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57" r:id="rId6"/>
    <p:sldId id="265" r:id="rId7"/>
    <p:sldId id="266" r:id="rId8"/>
    <p:sldId id="267" r:id="rId9"/>
    <p:sldId id="259" r:id="rId10"/>
    <p:sldId id="261" r:id="rId11"/>
    <p:sldId id="269" r:id="rId12"/>
    <p:sldId id="271" r:id="rId13"/>
    <p:sldId id="270" r:id="rId14"/>
    <p:sldId id="268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625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573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2857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257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392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324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8123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69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473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489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349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77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07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88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901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051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60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C2BF32-05A6-4076-93CB-F7D89966FB3F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8042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561" y="1036989"/>
            <a:ext cx="8880564" cy="242146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Document Auto-tagging (</a:t>
            </a:r>
            <a:r>
              <a:rPr lang="en-US" sz="6000" b="1" dirty="0" err="1" smtClean="0"/>
              <a:t>Tagvisor</a:t>
            </a:r>
            <a:r>
              <a:rPr lang="en-US" sz="6000" b="1" dirty="0" smtClean="0"/>
              <a:t>)</a:t>
            </a:r>
            <a:endParaRPr lang="th-TH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3587242"/>
            <a:ext cx="7197726" cy="1405467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Suphanut</a:t>
            </a:r>
            <a:r>
              <a:rPr lang="en-US" sz="2400" dirty="0" smtClean="0"/>
              <a:t> </a:t>
            </a:r>
            <a:r>
              <a:rPr lang="en-US" sz="2400" dirty="0" err="1" smtClean="0"/>
              <a:t>Thattinapanich</a:t>
            </a:r>
            <a:r>
              <a:rPr lang="en-US" sz="2400" dirty="0" smtClean="0"/>
              <a:t> 56070501053</a:t>
            </a:r>
          </a:p>
          <a:p>
            <a:r>
              <a:rPr lang="en-US" sz="2400" dirty="0" smtClean="0"/>
              <a:t>Intouch Sangkrajang 56070501068</a:t>
            </a:r>
          </a:p>
          <a:p>
            <a:endParaRPr lang="en-US" sz="2400" dirty="0"/>
          </a:p>
          <a:p>
            <a:r>
              <a:rPr lang="en-US" sz="2400" dirty="0" smtClean="0"/>
              <a:t>Advisor : </a:t>
            </a:r>
            <a:r>
              <a:rPr lang="en-US" sz="2400" dirty="0" err="1" smtClean="0"/>
              <a:t>Assc.Prof</a:t>
            </a:r>
            <a:r>
              <a:rPr lang="en-US" sz="2400" dirty="0" smtClean="0"/>
              <a:t>. </a:t>
            </a:r>
            <a:r>
              <a:rPr lang="en-US" sz="2400" dirty="0" err="1" smtClean="0"/>
              <a:t>Dr.Tiranee</a:t>
            </a:r>
            <a:r>
              <a:rPr lang="en-US" sz="2400" dirty="0" smtClean="0"/>
              <a:t> </a:t>
            </a:r>
            <a:r>
              <a:rPr lang="en-US" sz="2400" dirty="0" err="1" smtClean="0"/>
              <a:t>Achalakul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4080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Project progress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 preprocessing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 to text file : completed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Paragraph separation : completed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 segmentation : completed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Word-to-vector : Not working properly in Thai language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model : considering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410747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Problems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 : some data is not consistent yet so we can’t make attributes for tables.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Paragraph splitting : some text formations might make incorrect separations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Web-java connector : have a problem to send Thai text from Java to PHP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Word-to-vector : have a problem in converting Thai text to vector</a:t>
            </a:r>
          </a:p>
        </p:txBody>
      </p:sp>
    </p:spTree>
    <p:extLst>
      <p:ext uri="{BB962C8B-B14F-4D97-AF65-F5344CB8AC3E}">
        <p14:creationId xmlns:p14="http://schemas.microsoft.com/office/powerpoint/2010/main" val="59888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>
                <a:solidFill>
                  <a:prstClr val="white"/>
                </a:solidFill>
              </a:rPr>
              <a:t>Project </a:t>
            </a:r>
            <a:r>
              <a:rPr lang="en-US" sz="4500" dirty="0" smtClean="0">
                <a:solidFill>
                  <a:prstClr val="white"/>
                </a:solidFill>
              </a:rPr>
              <a:t>Coordination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Sodsri-Saridwong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foundation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100 Documents for training and testing a model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Teachers for document tagging</a:t>
            </a:r>
          </a:p>
        </p:txBody>
      </p:sp>
    </p:spTree>
    <p:extLst>
      <p:ext uri="{BB962C8B-B14F-4D97-AF65-F5344CB8AC3E}">
        <p14:creationId xmlns:p14="http://schemas.microsoft.com/office/powerpoint/2010/main" val="381963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Term 2 work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Making a machine learning model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 adjusting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Functional searching page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Improve previous works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381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561" y="1642296"/>
            <a:ext cx="8880564" cy="242146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Thank you</a:t>
            </a:r>
            <a:endParaRPr lang="th-TH" sz="60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86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Project overview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90870"/>
            <a:ext cx="10131425" cy="41298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 for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teachers/users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server/database setup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Website for teachers</a:t>
            </a:r>
          </a:p>
          <a:p>
            <a:pPr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Upload documents with tags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Website for users</a:t>
            </a:r>
          </a:p>
          <a:p>
            <a:pPr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Upload documents without tags</a:t>
            </a:r>
          </a:p>
          <a:p>
            <a:pPr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Searching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documents from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categories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78088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Project overview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server/database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setup</a:t>
            </a:r>
          </a:p>
          <a:p>
            <a:pPr marL="742950" lvl="2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 : Azure with Ubuntu 14.04</a:t>
            </a:r>
          </a:p>
          <a:p>
            <a:pPr marL="1085850" lvl="3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HTML,PHP,JS</a:t>
            </a:r>
          </a:p>
          <a:p>
            <a:pPr marL="742950" lvl="2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 : Apache Impala (Big data platform RDBMS)</a:t>
            </a:r>
          </a:p>
          <a:p>
            <a:pPr marL="742950" lvl="2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Connector : Impala JDBC in Java</a:t>
            </a:r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4026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Project overview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Website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Upload PDF/DOC file page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Tagging page (if </a:t>
            </a:r>
            <a:r>
              <a:rPr lang="en-US" sz="30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uploader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is a teacher)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Searching page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Search result page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 detail page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086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Project overview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model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Preprocessing 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Word-to-vector/feature extraction in Thai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14147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>
                <a:solidFill>
                  <a:prstClr val="white"/>
                </a:solidFill>
              </a:rPr>
              <a:t>Project overview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 preprocessing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PDF/DOC to text file</a:t>
            </a:r>
          </a:p>
          <a:p>
            <a:pPr lvl="2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 : </a:t>
            </a:r>
            <a:r>
              <a:rPr lang="en-US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PDFBox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(Java program)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PDFMiner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(Python program)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DOC : unzip (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linux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command)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Paragraph Splitter : Java program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 segmentation : </a:t>
            </a:r>
            <a:r>
              <a:rPr lang="en-US" sz="30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LexTo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3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Thai word segmentation</a:t>
            </a:r>
          </a:p>
        </p:txBody>
      </p:sp>
    </p:spTree>
    <p:extLst>
      <p:ext uri="{BB962C8B-B14F-4D97-AF65-F5344CB8AC3E}">
        <p14:creationId xmlns:p14="http://schemas.microsoft.com/office/powerpoint/2010/main" val="40220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>
                <a:solidFill>
                  <a:prstClr val="white"/>
                </a:solidFill>
              </a:rPr>
              <a:t>Project overview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Word-to-vector/feature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extraction</a:t>
            </a:r>
          </a:p>
          <a:p>
            <a:pPr marL="742950" lvl="2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Word2Vec </a:t>
            </a:r>
          </a:p>
          <a:p>
            <a:pPr marL="742950" lvl="2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TF-IDF</a:t>
            </a:r>
          </a:p>
          <a:p>
            <a:pPr marL="742950" lvl="2"/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895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>
                <a:solidFill>
                  <a:prstClr val="white"/>
                </a:solidFill>
              </a:rPr>
              <a:t>Project overview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15921"/>
            <a:ext cx="10131425" cy="4842456"/>
          </a:xfrm>
        </p:spPr>
        <p:txBody>
          <a:bodyPr>
            <a:normAutofit lnSpcReduction="10000"/>
          </a:bodyPr>
          <a:lstStyle/>
          <a:p>
            <a:pPr marL="285750" lvl="1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</a:t>
            </a:r>
            <a:endParaRPr lang="en-US" dirty="0" smtClean="0"/>
          </a:p>
          <a:p>
            <a:pPr marL="742950" lvl="2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Latent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Dirichlet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Allocation (SLDA) 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Support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Vector Machines (SVM) 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Multinomial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Logistic Regression (maximum entropy) 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Naive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Bayes (multinomial NB) 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Neural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Networks 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Decision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Trees 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Random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Forests 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997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Project progress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server/database setup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PHP Web server : completed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 : partly completed (some tables are not available yet)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Website</a:t>
            </a:r>
          </a:p>
          <a:p>
            <a:pPr lvl="1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Features available </a:t>
            </a:r>
          </a:p>
          <a:p>
            <a:pPr lvl="2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Upload file and store to Apache Impala</a:t>
            </a:r>
          </a:p>
          <a:p>
            <a:pPr lvl="2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Almost every page available (without function)</a:t>
            </a:r>
          </a:p>
          <a:p>
            <a:pPr lvl="1"/>
            <a:endParaRPr lang="en-US" sz="30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8467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69</TotalTime>
  <Words>348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Angsana New</vt:lpstr>
      <vt:lpstr>Arial</vt:lpstr>
      <vt:lpstr>Calibri</vt:lpstr>
      <vt:lpstr>Calibri Light</vt:lpstr>
      <vt:lpstr>Cordia New</vt:lpstr>
      <vt:lpstr>TH Sarabun New</vt:lpstr>
      <vt:lpstr>Celestial</vt:lpstr>
      <vt:lpstr>Document Auto-tagging (Tagvisor)</vt:lpstr>
      <vt:lpstr>Project overview</vt:lpstr>
      <vt:lpstr>Project overview</vt:lpstr>
      <vt:lpstr>Project overview</vt:lpstr>
      <vt:lpstr>Project overview</vt:lpstr>
      <vt:lpstr>Project overview</vt:lpstr>
      <vt:lpstr>Project overview</vt:lpstr>
      <vt:lpstr>Project overview</vt:lpstr>
      <vt:lpstr>Project progress</vt:lpstr>
      <vt:lpstr>Project progress</vt:lpstr>
      <vt:lpstr>Problems</vt:lpstr>
      <vt:lpstr>Project Coordination</vt:lpstr>
      <vt:lpstr>Term 2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Auto-tagging (Tagvisor)</dc:title>
  <dc:creator>Intouch Sangkrajang</dc:creator>
  <cp:lastModifiedBy>Intouch Sangkrajang</cp:lastModifiedBy>
  <cp:revision>8</cp:revision>
  <dcterms:created xsi:type="dcterms:W3CDTF">2016-12-04T10:40:33Z</dcterms:created>
  <dcterms:modified xsi:type="dcterms:W3CDTF">2016-12-04T11:51:16Z</dcterms:modified>
</cp:coreProperties>
</file>