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sldIdLst>
    <p:sldId id="256" r:id="rId2"/>
    <p:sldId id="267" r:id="rId3"/>
    <p:sldId id="257" r:id="rId4"/>
    <p:sldId id="260" r:id="rId5"/>
    <p:sldId id="263" r:id="rId6"/>
    <p:sldId id="258" r:id="rId7"/>
    <p:sldId id="259" r:id="rId8"/>
    <p:sldId id="268" r:id="rId9"/>
    <p:sldId id="261"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40" autoAdjust="0"/>
  </p:normalViewPr>
  <p:slideViewPr>
    <p:cSldViewPr snapToGrid="0">
      <p:cViewPr varScale="1">
        <p:scale>
          <a:sx n="98" d="100"/>
          <a:sy n="98" d="100"/>
        </p:scale>
        <p:origin x="10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41FEE-4BCB-439F-A1F1-B141336D7CE9}" type="datetimeFigureOut">
              <a:rPr lang="th-TH" smtClean="0"/>
              <a:t>24/01/60</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E40C-E38F-47D9-B433-9A0C06B7E123}" type="slidenum">
              <a:rPr lang="th-TH" smtClean="0"/>
              <a:t>‹#›</a:t>
            </a:fld>
            <a:endParaRPr lang="th-TH"/>
          </a:p>
        </p:txBody>
      </p:sp>
    </p:spTree>
    <p:extLst>
      <p:ext uri="{BB962C8B-B14F-4D97-AF65-F5344CB8AC3E}">
        <p14:creationId xmlns:p14="http://schemas.microsoft.com/office/powerpoint/2010/main" val="2427831882"/>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baseline="0" dirty="0" err="1" smtClean="0"/>
              <a:t>Nowaday</a:t>
            </a:r>
            <a:r>
              <a:rPr lang="en-US" baseline="0" dirty="0" smtClean="0"/>
              <a:t>, a Thailand educational system is not totally equal. There are a lot of</a:t>
            </a:r>
            <a:r>
              <a:rPr lang="th-TH" baseline="0" dirty="0" smtClean="0"/>
              <a:t> </a:t>
            </a:r>
            <a:r>
              <a:rPr lang="en-US" baseline="0" dirty="0" smtClean="0"/>
              <a:t>the disparity between schools in cities and countryside due to a lack of knowledge about how to teach students effectively (pedagogy). To make this situation gets better, A knowledge need to be spread widely to gain the pedagogy knowledge on all schools in Thailand. So, we decide to troubleshoot this problem by creating a community that teachers and people who interested can get documents on how to improve a teaching performance and study from those documents to adapt their teaching style and increasing a school quality in Thailand.</a:t>
            </a:r>
            <a:endParaRPr lang="th-TH" dirty="0" smtClean="0"/>
          </a:p>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2</a:t>
            </a:fld>
            <a:endParaRPr lang="th-TH"/>
          </a:p>
        </p:txBody>
      </p:sp>
    </p:spTree>
    <p:extLst>
      <p:ext uri="{BB962C8B-B14F-4D97-AF65-F5344CB8AC3E}">
        <p14:creationId xmlns:p14="http://schemas.microsoft.com/office/powerpoint/2010/main" val="70564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target on the teachers in Thailand to improve their pedagogy knowledge by studying documents from our website. So our main target are foundations that concern about improving educational quality in Thailand such as </a:t>
            </a:r>
            <a:r>
              <a:rPr lang="en-US" baseline="0" dirty="0" err="1" smtClean="0"/>
              <a:t>Sodsri-Saridwong</a:t>
            </a:r>
            <a:r>
              <a:rPr lang="en-US" baseline="0" dirty="0" smtClean="0"/>
              <a:t> foundation or Thai Education foundation. And the further target is a government organization that take charge of managing about education in Thailand, the Ministry of Education. </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11</a:t>
            </a:fld>
            <a:endParaRPr lang="th-TH"/>
          </a:p>
        </p:txBody>
      </p:sp>
    </p:spTree>
    <p:extLst>
      <p:ext uri="{BB962C8B-B14F-4D97-AF65-F5344CB8AC3E}">
        <p14:creationId xmlns:p14="http://schemas.microsoft.com/office/powerpoint/2010/main" val="1942076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12</a:t>
            </a:fld>
            <a:endParaRPr lang="th-TH"/>
          </a:p>
        </p:txBody>
      </p:sp>
    </p:spTree>
    <p:extLst>
      <p:ext uri="{BB962C8B-B14F-4D97-AF65-F5344CB8AC3E}">
        <p14:creationId xmlns:p14="http://schemas.microsoft.com/office/powerpoint/2010/main" val="368790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Nowaday</a:t>
            </a:r>
            <a:r>
              <a:rPr lang="en-US" baseline="0" dirty="0" smtClean="0"/>
              <a:t>, a Thailand educational system is not totally equal. There are a lot of</a:t>
            </a:r>
            <a:r>
              <a:rPr lang="th-TH" baseline="0" dirty="0" smtClean="0"/>
              <a:t> </a:t>
            </a:r>
            <a:r>
              <a:rPr lang="en-US" baseline="0" dirty="0" smtClean="0"/>
              <a:t>the disparity between schools in cities and countryside due to a lack of knowledge about how to teach students effectively (pedagogy). To make this situation gets better, A knowledge need to be spread widely to gain the pedagogy knowledge on all schools in Thailand. So, we decide to troubleshoot this problem by creating a community that teachers and people who interested can get documents on how to improve a teaching performance and study from those documents to adapt their teaching style and increasing a school quality in Thailand.</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3</a:t>
            </a:fld>
            <a:endParaRPr lang="th-TH"/>
          </a:p>
        </p:txBody>
      </p:sp>
    </p:spTree>
    <p:extLst>
      <p:ext uri="{BB962C8B-B14F-4D97-AF65-F5344CB8AC3E}">
        <p14:creationId xmlns:p14="http://schemas.microsoft.com/office/powerpoint/2010/main" val="271751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make this thing happen, We created a websites that contain loads of documents about pedagogy from Thai schools. Since there’re a lots of category on pedagogy, Documents will be separated by tags that will mark categories on each paragraph of documents. Users will be able to search interesting tags and get those related paragraphs and documents and interact with other users by giving a rating and comment to each document.</a:t>
            </a:r>
          </a:p>
          <a:p>
            <a:r>
              <a:rPr lang="en-US" baseline="0" dirty="0" smtClean="0"/>
              <a:t>The documents on the website will be categorized automatically by using a machine learning techniques so we don’t need so much people to read and categorize those documents by themselves. And this machine learning will concern about rating of each document, so a machine learning will be more effective when the time passed by.</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4</a:t>
            </a:fld>
            <a:endParaRPr lang="th-TH"/>
          </a:p>
        </p:txBody>
      </p:sp>
    </p:spTree>
    <p:extLst>
      <p:ext uri="{BB962C8B-B14F-4D97-AF65-F5344CB8AC3E}">
        <p14:creationId xmlns:p14="http://schemas.microsoft.com/office/powerpoint/2010/main" val="164668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a:t>
            </a:r>
            <a:r>
              <a:rPr lang="en-US" baseline="0" dirty="0" smtClean="0"/>
              <a:t> step, we get documents in Thai language from selected schools which provide some good pedagogy contents on many categories. A </a:t>
            </a:r>
            <a:r>
              <a:rPr lang="en-US" baseline="0" dirty="0" err="1" smtClean="0"/>
              <a:t>Sodsri-Saridwong</a:t>
            </a:r>
            <a:r>
              <a:rPr lang="en-US" baseline="0" dirty="0" smtClean="0"/>
              <a:t> foundation provides documents and selected experts for tagging each paragraph on documents to use on machine learning.</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5</a:t>
            </a:fld>
            <a:endParaRPr lang="th-TH"/>
          </a:p>
        </p:txBody>
      </p:sp>
    </p:spTree>
    <p:extLst>
      <p:ext uri="{BB962C8B-B14F-4D97-AF65-F5344CB8AC3E}">
        <p14:creationId xmlns:p14="http://schemas.microsoft.com/office/powerpoint/2010/main" val="336100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we get tagged documents, paragraphs will be splits and send to a program that detect Thai words and learns how to categorize paragraphs. Then a categorized data and machine learning model will be stored into database.</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6</a:t>
            </a:fld>
            <a:endParaRPr lang="th-TH"/>
          </a:p>
        </p:txBody>
      </p:sp>
    </p:spTree>
    <p:extLst>
      <p:ext uri="{BB962C8B-B14F-4D97-AF65-F5344CB8AC3E}">
        <p14:creationId xmlns:p14="http://schemas.microsoft.com/office/powerpoint/2010/main" val="228165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we collected enough tagged documents for machine learning system, more new documents in Thai language will be loaded into program and then paragraphs in those documents will be categorized automatically, and stored into database for searching. Those new documents come from famous schools in Thailand that want to share their pedagogy knowledge to other schools that don’t get much opportunity for improving their teaching performance.			</a:t>
            </a:r>
          </a:p>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7</a:t>
            </a:fld>
            <a:endParaRPr lang="th-TH"/>
          </a:p>
        </p:txBody>
      </p:sp>
    </p:spTree>
    <p:extLst>
      <p:ext uri="{BB962C8B-B14F-4D97-AF65-F5344CB8AC3E}">
        <p14:creationId xmlns:p14="http://schemas.microsoft.com/office/powerpoint/2010/main" val="24704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we collected enough tagged documents for machine learning system, more new documents in Thai language will be loaded into program and then paragraphs in those documents will be categorized automatically, and stored into database for searching. Those new documents come from famous schools in Thailand that want to share their pedagogy knowledge to other schools that don’t get much opportunity for improving their teaching performance.			</a:t>
            </a:r>
          </a:p>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8</a:t>
            </a:fld>
            <a:endParaRPr lang="th-TH"/>
          </a:p>
        </p:txBody>
      </p:sp>
    </p:spTree>
    <p:extLst>
      <p:ext uri="{BB962C8B-B14F-4D97-AF65-F5344CB8AC3E}">
        <p14:creationId xmlns:p14="http://schemas.microsoft.com/office/powerpoint/2010/main" val="2322378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our platform, we have 3 main components. First we use an Azure Machine Learning to make a model for prediction. Second we have an Azure database for storing data from machine learning model. Last we use an Azure web service to host a community website for teachers and users.</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9</a:t>
            </a:fld>
            <a:endParaRPr lang="th-TH"/>
          </a:p>
        </p:txBody>
      </p:sp>
    </p:spTree>
    <p:extLst>
      <p:ext uri="{BB962C8B-B14F-4D97-AF65-F5344CB8AC3E}">
        <p14:creationId xmlns:p14="http://schemas.microsoft.com/office/powerpoint/2010/main" val="326878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market, there’s a software called Stanford </a:t>
            </a:r>
            <a:r>
              <a:rPr lang="en-US" baseline="0" dirty="0" err="1" smtClean="0"/>
              <a:t>Deepdive</a:t>
            </a:r>
            <a:r>
              <a:rPr lang="en-US" baseline="0" dirty="0" smtClean="0"/>
              <a:t>. It uses machine learning to find a keyword from document, similar to our program, but Stanford </a:t>
            </a:r>
            <a:r>
              <a:rPr lang="en-US" baseline="0" dirty="0" err="1" smtClean="0"/>
              <a:t>Deepdive</a:t>
            </a:r>
            <a:r>
              <a:rPr lang="en-US" baseline="0" dirty="0" smtClean="0"/>
              <a:t> supports only for English language while our platform supports Thai language.</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10</a:t>
            </a:fld>
            <a:endParaRPr lang="th-TH"/>
          </a:p>
        </p:txBody>
      </p:sp>
    </p:spTree>
    <p:extLst>
      <p:ext uri="{BB962C8B-B14F-4D97-AF65-F5344CB8AC3E}">
        <p14:creationId xmlns:p14="http://schemas.microsoft.com/office/powerpoint/2010/main" val="174106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63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089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178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802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448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8755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582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401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23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81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63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230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8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32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13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60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47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2">
                <a:lumMod val="50000"/>
              </a:schemeClr>
            </a:gs>
            <a:gs pos="100000">
              <a:srgbClr val="92D4E4"/>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1/24/2017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65480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Document auto-tagging for pedagogy</a:t>
            </a:r>
            <a:endParaRPr lang="th-TH" dirty="0"/>
          </a:p>
        </p:txBody>
      </p:sp>
      <p:pic>
        <p:nvPicPr>
          <p:cNvPr id="4" name="Picture 6" descr="http://diylogodesigns.com/blog/wp-content/uploads/2016/04/Microsoft-Logo-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99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platform</a:t>
            </a:r>
            <a:endParaRPr lang="th-TH" dirty="0"/>
          </a:p>
        </p:txBody>
      </p:sp>
      <p:pic>
        <p:nvPicPr>
          <p:cNvPr id="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deepdive.stanford.edu/images/head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602" y="1567132"/>
            <a:ext cx="66675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2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group</a:t>
            </a:r>
            <a:endParaRPr lang="th-TH" dirty="0"/>
          </a:p>
        </p:txBody>
      </p:sp>
      <p:pic>
        <p:nvPicPr>
          <p:cNvPr id="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prdnorth.in.th/Images/NewsImg/D16/1604251518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624" y="962531"/>
            <a:ext cx="3325396" cy="2917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thaissf.org/wp-content/uploads/2016/01/sodsri-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4072" y="850809"/>
            <a:ext cx="3729292" cy="314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6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th-TH" dirty="0"/>
          </a:p>
        </p:txBody>
      </p:sp>
      <p:sp>
        <p:nvSpPr>
          <p:cNvPr id="3" name="Content Placeholder 2"/>
          <p:cNvSpPr>
            <a:spLocks noGrp="1"/>
          </p:cNvSpPr>
          <p:nvPr>
            <p:ph idx="1"/>
          </p:nvPr>
        </p:nvSpPr>
        <p:spPr/>
        <p:txBody>
          <a:bodyPr/>
          <a:lstStyle/>
          <a:p>
            <a:r>
              <a:rPr lang="en-US" dirty="0" smtClean="0"/>
              <a:t>Mr. Perth CPE KMUTT</a:t>
            </a:r>
          </a:p>
          <a:p>
            <a:r>
              <a:rPr lang="en-US" dirty="0" smtClean="0"/>
              <a:t>Mr. Nut CPE KMUTT</a:t>
            </a:r>
          </a:p>
          <a:p>
            <a:r>
              <a:rPr lang="en-US" dirty="0" smtClean="0"/>
              <a:t>Mr. Art CPE KMUTT</a:t>
            </a:r>
            <a:endParaRPr lang="th-TH" dirty="0"/>
          </a:p>
        </p:txBody>
      </p:sp>
    </p:spTree>
    <p:extLst>
      <p:ext uri="{BB962C8B-B14F-4D97-AF65-F5344CB8AC3E}">
        <p14:creationId xmlns:p14="http://schemas.microsoft.com/office/powerpoint/2010/main" val="317478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7006131" y="947673"/>
            <a:ext cx="3238500" cy="3238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250" y="434562"/>
            <a:ext cx="3239047" cy="571858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1407" y="1731856"/>
            <a:ext cx="531793" cy="53179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5300" y="1657098"/>
            <a:ext cx="361915" cy="361915"/>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92" y="2463135"/>
            <a:ext cx="361915" cy="36191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514" y="3087211"/>
            <a:ext cx="361915" cy="36191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9556" y="1308994"/>
            <a:ext cx="361915" cy="361915"/>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000" y="2385966"/>
            <a:ext cx="361915" cy="361915"/>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296" y="841092"/>
            <a:ext cx="531793" cy="5317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729" y="2491127"/>
            <a:ext cx="531793" cy="53179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964" y="5163452"/>
            <a:ext cx="531793" cy="531793"/>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874" y="3935337"/>
            <a:ext cx="361915" cy="361915"/>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296" y="4783463"/>
            <a:ext cx="361915" cy="361915"/>
          </a:xfrm>
          <a:prstGeom prst="rect">
            <a:avLst/>
          </a:prstGeom>
        </p:spPr>
      </p:pic>
      <p:pic>
        <p:nvPicPr>
          <p:cNvPr id="29" name="Picture 6" descr="http://diylogodesigns.com/blog/wp-content/uploads/2016/04/Microsoft-Logo-P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8539" y="1570080"/>
            <a:ext cx="1993685" cy="1993685"/>
          </a:xfrm>
          <a:prstGeom prst="rect">
            <a:avLst/>
          </a:prstGeom>
        </p:spPr>
      </p:pic>
      <p:sp>
        <p:nvSpPr>
          <p:cNvPr id="33" name="Freeform 32"/>
          <p:cNvSpPr/>
          <p:nvPr/>
        </p:nvSpPr>
        <p:spPr>
          <a:xfrm>
            <a:off x="3403600" y="819636"/>
            <a:ext cx="4330700" cy="1161564"/>
          </a:xfrm>
          <a:custGeom>
            <a:avLst/>
            <a:gdLst>
              <a:gd name="connsiteX0" fmla="*/ 0 w 4330700"/>
              <a:gd name="connsiteY0" fmla="*/ 259864 h 1161564"/>
              <a:gd name="connsiteX1" fmla="*/ 2679700 w 4330700"/>
              <a:gd name="connsiteY1" fmla="*/ 56664 h 1161564"/>
              <a:gd name="connsiteX2" fmla="*/ 4330700 w 4330700"/>
              <a:gd name="connsiteY2" fmla="*/ 1161564 h 1161564"/>
            </a:gdLst>
            <a:ahLst/>
            <a:cxnLst>
              <a:cxn ang="0">
                <a:pos x="connsiteX0" y="connsiteY0"/>
              </a:cxn>
              <a:cxn ang="0">
                <a:pos x="connsiteX1" y="connsiteY1"/>
              </a:cxn>
              <a:cxn ang="0">
                <a:pos x="connsiteX2" y="connsiteY2"/>
              </a:cxn>
            </a:cxnLst>
            <a:rect l="l" t="t" r="r" b="b"/>
            <a:pathLst>
              <a:path w="4330700" h="1161564">
                <a:moveTo>
                  <a:pt x="0" y="259864"/>
                </a:moveTo>
                <a:cubicBezTo>
                  <a:pt x="978958" y="83122"/>
                  <a:pt x="1957917" y="-93619"/>
                  <a:pt x="2679700" y="56664"/>
                </a:cubicBezTo>
                <a:cubicBezTo>
                  <a:pt x="3401483" y="206947"/>
                  <a:pt x="4070350" y="968947"/>
                  <a:pt x="4330700" y="1161564"/>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4" name="Freeform 33"/>
          <p:cNvSpPr/>
          <p:nvPr/>
        </p:nvSpPr>
        <p:spPr>
          <a:xfrm>
            <a:off x="3835400" y="1170240"/>
            <a:ext cx="3822700" cy="988760"/>
          </a:xfrm>
          <a:custGeom>
            <a:avLst/>
            <a:gdLst>
              <a:gd name="connsiteX0" fmla="*/ 0 w 3822700"/>
              <a:gd name="connsiteY0" fmla="*/ 290260 h 988760"/>
              <a:gd name="connsiteX1" fmla="*/ 1943100 w 3822700"/>
              <a:gd name="connsiteY1" fmla="*/ 36260 h 988760"/>
              <a:gd name="connsiteX2" fmla="*/ 3822700 w 3822700"/>
              <a:gd name="connsiteY2" fmla="*/ 988760 h 988760"/>
            </a:gdLst>
            <a:ahLst/>
            <a:cxnLst>
              <a:cxn ang="0">
                <a:pos x="connsiteX0" y="connsiteY0"/>
              </a:cxn>
              <a:cxn ang="0">
                <a:pos x="connsiteX1" y="connsiteY1"/>
              </a:cxn>
              <a:cxn ang="0">
                <a:pos x="connsiteX2" y="connsiteY2"/>
              </a:cxn>
            </a:cxnLst>
            <a:rect l="l" t="t" r="r" b="b"/>
            <a:pathLst>
              <a:path w="3822700" h="988760">
                <a:moveTo>
                  <a:pt x="0" y="290260"/>
                </a:moveTo>
                <a:cubicBezTo>
                  <a:pt x="652991" y="105051"/>
                  <a:pt x="1305983" y="-80157"/>
                  <a:pt x="1943100" y="36260"/>
                </a:cubicBezTo>
                <a:cubicBezTo>
                  <a:pt x="2580217" y="152677"/>
                  <a:pt x="3539067" y="700893"/>
                  <a:pt x="3822700" y="98876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6" name="Freeform 35"/>
          <p:cNvSpPr/>
          <p:nvPr/>
        </p:nvSpPr>
        <p:spPr>
          <a:xfrm>
            <a:off x="4241800" y="1615580"/>
            <a:ext cx="3441700" cy="606920"/>
          </a:xfrm>
          <a:custGeom>
            <a:avLst/>
            <a:gdLst>
              <a:gd name="connsiteX0" fmla="*/ 0 w 3441700"/>
              <a:gd name="connsiteY0" fmla="*/ 175120 h 606920"/>
              <a:gd name="connsiteX1" fmla="*/ 1524000 w 3441700"/>
              <a:gd name="connsiteY1" fmla="*/ 22720 h 606920"/>
              <a:gd name="connsiteX2" fmla="*/ 3441700 w 3441700"/>
              <a:gd name="connsiteY2" fmla="*/ 606920 h 606920"/>
            </a:gdLst>
            <a:ahLst/>
            <a:cxnLst>
              <a:cxn ang="0">
                <a:pos x="connsiteX0" y="connsiteY0"/>
              </a:cxn>
              <a:cxn ang="0">
                <a:pos x="connsiteX1" y="connsiteY1"/>
              </a:cxn>
              <a:cxn ang="0">
                <a:pos x="connsiteX2" y="connsiteY2"/>
              </a:cxn>
            </a:cxnLst>
            <a:rect l="l" t="t" r="r" b="b"/>
            <a:pathLst>
              <a:path w="3441700" h="606920">
                <a:moveTo>
                  <a:pt x="0" y="175120"/>
                </a:moveTo>
                <a:cubicBezTo>
                  <a:pt x="475191" y="62936"/>
                  <a:pt x="950383" y="-49247"/>
                  <a:pt x="1524000" y="22720"/>
                </a:cubicBezTo>
                <a:cubicBezTo>
                  <a:pt x="2097617" y="94687"/>
                  <a:pt x="2769658" y="350803"/>
                  <a:pt x="3441700" y="60692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9" name="Freeform 38"/>
          <p:cNvSpPr/>
          <p:nvPr/>
        </p:nvSpPr>
        <p:spPr>
          <a:xfrm>
            <a:off x="5118100" y="1933535"/>
            <a:ext cx="2616200" cy="365165"/>
          </a:xfrm>
          <a:custGeom>
            <a:avLst/>
            <a:gdLst>
              <a:gd name="connsiteX0" fmla="*/ 0 w 2616200"/>
              <a:gd name="connsiteY0" fmla="*/ 136565 h 365165"/>
              <a:gd name="connsiteX1" fmla="*/ 1079500 w 2616200"/>
              <a:gd name="connsiteY1" fmla="*/ 9565 h 365165"/>
              <a:gd name="connsiteX2" fmla="*/ 2616200 w 2616200"/>
              <a:gd name="connsiteY2" fmla="*/ 365165 h 365165"/>
            </a:gdLst>
            <a:ahLst/>
            <a:cxnLst>
              <a:cxn ang="0">
                <a:pos x="connsiteX0" y="connsiteY0"/>
              </a:cxn>
              <a:cxn ang="0">
                <a:pos x="connsiteX1" y="connsiteY1"/>
              </a:cxn>
              <a:cxn ang="0">
                <a:pos x="connsiteX2" y="connsiteY2"/>
              </a:cxn>
            </a:cxnLst>
            <a:rect l="l" t="t" r="r" b="b"/>
            <a:pathLst>
              <a:path w="2616200" h="365165">
                <a:moveTo>
                  <a:pt x="0" y="136565"/>
                </a:moveTo>
                <a:cubicBezTo>
                  <a:pt x="321733" y="54015"/>
                  <a:pt x="643467" y="-28535"/>
                  <a:pt x="1079500" y="9565"/>
                </a:cubicBezTo>
                <a:cubicBezTo>
                  <a:pt x="1515533" y="47665"/>
                  <a:pt x="2065866" y="206415"/>
                  <a:pt x="2616200" y="365165"/>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0" name="Freeform 39"/>
          <p:cNvSpPr/>
          <p:nvPr/>
        </p:nvSpPr>
        <p:spPr>
          <a:xfrm>
            <a:off x="5359400" y="2324100"/>
            <a:ext cx="2387600" cy="241638"/>
          </a:xfrm>
          <a:custGeom>
            <a:avLst/>
            <a:gdLst>
              <a:gd name="connsiteX0" fmla="*/ 0 w 2387600"/>
              <a:gd name="connsiteY0" fmla="*/ 241300 h 241638"/>
              <a:gd name="connsiteX1" fmla="*/ 1244600 w 2387600"/>
              <a:gd name="connsiteY1" fmla="*/ 203200 h 241638"/>
              <a:gd name="connsiteX2" fmla="*/ 2387600 w 2387600"/>
              <a:gd name="connsiteY2" fmla="*/ 0 h 241638"/>
            </a:gdLst>
            <a:ahLst/>
            <a:cxnLst>
              <a:cxn ang="0">
                <a:pos x="connsiteX0" y="connsiteY0"/>
              </a:cxn>
              <a:cxn ang="0">
                <a:pos x="connsiteX1" y="connsiteY1"/>
              </a:cxn>
              <a:cxn ang="0">
                <a:pos x="connsiteX2" y="connsiteY2"/>
              </a:cxn>
            </a:cxnLst>
            <a:rect l="l" t="t" r="r" b="b"/>
            <a:pathLst>
              <a:path w="2387600" h="241638">
                <a:moveTo>
                  <a:pt x="0" y="241300"/>
                </a:moveTo>
                <a:cubicBezTo>
                  <a:pt x="423333" y="242358"/>
                  <a:pt x="846667" y="243417"/>
                  <a:pt x="1244600" y="203200"/>
                </a:cubicBezTo>
                <a:cubicBezTo>
                  <a:pt x="1642533" y="162983"/>
                  <a:pt x="2015066" y="81491"/>
                  <a:pt x="23876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1" name="Freeform 40"/>
          <p:cNvSpPr/>
          <p:nvPr/>
        </p:nvSpPr>
        <p:spPr>
          <a:xfrm>
            <a:off x="4673600" y="2324100"/>
            <a:ext cx="3060700" cy="887693"/>
          </a:xfrm>
          <a:custGeom>
            <a:avLst/>
            <a:gdLst>
              <a:gd name="connsiteX0" fmla="*/ 0 w 3060700"/>
              <a:gd name="connsiteY0" fmla="*/ 419100 h 887693"/>
              <a:gd name="connsiteX1" fmla="*/ 1638300 w 3060700"/>
              <a:gd name="connsiteY1" fmla="*/ 876300 h 887693"/>
              <a:gd name="connsiteX2" fmla="*/ 3060700 w 3060700"/>
              <a:gd name="connsiteY2" fmla="*/ 0 h 887693"/>
            </a:gdLst>
            <a:ahLst/>
            <a:cxnLst>
              <a:cxn ang="0">
                <a:pos x="connsiteX0" y="connsiteY0"/>
              </a:cxn>
              <a:cxn ang="0">
                <a:pos x="connsiteX1" y="connsiteY1"/>
              </a:cxn>
              <a:cxn ang="0">
                <a:pos x="connsiteX2" y="connsiteY2"/>
              </a:cxn>
            </a:cxnLst>
            <a:rect l="l" t="t" r="r" b="b"/>
            <a:pathLst>
              <a:path w="3060700" h="887693">
                <a:moveTo>
                  <a:pt x="0" y="419100"/>
                </a:moveTo>
                <a:cubicBezTo>
                  <a:pt x="564091" y="682625"/>
                  <a:pt x="1128183" y="946150"/>
                  <a:pt x="1638300" y="876300"/>
                </a:cubicBezTo>
                <a:cubicBezTo>
                  <a:pt x="2148417" y="806450"/>
                  <a:pt x="2604558" y="403225"/>
                  <a:pt x="30607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2" name="Freeform 41"/>
          <p:cNvSpPr/>
          <p:nvPr/>
        </p:nvSpPr>
        <p:spPr>
          <a:xfrm>
            <a:off x="3937000" y="2400300"/>
            <a:ext cx="3759200" cy="1267119"/>
          </a:xfrm>
          <a:custGeom>
            <a:avLst/>
            <a:gdLst>
              <a:gd name="connsiteX0" fmla="*/ 0 w 3759200"/>
              <a:gd name="connsiteY0" fmla="*/ 482600 h 1267119"/>
              <a:gd name="connsiteX1" fmla="*/ 2159000 w 3759200"/>
              <a:gd name="connsiteY1" fmla="*/ 1257300 h 1267119"/>
              <a:gd name="connsiteX2" fmla="*/ 3759200 w 3759200"/>
              <a:gd name="connsiteY2" fmla="*/ 0 h 1267119"/>
            </a:gdLst>
            <a:ahLst/>
            <a:cxnLst>
              <a:cxn ang="0">
                <a:pos x="connsiteX0" y="connsiteY0"/>
              </a:cxn>
              <a:cxn ang="0">
                <a:pos x="connsiteX1" y="connsiteY1"/>
              </a:cxn>
              <a:cxn ang="0">
                <a:pos x="connsiteX2" y="connsiteY2"/>
              </a:cxn>
            </a:cxnLst>
            <a:rect l="l" t="t" r="r" b="b"/>
            <a:pathLst>
              <a:path w="3759200" h="1267119">
                <a:moveTo>
                  <a:pt x="0" y="482600"/>
                </a:moveTo>
                <a:cubicBezTo>
                  <a:pt x="766233" y="910166"/>
                  <a:pt x="1532467" y="1337733"/>
                  <a:pt x="2159000" y="1257300"/>
                </a:cubicBezTo>
                <a:cubicBezTo>
                  <a:pt x="2785533" y="1176867"/>
                  <a:pt x="3272366" y="588433"/>
                  <a:pt x="37592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4" name="Freeform 43"/>
          <p:cNvSpPr/>
          <p:nvPr/>
        </p:nvSpPr>
        <p:spPr>
          <a:xfrm>
            <a:off x="3543300" y="2362200"/>
            <a:ext cx="4165600" cy="1894320"/>
          </a:xfrm>
          <a:custGeom>
            <a:avLst/>
            <a:gdLst>
              <a:gd name="connsiteX0" fmla="*/ 0 w 4165600"/>
              <a:gd name="connsiteY0" fmla="*/ 939800 h 1894320"/>
              <a:gd name="connsiteX1" fmla="*/ 2413000 w 4165600"/>
              <a:gd name="connsiteY1" fmla="*/ 1866900 h 1894320"/>
              <a:gd name="connsiteX2" fmla="*/ 4165600 w 4165600"/>
              <a:gd name="connsiteY2" fmla="*/ 0 h 1894320"/>
            </a:gdLst>
            <a:ahLst/>
            <a:cxnLst>
              <a:cxn ang="0">
                <a:pos x="connsiteX0" y="connsiteY0"/>
              </a:cxn>
              <a:cxn ang="0">
                <a:pos x="connsiteX1" y="connsiteY1"/>
              </a:cxn>
              <a:cxn ang="0">
                <a:pos x="connsiteX2" y="connsiteY2"/>
              </a:cxn>
            </a:cxnLst>
            <a:rect l="l" t="t" r="r" b="b"/>
            <a:pathLst>
              <a:path w="4165600" h="1894320">
                <a:moveTo>
                  <a:pt x="0" y="939800"/>
                </a:moveTo>
                <a:cubicBezTo>
                  <a:pt x="859366" y="1481666"/>
                  <a:pt x="1718733" y="2023533"/>
                  <a:pt x="2413000" y="1866900"/>
                </a:cubicBezTo>
                <a:cubicBezTo>
                  <a:pt x="3107267" y="1710267"/>
                  <a:pt x="3922183" y="328083"/>
                  <a:pt x="41656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5" name="Freeform 44"/>
          <p:cNvSpPr/>
          <p:nvPr/>
        </p:nvSpPr>
        <p:spPr>
          <a:xfrm>
            <a:off x="3390900" y="2552700"/>
            <a:ext cx="4318000" cy="2159183"/>
          </a:xfrm>
          <a:custGeom>
            <a:avLst/>
            <a:gdLst>
              <a:gd name="connsiteX0" fmla="*/ 0 w 4318000"/>
              <a:gd name="connsiteY0" fmla="*/ 1587500 h 2159183"/>
              <a:gd name="connsiteX1" fmla="*/ 2451100 w 4318000"/>
              <a:gd name="connsiteY1" fmla="*/ 2070100 h 2159183"/>
              <a:gd name="connsiteX2" fmla="*/ 4318000 w 4318000"/>
              <a:gd name="connsiteY2" fmla="*/ 0 h 2159183"/>
            </a:gdLst>
            <a:ahLst/>
            <a:cxnLst>
              <a:cxn ang="0">
                <a:pos x="connsiteX0" y="connsiteY0"/>
              </a:cxn>
              <a:cxn ang="0">
                <a:pos x="connsiteX1" y="connsiteY1"/>
              </a:cxn>
              <a:cxn ang="0">
                <a:pos x="connsiteX2" y="connsiteY2"/>
              </a:cxn>
            </a:cxnLst>
            <a:rect l="l" t="t" r="r" b="b"/>
            <a:pathLst>
              <a:path w="4318000" h="2159183">
                <a:moveTo>
                  <a:pt x="0" y="1587500"/>
                </a:moveTo>
                <a:cubicBezTo>
                  <a:pt x="865716" y="1961091"/>
                  <a:pt x="1731433" y="2334683"/>
                  <a:pt x="2451100" y="2070100"/>
                </a:cubicBezTo>
                <a:cubicBezTo>
                  <a:pt x="3170767" y="1805517"/>
                  <a:pt x="3744383" y="902758"/>
                  <a:pt x="43180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6" name="Freeform 45"/>
          <p:cNvSpPr/>
          <p:nvPr/>
        </p:nvSpPr>
        <p:spPr>
          <a:xfrm>
            <a:off x="3352800" y="2565400"/>
            <a:ext cx="4381500" cy="2606739"/>
          </a:xfrm>
          <a:custGeom>
            <a:avLst/>
            <a:gdLst>
              <a:gd name="connsiteX0" fmla="*/ 0 w 4381500"/>
              <a:gd name="connsiteY0" fmla="*/ 2413000 h 2606739"/>
              <a:gd name="connsiteX1" fmla="*/ 2616200 w 4381500"/>
              <a:gd name="connsiteY1" fmla="*/ 2362200 h 2606739"/>
              <a:gd name="connsiteX2" fmla="*/ 4381500 w 4381500"/>
              <a:gd name="connsiteY2" fmla="*/ 0 h 2606739"/>
            </a:gdLst>
            <a:ahLst/>
            <a:cxnLst>
              <a:cxn ang="0">
                <a:pos x="connsiteX0" y="connsiteY0"/>
              </a:cxn>
              <a:cxn ang="0">
                <a:pos x="connsiteX1" y="connsiteY1"/>
              </a:cxn>
              <a:cxn ang="0">
                <a:pos x="connsiteX2" y="connsiteY2"/>
              </a:cxn>
            </a:cxnLst>
            <a:rect l="l" t="t" r="r" b="b"/>
            <a:pathLst>
              <a:path w="4381500" h="2606739">
                <a:moveTo>
                  <a:pt x="0" y="2413000"/>
                </a:moveTo>
                <a:cubicBezTo>
                  <a:pt x="942975" y="2588683"/>
                  <a:pt x="1885950" y="2764367"/>
                  <a:pt x="2616200" y="2362200"/>
                </a:cubicBezTo>
                <a:cubicBezTo>
                  <a:pt x="3346450" y="1960033"/>
                  <a:pt x="4076700" y="385233"/>
                  <a:pt x="43815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7" name="Freeform 46"/>
          <p:cNvSpPr/>
          <p:nvPr/>
        </p:nvSpPr>
        <p:spPr>
          <a:xfrm>
            <a:off x="3810000" y="2527300"/>
            <a:ext cx="3911600" cy="3296067"/>
          </a:xfrm>
          <a:custGeom>
            <a:avLst/>
            <a:gdLst>
              <a:gd name="connsiteX0" fmla="*/ 0 w 3911600"/>
              <a:gd name="connsiteY0" fmla="*/ 2933700 h 3296067"/>
              <a:gd name="connsiteX1" fmla="*/ 2882900 w 3911600"/>
              <a:gd name="connsiteY1" fmla="*/ 3035300 h 3296067"/>
              <a:gd name="connsiteX2" fmla="*/ 3911600 w 3911600"/>
              <a:gd name="connsiteY2" fmla="*/ 0 h 3296067"/>
            </a:gdLst>
            <a:ahLst/>
            <a:cxnLst>
              <a:cxn ang="0">
                <a:pos x="connsiteX0" y="connsiteY0"/>
              </a:cxn>
              <a:cxn ang="0">
                <a:pos x="connsiteX1" y="connsiteY1"/>
              </a:cxn>
              <a:cxn ang="0">
                <a:pos x="connsiteX2" y="connsiteY2"/>
              </a:cxn>
            </a:cxnLst>
            <a:rect l="l" t="t" r="r" b="b"/>
            <a:pathLst>
              <a:path w="3911600" h="3296067">
                <a:moveTo>
                  <a:pt x="0" y="2933700"/>
                </a:moveTo>
                <a:cubicBezTo>
                  <a:pt x="1115483" y="3228975"/>
                  <a:pt x="2230967" y="3524250"/>
                  <a:pt x="2882900" y="3035300"/>
                </a:cubicBezTo>
                <a:cubicBezTo>
                  <a:pt x="3534833" y="2546350"/>
                  <a:pt x="3710517" y="270933"/>
                  <a:pt x="39116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pic>
        <p:nvPicPr>
          <p:cNvPr id="49" name="Picture 8" descr="http://swis.act.ac.th/html_edu/act/temp_pic/big_picture/1363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716" y="952728"/>
            <a:ext cx="4448175" cy="333375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www.edupark.co.th/site/images/NEWS/PlayFACTO1/PF-SANSEN-0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9311" y="947673"/>
            <a:ext cx="5806754" cy="326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4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anim calcmode="lin" valueType="num">
                                      <p:cBhvr>
                                        <p:cTn id="60" dur="1000" fill="hold"/>
                                        <p:tgtEl>
                                          <p:spTgt spid="25"/>
                                        </p:tgtEl>
                                        <p:attrNameLst>
                                          <p:attrName>ppt_x</p:attrName>
                                        </p:attrNameLst>
                                      </p:cBhvr>
                                      <p:tavLst>
                                        <p:tav tm="0">
                                          <p:val>
                                            <p:strVal val="#ppt_x"/>
                                          </p:val>
                                        </p:tav>
                                        <p:tav tm="100000">
                                          <p:val>
                                            <p:strVal val="#ppt_x"/>
                                          </p:val>
                                        </p:tav>
                                      </p:tavLst>
                                    </p:anim>
                                    <p:anim calcmode="lin" valueType="num">
                                      <p:cBhvr>
                                        <p:cTn id="61" dur="1000" fill="hold"/>
                                        <p:tgtEl>
                                          <p:spTgt spid="2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1000"/>
                                        <p:tgtEl>
                                          <p:spTgt spid="26"/>
                                        </p:tgtEl>
                                      </p:cBhvr>
                                    </p:animEffect>
                                    <p:anim calcmode="lin" valueType="num">
                                      <p:cBhvr>
                                        <p:cTn id="65" dur="1000" fill="hold"/>
                                        <p:tgtEl>
                                          <p:spTgt spid="26"/>
                                        </p:tgtEl>
                                        <p:attrNameLst>
                                          <p:attrName>ppt_x</p:attrName>
                                        </p:attrNameLst>
                                      </p:cBhvr>
                                      <p:tavLst>
                                        <p:tav tm="0">
                                          <p:val>
                                            <p:strVal val="#ppt_x"/>
                                          </p:val>
                                        </p:tav>
                                        <p:tav tm="100000">
                                          <p:val>
                                            <p:strVal val="#ppt_x"/>
                                          </p:val>
                                        </p:tav>
                                      </p:tavLst>
                                    </p:anim>
                                    <p:anim calcmode="lin" valueType="num">
                                      <p:cBhvr>
                                        <p:cTn id="6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xit" presetSubtype="0" fill="hold" nodeType="clickEffect">
                                  <p:stCondLst>
                                    <p:cond delay="0"/>
                                  </p:stCondLst>
                                  <p:childTnLst>
                                    <p:animEffect transition="out" filter="fade">
                                      <p:cBhvr>
                                        <p:cTn id="70" dur="1000"/>
                                        <p:tgtEl>
                                          <p:spTgt spid="21"/>
                                        </p:tgtEl>
                                      </p:cBhvr>
                                    </p:animEffect>
                                    <p:anim calcmode="lin" valueType="num">
                                      <p:cBhvr>
                                        <p:cTn id="71" dur="1000"/>
                                        <p:tgtEl>
                                          <p:spTgt spid="21"/>
                                        </p:tgtEl>
                                        <p:attrNameLst>
                                          <p:attrName>ppt_x</p:attrName>
                                        </p:attrNameLst>
                                      </p:cBhvr>
                                      <p:tavLst>
                                        <p:tav tm="0">
                                          <p:val>
                                            <p:strVal val="ppt_x"/>
                                          </p:val>
                                        </p:tav>
                                        <p:tav tm="100000">
                                          <p:val>
                                            <p:strVal val="ppt_x"/>
                                          </p:val>
                                        </p:tav>
                                      </p:tavLst>
                                    </p:anim>
                                    <p:anim calcmode="lin" valueType="num">
                                      <p:cBhvr>
                                        <p:cTn id="72" dur="1000"/>
                                        <p:tgtEl>
                                          <p:spTgt spid="21"/>
                                        </p:tgtEl>
                                        <p:attrNameLst>
                                          <p:attrName>ppt_y</p:attrName>
                                        </p:attrNameLst>
                                      </p:cBhvr>
                                      <p:tavLst>
                                        <p:tav tm="0">
                                          <p:val>
                                            <p:strVal val="ppt_y"/>
                                          </p:val>
                                        </p:tav>
                                        <p:tav tm="100000">
                                          <p:val>
                                            <p:strVal val="ppt_y+.1"/>
                                          </p:val>
                                        </p:tav>
                                      </p:tavLst>
                                    </p:anim>
                                    <p:set>
                                      <p:cBhvr>
                                        <p:cTn id="73" dur="1" fill="hold">
                                          <p:stCondLst>
                                            <p:cond delay="999"/>
                                          </p:stCondLst>
                                        </p:cTn>
                                        <p:tgtEl>
                                          <p:spTgt spid="21"/>
                                        </p:tgtEl>
                                        <p:attrNameLst>
                                          <p:attrName>style.visibility</p:attrName>
                                        </p:attrNameLst>
                                      </p:cBhvr>
                                      <p:to>
                                        <p:strVal val="hidden"/>
                                      </p:to>
                                    </p:set>
                                  </p:childTnLst>
                                </p:cTn>
                              </p:par>
                              <p:par>
                                <p:cTn id="74" presetID="42" presetClass="exit" presetSubtype="0" fill="hold" nodeType="withEffect">
                                  <p:stCondLst>
                                    <p:cond delay="0"/>
                                  </p:stCondLst>
                                  <p:childTnLst>
                                    <p:animEffect transition="out" filter="fade">
                                      <p:cBhvr>
                                        <p:cTn id="75" dur="1000"/>
                                        <p:tgtEl>
                                          <p:spTgt spid="16"/>
                                        </p:tgtEl>
                                      </p:cBhvr>
                                    </p:animEffect>
                                    <p:anim calcmode="lin" valueType="num">
                                      <p:cBhvr>
                                        <p:cTn id="76" dur="1000"/>
                                        <p:tgtEl>
                                          <p:spTgt spid="16"/>
                                        </p:tgtEl>
                                        <p:attrNameLst>
                                          <p:attrName>ppt_x</p:attrName>
                                        </p:attrNameLst>
                                      </p:cBhvr>
                                      <p:tavLst>
                                        <p:tav tm="0">
                                          <p:val>
                                            <p:strVal val="ppt_x"/>
                                          </p:val>
                                        </p:tav>
                                        <p:tav tm="100000">
                                          <p:val>
                                            <p:strVal val="ppt_x"/>
                                          </p:val>
                                        </p:tav>
                                      </p:tavLst>
                                    </p:anim>
                                    <p:anim calcmode="lin" valueType="num">
                                      <p:cBhvr>
                                        <p:cTn id="77" dur="1000"/>
                                        <p:tgtEl>
                                          <p:spTgt spid="16"/>
                                        </p:tgtEl>
                                        <p:attrNameLst>
                                          <p:attrName>ppt_y</p:attrName>
                                        </p:attrNameLst>
                                      </p:cBhvr>
                                      <p:tavLst>
                                        <p:tav tm="0">
                                          <p:val>
                                            <p:strVal val="ppt_y"/>
                                          </p:val>
                                        </p:tav>
                                        <p:tav tm="100000">
                                          <p:val>
                                            <p:strVal val="ppt_y+.1"/>
                                          </p:val>
                                        </p:tav>
                                      </p:tavLst>
                                    </p:anim>
                                    <p:set>
                                      <p:cBhvr>
                                        <p:cTn id="78" dur="1" fill="hold">
                                          <p:stCondLst>
                                            <p:cond delay="999"/>
                                          </p:stCondLst>
                                        </p:cTn>
                                        <p:tgtEl>
                                          <p:spTgt spid="16"/>
                                        </p:tgtEl>
                                        <p:attrNameLst>
                                          <p:attrName>style.visibility</p:attrName>
                                        </p:attrNameLst>
                                      </p:cBhvr>
                                      <p:to>
                                        <p:strVal val="hidden"/>
                                      </p:to>
                                    </p:set>
                                  </p:childTnLst>
                                </p:cTn>
                              </p:par>
                              <p:par>
                                <p:cTn id="79" presetID="42" presetClass="exit" presetSubtype="0" fill="hold" nodeType="withEffect">
                                  <p:stCondLst>
                                    <p:cond delay="0"/>
                                  </p:stCondLst>
                                  <p:childTnLst>
                                    <p:animEffect transition="out" filter="fade">
                                      <p:cBhvr>
                                        <p:cTn id="80" dur="1000"/>
                                        <p:tgtEl>
                                          <p:spTgt spid="19"/>
                                        </p:tgtEl>
                                      </p:cBhvr>
                                    </p:animEffect>
                                    <p:anim calcmode="lin" valueType="num">
                                      <p:cBhvr>
                                        <p:cTn id="81" dur="1000"/>
                                        <p:tgtEl>
                                          <p:spTgt spid="19"/>
                                        </p:tgtEl>
                                        <p:attrNameLst>
                                          <p:attrName>ppt_x</p:attrName>
                                        </p:attrNameLst>
                                      </p:cBhvr>
                                      <p:tavLst>
                                        <p:tav tm="0">
                                          <p:val>
                                            <p:strVal val="ppt_x"/>
                                          </p:val>
                                        </p:tav>
                                        <p:tav tm="100000">
                                          <p:val>
                                            <p:strVal val="ppt_x"/>
                                          </p:val>
                                        </p:tav>
                                      </p:tavLst>
                                    </p:anim>
                                    <p:anim calcmode="lin" valueType="num">
                                      <p:cBhvr>
                                        <p:cTn id="82" dur="1000"/>
                                        <p:tgtEl>
                                          <p:spTgt spid="19"/>
                                        </p:tgtEl>
                                        <p:attrNameLst>
                                          <p:attrName>ppt_y</p:attrName>
                                        </p:attrNameLst>
                                      </p:cBhvr>
                                      <p:tavLst>
                                        <p:tav tm="0">
                                          <p:val>
                                            <p:strVal val="ppt_y"/>
                                          </p:val>
                                        </p:tav>
                                        <p:tav tm="100000">
                                          <p:val>
                                            <p:strVal val="ppt_y+.1"/>
                                          </p:val>
                                        </p:tav>
                                      </p:tavLst>
                                    </p:anim>
                                    <p:set>
                                      <p:cBhvr>
                                        <p:cTn id="83" dur="1" fill="hold">
                                          <p:stCondLst>
                                            <p:cond delay="999"/>
                                          </p:stCondLst>
                                        </p:cTn>
                                        <p:tgtEl>
                                          <p:spTgt spid="19"/>
                                        </p:tgtEl>
                                        <p:attrNameLst>
                                          <p:attrName>style.visibility</p:attrName>
                                        </p:attrNameLst>
                                      </p:cBhvr>
                                      <p:to>
                                        <p:strVal val="hidden"/>
                                      </p:to>
                                    </p:set>
                                  </p:childTnLst>
                                </p:cTn>
                              </p:par>
                              <p:par>
                                <p:cTn id="84" presetID="42" presetClass="exit" presetSubtype="0" fill="hold" nodeType="withEffect">
                                  <p:stCondLst>
                                    <p:cond delay="0"/>
                                  </p:stCondLst>
                                  <p:childTnLst>
                                    <p:animEffect transition="out" filter="fade">
                                      <p:cBhvr>
                                        <p:cTn id="85" dur="1000"/>
                                        <p:tgtEl>
                                          <p:spTgt spid="22"/>
                                        </p:tgtEl>
                                      </p:cBhvr>
                                    </p:animEffect>
                                    <p:anim calcmode="lin" valueType="num">
                                      <p:cBhvr>
                                        <p:cTn id="86" dur="1000"/>
                                        <p:tgtEl>
                                          <p:spTgt spid="22"/>
                                        </p:tgtEl>
                                        <p:attrNameLst>
                                          <p:attrName>ppt_x</p:attrName>
                                        </p:attrNameLst>
                                      </p:cBhvr>
                                      <p:tavLst>
                                        <p:tav tm="0">
                                          <p:val>
                                            <p:strVal val="ppt_x"/>
                                          </p:val>
                                        </p:tav>
                                        <p:tav tm="100000">
                                          <p:val>
                                            <p:strVal val="ppt_x"/>
                                          </p:val>
                                        </p:tav>
                                      </p:tavLst>
                                    </p:anim>
                                    <p:anim calcmode="lin" valueType="num">
                                      <p:cBhvr>
                                        <p:cTn id="87" dur="1000"/>
                                        <p:tgtEl>
                                          <p:spTgt spid="22"/>
                                        </p:tgtEl>
                                        <p:attrNameLst>
                                          <p:attrName>ppt_y</p:attrName>
                                        </p:attrNameLst>
                                      </p:cBhvr>
                                      <p:tavLst>
                                        <p:tav tm="0">
                                          <p:val>
                                            <p:strVal val="ppt_y"/>
                                          </p:val>
                                        </p:tav>
                                        <p:tav tm="100000">
                                          <p:val>
                                            <p:strVal val="ppt_y+.1"/>
                                          </p:val>
                                        </p:tav>
                                      </p:tavLst>
                                    </p:anim>
                                    <p:set>
                                      <p:cBhvr>
                                        <p:cTn id="88" dur="1" fill="hold">
                                          <p:stCondLst>
                                            <p:cond delay="999"/>
                                          </p:stCondLst>
                                        </p:cTn>
                                        <p:tgtEl>
                                          <p:spTgt spid="22"/>
                                        </p:tgtEl>
                                        <p:attrNameLst>
                                          <p:attrName>style.visibility</p:attrName>
                                        </p:attrNameLst>
                                      </p:cBhvr>
                                      <p:to>
                                        <p:strVal val="hidden"/>
                                      </p:to>
                                    </p:set>
                                  </p:childTnLst>
                                </p:cTn>
                              </p:par>
                              <p:par>
                                <p:cTn id="89" presetID="42" presetClass="exit" presetSubtype="0" fill="hold" nodeType="withEffect">
                                  <p:stCondLst>
                                    <p:cond delay="0"/>
                                  </p:stCondLst>
                                  <p:childTnLst>
                                    <p:animEffect transition="out" filter="fade">
                                      <p:cBhvr>
                                        <p:cTn id="90" dur="1000"/>
                                        <p:tgtEl>
                                          <p:spTgt spid="20"/>
                                        </p:tgtEl>
                                      </p:cBhvr>
                                    </p:animEffect>
                                    <p:anim calcmode="lin" valueType="num">
                                      <p:cBhvr>
                                        <p:cTn id="91" dur="1000"/>
                                        <p:tgtEl>
                                          <p:spTgt spid="20"/>
                                        </p:tgtEl>
                                        <p:attrNameLst>
                                          <p:attrName>ppt_x</p:attrName>
                                        </p:attrNameLst>
                                      </p:cBhvr>
                                      <p:tavLst>
                                        <p:tav tm="0">
                                          <p:val>
                                            <p:strVal val="ppt_x"/>
                                          </p:val>
                                        </p:tav>
                                        <p:tav tm="100000">
                                          <p:val>
                                            <p:strVal val="ppt_x"/>
                                          </p:val>
                                        </p:tav>
                                      </p:tavLst>
                                    </p:anim>
                                    <p:anim calcmode="lin" valueType="num">
                                      <p:cBhvr>
                                        <p:cTn id="92" dur="1000"/>
                                        <p:tgtEl>
                                          <p:spTgt spid="20"/>
                                        </p:tgtEl>
                                        <p:attrNameLst>
                                          <p:attrName>ppt_y</p:attrName>
                                        </p:attrNameLst>
                                      </p:cBhvr>
                                      <p:tavLst>
                                        <p:tav tm="0">
                                          <p:val>
                                            <p:strVal val="ppt_y"/>
                                          </p:val>
                                        </p:tav>
                                        <p:tav tm="100000">
                                          <p:val>
                                            <p:strVal val="ppt_y+.1"/>
                                          </p:val>
                                        </p:tav>
                                      </p:tavLst>
                                    </p:anim>
                                    <p:set>
                                      <p:cBhvr>
                                        <p:cTn id="93" dur="1" fill="hold">
                                          <p:stCondLst>
                                            <p:cond delay="999"/>
                                          </p:stCondLst>
                                        </p:cTn>
                                        <p:tgtEl>
                                          <p:spTgt spid="20"/>
                                        </p:tgtEl>
                                        <p:attrNameLst>
                                          <p:attrName>style.visibility</p:attrName>
                                        </p:attrNameLst>
                                      </p:cBhvr>
                                      <p:to>
                                        <p:strVal val="hidden"/>
                                      </p:to>
                                    </p:set>
                                  </p:childTnLst>
                                </p:cTn>
                              </p:par>
                              <p:par>
                                <p:cTn id="94" presetID="42" presetClass="exit" presetSubtype="0" fill="hold" nodeType="withEffect">
                                  <p:stCondLst>
                                    <p:cond delay="0"/>
                                  </p:stCondLst>
                                  <p:childTnLst>
                                    <p:animEffect transition="out" filter="fade">
                                      <p:cBhvr>
                                        <p:cTn id="95" dur="1000"/>
                                        <p:tgtEl>
                                          <p:spTgt spid="27"/>
                                        </p:tgtEl>
                                      </p:cBhvr>
                                    </p:animEffect>
                                    <p:anim calcmode="lin" valueType="num">
                                      <p:cBhvr>
                                        <p:cTn id="96" dur="1000"/>
                                        <p:tgtEl>
                                          <p:spTgt spid="27"/>
                                        </p:tgtEl>
                                        <p:attrNameLst>
                                          <p:attrName>ppt_x</p:attrName>
                                        </p:attrNameLst>
                                      </p:cBhvr>
                                      <p:tavLst>
                                        <p:tav tm="0">
                                          <p:val>
                                            <p:strVal val="ppt_x"/>
                                          </p:val>
                                        </p:tav>
                                        <p:tav tm="100000">
                                          <p:val>
                                            <p:strVal val="ppt_x"/>
                                          </p:val>
                                        </p:tav>
                                      </p:tavLst>
                                    </p:anim>
                                    <p:anim calcmode="lin" valueType="num">
                                      <p:cBhvr>
                                        <p:cTn id="97" dur="1000"/>
                                        <p:tgtEl>
                                          <p:spTgt spid="27"/>
                                        </p:tgtEl>
                                        <p:attrNameLst>
                                          <p:attrName>ppt_y</p:attrName>
                                        </p:attrNameLst>
                                      </p:cBhvr>
                                      <p:tavLst>
                                        <p:tav tm="0">
                                          <p:val>
                                            <p:strVal val="ppt_y"/>
                                          </p:val>
                                        </p:tav>
                                        <p:tav tm="100000">
                                          <p:val>
                                            <p:strVal val="ppt_y+.1"/>
                                          </p:val>
                                        </p:tav>
                                      </p:tavLst>
                                    </p:anim>
                                    <p:set>
                                      <p:cBhvr>
                                        <p:cTn id="98" dur="1" fill="hold">
                                          <p:stCondLst>
                                            <p:cond delay="999"/>
                                          </p:stCondLst>
                                        </p:cTn>
                                        <p:tgtEl>
                                          <p:spTgt spid="27"/>
                                        </p:tgtEl>
                                        <p:attrNameLst>
                                          <p:attrName>style.visibility</p:attrName>
                                        </p:attrNameLst>
                                      </p:cBhvr>
                                      <p:to>
                                        <p:strVal val="hidden"/>
                                      </p:to>
                                    </p:set>
                                  </p:childTnLst>
                                </p:cTn>
                              </p:par>
                              <p:par>
                                <p:cTn id="99" presetID="42" presetClass="exit" presetSubtype="0" fill="hold" nodeType="withEffect">
                                  <p:stCondLst>
                                    <p:cond delay="0"/>
                                  </p:stCondLst>
                                  <p:childTnLst>
                                    <p:animEffect transition="out" filter="fade">
                                      <p:cBhvr>
                                        <p:cTn id="100" dur="1000"/>
                                        <p:tgtEl>
                                          <p:spTgt spid="28"/>
                                        </p:tgtEl>
                                      </p:cBhvr>
                                    </p:animEffect>
                                    <p:anim calcmode="lin" valueType="num">
                                      <p:cBhvr>
                                        <p:cTn id="101" dur="1000"/>
                                        <p:tgtEl>
                                          <p:spTgt spid="28"/>
                                        </p:tgtEl>
                                        <p:attrNameLst>
                                          <p:attrName>ppt_x</p:attrName>
                                        </p:attrNameLst>
                                      </p:cBhvr>
                                      <p:tavLst>
                                        <p:tav tm="0">
                                          <p:val>
                                            <p:strVal val="ppt_x"/>
                                          </p:val>
                                        </p:tav>
                                        <p:tav tm="100000">
                                          <p:val>
                                            <p:strVal val="ppt_x"/>
                                          </p:val>
                                        </p:tav>
                                      </p:tavLst>
                                    </p:anim>
                                    <p:anim calcmode="lin" valueType="num">
                                      <p:cBhvr>
                                        <p:cTn id="102" dur="1000"/>
                                        <p:tgtEl>
                                          <p:spTgt spid="28"/>
                                        </p:tgtEl>
                                        <p:attrNameLst>
                                          <p:attrName>ppt_y</p:attrName>
                                        </p:attrNameLst>
                                      </p:cBhvr>
                                      <p:tavLst>
                                        <p:tav tm="0">
                                          <p:val>
                                            <p:strVal val="ppt_y"/>
                                          </p:val>
                                        </p:tav>
                                        <p:tav tm="100000">
                                          <p:val>
                                            <p:strVal val="ppt_y+.1"/>
                                          </p:val>
                                        </p:tav>
                                      </p:tavLst>
                                    </p:anim>
                                    <p:set>
                                      <p:cBhvr>
                                        <p:cTn id="103" dur="1" fill="hold">
                                          <p:stCondLst>
                                            <p:cond delay="999"/>
                                          </p:stCondLst>
                                        </p:cTn>
                                        <p:tgtEl>
                                          <p:spTgt spid="28"/>
                                        </p:tgtEl>
                                        <p:attrNameLst>
                                          <p:attrName>style.visibility</p:attrName>
                                        </p:attrNameLst>
                                      </p:cBhvr>
                                      <p:to>
                                        <p:strVal val="hidden"/>
                                      </p:to>
                                    </p:set>
                                  </p:childTnLst>
                                </p:cTn>
                              </p:par>
                              <p:par>
                                <p:cTn id="104" presetID="42" presetClass="exit" presetSubtype="0" fill="hold" nodeType="withEffect">
                                  <p:stCondLst>
                                    <p:cond delay="0"/>
                                  </p:stCondLst>
                                  <p:childTnLst>
                                    <p:animEffect transition="out" filter="fade">
                                      <p:cBhvr>
                                        <p:cTn id="105" dur="1000"/>
                                        <p:tgtEl>
                                          <p:spTgt spid="24"/>
                                        </p:tgtEl>
                                      </p:cBhvr>
                                    </p:animEffect>
                                    <p:anim calcmode="lin" valueType="num">
                                      <p:cBhvr>
                                        <p:cTn id="106" dur="1000"/>
                                        <p:tgtEl>
                                          <p:spTgt spid="24"/>
                                        </p:tgtEl>
                                        <p:attrNameLst>
                                          <p:attrName>ppt_x</p:attrName>
                                        </p:attrNameLst>
                                      </p:cBhvr>
                                      <p:tavLst>
                                        <p:tav tm="0">
                                          <p:val>
                                            <p:strVal val="ppt_x"/>
                                          </p:val>
                                        </p:tav>
                                        <p:tav tm="100000">
                                          <p:val>
                                            <p:strVal val="ppt_x"/>
                                          </p:val>
                                        </p:tav>
                                      </p:tavLst>
                                    </p:anim>
                                    <p:anim calcmode="lin" valueType="num">
                                      <p:cBhvr>
                                        <p:cTn id="107" dur="1000"/>
                                        <p:tgtEl>
                                          <p:spTgt spid="24"/>
                                        </p:tgtEl>
                                        <p:attrNameLst>
                                          <p:attrName>ppt_y</p:attrName>
                                        </p:attrNameLst>
                                      </p:cBhvr>
                                      <p:tavLst>
                                        <p:tav tm="0">
                                          <p:val>
                                            <p:strVal val="ppt_y"/>
                                          </p:val>
                                        </p:tav>
                                        <p:tav tm="100000">
                                          <p:val>
                                            <p:strVal val="ppt_y+.1"/>
                                          </p:val>
                                        </p:tav>
                                      </p:tavLst>
                                    </p:anim>
                                    <p:set>
                                      <p:cBhvr>
                                        <p:cTn id="108" dur="1" fill="hold">
                                          <p:stCondLst>
                                            <p:cond delay="999"/>
                                          </p:stCondLst>
                                        </p:cTn>
                                        <p:tgtEl>
                                          <p:spTgt spid="24"/>
                                        </p:tgtEl>
                                        <p:attrNameLst>
                                          <p:attrName>style.visibility</p:attrName>
                                        </p:attrNameLst>
                                      </p:cBhvr>
                                      <p:to>
                                        <p:strVal val="hidden"/>
                                      </p:to>
                                    </p:set>
                                  </p:childTnLst>
                                </p:cTn>
                              </p:par>
                              <p:par>
                                <p:cTn id="109" presetID="42" presetClass="exit" presetSubtype="0" fill="hold" nodeType="withEffect">
                                  <p:stCondLst>
                                    <p:cond delay="0"/>
                                  </p:stCondLst>
                                  <p:childTnLst>
                                    <p:animEffect transition="out" filter="fade">
                                      <p:cBhvr>
                                        <p:cTn id="110" dur="1000"/>
                                        <p:tgtEl>
                                          <p:spTgt spid="14"/>
                                        </p:tgtEl>
                                      </p:cBhvr>
                                    </p:animEffect>
                                    <p:anim calcmode="lin" valueType="num">
                                      <p:cBhvr>
                                        <p:cTn id="111" dur="1000"/>
                                        <p:tgtEl>
                                          <p:spTgt spid="14"/>
                                        </p:tgtEl>
                                        <p:attrNameLst>
                                          <p:attrName>ppt_x</p:attrName>
                                        </p:attrNameLst>
                                      </p:cBhvr>
                                      <p:tavLst>
                                        <p:tav tm="0">
                                          <p:val>
                                            <p:strVal val="ppt_x"/>
                                          </p:val>
                                        </p:tav>
                                        <p:tav tm="100000">
                                          <p:val>
                                            <p:strVal val="ppt_x"/>
                                          </p:val>
                                        </p:tav>
                                      </p:tavLst>
                                    </p:anim>
                                    <p:anim calcmode="lin" valueType="num">
                                      <p:cBhvr>
                                        <p:cTn id="112" dur="1000"/>
                                        <p:tgtEl>
                                          <p:spTgt spid="14"/>
                                        </p:tgtEl>
                                        <p:attrNameLst>
                                          <p:attrName>ppt_y</p:attrName>
                                        </p:attrNameLst>
                                      </p:cBhvr>
                                      <p:tavLst>
                                        <p:tav tm="0">
                                          <p:val>
                                            <p:strVal val="ppt_y"/>
                                          </p:val>
                                        </p:tav>
                                        <p:tav tm="100000">
                                          <p:val>
                                            <p:strVal val="ppt_y+.1"/>
                                          </p:val>
                                        </p:tav>
                                      </p:tavLst>
                                    </p:anim>
                                    <p:set>
                                      <p:cBhvr>
                                        <p:cTn id="113" dur="1" fill="hold">
                                          <p:stCondLst>
                                            <p:cond delay="999"/>
                                          </p:stCondLst>
                                        </p:cTn>
                                        <p:tgtEl>
                                          <p:spTgt spid="14"/>
                                        </p:tgtEl>
                                        <p:attrNameLst>
                                          <p:attrName>style.visibility</p:attrName>
                                        </p:attrNameLst>
                                      </p:cBhvr>
                                      <p:to>
                                        <p:strVal val="hidden"/>
                                      </p:to>
                                    </p:set>
                                  </p:childTnLst>
                                </p:cTn>
                              </p:par>
                              <p:par>
                                <p:cTn id="114" presetID="42" presetClass="exit" presetSubtype="0" fill="hold" nodeType="withEffect">
                                  <p:stCondLst>
                                    <p:cond delay="0"/>
                                  </p:stCondLst>
                                  <p:childTnLst>
                                    <p:animEffect transition="out" filter="fade">
                                      <p:cBhvr>
                                        <p:cTn id="115" dur="1000"/>
                                        <p:tgtEl>
                                          <p:spTgt spid="25"/>
                                        </p:tgtEl>
                                      </p:cBhvr>
                                    </p:animEffect>
                                    <p:anim calcmode="lin" valueType="num">
                                      <p:cBhvr>
                                        <p:cTn id="116" dur="1000"/>
                                        <p:tgtEl>
                                          <p:spTgt spid="25"/>
                                        </p:tgtEl>
                                        <p:attrNameLst>
                                          <p:attrName>ppt_x</p:attrName>
                                        </p:attrNameLst>
                                      </p:cBhvr>
                                      <p:tavLst>
                                        <p:tav tm="0">
                                          <p:val>
                                            <p:strVal val="ppt_x"/>
                                          </p:val>
                                        </p:tav>
                                        <p:tav tm="100000">
                                          <p:val>
                                            <p:strVal val="ppt_x"/>
                                          </p:val>
                                        </p:tav>
                                      </p:tavLst>
                                    </p:anim>
                                    <p:anim calcmode="lin" valueType="num">
                                      <p:cBhvr>
                                        <p:cTn id="117" dur="1000"/>
                                        <p:tgtEl>
                                          <p:spTgt spid="25"/>
                                        </p:tgtEl>
                                        <p:attrNameLst>
                                          <p:attrName>ppt_y</p:attrName>
                                        </p:attrNameLst>
                                      </p:cBhvr>
                                      <p:tavLst>
                                        <p:tav tm="0">
                                          <p:val>
                                            <p:strVal val="ppt_y"/>
                                          </p:val>
                                        </p:tav>
                                        <p:tav tm="100000">
                                          <p:val>
                                            <p:strVal val="ppt_y+.1"/>
                                          </p:val>
                                        </p:tav>
                                      </p:tavLst>
                                    </p:anim>
                                    <p:set>
                                      <p:cBhvr>
                                        <p:cTn id="118" dur="1" fill="hold">
                                          <p:stCondLst>
                                            <p:cond delay="999"/>
                                          </p:stCondLst>
                                        </p:cTn>
                                        <p:tgtEl>
                                          <p:spTgt spid="25"/>
                                        </p:tgtEl>
                                        <p:attrNameLst>
                                          <p:attrName>style.visibility</p:attrName>
                                        </p:attrNameLst>
                                      </p:cBhvr>
                                      <p:to>
                                        <p:strVal val="hidden"/>
                                      </p:to>
                                    </p:set>
                                  </p:childTnLst>
                                </p:cTn>
                              </p:par>
                              <p:par>
                                <p:cTn id="119" presetID="42" presetClass="exit" presetSubtype="0" fill="hold" nodeType="withEffect">
                                  <p:stCondLst>
                                    <p:cond delay="0"/>
                                  </p:stCondLst>
                                  <p:childTnLst>
                                    <p:animEffect transition="out" filter="fade">
                                      <p:cBhvr>
                                        <p:cTn id="120" dur="1000"/>
                                        <p:tgtEl>
                                          <p:spTgt spid="26"/>
                                        </p:tgtEl>
                                      </p:cBhvr>
                                    </p:animEffect>
                                    <p:anim calcmode="lin" valueType="num">
                                      <p:cBhvr>
                                        <p:cTn id="121" dur="1000"/>
                                        <p:tgtEl>
                                          <p:spTgt spid="26"/>
                                        </p:tgtEl>
                                        <p:attrNameLst>
                                          <p:attrName>ppt_x</p:attrName>
                                        </p:attrNameLst>
                                      </p:cBhvr>
                                      <p:tavLst>
                                        <p:tav tm="0">
                                          <p:val>
                                            <p:strVal val="ppt_x"/>
                                          </p:val>
                                        </p:tav>
                                        <p:tav tm="100000">
                                          <p:val>
                                            <p:strVal val="ppt_x"/>
                                          </p:val>
                                        </p:tav>
                                      </p:tavLst>
                                    </p:anim>
                                    <p:anim calcmode="lin" valueType="num">
                                      <p:cBhvr>
                                        <p:cTn id="122" dur="1000"/>
                                        <p:tgtEl>
                                          <p:spTgt spid="26"/>
                                        </p:tgtEl>
                                        <p:attrNameLst>
                                          <p:attrName>ppt_y</p:attrName>
                                        </p:attrNameLst>
                                      </p:cBhvr>
                                      <p:tavLst>
                                        <p:tav tm="0">
                                          <p:val>
                                            <p:strVal val="ppt_y"/>
                                          </p:val>
                                        </p:tav>
                                        <p:tav tm="100000">
                                          <p:val>
                                            <p:strVal val="ppt_y+.1"/>
                                          </p:val>
                                        </p:tav>
                                      </p:tavLst>
                                    </p:anim>
                                    <p:set>
                                      <p:cBhvr>
                                        <p:cTn id="123" dur="1" fill="hold">
                                          <p:stCondLst>
                                            <p:cond delay="999"/>
                                          </p:stCondLst>
                                        </p:cTn>
                                        <p:tgtEl>
                                          <p:spTgt spid="26"/>
                                        </p:tgtEl>
                                        <p:attrNameLst>
                                          <p:attrName>style.visibility</p:attrName>
                                        </p:attrNameLst>
                                      </p:cBhvr>
                                      <p:to>
                                        <p:strVal val="hidden"/>
                                      </p:to>
                                    </p:set>
                                  </p:childTnLst>
                                </p:cTn>
                              </p:par>
                            </p:childTnLst>
                          </p:cTn>
                        </p:par>
                        <p:par>
                          <p:cTn id="124" fill="hold">
                            <p:stCondLst>
                              <p:cond delay="1000"/>
                            </p:stCondLst>
                            <p:childTnLst>
                              <p:par>
                                <p:cTn id="125" presetID="42" presetClass="exit" presetSubtype="0" fill="hold" nodeType="afterEffect">
                                  <p:stCondLst>
                                    <p:cond delay="0"/>
                                  </p:stCondLst>
                                  <p:childTnLst>
                                    <p:animEffect transition="out" filter="fade">
                                      <p:cBhvr>
                                        <p:cTn id="126" dur="1000"/>
                                        <p:tgtEl>
                                          <p:spTgt spid="8"/>
                                        </p:tgtEl>
                                      </p:cBhvr>
                                    </p:animEffect>
                                    <p:anim calcmode="lin" valueType="num">
                                      <p:cBhvr>
                                        <p:cTn id="127" dur="1000"/>
                                        <p:tgtEl>
                                          <p:spTgt spid="8"/>
                                        </p:tgtEl>
                                        <p:attrNameLst>
                                          <p:attrName>ppt_x</p:attrName>
                                        </p:attrNameLst>
                                      </p:cBhvr>
                                      <p:tavLst>
                                        <p:tav tm="0">
                                          <p:val>
                                            <p:strVal val="ppt_x"/>
                                          </p:val>
                                        </p:tav>
                                        <p:tav tm="100000">
                                          <p:val>
                                            <p:strVal val="ppt_x"/>
                                          </p:val>
                                        </p:tav>
                                      </p:tavLst>
                                    </p:anim>
                                    <p:anim calcmode="lin" valueType="num">
                                      <p:cBhvr>
                                        <p:cTn id="128" dur="1000"/>
                                        <p:tgtEl>
                                          <p:spTgt spid="8"/>
                                        </p:tgtEl>
                                        <p:attrNameLst>
                                          <p:attrName>ppt_y</p:attrName>
                                        </p:attrNameLst>
                                      </p:cBhvr>
                                      <p:tavLst>
                                        <p:tav tm="0">
                                          <p:val>
                                            <p:strVal val="ppt_y"/>
                                          </p:val>
                                        </p:tav>
                                        <p:tav tm="100000">
                                          <p:val>
                                            <p:strVal val="ppt_y+.1"/>
                                          </p:val>
                                        </p:tav>
                                      </p:tavLst>
                                    </p:anim>
                                    <p:set>
                                      <p:cBhvr>
                                        <p:cTn id="129" dur="1" fill="hold">
                                          <p:stCondLst>
                                            <p:cond delay="999"/>
                                          </p:stCondLst>
                                        </p:cTn>
                                        <p:tgtEl>
                                          <p:spTgt spid="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6" presetClass="entr" presetSubtype="16" fill="hold"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circle(in)">
                                      <p:cBhvr>
                                        <p:cTn id="134" dur="2000"/>
                                        <p:tgtEl>
                                          <p:spTgt spid="49"/>
                                        </p:tgtEl>
                                      </p:cBhvr>
                                    </p:animEffect>
                                  </p:childTnLst>
                                </p:cTn>
                              </p:par>
                            </p:childTnLst>
                          </p:cTn>
                        </p:par>
                      </p:childTnLst>
                    </p:cTn>
                  </p:par>
                  <p:par>
                    <p:cTn id="135" fill="hold">
                      <p:stCondLst>
                        <p:cond delay="indefinite"/>
                      </p:stCondLst>
                      <p:childTnLst>
                        <p:par>
                          <p:cTn id="136" fill="hold">
                            <p:stCondLst>
                              <p:cond delay="0"/>
                            </p:stCondLst>
                            <p:childTnLst>
                              <p:par>
                                <p:cTn id="137" presetID="6" presetClass="entr" presetSubtype="16" fill="hold" nodeType="click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circle(in)">
                                      <p:cBhvr>
                                        <p:cTn id="139" dur="20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6" presetClass="exit" presetSubtype="32" fill="hold" nodeType="clickEffect">
                                  <p:stCondLst>
                                    <p:cond delay="0"/>
                                  </p:stCondLst>
                                  <p:childTnLst>
                                    <p:animEffect transition="out" filter="circle(out)">
                                      <p:cBhvr>
                                        <p:cTn id="143" dur="2000"/>
                                        <p:tgtEl>
                                          <p:spTgt spid="49"/>
                                        </p:tgtEl>
                                      </p:cBhvr>
                                    </p:animEffect>
                                    <p:set>
                                      <p:cBhvr>
                                        <p:cTn id="144" dur="1" fill="hold">
                                          <p:stCondLst>
                                            <p:cond delay="1999"/>
                                          </p:stCondLst>
                                        </p:cTn>
                                        <p:tgtEl>
                                          <p:spTgt spid="49"/>
                                        </p:tgtEl>
                                        <p:attrNameLst>
                                          <p:attrName>style.visibility</p:attrName>
                                        </p:attrNameLst>
                                      </p:cBhvr>
                                      <p:to>
                                        <p:strVal val="hidden"/>
                                      </p:to>
                                    </p:set>
                                  </p:childTnLst>
                                </p:cTn>
                              </p:par>
                              <p:par>
                                <p:cTn id="145" presetID="6" presetClass="exit" presetSubtype="32" fill="hold" nodeType="withEffect">
                                  <p:stCondLst>
                                    <p:cond delay="0"/>
                                  </p:stCondLst>
                                  <p:childTnLst>
                                    <p:animEffect transition="out" filter="circle(out)">
                                      <p:cBhvr>
                                        <p:cTn id="146" dur="2000"/>
                                        <p:tgtEl>
                                          <p:spTgt spid="50"/>
                                        </p:tgtEl>
                                      </p:cBhvr>
                                    </p:animEffect>
                                    <p:set>
                                      <p:cBhvr>
                                        <p:cTn id="147" dur="1" fill="hold">
                                          <p:stCondLst>
                                            <p:cond delay="1999"/>
                                          </p:stCondLst>
                                        </p:cTn>
                                        <p:tgtEl>
                                          <p:spTgt spid="50"/>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8"/>
                                        </p:tgtEl>
                                        <p:attrNameLst>
                                          <p:attrName>style.visibility</p:attrName>
                                        </p:attrNameLst>
                                      </p:cBhvr>
                                      <p:to>
                                        <p:strVal val="visible"/>
                                      </p:to>
                                    </p:set>
                                    <p:animEffect transition="in" filter="fade">
                                      <p:cBhvr>
                                        <p:cTn id="152" dur="1000"/>
                                        <p:tgtEl>
                                          <p:spTgt spid="8"/>
                                        </p:tgtEl>
                                      </p:cBhvr>
                                    </p:animEffect>
                                    <p:anim calcmode="lin" valueType="num">
                                      <p:cBhvr>
                                        <p:cTn id="153" dur="1000" fill="hold"/>
                                        <p:tgtEl>
                                          <p:spTgt spid="8"/>
                                        </p:tgtEl>
                                        <p:attrNameLst>
                                          <p:attrName>ppt_x</p:attrName>
                                        </p:attrNameLst>
                                      </p:cBhvr>
                                      <p:tavLst>
                                        <p:tav tm="0">
                                          <p:val>
                                            <p:strVal val="#ppt_x"/>
                                          </p:val>
                                        </p:tav>
                                        <p:tav tm="100000">
                                          <p:val>
                                            <p:strVal val="#ppt_x"/>
                                          </p:val>
                                        </p:tav>
                                      </p:tavLst>
                                    </p:anim>
                                    <p:anim calcmode="lin" valueType="num">
                                      <p:cBhvr>
                                        <p:cTn id="154" dur="1000" fill="hold"/>
                                        <p:tgtEl>
                                          <p:spTgt spid="8"/>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21"/>
                                        </p:tgtEl>
                                        <p:attrNameLst>
                                          <p:attrName>style.visibility</p:attrName>
                                        </p:attrNameLst>
                                      </p:cBhvr>
                                      <p:to>
                                        <p:strVal val="visible"/>
                                      </p:to>
                                    </p:set>
                                    <p:animEffect transition="in" filter="fade">
                                      <p:cBhvr>
                                        <p:cTn id="157" dur="1000"/>
                                        <p:tgtEl>
                                          <p:spTgt spid="21"/>
                                        </p:tgtEl>
                                      </p:cBhvr>
                                    </p:animEffect>
                                    <p:anim calcmode="lin" valueType="num">
                                      <p:cBhvr>
                                        <p:cTn id="158" dur="1000" fill="hold"/>
                                        <p:tgtEl>
                                          <p:spTgt spid="21"/>
                                        </p:tgtEl>
                                        <p:attrNameLst>
                                          <p:attrName>ppt_x</p:attrName>
                                        </p:attrNameLst>
                                      </p:cBhvr>
                                      <p:tavLst>
                                        <p:tav tm="0">
                                          <p:val>
                                            <p:strVal val="#ppt_x"/>
                                          </p:val>
                                        </p:tav>
                                        <p:tav tm="100000">
                                          <p:val>
                                            <p:strVal val="#ppt_x"/>
                                          </p:val>
                                        </p:tav>
                                      </p:tavLst>
                                    </p:anim>
                                    <p:anim calcmode="lin" valueType="num">
                                      <p:cBhvr>
                                        <p:cTn id="159" dur="1000" fill="hold"/>
                                        <p:tgtEl>
                                          <p:spTgt spid="2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16"/>
                                        </p:tgtEl>
                                        <p:attrNameLst>
                                          <p:attrName>style.visibility</p:attrName>
                                        </p:attrNameLst>
                                      </p:cBhvr>
                                      <p:to>
                                        <p:strVal val="visible"/>
                                      </p:to>
                                    </p:set>
                                    <p:animEffect transition="in" filter="fade">
                                      <p:cBhvr>
                                        <p:cTn id="162" dur="1000"/>
                                        <p:tgtEl>
                                          <p:spTgt spid="16"/>
                                        </p:tgtEl>
                                      </p:cBhvr>
                                    </p:animEffect>
                                    <p:anim calcmode="lin" valueType="num">
                                      <p:cBhvr>
                                        <p:cTn id="163" dur="1000" fill="hold"/>
                                        <p:tgtEl>
                                          <p:spTgt spid="16"/>
                                        </p:tgtEl>
                                        <p:attrNameLst>
                                          <p:attrName>ppt_x</p:attrName>
                                        </p:attrNameLst>
                                      </p:cBhvr>
                                      <p:tavLst>
                                        <p:tav tm="0">
                                          <p:val>
                                            <p:strVal val="#ppt_x"/>
                                          </p:val>
                                        </p:tav>
                                        <p:tav tm="100000">
                                          <p:val>
                                            <p:strVal val="#ppt_x"/>
                                          </p:val>
                                        </p:tav>
                                      </p:tavLst>
                                    </p:anim>
                                    <p:anim calcmode="lin" valueType="num">
                                      <p:cBhvr>
                                        <p:cTn id="164" dur="1000" fill="hold"/>
                                        <p:tgtEl>
                                          <p:spTgt spid="16"/>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19"/>
                                        </p:tgtEl>
                                        <p:attrNameLst>
                                          <p:attrName>style.visibility</p:attrName>
                                        </p:attrNameLst>
                                      </p:cBhvr>
                                      <p:to>
                                        <p:strVal val="visible"/>
                                      </p:to>
                                    </p:set>
                                    <p:animEffect transition="in" filter="fade">
                                      <p:cBhvr>
                                        <p:cTn id="167" dur="1000"/>
                                        <p:tgtEl>
                                          <p:spTgt spid="19"/>
                                        </p:tgtEl>
                                      </p:cBhvr>
                                    </p:animEffect>
                                    <p:anim calcmode="lin" valueType="num">
                                      <p:cBhvr>
                                        <p:cTn id="168" dur="1000" fill="hold"/>
                                        <p:tgtEl>
                                          <p:spTgt spid="19"/>
                                        </p:tgtEl>
                                        <p:attrNameLst>
                                          <p:attrName>ppt_x</p:attrName>
                                        </p:attrNameLst>
                                      </p:cBhvr>
                                      <p:tavLst>
                                        <p:tav tm="0">
                                          <p:val>
                                            <p:strVal val="#ppt_x"/>
                                          </p:val>
                                        </p:tav>
                                        <p:tav tm="100000">
                                          <p:val>
                                            <p:strVal val="#ppt_x"/>
                                          </p:val>
                                        </p:tav>
                                      </p:tavLst>
                                    </p:anim>
                                    <p:anim calcmode="lin" valueType="num">
                                      <p:cBhvr>
                                        <p:cTn id="169" dur="1000" fill="hold"/>
                                        <p:tgtEl>
                                          <p:spTgt spid="19"/>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fade">
                                      <p:cBhvr>
                                        <p:cTn id="172" dur="1000"/>
                                        <p:tgtEl>
                                          <p:spTgt spid="22"/>
                                        </p:tgtEl>
                                      </p:cBhvr>
                                    </p:animEffect>
                                    <p:anim calcmode="lin" valueType="num">
                                      <p:cBhvr>
                                        <p:cTn id="173" dur="1000" fill="hold"/>
                                        <p:tgtEl>
                                          <p:spTgt spid="22"/>
                                        </p:tgtEl>
                                        <p:attrNameLst>
                                          <p:attrName>ppt_x</p:attrName>
                                        </p:attrNameLst>
                                      </p:cBhvr>
                                      <p:tavLst>
                                        <p:tav tm="0">
                                          <p:val>
                                            <p:strVal val="#ppt_x"/>
                                          </p:val>
                                        </p:tav>
                                        <p:tav tm="100000">
                                          <p:val>
                                            <p:strVal val="#ppt_x"/>
                                          </p:val>
                                        </p:tav>
                                      </p:tavLst>
                                    </p:anim>
                                    <p:anim calcmode="lin" valueType="num">
                                      <p:cBhvr>
                                        <p:cTn id="174" dur="1000" fill="hold"/>
                                        <p:tgtEl>
                                          <p:spTgt spid="22"/>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20"/>
                                        </p:tgtEl>
                                        <p:attrNameLst>
                                          <p:attrName>style.visibility</p:attrName>
                                        </p:attrNameLst>
                                      </p:cBhvr>
                                      <p:to>
                                        <p:strVal val="visible"/>
                                      </p:to>
                                    </p:set>
                                    <p:animEffect transition="in" filter="fade">
                                      <p:cBhvr>
                                        <p:cTn id="177" dur="1000"/>
                                        <p:tgtEl>
                                          <p:spTgt spid="20"/>
                                        </p:tgtEl>
                                      </p:cBhvr>
                                    </p:animEffect>
                                    <p:anim calcmode="lin" valueType="num">
                                      <p:cBhvr>
                                        <p:cTn id="178" dur="1000" fill="hold"/>
                                        <p:tgtEl>
                                          <p:spTgt spid="20"/>
                                        </p:tgtEl>
                                        <p:attrNameLst>
                                          <p:attrName>ppt_x</p:attrName>
                                        </p:attrNameLst>
                                      </p:cBhvr>
                                      <p:tavLst>
                                        <p:tav tm="0">
                                          <p:val>
                                            <p:strVal val="#ppt_x"/>
                                          </p:val>
                                        </p:tav>
                                        <p:tav tm="100000">
                                          <p:val>
                                            <p:strVal val="#ppt_x"/>
                                          </p:val>
                                        </p:tav>
                                      </p:tavLst>
                                    </p:anim>
                                    <p:anim calcmode="lin" valueType="num">
                                      <p:cBhvr>
                                        <p:cTn id="179" dur="1000" fill="hold"/>
                                        <p:tgtEl>
                                          <p:spTgt spid="20"/>
                                        </p:tgtEl>
                                        <p:attrNameLst>
                                          <p:attrName>ppt_y</p:attrName>
                                        </p:attrNameLst>
                                      </p:cBhvr>
                                      <p:tavLst>
                                        <p:tav tm="0">
                                          <p:val>
                                            <p:strVal val="#ppt_y+.1"/>
                                          </p:val>
                                        </p:tav>
                                        <p:tav tm="100000">
                                          <p:val>
                                            <p:strVal val="#ppt_y"/>
                                          </p:val>
                                        </p:tav>
                                      </p:tavLst>
                                    </p:anim>
                                  </p:childTnLst>
                                </p:cTn>
                              </p:par>
                              <p:par>
                                <p:cTn id="180" presetID="42" presetClass="entr" presetSubtype="0" fill="hold" nodeType="withEffect">
                                  <p:stCondLst>
                                    <p:cond delay="0"/>
                                  </p:stCondLst>
                                  <p:childTnLst>
                                    <p:set>
                                      <p:cBhvr>
                                        <p:cTn id="181" dur="1" fill="hold">
                                          <p:stCondLst>
                                            <p:cond delay="0"/>
                                          </p:stCondLst>
                                        </p:cTn>
                                        <p:tgtEl>
                                          <p:spTgt spid="27"/>
                                        </p:tgtEl>
                                        <p:attrNameLst>
                                          <p:attrName>style.visibility</p:attrName>
                                        </p:attrNameLst>
                                      </p:cBhvr>
                                      <p:to>
                                        <p:strVal val="visible"/>
                                      </p:to>
                                    </p:set>
                                    <p:animEffect transition="in" filter="fade">
                                      <p:cBhvr>
                                        <p:cTn id="182" dur="1000"/>
                                        <p:tgtEl>
                                          <p:spTgt spid="27"/>
                                        </p:tgtEl>
                                      </p:cBhvr>
                                    </p:animEffect>
                                    <p:anim calcmode="lin" valueType="num">
                                      <p:cBhvr>
                                        <p:cTn id="183" dur="1000" fill="hold"/>
                                        <p:tgtEl>
                                          <p:spTgt spid="27"/>
                                        </p:tgtEl>
                                        <p:attrNameLst>
                                          <p:attrName>ppt_x</p:attrName>
                                        </p:attrNameLst>
                                      </p:cBhvr>
                                      <p:tavLst>
                                        <p:tav tm="0">
                                          <p:val>
                                            <p:strVal val="#ppt_x"/>
                                          </p:val>
                                        </p:tav>
                                        <p:tav tm="100000">
                                          <p:val>
                                            <p:strVal val="#ppt_x"/>
                                          </p:val>
                                        </p:tav>
                                      </p:tavLst>
                                    </p:anim>
                                    <p:anim calcmode="lin" valueType="num">
                                      <p:cBhvr>
                                        <p:cTn id="184" dur="1000" fill="hold"/>
                                        <p:tgtEl>
                                          <p:spTgt spid="27"/>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28"/>
                                        </p:tgtEl>
                                        <p:attrNameLst>
                                          <p:attrName>style.visibility</p:attrName>
                                        </p:attrNameLst>
                                      </p:cBhvr>
                                      <p:to>
                                        <p:strVal val="visible"/>
                                      </p:to>
                                    </p:set>
                                    <p:animEffect transition="in" filter="fade">
                                      <p:cBhvr>
                                        <p:cTn id="187" dur="1000"/>
                                        <p:tgtEl>
                                          <p:spTgt spid="28"/>
                                        </p:tgtEl>
                                      </p:cBhvr>
                                    </p:animEffect>
                                    <p:anim calcmode="lin" valueType="num">
                                      <p:cBhvr>
                                        <p:cTn id="188" dur="1000" fill="hold"/>
                                        <p:tgtEl>
                                          <p:spTgt spid="28"/>
                                        </p:tgtEl>
                                        <p:attrNameLst>
                                          <p:attrName>ppt_x</p:attrName>
                                        </p:attrNameLst>
                                      </p:cBhvr>
                                      <p:tavLst>
                                        <p:tav tm="0">
                                          <p:val>
                                            <p:strVal val="#ppt_x"/>
                                          </p:val>
                                        </p:tav>
                                        <p:tav tm="100000">
                                          <p:val>
                                            <p:strVal val="#ppt_x"/>
                                          </p:val>
                                        </p:tav>
                                      </p:tavLst>
                                    </p:anim>
                                    <p:anim calcmode="lin" valueType="num">
                                      <p:cBhvr>
                                        <p:cTn id="189" dur="1000" fill="hold"/>
                                        <p:tgtEl>
                                          <p:spTgt spid="28"/>
                                        </p:tgtEl>
                                        <p:attrNameLst>
                                          <p:attrName>ppt_y</p:attrName>
                                        </p:attrNameLst>
                                      </p:cBhvr>
                                      <p:tavLst>
                                        <p:tav tm="0">
                                          <p:val>
                                            <p:strVal val="#ppt_y+.1"/>
                                          </p:val>
                                        </p:tav>
                                        <p:tav tm="100000">
                                          <p:val>
                                            <p:strVal val="#ppt_y"/>
                                          </p:val>
                                        </p:tav>
                                      </p:tavLst>
                                    </p:anim>
                                  </p:childTnLst>
                                </p:cTn>
                              </p:par>
                              <p:par>
                                <p:cTn id="190" presetID="42" presetClass="entr" presetSubtype="0" fill="hold" nodeType="withEffect">
                                  <p:stCondLst>
                                    <p:cond delay="0"/>
                                  </p:stCondLst>
                                  <p:childTnLst>
                                    <p:set>
                                      <p:cBhvr>
                                        <p:cTn id="191" dur="1" fill="hold">
                                          <p:stCondLst>
                                            <p:cond delay="0"/>
                                          </p:stCondLst>
                                        </p:cTn>
                                        <p:tgtEl>
                                          <p:spTgt spid="24"/>
                                        </p:tgtEl>
                                        <p:attrNameLst>
                                          <p:attrName>style.visibility</p:attrName>
                                        </p:attrNameLst>
                                      </p:cBhvr>
                                      <p:to>
                                        <p:strVal val="visible"/>
                                      </p:to>
                                    </p:set>
                                    <p:animEffect transition="in" filter="fade">
                                      <p:cBhvr>
                                        <p:cTn id="192" dur="1000"/>
                                        <p:tgtEl>
                                          <p:spTgt spid="24"/>
                                        </p:tgtEl>
                                      </p:cBhvr>
                                    </p:animEffect>
                                    <p:anim calcmode="lin" valueType="num">
                                      <p:cBhvr>
                                        <p:cTn id="193" dur="1000" fill="hold"/>
                                        <p:tgtEl>
                                          <p:spTgt spid="24"/>
                                        </p:tgtEl>
                                        <p:attrNameLst>
                                          <p:attrName>ppt_x</p:attrName>
                                        </p:attrNameLst>
                                      </p:cBhvr>
                                      <p:tavLst>
                                        <p:tav tm="0">
                                          <p:val>
                                            <p:strVal val="#ppt_x"/>
                                          </p:val>
                                        </p:tav>
                                        <p:tav tm="100000">
                                          <p:val>
                                            <p:strVal val="#ppt_x"/>
                                          </p:val>
                                        </p:tav>
                                      </p:tavLst>
                                    </p:anim>
                                    <p:anim calcmode="lin" valueType="num">
                                      <p:cBhvr>
                                        <p:cTn id="194" dur="1000" fill="hold"/>
                                        <p:tgtEl>
                                          <p:spTgt spid="24"/>
                                        </p:tgtEl>
                                        <p:attrNameLst>
                                          <p:attrName>ppt_y</p:attrName>
                                        </p:attrNameLst>
                                      </p:cBhvr>
                                      <p:tavLst>
                                        <p:tav tm="0">
                                          <p:val>
                                            <p:strVal val="#ppt_y+.1"/>
                                          </p:val>
                                        </p:tav>
                                        <p:tav tm="100000">
                                          <p:val>
                                            <p:strVal val="#ppt_y"/>
                                          </p:val>
                                        </p:tav>
                                      </p:tavLst>
                                    </p:anim>
                                  </p:childTnLst>
                                </p:cTn>
                              </p:par>
                              <p:par>
                                <p:cTn id="195" presetID="42" presetClass="entr" presetSubtype="0" fill="hold" nodeType="withEffect">
                                  <p:stCondLst>
                                    <p:cond delay="0"/>
                                  </p:stCondLst>
                                  <p:childTnLst>
                                    <p:set>
                                      <p:cBhvr>
                                        <p:cTn id="196" dur="1" fill="hold">
                                          <p:stCondLst>
                                            <p:cond delay="0"/>
                                          </p:stCondLst>
                                        </p:cTn>
                                        <p:tgtEl>
                                          <p:spTgt spid="14"/>
                                        </p:tgtEl>
                                        <p:attrNameLst>
                                          <p:attrName>style.visibility</p:attrName>
                                        </p:attrNameLst>
                                      </p:cBhvr>
                                      <p:to>
                                        <p:strVal val="visible"/>
                                      </p:to>
                                    </p:set>
                                    <p:animEffect transition="in" filter="fade">
                                      <p:cBhvr>
                                        <p:cTn id="197" dur="1000"/>
                                        <p:tgtEl>
                                          <p:spTgt spid="14"/>
                                        </p:tgtEl>
                                      </p:cBhvr>
                                    </p:animEffect>
                                    <p:anim calcmode="lin" valueType="num">
                                      <p:cBhvr>
                                        <p:cTn id="198" dur="1000" fill="hold"/>
                                        <p:tgtEl>
                                          <p:spTgt spid="14"/>
                                        </p:tgtEl>
                                        <p:attrNameLst>
                                          <p:attrName>ppt_x</p:attrName>
                                        </p:attrNameLst>
                                      </p:cBhvr>
                                      <p:tavLst>
                                        <p:tav tm="0">
                                          <p:val>
                                            <p:strVal val="#ppt_x"/>
                                          </p:val>
                                        </p:tav>
                                        <p:tav tm="100000">
                                          <p:val>
                                            <p:strVal val="#ppt_x"/>
                                          </p:val>
                                        </p:tav>
                                      </p:tavLst>
                                    </p:anim>
                                    <p:anim calcmode="lin" valueType="num">
                                      <p:cBhvr>
                                        <p:cTn id="199" dur="1000" fill="hold"/>
                                        <p:tgtEl>
                                          <p:spTgt spid="14"/>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25"/>
                                        </p:tgtEl>
                                        <p:attrNameLst>
                                          <p:attrName>style.visibility</p:attrName>
                                        </p:attrNameLst>
                                      </p:cBhvr>
                                      <p:to>
                                        <p:strVal val="visible"/>
                                      </p:to>
                                    </p:set>
                                    <p:animEffect transition="in" filter="fade">
                                      <p:cBhvr>
                                        <p:cTn id="202" dur="1000"/>
                                        <p:tgtEl>
                                          <p:spTgt spid="25"/>
                                        </p:tgtEl>
                                      </p:cBhvr>
                                    </p:animEffect>
                                    <p:anim calcmode="lin" valueType="num">
                                      <p:cBhvr>
                                        <p:cTn id="203" dur="1000" fill="hold"/>
                                        <p:tgtEl>
                                          <p:spTgt spid="25"/>
                                        </p:tgtEl>
                                        <p:attrNameLst>
                                          <p:attrName>ppt_x</p:attrName>
                                        </p:attrNameLst>
                                      </p:cBhvr>
                                      <p:tavLst>
                                        <p:tav tm="0">
                                          <p:val>
                                            <p:strVal val="#ppt_x"/>
                                          </p:val>
                                        </p:tav>
                                        <p:tav tm="100000">
                                          <p:val>
                                            <p:strVal val="#ppt_x"/>
                                          </p:val>
                                        </p:tav>
                                      </p:tavLst>
                                    </p:anim>
                                    <p:anim calcmode="lin" valueType="num">
                                      <p:cBhvr>
                                        <p:cTn id="204" dur="1000" fill="hold"/>
                                        <p:tgtEl>
                                          <p:spTgt spid="25"/>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26"/>
                                        </p:tgtEl>
                                        <p:attrNameLst>
                                          <p:attrName>style.visibility</p:attrName>
                                        </p:attrNameLst>
                                      </p:cBhvr>
                                      <p:to>
                                        <p:strVal val="visible"/>
                                      </p:to>
                                    </p:set>
                                    <p:animEffect transition="in" filter="fade">
                                      <p:cBhvr>
                                        <p:cTn id="207" dur="1000"/>
                                        <p:tgtEl>
                                          <p:spTgt spid="26"/>
                                        </p:tgtEl>
                                      </p:cBhvr>
                                    </p:animEffect>
                                    <p:anim calcmode="lin" valueType="num">
                                      <p:cBhvr>
                                        <p:cTn id="208" dur="1000" fill="hold"/>
                                        <p:tgtEl>
                                          <p:spTgt spid="26"/>
                                        </p:tgtEl>
                                        <p:attrNameLst>
                                          <p:attrName>ppt_x</p:attrName>
                                        </p:attrNameLst>
                                      </p:cBhvr>
                                      <p:tavLst>
                                        <p:tav tm="0">
                                          <p:val>
                                            <p:strVal val="#ppt_x"/>
                                          </p:val>
                                        </p:tav>
                                        <p:tav tm="100000">
                                          <p:val>
                                            <p:strVal val="#ppt_x"/>
                                          </p:val>
                                        </p:tav>
                                      </p:tavLst>
                                    </p:anim>
                                    <p:anim calcmode="lin" valueType="num">
                                      <p:cBhvr>
                                        <p:cTn id="20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10"/>
                                        </p:tgtEl>
                                        <p:attrNameLst>
                                          <p:attrName>style.visibility</p:attrName>
                                        </p:attrNameLst>
                                      </p:cBhvr>
                                      <p:to>
                                        <p:strVal val="visible"/>
                                      </p:to>
                                    </p:set>
                                    <p:animEffect transition="in" filter="fade">
                                      <p:cBhvr>
                                        <p:cTn id="214" dur="500"/>
                                        <p:tgtEl>
                                          <p:spTgt spid="10"/>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30"/>
                                        </p:tgtEl>
                                        <p:attrNameLst>
                                          <p:attrName>style.visibility</p:attrName>
                                        </p:attrNameLst>
                                      </p:cBhvr>
                                      <p:to>
                                        <p:strVal val="visible"/>
                                      </p:to>
                                    </p:set>
                                    <p:animEffect transition="in" filter="fade">
                                      <p:cBhvr>
                                        <p:cTn id="217" dur="500"/>
                                        <p:tgtEl>
                                          <p:spTgt spid="30"/>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33"/>
                                        </p:tgtEl>
                                        <p:attrNameLst>
                                          <p:attrName>style.visibility</p:attrName>
                                        </p:attrNameLst>
                                      </p:cBhvr>
                                      <p:to>
                                        <p:strVal val="visible"/>
                                      </p:to>
                                    </p:set>
                                    <p:animEffect transition="in" filter="fade">
                                      <p:cBhvr>
                                        <p:cTn id="222" dur="500"/>
                                        <p:tgtEl>
                                          <p:spTgt spid="33"/>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34"/>
                                        </p:tgtEl>
                                        <p:attrNameLst>
                                          <p:attrName>style.visibility</p:attrName>
                                        </p:attrNameLst>
                                      </p:cBhvr>
                                      <p:to>
                                        <p:strVal val="visible"/>
                                      </p:to>
                                    </p:set>
                                    <p:animEffect transition="in" filter="fade">
                                      <p:cBhvr>
                                        <p:cTn id="225" dur="500"/>
                                        <p:tgtEl>
                                          <p:spTgt spid="34"/>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36"/>
                                        </p:tgtEl>
                                        <p:attrNameLst>
                                          <p:attrName>style.visibility</p:attrName>
                                        </p:attrNameLst>
                                      </p:cBhvr>
                                      <p:to>
                                        <p:strVal val="visible"/>
                                      </p:to>
                                    </p:set>
                                    <p:animEffect transition="in" filter="fade">
                                      <p:cBhvr>
                                        <p:cTn id="228" dur="500"/>
                                        <p:tgtEl>
                                          <p:spTgt spid="36"/>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39"/>
                                        </p:tgtEl>
                                        <p:attrNameLst>
                                          <p:attrName>style.visibility</p:attrName>
                                        </p:attrNameLst>
                                      </p:cBhvr>
                                      <p:to>
                                        <p:strVal val="visible"/>
                                      </p:to>
                                    </p:set>
                                    <p:animEffect transition="in" filter="fade">
                                      <p:cBhvr>
                                        <p:cTn id="231" dur="500"/>
                                        <p:tgtEl>
                                          <p:spTgt spid="39"/>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40"/>
                                        </p:tgtEl>
                                        <p:attrNameLst>
                                          <p:attrName>style.visibility</p:attrName>
                                        </p:attrNameLst>
                                      </p:cBhvr>
                                      <p:to>
                                        <p:strVal val="visible"/>
                                      </p:to>
                                    </p:set>
                                    <p:animEffect transition="in" filter="fade">
                                      <p:cBhvr>
                                        <p:cTn id="234" dur="500"/>
                                        <p:tgtEl>
                                          <p:spTgt spid="40"/>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41"/>
                                        </p:tgtEl>
                                        <p:attrNameLst>
                                          <p:attrName>style.visibility</p:attrName>
                                        </p:attrNameLst>
                                      </p:cBhvr>
                                      <p:to>
                                        <p:strVal val="visible"/>
                                      </p:to>
                                    </p:set>
                                    <p:animEffect transition="in" filter="fade">
                                      <p:cBhvr>
                                        <p:cTn id="237" dur="500"/>
                                        <p:tgtEl>
                                          <p:spTgt spid="41"/>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42"/>
                                        </p:tgtEl>
                                        <p:attrNameLst>
                                          <p:attrName>style.visibility</p:attrName>
                                        </p:attrNameLst>
                                      </p:cBhvr>
                                      <p:to>
                                        <p:strVal val="visible"/>
                                      </p:to>
                                    </p:set>
                                    <p:animEffect transition="in" filter="fade">
                                      <p:cBhvr>
                                        <p:cTn id="240" dur="500"/>
                                        <p:tgtEl>
                                          <p:spTgt spid="42"/>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44"/>
                                        </p:tgtEl>
                                        <p:attrNameLst>
                                          <p:attrName>style.visibility</p:attrName>
                                        </p:attrNameLst>
                                      </p:cBhvr>
                                      <p:to>
                                        <p:strVal val="visible"/>
                                      </p:to>
                                    </p:set>
                                    <p:animEffect transition="in" filter="fade">
                                      <p:cBhvr>
                                        <p:cTn id="243" dur="500"/>
                                        <p:tgtEl>
                                          <p:spTgt spid="44"/>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45"/>
                                        </p:tgtEl>
                                        <p:attrNameLst>
                                          <p:attrName>style.visibility</p:attrName>
                                        </p:attrNameLst>
                                      </p:cBhvr>
                                      <p:to>
                                        <p:strVal val="visible"/>
                                      </p:to>
                                    </p:set>
                                    <p:animEffect transition="in" filter="fade">
                                      <p:cBhvr>
                                        <p:cTn id="246" dur="500"/>
                                        <p:tgtEl>
                                          <p:spTgt spid="45"/>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46"/>
                                        </p:tgtEl>
                                        <p:attrNameLst>
                                          <p:attrName>style.visibility</p:attrName>
                                        </p:attrNameLst>
                                      </p:cBhvr>
                                      <p:to>
                                        <p:strVal val="visible"/>
                                      </p:to>
                                    </p:set>
                                    <p:animEffect transition="in" filter="fade">
                                      <p:cBhvr>
                                        <p:cTn id="249" dur="500"/>
                                        <p:tgtEl>
                                          <p:spTgt spid="46"/>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47"/>
                                        </p:tgtEl>
                                        <p:attrNameLst>
                                          <p:attrName>style.visibility</p:attrName>
                                        </p:attrNameLst>
                                      </p:cBhvr>
                                      <p:to>
                                        <p:strVal val="visible"/>
                                      </p:to>
                                    </p:set>
                                    <p:animEffect transition="in" filter="fade">
                                      <p:cBhvr>
                                        <p:cTn id="252" dur="500"/>
                                        <p:tgtEl>
                                          <p:spTgt spid="47"/>
                                        </p:tgtEl>
                                      </p:cBhvr>
                                    </p:animEffect>
                                  </p:childTnLst>
                                </p:cTn>
                              </p:par>
                            </p:childTnLst>
                          </p:cTn>
                        </p:par>
                      </p:childTnLst>
                    </p:cTn>
                  </p:par>
                  <p:par>
                    <p:cTn id="253" fill="hold">
                      <p:stCondLst>
                        <p:cond delay="indefinite"/>
                      </p:stCondLst>
                      <p:childTnLst>
                        <p:par>
                          <p:cTn id="254" fill="hold">
                            <p:stCondLst>
                              <p:cond delay="0"/>
                            </p:stCondLst>
                            <p:childTnLst>
                              <p:par>
                                <p:cTn id="255" presetID="6" presetClass="emph" presetSubtype="0" fill="hold" nodeType="clickEffect">
                                  <p:stCondLst>
                                    <p:cond delay="0"/>
                                  </p:stCondLst>
                                  <p:childTnLst>
                                    <p:animScale>
                                      <p:cBhvr>
                                        <p:cTn id="256" dur="2000" fill="hold"/>
                                        <p:tgtEl>
                                          <p:spTgt spid="21"/>
                                        </p:tgtEl>
                                      </p:cBhvr>
                                      <p:by x="150000" y="150000"/>
                                    </p:animScale>
                                  </p:childTnLst>
                                </p:cTn>
                              </p:par>
                              <p:par>
                                <p:cTn id="257" presetID="6" presetClass="emph" presetSubtype="0" fill="hold" nodeType="withEffect">
                                  <p:stCondLst>
                                    <p:cond delay="0"/>
                                  </p:stCondLst>
                                  <p:childTnLst>
                                    <p:animScale>
                                      <p:cBhvr>
                                        <p:cTn id="258" dur="2000" fill="hold"/>
                                        <p:tgtEl>
                                          <p:spTgt spid="16"/>
                                        </p:tgtEl>
                                      </p:cBhvr>
                                      <p:by x="150000" y="150000"/>
                                    </p:animScale>
                                  </p:childTnLst>
                                </p:cTn>
                              </p:par>
                              <p:par>
                                <p:cTn id="259" presetID="6" presetClass="emph" presetSubtype="0" fill="hold" nodeType="withEffect">
                                  <p:stCondLst>
                                    <p:cond delay="0"/>
                                  </p:stCondLst>
                                  <p:childTnLst>
                                    <p:animScale>
                                      <p:cBhvr>
                                        <p:cTn id="260" dur="2000" fill="hold"/>
                                        <p:tgtEl>
                                          <p:spTgt spid="19"/>
                                        </p:tgtEl>
                                      </p:cBhvr>
                                      <p:by x="150000" y="150000"/>
                                    </p:animScale>
                                  </p:childTnLst>
                                </p:cTn>
                              </p:par>
                              <p:par>
                                <p:cTn id="261" presetID="6" presetClass="emph" presetSubtype="0" fill="hold" nodeType="withEffect">
                                  <p:stCondLst>
                                    <p:cond delay="0"/>
                                  </p:stCondLst>
                                  <p:childTnLst>
                                    <p:animScale>
                                      <p:cBhvr>
                                        <p:cTn id="262" dur="2000" fill="hold"/>
                                        <p:tgtEl>
                                          <p:spTgt spid="22"/>
                                        </p:tgtEl>
                                      </p:cBhvr>
                                      <p:by x="150000" y="150000"/>
                                    </p:animScale>
                                  </p:childTnLst>
                                </p:cTn>
                              </p:par>
                              <p:par>
                                <p:cTn id="263" presetID="6" presetClass="emph" presetSubtype="0" fill="hold" nodeType="withEffect">
                                  <p:stCondLst>
                                    <p:cond delay="0"/>
                                  </p:stCondLst>
                                  <p:childTnLst>
                                    <p:animScale>
                                      <p:cBhvr>
                                        <p:cTn id="264" dur="2000" fill="hold"/>
                                        <p:tgtEl>
                                          <p:spTgt spid="20"/>
                                        </p:tgtEl>
                                      </p:cBhvr>
                                      <p:by x="150000" y="150000"/>
                                    </p:animScale>
                                  </p:childTnLst>
                                </p:cTn>
                              </p:par>
                              <p:par>
                                <p:cTn id="265" presetID="6" presetClass="emph" presetSubtype="0" fill="hold" nodeType="withEffect">
                                  <p:stCondLst>
                                    <p:cond delay="0"/>
                                  </p:stCondLst>
                                  <p:childTnLst>
                                    <p:animScale>
                                      <p:cBhvr>
                                        <p:cTn id="266" dur="2000" fill="hold"/>
                                        <p:tgtEl>
                                          <p:spTgt spid="27"/>
                                        </p:tgtEl>
                                      </p:cBhvr>
                                      <p:by x="150000" y="150000"/>
                                    </p:animScale>
                                  </p:childTnLst>
                                </p:cTn>
                              </p:par>
                              <p:par>
                                <p:cTn id="267" presetID="6" presetClass="emph" presetSubtype="0" fill="hold" nodeType="withEffect">
                                  <p:stCondLst>
                                    <p:cond delay="0"/>
                                  </p:stCondLst>
                                  <p:childTnLst>
                                    <p:animScale>
                                      <p:cBhvr>
                                        <p:cTn id="268" dur="2000" fill="hold"/>
                                        <p:tgtEl>
                                          <p:spTgt spid="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4" grpId="0" animBg="1"/>
      <p:bldP spid="36" grpId="0" animBg="1"/>
      <p:bldP spid="39" grpId="0" animBg="1"/>
      <p:bldP spid="40" grpId="0" animBg="1"/>
      <p:bldP spid="41" grpId="0" animBg="1"/>
      <p:bldP spid="42" grpId="0" animBg="1"/>
      <p:bldP spid="44" grpId="0" animBg="1"/>
      <p:bldP spid="45" grpId="0" animBg="1"/>
      <p:bldP spid="46"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th-TH" dirty="0"/>
          </a:p>
        </p:txBody>
      </p:sp>
      <p:pic>
        <p:nvPicPr>
          <p:cNvPr id="1028" name="Picture 4" descr="http://robwiltbank.com/wp-content/uploads/2014/12/Hybrid-Pedagogy-Home-Page-Wordl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69" y="385058"/>
            <a:ext cx="9235086" cy="44202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media-cache-ak0.pinimg.com/736x/6c/5b/64/6c5b64dde2e4b612efb2658344a6f2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9462" y="1547026"/>
            <a:ext cx="2251161" cy="18928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diylogodesigns.com/blog/wp-content/uploads/2016/04/Microsoft-Logo-P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edupark.co.th/site/images/NEWS/PlayFACTO1/PF-SANSEN-0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5649" y="963765"/>
            <a:ext cx="5806754" cy="326279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wis.act.ac.th/html_edu/act/temp_pic/big_picture/1363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237" y="951065"/>
            <a:ext cx="4448175" cy="333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14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circle(in)">
                                      <p:cBhvr>
                                        <p:cTn id="7" dur="2000"/>
                                        <p:tgtEl>
                                          <p:spTgt spid="308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circle(in)">
                                      <p:cBhvr>
                                        <p:cTn id="12" dur="20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3080"/>
                                        </p:tgtEl>
                                      </p:cBhvr>
                                    </p:animEffect>
                                    <p:set>
                                      <p:cBhvr>
                                        <p:cTn id="17" dur="1" fill="hold">
                                          <p:stCondLst>
                                            <p:cond delay="499"/>
                                          </p:stCondLst>
                                        </p:cTn>
                                        <p:tgtEl>
                                          <p:spTgt spid="3080"/>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3078"/>
                                        </p:tgtEl>
                                      </p:cBhvr>
                                    </p:animEffect>
                                    <p:set>
                                      <p:cBhvr>
                                        <p:cTn id="20" dur="1" fill="hold">
                                          <p:stCondLst>
                                            <p:cond delay="499"/>
                                          </p:stCondLst>
                                        </p:cTn>
                                        <p:tgtEl>
                                          <p:spTgt spid="307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1000"/>
                                        <p:tgtEl>
                                          <p:spTgt spid="1028"/>
                                        </p:tgtEl>
                                      </p:cBhvr>
                                    </p:animEffect>
                                    <p:anim calcmode="lin" valueType="num">
                                      <p:cBhvr>
                                        <p:cTn id="26" dur="1000" fill="hold"/>
                                        <p:tgtEl>
                                          <p:spTgt spid="1028"/>
                                        </p:tgtEl>
                                        <p:attrNameLst>
                                          <p:attrName>ppt_x</p:attrName>
                                        </p:attrNameLst>
                                      </p:cBhvr>
                                      <p:tavLst>
                                        <p:tav tm="0">
                                          <p:val>
                                            <p:strVal val="#ppt_x"/>
                                          </p:val>
                                        </p:tav>
                                        <p:tav tm="100000">
                                          <p:val>
                                            <p:strVal val="#ppt_x"/>
                                          </p:val>
                                        </p:tav>
                                      </p:tavLst>
                                    </p:anim>
                                    <p:anim calcmode="lin" valueType="num">
                                      <p:cBhvr>
                                        <p:cTn id="2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1000"/>
                                        <p:tgtEl>
                                          <p:spTgt spid="1026"/>
                                        </p:tgtEl>
                                      </p:cBhvr>
                                    </p:animEffect>
                                    <p:anim calcmode="lin" valueType="num">
                                      <p:cBhvr>
                                        <p:cTn id="33" dur="1000" fill="hold"/>
                                        <p:tgtEl>
                                          <p:spTgt spid="1026"/>
                                        </p:tgtEl>
                                        <p:attrNameLst>
                                          <p:attrName>ppt_x</p:attrName>
                                        </p:attrNameLst>
                                      </p:cBhvr>
                                      <p:tavLst>
                                        <p:tav tm="0">
                                          <p:val>
                                            <p:strVal val="#ppt_x"/>
                                          </p:val>
                                        </p:tav>
                                        <p:tav tm="100000">
                                          <p:val>
                                            <p:strVal val="#ppt_x"/>
                                          </p:val>
                                        </p:tav>
                                      </p:tavLst>
                                    </p:anim>
                                    <p:anim calcmode="lin" valueType="num">
                                      <p:cBhvr>
                                        <p:cTn id="3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700" y="1408176"/>
            <a:ext cx="2177860" cy="217786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0864" y="2030399"/>
            <a:ext cx="1646418" cy="15131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040" y="2208312"/>
            <a:ext cx="1160065" cy="1157309"/>
          </a:xfrm>
          <a:prstGeom prst="rect">
            <a:avLst/>
          </a:prstGeom>
        </p:spPr>
      </p:pic>
      <p:pic>
        <p:nvPicPr>
          <p:cNvPr id="3076" name="Picture 4" descr="http://okeygeek.ru/wp-content/uploads/2016/01/Image-204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663" y="17663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diylogodesigns.com/blog/wp-content/uploads/2016/04/Microsoft-Logo-P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
        <p:nvSpPr>
          <p:cNvPr id="5" name="Left-Right Arrow 4"/>
          <p:cNvSpPr/>
          <p:nvPr/>
        </p:nvSpPr>
        <p:spPr>
          <a:xfrm>
            <a:off x="6987341" y="2341320"/>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sp>
        <p:nvSpPr>
          <p:cNvPr id="15" name="Left-Right Arrow 14"/>
          <p:cNvSpPr/>
          <p:nvPr/>
        </p:nvSpPr>
        <p:spPr>
          <a:xfrm>
            <a:off x="3407230" y="2341319"/>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spTree>
    <p:extLst>
      <p:ext uri="{BB962C8B-B14F-4D97-AF65-F5344CB8AC3E}">
        <p14:creationId xmlns:p14="http://schemas.microsoft.com/office/powerpoint/2010/main" val="28328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haissf.org/wp-content/uploads/2016/01/sodsri-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66" y="809661"/>
            <a:ext cx="4846675" cy="40814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diylogodesigns.com/blog/wp-content/uploads/2016/04/Microsoft-Logo-P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682448" y="259014"/>
            <a:ext cx="5208297" cy="4632060"/>
          </a:xfrm>
          <a:prstGeom prst="rect">
            <a:avLst/>
          </a:prstGeom>
        </p:spPr>
      </p:pic>
    </p:spTree>
    <p:extLst>
      <p:ext uri="{BB962C8B-B14F-4D97-AF65-F5344CB8AC3E}">
        <p14:creationId xmlns:p14="http://schemas.microsoft.com/office/powerpoint/2010/main" val="180085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Arrow 10"/>
          <p:cNvSpPr/>
          <p:nvPr/>
        </p:nvSpPr>
        <p:spPr>
          <a:xfrm>
            <a:off x="2882214" y="2122881"/>
            <a:ext cx="904103"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205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8173995" y="2110931"/>
            <a:ext cx="904103"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017" y="185476"/>
            <a:ext cx="4818888" cy="481888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8612" y="1358079"/>
            <a:ext cx="2612875" cy="2401357"/>
          </a:xfrm>
          <a:prstGeom prst="rect">
            <a:avLst/>
          </a:prstGeom>
        </p:spPr>
      </p:pic>
      <p:pic>
        <p:nvPicPr>
          <p:cNvPr id="24" name="Picture 23"/>
          <p:cNvPicPr>
            <a:picLocks noChangeAspect="1"/>
          </p:cNvPicPr>
          <p:nvPr/>
        </p:nvPicPr>
        <p:blipFill>
          <a:blip r:embed="rId6"/>
          <a:stretch>
            <a:fillRect/>
          </a:stretch>
        </p:blipFill>
        <p:spPr>
          <a:xfrm>
            <a:off x="9753056" y="1515523"/>
            <a:ext cx="1543986" cy="2086468"/>
          </a:xfrm>
          <a:prstGeom prst="rect">
            <a:avLst/>
          </a:prstGeom>
        </p:spPr>
      </p:pic>
      <p:pic>
        <p:nvPicPr>
          <p:cNvPr id="25" name="Picture 24"/>
          <p:cNvPicPr>
            <a:picLocks noChangeAspect="1"/>
          </p:cNvPicPr>
          <p:nvPr/>
        </p:nvPicPr>
        <p:blipFill>
          <a:blip r:embed="rId6"/>
          <a:stretch>
            <a:fillRect/>
          </a:stretch>
        </p:blipFill>
        <p:spPr>
          <a:xfrm>
            <a:off x="5290412" y="1515523"/>
            <a:ext cx="1543986" cy="2086468"/>
          </a:xfrm>
          <a:prstGeom prst="rect">
            <a:avLst/>
          </a:prstGeom>
        </p:spPr>
      </p:pic>
      <p:pic>
        <p:nvPicPr>
          <p:cNvPr id="26" name="Picture 25"/>
          <p:cNvPicPr>
            <a:picLocks noChangeAspect="1"/>
          </p:cNvPicPr>
          <p:nvPr/>
        </p:nvPicPr>
        <p:blipFill>
          <a:blip r:embed="rId6"/>
          <a:stretch>
            <a:fillRect/>
          </a:stretch>
        </p:blipFill>
        <p:spPr>
          <a:xfrm>
            <a:off x="788434" y="1515820"/>
            <a:ext cx="1543986" cy="2086468"/>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834" y="1553920"/>
            <a:ext cx="1186389" cy="947747"/>
          </a:xfrm>
          <a:prstGeom prst="rect">
            <a:avLst/>
          </a:prstGeom>
        </p:spPr>
      </p:pic>
    </p:spTree>
    <p:extLst>
      <p:ext uri="{BB962C8B-B14F-4D97-AF65-F5344CB8AC3E}">
        <p14:creationId xmlns:p14="http://schemas.microsoft.com/office/powerpoint/2010/main" val="371754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00209 0.0037 L -0.35352 -0.02685 " pathEditMode="relative" rAng="0" ptsTypes="AA">
                                      <p:cBhvr>
                                        <p:cTn id="21" dur="2000" fill="hold"/>
                                        <p:tgtEl>
                                          <p:spTgt spid="25"/>
                                        </p:tgtEl>
                                        <p:attrNameLst>
                                          <p:attrName>ppt_x</p:attrName>
                                          <p:attrName>ppt_y</p:attrName>
                                        </p:attrNameLst>
                                      </p:cBhvr>
                                      <p:rCtr x="-17578" y="-1528"/>
                                    </p:animMotion>
                                  </p:childTnLst>
                                </p:cTn>
                              </p:par>
                            </p:childTnLst>
                          </p:cTn>
                        </p:par>
                        <p:par>
                          <p:cTn id="22" fill="hold">
                            <p:stCondLst>
                              <p:cond delay="2000"/>
                            </p:stCondLst>
                            <p:childTnLst>
                              <p:par>
                                <p:cTn id="23" presetID="42" presetClass="path" presetSubtype="0" accel="50000" decel="50000" fill="hold" nodeType="afterEffect">
                                  <p:stCondLst>
                                    <p:cond delay="0"/>
                                  </p:stCondLst>
                                  <p:childTnLst>
                                    <p:animMotion origin="layout" path="M -1.25E-6 -0.00556 L -0.69922 -0.05278 " pathEditMode="relative" rAng="0" ptsTypes="AA">
                                      <p:cBhvr>
                                        <p:cTn id="24" dur="2000" fill="hold"/>
                                        <p:tgtEl>
                                          <p:spTgt spid="24"/>
                                        </p:tgtEl>
                                        <p:attrNameLst>
                                          <p:attrName>ppt_x</p:attrName>
                                          <p:attrName>ppt_y</p:attrName>
                                        </p:attrNameLst>
                                      </p:cBhvr>
                                      <p:rCtr x="-34961" y="-2361"/>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a:stretch>
            <a:fillRect/>
          </a:stretch>
        </p:blipFill>
        <p:spPr>
          <a:xfrm>
            <a:off x="9883388" y="-2124112"/>
            <a:ext cx="1434686" cy="1938766"/>
          </a:xfrm>
          <a:prstGeom prst="rect">
            <a:avLst/>
          </a:prstGeom>
        </p:spPr>
      </p:pic>
      <p:pic>
        <p:nvPicPr>
          <p:cNvPr id="20" name="Picture 19"/>
          <p:cNvPicPr>
            <a:picLocks noChangeAspect="1"/>
          </p:cNvPicPr>
          <p:nvPr/>
        </p:nvPicPr>
        <p:blipFill>
          <a:blip r:embed="rId4"/>
          <a:stretch>
            <a:fillRect/>
          </a:stretch>
        </p:blipFill>
        <p:spPr>
          <a:xfrm>
            <a:off x="5271702" y="-2106758"/>
            <a:ext cx="1434686" cy="1938766"/>
          </a:xfrm>
          <a:prstGeom prst="rect">
            <a:avLst/>
          </a:prstGeom>
        </p:spPr>
      </p:pic>
      <p:pic>
        <p:nvPicPr>
          <p:cNvPr id="21" name="Picture 20"/>
          <p:cNvPicPr>
            <a:picLocks noChangeAspect="1"/>
          </p:cNvPicPr>
          <p:nvPr/>
        </p:nvPicPr>
        <p:blipFill>
          <a:blip r:embed="rId4"/>
          <a:stretch>
            <a:fillRect/>
          </a:stretch>
        </p:blipFill>
        <p:spPr>
          <a:xfrm>
            <a:off x="636047" y="-2106758"/>
            <a:ext cx="1434686" cy="1938766"/>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766" y="79185"/>
            <a:ext cx="1693248" cy="1693248"/>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9006" y="79185"/>
            <a:ext cx="1693248" cy="169324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1246" y="65461"/>
            <a:ext cx="1693248" cy="1693248"/>
          </a:xfrm>
          <a:prstGeom prst="rect">
            <a:avLst/>
          </a:prstGeom>
        </p:spPr>
      </p:pic>
    </p:spTree>
    <p:extLst>
      <p:ext uri="{BB962C8B-B14F-4D97-AF65-F5344CB8AC3E}">
        <p14:creationId xmlns:p14="http://schemas.microsoft.com/office/powerpoint/2010/main" val="236000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5E-6 7.40741E-7 L 0.0013 0.575 " pathEditMode="relative" rAng="0" ptsTypes="AA">
                                      <p:cBhvr>
                                        <p:cTn id="25" dur="2000" fill="hold"/>
                                        <p:tgtEl>
                                          <p:spTgt spid="21"/>
                                        </p:tgtEl>
                                        <p:attrNameLst>
                                          <p:attrName>ppt_x</p:attrName>
                                          <p:attrName>ppt_y</p:attrName>
                                        </p:attrNameLst>
                                      </p:cBhvr>
                                      <p:rCtr x="65" y="28750"/>
                                    </p:animMotion>
                                  </p:childTnLst>
                                </p:cTn>
                              </p:par>
                              <p:par>
                                <p:cTn id="26" presetID="42" presetClass="path" presetSubtype="0" accel="50000" decel="50000" fill="hold" nodeType="withEffect">
                                  <p:stCondLst>
                                    <p:cond delay="0"/>
                                  </p:stCondLst>
                                  <p:childTnLst>
                                    <p:animMotion origin="layout" path="M -0.00118 0.01389 L -0.00118 0.57454 " pathEditMode="relative" rAng="0" ptsTypes="AA">
                                      <p:cBhvr>
                                        <p:cTn id="27" dur="2000" fill="hold"/>
                                        <p:tgtEl>
                                          <p:spTgt spid="20"/>
                                        </p:tgtEl>
                                        <p:attrNameLst>
                                          <p:attrName>ppt_x</p:attrName>
                                          <p:attrName>ppt_y</p:attrName>
                                        </p:attrNameLst>
                                      </p:cBhvr>
                                      <p:rCtr x="0" y="28032"/>
                                    </p:animMotion>
                                  </p:childTnLst>
                                </p:cTn>
                              </p:par>
                              <p:par>
                                <p:cTn id="28" presetID="42" presetClass="path" presetSubtype="0" accel="50000" decel="50000" fill="hold" nodeType="withEffect">
                                  <p:stCondLst>
                                    <p:cond delay="0"/>
                                  </p:stCondLst>
                                  <p:childTnLst>
                                    <p:animMotion origin="layout" path="M -1.04167E-6 0.01806 L -0.00195 0.57755 " pathEditMode="relative" rAng="0" ptsTypes="AA">
                                      <p:cBhvr>
                                        <p:cTn id="29" dur="2000" fill="hold"/>
                                        <p:tgtEl>
                                          <p:spTgt spid="18"/>
                                        </p:tgtEl>
                                        <p:attrNameLst>
                                          <p:attrName>ppt_x</p:attrName>
                                          <p:attrName>ppt_y</p:attrName>
                                        </p:attrNameLst>
                                      </p:cBhvr>
                                      <p:rCtr x="-104" y="2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Arrow 10"/>
          <p:cNvSpPr/>
          <p:nvPr/>
        </p:nvSpPr>
        <p:spPr>
          <a:xfrm>
            <a:off x="2506717" y="2312049"/>
            <a:ext cx="620248"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205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9026027" y="2312049"/>
            <a:ext cx="909392"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992" y="936739"/>
            <a:ext cx="3573960" cy="357396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290" y="1785217"/>
            <a:ext cx="1646418" cy="1513137"/>
          </a:xfrm>
          <a:prstGeom prst="rect">
            <a:avLst/>
          </a:prstGeom>
        </p:spPr>
      </p:pic>
      <p:sp>
        <p:nvSpPr>
          <p:cNvPr id="17" name="Right Arrow 16"/>
          <p:cNvSpPr/>
          <p:nvPr/>
        </p:nvSpPr>
        <p:spPr>
          <a:xfrm>
            <a:off x="6215044" y="2312050"/>
            <a:ext cx="830314"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18" name="Picture 17"/>
          <p:cNvPicPr>
            <a:picLocks noChangeAspect="1"/>
          </p:cNvPicPr>
          <p:nvPr/>
        </p:nvPicPr>
        <p:blipFill>
          <a:blip r:embed="rId6"/>
          <a:stretch>
            <a:fillRect/>
          </a:stretch>
        </p:blipFill>
        <p:spPr>
          <a:xfrm>
            <a:off x="9860527" y="1830145"/>
            <a:ext cx="1434686" cy="1938766"/>
          </a:xfrm>
          <a:prstGeom prst="rect">
            <a:avLst/>
          </a:prstGeom>
        </p:spPr>
      </p:pic>
      <p:pic>
        <p:nvPicPr>
          <p:cNvPr id="20" name="Picture 19"/>
          <p:cNvPicPr>
            <a:picLocks noChangeAspect="1"/>
          </p:cNvPicPr>
          <p:nvPr/>
        </p:nvPicPr>
        <p:blipFill>
          <a:blip r:embed="rId6"/>
          <a:stretch>
            <a:fillRect/>
          </a:stretch>
        </p:blipFill>
        <p:spPr>
          <a:xfrm>
            <a:off x="5250986" y="1830145"/>
            <a:ext cx="1434686" cy="1938766"/>
          </a:xfrm>
          <a:prstGeom prst="rect">
            <a:avLst/>
          </a:prstGeom>
        </p:spPr>
      </p:pic>
      <p:pic>
        <p:nvPicPr>
          <p:cNvPr id="21" name="Picture 20"/>
          <p:cNvPicPr>
            <a:picLocks noChangeAspect="1"/>
          </p:cNvPicPr>
          <p:nvPr/>
        </p:nvPicPr>
        <p:blipFill>
          <a:blip r:embed="rId6"/>
          <a:stretch>
            <a:fillRect/>
          </a:stretch>
        </p:blipFill>
        <p:spPr>
          <a:xfrm>
            <a:off x="644673" y="1838771"/>
            <a:ext cx="1434686" cy="1938766"/>
          </a:xfrm>
          <a:prstGeom prst="rect">
            <a:avLst/>
          </a:prstGeom>
        </p:spPr>
      </p:pic>
      <p:grpSp>
        <p:nvGrpSpPr>
          <p:cNvPr id="2" name="Group 1"/>
          <p:cNvGrpSpPr/>
          <p:nvPr/>
        </p:nvGrpSpPr>
        <p:grpSpPr>
          <a:xfrm>
            <a:off x="7119146" y="1458521"/>
            <a:ext cx="1885993" cy="2304203"/>
            <a:chOff x="4323295" y="3764348"/>
            <a:chExt cx="1885993" cy="2304203"/>
          </a:xfrm>
        </p:grpSpPr>
        <p:pic>
          <p:nvPicPr>
            <p:cNvPr id="25" name="Picture 24"/>
            <p:cNvPicPr>
              <a:picLocks noChangeAspect="1"/>
            </p:cNvPicPr>
            <p:nvPr/>
          </p:nvPicPr>
          <p:blipFill>
            <a:blip r:embed="rId6"/>
            <a:stretch>
              <a:fillRect/>
            </a:stretch>
          </p:blipFill>
          <p:spPr>
            <a:xfrm>
              <a:off x="4774602" y="3764348"/>
              <a:ext cx="1434686" cy="1938766"/>
            </a:xfrm>
            <a:prstGeom prst="rect">
              <a:avLst/>
            </a:prstGeom>
          </p:spPr>
        </p:pic>
        <p:pic>
          <p:nvPicPr>
            <p:cNvPr id="26" name="Picture 25"/>
            <p:cNvPicPr>
              <a:picLocks noChangeAspect="1"/>
            </p:cNvPicPr>
            <p:nvPr/>
          </p:nvPicPr>
          <p:blipFill>
            <a:blip r:embed="rId6"/>
            <a:stretch>
              <a:fillRect/>
            </a:stretch>
          </p:blipFill>
          <p:spPr>
            <a:xfrm>
              <a:off x="4533643" y="3955230"/>
              <a:ext cx="1434686" cy="1938766"/>
            </a:xfrm>
            <a:prstGeom prst="rect">
              <a:avLst/>
            </a:prstGeom>
          </p:spPr>
        </p:pic>
        <p:pic>
          <p:nvPicPr>
            <p:cNvPr id="27" name="Picture 26"/>
            <p:cNvPicPr>
              <a:picLocks noChangeAspect="1"/>
            </p:cNvPicPr>
            <p:nvPr/>
          </p:nvPicPr>
          <p:blipFill>
            <a:blip r:embed="rId6"/>
            <a:stretch>
              <a:fillRect/>
            </a:stretch>
          </p:blipFill>
          <p:spPr>
            <a:xfrm>
              <a:off x="4323295" y="4129785"/>
              <a:ext cx="1434686" cy="1938766"/>
            </a:xfrm>
            <a:prstGeom prst="rect">
              <a:avLst/>
            </a:prstGeom>
          </p:spPr>
        </p:pic>
      </p:gr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161" y="1875812"/>
            <a:ext cx="930054" cy="742974"/>
          </a:xfrm>
          <a:prstGeom prst="rect">
            <a:avLst/>
          </a:prstGeom>
        </p:spPr>
      </p:pic>
    </p:spTree>
    <p:extLst>
      <p:ext uri="{BB962C8B-B14F-4D97-AF65-F5344CB8AC3E}">
        <p14:creationId xmlns:p14="http://schemas.microsoft.com/office/powerpoint/2010/main" val="280248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1.85185E-6 L -0.36276 -0.0243 " pathEditMode="relative" rAng="0" ptsTypes="AA">
                                      <p:cBhvr>
                                        <p:cTn id="6" dur="2000" fill="hold"/>
                                        <p:tgtEl>
                                          <p:spTgt spid="20"/>
                                        </p:tgtEl>
                                        <p:attrNameLst>
                                          <p:attrName>ppt_x</p:attrName>
                                          <p:attrName>ppt_y</p:attrName>
                                        </p:attrNameLst>
                                      </p:cBhvr>
                                      <p:rCtr x="-18138" y="-1227"/>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1.875E-6 -1.85185E-6 L -0.72669 -0.04954 " pathEditMode="relative" rAng="0" ptsTypes="AA">
                                      <p:cBhvr>
                                        <p:cTn id="9" dur="1100" fill="hold"/>
                                        <p:tgtEl>
                                          <p:spTgt spid="18"/>
                                        </p:tgtEl>
                                        <p:attrNameLst>
                                          <p:attrName>ppt_x</p:attrName>
                                          <p:attrName>ppt_y</p:attrName>
                                        </p:attrNameLst>
                                      </p:cBhvr>
                                      <p:rCtr x="-36341" y="-2477"/>
                                    </p:animMotion>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par>
                                <p:cTn id="23" presetID="6" presetClass="entr" presetSubtype="1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par>
                                <p:cTn id="26" presetID="6" presetClass="entr" presetSubtype="16"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a:t>
            </a:r>
            <a:endParaRPr lang="th-TH" dirty="0"/>
          </a:p>
        </p:txBody>
      </p:sp>
      <p:pic>
        <p:nvPicPr>
          <p:cNvPr id="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edia.licdn.com/mpr/mpr/shrinknp_400_400/AAEAAQAAAAAAAASJAAAAJDZlNmM0YmIyLWZjYWQtNDRjMC05NDAzLTVkNGQ4ZWY4NzcxY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880" y="1078378"/>
            <a:ext cx="2322301" cy="23223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zure sql database"/>
          <p:cNvPicPr>
            <a:picLocks noChangeAspect="1" noChangeArrowheads="1"/>
          </p:cNvPicPr>
          <p:nvPr/>
        </p:nvPicPr>
        <p:blipFill rotWithShape="1">
          <a:blip r:embed="rId5">
            <a:extLst>
              <a:ext uri="{28A0092B-C50C-407E-A947-70E740481C1C}">
                <a14:useLocalDpi xmlns:a14="http://schemas.microsoft.com/office/drawing/2010/main" val="0"/>
              </a:ext>
            </a:extLst>
          </a:blip>
          <a:srcRect l="28356" r="28751"/>
          <a:stretch/>
        </p:blipFill>
        <p:spPr bwMode="auto">
          <a:xfrm>
            <a:off x="4695496" y="740481"/>
            <a:ext cx="2322349" cy="28424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machine learning"/>
          <p:cNvPicPr>
            <a:picLocks noChangeAspect="1" noChangeArrowheads="1"/>
          </p:cNvPicPr>
          <p:nvPr/>
        </p:nvPicPr>
        <p:blipFill rotWithShape="1">
          <a:blip r:embed="rId6">
            <a:extLst>
              <a:ext uri="{28A0092B-C50C-407E-A947-70E740481C1C}">
                <a14:useLocalDpi xmlns:a14="http://schemas.microsoft.com/office/drawing/2010/main" val="0"/>
              </a:ext>
            </a:extLst>
          </a:blip>
          <a:srcRect l="23741" r="23492"/>
          <a:stretch/>
        </p:blipFill>
        <p:spPr bwMode="auto">
          <a:xfrm>
            <a:off x="1271119" y="1025740"/>
            <a:ext cx="2546573" cy="2533739"/>
          </a:xfrm>
          <a:prstGeom prst="rect">
            <a:avLst/>
          </a:prstGeom>
          <a:noFill/>
          <a:extLst>
            <a:ext uri="{909E8E84-426E-40DD-AFC4-6F175D3DCCD1}">
              <a14:hiddenFill xmlns:a14="http://schemas.microsoft.com/office/drawing/2010/main">
                <a:solidFill>
                  <a:srgbClr val="FFFFFF"/>
                </a:solidFill>
              </a14:hiddenFill>
            </a:ext>
          </a:extLst>
        </p:spPr>
      </p:pic>
      <p:sp>
        <p:nvSpPr>
          <p:cNvPr id="12" name="Left-Right Arrow 11"/>
          <p:cNvSpPr/>
          <p:nvPr/>
        </p:nvSpPr>
        <p:spPr>
          <a:xfrm>
            <a:off x="3263561" y="1914821"/>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sp>
        <p:nvSpPr>
          <p:cNvPr id="13" name="Left-Right Arrow 12"/>
          <p:cNvSpPr/>
          <p:nvPr/>
        </p:nvSpPr>
        <p:spPr>
          <a:xfrm>
            <a:off x="7039485" y="1914820"/>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pic>
        <p:nvPicPr>
          <p:cNvPr id="3" name="Picture 2" descr="https://www.python.org/static/opengraph-icon-200x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979" y="100525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1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148"/>
                                        </p:tgtEl>
                                        <p:attrNameLst>
                                          <p:attrName>style.visibility</p:attrName>
                                        </p:attrNameLst>
                                      </p:cBhvr>
                                      <p:to>
                                        <p:strVal val="visible"/>
                                      </p:to>
                                    </p:set>
                                    <p:animEffect transition="in" filter="fade">
                                      <p:cBhvr>
                                        <p:cTn id="36" dur="1000"/>
                                        <p:tgtEl>
                                          <p:spTgt spid="6148"/>
                                        </p:tgtEl>
                                      </p:cBhvr>
                                    </p:animEffect>
                                    <p:anim calcmode="lin" valueType="num">
                                      <p:cBhvr>
                                        <p:cTn id="37" dur="1000" fill="hold"/>
                                        <p:tgtEl>
                                          <p:spTgt spid="6148"/>
                                        </p:tgtEl>
                                        <p:attrNameLst>
                                          <p:attrName>ppt_x</p:attrName>
                                        </p:attrNameLst>
                                      </p:cBhvr>
                                      <p:tavLst>
                                        <p:tav tm="0">
                                          <p:val>
                                            <p:strVal val="#ppt_x"/>
                                          </p:val>
                                        </p:tav>
                                        <p:tav tm="100000">
                                          <p:val>
                                            <p:strVal val="#ppt_x"/>
                                          </p:val>
                                        </p:tav>
                                      </p:tavLst>
                                    </p:anim>
                                    <p:anim calcmode="lin" valueType="num">
                                      <p:cBhvr>
                                        <p:cTn id="38"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321</TotalTime>
  <Words>778</Words>
  <Application>Microsoft Office PowerPoint</Application>
  <PresentationFormat>Widescreen</PresentationFormat>
  <Paragraphs>31</Paragraphs>
  <Slides>12</Slides>
  <Notes>11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 Gothic</vt:lpstr>
      <vt:lpstr>Cordia New</vt:lpstr>
      <vt:lpstr>DilleniaUPC</vt:lpstr>
      <vt:lpstr>Wingdings 3</vt:lpstr>
      <vt:lpstr>Slice</vt:lpstr>
      <vt:lpstr>Document auto-tagging for pedagogy</vt:lpstr>
      <vt:lpstr>PowerPoint Presentation</vt:lpstr>
      <vt:lpstr>Motivation</vt:lpstr>
      <vt:lpstr>PowerPoint Presentation</vt:lpstr>
      <vt:lpstr>PowerPoint Presentation</vt:lpstr>
      <vt:lpstr>PowerPoint Presentation</vt:lpstr>
      <vt:lpstr>PowerPoint Presentation</vt:lpstr>
      <vt:lpstr>PowerPoint Presentation</vt:lpstr>
      <vt:lpstr>Component</vt:lpstr>
      <vt:lpstr>Existing platform</vt:lpstr>
      <vt:lpstr>Marketing group</vt:lpstr>
      <vt:lpstr>Team member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auto-tagging for pedagogy</dc:title>
  <dc:creator>Intouch Sangkrajang</dc:creator>
  <cp:lastModifiedBy>อารียา ทัตตินาพานิช</cp:lastModifiedBy>
  <cp:revision>35</cp:revision>
  <dcterms:created xsi:type="dcterms:W3CDTF">2017-01-21T12:32:38Z</dcterms:created>
  <dcterms:modified xsi:type="dcterms:W3CDTF">2017-01-23T18:04:45Z</dcterms:modified>
</cp:coreProperties>
</file>