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71" r:id="rId4"/>
    <p:sldId id="273" r:id="rId5"/>
    <p:sldId id="28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74" r:id="rId17"/>
    <p:sldId id="257" r:id="rId18"/>
    <p:sldId id="265" r:id="rId19"/>
    <p:sldId id="266" r:id="rId20"/>
    <p:sldId id="272" r:id="rId21"/>
    <p:sldId id="263" r:id="rId22"/>
    <p:sldId id="264" r:id="rId23"/>
    <p:sldId id="289" r:id="rId24"/>
    <p:sldId id="290" r:id="rId25"/>
    <p:sldId id="259" r:id="rId26"/>
    <p:sldId id="261" r:id="rId27"/>
    <p:sldId id="287" r:id="rId28"/>
    <p:sldId id="291" r:id="rId29"/>
    <p:sldId id="292" r:id="rId30"/>
    <p:sldId id="269" r:id="rId31"/>
    <p:sldId id="270" r:id="rId32"/>
    <p:sldId id="268" r:id="rId3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BE9A-5FA7-4709-B6F6-378838929266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B04-C2E3-4BB5-9E39-741A2970F7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ผู้พัฒนาจะทำการเตรียมเอกสารที่เป็นไฟล์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ซึ่งเอกสารเหล่านี้จะมีผู้เชี่ยวชาญเฉพาะมาช่วยในการระบุคำสำคัญต่างๆเพื่อทำการเตรียม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โดยหลังจากที่ทำการสร้าง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เสร็จแล้ว เอกสารที่เหลือจะทำการ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เอกสารได้โดยอัตโนมัติ โดยใช้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ข้างต้น เช่น ถ้าต้องการให้ตัว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สามารถทำการจำแนกเนื้อหาที่เกี่ยวข้องกับเรื่อง “การดึงความสนใจนักเรียน” ผู้พัฒนา/ผู้ดูแลจะต้องเตรียมเอกสารที่มีเนื้อหาที่เกี่ยวข้องกับเรื่องการดึงความสนใจของนักเรียน และให้ผู้เชี่ยวชาญช่วยระบุว่า มีคำใดบ้างที่สามารถระบุได้ว่า ข้อความนี้มีความเกี่ยวข้องกับ "การดึงความสนใจของนักเรียน" และนำไปทำการเตรียม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โดยหลังจากสร้าง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เสร็จแล้ว ผู้พัฒนาสามารถนำเอกสารที่เกี่ยวข้องกับ "การดึงความสนใจนักเรียน" มาทำการ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เอกสารโดยอัตโนมัติได้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ผู้ใช้สามารถเข้ามาใช้งานผ่าน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ที่ทางกลุ่มพัฒนาขึ้นมา แล้วทำการค้นหาเนื้อหาที่เกี่ยวข้องกับสิ่งที่ผู้ใช้ต้องการ แล้วเนื้อหาส่วนนั้นก็จะปรากฏขึ้นมา และมีไฟล์เอกสารนั้นให้ผู้ใช้สามารถ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download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ไปอ่านได้ ยกตัวอย่างเช่น ครูสมศรีต้องการที่จะหาข้อมูลเรื่อง “การดึงความสนใจนักเรียน” เพื่อนำไปเตรียมการเรียนการสอนสำหรับชั้นเรียน สิ่งที่คุณครูต้องทำก็คือ ค้นหาด้วยคำว่า “ดึงความสนใจนักเรียน” ในหน้าเว็บ แล้วเว็บก็จะทำการแสดงผลย่อหน้าที่เกี่ยวข้องกับการดึงความสนใจนักเรียนจากเอกสารต่างๆในระบบ รวมถึงแสดง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ที่เกี่ยวข้องกับย่อหน้านั้นๆ โดยแต่ละย่อหน้าก็จะมี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ที่เกี่ยวข้องเป็นของตัวเอง และมีลิงค์สำหรับดาวน์โหลดเอกสารที่มีข้อความนั้นอยู่ให้คลิกเพื่อดาวน์โหลดได้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B04-C2E3-4BB5-9E39-741A2970F785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708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625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573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857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257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392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324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12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6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473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48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349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77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07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88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901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05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0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C2BF32-05A6-4076-93CB-F7D89966FB3F}" type="datetimeFigureOut">
              <a:rPr lang="th-TH" smtClean="0"/>
              <a:t>07/12/59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804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thaiautotag.win/mainpag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1036989"/>
            <a:ext cx="8880564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Document Auto-tagging (</a:t>
            </a:r>
            <a:r>
              <a:rPr lang="en-US" sz="6000" b="1" dirty="0" err="1" smtClean="0"/>
              <a:t>Tagvisor</a:t>
            </a:r>
            <a:r>
              <a:rPr lang="en-US" sz="6000" b="1" dirty="0" smtClean="0"/>
              <a:t>)</a:t>
            </a:r>
            <a:endParaRPr lang="th-TH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587242"/>
            <a:ext cx="7197726" cy="1405467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Suphanut</a:t>
            </a:r>
            <a:r>
              <a:rPr lang="en-US" sz="2400" dirty="0" smtClean="0"/>
              <a:t> </a:t>
            </a:r>
            <a:r>
              <a:rPr lang="en-US" sz="2400" dirty="0" err="1" smtClean="0"/>
              <a:t>Thattinapanich</a:t>
            </a:r>
            <a:r>
              <a:rPr lang="en-US" sz="2400" dirty="0" smtClean="0"/>
              <a:t> 56070501053</a:t>
            </a:r>
          </a:p>
          <a:p>
            <a:r>
              <a:rPr lang="en-US" sz="2400" dirty="0" smtClean="0"/>
              <a:t>Intouch Sangkrajang 56070501068</a:t>
            </a:r>
          </a:p>
          <a:p>
            <a:endParaRPr lang="en-US" sz="2400" dirty="0"/>
          </a:p>
          <a:p>
            <a:r>
              <a:rPr lang="en-US" sz="2400" dirty="0" smtClean="0"/>
              <a:t>Advisor : </a:t>
            </a:r>
            <a:r>
              <a:rPr lang="en-US" sz="2400" dirty="0" err="1" smtClean="0"/>
              <a:t>Assc.Prof</a:t>
            </a:r>
            <a:r>
              <a:rPr lang="en-US" sz="2400" dirty="0" smtClean="0"/>
              <a:t>. </a:t>
            </a:r>
            <a:r>
              <a:rPr lang="en-US" sz="2400" dirty="0" err="1" smtClean="0"/>
              <a:t>Dr.Tiranee</a:t>
            </a:r>
            <a:r>
              <a:rPr lang="en-US" sz="2400" dirty="0" smtClean="0"/>
              <a:t> </a:t>
            </a:r>
            <a:r>
              <a:rPr lang="en-US" sz="2400" dirty="0" err="1" smtClean="0"/>
              <a:t>Achalakul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4080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Term frequency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–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Inverse document frequency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TF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IDF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วิธีทาง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สถิติที่จะทำการตรวจสอบคำต่างๆในบทความเพื่อนำไปเปรียบเทียบกับบทความทั้งหมด เพื่อหาอัตราส่วนว่าคำๆนี้มีความสำคัญต่อบทความโดยรวมมากน้อยแค่ไหน โดย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TF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IDF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จะแบ่งขั้นตอนเป็น 2 ส่วนคือ 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Term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frequency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โดยในขั้นตอนนี้จะทำการนับจำนวนครั้งที่คำต่างๆปรากฎในบทความหนึ่งๆ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Inverse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frequency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นขั้นตอนนี้จะเป็นนำคำต่างๆในบทความมาเปรียบเทียบกับบทความทั้งหมดและคำนวณหาค่าน้ำหนักความสำคัญนั้นๆจากบทความ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248237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Latent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Dirichlet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Allocation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clustering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ที่ใช้สำหรับการทำ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topic discovery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จากข้อมูลต่างๆ ที่ใส่เข้าใป ซึ่งจะมีการเรียกใช้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vector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ของคำที่ได้จากการทำ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bag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of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word model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มา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ทำการหาความถี่ของคำเทียบกับเอกสารต่างๆ และทำการแปลงสร้าง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ความเกี่ยวข้อง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ของคำ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เทียบกับเอกสารอื่นๆที่ได้ทำการเรียนรู้ เพื่อค้นหา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Keyword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ที่สำคัญสำหรับนำไปใช้งานต่อ </a:t>
            </a:r>
          </a:p>
        </p:txBody>
      </p:sp>
    </p:spTree>
    <p:extLst>
      <p:ext uri="{BB962C8B-B14F-4D97-AF65-F5344CB8AC3E}">
        <p14:creationId xmlns:p14="http://schemas.microsoft.com/office/powerpoint/2010/main" val="129448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7225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Neural network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- machine </a:t>
            </a:r>
            <a:r>
              <a:rPr lang="en-US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learning algorithm 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ที่มีหลักการทำงานที่เลียนแบบการทำงานของโครงสร้างในระบบประสาทของมนุษย์ โดยมีการส่งข้อมูลที่ทำการเรียนรู้อยู่ในระบบเข้าสู่ </a:t>
            </a:r>
            <a:r>
              <a:rPr lang="en-US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node 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ต่างๆ และหาค่าน้ำหนักในแต่ละ </a:t>
            </a:r>
            <a:r>
              <a:rPr lang="en-US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node 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แล้วทำการส่งข้อมูลไปยัง </a:t>
            </a:r>
            <a:r>
              <a:rPr lang="en-US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node 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ย่อยๆ ต่างๆ ไปเรื่อยๆ จนได้ผลลัพธ์การจัดกลุ่มที่ดีที่สุด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61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Tools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Hadoop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Distributed File System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HDFS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การจัดเก็บข้อมูลที่ออกแบบมาสำหรับการจัดการข้อมูลขนาดใหญ่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Big data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Spark ML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library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ที่มีอยู่ในโปรแกรม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Spark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Spark ML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library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ที่ใช้ทำ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โดยที่สามารถทำงานแบบขนาน (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Parallel programming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 ได้</a:t>
            </a: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Impala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ปรแกรม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จัดการฐานข้อมูลแบบ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Open source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ที่ถูกออกแบบมาให้ใช้งานร่วมกับ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Hadoop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ecosystem 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PDFBox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สำหรับการแปลงไฟล์ในรูปแบบ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text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file</a:t>
            </a:r>
          </a:p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Thai word segmentation -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โปรแกรมสำหรับแบ่งคำภาษาไทย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680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Language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ผลการค้นหารูปภาพสำหรับ jav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60" y="0"/>
            <a:ext cx="3139615" cy="313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97" y="284283"/>
            <a:ext cx="2812008" cy="28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ผลการค้นหารูปภาพสำหรับ ph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573" y="3749216"/>
            <a:ext cx="4463387" cy="23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ผลการค้นหารูปภาพสำหรับ html 4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10" y="3424781"/>
            <a:ext cx="3146286" cy="314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1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1" y="2013298"/>
            <a:ext cx="10611120" cy="40053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Flowchart</a:t>
            </a:r>
            <a:endParaRPr lang="th-TH" sz="4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13298"/>
            <a:ext cx="10611119" cy="4057934"/>
          </a:xfrm>
        </p:spPr>
      </p:pic>
    </p:spTree>
    <p:extLst>
      <p:ext uri="{BB962C8B-B14F-4D97-AF65-F5344CB8AC3E}">
        <p14:creationId xmlns:p14="http://schemas.microsoft.com/office/powerpoint/2010/main" val="406850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420" y="155730"/>
            <a:ext cx="10131425" cy="1456267"/>
          </a:xfrm>
        </p:spPr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architecture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1256418"/>
            <a:ext cx="7637172" cy="5371909"/>
          </a:xfrm>
        </p:spPr>
      </p:pic>
    </p:spTree>
    <p:extLst>
      <p:ext uri="{BB962C8B-B14F-4D97-AF65-F5344CB8AC3E}">
        <p14:creationId xmlns:p14="http://schemas.microsoft.com/office/powerpoint/2010/main" val="142032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(model)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Preprocessing 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Word-to-vector/feature extraction in Thai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4147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Project module (preprocess)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preprocessing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PDF/DOC to text file</a:t>
            </a:r>
          </a:p>
          <a:p>
            <a:pPr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 : </a:t>
            </a:r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PDFBox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(Java program)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PDFMiner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(Python program)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 : unzip (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linux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command)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Splitter : Java program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: </a:t>
            </a:r>
            <a:r>
              <a:rPr lang="en-US" sz="30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LexTo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Thai word </a:t>
            </a:r>
            <a:r>
              <a:rPr lang="en-US" sz="3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segmentation using crowdsourcing</a:t>
            </a:r>
            <a:endParaRPr lang="en-US" sz="30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20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</a:t>
            </a:r>
            <a:r>
              <a:rPr lang="en-US" sz="4500" dirty="0" smtClean="0"/>
              <a:t>(classification)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12"/>
            <a:ext cx="10131425" cy="3649133"/>
          </a:xfrm>
        </p:spPr>
        <p:txBody>
          <a:bodyPr>
            <a:normAutofit/>
          </a:bodyPr>
          <a:lstStyle/>
          <a:p>
            <a:pPr marL="285750"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Word-to-vector/feature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extraction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Word2Vec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,Count </a:t>
            </a:r>
            <a:r>
              <a:rPr lang="en-US" sz="30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Vectorizer</a:t>
            </a:r>
            <a:endParaRPr lang="en-US" sz="3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TF-IDF</a:t>
            </a:r>
          </a:p>
          <a:p>
            <a:pPr marL="285750"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model</a:t>
            </a:r>
            <a:endParaRPr lang="en-US" dirty="0"/>
          </a:p>
          <a:p>
            <a:pPr marL="742950"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Spark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ML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89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23248"/>
            <a:ext cx="10131425" cy="1456267"/>
          </a:xfrm>
        </p:spPr>
        <p:txBody>
          <a:bodyPr>
            <a:normAutofit/>
          </a:bodyPr>
          <a:lstStyle/>
          <a:p>
            <a:r>
              <a:rPr lang="en-US" sz="4500" dirty="0"/>
              <a:t>Project overview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2532"/>
            <a:ext cx="10131425" cy="4129825"/>
          </a:xfrm>
        </p:spPr>
        <p:txBody>
          <a:bodyPr>
            <a:no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เอกสารด้านการจัดการเรียนรู้ยังไม่ถูกนำมาใช้ให้เกิดประโยชน์สูงสุด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knowledge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management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วิเคราะห์ข้อความโดยใช้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</a:t>
            </a:r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แปลงข้อมูลแบบ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unstructured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structured</a:t>
            </a: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ตั้งเป้าหมายในการจัดการเอกสารภาษาไทย</a:t>
            </a:r>
            <a:endParaRPr lang="en-US" sz="3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สำหรับเรียกใช้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</a:t>
            </a:r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088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Project module (web)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870"/>
            <a:ext cx="10131425" cy="41298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for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teachers/users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setup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 for teachers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documents with tags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 for users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documents without tags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documents from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categories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30877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(webserver)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setup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: Azure with Ubuntu 14.04</a:t>
            </a:r>
          </a:p>
          <a:p>
            <a:pPr marL="1085850" lvl="3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HTML,PHP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Apache Impala (Big data platform RDBMS)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Connector : Impala JDBC in Java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026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(web </a:t>
            </a:r>
            <a:r>
              <a:rPr lang="en-US" sz="4500" dirty="0" err="1" smtClean="0"/>
              <a:t>ui</a:t>
            </a:r>
            <a:r>
              <a:rPr lang="en-US" sz="4500" dirty="0" smtClean="0"/>
              <a:t>)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PDF/DOC file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Tagging page (if </a:t>
            </a:r>
            <a:r>
              <a:rPr lang="en-US" sz="30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uploader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is a teacher)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 result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detail page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086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strength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Autofit/>
          </a:bodyPr>
          <a:lstStyle/>
          <a:p>
            <a:pPr lvl="0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ระบบสามารถรองรับเอกสารที่เป็น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ภาษาไทย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เอกสารได้ทั้ง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Prediction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เรียนรู้รูปแบบเอกสาร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ชนิดต่างๆ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เพื่อเพิ่มความแม่นยำได้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ระบบมีการใช้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Hadoop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Ecosystem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ทำให้สามารถจัดการข้อมูลปริมาณมากได้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365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Limitation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01505"/>
            <a:ext cx="10955739" cy="4299045"/>
          </a:xfrm>
        </p:spPr>
        <p:txBody>
          <a:bodyPr>
            <a:normAutofit/>
          </a:bodyPr>
          <a:lstStyle/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ภาษาไทยเป็นภาษาที่มีความซับซ้อนสูง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แม่นยำในการ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อาจจะต่ำกว่าการใช้งานกับ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ภาษาอังกฤษ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ที่ใช้เป็น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supervised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ทำให้ต้องมีการ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train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ข้อมูลก่อน ดังนั้น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ที่ระบุโดยผู้เชี่ยวชาญจะมีผลต่อตัว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เป็นอย่างมาก 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การระบุ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ย่อหน้าจาก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นั้นสามารถทำได้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ยาก เนื่องจากระบบโครงสร้างของไฟล์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ทำให้การแบ่ง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เกิดข้อผิดพลาดได้ง่าย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812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Project progress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setup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PHP Web server : completed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partly completed (some tables are not available yet)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</a:t>
            </a:r>
          </a:p>
          <a:p>
            <a:pPr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Features available </a:t>
            </a:r>
          </a:p>
          <a:p>
            <a:pPr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file and store to Apache Impala</a:t>
            </a:r>
          </a:p>
          <a:p>
            <a:pPr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Almost every page available (without function)</a:t>
            </a:r>
          </a:p>
          <a:p>
            <a:pPr lvl="1"/>
            <a:endParaRPr lang="en-US" sz="3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8467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progress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preprocessing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to text file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separation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 : 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progress (with Thai language)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model : considering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07477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DEMO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http://thaiautotag.win/mainpage.html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15028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500" dirty="0" smtClean="0"/>
              <a:t>Search result</a:t>
            </a:r>
            <a:endParaRPr lang="th-TH" sz="4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04" y="1022421"/>
            <a:ext cx="9328497" cy="5726500"/>
          </a:xfrm>
        </p:spPr>
      </p:pic>
    </p:spTree>
    <p:extLst>
      <p:ext uri="{BB962C8B-B14F-4D97-AF65-F5344CB8AC3E}">
        <p14:creationId xmlns:p14="http://schemas.microsoft.com/office/powerpoint/2010/main" val="224760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13" y="43827"/>
            <a:ext cx="10131425" cy="1456267"/>
          </a:xfrm>
        </p:spPr>
        <p:txBody>
          <a:bodyPr>
            <a:normAutofit/>
          </a:bodyPr>
          <a:lstStyle/>
          <a:p>
            <a:r>
              <a:rPr lang="en-US" sz="4500" dirty="0" smtClean="0"/>
              <a:t>Document detail</a:t>
            </a:r>
            <a:endParaRPr lang="th-TH" sz="4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69" y="1090661"/>
            <a:ext cx="9162436" cy="5599793"/>
          </a:xfrm>
        </p:spPr>
      </p:pic>
    </p:spTree>
    <p:extLst>
      <p:ext uri="{BB962C8B-B14F-4D97-AF65-F5344CB8AC3E}">
        <p14:creationId xmlns:p14="http://schemas.microsoft.com/office/powerpoint/2010/main" val="106613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</a:t>
            </a:r>
            <a:r>
              <a:rPr lang="en-US" sz="4500" dirty="0"/>
              <a:t>overview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9791"/>
            <a:ext cx="10131425" cy="3649133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ความร่วมมือกับองค์กรภายนอก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มูลนิธิสดศรี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สฤษดิ์วงศ์</a:t>
            </a:r>
            <a:endParaRPr lang="en-US" sz="3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จัดหาเอกสารสำหรับการ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train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และทดสอบ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</a:t>
            </a:r>
          </a:p>
          <a:p>
            <a:pPr lvl="2"/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จัดหาผู้เชี่ยวชาญสำหรับ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เอกสารเพื่อใช้ในการ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81963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Problems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some data is not consistent yet so we can’t make attributes for tables.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splitting : some text formations might make incorrect separations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PHP-Java connector : have a problem to send huge text from Java to PHP and from PHP back to Java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 : have a problem in converting Thai text to vector</a:t>
            </a:r>
          </a:p>
        </p:txBody>
      </p:sp>
    </p:spTree>
    <p:extLst>
      <p:ext uri="{BB962C8B-B14F-4D97-AF65-F5344CB8AC3E}">
        <p14:creationId xmlns:p14="http://schemas.microsoft.com/office/powerpoint/2010/main" val="598885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Term 2 plan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Making a machine learning model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adjusting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searching page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Improve previous works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3818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1642296"/>
            <a:ext cx="8880564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th-TH" sz="6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86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</a:t>
            </a:r>
            <a:r>
              <a:rPr lang="en-US" sz="4500" dirty="0" smtClean="0">
                <a:solidFill>
                  <a:prstClr val="white"/>
                </a:solidFill>
              </a:rPr>
              <a:t>Scope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74209"/>
            <a:ext cx="10131425" cy="2735233"/>
          </a:xfrm>
        </p:spPr>
        <p:txBody>
          <a:bodyPr>
            <a:noAutofit/>
          </a:bodyPr>
          <a:lstStyle/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สร้างเครื่องมือสำหรับรับไฟล์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PDF/text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และดึงข้อความภาษาไทยในแต่ละย่อหน้าออกมา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ที่สามารถรับข้อมูลจากไฟล์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text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ภาษาไทย และทำการติด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สำหรับแต่ละย่อหน้า โดยวิธีการ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385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prstClr val="white"/>
                </a:solidFill>
              </a:rPr>
              <a:t>Project </a:t>
            </a:r>
            <a:r>
              <a:rPr lang="en-US" sz="4500" dirty="0" smtClean="0">
                <a:solidFill>
                  <a:prstClr val="white"/>
                </a:solidFill>
              </a:rPr>
              <a:t>Scope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Autofit/>
          </a:bodyPr>
          <a:lstStyle/>
          <a:p>
            <a:pPr lvl="0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โดยมีคุณสมบัติหลักคือ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สามารถรับไฟล์รายงานในรูปแบบไฟล์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text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เพิ่มเติมจากผู้ใช้ และนำไปประมวลผลโดยใช้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ซึ่งจะทำการติด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โดยอัตโนมัติและเก็บลงฐานข้อมูล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สามารถสืบค้นข้อมูลตัวอย่างการเรียนการสอนที่ดี โดยผ่านการพิมพ์ข้อความหรือคีย์เวิร์ดลงในช่อง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แสดงผลการสืบค้นในหลายระดับ คือประเภทเอกสาร หมวดหมู่ของ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และตัวอย่างข้อความที่สำคัญ นอกจากนี้ผู้ใช้ระบบจะสามารถดาวน์โหลดไฟล์ต้นฉบับออกจากระบบได้หากต้องการ 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208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Literature survey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619739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Stanford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Deepdive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เป็นโปรแกรมสำหรับแปลง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unstructured data (document)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structure data (database)</a:t>
            </a: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clustering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topic discovery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และทำการเก็บข้อมูลลงใน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เพื่อทำการสืบค้นต่อ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Alchemy API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IBM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watson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เพื่อทำการรับ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text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เพื่อหา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ต่างๆของเอกสารเหล่านั้น</a:t>
            </a:r>
          </a:p>
          <a:p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Aylien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NLP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สำหรับทำการสรุปคำสำคัญ และหา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ต่างๆของเอกสาร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371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Technology Comparison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46784"/>
            <a:ext cx="10131425" cy="364913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–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LexTo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Tlex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Thai word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Segmentation using crowdsourcing 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Topic Discovery -  Latent semantic analysis (LSA)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Latent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Dirichlet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Allocation (LDA) </a:t>
            </a:r>
          </a:p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Support Vector Machines (SVM)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Naive Bayes (multinomial NB)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Neural Networks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 Trees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Random Forests </a:t>
            </a:r>
          </a:p>
        </p:txBody>
      </p:sp>
    </p:spTree>
    <p:extLst>
      <p:ext uri="{BB962C8B-B14F-4D97-AF65-F5344CB8AC3E}">
        <p14:creationId xmlns:p14="http://schemas.microsoft.com/office/powerpoint/2010/main" val="55342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0998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-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ภาษาไทยนั้น </a:t>
            </a:r>
            <a:r>
              <a:rPr lang="en-US" sz="32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Sentence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Word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delimiter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ใดๆ ทำให้จำเป็นต้อง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รทำ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Word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Segmentation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เพื่อที่จะระบุคำ ว่าใน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รูปประโยคนี้จะ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มีคำใดบ้าง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และวิธีการ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ทางการทำ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Segmentation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นั้นจะ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Forward Step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Backward Step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การหาค่าความน่าจะเป็นของรูป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ประโยคเพื่อให้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ได้ผลลัพธ์ที่ดีที่สุดในการ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แบ่งคำ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831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0998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Bag-of-word - Model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ที่ใช้วิธีการเก็บตัวอักษรในเอกสารและทำการ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mapping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กับตัวเลข เพื่อใช้เป็นตัวแปรสำหรับนำไปใช้ประโยชน์สำหรับการทำ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Mathmethic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Model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และการทำ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945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370</TotalTime>
  <Words>1622</Words>
  <Application>Microsoft Office PowerPoint</Application>
  <PresentationFormat>Widescreen</PresentationFormat>
  <Paragraphs>146</Paragraphs>
  <Slides>32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Angsana New</vt:lpstr>
      <vt:lpstr>Arial</vt:lpstr>
      <vt:lpstr>Calibri</vt:lpstr>
      <vt:lpstr>Calibri Light</vt:lpstr>
      <vt:lpstr>Cordia New</vt:lpstr>
      <vt:lpstr>MS Mincho</vt:lpstr>
      <vt:lpstr>TH Sarabun New</vt:lpstr>
      <vt:lpstr>Celestial</vt:lpstr>
      <vt:lpstr>Document Auto-tagging (Tagvisor)</vt:lpstr>
      <vt:lpstr>Project overview</vt:lpstr>
      <vt:lpstr>Project overview</vt:lpstr>
      <vt:lpstr>Project Scope</vt:lpstr>
      <vt:lpstr>Project Scope</vt:lpstr>
      <vt:lpstr>Literature survey</vt:lpstr>
      <vt:lpstr>Technology Comparison</vt:lpstr>
      <vt:lpstr>Technique &amp; Technology</vt:lpstr>
      <vt:lpstr>Technique &amp; Technology</vt:lpstr>
      <vt:lpstr>Technique &amp; Technology</vt:lpstr>
      <vt:lpstr>Technique &amp; Technology</vt:lpstr>
      <vt:lpstr>Technique &amp; Technology</vt:lpstr>
      <vt:lpstr>Tools</vt:lpstr>
      <vt:lpstr>Language</vt:lpstr>
      <vt:lpstr>Flowchart</vt:lpstr>
      <vt:lpstr>Project architecture</vt:lpstr>
      <vt:lpstr>Project module (model)</vt:lpstr>
      <vt:lpstr>Project module (preprocess)</vt:lpstr>
      <vt:lpstr>Project module (classification)</vt:lpstr>
      <vt:lpstr>Project module (web)</vt:lpstr>
      <vt:lpstr>Project module (webserver)</vt:lpstr>
      <vt:lpstr>Project module (web ui)</vt:lpstr>
      <vt:lpstr>strength</vt:lpstr>
      <vt:lpstr>Limitation</vt:lpstr>
      <vt:lpstr>Project progress</vt:lpstr>
      <vt:lpstr>Project progress</vt:lpstr>
      <vt:lpstr>DEMO</vt:lpstr>
      <vt:lpstr>Search result</vt:lpstr>
      <vt:lpstr>Document detail</vt:lpstr>
      <vt:lpstr>Problems</vt:lpstr>
      <vt:lpstr>Term 2 plan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Auto-tagging (Tagvisor)</dc:title>
  <dc:creator>Intouch Sangkrajang</dc:creator>
  <cp:lastModifiedBy>Intouch Sangkrajang</cp:lastModifiedBy>
  <cp:revision>36</cp:revision>
  <dcterms:created xsi:type="dcterms:W3CDTF">2016-12-04T10:40:33Z</dcterms:created>
  <dcterms:modified xsi:type="dcterms:W3CDTF">2016-12-07T06:54:27Z</dcterms:modified>
</cp:coreProperties>
</file>