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9D9C5-AE07-404F-B906-C9095D760059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88C4E1-42FF-43CE-BC1A-C5C316CE795B}">
      <dgm:prSet phldrT="[Text]"/>
      <dgm:spPr/>
      <dgm:t>
        <a:bodyPr/>
        <a:lstStyle/>
        <a:p>
          <a:r>
            <a:rPr lang="th-TH" dirty="0" smtClean="0"/>
            <a:t>เอกสาร</a:t>
          </a:r>
          <a:endParaRPr lang="en-US" dirty="0"/>
        </a:p>
      </dgm:t>
    </dgm:pt>
    <dgm:pt modelId="{8EE81FDF-F848-45A6-91AB-DDD478DF03B0}" type="parTrans" cxnId="{1A3E024C-0A02-4DDB-A991-12F503028017}">
      <dgm:prSet/>
      <dgm:spPr/>
      <dgm:t>
        <a:bodyPr/>
        <a:lstStyle/>
        <a:p>
          <a:endParaRPr lang="en-US"/>
        </a:p>
      </dgm:t>
    </dgm:pt>
    <dgm:pt modelId="{5B565B2A-7448-4D6D-B5E3-2D125354D810}" type="sibTrans" cxnId="{1A3E024C-0A02-4DDB-A991-12F503028017}">
      <dgm:prSet/>
      <dgm:spPr/>
      <dgm:t>
        <a:bodyPr/>
        <a:lstStyle/>
        <a:p>
          <a:endParaRPr lang="en-US"/>
        </a:p>
      </dgm:t>
    </dgm:pt>
    <dgm:pt modelId="{5D485ED5-6582-452D-AE75-4B2FE52A41B3}">
      <dgm:prSet phldrT="[Text]"/>
      <dgm:spPr/>
      <dgm:t>
        <a:bodyPr/>
        <a:lstStyle/>
        <a:p>
          <a:r>
            <a:rPr lang="th-TH" dirty="0" smtClean="0"/>
            <a:t>ประเภทของเอกสาร</a:t>
          </a:r>
          <a:endParaRPr lang="en-US" dirty="0"/>
        </a:p>
      </dgm:t>
    </dgm:pt>
    <dgm:pt modelId="{73AC93C3-2296-417B-AF9F-1F5C354511F9}" type="parTrans" cxnId="{E3034A35-A18C-46DA-8B8A-81947D0CDBBD}">
      <dgm:prSet/>
      <dgm:spPr/>
      <dgm:t>
        <a:bodyPr/>
        <a:lstStyle/>
        <a:p>
          <a:endParaRPr lang="en-US"/>
        </a:p>
      </dgm:t>
    </dgm:pt>
    <dgm:pt modelId="{E3B9CF5D-6387-4D20-9CF2-80F40FF53B5E}" type="sibTrans" cxnId="{E3034A35-A18C-46DA-8B8A-81947D0CDBBD}">
      <dgm:prSet/>
      <dgm:spPr/>
      <dgm:t>
        <a:bodyPr/>
        <a:lstStyle/>
        <a:p>
          <a:endParaRPr lang="en-US"/>
        </a:p>
      </dgm:t>
    </dgm:pt>
    <dgm:pt modelId="{7C4AD064-17F5-4055-B608-06E47C13E9EF}">
      <dgm:prSet phldrT="[Text]"/>
      <dgm:spPr/>
      <dgm:t>
        <a:bodyPr/>
        <a:lstStyle/>
        <a:p>
          <a:r>
            <a:rPr lang="th-TH" dirty="0" smtClean="0"/>
            <a:t>วิชา</a:t>
          </a:r>
          <a:endParaRPr lang="en-US" dirty="0"/>
        </a:p>
      </dgm:t>
    </dgm:pt>
    <dgm:pt modelId="{7C9A117F-BB1B-44D2-9A30-EA1980A15B36}" type="parTrans" cxnId="{3BBAC525-2538-4170-8A36-C183D68A75EE}">
      <dgm:prSet/>
      <dgm:spPr/>
      <dgm:t>
        <a:bodyPr/>
        <a:lstStyle/>
        <a:p>
          <a:endParaRPr lang="en-US"/>
        </a:p>
      </dgm:t>
    </dgm:pt>
    <dgm:pt modelId="{02E62B64-D035-416F-A917-EF4C41801622}" type="sibTrans" cxnId="{3BBAC525-2538-4170-8A36-C183D68A75EE}">
      <dgm:prSet/>
      <dgm:spPr/>
      <dgm:t>
        <a:bodyPr/>
        <a:lstStyle/>
        <a:p>
          <a:endParaRPr lang="en-US"/>
        </a:p>
      </dgm:t>
    </dgm:pt>
    <dgm:pt modelId="{B234C484-7219-4834-9CBE-342CA08871F6}">
      <dgm:prSet phldrT="[Text]"/>
      <dgm:spPr/>
      <dgm:t>
        <a:bodyPr/>
        <a:lstStyle/>
        <a:p>
          <a:r>
            <a:rPr lang="th-TH" dirty="0" smtClean="0"/>
            <a:t>แนวทางการสอน</a:t>
          </a:r>
          <a:endParaRPr lang="en-US" dirty="0"/>
        </a:p>
      </dgm:t>
    </dgm:pt>
    <dgm:pt modelId="{28F7C4DE-BA94-4A80-9733-45DA38782117}" type="parTrans" cxnId="{7D78385A-CBDE-4529-8050-77CA80B946A2}">
      <dgm:prSet/>
      <dgm:spPr/>
      <dgm:t>
        <a:bodyPr/>
        <a:lstStyle/>
        <a:p>
          <a:endParaRPr lang="en-US"/>
        </a:p>
      </dgm:t>
    </dgm:pt>
    <dgm:pt modelId="{9B96CAFA-DC12-4C00-8FBF-62C3E1155D7B}" type="sibTrans" cxnId="{7D78385A-CBDE-4529-8050-77CA80B946A2}">
      <dgm:prSet/>
      <dgm:spPr/>
      <dgm:t>
        <a:bodyPr/>
        <a:lstStyle/>
        <a:p>
          <a:endParaRPr lang="en-US"/>
        </a:p>
      </dgm:t>
    </dgm:pt>
    <dgm:pt modelId="{4CB8464F-0890-45E3-8DD0-13295B81122F}">
      <dgm:prSet phldrT="[Text]"/>
      <dgm:spPr/>
      <dgm:t>
        <a:bodyPr/>
        <a:lstStyle/>
        <a:p>
          <a:r>
            <a:rPr lang="th-TH" dirty="0" err="1" smtClean="0"/>
            <a:t>อื่นๆ</a:t>
          </a:r>
          <a:endParaRPr lang="en-US" dirty="0"/>
        </a:p>
      </dgm:t>
    </dgm:pt>
    <dgm:pt modelId="{59FE4833-EDF7-477B-B375-96832E6F2473}" type="parTrans" cxnId="{BDB71108-E4BA-43F8-B273-5593C0BB951F}">
      <dgm:prSet/>
      <dgm:spPr/>
      <dgm:t>
        <a:bodyPr/>
        <a:lstStyle/>
        <a:p>
          <a:endParaRPr lang="en-US"/>
        </a:p>
      </dgm:t>
    </dgm:pt>
    <dgm:pt modelId="{33BB4153-EBDE-4BEC-8E52-B493CE9F7CE2}" type="sibTrans" cxnId="{BDB71108-E4BA-43F8-B273-5593C0BB951F}">
      <dgm:prSet/>
      <dgm:spPr/>
      <dgm:t>
        <a:bodyPr/>
        <a:lstStyle/>
        <a:p>
          <a:endParaRPr lang="en-US"/>
        </a:p>
      </dgm:t>
    </dgm:pt>
    <dgm:pt modelId="{681E3354-B181-4471-A2E4-2370BCA08037}">
      <dgm:prSet phldrT="[Text]"/>
      <dgm:spPr/>
      <dgm:t>
        <a:bodyPr/>
        <a:lstStyle/>
        <a:p>
          <a:r>
            <a:rPr lang="th-TH" dirty="0" smtClean="0"/>
            <a:t>คณิตศาสตร์</a:t>
          </a:r>
          <a:endParaRPr lang="en-US" dirty="0"/>
        </a:p>
      </dgm:t>
    </dgm:pt>
    <dgm:pt modelId="{A1B57CB7-EF82-4152-9F41-9593A64484DE}" type="parTrans" cxnId="{9852193C-61A8-452B-8E04-BBBB7C8CB82C}">
      <dgm:prSet/>
      <dgm:spPr/>
      <dgm:t>
        <a:bodyPr/>
        <a:lstStyle/>
        <a:p>
          <a:endParaRPr lang="en-US"/>
        </a:p>
      </dgm:t>
    </dgm:pt>
    <dgm:pt modelId="{1E282492-2949-40CF-9B12-E45E35FDCFBA}" type="sibTrans" cxnId="{9852193C-61A8-452B-8E04-BBBB7C8CB82C}">
      <dgm:prSet/>
      <dgm:spPr/>
      <dgm:t>
        <a:bodyPr/>
        <a:lstStyle/>
        <a:p>
          <a:endParaRPr lang="en-US"/>
        </a:p>
      </dgm:t>
    </dgm:pt>
    <dgm:pt modelId="{8C7F873A-21FC-4E6A-BD99-89988E686DA0}">
      <dgm:prSet phldrT="[Text]"/>
      <dgm:spPr/>
      <dgm:t>
        <a:bodyPr/>
        <a:lstStyle/>
        <a:p>
          <a:r>
            <a:rPr lang="th-TH" dirty="0" smtClean="0"/>
            <a:t>สังคม</a:t>
          </a:r>
          <a:endParaRPr lang="en-US" dirty="0"/>
        </a:p>
      </dgm:t>
    </dgm:pt>
    <dgm:pt modelId="{005DEAEE-F81A-4FCE-A0F8-B0D24270502C}" type="parTrans" cxnId="{0C8EF1A0-114F-45D4-B2CF-2E9BC1630614}">
      <dgm:prSet/>
      <dgm:spPr/>
      <dgm:t>
        <a:bodyPr/>
        <a:lstStyle/>
        <a:p>
          <a:endParaRPr lang="en-US"/>
        </a:p>
      </dgm:t>
    </dgm:pt>
    <dgm:pt modelId="{D404D8E5-F077-4D18-87E7-5594801FEEE5}" type="sibTrans" cxnId="{0C8EF1A0-114F-45D4-B2CF-2E9BC1630614}">
      <dgm:prSet/>
      <dgm:spPr/>
      <dgm:t>
        <a:bodyPr/>
        <a:lstStyle/>
        <a:p>
          <a:endParaRPr lang="en-US"/>
        </a:p>
      </dgm:t>
    </dgm:pt>
    <dgm:pt modelId="{ABE9C2CA-4E3B-4087-8E0E-5246E8D0D424}">
      <dgm:prSet phldrT="[Text]"/>
      <dgm:spPr/>
      <dgm:t>
        <a:bodyPr/>
        <a:lstStyle/>
        <a:p>
          <a:r>
            <a:rPr lang="th-TH" dirty="0" smtClean="0"/>
            <a:t>จิตวิทยา</a:t>
          </a:r>
          <a:endParaRPr lang="en-US" dirty="0"/>
        </a:p>
      </dgm:t>
    </dgm:pt>
    <dgm:pt modelId="{7A680C5B-FB15-47E6-ACC6-5A57558AF075}" type="parTrans" cxnId="{1F56AA24-2E0C-4B17-8A68-30332A9B455A}">
      <dgm:prSet/>
      <dgm:spPr/>
      <dgm:t>
        <a:bodyPr/>
        <a:lstStyle/>
        <a:p>
          <a:endParaRPr lang="en-US"/>
        </a:p>
      </dgm:t>
    </dgm:pt>
    <dgm:pt modelId="{6C95BDFF-84FC-46B5-A31A-E6CF0021F85F}" type="sibTrans" cxnId="{1F56AA24-2E0C-4B17-8A68-30332A9B455A}">
      <dgm:prSet/>
      <dgm:spPr/>
      <dgm:t>
        <a:bodyPr/>
        <a:lstStyle/>
        <a:p>
          <a:endParaRPr lang="en-US"/>
        </a:p>
      </dgm:t>
    </dgm:pt>
    <dgm:pt modelId="{B5FCDDE2-605C-4DB6-B794-F3A2385CB173}">
      <dgm:prSet phldrT="[Text]"/>
      <dgm:spPr/>
      <dgm:t>
        <a:bodyPr/>
        <a:lstStyle/>
        <a:p>
          <a:r>
            <a:rPr lang="th-TH" dirty="0" smtClean="0"/>
            <a:t>รายงาน</a:t>
          </a:r>
          <a:endParaRPr lang="en-US" dirty="0"/>
        </a:p>
      </dgm:t>
    </dgm:pt>
    <dgm:pt modelId="{61932AC6-5DC2-462D-AB00-6D92998AF6FB}" type="parTrans" cxnId="{2A60D8EE-F79B-4847-AA2C-E2E2D3CFA945}">
      <dgm:prSet/>
      <dgm:spPr/>
      <dgm:t>
        <a:bodyPr/>
        <a:lstStyle/>
        <a:p>
          <a:endParaRPr lang="en-US"/>
        </a:p>
      </dgm:t>
    </dgm:pt>
    <dgm:pt modelId="{D7B2FB80-DADD-4A3A-B551-BC373DBE0C05}" type="sibTrans" cxnId="{2A60D8EE-F79B-4847-AA2C-E2E2D3CFA945}">
      <dgm:prSet/>
      <dgm:spPr/>
      <dgm:t>
        <a:bodyPr/>
        <a:lstStyle/>
        <a:p>
          <a:endParaRPr lang="en-US"/>
        </a:p>
      </dgm:t>
    </dgm:pt>
    <dgm:pt modelId="{83A91915-813C-4F26-ACFA-A27309E914D4}">
      <dgm:prSet phldrT="[Text]"/>
      <dgm:spPr/>
      <dgm:t>
        <a:bodyPr/>
        <a:lstStyle/>
        <a:p>
          <a:r>
            <a:rPr lang="en-US" dirty="0" smtClean="0"/>
            <a:t>Active-learning</a:t>
          </a:r>
          <a:endParaRPr lang="en-US" dirty="0"/>
        </a:p>
      </dgm:t>
    </dgm:pt>
    <dgm:pt modelId="{DFB8E231-7DD7-4253-BE01-F123EE96FBB3}" type="parTrans" cxnId="{CE535597-6BBF-4E8A-9534-573002E12A5F}">
      <dgm:prSet/>
      <dgm:spPr/>
      <dgm:t>
        <a:bodyPr/>
        <a:lstStyle/>
        <a:p>
          <a:endParaRPr lang="en-US"/>
        </a:p>
      </dgm:t>
    </dgm:pt>
    <dgm:pt modelId="{5DCBAD00-D10E-4DEB-A1C9-FABFC3836976}" type="sibTrans" cxnId="{CE535597-6BBF-4E8A-9534-573002E12A5F}">
      <dgm:prSet/>
      <dgm:spPr/>
      <dgm:t>
        <a:bodyPr/>
        <a:lstStyle/>
        <a:p>
          <a:endParaRPr lang="en-US"/>
        </a:p>
      </dgm:t>
    </dgm:pt>
    <dgm:pt modelId="{45155609-D0AA-4BCC-AEA5-7B5E311CCB54}">
      <dgm:prSet phldrT="[Text]"/>
      <dgm:spPr/>
      <dgm:t>
        <a:bodyPr/>
        <a:lstStyle/>
        <a:p>
          <a:r>
            <a:rPr lang="en-US" dirty="0" smtClean="0"/>
            <a:t>Problem-based</a:t>
          </a:r>
          <a:endParaRPr lang="en-US" dirty="0"/>
        </a:p>
      </dgm:t>
    </dgm:pt>
    <dgm:pt modelId="{7F0D2EA4-B836-4F79-AA4D-285248363FD2}" type="parTrans" cxnId="{5C0A8B3A-9AC7-4029-AA06-FE3626503A4C}">
      <dgm:prSet/>
      <dgm:spPr/>
      <dgm:t>
        <a:bodyPr/>
        <a:lstStyle/>
        <a:p>
          <a:endParaRPr lang="en-US"/>
        </a:p>
      </dgm:t>
    </dgm:pt>
    <dgm:pt modelId="{27A98A21-EA1C-462A-BF59-71B1756BB77D}" type="sibTrans" cxnId="{5C0A8B3A-9AC7-4029-AA06-FE3626503A4C}">
      <dgm:prSet/>
      <dgm:spPr/>
      <dgm:t>
        <a:bodyPr/>
        <a:lstStyle/>
        <a:p>
          <a:endParaRPr lang="en-US"/>
        </a:p>
      </dgm:t>
    </dgm:pt>
    <dgm:pt modelId="{BCEAFBC3-4782-4D77-B2DD-994C745D8B0E}">
      <dgm:prSet phldrT="[Text]"/>
      <dgm:spPr/>
      <dgm:t>
        <a:bodyPr/>
        <a:lstStyle/>
        <a:p>
          <a:r>
            <a:rPr lang="en-US" dirty="0" smtClean="0"/>
            <a:t>Project-based</a:t>
          </a:r>
          <a:endParaRPr lang="en-US" dirty="0"/>
        </a:p>
      </dgm:t>
    </dgm:pt>
    <dgm:pt modelId="{C623E454-6E41-4F7B-AE4A-B29715BA217A}" type="parTrans" cxnId="{EE4FE423-9AC6-4736-A886-A4A59FEEFCC2}">
      <dgm:prSet/>
      <dgm:spPr/>
      <dgm:t>
        <a:bodyPr/>
        <a:lstStyle/>
        <a:p>
          <a:endParaRPr lang="en-US"/>
        </a:p>
      </dgm:t>
    </dgm:pt>
    <dgm:pt modelId="{E7361F4C-E11B-479F-AF15-234474857755}" type="sibTrans" cxnId="{EE4FE423-9AC6-4736-A886-A4A59FEEFCC2}">
      <dgm:prSet/>
      <dgm:spPr/>
      <dgm:t>
        <a:bodyPr/>
        <a:lstStyle/>
        <a:p>
          <a:endParaRPr lang="en-US"/>
        </a:p>
      </dgm:t>
    </dgm:pt>
    <dgm:pt modelId="{15C63BC4-7D89-474B-8EBE-864F98251246}">
      <dgm:prSet phldrT="[Text]"/>
      <dgm:spPr/>
      <dgm:t>
        <a:bodyPr/>
        <a:lstStyle/>
        <a:p>
          <a:r>
            <a:rPr lang="th-TH" dirty="0" smtClean="0"/>
            <a:t>ธรรมชาติ</a:t>
          </a:r>
          <a:endParaRPr lang="en-US" dirty="0"/>
        </a:p>
      </dgm:t>
    </dgm:pt>
    <dgm:pt modelId="{EF832488-A48D-49D7-BD82-43EE8CC5B6AB}" type="parTrans" cxnId="{1BEFAAFD-2034-4E3E-A8EC-74379A8E5201}">
      <dgm:prSet/>
      <dgm:spPr/>
      <dgm:t>
        <a:bodyPr/>
        <a:lstStyle/>
        <a:p>
          <a:endParaRPr lang="en-US"/>
        </a:p>
      </dgm:t>
    </dgm:pt>
    <dgm:pt modelId="{263681F0-95F3-4428-8A0C-B5AC6633BF44}" type="sibTrans" cxnId="{1BEFAAFD-2034-4E3E-A8EC-74379A8E5201}">
      <dgm:prSet/>
      <dgm:spPr/>
      <dgm:t>
        <a:bodyPr/>
        <a:lstStyle/>
        <a:p>
          <a:endParaRPr lang="en-US"/>
        </a:p>
      </dgm:t>
    </dgm:pt>
    <dgm:pt modelId="{D469AC6C-8211-481E-9C46-36E8EA01661A}">
      <dgm:prSet phldrT="[Text]"/>
      <dgm:spPr/>
      <dgm:t>
        <a:bodyPr/>
        <a:lstStyle/>
        <a:p>
          <a:r>
            <a:rPr lang="th-TH" dirty="0" smtClean="0"/>
            <a:t>สื่อประสม</a:t>
          </a:r>
          <a:endParaRPr lang="en-US" dirty="0"/>
        </a:p>
      </dgm:t>
    </dgm:pt>
    <dgm:pt modelId="{406E0745-1E82-4DC5-9DE0-0516388B8CD6}" type="parTrans" cxnId="{9C0BF202-A3C2-4B32-AF83-2E0E7DCF8E5A}">
      <dgm:prSet/>
      <dgm:spPr/>
      <dgm:t>
        <a:bodyPr/>
        <a:lstStyle/>
        <a:p>
          <a:endParaRPr lang="en-US"/>
        </a:p>
      </dgm:t>
    </dgm:pt>
    <dgm:pt modelId="{3274A67A-1A5A-4646-B57C-D5E0A6B33CBE}" type="sibTrans" cxnId="{9C0BF202-A3C2-4B32-AF83-2E0E7DCF8E5A}">
      <dgm:prSet/>
      <dgm:spPr/>
      <dgm:t>
        <a:bodyPr/>
        <a:lstStyle/>
        <a:p>
          <a:endParaRPr lang="en-US"/>
        </a:p>
      </dgm:t>
    </dgm:pt>
    <dgm:pt modelId="{77116CBB-0CD8-4F07-99E1-07FD5BEB6685}">
      <dgm:prSet phldrT="[Text]"/>
      <dgm:spPr/>
      <dgm:t>
        <a:bodyPr/>
        <a:lstStyle/>
        <a:p>
          <a:r>
            <a:rPr lang="th-TH" dirty="0" smtClean="0"/>
            <a:t>บทความในวารสาร</a:t>
          </a:r>
          <a:endParaRPr lang="en-US" dirty="0"/>
        </a:p>
      </dgm:t>
    </dgm:pt>
    <dgm:pt modelId="{B142EF4B-E263-4B30-9E56-6AF7DDA0BBC0}" type="parTrans" cxnId="{481DD2B6-58DF-49CD-9542-C91D3D079EEE}">
      <dgm:prSet/>
      <dgm:spPr/>
      <dgm:t>
        <a:bodyPr/>
        <a:lstStyle/>
        <a:p>
          <a:endParaRPr lang="en-US"/>
        </a:p>
      </dgm:t>
    </dgm:pt>
    <dgm:pt modelId="{4E7E6CD7-A664-4AEC-82E1-F7486EFFC39C}" type="sibTrans" cxnId="{481DD2B6-58DF-49CD-9542-C91D3D079EEE}">
      <dgm:prSet/>
      <dgm:spPr/>
      <dgm:t>
        <a:bodyPr/>
        <a:lstStyle/>
        <a:p>
          <a:endParaRPr lang="en-US"/>
        </a:p>
      </dgm:t>
    </dgm:pt>
    <dgm:pt modelId="{B60355E7-5D4A-4E18-8639-C0F4F2C1B9F6}">
      <dgm:prSet phldrT="[Text]"/>
      <dgm:spPr/>
      <dgm:t>
        <a:bodyPr/>
        <a:lstStyle/>
        <a:p>
          <a:r>
            <a:rPr lang="th-TH" dirty="0" smtClean="0"/>
            <a:t>ข่าว</a:t>
          </a:r>
          <a:endParaRPr lang="en-US" dirty="0"/>
        </a:p>
      </dgm:t>
    </dgm:pt>
    <dgm:pt modelId="{5425DC4D-0CC7-4A88-B213-F4A3070995ED}" type="parTrans" cxnId="{AA6E8113-E552-4935-AB0C-172D03A4BBBA}">
      <dgm:prSet/>
      <dgm:spPr/>
      <dgm:t>
        <a:bodyPr/>
        <a:lstStyle/>
        <a:p>
          <a:endParaRPr lang="en-US"/>
        </a:p>
      </dgm:t>
    </dgm:pt>
    <dgm:pt modelId="{F9949BB4-A4A6-4366-AE27-ED4DB3C906C0}" type="sibTrans" cxnId="{AA6E8113-E552-4935-AB0C-172D03A4BBBA}">
      <dgm:prSet/>
      <dgm:spPr/>
      <dgm:t>
        <a:bodyPr/>
        <a:lstStyle/>
        <a:p>
          <a:endParaRPr lang="en-US"/>
        </a:p>
      </dgm:t>
    </dgm:pt>
    <dgm:pt modelId="{A67A3DD0-E2B2-4B4C-B778-31FA049FA3EC}" type="pres">
      <dgm:prSet presAssocID="{A089D9C5-AE07-404F-B906-C9095D7600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EE9C74-3D8D-4703-9D18-2593BF88EED4}" type="pres">
      <dgm:prSet presAssocID="{E788C4E1-42FF-43CE-BC1A-C5C316CE795B}" presName="hierRoot1" presStyleCnt="0">
        <dgm:presLayoutVars>
          <dgm:hierBranch val="init"/>
        </dgm:presLayoutVars>
      </dgm:prSet>
      <dgm:spPr/>
    </dgm:pt>
    <dgm:pt modelId="{0C424037-DC9B-4D82-BE2A-4E8AC901A865}" type="pres">
      <dgm:prSet presAssocID="{E788C4E1-42FF-43CE-BC1A-C5C316CE795B}" presName="rootComposite1" presStyleCnt="0"/>
      <dgm:spPr/>
    </dgm:pt>
    <dgm:pt modelId="{725CAE02-EB1E-436B-96BC-3F343D39BD95}" type="pres">
      <dgm:prSet presAssocID="{E788C4E1-42FF-43CE-BC1A-C5C316CE79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1D75D4-EF42-434F-8395-8CAC0DAFE194}" type="pres">
      <dgm:prSet presAssocID="{E788C4E1-42FF-43CE-BC1A-C5C316CE795B}" presName="rootConnector1" presStyleLbl="node1" presStyleIdx="0" presStyleCnt="0"/>
      <dgm:spPr/>
    </dgm:pt>
    <dgm:pt modelId="{2BF37816-855C-4BEC-B0A0-5A7B5E3BEE16}" type="pres">
      <dgm:prSet presAssocID="{E788C4E1-42FF-43CE-BC1A-C5C316CE795B}" presName="hierChild2" presStyleCnt="0"/>
      <dgm:spPr/>
    </dgm:pt>
    <dgm:pt modelId="{313BF535-CADC-4C22-8B0A-EABA0DCAD6CE}" type="pres">
      <dgm:prSet presAssocID="{73AC93C3-2296-417B-AF9F-1F5C354511F9}" presName="Name37" presStyleLbl="parChTrans1D2" presStyleIdx="0" presStyleCnt="4"/>
      <dgm:spPr/>
    </dgm:pt>
    <dgm:pt modelId="{CE217168-BA0C-4B5D-A265-64710B819B4F}" type="pres">
      <dgm:prSet presAssocID="{5D485ED5-6582-452D-AE75-4B2FE52A41B3}" presName="hierRoot2" presStyleCnt="0">
        <dgm:presLayoutVars>
          <dgm:hierBranch val="init"/>
        </dgm:presLayoutVars>
      </dgm:prSet>
      <dgm:spPr/>
    </dgm:pt>
    <dgm:pt modelId="{92572E3E-2306-40D6-B332-0DD55D9E415E}" type="pres">
      <dgm:prSet presAssocID="{5D485ED5-6582-452D-AE75-4B2FE52A41B3}" presName="rootComposite" presStyleCnt="0"/>
      <dgm:spPr/>
    </dgm:pt>
    <dgm:pt modelId="{1E0D7CD0-69E9-4754-A20A-5EBF08662DD5}" type="pres">
      <dgm:prSet presAssocID="{5D485ED5-6582-452D-AE75-4B2FE52A41B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B013E-EC4A-4564-AAE1-AFC1D97CA8AB}" type="pres">
      <dgm:prSet presAssocID="{5D485ED5-6582-452D-AE75-4B2FE52A41B3}" presName="rootConnector" presStyleLbl="node2" presStyleIdx="0" presStyleCnt="4"/>
      <dgm:spPr/>
    </dgm:pt>
    <dgm:pt modelId="{144669B5-4179-48D8-B385-2D53FFDA3A5B}" type="pres">
      <dgm:prSet presAssocID="{5D485ED5-6582-452D-AE75-4B2FE52A41B3}" presName="hierChild4" presStyleCnt="0"/>
      <dgm:spPr/>
    </dgm:pt>
    <dgm:pt modelId="{30548F40-4342-4990-B427-8F01F18C17A3}" type="pres">
      <dgm:prSet presAssocID="{61932AC6-5DC2-462D-AB00-6D92998AF6FB}" presName="Name37" presStyleLbl="parChTrans1D3" presStyleIdx="0" presStyleCnt="11"/>
      <dgm:spPr/>
    </dgm:pt>
    <dgm:pt modelId="{35B75C17-FA9C-4D74-9453-D4F37F920F87}" type="pres">
      <dgm:prSet presAssocID="{B5FCDDE2-605C-4DB6-B794-F3A2385CB173}" presName="hierRoot2" presStyleCnt="0">
        <dgm:presLayoutVars>
          <dgm:hierBranch val="init"/>
        </dgm:presLayoutVars>
      </dgm:prSet>
      <dgm:spPr/>
    </dgm:pt>
    <dgm:pt modelId="{F242FA3A-941D-4256-92D8-44868D35E8C8}" type="pres">
      <dgm:prSet presAssocID="{B5FCDDE2-605C-4DB6-B794-F3A2385CB173}" presName="rootComposite" presStyleCnt="0"/>
      <dgm:spPr/>
    </dgm:pt>
    <dgm:pt modelId="{34BC91D3-BD6E-405D-8F84-A0875DC96EF8}" type="pres">
      <dgm:prSet presAssocID="{B5FCDDE2-605C-4DB6-B794-F3A2385CB173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B8CC8-481F-4F6B-9A6B-A9A5A9A202F3}" type="pres">
      <dgm:prSet presAssocID="{B5FCDDE2-605C-4DB6-B794-F3A2385CB173}" presName="rootConnector" presStyleLbl="node3" presStyleIdx="0" presStyleCnt="11"/>
      <dgm:spPr/>
    </dgm:pt>
    <dgm:pt modelId="{FE6798A6-EBBF-45C5-B8F5-6F8DFB281BD5}" type="pres">
      <dgm:prSet presAssocID="{B5FCDDE2-605C-4DB6-B794-F3A2385CB173}" presName="hierChild4" presStyleCnt="0"/>
      <dgm:spPr/>
    </dgm:pt>
    <dgm:pt modelId="{23BA12AE-3EDF-4AAD-BC32-F3E16E403037}" type="pres">
      <dgm:prSet presAssocID="{B5FCDDE2-605C-4DB6-B794-F3A2385CB173}" presName="hierChild5" presStyleCnt="0"/>
      <dgm:spPr/>
    </dgm:pt>
    <dgm:pt modelId="{1314B073-287D-49A7-B479-9D2BB81AA6F7}" type="pres">
      <dgm:prSet presAssocID="{B142EF4B-E263-4B30-9E56-6AF7DDA0BBC0}" presName="Name37" presStyleLbl="parChTrans1D3" presStyleIdx="1" presStyleCnt="11"/>
      <dgm:spPr/>
    </dgm:pt>
    <dgm:pt modelId="{6CD38EAA-616C-4A2D-87E3-628F0C43F667}" type="pres">
      <dgm:prSet presAssocID="{77116CBB-0CD8-4F07-99E1-07FD5BEB6685}" presName="hierRoot2" presStyleCnt="0">
        <dgm:presLayoutVars>
          <dgm:hierBranch val="init"/>
        </dgm:presLayoutVars>
      </dgm:prSet>
      <dgm:spPr/>
    </dgm:pt>
    <dgm:pt modelId="{13103D5C-7124-4B3B-82D4-0098AD5A79FE}" type="pres">
      <dgm:prSet presAssocID="{77116CBB-0CD8-4F07-99E1-07FD5BEB6685}" presName="rootComposite" presStyleCnt="0"/>
      <dgm:spPr/>
    </dgm:pt>
    <dgm:pt modelId="{761630E0-AAC7-4C4B-BA86-706558C15B36}" type="pres">
      <dgm:prSet presAssocID="{77116CBB-0CD8-4F07-99E1-07FD5BEB6685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0D12F-977B-4D65-8CD8-B27A2D7653DE}" type="pres">
      <dgm:prSet presAssocID="{77116CBB-0CD8-4F07-99E1-07FD5BEB6685}" presName="rootConnector" presStyleLbl="node3" presStyleIdx="1" presStyleCnt="11"/>
      <dgm:spPr/>
    </dgm:pt>
    <dgm:pt modelId="{85C68F49-6DBF-4BBE-A21E-678C109AD132}" type="pres">
      <dgm:prSet presAssocID="{77116CBB-0CD8-4F07-99E1-07FD5BEB6685}" presName="hierChild4" presStyleCnt="0"/>
      <dgm:spPr/>
    </dgm:pt>
    <dgm:pt modelId="{472DA53C-C400-414F-87A7-72ABC6804F1F}" type="pres">
      <dgm:prSet presAssocID="{77116CBB-0CD8-4F07-99E1-07FD5BEB6685}" presName="hierChild5" presStyleCnt="0"/>
      <dgm:spPr/>
    </dgm:pt>
    <dgm:pt modelId="{4960B569-FCC6-4B86-A0FD-68DE79CC79EB}" type="pres">
      <dgm:prSet presAssocID="{5425DC4D-0CC7-4A88-B213-F4A3070995ED}" presName="Name37" presStyleLbl="parChTrans1D3" presStyleIdx="2" presStyleCnt="11"/>
      <dgm:spPr/>
    </dgm:pt>
    <dgm:pt modelId="{FE123EDB-4C62-432E-BFFB-68920960C71C}" type="pres">
      <dgm:prSet presAssocID="{B60355E7-5D4A-4E18-8639-C0F4F2C1B9F6}" presName="hierRoot2" presStyleCnt="0">
        <dgm:presLayoutVars>
          <dgm:hierBranch val="init"/>
        </dgm:presLayoutVars>
      </dgm:prSet>
      <dgm:spPr/>
    </dgm:pt>
    <dgm:pt modelId="{0C7C1159-F20B-48E3-997A-10F9FF68F7F8}" type="pres">
      <dgm:prSet presAssocID="{B60355E7-5D4A-4E18-8639-C0F4F2C1B9F6}" presName="rootComposite" presStyleCnt="0"/>
      <dgm:spPr/>
    </dgm:pt>
    <dgm:pt modelId="{3E6A2828-506F-4312-8807-55FC8EEE8E57}" type="pres">
      <dgm:prSet presAssocID="{B60355E7-5D4A-4E18-8639-C0F4F2C1B9F6}" presName="rootText" presStyleLbl="node3" presStyleIdx="2" presStyleCnt="11">
        <dgm:presLayoutVars>
          <dgm:chPref val="3"/>
        </dgm:presLayoutVars>
      </dgm:prSet>
      <dgm:spPr/>
    </dgm:pt>
    <dgm:pt modelId="{44B902B9-5CD4-4FB2-89CA-EB366A867B80}" type="pres">
      <dgm:prSet presAssocID="{B60355E7-5D4A-4E18-8639-C0F4F2C1B9F6}" presName="rootConnector" presStyleLbl="node3" presStyleIdx="2" presStyleCnt="11"/>
      <dgm:spPr/>
    </dgm:pt>
    <dgm:pt modelId="{E3ADE5A2-5DC5-4704-AA28-B3EDD233191E}" type="pres">
      <dgm:prSet presAssocID="{B60355E7-5D4A-4E18-8639-C0F4F2C1B9F6}" presName="hierChild4" presStyleCnt="0"/>
      <dgm:spPr/>
    </dgm:pt>
    <dgm:pt modelId="{43768844-AF45-4FBB-80CF-4AE26C38E7F4}" type="pres">
      <dgm:prSet presAssocID="{B60355E7-5D4A-4E18-8639-C0F4F2C1B9F6}" presName="hierChild5" presStyleCnt="0"/>
      <dgm:spPr/>
    </dgm:pt>
    <dgm:pt modelId="{3CCA9ECA-758A-4B78-8BC7-7985B1BDE44B}" type="pres">
      <dgm:prSet presAssocID="{5D485ED5-6582-452D-AE75-4B2FE52A41B3}" presName="hierChild5" presStyleCnt="0"/>
      <dgm:spPr/>
    </dgm:pt>
    <dgm:pt modelId="{DD632EC2-B8EB-41D0-B16B-1CE82E64DEAA}" type="pres">
      <dgm:prSet presAssocID="{7C9A117F-BB1B-44D2-9A30-EA1980A15B36}" presName="Name37" presStyleLbl="parChTrans1D2" presStyleIdx="1" presStyleCnt="4"/>
      <dgm:spPr/>
    </dgm:pt>
    <dgm:pt modelId="{7451F63F-31FE-444A-935A-1EA5659D85BD}" type="pres">
      <dgm:prSet presAssocID="{7C4AD064-17F5-4055-B608-06E47C13E9EF}" presName="hierRoot2" presStyleCnt="0">
        <dgm:presLayoutVars>
          <dgm:hierBranch val="init"/>
        </dgm:presLayoutVars>
      </dgm:prSet>
      <dgm:spPr/>
    </dgm:pt>
    <dgm:pt modelId="{60B5097E-6278-4F84-9596-E7FB0803E414}" type="pres">
      <dgm:prSet presAssocID="{7C4AD064-17F5-4055-B608-06E47C13E9EF}" presName="rootComposite" presStyleCnt="0"/>
      <dgm:spPr/>
    </dgm:pt>
    <dgm:pt modelId="{08DFC03D-71A3-4D79-8FD4-0CC207E9EE81}" type="pres">
      <dgm:prSet presAssocID="{7C4AD064-17F5-4055-B608-06E47C13E9E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AA808-EA86-495D-9D17-6CF59637F537}" type="pres">
      <dgm:prSet presAssocID="{7C4AD064-17F5-4055-B608-06E47C13E9EF}" presName="rootConnector" presStyleLbl="node2" presStyleIdx="1" presStyleCnt="4"/>
      <dgm:spPr/>
    </dgm:pt>
    <dgm:pt modelId="{A91904BE-C8F8-48AA-AC21-1DF96E891C16}" type="pres">
      <dgm:prSet presAssocID="{7C4AD064-17F5-4055-B608-06E47C13E9EF}" presName="hierChild4" presStyleCnt="0"/>
      <dgm:spPr/>
    </dgm:pt>
    <dgm:pt modelId="{F86ABFE0-1453-4763-AEE2-FEE8EC489C5A}" type="pres">
      <dgm:prSet presAssocID="{A1B57CB7-EF82-4152-9F41-9593A64484DE}" presName="Name37" presStyleLbl="parChTrans1D3" presStyleIdx="3" presStyleCnt="11"/>
      <dgm:spPr/>
    </dgm:pt>
    <dgm:pt modelId="{654DC2AE-AC74-42B9-8DEC-0E772BE6B4A2}" type="pres">
      <dgm:prSet presAssocID="{681E3354-B181-4471-A2E4-2370BCA08037}" presName="hierRoot2" presStyleCnt="0">
        <dgm:presLayoutVars>
          <dgm:hierBranch val="init"/>
        </dgm:presLayoutVars>
      </dgm:prSet>
      <dgm:spPr/>
    </dgm:pt>
    <dgm:pt modelId="{2071E6AC-4BF1-4EDA-8715-46C0F05674C5}" type="pres">
      <dgm:prSet presAssocID="{681E3354-B181-4471-A2E4-2370BCA08037}" presName="rootComposite" presStyleCnt="0"/>
      <dgm:spPr/>
    </dgm:pt>
    <dgm:pt modelId="{65BFA39E-C4AC-4712-AD4E-5896F82027C2}" type="pres">
      <dgm:prSet presAssocID="{681E3354-B181-4471-A2E4-2370BCA08037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6C427-4E9C-48DA-B208-D1D93042A8A1}" type="pres">
      <dgm:prSet presAssocID="{681E3354-B181-4471-A2E4-2370BCA08037}" presName="rootConnector" presStyleLbl="node3" presStyleIdx="3" presStyleCnt="11"/>
      <dgm:spPr/>
    </dgm:pt>
    <dgm:pt modelId="{C19D4D4A-6A59-4B01-83A2-5CB7A7CEE65D}" type="pres">
      <dgm:prSet presAssocID="{681E3354-B181-4471-A2E4-2370BCA08037}" presName="hierChild4" presStyleCnt="0"/>
      <dgm:spPr/>
    </dgm:pt>
    <dgm:pt modelId="{AED3D56C-7EFA-44AD-AD9C-2BB39E911EEE}" type="pres">
      <dgm:prSet presAssocID="{681E3354-B181-4471-A2E4-2370BCA08037}" presName="hierChild5" presStyleCnt="0"/>
      <dgm:spPr/>
    </dgm:pt>
    <dgm:pt modelId="{F55EDDB5-6720-4389-8378-9A2359555239}" type="pres">
      <dgm:prSet presAssocID="{005DEAEE-F81A-4FCE-A0F8-B0D24270502C}" presName="Name37" presStyleLbl="parChTrans1D3" presStyleIdx="4" presStyleCnt="11"/>
      <dgm:spPr/>
    </dgm:pt>
    <dgm:pt modelId="{E1FF026A-885A-4E27-8438-5F15A870827F}" type="pres">
      <dgm:prSet presAssocID="{8C7F873A-21FC-4E6A-BD99-89988E686DA0}" presName="hierRoot2" presStyleCnt="0">
        <dgm:presLayoutVars>
          <dgm:hierBranch val="init"/>
        </dgm:presLayoutVars>
      </dgm:prSet>
      <dgm:spPr/>
    </dgm:pt>
    <dgm:pt modelId="{0AA84CB9-F522-43F6-83F1-F285CB388565}" type="pres">
      <dgm:prSet presAssocID="{8C7F873A-21FC-4E6A-BD99-89988E686DA0}" presName="rootComposite" presStyleCnt="0"/>
      <dgm:spPr/>
    </dgm:pt>
    <dgm:pt modelId="{FE1E506D-81BC-4C30-A0A7-A27824088BA2}" type="pres">
      <dgm:prSet presAssocID="{8C7F873A-21FC-4E6A-BD99-89988E686DA0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7AFF50-7665-45A7-8D25-82CB1D711084}" type="pres">
      <dgm:prSet presAssocID="{8C7F873A-21FC-4E6A-BD99-89988E686DA0}" presName="rootConnector" presStyleLbl="node3" presStyleIdx="4" presStyleCnt="11"/>
      <dgm:spPr/>
    </dgm:pt>
    <dgm:pt modelId="{6BFDDE6A-2827-4F6E-904F-87AF5584F5EB}" type="pres">
      <dgm:prSet presAssocID="{8C7F873A-21FC-4E6A-BD99-89988E686DA0}" presName="hierChild4" presStyleCnt="0"/>
      <dgm:spPr/>
    </dgm:pt>
    <dgm:pt modelId="{405FC29F-2C01-42E3-9CDF-BA627EF03C6A}" type="pres">
      <dgm:prSet presAssocID="{8C7F873A-21FC-4E6A-BD99-89988E686DA0}" presName="hierChild5" presStyleCnt="0"/>
      <dgm:spPr/>
    </dgm:pt>
    <dgm:pt modelId="{2889656A-D40F-4559-B201-D9D08E2BBAE7}" type="pres">
      <dgm:prSet presAssocID="{7A680C5B-FB15-47E6-ACC6-5A57558AF075}" presName="Name37" presStyleLbl="parChTrans1D3" presStyleIdx="5" presStyleCnt="11"/>
      <dgm:spPr/>
    </dgm:pt>
    <dgm:pt modelId="{B1E2713A-32C4-43F6-B801-1E627F985FC2}" type="pres">
      <dgm:prSet presAssocID="{ABE9C2CA-4E3B-4087-8E0E-5246E8D0D424}" presName="hierRoot2" presStyleCnt="0">
        <dgm:presLayoutVars>
          <dgm:hierBranch val="init"/>
        </dgm:presLayoutVars>
      </dgm:prSet>
      <dgm:spPr/>
    </dgm:pt>
    <dgm:pt modelId="{9A5B4250-A13C-44A5-80F6-7368E3BDB27A}" type="pres">
      <dgm:prSet presAssocID="{ABE9C2CA-4E3B-4087-8E0E-5246E8D0D424}" presName="rootComposite" presStyleCnt="0"/>
      <dgm:spPr/>
    </dgm:pt>
    <dgm:pt modelId="{E0BC7C86-BD31-49C8-AA1C-A4EEE112F25C}" type="pres">
      <dgm:prSet presAssocID="{ABE9C2CA-4E3B-4087-8E0E-5246E8D0D424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F2FAE-FC4C-40A2-B3FA-5FF44C89FA98}" type="pres">
      <dgm:prSet presAssocID="{ABE9C2CA-4E3B-4087-8E0E-5246E8D0D424}" presName="rootConnector" presStyleLbl="node3" presStyleIdx="5" presStyleCnt="11"/>
      <dgm:spPr/>
    </dgm:pt>
    <dgm:pt modelId="{FE527F7C-8C55-41EC-A8D5-1077A0A7C869}" type="pres">
      <dgm:prSet presAssocID="{ABE9C2CA-4E3B-4087-8E0E-5246E8D0D424}" presName="hierChild4" presStyleCnt="0"/>
      <dgm:spPr/>
    </dgm:pt>
    <dgm:pt modelId="{69657545-C1E0-480B-BE8E-30FC368AE43E}" type="pres">
      <dgm:prSet presAssocID="{ABE9C2CA-4E3B-4087-8E0E-5246E8D0D424}" presName="hierChild5" presStyleCnt="0"/>
      <dgm:spPr/>
    </dgm:pt>
    <dgm:pt modelId="{7EC007A2-8F73-43D1-8ACF-AFBCAADC8587}" type="pres">
      <dgm:prSet presAssocID="{7C4AD064-17F5-4055-B608-06E47C13E9EF}" presName="hierChild5" presStyleCnt="0"/>
      <dgm:spPr/>
    </dgm:pt>
    <dgm:pt modelId="{E8B3BE3E-7157-4B5C-9A2D-AB14400671DC}" type="pres">
      <dgm:prSet presAssocID="{28F7C4DE-BA94-4A80-9733-45DA38782117}" presName="Name37" presStyleLbl="parChTrans1D2" presStyleIdx="2" presStyleCnt="4"/>
      <dgm:spPr/>
    </dgm:pt>
    <dgm:pt modelId="{6E5D3E8E-5E8C-484B-BCCA-A24CFF16C32E}" type="pres">
      <dgm:prSet presAssocID="{B234C484-7219-4834-9CBE-342CA08871F6}" presName="hierRoot2" presStyleCnt="0">
        <dgm:presLayoutVars>
          <dgm:hierBranch val="init"/>
        </dgm:presLayoutVars>
      </dgm:prSet>
      <dgm:spPr/>
    </dgm:pt>
    <dgm:pt modelId="{433BBA9E-3F46-4535-8C96-FC34CEFB0EF3}" type="pres">
      <dgm:prSet presAssocID="{B234C484-7219-4834-9CBE-342CA08871F6}" presName="rootComposite" presStyleCnt="0"/>
      <dgm:spPr/>
    </dgm:pt>
    <dgm:pt modelId="{F618579C-E78C-40BF-BC42-E207C82EBF52}" type="pres">
      <dgm:prSet presAssocID="{B234C484-7219-4834-9CBE-342CA08871F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23ECB-84C8-478A-93D9-9AC0C87B0791}" type="pres">
      <dgm:prSet presAssocID="{B234C484-7219-4834-9CBE-342CA08871F6}" presName="rootConnector" presStyleLbl="node2" presStyleIdx="2" presStyleCnt="4"/>
      <dgm:spPr/>
    </dgm:pt>
    <dgm:pt modelId="{DB56B9CD-50AE-4481-8681-4D1B71FFF8D6}" type="pres">
      <dgm:prSet presAssocID="{B234C484-7219-4834-9CBE-342CA08871F6}" presName="hierChild4" presStyleCnt="0"/>
      <dgm:spPr/>
    </dgm:pt>
    <dgm:pt modelId="{E963E7D0-CAE1-495B-B995-38CE6A601DAE}" type="pres">
      <dgm:prSet presAssocID="{DFB8E231-7DD7-4253-BE01-F123EE96FBB3}" presName="Name37" presStyleLbl="parChTrans1D3" presStyleIdx="6" presStyleCnt="11"/>
      <dgm:spPr/>
    </dgm:pt>
    <dgm:pt modelId="{158FB13E-459F-449D-A4F0-19576779FA2B}" type="pres">
      <dgm:prSet presAssocID="{83A91915-813C-4F26-ACFA-A27309E914D4}" presName="hierRoot2" presStyleCnt="0">
        <dgm:presLayoutVars>
          <dgm:hierBranch val="init"/>
        </dgm:presLayoutVars>
      </dgm:prSet>
      <dgm:spPr/>
    </dgm:pt>
    <dgm:pt modelId="{B8062A1D-00CD-45F5-91CE-0E9730CE4532}" type="pres">
      <dgm:prSet presAssocID="{83A91915-813C-4F26-ACFA-A27309E914D4}" presName="rootComposite" presStyleCnt="0"/>
      <dgm:spPr/>
    </dgm:pt>
    <dgm:pt modelId="{663200E0-B477-468E-866F-67414B873F46}" type="pres">
      <dgm:prSet presAssocID="{83A91915-813C-4F26-ACFA-A27309E914D4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E14D8-F009-43E0-875C-BFD1F14C078B}" type="pres">
      <dgm:prSet presAssocID="{83A91915-813C-4F26-ACFA-A27309E914D4}" presName="rootConnector" presStyleLbl="node3" presStyleIdx="6" presStyleCnt="11"/>
      <dgm:spPr/>
    </dgm:pt>
    <dgm:pt modelId="{13FBB090-3FF0-4666-AACE-3861D5D38281}" type="pres">
      <dgm:prSet presAssocID="{83A91915-813C-4F26-ACFA-A27309E914D4}" presName="hierChild4" presStyleCnt="0"/>
      <dgm:spPr/>
    </dgm:pt>
    <dgm:pt modelId="{B8740F8D-781E-4017-B992-628D7301F45B}" type="pres">
      <dgm:prSet presAssocID="{83A91915-813C-4F26-ACFA-A27309E914D4}" presName="hierChild5" presStyleCnt="0"/>
      <dgm:spPr/>
    </dgm:pt>
    <dgm:pt modelId="{07923DF5-8219-4040-9456-F54314F1F944}" type="pres">
      <dgm:prSet presAssocID="{7F0D2EA4-B836-4F79-AA4D-285248363FD2}" presName="Name37" presStyleLbl="parChTrans1D3" presStyleIdx="7" presStyleCnt="11"/>
      <dgm:spPr/>
    </dgm:pt>
    <dgm:pt modelId="{F68B9C9E-6C88-4018-BD07-D63D64BC9785}" type="pres">
      <dgm:prSet presAssocID="{45155609-D0AA-4BCC-AEA5-7B5E311CCB54}" presName="hierRoot2" presStyleCnt="0">
        <dgm:presLayoutVars>
          <dgm:hierBranch val="init"/>
        </dgm:presLayoutVars>
      </dgm:prSet>
      <dgm:spPr/>
    </dgm:pt>
    <dgm:pt modelId="{EF7F4318-762A-45AD-B69E-4E18350BBF20}" type="pres">
      <dgm:prSet presAssocID="{45155609-D0AA-4BCC-AEA5-7B5E311CCB54}" presName="rootComposite" presStyleCnt="0"/>
      <dgm:spPr/>
    </dgm:pt>
    <dgm:pt modelId="{841AFAD3-A4D5-4C73-914B-E6AA83B052E5}" type="pres">
      <dgm:prSet presAssocID="{45155609-D0AA-4BCC-AEA5-7B5E311CCB54}" presName="rootText" presStyleLbl="node3" presStyleIdx="7" presStyleCnt="11">
        <dgm:presLayoutVars>
          <dgm:chPref val="3"/>
        </dgm:presLayoutVars>
      </dgm:prSet>
      <dgm:spPr/>
    </dgm:pt>
    <dgm:pt modelId="{B63D1509-D80E-4F38-B016-5A1EA83B449D}" type="pres">
      <dgm:prSet presAssocID="{45155609-D0AA-4BCC-AEA5-7B5E311CCB54}" presName="rootConnector" presStyleLbl="node3" presStyleIdx="7" presStyleCnt="11"/>
      <dgm:spPr/>
    </dgm:pt>
    <dgm:pt modelId="{5814A55B-1A2E-4DF6-AA57-33DC8E1A6388}" type="pres">
      <dgm:prSet presAssocID="{45155609-D0AA-4BCC-AEA5-7B5E311CCB54}" presName="hierChild4" presStyleCnt="0"/>
      <dgm:spPr/>
    </dgm:pt>
    <dgm:pt modelId="{D1B39900-13BC-4599-AEFE-801DE3957946}" type="pres">
      <dgm:prSet presAssocID="{45155609-D0AA-4BCC-AEA5-7B5E311CCB54}" presName="hierChild5" presStyleCnt="0"/>
      <dgm:spPr/>
    </dgm:pt>
    <dgm:pt modelId="{53DC7E77-4E42-461C-9197-3D4CA136B589}" type="pres">
      <dgm:prSet presAssocID="{C623E454-6E41-4F7B-AE4A-B29715BA217A}" presName="Name37" presStyleLbl="parChTrans1D3" presStyleIdx="8" presStyleCnt="11"/>
      <dgm:spPr/>
    </dgm:pt>
    <dgm:pt modelId="{52ADD9A3-A8A1-4346-81B1-28743BD4ECEB}" type="pres">
      <dgm:prSet presAssocID="{BCEAFBC3-4782-4D77-B2DD-994C745D8B0E}" presName="hierRoot2" presStyleCnt="0">
        <dgm:presLayoutVars>
          <dgm:hierBranch val="init"/>
        </dgm:presLayoutVars>
      </dgm:prSet>
      <dgm:spPr/>
    </dgm:pt>
    <dgm:pt modelId="{53C8909D-ABBB-46C4-A4A4-D5D132DB1CA9}" type="pres">
      <dgm:prSet presAssocID="{BCEAFBC3-4782-4D77-B2DD-994C745D8B0E}" presName="rootComposite" presStyleCnt="0"/>
      <dgm:spPr/>
    </dgm:pt>
    <dgm:pt modelId="{C173C556-D6A0-4264-93D9-23EA6A4DAC18}" type="pres">
      <dgm:prSet presAssocID="{BCEAFBC3-4782-4D77-B2DD-994C745D8B0E}" presName="rootText" presStyleLbl="node3" presStyleIdx="8" presStyleCnt="11">
        <dgm:presLayoutVars>
          <dgm:chPref val="3"/>
        </dgm:presLayoutVars>
      </dgm:prSet>
      <dgm:spPr/>
    </dgm:pt>
    <dgm:pt modelId="{8752447D-974E-48E4-9CC4-05AF9B1F61DB}" type="pres">
      <dgm:prSet presAssocID="{BCEAFBC3-4782-4D77-B2DD-994C745D8B0E}" presName="rootConnector" presStyleLbl="node3" presStyleIdx="8" presStyleCnt="11"/>
      <dgm:spPr/>
    </dgm:pt>
    <dgm:pt modelId="{6F16AB6D-998E-4892-BBEE-9F5B877347B2}" type="pres">
      <dgm:prSet presAssocID="{BCEAFBC3-4782-4D77-B2DD-994C745D8B0E}" presName="hierChild4" presStyleCnt="0"/>
      <dgm:spPr/>
    </dgm:pt>
    <dgm:pt modelId="{13FBAA98-27BF-4AE7-B75F-3CADE8C50407}" type="pres">
      <dgm:prSet presAssocID="{BCEAFBC3-4782-4D77-B2DD-994C745D8B0E}" presName="hierChild5" presStyleCnt="0"/>
      <dgm:spPr/>
    </dgm:pt>
    <dgm:pt modelId="{58C51CAE-325B-4F4B-BEC6-9185DDDB9B68}" type="pres">
      <dgm:prSet presAssocID="{B234C484-7219-4834-9CBE-342CA08871F6}" presName="hierChild5" presStyleCnt="0"/>
      <dgm:spPr/>
    </dgm:pt>
    <dgm:pt modelId="{261DD82D-99B0-4666-9174-D07C944951C3}" type="pres">
      <dgm:prSet presAssocID="{59FE4833-EDF7-477B-B375-96832E6F2473}" presName="Name37" presStyleLbl="parChTrans1D2" presStyleIdx="3" presStyleCnt="4"/>
      <dgm:spPr/>
    </dgm:pt>
    <dgm:pt modelId="{78344F9D-519E-41B9-A122-34AF0F080211}" type="pres">
      <dgm:prSet presAssocID="{4CB8464F-0890-45E3-8DD0-13295B81122F}" presName="hierRoot2" presStyleCnt="0">
        <dgm:presLayoutVars>
          <dgm:hierBranch val="init"/>
        </dgm:presLayoutVars>
      </dgm:prSet>
      <dgm:spPr/>
    </dgm:pt>
    <dgm:pt modelId="{ACFF79E9-CA77-439B-A584-5E5EE025D1C1}" type="pres">
      <dgm:prSet presAssocID="{4CB8464F-0890-45E3-8DD0-13295B81122F}" presName="rootComposite" presStyleCnt="0"/>
      <dgm:spPr/>
    </dgm:pt>
    <dgm:pt modelId="{AE4C0F09-6E9D-4F97-8AC5-D4D0AE728843}" type="pres">
      <dgm:prSet presAssocID="{4CB8464F-0890-45E3-8DD0-13295B81122F}" presName="rootText" presStyleLbl="node2" presStyleIdx="3" presStyleCnt="4">
        <dgm:presLayoutVars>
          <dgm:chPref val="3"/>
        </dgm:presLayoutVars>
      </dgm:prSet>
      <dgm:spPr/>
    </dgm:pt>
    <dgm:pt modelId="{9DFBC7D8-F4B0-476D-90CE-7642FA0BCF79}" type="pres">
      <dgm:prSet presAssocID="{4CB8464F-0890-45E3-8DD0-13295B81122F}" presName="rootConnector" presStyleLbl="node2" presStyleIdx="3" presStyleCnt="4"/>
      <dgm:spPr/>
    </dgm:pt>
    <dgm:pt modelId="{2C4CB116-A92C-407C-8FF4-B6ABB6EF60DA}" type="pres">
      <dgm:prSet presAssocID="{4CB8464F-0890-45E3-8DD0-13295B81122F}" presName="hierChild4" presStyleCnt="0"/>
      <dgm:spPr/>
    </dgm:pt>
    <dgm:pt modelId="{3B105813-8735-4D94-965B-0881E32B1893}" type="pres">
      <dgm:prSet presAssocID="{EF832488-A48D-49D7-BD82-43EE8CC5B6AB}" presName="Name37" presStyleLbl="parChTrans1D3" presStyleIdx="9" presStyleCnt="11"/>
      <dgm:spPr/>
    </dgm:pt>
    <dgm:pt modelId="{2AF7F8EE-BA18-48EC-8615-6C930148002D}" type="pres">
      <dgm:prSet presAssocID="{15C63BC4-7D89-474B-8EBE-864F98251246}" presName="hierRoot2" presStyleCnt="0">
        <dgm:presLayoutVars>
          <dgm:hierBranch val="init"/>
        </dgm:presLayoutVars>
      </dgm:prSet>
      <dgm:spPr/>
    </dgm:pt>
    <dgm:pt modelId="{EE740AA5-9E7F-49E5-9688-ABE403A45843}" type="pres">
      <dgm:prSet presAssocID="{15C63BC4-7D89-474B-8EBE-864F98251246}" presName="rootComposite" presStyleCnt="0"/>
      <dgm:spPr/>
    </dgm:pt>
    <dgm:pt modelId="{05C48057-661A-4F79-8C72-28ED539E54FF}" type="pres">
      <dgm:prSet presAssocID="{15C63BC4-7D89-474B-8EBE-864F98251246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5CF5B-DD6E-4490-8EB5-DDF4BE3E97F2}" type="pres">
      <dgm:prSet presAssocID="{15C63BC4-7D89-474B-8EBE-864F98251246}" presName="rootConnector" presStyleLbl="node3" presStyleIdx="9" presStyleCnt="11"/>
      <dgm:spPr/>
    </dgm:pt>
    <dgm:pt modelId="{E34713FC-685D-46C8-A9B3-8AD3A5A37911}" type="pres">
      <dgm:prSet presAssocID="{15C63BC4-7D89-474B-8EBE-864F98251246}" presName="hierChild4" presStyleCnt="0"/>
      <dgm:spPr/>
    </dgm:pt>
    <dgm:pt modelId="{D592EB65-ABF3-4806-A286-0F16FBE645F9}" type="pres">
      <dgm:prSet presAssocID="{15C63BC4-7D89-474B-8EBE-864F98251246}" presName="hierChild5" presStyleCnt="0"/>
      <dgm:spPr/>
    </dgm:pt>
    <dgm:pt modelId="{204D0EA5-E195-4B86-92E4-FCCCE7F342F8}" type="pres">
      <dgm:prSet presAssocID="{406E0745-1E82-4DC5-9DE0-0516388B8CD6}" presName="Name37" presStyleLbl="parChTrans1D3" presStyleIdx="10" presStyleCnt="11"/>
      <dgm:spPr/>
    </dgm:pt>
    <dgm:pt modelId="{11BC50B2-ED7E-4417-9320-8A61AEF58BE5}" type="pres">
      <dgm:prSet presAssocID="{D469AC6C-8211-481E-9C46-36E8EA01661A}" presName="hierRoot2" presStyleCnt="0">
        <dgm:presLayoutVars>
          <dgm:hierBranch val="init"/>
        </dgm:presLayoutVars>
      </dgm:prSet>
      <dgm:spPr/>
    </dgm:pt>
    <dgm:pt modelId="{6ED7E561-CC53-4531-AE6A-1A5B70BDE9F6}" type="pres">
      <dgm:prSet presAssocID="{D469AC6C-8211-481E-9C46-36E8EA01661A}" presName="rootComposite" presStyleCnt="0"/>
      <dgm:spPr/>
    </dgm:pt>
    <dgm:pt modelId="{F836BE34-1786-42C8-9993-59019D1FD617}" type="pres">
      <dgm:prSet presAssocID="{D469AC6C-8211-481E-9C46-36E8EA01661A}" presName="rootText" presStyleLbl="node3" presStyleIdx="10" presStyleCnt="11">
        <dgm:presLayoutVars>
          <dgm:chPref val="3"/>
        </dgm:presLayoutVars>
      </dgm:prSet>
      <dgm:spPr/>
    </dgm:pt>
    <dgm:pt modelId="{44E4D1A2-7F47-4260-8E45-0E52B0E28BAB}" type="pres">
      <dgm:prSet presAssocID="{D469AC6C-8211-481E-9C46-36E8EA01661A}" presName="rootConnector" presStyleLbl="node3" presStyleIdx="10" presStyleCnt="11"/>
      <dgm:spPr/>
    </dgm:pt>
    <dgm:pt modelId="{20E600A3-4AC7-4DCC-B4FE-4E149F9DF559}" type="pres">
      <dgm:prSet presAssocID="{D469AC6C-8211-481E-9C46-36E8EA01661A}" presName="hierChild4" presStyleCnt="0"/>
      <dgm:spPr/>
    </dgm:pt>
    <dgm:pt modelId="{68F88203-1213-441A-AF5D-EDA74CFB1DC0}" type="pres">
      <dgm:prSet presAssocID="{D469AC6C-8211-481E-9C46-36E8EA01661A}" presName="hierChild5" presStyleCnt="0"/>
      <dgm:spPr/>
    </dgm:pt>
    <dgm:pt modelId="{657FB394-268B-4792-BE99-56C9937BF472}" type="pres">
      <dgm:prSet presAssocID="{4CB8464F-0890-45E3-8DD0-13295B81122F}" presName="hierChild5" presStyleCnt="0"/>
      <dgm:spPr/>
    </dgm:pt>
    <dgm:pt modelId="{0F9C6919-A432-45F5-A77D-0399BB3FE074}" type="pres">
      <dgm:prSet presAssocID="{E788C4E1-42FF-43CE-BC1A-C5C316CE795B}" presName="hierChild3" presStyleCnt="0"/>
      <dgm:spPr/>
    </dgm:pt>
  </dgm:ptLst>
  <dgm:cxnLst>
    <dgm:cxn modelId="{1F56AA24-2E0C-4B17-8A68-30332A9B455A}" srcId="{7C4AD064-17F5-4055-B608-06E47C13E9EF}" destId="{ABE9C2CA-4E3B-4087-8E0E-5246E8D0D424}" srcOrd="2" destOrd="0" parTransId="{7A680C5B-FB15-47E6-ACC6-5A57558AF075}" sibTransId="{6C95BDFF-84FC-46B5-A31A-E6CF0021F85F}"/>
    <dgm:cxn modelId="{BDB71108-E4BA-43F8-B273-5593C0BB951F}" srcId="{E788C4E1-42FF-43CE-BC1A-C5C316CE795B}" destId="{4CB8464F-0890-45E3-8DD0-13295B81122F}" srcOrd="3" destOrd="0" parTransId="{59FE4833-EDF7-477B-B375-96832E6F2473}" sibTransId="{33BB4153-EBDE-4BEC-8E52-B493CE9F7CE2}"/>
    <dgm:cxn modelId="{1DAD4820-2DBE-4742-9743-76250563E500}" type="presOf" srcId="{A089D9C5-AE07-404F-B906-C9095D760059}" destId="{A67A3DD0-E2B2-4B4C-B778-31FA049FA3EC}" srcOrd="0" destOrd="0" presId="urn:microsoft.com/office/officeart/2005/8/layout/orgChart1"/>
    <dgm:cxn modelId="{56E48CB5-AE76-44A0-9B7D-73CE0FAE0014}" type="presOf" srcId="{B60355E7-5D4A-4E18-8639-C0F4F2C1B9F6}" destId="{44B902B9-5CD4-4FB2-89CA-EB366A867B80}" srcOrd="1" destOrd="0" presId="urn:microsoft.com/office/officeart/2005/8/layout/orgChart1"/>
    <dgm:cxn modelId="{17317F6C-4A8E-4554-AE8A-81B04F3F4BB6}" type="presOf" srcId="{B60355E7-5D4A-4E18-8639-C0F4F2C1B9F6}" destId="{3E6A2828-506F-4312-8807-55FC8EEE8E57}" srcOrd="0" destOrd="0" presId="urn:microsoft.com/office/officeart/2005/8/layout/orgChart1"/>
    <dgm:cxn modelId="{A079AC4F-7571-42D3-B234-11BD726BF170}" type="presOf" srcId="{B234C484-7219-4834-9CBE-342CA08871F6}" destId="{02523ECB-84C8-478A-93D9-9AC0C87B0791}" srcOrd="1" destOrd="0" presId="urn:microsoft.com/office/officeart/2005/8/layout/orgChart1"/>
    <dgm:cxn modelId="{2D8D2FA5-0CAE-4A0B-84F5-939F4F185521}" type="presOf" srcId="{28F7C4DE-BA94-4A80-9733-45DA38782117}" destId="{E8B3BE3E-7157-4B5C-9A2D-AB14400671DC}" srcOrd="0" destOrd="0" presId="urn:microsoft.com/office/officeart/2005/8/layout/orgChart1"/>
    <dgm:cxn modelId="{AD94C322-44D2-4BD3-9231-1280F4645095}" type="presOf" srcId="{BCEAFBC3-4782-4D77-B2DD-994C745D8B0E}" destId="{C173C556-D6A0-4264-93D9-23EA6A4DAC18}" srcOrd="0" destOrd="0" presId="urn:microsoft.com/office/officeart/2005/8/layout/orgChart1"/>
    <dgm:cxn modelId="{5F1A77F6-50A7-46A0-BDB7-19BD556C2C3F}" type="presOf" srcId="{4CB8464F-0890-45E3-8DD0-13295B81122F}" destId="{AE4C0F09-6E9D-4F97-8AC5-D4D0AE728843}" srcOrd="0" destOrd="0" presId="urn:microsoft.com/office/officeart/2005/8/layout/orgChart1"/>
    <dgm:cxn modelId="{13889CE8-6397-4EFF-A207-2B1BAEA71D8E}" type="presOf" srcId="{5D485ED5-6582-452D-AE75-4B2FE52A41B3}" destId="{F62B013E-EC4A-4564-AAE1-AFC1D97CA8AB}" srcOrd="1" destOrd="0" presId="urn:microsoft.com/office/officeart/2005/8/layout/orgChart1"/>
    <dgm:cxn modelId="{2A60D8EE-F79B-4847-AA2C-E2E2D3CFA945}" srcId="{5D485ED5-6582-452D-AE75-4B2FE52A41B3}" destId="{B5FCDDE2-605C-4DB6-B794-F3A2385CB173}" srcOrd="0" destOrd="0" parTransId="{61932AC6-5DC2-462D-AB00-6D92998AF6FB}" sibTransId="{D7B2FB80-DADD-4A3A-B551-BC373DBE0C05}"/>
    <dgm:cxn modelId="{AA6E8113-E552-4935-AB0C-172D03A4BBBA}" srcId="{5D485ED5-6582-452D-AE75-4B2FE52A41B3}" destId="{B60355E7-5D4A-4E18-8639-C0F4F2C1B9F6}" srcOrd="2" destOrd="0" parTransId="{5425DC4D-0CC7-4A88-B213-F4A3070995ED}" sibTransId="{F9949BB4-A4A6-4366-AE27-ED4DB3C906C0}"/>
    <dgm:cxn modelId="{6B0136F1-2F1E-41FC-8CD9-F124EEC0F42E}" type="presOf" srcId="{8C7F873A-21FC-4E6A-BD99-89988E686DA0}" destId="{FE1E506D-81BC-4C30-A0A7-A27824088BA2}" srcOrd="0" destOrd="0" presId="urn:microsoft.com/office/officeart/2005/8/layout/orgChart1"/>
    <dgm:cxn modelId="{55BE8A0D-8795-4A0B-9A9E-031A40537E67}" type="presOf" srcId="{5425DC4D-0CC7-4A88-B213-F4A3070995ED}" destId="{4960B569-FCC6-4B86-A0FD-68DE79CC79EB}" srcOrd="0" destOrd="0" presId="urn:microsoft.com/office/officeart/2005/8/layout/orgChart1"/>
    <dgm:cxn modelId="{246DA19D-E924-4240-8B37-99F6DDD4763F}" type="presOf" srcId="{B5FCDDE2-605C-4DB6-B794-F3A2385CB173}" destId="{941B8CC8-481F-4F6B-9A6B-A9A5A9A202F3}" srcOrd="1" destOrd="0" presId="urn:microsoft.com/office/officeart/2005/8/layout/orgChart1"/>
    <dgm:cxn modelId="{9C0BF202-A3C2-4B32-AF83-2E0E7DCF8E5A}" srcId="{4CB8464F-0890-45E3-8DD0-13295B81122F}" destId="{D469AC6C-8211-481E-9C46-36E8EA01661A}" srcOrd="1" destOrd="0" parTransId="{406E0745-1E82-4DC5-9DE0-0516388B8CD6}" sibTransId="{3274A67A-1A5A-4646-B57C-D5E0A6B33CBE}"/>
    <dgm:cxn modelId="{CC01DCB5-B440-4E84-BEA4-F55D1F8619A6}" type="presOf" srcId="{7C9A117F-BB1B-44D2-9A30-EA1980A15B36}" destId="{DD632EC2-B8EB-41D0-B16B-1CE82E64DEAA}" srcOrd="0" destOrd="0" presId="urn:microsoft.com/office/officeart/2005/8/layout/orgChart1"/>
    <dgm:cxn modelId="{772ABA85-927A-46B6-BA89-DED7A6FB9A61}" type="presOf" srcId="{ABE9C2CA-4E3B-4087-8E0E-5246E8D0D424}" destId="{E0BC7C86-BD31-49C8-AA1C-A4EEE112F25C}" srcOrd="0" destOrd="0" presId="urn:microsoft.com/office/officeart/2005/8/layout/orgChart1"/>
    <dgm:cxn modelId="{1A3E024C-0A02-4DDB-A991-12F503028017}" srcId="{A089D9C5-AE07-404F-B906-C9095D760059}" destId="{E788C4E1-42FF-43CE-BC1A-C5C316CE795B}" srcOrd="0" destOrd="0" parTransId="{8EE81FDF-F848-45A6-91AB-DDD478DF03B0}" sibTransId="{5B565B2A-7448-4D6D-B5E3-2D125354D810}"/>
    <dgm:cxn modelId="{A5F2B9EE-1785-4BF3-B231-94B09D2C8DED}" type="presOf" srcId="{45155609-D0AA-4BCC-AEA5-7B5E311CCB54}" destId="{B63D1509-D80E-4F38-B016-5A1EA83B449D}" srcOrd="1" destOrd="0" presId="urn:microsoft.com/office/officeart/2005/8/layout/orgChart1"/>
    <dgm:cxn modelId="{8E005B49-CCC6-49E9-AF79-9FCD0CB39DB5}" type="presOf" srcId="{59FE4833-EDF7-477B-B375-96832E6F2473}" destId="{261DD82D-99B0-4666-9174-D07C944951C3}" srcOrd="0" destOrd="0" presId="urn:microsoft.com/office/officeart/2005/8/layout/orgChart1"/>
    <dgm:cxn modelId="{E3034A35-A18C-46DA-8B8A-81947D0CDBBD}" srcId="{E788C4E1-42FF-43CE-BC1A-C5C316CE795B}" destId="{5D485ED5-6582-452D-AE75-4B2FE52A41B3}" srcOrd="0" destOrd="0" parTransId="{73AC93C3-2296-417B-AF9F-1F5C354511F9}" sibTransId="{E3B9CF5D-6387-4D20-9CF2-80F40FF53B5E}"/>
    <dgm:cxn modelId="{B9ACC0C7-5E24-4AC2-B1BE-D25AE95B7728}" type="presOf" srcId="{15C63BC4-7D89-474B-8EBE-864F98251246}" destId="{05C48057-661A-4F79-8C72-28ED539E54FF}" srcOrd="0" destOrd="0" presId="urn:microsoft.com/office/officeart/2005/8/layout/orgChart1"/>
    <dgm:cxn modelId="{53EB8C6D-1F56-4E70-8E8D-CDBE041EF0DB}" type="presOf" srcId="{7C4AD064-17F5-4055-B608-06E47C13E9EF}" destId="{B76AA808-EA86-495D-9D17-6CF59637F537}" srcOrd="1" destOrd="0" presId="urn:microsoft.com/office/officeart/2005/8/layout/orgChart1"/>
    <dgm:cxn modelId="{E3C40A34-8FBB-4F67-9445-EB08FB3BF40D}" type="presOf" srcId="{ABE9C2CA-4E3B-4087-8E0E-5246E8D0D424}" destId="{4A7F2FAE-FC4C-40A2-B3FA-5FF44C89FA98}" srcOrd="1" destOrd="0" presId="urn:microsoft.com/office/officeart/2005/8/layout/orgChart1"/>
    <dgm:cxn modelId="{481DD2B6-58DF-49CD-9542-C91D3D079EEE}" srcId="{5D485ED5-6582-452D-AE75-4B2FE52A41B3}" destId="{77116CBB-0CD8-4F07-99E1-07FD5BEB6685}" srcOrd="1" destOrd="0" parTransId="{B142EF4B-E263-4B30-9E56-6AF7DDA0BBC0}" sibTransId="{4E7E6CD7-A664-4AEC-82E1-F7486EFFC39C}"/>
    <dgm:cxn modelId="{CEEDB86E-3995-48E5-ADD1-F88ACDD15583}" type="presOf" srcId="{DFB8E231-7DD7-4253-BE01-F123EE96FBB3}" destId="{E963E7D0-CAE1-495B-B995-38CE6A601DAE}" srcOrd="0" destOrd="0" presId="urn:microsoft.com/office/officeart/2005/8/layout/orgChart1"/>
    <dgm:cxn modelId="{2513ABB2-7E49-42F1-AD85-272BF4E96B11}" type="presOf" srcId="{45155609-D0AA-4BCC-AEA5-7B5E311CCB54}" destId="{841AFAD3-A4D5-4C73-914B-E6AA83B052E5}" srcOrd="0" destOrd="0" presId="urn:microsoft.com/office/officeart/2005/8/layout/orgChart1"/>
    <dgm:cxn modelId="{340AB260-3794-4730-8EEF-D32F7F15F668}" type="presOf" srcId="{83A91915-813C-4F26-ACFA-A27309E914D4}" destId="{663200E0-B477-468E-866F-67414B873F46}" srcOrd="0" destOrd="0" presId="urn:microsoft.com/office/officeart/2005/8/layout/orgChart1"/>
    <dgm:cxn modelId="{1BEFAAFD-2034-4E3E-A8EC-74379A8E5201}" srcId="{4CB8464F-0890-45E3-8DD0-13295B81122F}" destId="{15C63BC4-7D89-474B-8EBE-864F98251246}" srcOrd="0" destOrd="0" parTransId="{EF832488-A48D-49D7-BD82-43EE8CC5B6AB}" sibTransId="{263681F0-95F3-4428-8A0C-B5AC6633BF44}"/>
    <dgm:cxn modelId="{46971710-0CB8-40CF-B9EA-DFFD23BFD396}" type="presOf" srcId="{77116CBB-0CD8-4F07-99E1-07FD5BEB6685}" destId="{5550D12F-977B-4D65-8CD8-B27A2D7653DE}" srcOrd="1" destOrd="0" presId="urn:microsoft.com/office/officeart/2005/8/layout/orgChart1"/>
    <dgm:cxn modelId="{E77506F4-236C-4474-B9B2-EAD9FCEB357C}" type="presOf" srcId="{8C7F873A-21FC-4E6A-BD99-89988E686DA0}" destId="{B67AFF50-7665-45A7-8D25-82CB1D711084}" srcOrd="1" destOrd="0" presId="urn:microsoft.com/office/officeart/2005/8/layout/orgChart1"/>
    <dgm:cxn modelId="{E89F2B54-54E6-420B-AC60-19F896C3C5AB}" type="presOf" srcId="{005DEAEE-F81A-4FCE-A0F8-B0D24270502C}" destId="{F55EDDB5-6720-4389-8378-9A2359555239}" srcOrd="0" destOrd="0" presId="urn:microsoft.com/office/officeart/2005/8/layout/orgChart1"/>
    <dgm:cxn modelId="{145D7CE4-7547-47A9-901A-C69456B7136E}" type="presOf" srcId="{681E3354-B181-4471-A2E4-2370BCA08037}" destId="{65BFA39E-C4AC-4712-AD4E-5896F82027C2}" srcOrd="0" destOrd="0" presId="urn:microsoft.com/office/officeart/2005/8/layout/orgChart1"/>
    <dgm:cxn modelId="{9852193C-61A8-452B-8E04-BBBB7C8CB82C}" srcId="{7C4AD064-17F5-4055-B608-06E47C13E9EF}" destId="{681E3354-B181-4471-A2E4-2370BCA08037}" srcOrd="0" destOrd="0" parTransId="{A1B57CB7-EF82-4152-9F41-9593A64484DE}" sibTransId="{1E282492-2949-40CF-9B12-E45E35FDCFBA}"/>
    <dgm:cxn modelId="{B434291F-1C93-43C5-99F2-6F795D9AE515}" type="presOf" srcId="{E788C4E1-42FF-43CE-BC1A-C5C316CE795B}" destId="{725CAE02-EB1E-436B-96BC-3F343D39BD95}" srcOrd="0" destOrd="0" presId="urn:microsoft.com/office/officeart/2005/8/layout/orgChart1"/>
    <dgm:cxn modelId="{1C46C70E-2C4B-43A3-B3C3-C5CFCEDC1866}" type="presOf" srcId="{BCEAFBC3-4782-4D77-B2DD-994C745D8B0E}" destId="{8752447D-974E-48E4-9CC4-05AF9B1F61DB}" srcOrd="1" destOrd="0" presId="urn:microsoft.com/office/officeart/2005/8/layout/orgChart1"/>
    <dgm:cxn modelId="{3BBAC525-2538-4170-8A36-C183D68A75EE}" srcId="{E788C4E1-42FF-43CE-BC1A-C5C316CE795B}" destId="{7C4AD064-17F5-4055-B608-06E47C13E9EF}" srcOrd="1" destOrd="0" parTransId="{7C9A117F-BB1B-44D2-9A30-EA1980A15B36}" sibTransId="{02E62B64-D035-416F-A917-EF4C41801622}"/>
    <dgm:cxn modelId="{68CB2CD2-4688-44BD-BD0A-2A52D7DA6868}" type="presOf" srcId="{681E3354-B181-4471-A2E4-2370BCA08037}" destId="{E346C427-4E9C-48DA-B208-D1D93042A8A1}" srcOrd="1" destOrd="0" presId="urn:microsoft.com/office/officeart/2005/8/layout/orgChart1"/>
    <dgm:cxn modelId="{4684A4F5-1AD1-43F1-BAB5-D9AA07286CBB}" type="presOf" srcId="{15C63BC4-7D89-474B-8EBE-864F98251246}" destId="{60B5CF5B-DD6E-4490-8EB5-DDF4BE3E97F2}" srcOrd="1" destOrd="0" presId="urn:microsoft.com/office/officeart/2005/8/layout/orgChart1"/>
    <dgm:cxn modelId="{0C8EF1A0-114F-45D4-B2CF-2E9BC1630614}" srcId="{7C4AD064-17F5-4055-B608-06E47C13E9EF}" destId="{8C7F873A-21FC-4E6A-BD99-89988E686DA0}" srcOrd="1" destOrd="0" parTransId="{005DEAEE-F81A-4FCE-A0F8-B0D24270502C}" sibTransId="{D404D8E5-F077-4D18-87E7-5594801FEEE5}"/>
    <dgm:cxn modelId="{8928F8A4-39AD-4896-BEA5-E6B91088B73F}" type="presOf" srcId="{7F0D2EA4-B836-4F79-AA4D-285248363FD2}" destId="{07923DF5-8219-4040-9456-F54314F1F944}" srcOrd="0" destOrd="0" presId="urn:microsoft.com/office/officeart/2005/8/layout/orgChart1"/>
    <dgm:cxn modelId="{50C863FF-C1FA-4DA2-A181-14F3AC43564A}" type="presOf" srcId="{B5FCDDE2-605C-4DB6-B794-F3A2385CB173}" destId="{34BC91D3-BD6E-405D-8F84-A0875DC96EF8}" srcOrd="0" destOrd="0" presId="urn:microsoft.com/office/officeart/2005/8/layout/orgChart1"/>
    <dgm:cxn modelId="{27B1EEFF-3853-4B40-A859-04E1E2EB4B9C}" type="presOf" srcId="{77116CBB-0CD8-4F07-99E1-07FD5BEB6685}" destId="{761630E0-AAC7-4C4B-BA86-706558C15B36}" srcOrd="0" destOrd="0" presId="urn:microsoft.com/office/officeart/2005/8/layout/orgChart1"/>
    <dgm:cxn modelId="{F051CE0A-7247-4568-8542-5D49C7BAF160}" type="presOf" srcId="{7C4AD064-17F5-4055-B608-06E47C13E9EF}" destId="{08DFC03D-71A3-4D79-8FD4-0CC207E9EE81}" srcOrd="0" destOrd="0" presId="urn:microsoft.com/office/officeart/2005/8/layout/orgChart1"/>
    <dgm:cxn modelId="{19253A86-0782-42EE-80D9-C350E7959E9D}" type="presOf" srcId="{E788C4E1-42FF-43CE-BC1A-C5C316CE795B}" destId="{931D75D4-EF42-434F-8395-8CAC0DAFE194}" srcOrd="1" destOrd="0" presId="urn:microsoft.com/office/officeart/2005/8/layout/orgChart1"/>
    <dgm:cxn modelId="{5C0A8B3A-9AC7-4029-AA06-FE3626503A4C}" srcId="{B234C484-7219-4834-9CBE-342CA08871F6}" destId="{45155609-D0AA-4BCC-AEA5-7B5E311CCB54}" srcOrd="1" destOrd="0" parTransId="{7F0D2EA4-B836-4F79-AA4D-285248363FD2}" sibTransId="{27A98A21-EA1C-462A-BF59-71B1756BB77D}"/>
    <dgm:cxn modelId="{B27726BE-388E-4BDD-AF04-CA823D762631}" type="presOf" srcId="{C623E454-6E41-4F7B-AE4A-B29715BA217A}" destId="{53DC7E77-4E42-461C-9197-3D4CA136B589}" srcOrd="0" destOrd="0" presId="urn:microsoft.com/office/officeart/2005/8/layout/orgChart1"/>
    <dgm:cxn modelId="{100EAD4E-74AF-487F-8E9D-AF2CC36A606A}" type="presOf" srcId="{83A91915-813C-4F26-ACFA-A27309E914D4}" destId="{DA4E14D8-F009-43E0-875C-BFD1F14C078B}" srcOrd="1" destOrd="0" presId="urn:microsoft.com/office/officeart/2005/8/layout/orgChart1"/>
    <dgm:cxn modelId="{7D78385A-CBDE-4529-8050-77CA80B946A2}" srcId="{E788C4E1-42FF-43CE-BC1A-C5C316CE795B}" destId="{B234C484-7219-4834-9CBE-342CA08871F6}" srcOrd="2" destOrd="0" parTransId="{28F7C4DE-BA94-4A80-9733-45DA38782117}" sibTransId="{9B96CAFA-DC12-4C00-8FBF-62C3E1155D7B}"/>
    <dgm:cxn modelId="{F5068483-7A65-4ECF-A02C-BD3C31BB8774}" type="presOf" srcId="{EF832488-A48D-49D7-BD82-43EE8CC5B6AB}" destId="{3B105813-8735-4D94-965B-0881E32B1893}" srcOrd="0" destOrd="0" presId="urn:microsoft.com/office/officeart/2005/8/layout/orgChart1"/>
    <dgm:cxn modelId="{C3C5E360-9C04-449F-B04C-1FBCD2B1F271}" type="presOf" srcId="{73AC93C3-2296-417B-AF9F-1F5C354511F9}" destId="{313BF535-CADC-4C22-8B0A-EABA0DCAD6CE}" srcOrd="0" destOrd="0" presId="urn:microsoft.com/office/officeart/2005/8/layout/orgChart1"/>
    <dgm:cxn modelId="{CA895716-9513-4A67-B60D-7592B6AD6203}" type="presOf" srcId="{B234C484-7219-4834-9CBE-342CA08871F6}" destId="{F618579C-E78C-40BF-BC42-E207C82EBF52}" srcOrd="0" destOrd="0" presId="urn:microsoft.com/office/officeart/2005/8/layout/orgChart1"/>
    <dgm:cxn modelId="{63AD1BC8-1AD3-4083-9193-5A273B887332}" type="presOf" srcId="{406E0745-1E82-4DC5-9DE0-0516388B8CD6}" destId="{204D0EA5-E195-4B86-92E4-FCCCE7F342F8}" srcOrd="0" destOrd="0" presId="urn:microsoft.com/office/officeart/2005/8/layout/orgChart1"/>
    <dgm:cxn modelId="{8C7D194E-44DF-4DA4-9275-954AF13E2FF1}" type="presOf" srcId="{B142EF4B-E263-4B30-9E56-6AF7DDA0BBC0}" destId="{1314B073-287D-49A7-B479-9D2BB81AA6F7}" srcOrd="0" destOrd="0" presId="urn:microsoft.com/office/officeart/2005/8/layout/orgChart1"/>
    <dgm:cxn modelId="{88E9DE61-87AB-4D09-AB6E-43E312732FCB}" type="presOf" srcId="{A1B57CB7-EF82-4152-9F41-9593A64484DE}" destId="{F86ABFE0-1453-4763-AEE2-FEE8EC489C5A}" srcOrd="0" destOrd="0" presId="urn:microsoft.com/office/officeart/2005/8/layout/orgChart1"/>
    <dgm:cxn modelId="{B6F2DA10-4E8C-4105-8688-A16C972AA721}" type="presOf" srcId="{4CB8464F-0890-45E3-8DD0-13295B81122F}" destId="{9DFBC7D8-F4B0-476D-90CE-7642FA0BCF79}" srcOrd="1" destOrd="0" presId="urn:microsoft.com/office/officeart/2005/8/layout/orgChart1"/>
    <dgm:cxn modelId="{8B3C42CF-CF86-4245-B4A3-5643ED3F8707}" type="presOf" srcId="{61932AC6-5DC2-462D-AB00-6D92998AF6FB}" destId="{30548F40-4342-4990-B427-8F01F18C17A3}" srcOrd="0" destOrd="0" presId="urn:microsoft.com/office/officeart/2005/8/layout/orgChart1"/>
    <dgm:cxn modelId="{591CA8A7-28D9-42A7-9171-B08540549099}" type="presOf" srcId="{7A680C5B-FB15-47E6-ACC6-5A57558AF075}" destId="{2889656A-D40F-4559-B201-D9D08E2BBAE7}" srcOrd="0" destOrd="0" presId="urn:microsoft.com/office/officeart/2005/8/layout/orgChart1"/>
    <dgm:cxn modelId="{1AF33721-4F42-4B5F-81CC-2545150B3EF2}" type="presOf" srcId="{D469AC6C-8211-481E-9C46-36E8EA01661A}" destId="{44E4D1A2-7F47-4260-8E45-0E52B0E28BAB}" srcOrd="1" destOrd="0" presId="urn:microsoft.com/office/officeart/2005/8/layout/orgChart1"/>
    <dgm:cxn modelId="{EE4FE423-9AC6-4736-A886-A4A59FEEFCC2}" srcId="{B234C484-7219-4834-9CBE-342CA08871F6}" destId="{BCEAFBC3-4782-4D77-B2DD-994C745D8B0E}" srcOrd="2" destOrd="0" parTransId="{C623E454-6E41-4F7B-AE4A-B29715BA217A}" sibTransId="{E7361F4C-E11B-479F-AF15-234474857755}"/>
    <dgm:cxn modelId="{9AFD0DEF-CB97-4CEF-8D61-2A405F7F59D2}" type="presOf" srcId="{5D485ED5-6582-452D-AE75-4B2FE52A41B3}" destId="{1E0D7CD0-69E9-4754-A20A-5EBF08662DD5}" srcOrd="0" destOrd="0" presId="urn:microsoft.com/office/officeart/2005/8/layout/orgChart1"/>
    <dgm:cxn modelId="{CE535597-6BBF-4E8A-9534-573002E12A5F}" srcId="{B234C484-7219-4834-9CBE-342CA08871F6}" destId="{83A91915-813C-4F26-ACFA-A27309E914D4}" srcOrd="0" destOrd="0" parTransId="{DFB8E231-7DD7-4253-BE01-F123EE96FBB3}" sibTransId="{5DCBAD00-D10E-4DEB-A1C9-FABFC3836976}"/>
    <dgm:cxn modelId="{E46380B8-88DF-452F-816C-F6280DD0CA21}" type="presOf" srcId="{D469AC6C-8211-481E-9C46-36E8EA01661A}" destId="{F836BE34-1786-42C8-9993-59019D1FD617}" srcOrd="0" destOrd="0" presId="urn:microsoft.com/office/officeart/2005/8/layout/orgChart1"/>
    <dgm:cxn modelId="{2DDEC9EB-5CA8-41A3-9983-D3C1D2B146F1}" type="presParOf" srcId="{A67A3DD0-E2B2-4B4C-B778-31FA049FA3EC}" destId="{31EE9C74-3D8D-4703-9D18-2593BF88EED4}" srcOrd="0" destOrd="0" presId="urn:microsoft.com/office/officeart/2005/8/layout/orgChart1"/>
    <dgm:cxn modelId="{725C461E-FE40-4C40-BF91-2B295E6F24DF}" type="presParOf" srcId="{31EE9C74-3D8D-4703-9D18-2593BF88EED4}" destId="{0C424037-DC9B-4D82-BE2A-4E8AC901A865}" srcOrd="0" destOrd="0" presId="urn:microsoft.com/office/officeart/2005/8/layout/orgChart1"/>
    <dgm:cxn modelId="{8CD42EA7-E603-4E0F-AFFC-B5357F928903}" type="presParOf" srcId="{0C424037-DC9B-4D82-BE2A-4E8AC901A865}" destId="{725CAE02-EB1E-436B-96BC-3F343D39BD95}" srcOrd="0" destOrd="0" presId="urn:microsoft.com/office/officeart/2005/8/layout/orgChart1"/>
    <dgm:cxn modelId="{CF322190-A72E-4492-A206-DCC342CA1E0D}" type="presParOf" srcId="{0C424037-DC9B-4D82-BE2A-4E8AC901A865}" destId="{931D75D4-EF42-434F-8395-8CAC0DAFE194}" srcOrd="1" destOrd="0" presId="urn:microsoft.com/office/officeart/2005/8/layout/orgChart1"/>
    <dgm:cxn modelId="{C50D5967-C4CF-4905-B2B0-5261F8176EE2}" type="presParOf" srcId="{31EE9C74-3D8D-4703-9D18-2593BF88EED4}" destId="{2BF37816-855C-4BEC-B0A0-5A7B5E3BEE16}" srcOrd="1" destOrd="0" presId="urn:microsoft.com/office/officeart/2005/8/layout/orgChart1"/>
    <dgm:cxn modelId="{BE22E7B6-6A08-4A67-9870-478E9B3CB7E8}" type="presParOf" srcId="{2BF37816-855C-4BEC-B0A0-5A7B5E3BEE16}" destId="{313BF535-CADC-4C22-8B0A-EABA0DCAD6CE}" srcOrd="0" destOrd="0" presId="urn:microsoft.com/office/officeart/2005/8/layout/orgChart1"/>
    <dgm:cxn modelId="{7474955F-107C-4FB0-9FBB-D4C1D84DEA15}" type="presParOf" srcId="{2BF37816-855C-4BEC-B0A0-5A7B5E3BEE16}" destId="{CE217168-BA0C-4B5D-A265-64710B819B4F}" srcOrd="1" destOrd="0" presId="urn:microsoft.com/office/officeart/2005/8/layout/orgChart1"/>
    <dgm:cxn modelId="{1D19F28E-E4D5-4DC9-9B72-E64826A2ED62}" type="presParOf" srcId="{CE217168-BA0C-4B5D-A265-64710B819B4F}" destId="{92572E3E-2306-40D6-B332-0DD55D9E415E}" srcOrd="0" destOrd="0" presId="urn:microsoft.com/office/officeart/2005/8/layout/orgChart1"/>
    <dgm:cxn modelId="{6FB06944-0148-4625-BCD5-A4077C7AC422}" type="presParOf" srcId="{92572E3E-2306-40D6-B332-0DD55D9E415E}" destId="{1E0D7CD0-69E9-4754-A20A-5EBF08662DD5}" srcOrd="0" destOrd="0" presId="urn:microsoft.com/office/officeart/2005/8/layout/orgChart1"/>
    <dgm:cxn modelId="{7F6215B8-EE0C-445F-A559-12486B67C627}" type="presParOf" srcId="{92572E3E-2306-40D6-B332-0DD55D9E415E}" destId="{F62B013E-EC4A-4564-AAE1-AFC1D97CA8AB}" srcOrd="1" destOrd="0" presId="urn:microsoft.com/office/officeart/2005/8/layout/orgChart1"/>
    <dgm:cxn modelId="{EAF72E95-87F5-4C65-A845-5A87463F9F80}" type="presParOf" srcId="{CE217168-BA0C-4B5D-A265-64710B819B4F}" destId="{144669B5-4179-48D8-B385-2D53FFDA3A5B}" srcOrd="1" destOrd="0" presId="urn:microsoft.com/office/officeart/2005/8/layout/orgChart1"/>
    <dgm:cxn modelId="{A48B065C-8958-4090-9A3B-32D15FFE0CAE}" type="presParOf" srcId="{144669B5-4179-48D8-B385-2D53FFDA3A5B}" destId="{30548F40-4342-4990-B427-8F01F18C17A3}" srcOrd="0" destOrd="0" presId="urn:microsoft.com/office/officeart/2005/8/layout/orgChart1"/>
    <dgm:cxn modelId="{2D16DBEF-32EC-4447-8C6E-9C5CCDB9E9EF}" type="presParOf" srcId="{144669B5-4179-48D8-B385-2D53FFDA3A5B}" destId="{35B75C17-FA9C-4D74-9453-D4F37F920F87}" srcOrd="1" destOrd="0" presId="urn:microsoft.com/office/officeart/2005/8/layout/orgChart1"/>
    <dgm:cxn modelId="{C537F144-8F0F-46E1-8A78-DC3AD9574D1A}" type="presParOf" srcId="{35B75C17-FA9C-4D74-9453-D4F37F920F87}" destId="{F242FA3A-941D-4256-92D8-44868D35E8C8}" srcOrd="0" destOrd="0" presId="urn:microsoft.com/office/officeart/2005/8/layout/orgChart1"/>
    <dgm:cxn modelId="{D523A484-525B-46BC-BC0D-E4643EF8D716}" type="presParOf" srcId="{F242FA3A-941D-4256-92D8-44868D35E8C8}" destId="{34BC91D3-BD6E-405D-8F84-A0875DC96EF8}" srcOrd="0" destOrd="0" presId="urn:microsoft.com/office/officeart/2005/8/layout/orgChart1"/>
    <dgm:cxn modelId="{01BE68AE-D8B3-4E1A-81C1-C2C378C5DF3D}" type="presParOf" srcId="{F242FA3A-941D-4256-92D8-44868D35E8C8}" destId="{941B8CC8-481F-4F6B-9A6B-A9A5A9A202F3}" srcOrd="1" destOrd="0" presId="urn:microsoft.com/office/officeart/2005/8/layout/orgChart1"/>
    <dgm:cxn modelId="{41CA1CC0-1793-4875-AC03-56A07A1DBA90}" type="presParOf" srcId="{35B75C17-FA9C-4D74-9453-D4F37F920F87}" destId="{FE6798A6-EBBF-45C5-B8F5-6F8DFB281BD5}" srcOrd="1" destOrd="0" presId="urn:microsoft.com/office/officeart/2005/8/layout/orgChart1"/>
    <dgm:cxn modelId="{29B6E9C7-7898-484B-9232-75FF19900E8F}" type="presParOf" srcId="{35B75C17-FA9C-4D74-9453-D4F37F920F87}" destId="{23BA12AE-3EDF-4AAD-BC32-F3E16E403037}" srcOrd="2" destOrd="0" presId="urn:microsoft.com/office/officeart/2005/8/layout/orgChart1"/>
    <dgm:cxn modelId="{3C8C2430-1815-4708-942E-945EEEC888AD}" type="presParOf" srcId="{144669B5-4179-48D8-B385-2D53FFDA3A5B}" destId="{1314B073-287D-49A7-B479-9D2BB81AA6F7}" srcOrd="2" destOrd="0" presId="urn:microsoft.com/office/officeart/2005/8/layout/orgChart1"/>
    <dgm:cxn modelId="{CFFFD111-B66D-45CB-AAA1-D1A26D92B93E}" type="presParOf" srcId="{144669B5-4179-48D8-B385-2D53FFDA3A5B}" destId="{6CD38EAA-616C-4A2D-87E3-628F0C43F667}" srcOrd="3" destOrd="0" presId="urn:microsoft.com/office/officeart/2005/8/layout/orgChart1"/>
    <dgm:cxn modelId="{B155F93E-288E-44A4-85B4-24EFD69D5A0A}" type="presParOf" srcId="{6CD38EAA-616C-4A2D-87E3-628F0C43F667}" destId="{13103D5C-7124-4B3B-82D4-0098AD5A79FE}" srcOrd="0" destOrd="0" presId="urn:microsoft.com/office/officeart/2005/8/layout/orgChart1"/>
    <dgm:cxn modelId="{621BC49D-1838-4042-89EF-4EA5AF1A6F44}" type="presParOf" srcId="{13103D5C-7124-4B3B-82D4-0098AD5A79FE}" destId="{761630E0-AAC7-4C4B-BA86-706558C15B36}" srcOrd="0" destOrd="0" presId="urn:microsoft.com/office/officeart/2005/8/layout/orgChart1"/>
    <dgm:cxn modelId="{AF4A6211-DD85-46E4-9BC3-54555A8DF542}" type="presParOf" srcId="{13103D5C-7124-4B3B-82D4-0098AD5A79FE}" destId="{5550D12F-977B-4D65-8CD8-B27A2D7653DE}" srcOrd="1" destOrd="0" presId="urn:microsoft.com/office/officeart/2005/8/layout/orgChart1"/>
    <dgm:cxn modelId="{9827D15E-C1EB-4F06-A6E4-4E71607B5588}" type="presParOf" srcId="{6CD38EAA-616C-4A2D-87E3-628F0C43F667}" destId="{85C68F49-6DBF-4BBE-A21E-678C109AD132}" srcOrd="1" destOrd="0" presId="urn:microsoft.com/office/officeart/2005/8/layout/orgChart1"/>
    <dgm:cxn modelId="{1EF5DF0B-9162-46A4-86F0-D310100E575B}" type="presParOf" srcId="{6CD38EAA-616C-4A2D-87E3-628F0C43F667}" destId="{472DA53C-C400-414F-87A7-72ABC6804F1F}" srcOrd="2" destOrd="0" presId="urn:microsoft.com/office/officeart/2005/8/layout/orgChart1"/>
    <dgm:cxn modelId="{89068F0C-CE3A-4391-A446-53D2E99BB682}" type="presParOf" srcId="{144669B5-4179-48D8-B385-2D53FFDA3A5B}" destId="{4960B569-FCC6-4B86-A0FD-68DE79CC79EB}" srcOrd="4" destOrd="0" presId="urn:microsoft.com/office/officeart/2005/8/layout/orgChart1"/>
    <dgm:cxn modelId="{193A9EEC-EEBA-474A-816B-395B103F9077}" type="presParOf" srcId="{144669B5-4179-48D8-B385-2D53FFDA3A5B}" destId="{FE123EDB-4C62-432E-BFFB-68920960C71C}" srcOrd="5" destOrd="0" presId="urn:microsoft.com/office/officeart/2005/8/layout/orgChart1"/>
    <dgm:cxn modelId="{62515A3F-DEE5-4DFD-97A5-474F6384B415}" type="presParOf" srcId="{FE123EDB-4C62-432E-BFFB-68920960C71C}" destId="{0C7C1159-F20B-48E3-997A-10F9FF68F7F8}" srcOrd="0" destOrd="0" presId="urn:microsoft.com/office/officeart/2005/8/layout/orgChart1"/>
    <dgm:cxn modelId="{F6801F23-404E-45FD-B412-F648FB5473F0}" type="presParOf" srcId="{0C7C1159-F20B-48E3-997A-10F9FF68F7F8}" destId="{3E6A2828-506F-4312-8807-55FC8EEE8E57}" srcOrd="0" destOrd="0" presId="urn:microsoft.com/office/officeart/2005/8/layout/orgChart1"/>
    <dgm:cxn modelId="{E8BDAB1B-3778-4F95-9381-26207A3CF4BD}" type="presParOf" srcId="{0C7C1159-F20B-48E3-997A-10F9FF68F7F8}" destId="{44B902B9-5CD4-4FB2-89CA-EB366A867B80}" srcOrd="1" destOrd="0" presId="urn:microsoft.com/office/officeart/2005/8/layout/orgChart1"/>
    <dgm:cxn modelId="{CE8CA4EB-C683-47E7-8247-C09680363058}" type="presParOf" srcId="{FE123EDB-4C62-432E-BFFB-68920960C71C}" destId="{E3ADE5A2-5DC5-4704-AA28-B3EDD233191E}" srcOrd="1" destOrd="0" presId="urn:microsoft.com/office/officeart/2005/8/layout/orgChart1"/>
    <dgm:cxn modelId="{E8E5259D-6032-46B8-97BD-3A980B81DE3B}" type="presParOf" srcId="{FE123EDB-4C62-432E-BFFB-68920960C71C}" destId="{43768844-AF45-4FBB-80CF-4AE26C38E7F4}" srcOrd="2" destOrd="0" presId="urn:microsoft.com/office/officeart/2005/8/layout/orgChart1"/>
    <dgm:cxn modelId="{2817B6B9-2DCA-48F2-A9EE-1C00C187729E}" type="presParOf" srcId="{CE217168-BA0C-4B5D-A265-64710B819B4F}" destId="{3CCA9ECA-758A-4B78-8BC7-7985B1BDE44B}" srcOrd="2" destOrd="0" presId="urn:microsoft.com/office/officeart/2005/8/layout/orgChart1"/>
    <dgm:cxn modelId="{767A8167-B9C6-40B0-B59C-886E20D55862}" type="presParOf" srcId="{2BF37816-855C-4BEC-B0A0-5A7B5E3BEE16}" destId="{DD632EC2-B8EB-41D0-B16B-1CE82E64DEAA}" srcOrd="2" destOrd="0" presId="urn:microsoft.com/office/officeart/2005/8/layout/orgChart1"/>
    <dgm:cxn modelId="{1BA5F5AC-990C-43FF-895C-FCF57FBE18DA}" type="presParOf" srcId="{2BF37816-855C-4BEC-B0A0-5A7B5E3BEE16}" destId="{7451F63F-31FE-444A-935A-1EA5659D85BD}" srcOrd="3" destOrd="0" presId="urn:microsoft.com/office/officeart/2005/8/layout/orgChart1"/>
    <dgm:cxn modelId="{A93167B2-101B-4426-B477-3F806A32C181}" type="presParOf" srcId="{7451F63F-31FE-444A-935A-1EA5659D85BD}" destId="{60B5097E-6278-4F84-9596-E7FB0803E414}" srcOrd="0" destOrd="0" presId="urn:microsoft.com/office/officeart/2005/8/layout/orgChart1"/>
    <dgm:cxn modelId="{F3C68E8D-8B8A-4D2A-8CBF-192CC8A3DAD3}" type="presParOf" srcId="{60B5097E-6278-4F84-9596-E7FB0803E414}" destId="{08DFC03D-71A3-4D79-8FD4-0CC207E9EE81}" srcOrd="0" destOrd="0" presId="urn:microsoft.com/office/officeart/2005/8/layout/orgChart1"/>
    <dgm:cxn modelId="{72CDB3D8-348A-4F37-85D3-98F406D1A3FC}" type="presParOf" srcId="{60B5097E-6278-4F84-9596-E7FB0803E414}" destId="{B76AA808-EA86-495D-9D17-6CF59637F537}" srcOrd="1" destOrd="0" presId="urn:microsoft.com/office/officeart/2005/8/layout/orgChart1"/>
    <dgm:cxn modelId="{49686922-5617-4C79-BB0F-CE9E07D1D72D}" type="presParOf" srcId="{7451F63F-31FE-444A-935A-1EA5659D85BD}" destId="{A91904BE-C8F8-48AA-AC21-1DF96E891C16}" srcOrd="1" destOrd="0" presId="urn:microsoft.com/office/officeart/2005/8/layout/orgChart1"/>
    <dgm:cxn modelId="{D9900271-3628-459F-865D-4BA472ADA6F6}" type="presParOf" srcId="{A91904BE-C8F8-48AA-AC21-1DF96E891C16}" destId="{F86ABFE0-1453-4763-AEE2-FEE8EC489C5A}" srcOrd="0" destOrd="0" presId="urn:microsoft.com/office/officeart/2005/8/layout/orgChart1"/>
    <dgm:cxn modelId="{295315C5-5F14-4166-8FC5-06EB7F505B1C}" type="presParOf" srcId="{A91904BE-C8F8-48AA-AC21-1DF96E891C16}" destId="{654DC2AE-AC74-42B9-8DEC-0E772BE6B4A2}" srcOrd="1" destOrd="0" presId="urn:microsoft.com/office/officeart/2005/8/layout/orgChart1"/>
    <dgm:cxn modelId="{3736D33E-7AB6-44E4-A59D-16613994EF08}" type="presParOf" srcId="{654DC2AE-AC74-42B9-8DEC-0E772BE6B4A2}" destId="{2071E6AC-4BF1-4EDA-8715-46C0F05674C5}" srcOrd="0" destOrd="0" presId="urn:microsoft.com/office/officeart/2005/8/layout/orgChart1"/>
    <dgm:cxn modelId="{9B81D2F2-CA93-42DC-89F0-2335EA9156B3}" type="presParOf" srcId="{2071E6AC-4BF1-4EDA-8715-46C0F05674C5}" destId="{65BFA39E-C4AC-4712-AD4E-5896F82027C2}" srcOrd="0" destOrd="0" presId="urn:microsoft.com/office/officeart/2005/8/layout/orgChart1"/>
    <dgm:cxn modelId="{463EE324-A101-4626-9674-3B91F684B95E}" type="presParOf" srcId="{2071E6AC-4BF1-4EDA-8715-46C0F05674C5}" destId="{E346C427-4E9C-48DA-B208-D1D93042A8A1}" srcOrd="1" destOrd="0" presId="urn:microsoft.com/office/officeart/2005/8/layout/orgChart1"/>
    <dgm:cxn modelId="{9D684C7C-419A-4FA9-A610-81387B985FFA}" type="presParOf" srcId="{654DC2AE-AC74-42B9-8DEC-0E772BE6B4A2}" destId="{C19D4D4A-6A59-4B01-83A2-5CB7A7CEE65D}" srcOrd="1" destOrd="0" presId="urn:microsoft.com/office/officeart/2005/8/layout/orgChart1"/>
    <dgm:cxn modelId="{F5526BAA-8881-4F3D-A9C5-012BCB10C0D1}" type="presParOf" srcId="{654DC2AE-AC74-42B9-8DEC-0E772BE6B4A2}" destId="{AED3D56C-7EFA-44AD-AD9C-2BB39E911EEE}" srcOrd="2" destOrd="0" presId="urn:microsoft.com/office/officeart/2005/8/layout/orgChart1"/>
    <dgm:cxn modelId="{3914C4DE-6E2D-488A-A584-C66472191188}" type="presParOf" srcId="{A91904BE-C8F8-48AA-AC21-1DF96E891C16}" destId="{F55EDDB5-6720-4389-8378-9A2359555239}" srcOrd="2" destOrd="0" presId="urn:microsoft.com/office/officeart/2005/8/layout/orgChart1"/>
    <dgm:cxn modelId="{859BE405-05D3-4BA7-9E2E-5D49A91F8B47}" type="presParOf" srcId="{A91904BE-C8F8-48AA-AC21-1DF96E891C16}" destId="{E1FF026A-885A-4E27-8438-5F15A870827F}" srcOrd="3" destOrd="0" presId="urn:microsoft.com/office/officeart/2005/8/layout/orgChart1"/>
    <dgm:cxn modelId="{8A2EE53E-E517-4E41-BEC2-2CD3A2844EDB}" type="presParOf" srcId="{E1FF026A-885A-4E27-8438-5F15A870827F}" destId="{0AA84CB9-F522-43F6-83F1-F285CB388565}" srcOrd="0" destOrd="0" presId="urn:microsoft.com/office/officeart/2005/8/layout/orgChart1"/>
    <dgm:cxn modelId="{498F781F-73E6-4C0E-B4D8-A3D26F3FE4F1}" type="presParOf" srcId="{0AA84CB9-F522-43F6-83F1-F285CB388565}" destId="{FE1E506D-81BC-4C30-A0A7-A27824088BA2}" srcOrd="0" destOrd="0" presId="urn:microsoft.com/office/officeart/2005/8/layout/orgChart1"/>
    <dgm:cxn modelId="{9E82F670-AA5C-4B71-8986-1E2D8DF451E1}" type="presParOf" srcId="{0AA84CB9-F522-43F6-83F1-F285CB388565}" destId="{B67AFF50-7665-45A7-8D25-82CB1D711084}" srcOrd="1" destOrd="0" presId="urn:microsoft.com/office/officeart/2005/8/layout/orgChart1"/>
    <dgm:cxn modelId="{5CBA68F6-5983-4AEF-8FD6-19633034F3F7}" type="presParOf" srcId="{E1FF026A-885A-4E27-8438-5F15A870827F}" destId="{6BFDDE6A-2827-4F6E-904F-87AF5584F5EB}" srcOrd="1" destOrd="0" presId="urn:microsoft.com/office/officeart/2005/8/layout/orgChart1"/>
    <dgm:cxn modelId="{43846784-0581-4016-BE40-5C753CAF53BE}" type="presParOf" srcId="{E1FF026A-885A-4E27-8438-5F15A870827F}" destId="{405FC29F-2C01-42E3-9CDF-BA627EF03C6A}" srcOrd="2" destOrd="0" presId="urn:microsoft.com/office/officeart/2005/8/layout/orgChart1"/>
    <dgm:cxn modelId="{F2C822DC-0441-4530-8C09-ABA5687299AB}" type="presParOf" srcId="{A91904BE-C8F8-48AA-AC21-1DF96E891C16}" destId="{2889656A-D40F-4559-B201-D9D08E2BBAE7}" srcOrd="4" destOrd="0" presId="urn:microsoft.com/office/officeart/2005/8/layout/orgChart1"/>
    <dgm:cxn modelId="{A347463D-C109-437C-9CFD-05AB16BDBE57}" type="presParOf" srcId="{A91904BE-C8F8-48AA-AC21-1DF96E891C16}" destId="{B1E2713A-32C4-43F6-B801-1E627F985FC2}" srcOrd="5" destOrd="0" presId="urn:microsoft.com/office/officeart/2005/8/layout/orgChart1"/>
    <dgm:cxn modelId="{3B936228-03E0-40EE-85B9-85EF97BB3EE4}" type="presParOf" srcId="{B1E2713A-32C4-43F6-B801-1E627F985FC2}" destId="{9A5B4250-A13C-44A5-80F6-7368E3BDB27A}" srcOrd="0" destOrd="0" presId="urn:microsoft.com/office/officeart/2005/8/layout/orgChart1"/>
    <dgm:cxn modelId="{87826D51-4AFA-4B17-A45F-4B8A3C2B1AE2}" type="presParOf" srcId="{9A5B4250-A13C-44A5-80F6-7368E3BDB27A}" destId="{E0BC7C86-BD31-49C8-AA1C-A4EEE112F25C}" srcOrd="0" destOrd="0" presId="urn:microsoft.com/office/officeart/2005/8/layout/orgChart1"/>
    <dgm:cxn modelId="{2490CA4E-BE67-4910-A6DC-C560A484D3A3}" type="presParOf" srcId="{9A5B4250-A13C-44A5-80F6-7368E3BDB27A}" destId="{4A7F2FAE-FC4C-40A2-B3FA-5FF44C89FA98}" srcOrd="1" destOrd="0" presId="urn:microsoft.com/office/officeart/2005/8/layout/orgChart1"/>
    <dgm:cxn modelId="{15D1687B-F7DA-4A90-8928-58DC230D5818}" type="presParOf" srcId="{B1E2713A-32C4-43F6-B801-1E627F985FC2}" destId="{FE527F7C-8C55-41EC-A8D5-1077A0A7C869}" srcOrd="1" destOrd="0" presId="urn:microsoft.com/office/officeart/2005/8/layout/orgChart1"/>
    <dgm:cxn modelId="{FB7AAABE-ABA2-4756-9442-DB627006A9A7}" type="presParOf" srcId="{B1E2713A-32C4-43F6-B801-1E627F985FC2}" destId="{69657545-C1E0-480B-BE8E-30FC368AE43E}" srcOrd="2" destOrd="0" presId="urn:microsoft.com/office/officeart/2005/8/layout/orgChart1"/>
    <dgm:cxn modelId="{041F4E3C-FF47-48E6-978E-DE0FF753F698}" type="presParOf" srcId="{7451F63F-31FE-444A-935A-1EA5659D85BD}" destId="{7EC007A2-8F73-43D1-8ACF-AFBCAADC8587}" srcOrd="2" destOrd="0" presId="urn:microsoft.com/office/officeart/2005/8/layout/orgChart1"/>
    <dgm:cxn modelId="{2857FD21-6DB5-4BDA-ABB9-B6870AEC0E04}" type="presParOf" srcId="{2BF37816-855C-4BEC-B0A0-5A7B5E3BEE16}" destId="{E8B3BE3E-7157-4B5C-9A2D-AB14400671DC}" srcOrd="4" destOrd="0" presId="urn:microsoft.com/office/officeart/2005/8/layout/orgChart1"/>
    <dgm:cxn modelId="{51B5CA40-E74F-4478-8257-280AE190C307}" type="presParOf" srcId="{2BF37816-855C-4BEC-B0A0-5A7B5E3BEE16}" destId="{6E5D3E8E-5E8C-484B-BCCA-A24CFF16C32E}" srcOrd="5" destOrd="0" presId="urn:microsoft.com/office/officeart/2005/8/layout/orgChart1"/>
    <dgm:cxn modelId="{B30B5EE5-0ACF-4F9F-8C3F-9247A53DA95E}" type="presParOf" srcId="{6E5D3E8E-5E8C-484B-BCCA-A24CFF16C32E}" destId="{433BBA9E-3F46-4535-8C96-FC34CEFB0EF3}" srcOrd="0" destOrd="0" presId="urn:microsoft.com/office/officeart/2005/8/layout/orgChart1"/>
    <dgm:cxn modelId="{5F7C96A7-6EDB-4B20-9424-5D1C2D1F422E}" type="presParOf" srcId="{433BBA9E-3F46-4535-8C96-FC34CEFB0EF3}" destId="{F618579C-E78C-40BF-BC42-E207C82EBF52}" srcOrd="0" destOrd="0" presId="urn:microsoft.com/office/officeart/2005/8/layout/orgChart1"/>
    <dgm:cxn modelId="{A9FAB8E0-0CF2-4B24-83F9-C9699E1B2608}" type="presParOf" srcId="{433BBA9E-3F46-4535-8C96-FC34CEFB0EF3}" destId="{02523ECB-84C8-478A-93D9-9AC0C87B0791}" srcOrd="1" destOrd="0" presId="urn:microsoft.com/office/officeart/2005/8/layout/orgChart1"/>
    <dgm:cxn modelId="{957B5C0B-1DB9-4101-B5AF-AA21198D813E}" type="presParOf" srcId="{6E5D3E8E-5E8C-484B-BCCA-A24CFF16C32E}" destId="{DB56B9CD-50AE-4481-8681-4D1B71FFF8D6}" srcOrd="1" destOrd="0" presId="urn:microsoft.com/office/officeart/2005/8/layout/orgChart1"/>
    <dgm:cxn modelId="{602D03B7-AA9A-4BA6-B884-09B718ABCE5D}" type="presParOf" srcId="{DB56B9CD-50AE-4481-8681-4D1B71FFF8D6}" destId="{E963E7D0-CAE1-495B-B995-38CE6A601DAE}" srcOrd="0" destOrd="0" presId="urn:microsoft.com/office/officeart/2005/8/layout/orgChart1"/>
    <dgm:cxn modelId="{BB0A2681-9A96-4968-9A42-C5EA5E90F703}" type="presParOf" srcId="{DB56B9CD-50AE-4481-8681-4D1B71FFF8D6}" destId="{158FB13E-459F-449D-A4F0-19576779FA2B}" srcOrd="1" destOrd="0" presId="urn:microsoft.com/office/officeart/2005/8/layout/orgChart1"/>
    <dgm:cxn modelId="{B2BE7719-568D-4B46-A489-9F18A03473FE}" type="presParOf" srcId="{158FB13E-459F-449D-A4F0-19576779FA2B}" destId="{B8062A1D-00CD-45F5-91CE-0E9730CE4532}" srcOrd="0" destOrd="0" presId="urn:microsoft.com/office/officeart/2005/8/layout/orgChart1"/>
    <dgm:cxn modelId="{F87DDD7B-21DB-4AD2-AF5A-73604A7D04AA}" type="presParOf" srcId="{B8062A1D-00CD-45F5-91CE-0E9730CE4532}" destId="{663200E0-B477-468E-866F-67414B873F46}" srcOrd="0" destOrd="0" presId="urn:microsoft.com/office/officeart/2005/8/layout/orgChart1"/>
    <dgm:cxn modelId="{F7E86A36-DF08-46AC-A527-2CBEB29C6647}" type="presParOf" srcId="{B8062A1D-00CD-45F5-91CE-0E9730CE4532}" destId="{DA4E14D8-F009-43E0-875C-BFD1F14C078B}" srcOrd="1" destOrd="0" presId="urn:microsoft.com/office/officeart/2005/8/layout/orgChart1"/>
    <dgm:cxn modelId="{C0E04E90-AF3B-402F-BF13-506CB6FD3B31}" type="presParOf" srcId="{158FB13E-459F-449D-A4F0-19576779FA2B}" destId="{13FBB090-3FF0-4666-AACE-3861D5D38281}" srcOrd="1" destOrd="0" presId="urn:microsoft.com/office/officeart/2005/8/layout/orgChart1"/>
    <dgm:cxn modelId="{288454A1-6A2D-4652-947A-C184A7AC2958}" type="presParOf" srcId="{158FB13E-459F-449D-A4F0-19576779FA2B}" destId="{B8740F8D-781E-4017-B992-628D7301F45B}" srcOrd="2" destOrd="0" presId="urn:microsoft.com/office/officeart/2005/8/layout/orgChart1"/>
    <dgm:cxn modelId="{BC23BF48-EA50-4943-A213-BDBBF2426006}" type="presParOf" srcId="{DB56B9CD-50AE-4481-8681-4D1B71FFF8D6}" destId="{07923DF5-8219-4040-9456-F54314F1F944}" srcOrd="2" destOrd="0" presId="urn:microsoft.com/office/officeart/2005/8/layout/orgChart1"/>
    <dgm:cxn modelId="{10DFEA9B-18D7-4EA3-85A7-FC774F385BC1}" type="presParOf" srcId="{DB56B9CD-50AE-4481-8681-4D1B71FFF8D6}" destId="{F68B9C9E-6C88-4018-BD07-D63D64BC9785}" srcOrd="3" destOrd="0" presId="urn:microsoft.com/office/officeart/2005/8/layout/orgChart1"/>
    <dgm:cxn modelId="{C06FC741-176A-4615-A6A6-3767C55E9221}" type="presParOf" srcId="{F68B9C9E-6C88-4018-BD07-D63D64BC9785}" destId="{EF7F4318-762A-45AD-B69E-4E18350BBF20}" srcOrd="0" destOrd="0" presId="urn:microsoft.com/office/officeart/2005/8/layout/orgChart1"/>
    <dgm:cxn modelId="{44605E33-A74B-44C0-B994-36D515CFCFB0}" type="presParOf" srcId="{EF7F4318-762A-45AD-B69E-4E18350BBF20}" destId="{841AFAD3-A4D5-4C73-914B-E6AA83B052E5}" srcOrd="0" destOrd="0" presId="urn:microsoft.com/office/officeart/2005/8/layout/orgChart1"/>
    <dgm:cxn modelId="{9929C47A-2AF4-49B4-BC8E-757F5E5E7768}" type="presParOf" srcId="{EF7F4318-762A-45AD-B69E-4E18350BBF20}" destId="{B63D1509-D80E-4F38-B016-5A1EA83B449D}" srcOrd="1" destOrd="0" presId="urn:microsoft.com/office/officeart/2005/8/layout/orgChart1"/>
    <dgm:cxn modelId="{F0981C0E-18BF-4BCC-8CB0-DDD176606317}" type="presParOf" srcId="{F68B9C9E-6C88-4018-BD07-D63D64BC9785}" destId="{5814A55B-1A2E-4DF6-AA57-33DC8E1A6388}" srcOrd="1" destOrd="0" presId="urn:microsoft.com/office/officeart/2005/8/layout/orgChart1"/>
    <dgm:cxn modelId="{78433559-4479-4E07-9948-08418261976F}" type="presParOf" srcId="{F68B9C9E-6C88-4018-BD07-D63D64BC9785}" destId="{D1B39900-13BC-4599-AEFE-801DE3957946}" srcOrd="2" destOrd="0" presId="urn:microsoft.com/office/officeart/2005/8/layout/orgChart1"/>
    <dgm:cxn modelId="{98069055-BDE3-43F9-9751-A1CB929FC237}" type="presParOf" srcId="{DB56B9CD-50AE-4481-8681-4D1B71FFF8D6}" destId="{53DC7E77-4E42-461C-9197-3D4CA136B589}" srcOrd="4" destOrd="0" presId="urn:microsoft.com/office/officeart/2005/8/layout/orgChart1"/>
    <dgm:cxn modelId="{85E644BE-6324-4867-AB3C-9F2A85DCDF42}" type="presParOf" srcId="{DB56B9CD-50AE-4481-8681-4D1B71FFF8D6}" destId="{52ADD9A3-A8A1-4346-81B1-28743BD4ECEB}" srcOrd="5" destOrd="0" presId="urn:microsoft.com/office/officeart/2005/8/layout/orgChart1"/>
    <dgm:cxn modelId="{03D0EABE-D575-4464-BEE0-0690853135AE}" type="presParOf" srcId="{52ADD9A3-A8A1-4346-81B1-28743BD4ECEB}" destId="{53C8909D-ABBB-46C4-A4A4-D5D132DB1CA9}" srcOrd="0" destOrd="0" presId="urn:microsoft.com/office/officeart/2005/8/layout/orgChart1"/>
    <dgm:cxn modelId="{E9310618-8CA8-4F3F-8E92-EAA4FC1582BB}" type="presParOf" srcId="{53C8909D-ABBB-46C4-A4A4-D5D132DB1CA9}" destId="{C173C556-D6A0-4264-93D9-23EA6A4DAC18}" srcOrd="0" destOrd="0" presId="urn:microsoft.com/office/officeart/2005/8/layout/orgChart1"/>
    <dgm:cxn modelId="{F2BBD73B-20D3-4256-8AEB-A0B744E8CBEB}" type="presParOf" srcId="{53C8909D-ABBB-46C4-A4A4-D5D132DB1CA9}" destId="{8752447D-974E-48E4-9CC4-05AF9B1F61DB}" srcOrd="1" destOrd="0" presId="urn:microsoft.com/office/officeart/2005/8/layout/orgChart1"/>
    <dgm:cxn modelId="{77450630-26B2-4D6D-BEE1-7BA1C10336E4}" type="presParOf" srcId="{52ADD9A3-A8A1-4346-81B1-28743BD4ECEB}" destId="{6F16AB6D-998E-4892-BBEE-9F5B877347B2}" srcOrd="1" destOrd="0" presId="urn:microsoft.com/office/officeart/2005/8/layout/orgChart1"/>
    <dgm:cxn modelId="{35F7DCC1-22F9-4AF1-8260-C976F34C554E}" type="presParOf" srcId="{52ADD9A3-A8A1-4346-81B1-28743BD4ECEB}" destId="{13FBAA98-27BF-4AE7-B75F-3CADE8C50407}" srcOrd="2" destOrd="0" presId="urn:microsoft.com/office/officeart/2005/8/layout/orgChart1"/>
    <dgm:cxn modelId="{53766D36-EC65-4D05-BA8D-857F4523E95F}" type="presParOf" srcId="{6E5D3E8E-5E8C-484B-BCCA-A24CFF16C32E}" destId="{58C51CAE-325B-4F4B-BEC6-9185DDDB9B68}" srcOrd="2" destOrd="0" presId="urn:microsoft.com/office/officeart/2005/8/layout/orgChart1"/>
    <dgm:cxn modelId="{1CDFBA12-C42F-4C09-9A5A-39010226A0F0}" type="presParOf" srcId="{2BF37816-855C-4BEC-B0A0-5A7B5E3BEE16}" destId="{261DD82D-99B0-4666-9174-D07C944951C3}" srcOrd="6" destOrd="0" presId="urn:microsoft.com/office/officeart/2005/8/layout/orgChart1"/>
    <dgm:cxn modelId="{EA5C04ED-AE05-48DA-A720-C2FF94961D0B}" type="presParOf" srcId="{2BF37816-855C-4BEC-B0A0-5A7B5E3BEE16}" destId="{78344F9D-519E-41B9-A122-34AF0F080211}" srcOrd="7" destOrd="0" presId="urn:microsoft.com/office/officeart/2005/8/layout/orgChart1"/>
    <dgm:cxn modelId="{7D4D2861-3E70-47B8-B989-3E0B75D75355}" type="presParOf" srcId="{78344F9D-519E-41B9-A122-34AF0F080211}" destId="{ACFF79E9-CA77-439B-A584-5E5EE025D1C1}" srcOrd="0" destOrd="0" presId="urn:microsoft.com/office/officeart/2005/8/layout/orgChart1"/>
    <dgm:cxn modelId="{8A09209C-84C9-4485-906A-4B2DAF3DA398}" type="presParOf" srcId="{ACFF79E9-CA77-439B-A584-5E5EE025D1C1}" destId="{AE4C0F09-6E9D-4F97-8AC5-D4D0AE728843}" srcOrd="0" destOrd="0" presId="urn:microsoft.com/office/officeart/2005/8/layout/orgChart1"/>
    <dgm:cxn modelId="{2E010F03-C4BF-4D6A-9D44-A6AA18F0762A}" type="presParOf" srcId="{ACFF79E9-CA77-439B-A584-5E5EE025D1C1}" destId="{9DFBC7D8-F4B0-476D-90CE-7642FA0BCF79}" srcOrd="1" destOrd="0" presId="urn:microsoft.com/office/officeart/2005/8/layout/orgChart1"/>
    <dgm:cxn modelId="{BC0E90E4-9992-4D67-AEC4-36899FD8B9B7}" type="presParOf" srcId="{78344F9D-519E-41B9-A122-34AF0F080211}" destId="{2C4CB116-A92C-407C-8FF4-B6ABB6EF60DA}" srcOrd="1" destOrd="0" presId="urn:microsoft.com/office/officeart/2005/8/layout/orgChart1"/>
    <dgm:cxn modelId="{28DA59ED-F5B6-4954-98F2-BD7868E5A2FB}" type="presParOf" srcId="{2C4CB116-A92C-407C-8FF4-B6ABB6EF60DA}" destId="{3B105813-8735-4D94-965B-0881E32B1893}" srcOrd="0" destOrd="0" presId="urn:microsoft.com/office/officeart/2005/8/layout/orgChart1"/>
    <dgm:cxn modelId="{4B4F9E0E-C3A4-4A2B-B385-B63D83D8A004}" type="presParOf" srcId="{2C4CB116-A92C-407C-8FF4-B6ABB6EF60DA}" destId="{2AF7F8EE-BA18-48EC-8615-6C930148002D}" srcOrd="1" destOrd="0" presId="urn:microsoft.com/office/officeart/2005/8/layout/orgChart1"/>
    <dgm:cxn modelId="{35B235C0-DC0D-48E7-80E9-42EF389388F9}" type="presParOf" srcId="{2AF7F8EE-BA18-48EC-8615-6C930148002D}" destId="{EE740AA5-9E7F-49E5-9688-ABE403A45843}" srcOrd="0" destOrd="0" presId="urn:microsoft.com/office/officeart/2005/8/layout/orgChart1"/>
    <dgm:cxn modelId="{FE5E99C9-1D31-4FBF-8544-1A9ADD28190A}" type="presParOf" srcId="{EE740AA5-9E7F-49E5-9688-ABE403A45843}" destId="{05C48057-661A-4F79-8C72-28ED539E54FF}" srcOrd="0" destOrd="0" presId="urn:microsoft.com/office/officeart/2005/8/layout/orgChart1"/>
    <dgm:cxn modelId="{E662107A-DDA4-491B-A20B-5E25601914B5}" type="presParOf" srcId="{EE740AA5-9E7F-49E5-9688-ABE403A45843}" destId="{60B5CF5B-DD6E-4490-8EB5-DDF4BE3E97F2}" srcOrd="1" destOrd="0" presId="urn:microsoft.com/office/officeart/2005/8/layout/orgChart1"/>
    <dgm:cxn modelId="{CB008E36-6EBE-4BE8-BA96-65C9876F660D}" type="presParOf" srcId="{2AF7F8EE-BA18-48EC-8615-6C930148002D}" destId="{E34713FC-685D-46C8-A9B3-8AD3A5A37911}" srcOrd="1" destOrd="0" presId="urn:microsoft.com/office/officeart/2005/8/layout/orgChart1"/>
    <dgm:cxn modelId="{7128D1D1-0226-44C1-B852-1C9CEA1A7309}" type="presParOf" srcId="{2AF7F8EE-BA18-48EC-8615-6C930148002D}" destId="{D592EB65-ABF3-4806-A286-0F16FBE645F9}" srcOrd="2" destOrd="0" presId="urn:microsoft.com/office/officeart/2005/8/layout/orgChart1"/>
    <dgm:cxn modelId="{BA73B253-D2C0-4C5E-85E3-67DB0C34A071}" type="presParOf" srcId="{2C4CB116-A92C-407C-8FF4-B6ABB6EF60DA}" destId="{204D0EA5-E195-4B86-92E4-FCCCE7F342F8}" srcOrd="2" destOrd="0" presId="urn:microsoft.com/office/officeart/2005/8/layout/orgChart1"/>
    <dgm:cxn modelId="{1BA4C96C-5E2B-4646-BB6E-1D96373EFA2B}" type="presParOf" srcId="{2C4CB116-A92C-407C-8FF4-B6ABB6EF60DA}" destId="{11BC50B2-ED7E-4417-9320-8A61AEF58BE5}" srcOrd="3" destOrd="0" presId="urn:microsoft.com/office/officeart/2005/8/layout/orgChart1"/>
    <dgm:cxn modelId="{84988347-289C-472E-9A5F-EFAD34C2D37E}" type="presParOf" srcId="{11BC50B2-ED7E-4417-9320-8A61AEF58BE5}" destId="{6ED7E561-CC53-4531-AE6A-1A5B70BDE9F6}" srcOrd="0" destOrd="0" presId="urn:microsoft.com/office/officeart/2005/8/layout/orgChart1"/>
    <dgm:cxn modelId="{DDF5E5CB-AC14-466A-A1D1-44B4EF9AE270}" type="presParOf" srcId="{6ED7E561-CC53-4531-AE6A-1A5B70BDE9F6}" destId="{F836BE34-1786-42C8-9993-59019D1FD617}" srcOrd="0" destOrd="0" presId="urn:microsoft.com/office/officeart/2005/8/layout/orgChart1"/>
    <dgm:cxn modelId="{F6D30DED-6336-4A2B-890D-7538E0F23A1A}" type="presParOf" srcId="{6ED7E561-CC53-4531-AE6A-1A5B70BDE9F6}" destId="{44E4D1A2-7F47-4260-8E45-0E52B0E28BAB}" srcOrd="1" destOrd="0" presId="urn:microsoft.com/office/officeart/2005/8/layout/orgChart1"/>
    <dgm:cxn modelId="{62961B25-B7A1-46C0-BAD5-E4783CB4FCB0}" type="presParOf" srcId="{11BC50B2-ED7E-4417-9320-8A61AEF58BE5}" destId="{20E600A3-4AC7-4DCC-B4FE-4E149F9DF559}" srcOrd="1" destOrd="0" presId="urn:microsoft.com/office/officeart/2005/8/layout/orgChart1"/>
    <dgm:cxn modelId="{84A0712C-3061-475A-AB87-F4D9843F4A4B}" type="presParOf" srcId="{11BC50B2-ED7E-4417-9320-8A61AEF58BE5}" destId="{68F88203-1213-441A-AF5D-EDA74CFB1DC0}" srcOrd="2" destOrd="0" presId="urn:microsoft.com/office/officeart/2005/8/layout/orgChart1"/>
    <dgm:cxn modelId="{93C37C67-3587-45C1-BC5C-AA5FBA08FE6C}" type="presParOf" srcId="{78344F9D-519E-41B9-A122-34AF0F080211}" destId="{657FB394-268B-4792-BE99-56C9937BF472}" srcOrd="2" destOrd="0" presId="urn:microsoft.com/office/officeart/2005/8/layout/orgChart1"/>
    <dgm:cxn modelId="{1691D574-7F3D-4C6A-95FA-A2CC8B63953C}" type="presParOf" srcId="{31EE9C74-3D8D-4703-9D18-2593BF88EED4}" destId="{0F9C6919-A432-45F5-A77D-0399BB3FE0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0EA5-E195-4B86-92E4-FCCCE7F342F8}">
      <dsp:nvSpPr>
        <dsp:cNvPr id="0" name=""/>
        <dsp:cNvSpPr/>
      </dsp:nvSpPr>
      <dsp:spPr>
        <a:xfrm>
          <a:off x="7166223" y="1791732"/>
          <a:ext cx="221909" cy="173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95"/>
              </a:lnTo>
              <a:lnTo>
                <a:pt x="221909" y="173089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05813-8735-4D94-965B-0881E32B1893}">
      <dsp:nvSpPr>
        <dsp:cNvPr id="0" name=""/>
        <dsp:cNvSpPr/>
      </dsp:nvSpPr>
      <dsp:spPr>
        <a:xfrm>
          <a:off x="7166223" y="1791732"/>
          <a:ext cx="221909" cy="68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23"/>
              </a:lnTo>
              <a:lnTo>
                <a:pt x="221909" y="6805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DD82D-99B0-4666-9174-D07C944951C3}">
      <dsp:nvSpPr>
        <dsp:cNvPr id="0" name=""/>
        <dsp:cNvSpPr/>
      </dsp:nvSpPr>
      <dsp:spPr>
        <a:xfrm>
          <a:off x="5072875" y="741359"/>
          <a:ext cx="2685107" cy="3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36"/>
              </a:lnTo>
              <a:lnTo>
                <a:pt x="2685107" y="155336"/>
              </a:lnTo>
              <a:lnTo>
                <a:pt x="2685107" y="3106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C7E77-4E42-461C-9197-3D4CA136B589}">
      <dsp:nvSpPr>
        <dsp:cNvPr id="0" name=""/>
        <dsp:cNvSpPr/>
      </dsp:nvSpPr>
      <dsp:spPr>
        <a:xfrm>
          <a:off x="5376151" y="1791732"/>
          <a:ext cx="221909" cy="278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268"/>
              </a:lnTo>
              <a:lnTo>
                <a:pt x="221909" y="278126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DF5-8219-4040-9456-F54314F1F944}">
      <dsp:nvSpPr>
        <dsp:cNvPr id="0" name=""/>
        <dsp:cNvSpPr/>
      </dsp:nvSpPr>
      <dsp:spPr>
        <a:xfrm>
          <a:off x="5376151" y="1791732"/>
          <a:ext cx="221909" cy="173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95"/>
              </a:lnTo>
              <a:lnTo>
                <a:pt x="221909" y="173089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3E7D0-CAE1-495B-B995-38CE6A601DAE}">
      <dsp:nvSpPr>
        <dsp:cNvPr id="0" name=""/>
        <dsp:cNvSpPr/>
      </dsp:nvSpPr>
      <dsp:spPr>
        <a:xfrm>
          <a:off x="5376151" y="1791732"/>
          <a:ext cx="221909" cy="68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23"/>
              </a:lnTo>
              <a:lnTo>
                <a:pt x="221909" y="6805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BE3E-7157-4B5C-9A2D-AB14400671DC}">
      <dsp:nvSpPr>
        <dsp:cNvPr id="0" name=""/>
        <dsp:cNvSpPr/>
      </dsp:nvSpPr>
      <dsp:spPr>
        <a:xfrm>
          <a:off x="5072875" y="741359"/>
          <a:ext cx="895035" cy="31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36"/>
              </a:lnTo>
              <a:lnTo>
                <a:pt x="895035" y="155336"/>
              </a:lnTo>
              <a:lnTo>
                <a:pt x="895035" y="3106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656A-D40F-4559-B201-D9D08E2BBAE7}">
      <dsp:nvSpPr>
        <dsp:cNvPr id="0" name=""/>
        <dsp:cNvSpPr/>
      </dsp:nvSpPr>
      <dsp:spPr>
        <a:xfrm>
          <a:off x="3586080" y="1791732"/>
          <a:ext cx="221909" cy="278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268"/>
              </a:lnTo>
              <a:lnTo>
                <a:pt x="221909" y="278126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EDDB5-6720-4389-8378-9A2359555239}">
      <dsp:nvSpPr>
        <dsp:cNvPr id="0" name=""/>
        <dsp:cNvSpPr/>
      </dsp:nvSpPr>
      <dsp:spPr>
        <a:xfrm>
          <a:off x="3586080" y="1791732"/>
          <a:ext cx="221909" cy="173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95"/>
              </a:lnTo>
              <a:lnTo>
                <a:pt x="221909" y="173089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ABFE0-1453-4763-AEE2-FEE8EC489C5A}">
      <dsp:nvSpPr>
        <dsp:cNvPr id="0" name=""/>
        <dsp:cNvSpPr/>
      </dsp:nvSpPr>
      <dsp:spPr>
        <a:xfrm>
          <a:off x="3586080" y="1791732"/>
          <a:ext cx="221909" cy="68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23"/>
              </a:lnTo>
              <a:lnTo>
                <a:pt x="221909" y="6805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2EC2-B8EB-41D0-B16B-1CE82E64DEAA}">
      <dsp:nvSpPr>
        <dsp:cNvPr id="0" name=""/>
        <dsp:cNvSpPr/>
      </dsp:nvSpPr>
      <dsp:spPr>
        <a:xfrm>
          <a:off x="4177839" y="741359"/>
          <a:ext cx="895035" cy="310673"/>
        </a:xfrm>
        <a:custGeom>
          <a:avLst/>
          <a:gdLst/>
          <a:ahLst/>
          <a:cxnLst/>
          <a:rect l="0" t="0" r="0" b="0"/>
          <a:pathLst>
            <a:path>
              <a:moveTo>
                <a:pt x="895035" y="0"/>
              </a:moveTo>
              <a:lnTo>
                <a:pt x="895035" y="155336"/>
              </a:lnTo>
              <a:lnTo>
                <a:pt x="0" y="155336"/>
              </a:lnTo>
              <a:lnTo>
                <a:pt x="0" y="3106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0B569-FCC6-4B86-A0FD-68DE79CC79EB}">
      <dsp:nvSpPr>
        <dsp:cNvPr id="0" name=""/>
        <dsp:cNvSpPr/>
      </dsp:nvSpPr>
      <dsp:spPr>
        <a:xfrm>
          <a:off x="1796008" y="1791732"/>
          <a:ext cx="221909" cy="278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268"/>
              </a:lnTo>
              <a:lnTo>
                <a:pt x="221909" y="278126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4B073-287D-49A7-B479-9D2BB81AA6F7}">
      <dsp:nvSpPr>
        <dsp:cNvPr id="0" name=""/>
        <dsp:cNvSpPr/>
      </dsp:nvSpPr>
      <dsp:spPr>
        <a:xfrm>
          <a:off x="1796008" y="1791732"/>
          <a:ext cx="221909" cy="173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95"/>
              </a:lnTo>
              <a:lnTo>
                <a:pt x="221909" y="173089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8F40-4342-4990-B427-8F01F18C17A3}">
      <dsp:nvSpPr>
        <dsp:cNvPr id="0" name=""/>
        <dsp:cNvSpPr/>
      </dsp:nvSpPr>
      <dsp:spPr>
        <a:xfrm>
          <a:off x="1796008" y="1791732"/>
          <a:ext cx="221909" cy="68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23"/>
              </a:lnTo>
              <a:lnTo>
                <a:pt x="221909" y="6805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F535-CADC-4C22-8B0A-EABA0DCAD6CE}">
      <dsp:nvSpPr>
        <dsp:cNvPr id="0" name=""/>
        <dsp:cNvSpPr/>
      </dsp:nvSpPr>
      <dsp:spPr>
        <a:xfrm>
          <a:off x="2387767" y="741359"/>
          <a:ext cx="2685107" cy="310673"/>
        </a:xfrm>
        <a:custGeom>
          <a:avLst/>
          <a:gdLst/>
          <a:ahLst/>
          <a:cxnLst/>
          <a:rect l="0" t="0" r="0" b="0"/>
          <a:pathLst>
            <a:path>
              <a:moveTo>
                <a:pt x="2685107" y="0"/>
              </a:moveTo>
              <a:lnTo>
                <a:pt x="2685107" y="155336"/>
              </a:lnTo>
              <a:lnTo>
                <a:pt x="0" y="155336"/>
              </a:lnTo>
              <a:lnTo>
                <a:pt x="0" y="3106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CAE02-EB1E-436B-96BC-3F343D39BD95}">
      <dsp:nvSpPr>
        <dsp:cNvPr id="0" name=""/>
        <dsp:cNvSpPr/>
      </dsp:nvSpPr>
      <dsp:spPr>
        <a:xfrm>
          <a:off x="4333176" y="1660"/>
          <a:ext cx="1479398" cy="7396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เอกสาร</a:t>
          </a:r>
          <a:endParaRPr lang="en-US" sz="2100" kern="1200" dirty="0"/>
        </a:p>
      </dsp:txBody>
      <dsp:txXfrm>
        <a:off x="4333176" y="1660"/>
        <a:ext cx="1479398" cy="739699"/>
      </dsp:txXfrm>
    </dsp:sp>
    <dsp:sp modelId="{1E0D7CD0-69E9-4754-A20A-5EBF08662DD5}">
      <dsp:nvSpPr>
        <dsp:cNvPr id="0" name=""/>
        <dsp:cNvSpPr/>
      </dsp:nvSpPr>
      <dsp:spPr>
        <a:xfrm>
          <a:off x="1648068" y="1052033"/>
          <a:ext cx="1479398" cy="739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ประเภทของเอกสาร</a:t>
          </a:r>
          <a:endParaRPr lang="en-US" sz="2100" kern="1200" dirty="0"/>
        </a:p>
      </dsp:txBody>
      <dsp:txXfrm>
        <a:off x="1648068" y="1052033"/>
        <a:ext cx="1479398" cy="739699"/>
      </dsp:txXfrm>
    </dsp:sp>
    <dsp:sp modelId="{34BC91D3-BD6E-405D-8F84-A0875DC96EF8}">
      <dsp:nvSpPr>
        <dsp:cNvPr id="0" name=""/>
        <dsp:cNvSpPr/>
      </dsp:nvSpPr>
      <dsp:spPr>
        <a:xfrm>
          <a:off x="2017918" y="2102405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รายงาน</a:t>
          </a:r>
          <a:endParaRPr lang="en-US" sz="2100" kern="1200" dirty="0"/>
        </a:p>
      </dsp:txBody>
      <dsp:txXfrm>
        <a:off x="2017918" y="2102405"/>
        <a:ext cx="1479398" cy="739699"/>
      </dsp:txXfrm>
    </dsp:sp>
    <dsp:sp modelId="{761630E0-AAC7-4C4B-BA86-706558C15B36}">
      <dsp:nvSpPr>
        <dsp:cNvPr id="0" name=""/>
        <dsp:cNvSpPr/>
      </dsp:nvSpPr>
      <dsp:spPr>
        <a:xfrm>
          <a:off x="2017918" y="3152778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บทความในวารสาร</a:t>
          </a:r>
          <a:endParaRPr lang="en-US" sz="2100" kern="1200" dirty="0"/>
        </a:p>
      </dsp:txBody>
      <dsp:txXfrm>
        <a:off x="2017918" y="3152778"/>
        <a:ext cx="1479398" cy="739699"/>
      </dsp:txXfrm>
    </dsp:sp>
    <dsp:sp modelId="{3E6A2828-506F-4312-8807-55FC8EEE8E57}">
      <dsp:nvSpPr>
        <dsp:cNvPr id="0" name=""/>
        <dsp:cNvSpPr/>
      </dsp:nvSpPr>
      <dsp:spPr>
        <a:xfrm>
          <a:off x="2017918" y="4203151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ข่าว</a:t>
          </a:r>
          <a:endParaRPr lang="en-US" sz="2100" kern="1200" dirty="0"/>
        </a:p>
      </dsp:txBody>
      <dsp:txXfrm>
        <a:off x="2017918" y="4203151"/>
        <a:ext cx="1479398" cy="739699"/>
      </dsp:txXfrm>
    </dsp:sp>
    <dsp:sp modelId="{08DFC03D-71A3-4D79-8FD4-0CC207E9EE81}">
      <dsp:nvSpPr>
        <dsp:cNvPr id="0" name=""/>
        <dsp:cNvSpPr/>
      </dsp:nvSpPr>
      <dsp:spPr>
        <a:xfrm>
          <a:off x="3438140" y="1052033"/>
          <a:ext cx="1479398" cy="739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วิชา</a:t>
          </a:r>
          <a:endParaRPr lang="en-US" sz="2100" kern="1200" dirty="0"/>
        </a:p>
      </dsp:txBody>
      <dsp:txXfrm>
        <a:off x="3438140" y="1052033"/>
        <a:ext cx="1479398" cy="739699"/>
      </dsp:txXfrm>
    </dsp:sp>
    <dsp:sp modelId="{65BFA39E-C4AC-4712-AD4E-5896F82027C2}">
      <dsp:nvSpPr>
        <dsp:cNvPr id="0" name=""/>
        <dsp:cNvSpPr/>
      </dsp:nvSpPr>
      <dsp:spPr>
        <a:xfrm>
          <a:off x="3807989" y="2102405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คณิตศาสตร์</a:t>
          </a:r>
          <a:endParaRPr lang="en-US" sz="2100" kern="1200" dirty="0"/>
        </a:p>
      </dsp:txBody>
      <dsp:txXfrm>
        <a:off x="3807989" y="2102405"/>
        <a:ext cx="1479398" cy="739699"/>
      </dsp:txXfrm>
    </dsp:sp>
    <dsp:sp modelId="{FE1E506D-81BC-4C30-A0A7-A27824088BA2}">
      <dsp:nvSpPr>
        <dsp:cNvPr id="0" name=""/>
        <dsp:cNvSpPr/>
      </dsp:nvSpPr>
      <dsp:spPr>
        <a:xfrm>
          <a:off x="3807989" y="3152778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สังคม</a:t>
          </a:r>
          <a:endParaRPr lang="en-US" sz="2100" kern="1200" dirty="0"/>
        </a:p>
      </dsp:txBody>
      <dsp:txXfrm>
        <a:off x="3807989" y="3152778"/>
        <a:ext cx="1479398" cy="739699"/>
      </dsp:txXfrm>
    </dsp:sp>
    <dsp:sp modelId="{E0BC7C86-BD31-49C8-AA1C-A4EEE112F25C}">
      <dsp:nvSpPr>
        <dsp:cNvPr id="0" name=""/>
        <dsp:cNvSpPr/>
      </dsp:nvSpPr>
      <dsp:spPr>
        <a:xfrm>
          <a:off x="3807989" y="4203151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จิตวิทยา</a:t>
          </a:r>
          <a:endParaRPr lang="en-US" sz="2100" kern="1200" dirty="0"/>
        </a:p>
      </dsp:txBody>
      <dsp:txXfrm>
        <a:off x="3807989" y="4203151"/>
        <a:ext cx="1479398" cy="739699"/>
      </dsp:txXfrm>
    </dsp:sp>
    <dsp:sp modelId="{F618579C-E78C-40BF-BC42-E207C82EBF52}">
      <dsp:nvSpPr>
        <dsp:cNvPr id="0" name=""/>
        <dsp:cNvSpPr/>
      </dsp:nvSpPr>
      <dsp:spPr>
        <a:xfrm>
          <a:off x="5228212" y="1052033"/>
          <a:ext cx="1479398" cy="739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แนวทางการสอน</a:t>
          </a:r>
          <a:endParaRPr lang="en-US" sz="2100" kern="1200" dirty="0"/>
        </a:p>
      </dsp:txBody>
      <dsp:txXfrm>
        <a:off x="5228212" y="1052033"/>
        <a:ext cx="1479398" cy="739699"/>
      </dsp:txXfrm>
    </dsp:sp>
    <dsp:sp modelId="{663200E0-B477-468E-866F-67414B873F46}">
      <dsp:nvSpPr>
        <dsp:cNvPr id="0" name=""/>
        <dsp:cNvSpPr/>
      </dsp:nvSpPr>
      <dsp:spPr>
        <a:xfrm>
          <a:off x="5598061" y="2102405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Active-learning</a:t>
          </a:r>
          <a:endParaRPr lang="en-US" sz="2100" kern="1200" dirty="0"/>
        </a:p>
      </dsp:txBody>
      <dsp:txXfrm>
        <a:off x="5598061" y="2102405"/>
        <a:ext cx="1479398" cy="739699"/>
      </dsp:txXfrm>
    </dsp:sp>
    <dsp:sp modelId="{841AFAD3-A4D5-4C73-914B-E6AA83B052E5}">
      <dsp:nvSpPr>
        <dsp:cNvPr id="0" name=""/>
        <dsp:cNvSpPr/>
      </dsp:nvSpPr>
      <dsp:spPr>
        <a:xfrm>
          <a:off x="5598061" y="3152778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Problem-based</a:t>
          </a:r>
          <a:endParaRPr lang="en-US" sz="2100" kern="1200" dirty="0"/>
        </a:p>
      </dsp:txBody>
      <dsp:txXfrm>
        <a:off x="5598061" y="3152778"/>
        <a:ext cx="1479398" cy="739699"/>
      </dsp:txXfrm>
    </dsp:sp>
    <dsp:sp modelId="{C173C556-D6A0-4264-93D9-23EA6A4DAC18}">
      <dsp:nvSpPr>
        <dsp:cNvPr id="0" name=""/>
        <dsp:cNvSpPr/>
      </dsp:nvSpPr>
      <dsp:spPr>
        <a:xfrm>
          <a:off x="5598061" y="4203151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Project-based</a:t>
          </a:r>
          <a:endParaRPr lang="en-US" sz="2100" kern="1200" dirty="0"/>
        </a:p>
      </dsp:txBody>
      <dsp:txXfrm>
        <a:off x="5598061" y="4203151"/>
        <a:ext cx="1479398" cy="739699"/>
      </dsp:txXfrm>
    </dsp:sp>
    <dsp:sp modelId="{AE4C0F09-6E9D-4F97-8AC5-D4D0AE728843}">
      <dsp:nvSpPr>
        <dsp:cNvPr id="0" name=""/>
        <dsp:cNvSpPr/>
      </dsp:nvSpPr>
      <dsp:spPr>
        <a:xfrm>
          <a:off x="7018283" y="1052033"/>
          <a:ext cx="1479398" cy="739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err="1" smtClean="0"/>
            <a:t>อื่นๆ</a:t>
          </a:r>
          <a:endParaRPr lang="en-US" sz="2100" kern="1200" dirty="0"/>
        </a:p>
      </dsp:txBody>
      <dsp:txXfrm>
        <a:off x="7018283" y="1052033"/>
        <a:ext cx="1479398" cy="739699"/>
      </dsp:txXfrm>
    </dsp:sp>
    <dsp:sp modelId="{05C48057-661A-4F79-8C72-28ED539E54FF}">
      <dsp:nvSpPr>
        <dsp:cNvPr id="0" name=""/>
        <dsp:cNvSpPr/>
      </dsp:nvSpPr>
      <dsp:spPr>
        <a:xfrm>
          <a:off x="7388133" y="2102405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ธรรมชาติ</a:t>
          </a:r>
          <a:endParaRPr lang="en-US" sz="2100" kern="1200" dirty="0"/>
        </a:p>
      </dsp:txBody>
      <dsp:txXfrm>
        <a:off x="7388133" y="2102405"/>
        <a:ext cx="1479398" cy="739699"/>
      </dsp:txXfrm>
    </dsp:sp>
    <dsp:sp modelId="{F836BE34-1786-42C8-9993-59019D1FD617}">
      <dsp:nvSpPr>
        <dsp:cNvPr id="0" name=""/>
        <dsp:cNvSpPr/>
      </dsp:nvSpPr>
      <dsp:spPr>
        <a:xfrm>
          <a:off x="7388133" y="3152778"/>
          <a:ext cx="1479398" cy="7396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100" kern="1200" dirty="0" smtClean="0"/>
            <a:t>สื่อประสม</a:t>
          </a:r>
          <a:endParaRPr lang="en-US" sz="2100" kern="1200" dirty="0"/>
        </a:p>
      </dsp:txBody>
      <dsp:txXfrm>
        <a:off x="7388133" y="3152778"/>
        <a:ext cx="1479398" cy="739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5197-2EEB-4EEC-B955-7A6534BFC68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AC1B-5E60-4230-BB30-15B0C2A1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1444" y="2030931"/>
            <a:ext cx="8136556" cy="1479032"/>
          </a:xfrm>
        </p:spPr>
        <p:txBody>
          <a:bodyPr/>
          <a:lstStyle/>
          <a:p>
            <a:pPr algn="r"/>
            <a:r>
              <a:rPr lang="en-US" b="1" dirty="0" smtClean="0"/>
              <a:t>Brainstorming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r>
              <a:rPr lang="en-US" dirty="0" smtClean="0"/>
              <a:t>1 November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347052"/>
            <a:ext cx="3116352" cy="1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9" y="2009621"/>
            <a:ext cx="1060734" cy="1060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04" y="3266642"/>
            <a:ext cx="2249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Academic Documents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Large unindexed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Various types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Various topics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Unstructured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1106" y="2183904"/>
            <a:ext cx="1713297" cy="7121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Manual Labeling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20" y="4163446"/>
            <a:ext cx="1968667" cy="164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3420" y="5805756"/>
            <a:ext cx="213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Experts / Teachers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3931593" y="3245761"/>
            <a:ext cx="712321" cy="5679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06815" y="2255990"/>
            <a:ext cx="712321" cy="5679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56373" y="2254855"/>
            <a:ext cx="712321" cy="5679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48" y="2009621"/>
            <a:ext cx="1324276" cy="1324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48" y="3533436"/>
            <a:ext cx="1324276" cy="1324276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8508732" y="2121445"/>
            <a:ext cx="1232034" cy="35721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5" name="Flowchart: Terminator 14"/>
          <p:cNvSpPr/>
          <p:nvPr/>
        </p:nvSpPr>
        <p:spPr>
          <a:xfrm>
            <a:off x="8508732" y="3667337"/>
            <a:ext cx="1232034" cy="35721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48" y="5057251"/>
            <a:ext cx="1324276" cy="1324276"/>
          </a:xfrm>
          <a:prstGeom prst="rect">
            <a:avLst/>
          </a:prstGeom>
        </p:spPr>
      </p:pic>
      <p:sp>
        <p:nvSpPr>
          <p:cNvPr id="17" name="Flowchart: Terminator 16"/>
          <p:cNvSpPr/>
          <p:nvPr/>
        </p:nvSpPr>
        <p:spPr>
          <a:xfrm>
            <a:off x="8508732" y="5162415"/>
            <a:ext cx="1232034" cy="35721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</a:t>
            </a:r>
            <a:endParaRPr lang="en-US" dirty="0"/>
          </a:p>
        </p:txBody>
      </p:sp>
      <p:sp>
        <p:nvSpPr>
          <p:cNvPr id="18" name="Flowchart: Terminator 17"/>
          <p:cNvSpPr/>
          <p:nvPr/>
        </p:nvSpPr>
        <p:spPr>
          <a:xfrm>
            <a:off x="8508732" y="2569847"/>
            <a:ext cx="1232034" cy="357219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Active Learning</a:t>
            </a:r>
            <a:endParaRPr lang="en-US" sz="11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8508732" y="5598271"/>
            <a:ext cx="1232034" cy="357219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Outcome-based</a:t>
            </a:r>
            <a:endParaRPr lang="en-US" sz="1100" dirty="0"/>
          </a:p>
        </p:txBody>
      </p:sp>
      <p:sp>
        <p:nvSpPr>
          <p:cNvPr id="21" name="Flowchart: Terminator 20"/>
          <p:cNvSpPr/>
          <p:nvPr/>
        </p:nvSpPr>
        <p:spPr>
          <a:xfrm>
            <a:off x="9854664" y="2121444"/>
            <a:ext cx="1232034" cy="357219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</a:t>
            </a:r>
            <a:endParaRPr lang="en-US" sz="16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8508732" y="4103193"/>
            <a:ext cx="1232034" cy="357219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Math</a:t>
            </a:r>
            <a:endParaRPr lang="en-US" sz="16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9847919" y="5162415"/>
            <a:ext cx="1232034" cy="357219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Science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346131" y="143416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80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Document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6" y="1865056"/>
            <a:ext cx="7421077" cy="46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Documents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171" y="4350617"/>
            <a:ext cx="9201752" cy="8085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Textual Raw Data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65171" y="3386486"/>
            <a:ext cx="4764505" cy="8085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Feature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589296" y="3386486"/>
            <a:ext cx="4277628" cy="8085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665171" y="2422355"/>
            <a:ext cx="9201752" cy="808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Analytic Dashboard / Knowledge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18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– Freeform Tags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4" y="1844692"/>
            <a:ext cx="9119923" cy="3439577"/>
          </a:xfrm>
        </p:spPr>
      </p:pic>
      <p:sp>
        <p:nvSpPr>
          <p:cNvPr id="6" name="Rectangle 5"/>
          <p:cNvSpPr/>
          <p:nvPr/>
        </p:nvSpPr>
        <p:spPr>
          <a:xfrm>
            <a:off x="3955774" y="4094921"/>
            <a:ext cx="685800" cy="3279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04523" y="4093738"/>
            <a:ext cx="573156" cy="329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47052" y="3564480"/>
            <a:ext cx="457200" cy="52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812774" y="3564480"/>
            <a:ext cx="2120349" cy="5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34952" y="4515680"/>
            <a:ext cx="685800" cy="3279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5714" y="3562706"/>
            <a:ext cx="803414" cy="94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0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– Freeform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" y="2097157"/>
            <a:ext cx="10544622" cy="35383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9743" y="4823793"/>
            <a:ext cx="1517370" cy="294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888436" y="3637722"/>
            <a:ext cx="1089992" cy="1186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31769" y="4439480"/>
            <a:ext cx="2239614" cy="3114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64739" y="3637722"/>
            <a:ext cx="4567030" cy="851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6565" y="3637722"/>
            <a:ext cx="406674" cy="1186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535399" y="3637722"/>
            <a:ext cx="1980244" cy="80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Taxonomy </a:t>
            </a:r>
            <a:r>
              <a:rPr lang="th-TH" dirty="0" smtClean="0"/>
              <a:t>หัวข้อ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6622"/>
              </p:ext>
            </p:extLst>
          </p:nvPr>
        </p:nvGraphicFramePr>
        <p:xfrm>
          <a:off x="838200" y="1550504"/>
          <a:ext cx="10515600" cy="494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กิจกรรมการระดมสมอง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ช่วงที่</a:t>
            </a:r>
            <a:r>
              <a:rPr lang="en-US" sz="3200" dirty="0" smtClean="0"/>
              <a:t> 1: </a:t>
            </a:r>
            <a:r>
              <a:rPr lang="th-TH" sz="3200" dirty="0" smtClean="0"/>
              <a:t>มองภาพรวม</a:t>
            </a:r>
          </a:p>
          <a:p>
            <a:pPr lvl="1"/>
            <a:r>
              <a:rPr lang="th-TH" sz="2800" dirty="0" smtClean="0"/>
              <a:t>ทีม </a:t>
            </a:r>
            <a:r>
              <a:rPr lang="th-TH" sz="2800" dirty="0" err="1" smtClean="0"/>
              <a:t>มจธ</a:t>
            </a:r>
            <a:r>
              <a:rPr lang="th-TH" sz="2800" dirty="0" smtClean="0"/>
              <a:t> อธิบายภาพรวมของระบบ และสิ่งที่ต้องการความช่วยเหลือจากทีมงาน </a:t>
            </a:r>
            <a:r>
              <a:rPr lang="th-TH" sz="2800" dirty="0" err="1" smtClean="0"/>
              <a:t>มส</a:t>
            </a:r>
            <a:r>
              <a:rPr lang="th-TH" sz="2800" dirty="0" smtClean="0"/>
              <a:t>ส. และคุณครู</a:t>
            </a:r>
          </a:p>
          <a:p>
            <a:r>
              <a:rPr lang="th-TH" sz="3200" dirty="0" smtClean="0"/>
              <a:t>ช่วงที่</a:t>
            </a:r>
            <a:r>
              <a:rPr lang="en-US" sz="3200" dirty="0" smtClean="0"/>
              <a:t> 2: </a:t>
            </a:r>
            <a:r>
              <a:rPr lang="th-TH" sz="3200" dirty="0" smtClean="0"/>
              <a:t>แบ่งกลุ่มระดมสมอง</a:t>
            </a:r>
          </a:p>
          <a:p>
            <a:pPr lvl="1"/>
            <a:r>
              <a:rPr lang="th-TH" sz="2800" dirty="0" smtClean="0"/>
              <a:t>แบ่งกลุ่ม</a:t>
            </a:r>
            <a:r>
              <a:rPr lang="en-US" sz="2800" dirty="0" smtClean="0"/>
              <a:t> 2-3</a:t>
            </a:r>
            <a:r>
              <a:rPr lang="th-TH" sz="2800" dirty="0" smtClean="0"/>
              <a:t> กลุ่มเพื่อแยกกันเสนอแนวคิด</a:t>
            </a:r>
          </a:p>
          <a:p>
            <a:pPr lvl="1"/>
            <a:r>
              <a:rPr lang="th-TH" sz="2800" dirty="0" smtClean="0"/>
              <a:t>จัดทำร่าง</a:t>
            </a:r>
            <a:r>
              <a:rPr lang="en-US" sz="2800" dirty="0" smtClean="0"/>
              <a:t> Taxonomy</a:t>
            </a:r>
            <a:r>
              <a:rPr lang="th-TH" sz="2800" dirty="0" smtClean="0"/>
              <a:t> ในแต่ละกลุ่ม</a:t>
            </a:r>
          </a:p>
          <a:p>
            <a:r>
              <a:rPr lang="th-TH" sz="3200" dirty="0" smtClean="0"/>
              <a:t>ช่วงที่</a:t>
            </a:r>
            <a:r>
              <a:rPr lang="en-US" sz="3200" dirty="0" smtClean="0"/>
              <a:t> 3: </a:t>
            </a:r>
            <a:r>
              <a:rPr lang="th-TH" sz="3200" dirty="0" smtClean="0"/>
              <a:t>ประสานแนวคิด</a:t>
            </a:r>
          </a:p>
          <a:p>
            <a:pPr lvl="1"/>
            <a:r>
              <a:rPr lang="th-TH" sz="2800" dirty="0" smtClean="0"/>
              <a:t>แต่ละกลุ่มนำเสนอผลการระดมสมอง</a:t>
            </a:r>
          </a:p>
          <a:p>
            <a:pPr lvl="1"/>
            <a:r>
              <a:rPr lang="th-TH" sz="2800" dirty="0" smtClean="0"/>
              <a:t>พูดคุยและจัดทำร่าง</a:t>
            </a:r>
            <a:r>
              <a:rPr lang="en-US" sz="2800" dirty="0" smtClean="0"/>
              <a:t> Taxonomy</a:t>
            </a:r>
            <a:r>
              <a:rPr lang="th-TH" sz="2800" dirty="0" smtClean="0"/>
              <a:t> รวมที่จะใช้เป็นจุดเริ่มต้นของ</a:t>
            </a:r>
            <a:r>
              <a:rPr lang="th-TH" sz="2800" dirty="0" err="1" smtClean="0"/>
              <a:t>การทำ</a:t>
            </a:r>
            <a:r>
              <a:rPr lang="en-US" sz="2800" dirty="0" smtClean="0"/>
              <a:t> Labeling</a:t>
            </a:r>
            <a:endParaRPr lang="th-TH" sz="2800" dirty="0" smtClean="0"/>
          </a:p>
        </p:txBody>
      </p:sp>
    </p:spTree>
    <p:extLst>
      <p:ext uri="{BB962C8B-B14F-4D97-AF65-F5344CB8AC3E}">
        <p14:creationId xmlns:p14="http://schemas.microsoft.com/office/powerpoint/2010/main" val="89299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Office Theme</vt:lpstr>
      <vt:lpstr>Brainstorming Workshop</vt:lpstr>
      <vt:lpstr>Data Preparation</vt:lpstr>
      <vt:lpstr>Automatic Document Classification</vt:lpstr>
      <vt:lpstr>Academic Documents</vt:lpstr>
      <vt:lpstr>Example – Freeform Tags</vt:lpstr>
      <vt:lpstr>Example – Freeform Tags</vt:lpstr>
      <vt:lpstr>ตัวอย่าง Taxonomy หัวข้อ</vt:lpstr>
      <vt:lpstr>กิจกรรมการระดมสมอง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Workshop</dc:title>
  <dc:creator>Santitham Prom-on</dc:creator>
  <cp:lastModifiedBy>Santitham Prom-on</cp:lastModifiedBy>
  <cp:revision>16</cp:revision>
  <dcterms:created xsi:type="dcterms:W3CDTF">2016-10-31T17:20:18Z</dcterms:created>
  <dcterms:modified xsi:type="dcterms:W3CDTF">2016-10-31T18:14:30Z</dcterms:modified>
</cp:coreProperties>
</file>