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7" r:id="rId6"/>
    <p:sldId id="271" r:id="rId7"/>
    <p:sldId id="261" r:id="rId8"/>
    <p:sldId id="268" r:id="rId9"/>
    <p:sldId id="269" r:id="rId10"/>
    <p:sldId id="270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6364" autoAdjust="0"/>
  </p:normalViewPr>
  <p:slideViewPr>
    <p:cSldViewPr snapToGrid="0">
      <p:cViewPr varScale="1">
        <p:scale>
          <a:sx n="114" d="100"/>
          <a:sy n="114" d="100"/>
        </p:scale>
        <p:origin x="12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3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9" y="2486435"/>
            <a:ext cx="5295252" cy="1633941"/>
          </a:xfrm>
        </p:spPr>
        <p:txBody>
          <a:bodyPr>
            <a:normAutofit/>
          </a:bodyPr>
          <a:lstStyle/>
          <a:p>
            <a:r>
              <a:rPr lang="zh-CN" altLang="en-US" dirty="0"/>
              <a:t>报告人 张郑飞扬</a:t>
            </a:r>
            <a:endParaRPr lang="en-US" altLang="zh-CN" dirty="0"/>
          </a:p>
          <a:p>
            <a:r>
              <a:rPr lang="zh-CN" altLang="en-US" dirty="0"/>
              <a:t>组号：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1" y="3427411"/>
            <a:ext cx="5016500" cy="1360489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组员：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张郑飞扬（</a:t>
            </a:r>
            <a:r>
              <a:rPr lang="en-US" altLang="zh-CN" dirty="0">
                <a:latin typeface="+mn-ea"/>
              </a:rPr>
              <a:t>PB21071416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r>
              <a:rPr lang="zh-CN" altLang="en-US">
                <a:latin typeface="+mn-ea"/>
              </a:rPr>
              <a:t>张硕 </a:t>
            </a:r>
            <a:r>
              <a:rPr lang="en-US" altLang="zh-CN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PB20611837)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主要议程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代码简介</a:t>
            </a:r>
            <a:endParaRPr lang="en-US" altLang="zh-CN" dirty="0"/>
          </a:p>
          <a:p>
            <a:r>
              <a:rPr lang="zh-CN" altLang="en-US" dirty="0"/>
              <a:t>结果展示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本小组实现了实验一和实验二文档所要求的全部功能，即：</a:t>
            </a: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扩展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PL/0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语言，添加指针和数组，完成相关的词法、语法、语义检查、代码生成及解释执行等编译实现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扩展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PL/0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语言，添加类似于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C++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语言的作用域算符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用来访问在过程（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procedure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 嵌套声明中的外层过程所声明的同名变量。完成相关的词法、语法、语义检查、代码生成及解释执行等编译实现。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54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  <a:r>
              <a:rPr lang="en-US" altLang="zh-CN" dirty="0"/>
              <a:t>– print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27669"/>
            <a:ext cx="5140712" cy="20340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比较简单，通过增加汇编指令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，对栈顶元素调用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函数来实现。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注：输出栈顶元素的汇编指令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(PRT,0,0)</a:t>
            </a: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输出换行的汇编指令为（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PRT,0,255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59985A-D2DC-1105-8C67-0FABC3AC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04" y="1168897"/>
            <a:ext cx="3369258" cy="34233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1FF038-E447-A30C-332F-F3D5538E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64" y="3639102"/>
            <a:ext cx="4081332" cy="9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  <a:r>
              <a:rPr lang="en-US" altLang="zh-CN" dirty="0"/>
              <a:t>– </a:t>
            </a:r>
            <a:r>
              <a:rPr lang="zh-CN" altLang="en-US" dirty="0"/>
              <a:t>数组和指针实现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7668"/>
            <a:ext cx="7220415" cy="303209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新增操作符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’用于实现数组和指针的相关功能（由于‘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’已经存在，不需添加）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改变存储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的结构体，新增域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dimension_num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，用于记录数组维数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dimension[]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，用于记录数组各维的大小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pointer_degree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用于记录该变量的指针级数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新增汇编指令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LEA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LODA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STOA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，分别为取地址指令，间接读取指令和间接存储指令。便于实现指针相关功能。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09ED3D-F2B3-FC96-F0AA-B89FAA5F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92" y="3886464"/>
            <a:ext cx="3851488" cy="22559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C87D0B-5B6C-B842-73AA-F2CF37A7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0" y="3886463"/>
            <a:ext cx="4432180" cy="22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  <a:r>
              <a:rPr lang="en-US" altLang="zh-CN" dirty="0"/>
              <a:t>– </a:t>
            </a:r>
            <a:r>
              <a:rPr lang="zh-CN" altLang="en-US" dirty="0"/>
              <a:t>数组和指针实现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6027234" cy="3238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新增函数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dim_declaration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dim_position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分别用来在声明和引用数组时计算基址偏移量。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新增函数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look_ahead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accept_look_ahead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roll_back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三个函数，可实现一个类似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LL(2)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语法的功能，用于区分是否为指针式访问数组。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新增函数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statement_calc_offset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expression_calc_offset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，分别用于在左值和右值上指针式访问数组时，计算单位偏移量。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statement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factor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函数里作修改，使得其兼容数组和指针功能。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36AB42-3094-257B-C974-EEE260BC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84407"/>
            <a:ext cx="5274527" cy="15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  <a:r>
              <a:rPr lang="en-US" altLang="zh-CN" dirty="0"/>
              <a:t>– </a:t>
            </a:r>
            <a:r>
              <a:rPr lang="zh-CN" altLang="en-US" dirty="0"/>
              <a:t>作用域算符实现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新增操作符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’用于实现作用域算符功能。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statement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factor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函数里作修改，使得其兼容作用域算符功能。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2EA72F-AB3E-91BC-9267-DDBFEAD3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25" y="2610412"/>
            <a:ext cx="5644807" cy="3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0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484</Words>
  <Application>Microsoft Office PowerPoint</Application>
  <PresentationFormat>全屏显示(4:3)</PresentationFormat>
  <Paragraphs>49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楷体</vt:lpstr>
      <vt:lpstr>微软雅黑</vt:lpstr>
      <vt:lpstr>Arial</vt:lpstr>
      <vt:lpstr>Candara</vt:lpstr>
      <vt:lpstr>Wingdings</vt:lpstr>
      <vt:lpstr>Office 主题​​</vt:lpstr>
      <vt:lpstr>编译原理实验汇报</vt:lpstr>
      <vt:lpstr>主要议程</vt:lpstr>
      <vt:lpstr>实现功能</vt:lpstr>
      <vt:lpstr>实现功能</vt:lpstr>
      <vt:lpstr>代码简介</vt:lpstr>
      <vt:lpstr>代码简介– print的实现</vt:lpstr>
      <vt:lpstr>代码简介– 数组和指针实现</vt:lpstr>
      <vt:lpstr>代码简介– 数组和指针实现</vt:lpstr>
      <vt:lpstr>代码简介– 作用域算符实现</vt:lpstr>
      <vt:lpstr>结果展示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郑飞扬 张</cp:lastModifiedBy>
  <cp:revision>64</cp:revision>
  <dcterms:created xsi:type="dcterms:W3CDTF">2019-09-17T05:09:33Z</dcterms:created>
  <dcterms:modified xsi:type="dcterms:W3CDTF">2023-12-25T08:02:47Z</dcterms:modified>
</cp:coreProperties>
</file>