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7"/>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6" r:id="rId21"/>
    <p:sldId id="275" r:id="rId22"/>
    <p:sldId id="277" r:id="rId23"/>
    <p:sldId id="278" r:id="rId24"/>
    <p:sldId id="279" r:id="rId25"/>
    <p:sldId id="280" r:id="rId26"/>
    <p:sldId id="281" r:id="rId27"/>
    <p:sldId id="282" r:id="rId28"/>
    <p:sldId id="283" r:id="rId29"/>
    <p:sldId id="284" r:id="rId30"/>
    <p:sldId id="285" r:id="rId31"/>
    <p:sldId id="319" r:id="rId32"/>
    <p:sldId id="320" r:id="rId33"/>
    <p:sldId id="286" r:id="rId34"/>
    <p:sldId id="287" r:id="rId35"/>
    <p:sldId id="288" r:id="rId36"/>
    <p:sldId id="289" r:id="rId37"/>
    <p:sldId id="290" r:id="rId38"/>
    <p:sldId id="291" r:id="rId39"/>
    <p:sldId id="292" r:id="rId40"/>
    <p:sldId id="293" r:id="rId41"/>
    <p:sldId id="295" r:id="rId42"/>
    <p:sldId id="294" r:id="rId43"/>
    <p:sldId id="297" r:id="rId44"/>
    <p:sldId id="296"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7" r:id="rId59"/>
    <p:sldId id="311" r:id="rId60"/>
    <p:sldId id="312" r:id="rId61"/>
    <p:sldId id="313" r:id="rId62"/>
    <p:sldId id="314" r:id="rId63"/>
    <p:sldId id="315" r:id="rId64"/>
    <p:sldId id="318" r:id="rId65"/>
    <p:sldId id="316" r:id="rId6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4AA0A8E-E25A-4724-A578-85E43824DD07}">
          <p14:sldIdLst>
            <p14:sldId id="256"/>
            <p14:sldId id="257"/>
            <p14:sldId id="258"/>
            <p14:sldId id="259"/>
            <p14:sldId id="260"/>
            <p14:sldId id="261"/>
            <p14:sldId id="262"/>
            <p14:sldId id="263"/>
            <p14:sldId id="264"/>
            <p14:sldId id="265"/>
            <p14:sldId id="267"/>
            <p14:sldId id="266"/>
            <p14:sldId id="268"/>
            <p14:sldId id="269"/>
            <p14:sldId id="270"/>
            <p14:sldId id="271"/>
            <p14:sldId id="272"/>
            <p14:sldId id="273"/>
            <p14:sldId id="274"/>
            <p14:sldId id="276"/>
            <p14:sldId id="275"/>
            <p14:sldId id="277"/>
            <p14:sldId id="278"/>
            <p14:sldId id="279"/>
            <p14:sldId id="280"/>
            <p14:sldId id="281"/>
            <p14:sldId id="282"/>
            <p14:sldId id="283"/>
            <p14:sldId id="284"/>
            <p14:sldId id="285"/>
            <p14:sldId id="319"/>
            <p14:sldId id="320"/>
            <p14:sldId id="286"/>
            <p14:sldId id="287"/>
            <p14:sldId id="288"/>
            <p14:sldId id="289"/>
            <p14:sldId id="290"/>
            <p14:sldId id="291"/>
            <p14:sldId id="292"/>
            <p14:sldId id="293"/>
            <p14:sldId id="295"/>
            <p14:sldId id="294"/>
            <p14:sldId id="297"/>
            <p14:sldId id="296"/>
            <p14:sldId id="298"/>
            <p14:sldId id="299"/>
            <p14:sldId id="300"/>
            <p14:sldId id="301"/>
            <p14:sldId id="302"/>
            <p14:sldId id="303"/>
            <p14:sldId id="304"/>
            <p14:sldId id="305"/>
            <p14:sldId id="306"/>
            <p14:sldId id="307"/>
            <p14:sldId id="308"/>
            <p14:sldId id="309"/>
            <p14:sldId id="310"/>
            <p14:sldId id="317"/>
            <p14:sldId id="311"/>
            <p14:sldId id="312"/>
            <p14:sldId id="313"/>
            <p14:sldId id="314"/>
            <p14:sldId id="315"/>
            <p14:sldId id="318"/>
            <p14:sldId id="31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97" autoAdjust="0"/>
  </p:normalViewPr>
  <p:slideViewPr>
    <p:cSldViewPr>
      <p:cViewPr varScale="1">
        <p:scale>
          <a:sx n="78" d="100"/>
          <a:sy n="78" d="100"/>
        </p:scale>
        <p:origin x="1594"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97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04D931-DAAB-4653-9D77-C606173E49E6}" type="datetimeFigureOut">
              <a:rPr lang="zh-CN" altLang="en-US" smtClean="0"/>
              <a:pPr/>
              <a:t>2023/12/12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2D5A79-1C0D-43F1-8B7C-79FACC1E0F6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未命名"/>
          <p:cNvPicPr>
            <a:picLocks noChangeAspect="1" noChangeArrowheads="1"/>
          </p:cNvPicPr>
          <p:nvPr/>
        </p:nvPicPr>
        <p:blipFill>
          <a:blip r:embed="rId2" cstate="print"/>
          <a:srcRect/>
          <a:stretch>
            <a:fillRect/>
          </a:stretch>
        </p:blipFill>
        <p:spPr bwMode="auto">
          <a:xfrm>
            <a:off x="0" y="5761038"/>
            <a:ext cx="9144000" cy="1123950"/>
          </a:xfrm>
          <a:prstGeom prst="rect">
            <a:avLst/>
          </a:prstGeom>
          <a:noFill/>
          <a:ln w="9525">
            <a:noFill/>
            <a:miter lim="800000"/>
            <a:headEnd/>
            <a:tailEnd/>
          </a:ln>
        </p:spPr>
      </p:pic>
      <p:pic>
        <p:nvPicPr>
          <p:cNvPr id="5" name="Picture 10" descr="USTC校徽"/>
          <p:cNvPicPr>
            <a:picLocks noChangeAspect="1" noChangeArrowheads="1"/>
          </p:cNvPicPr>
          <p:nvPr/>
        </p:nvPicPr>
        <p:blipFill>
          <a:blip r:embed="rId3" cstate="print"/>
          <a:srcRect/>
          <a:stretch>
            <a:fillRect/>
          </a:stretch>
        </p:blipFill>
        <p:spPr bwMode="auto">
          <a:xfrm>
            <a:off x="827088" y="3786188"/>
            <a:ext cx="2274887" cy="1517650"/>
          </a:xfrm>
          <a:prstGeom prst="rect">
            <a:avLst/>
          </a:prstGeom>
          <a:noFill/>
          <a:ln w="9525">
            <a:noFill/>
            <a:miter lim="800000"/>
            <a:headEnd/>
            <a:tailEnd/>
          </a:ln>
        </p:spPr>
      </p:pic>
      <p:pic>
        <p:nvPicPr>
          <p:cNvPr id="6" name="图片 10" descr="index_03b.gif"/>
          <p:cNvPicPr>
            <a:picLocks noChangeAspect="1"/>
          </p:cNvPicPr>
          <p:nvPr/>
        </p:nvPicPr>
        <p:blipFill>
          <a:blip r:embed="rId4" cstate="print"/>
          <a:srcRect/>
          <a:stretch>
            <a:fillRect/>
          </a:stretch>
        </p:blipFill>
        <p:spPr bwMode="auto">
          <a:xfrm>
            <a:off x="179388" y="93663"/>
            <a:ext cx="2627312" cy="455612"/>
          </a:xfrm>
          <a:prstGeom prst="rect">
            <a:avLst/>
          </a:prstGeom>
          <a:noFill/>
          <a:ln w="9525">
            <a:noFill/>
            <a:miter lim="800000"/>
            <a:headEnd/>
            <a:tailEnd/>
          </a:ln>
        </p:spPr>
      </p:pic>
      <p:sp>
        <p:nvSpPr>
          <p:cNvPr id="58372" name="Rectangle 4"/>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58373" name="Rectangle 5"/>
          <p:cNvSpPr>
            <a:spLocks noGrp="1" noChangeArrowheads="1"/>
          </p:cNvSpPr>
          <p:nvPr>
            <p:ph type="subTitle" idx="1"/>
          </p:nvPr>
        </p:nvSpPr>
        <p:spPr>
          <a:xfrm>
            <a:off x="2339975" y="3789363"/>
            <a:ext cx="6400800" cy="1752600"/>
          </a:xfrm>
        </p:spPr>
        <p:txBody>
          <a:bodyPr/>
          <a:lstStyle>
            <a:lvl1pPr marL="0" indent="0" algn="ctr">
              <a:buFont typeface="Wingdings" pitchFamily="2" charset="2"/>
              <a:buNone/>
              <a:defRPr>
                <a:solidFill>
                  <a:srgbClr val="000099"/>
                </a:solidFill>
              </a:defRPr>
            </a:lvl1pPr>
          </a:lstStyle>
          <a:p>
            <a:r>
              <a:rPr lang="zh-CN" altLang="en-US"/>
              <a:t>单击此处编辑母版副标题样式</a:t>
            </a:r>
          </a:p>
        </p:txBody>
      </p:sp>
      <p:sp>
        <p:nvSpPr>
          <p:cNvPr id="7" name="Rectangle 6"/>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fld id="{D77262F1-D2C8-48E5-9E4B-5C9C36588D4A}" type="datetime1">
              <a:rPr lang="zh-CN" altLang="en-US" smtClean="0"/>
              <a:pPr/>
              <a:t>2023/12/12</a:t>
            </a:fld>
            <a:endParaRPr lang="zh-CN" altLang="en-US"/>
          </a:p>
        </p:txBody>
      </p:sp>
      <p:sp>
        <p:nvSpPr>
          <p:cNvPr id="8" name="Rectangle 7"/>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endParaRPr lang="zh-CN" alt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fld id="{8C467FD6-CFC2-47BD-A501-B19A63F3E9FB}" type="datetime1">
              <a:rPr lang="zh-CN" altLang="en-US" smtClean="0"/>
              <a:pPr/>
              <a:t>2023/12/12</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0213" y="214313"/>
            <a:ext cx="2174875"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5" y="214313"/>
            <a:ext cx="6376988"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fld id="{5DCF8CBD-B4C6-4F00-A5A8-EA07F07328AD}" type="datetime1">
              <a:rPr lang="zh-CN" altLang="en-US" smtClean="0"/>
              <a:pPr/>
              <a:t>2023/12/12</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cxnSp>
        <p:nvCxnSpPr>
          <p:cNvPr id="4" name="直接连接符 3"/>
          <p:cNvCxnSpPr/>
          <p:nvPr/>
        </p:nvCxnSpPr>
        <p:spPr>
          <a:xfrm>
            <a:off x="251520" y="1652588"/>
            <a:ext cx="4536504" cy="0"/>
          </a:xfrm>
          <a:prstGeom prst="line">
            <a:avLst/>
          </a:prstGeom>
          <a:ln w="15875">
            <a:solidFill>
              <a:srgbClr val="0070C0"/>
            </a:solidFill>
          </a:ln>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eaLnBrk="1">
              <a:defRPr/>
            </a:lvl1pPr>
            <a:lvl2pPr eaLnBrk="1">
              <a:defRPr/>
            </a:lvl2pPr>
            <a:lvl3pPr eaLnBrk="1">
              <a:defRPr/>
            </a:lvl3pPr>
            <a:lvl4pPr eaLnBrk="1">
              <a:defRPr/>
            </a:lvl4pPr>
            <a:lvl5pPr eaLnBrk="1">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Rectangle 6"/>
          <p:cNvSpPr>
            <a:spLocks noGrp="1" noChangeArrowheads="1"/>
          </p:cNvSpPr>
          <p:nvPr>
            <p:ph type="dt" sz="half" idx="10"/>
          </p:nvPr>
        </p:nvSpPr>
        <p:spPr/>
        <p:txBody>
          <a:bodyPr/>
          <a:lstStyle>
            <a:lvl1pPr>
              <a:defRPr/>
            </a:lvl1pPr>
          </a:lstStyle>
          <a:p>
            <a:fld id="{E69F4334-4396-4A7D-971F-5761B72721C2}" type="datetime1">
              <a:rPr lang="zh-CN" altLang="en-US" smtClean="0"/>
              <a:pPr/>
              <a:t>2023/12/12</a:t>
            </a:fld>
            <a:endParaRPr lang="zh-CN" altLang="en-US"/>
          </a:p>
        </p:txBody>
      </p:sp>
      <p:sp>
        <p:nvSpPr>
          <p:cNvPr id="6" name="Rectangle 7"/>
          <p:cNvSpPr>
            <a:spLocks noGrp="1" noChangeArrowheads="1"/>
          </p:cNvSpPr>
          <p:nvPr>
            <p:ph type="ftr" sz="quarter" idx="11"/>
          </p:nvPr>
        </p:nvSpPr>
        <p:spPr/>
        <p:txBody>
          <a:bodyPr/>
          <a:lstStyle>
            <a:lvl1pPr>
              <a:defRPr/>
            </a:lvl1pPr>
          </a:lstStyle>
          <a:p>
            <a:endParaRPr lang="zh-CN" altLang="en-US"/>
          </a:p>
        </p:txBody>
      </p:sp>
      <p:sp>
        <p:nvSpPr>
          <p:cNvPr id="7" name="Rectangle 8"/>
          <p:cNvSpPr>
            <a:spLocks noGrp="1" noChangeArrowheads="1"/>
          </p:cNvSpPr>
          <p:nvPr>
            <p:ph type="sldNum" sz="quarter" idx="12"/>
          </p:nvPr>
        </p:nvSpPr>
        <p:spPr/>
        <p:txBody>
          <a:bodyPr/>
          <a:lstStyle>
            <a:lvl1pPr>
              <a:defRPr/>
            </a:lvl1pPr>
          </a:lstStyle>
          <a:p>
            <a:fld id="{E3FA5FAF-8A25-4B6E-94B7-5CA30A873E9A}"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ln/>
        </p:spPr>
        <p:txBody>
          <a:bodyPr/>
          <a:lstStyle>
            <a:lvl1pPr>
              <a:defRPr/>
            </a:lvl1pPr>
          </a:lstStyle>
          <a:p>
            <a:fld id="{EF7E49AE-6539-4F6B-977A-D4E16911D723}" type="datetime1">
              <a:rPr lang="zh-CN" altLang="en-US" smtClean="0"/>
              <a:pPr/>
              <a:t>2023/12/12</a:t>
            </a:fld>
            <a:endParaRPr lang="zh-CN" altLang="en-US"/>
          </a:p>
        </p:txBody>
      </p:sp>
      <p:sp>
        <p:nvSpPr>
          <p:cNvPr id="5" name="Rectangle 7"/>
          <p:cNvSpPr>
            <a:spLocks noGrp="1" noChangeArrowheads="1"/>
          </p:cNvSpPr>
          <p:nvPr>
            <p:ph type="ftr" sz="quarter" idx="11"/>
          </p:nvPr>
        </p:nvSpPr>
        <p:spPr>
          <a:ln/>
        </p:spPr>
        <p:txBody>
          <a:bodyPr/>
          <a:lstStyle>
            <a:lvl1pPr>
              <a:defRPr/>
            </a:lvl1pPr>
          </a:lstStyle>
          <a:p>
            <a:endParaRPr lang="zh-CN" altLang="en-US"/>
          </a:p>
        </p:txBody>
      </p:sp>
      <p:sp>
        <p:nvSpPr>
          <p:cNvPr id="6"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1844675"/>
            <a:ext cx="4275138" cy="4287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78363" y="1844675"/>
            <a:ext cx="4276725" cy="4287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fld id="{5C73DADE-A04B-4656-88A8-6DBA5470A578}" type="datetime1">
              <a:rPr lang="zh-CN" altLang="en-US" smtClean="0"/>
              <a:pPr/>
              <a:t>2023/12/12</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ln/>
        </p:spPr>
        <p:txBody>
          <a:bodyPr/>
          <a:lstStyle>
            <a:lvl1pPr>
              <a:defRPr/>
            </a:lvl1pPr>
          </a:lstStyle>
          <a:p>
            <a:fld id="{D70CAAB6-E6BC-4A87-B815-3F32D392B93E}" type="datetime1">
              <a:rPr lang="zh-CN" altLang="en-US" smtClean="0"/>
              <a:pPr/>
              <a:t>2023/12/12</a:t>
            </a:fld>
            <a:endParaRPr lang="zh-CN" altLang="en-US"/>
          </a:p>
        </p:txBody>
      </p:sp>
      <p:sp>
        <p:nvSpPr>
          <p:cNvPr id="8" name="Rectangle 7"/>
          <p:cNvSpPr>
            <a:spLocks noGrp="1" noChangeArrowheads="1"/>
          </p:cNvSpPr>
          <p:nvPr>
            <p:ph type="ftr" sz="quarter" idx="11"/>
          </p:nvPr>
        </p:nvSpPr>
        <p:spPr>
          <a:ln/>
        </p:spPr>
        <p:txBody>
          <a:bodyPr/>
          <a:lstStyle>
            <a:lvl1pPr>
              <a:defRPr/>
            </a:lvl1pPr>
          </a:lstStyle>
          <a:p>
            <a:endParaRPr lang="zh-CN" altLang="en-US"/>
          </a:p>
        </p:txBody>
      </p:sp>
      <p:sp>
        <p:nvSpPr>
          <p:cNvPr id="9"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ln/>
        </p:spPr>
        <p:txBody>
          <a:bodyPr/>
          <a:lstStyle>
            <a:lvl1pPr>
              <a:defRPr/>
            </a:lvl1pPr>
          </a:lstStyle>
          <a:p>
            <a:fld id="{4BEB147A-01A4-4FAB-96CF-C08240A5F67D}" type="datetime1">
              <a:rPr lang="zh-CN" altLang="en-US" smtClean="0"/>
              <a:pPr/>
              <a:t>2023/12/12</a:t>
            </a:fld>
            <a:endParaRPr lang="zh-CN" altLang="en-US"/>
          </a:p>
        </p:txBody>
      </p:sp>
      <p:sp>
        <p:nvSpPr>
          <p:cNvPr id="4" name="Rectangle 7"/>
          <p:cNvSpPr>
            <a:spLocks noGrp="1" noChangeArrowheads="1"/>
          </p:cNvSpPr>
          <p:nvPr>
            <p:ph type="ftr" sz="quarter" idx="11"/>
          </p:nvPr>
        </p:nvSpPr>
        <p:spPr>
          <a:ln/>
        </p:spPr>
        <p:txBody>
          <a:bodyPr/>
          <a:lstStyle>
            <a:lvl1pPr>
              <a:defRPr/>
            </a:lvl1pPr>
          </a:lstStyle>
          <a:p>
            <a:endParaRPr lang="zh-CN" altLang="en-US"/>
          </a:p>
        </p:txBody>
      </p:sp>
      <p:sp>
        <p:nvSpPr>
          <p:cNvPr id="5"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fld id="{0822C145-CAB9-4635-8476-AC112F45F4A1}" type="datetime1">
              <a:rPr lang="zh-CN" altLang="en-US" smtClean="0"/>
              <a:pPr/>
              <a:t>2023/12/12</a:t>
            </a:fld>
            <a:endParaRPr lang="zh-CN" altLang="en-US"/>
          </a:p>
        </p:txBody>
      </p:sp>
      <p:sp>
        <p:nvSpPr>
          <p:cNvPr id="3" name="Rectangle 7"/>
          <p:cNvSpPr>
            <a:spLocks noGrp="1" noChangeArrowheads="1"/>
          </p:cNvSpPr>
          <p:nvPr>
            <p:ph type="ftr" sz="quarter" idx="11"/>
          </p:nvPr>
        </p:nvSpPr>
        <p:spPr>
          <a:ln/>
        </p:spPr>
        <p:txBody>
          <a:bodyPr/>
          <a:lstStyle>
            <a:lvl1pPr>
              <a:defRPr/>
            </a:lvl1pPr>
          </a:lstStyle>
          <a:p>
            <a:endParaRPr lang="zh-CN" altLang="en-US"/>
          </a:p>
        </p:txBody>
      </p:sp>
      <p:sp>
        <p:nvSpPr>
          <p:cNvPr id="4"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fld id="{DB2BB45B-0EC5-4AE1-AF95-36BF2B838819}" type="datetime1">
              <a:rPr lang="zh-CN" altLang="en-US" smtClean="0"/>
              <a:pPr/>
              <a:t>2023/12/12</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fld id="{78619DD6-1625-45D6-BAC7-F45708E9ECB7}" type="datetime1">
              <a:rPr lang="zh-CN" altLang="en-US" smtClean="0"/>
              <a:pPr/>
              <a:t>2023/12/12</a:t>
            </a:fld>
            <a:endParaRPr lang="zh-CN" altLang="en-US"/>
          </a:p>
        </p:txBody>
      </p:sp>
      <p:sp>
        <p:nvSpPr>
          <p:cNvPr id="6" name="Rectangle 7"/>
          <p:cNvSpPr>
            <a:spLocks noGrp="1" noChangeArrowheads="1"/>
          </p:cNvSpPr>
          <p:nvPr>
            <p:ph type="ftr" sz="quarter" idx="11"/>
          </p:nvPr>
        </p:nvSpPr>
        <p:spPr>
          <a:ln/>
        </p:spPr>
        <p:txBody>
          <a:bodyPr/>
          <a:lstStyle>
            <a:lvl1pPr>
              <a:defRPr/>
            </a:lvl1pPr>
          </a:lstStyle>
          <a:p>
            <a:endParaRPr lang="zh-CN" altLang="en-US"/>
          </a:p>
        </p:txBody>
      </p:sp>
      <p:sp>
        <p:nvSpPr>
          <p:cNvPr id="7" name="Rectangle 8"/>
          <p:cNvSpPr>
            <a:spLocks noGrp="1" noChangeArrowheads="1"/>
          </p:cNvSpPr>
          <p:nvPr>
            <p:ph type="sldNum" sz="quarter" idx="12"/>
          </p:nvPr>
        </p:nvSpPr>
        <p:spPr>
          <a:ln/>
        </p:spPr>
        <p:txBody>
          <a:bodyPr/>
          <a:lstStyle>
            <a:lvl1pPr>
              <a:defRPr/>
            </a:lvl1pPr>
          </a:lstStyle>
          <a:p>
            <a:fld id="{E3FA5FAF-8A25-4B6E-94B7-5CA30A873E9A}" type="slidenum">
              <a:rPr lang="zh-CN" altLang="en-US" smtClean="0"/>
              <a:pPr/>
              <a:t>‹#›</a:t>
            </a:fld>
            <a:endParaRPr lang="zh-CN" alt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9" descr="未命名"/>
          <p:cNvPicPr>
            <a:picLocks noChangeAspect="1" noChangeArrowheads="1"/>
          </p:cNvPicPr>
          <p:nvPr/>
        </p:nvPicPr>
        <p:blipFill>
          <a:blip r:embed="rId13" cstate="print">
            <a:lum bright="30000" contrast="-36000"/>
          </a:blip>
          <a:srcRect/>
          <a:stretch>
            <a:fillRect/>
          </a:stretch>
        </p:blipFill>
        <p:spPr bwMode="auto">
          <a:xfrm>
            <a:off x="0" y="5734050"/>
            <a:ext cx="9144000" cy="1123950"/>
          </a:xfrm>
          <a:prstGeom prst="rect">
            <a:avLst/>
          </a:prstGeom>
          <a:noFill/>
          <a:ln w="9525">
            <a:noFill/>
            <a:miter lim="800000"/>
            <a:headEnd/>
            <a:tailEnd/>
          </a:ln>
        </p:spPr>
      </p:pic>
      <p:sp>
        <p:nvSpPr>
          <p:cNvPr id="1027" name="Rectangle 4"/>
          <p:cNvSpPr>
            <a:spLocks noGrp="1" noChangeArrowheads="1"/>
          </p:cNvSpPr>
          <p:nvPr>
            <p:ph type="title"/>
          </p:nvPr>
        </p:nvSpPr>
        <p:spPr bwMode="auto">
          <a:xfrm>
            <a:off x="250825" y="214313"/>
            <a:ext cx="8693150"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a:t>
            </a:r>
            <a:r>
              <a:rPr lang="en-US" altLang="zh-CN"/>
              <a:t>b</a:t>
            </a:r>
            <a:r>
              <a:rPr lang="zh-CN" altLang="en-US"/>
              <a:t>标题样式</a:t>
            </a:r>
          </a:p>
        </p:txBody>
      </p:sp>
      <p:sp>
        <p:nvSpPr>
          <p:cNvPr id="1028" name="Rectangle 5"/>
          <p:cNvSpPr>
            <a:spLocks noGrp="1" noChangeArrowheads="1"/>
          </p:cNvSpPr>
          <p:nvPr>
            <p:ph type="body" idx="1"/>
          </p:nvPr>
        </p:nvSpPr>
        <p:spPr bwMode="auto">
          <a:xfrm>
            <a:off x="250825" y="1844675"/>
            <a:ext cx="8704263" cy="4287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7350" name="Rectangle 6"/>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sz="1400">
                <a:latin typeface="+mj-lt"/>
                <a:ea typeface="+mn-ea"/>
              </a:defRPr>
            </a:lvl1pPr>
          </a:lstStyle>
          <a:p>
            <a:fld id="{F5FA345B-60ED-460C-9AAF-B57342C20D40}" type="datetime1">
              <a:rPr lang="zh-CN" altLang="en-US" smtClean="0"/>
              <a:pPr/>
              <a:t>2023/12/12</a:t>
            </a:fld>
            <a:endParaRPr lang="zh-CN" altLang="en-US"/>
          </a:p>
        </p:txBody>
      </p:sp>
      <p:sp>
        <p:nvSpPr>
          <p:cNvPr id="57351" name="Rectangle 7"/>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400">
                <a:latin typeface="+mj-lt"/>
                <a:ea typeface="+mn-ea"/>
              </a:defRPr>
            </a:lvl1pPr>
          </a:lstStyle>
          <a:p>
            <a:endParaRPr lang="zh-CN" altLang="en-US"/>
          </a:p>
        </p:txBody>
      </p:sp>
      <p:sp>
        <p:nvSpPr>
          <p:cNvPr id="57352" name="Rectangle 8"/>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400">
                <a:latin typeface="+mj-lt"/>
                <a:ea typeface="+mn-ea"/>
              </a:defRPr>
            </a:lvl1pPr>
          </a:lstStyle>
          <a:p>
            <a:fld id="{E3FA5FAF-8A25-4B6E-94B7-5CA30A873E9A}" type="slidenum">
              <a:rPr lang="zh-CN" altLang="en-US" smtClean="0"/>
              <a:pPr/>
              <a:t>‹#›</a:t>
            </a:fld>
            <a:endParaRPr lang="zh-CN" altLang="en-US"/>
          </a:p>
        </p:txBody>
      </p:sp>
      <p:pic>
        <p:nvPicPr>
          <p:cNvPr id="1032" name="图片 10" descr="index_03b.gif"/>
          <p:cNvPicPr>
            <a:picLocks noChangeAspect="1"/>
          </p:cNvPicPr>
          <p:nvPr/>
        </p:nvPicPr>
        <p:blipFill>
          <a:blip r:embed="rId14" cstate="print"/>
          <a:srcRect/>
          <a:stretch>
            <a:fillRect/>
          </a:stretch>
        </p:blipFill>
        <p:spPr bwMode="auto">
          <a:xfrm>
            <a:off x="179388" y="93663"/>
            <a:ext cx="2627312" cy="4556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hf hdr="0" ftr="0" dt="0"/>
  <p:txStyles>
    <p:titleStyle>
      <a:lvl1pPr algn="l" rtl="0" eaLnBrk="1" fontAlgn="base" hangingPunct="1">
        <a:spcBef>
          <a:spcPct val="0"/>
        </a:spcBef>
        <a:spcAft>
          <a:spcPct val="0"/>
        </a:spcAft>
        <a:defRPr sz="4400">
          <a:solidFill>
            <a:srgbClr val="CC0099"/>
          </a:solidFill>
          <a:latin typeface="+mj-lt"/>
          <a:ea typeface="+mj-ea"/>
          <a:cs typeface="+mj-cs"/>
        </a:defRPr>
      </a:lvl1pPr>
      <a:lvl2pPr algn="l" rtl="0" eaLnBrk="1" fontAlgn="base" hangingPunct="1">
        <a:spcBef>
          <a:spcPct val="0"/>
        </a:spcBef>
        <a:spcAft>
          <a:spcPct val="0"/>
        </a:spcAft>
        <a:defRPr sz="4400">
          <a:solidFill>
            <a:srgbClr val="CC0099"/>
          </a:solidFill>
          <a:latin typeface="Tahoma" pitchFamily="34" charset="0"/>
          <a:ea typeface="楷体_GB2312" pitchFamily="49" charset="-122"/>
        </a:defRPr>
      </a:lvl2pPr>
      <a:lvl3pPr algn="l" rtl="0" eaLnBrk="1" fontAlgn="base" hangingPunct="1">
        <a:spcBef>
          <a:spcPct val="0"/>
        </a:spcBef>
        <a:spcAft>
          <a:spcPct val="0"/>
        </a:spcAft>
        <a:defRPr sz="4400">
          <a:solidFill>
            <a:srgbClr val="CC0099"/>
          </a:solidFill>
          <a:latin typeface="Tahoma" pitchFamily="34" charset="0"/>
          <a:ea typeface="楷体_GB2312" pitchFamily="49" charset="-122"/>
        </a:defRPr>
      </a:lvl3pPr>
      <a:lvl4pPr algn="l" rtl="0" eaLnBrk="1" fontAlgn="base" hangingPunct="1">
        <a:spcBef>
          <a:spcPct val="0"/>
        </a:spcBef>
        <a:spcAft>
          <a:spcPct val="0"/>
        </a:spcAft>
        <a:defRPr sz="4400">
          <a:solidFill>
            <a:srgbClr val="CC0099"/>
          </a:solidFill>
          <a:latin typeface="Tahoma" pitchFamily="34" charset="0"/>
          <a:ea typeface="楷体_GB2312" pitchFamily="49" charset="-122"/>
        </a:defRPr>
      </a:lvl4pPr>
      <a:lvl5pPr algn="l" rtl="0" eaLnBrk="1" fontAlgn="base" hangingPunct="1">
        <a:spcBef>
          <a:spcPct val="0"/>
        </a:spcBef>
        <a:spcAft>
          <a:spcPct val="0"/>
        </a:spcAft>
        <a:defRPr sz="4400">
          <a:solidFill>
            <a:srgbClr val="CC0099"/>
          </a:solidFill>
          <a:latin typeface="Tahoma" pitchFamily="34" charset="0"/>
          <a:ea typeface="楷体_GB2312" pitchFamily="49" charset="-122"/>
        </a:defRPr>
      </a:lvl5pPr>
      <a:lvl6pPr marL="457200" algn="l" rtl="0" eaLnBrk="1" fontAlgn="base" hangingPunct="1">
        <a:spcBef>
          <a:spcPct val="0"/>
        </a:spcBef>
        <a:spcAft>
          <a:spcPct val="0"/>
        </a:spcAft>
        <a:defRPr sz="4400">
          <a:solidFill>
            <a:srgbClr val="CC0099"/>
          </a:solidFill>
          <a:latin typeface="Tahoma" pitchFamily="34" charset="0"/>
          <a:ea typeface="楷体_GB2312" pitchFamily="49" charset="-122"/>
        </a:defRPr>
      </a:lvl6pPr>
      <a:lvl7pPr marL="914400" algn="l" rtl="0" eaLnBrk="1" fontAlgn="base" hangingPunct="1">
        <a:spcBef>
          <a:spcPct val="0"/>
        </a:spcBef>
        <a:spcAft>
          <a:spcPct val="0"/>
        </a:spcAft>
        <a:defRPr sz="4400">
          <a:solidFill>
            <a:srgbClr val="CC0099"/>
          </a:solidFill>
          <a:latin typeface="Tahoma" pitchFamily="34" charset="0"/>
          <a:ea typeface="楷体_GB2312" pitchFamily="49" charset="-122"/>
        </a:defRPr>
      </a:lvl7pPr>
      <a:lvl8pPr marL="1371600" algn="l" rtl="0" eaLnBrk="1" fontAlgn="base" hangingPunct="1">
        <a:spcBef>
          <a:spcPct val="0"/>
        </a:spcBef>
        <a:spcAft>
          <a:spcPct val="0"/>
        </a:spcAft>
        <a:defRPr sz="4400">
          <a:solidFill>
            <a:srgbClr val="CC0099"/>
          </a:solidFill>
          <a:latin typeface="Tahoma" pitchFamily="34" charset="0"/>
          <a:ea typeface="楷体_GB2312" pitchFamily="49" charset="-122"/>
        </a:defRPr>
      </a:lvl8pPr>
      <a:lvl9pPr marL="1828800" algn="l" rtl="0" eaLnBrk="1" fontAlgn="base" hangingPunct="1">
        <a:spcBef>
          <a:spcPct val="0"/>
        </a:spcBef>
        <a:spcAft>
          <a:spcPct val="0"/>
        </a:spcAft>
        <a:defRPr sz="4400">
          <a:solidFill>
            <a:srgbClr val="CC0099"/>
          </a:solidFill>
          <a:latin typeface="Tahoma" pitchFamily="34" charset="0"/>
          <a:ea typeface="楷体_GB2312" pitchFamily="49" charset="-122"/>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7.png"/><Relationship Id="rId7" Type="http://schemas.openxmlformats.org/officeDocument/2006/relationships/image" Target="../media/image22.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44.png"/><Relationship Id="rId5" Type="http://schemas.openxmlformats.org/officeDocument/2006/relationships/image" Target="../media/image40.png"/><Relationship Id="rId10" Type="http://schemas.openxmlformats.org/officeDocument/2006/relationships/image" Target="../media/image43.png"/><Relationship Id="rId4" Type="http://schemas.openxmlformats.org/officeDocument/2006/relationships/image" Target="../media/image39.png"/><Relationship Id="rId9" Type="http://schemas.openxmlformats.org/officeDocument/2006/relationships/image" Target="../media/image4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pn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26.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18.png"/><Relationship Id="rId3" Type="http://schemas.openxmlformats.org/officeDocument/2006/relationships/image" Target="../media/image25.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4.png"/><Relationship Id="rId16"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7.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6.png"/></Relationships>
</file>

<file path=ppt/slides/_rels/slide38.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18.png"/><Relationship Id="rId3" Type="http://schemas.openxmlformats.org/officeDocument/2006/relationships/image" Target="../media/image25.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7.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pn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26.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55.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26" Type="http://schemas.openxmlformats.org/officeDocument/2006/relationships/image" Target="../media/image28.png"/><Relationship Id="rId3" Type="http://schemas.openxmlformats.org/officeDocument/2006/relationships/image" Target="../media/image5.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pn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26.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pn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26.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68.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0.wmf"/><Relationship Id="rId5" Type="http://schemas.openxmlformats.org/officeDocument/2006/relationships/oleObject" Target="../embeddings/oleObject12.bin"/><Relationship Id="rId4" Type="http://schemas.openxmlformats.org/officeDocument/2006/relationships/image" Target="../media/image29.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9.wmf"/></Relationships>
</file>

<file path=ppt/slides/_rels/slide6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5" Type="http://schemas.openxmlformats.org/officeDocument/2006/relationships/image" Target="../media/image27.pn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24" Type="http://schemas.openxmlformats.org/officeDocument/2006/relationships/image" Target="../media/image26.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25.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s>
</file>

<file path=ppt/slides/_rels/slide9.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oleObject" Target="../embeddings/oleObject7.bin"/><Relationship Id="rId18" Type="http://schemas.openxmlformats.org/officeDocument/2006/relationships/image" Target="../media/image24.png"/><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oleObject" Target="../embeddings/oleObject6.bin"/><Relationship Id="rId17" Type="http://schemas.openxmlformats.org/officeDocument/2006/relationships/image" Target="../media/image23.png"/><Relationship Id="rId2" Type="http://schemas.openxmlformats.org/officeDocument/2006/relationships/slideLayout" Target="../slideLayouts/slideLayout2.xml"/><Relationship Id="rId16" Type="http://schemas.openxmlformats.org/officeDocument/2006/relationships/oleObject" Target="../embeddings/oleObject10.bin"/><Relationship Id="rId20" Type="http://schemas.openxmlformats.org/officeDocument/2006/relationships/image" Target="../media/image34.png"/><Relationship Id="rId1" Type="http://schemas.openxmlformats.org/officeDocument/2006/relationships/vmlDrawing" Target="../drawings/vmlDrawing1.vml"/><Relationship Id="rId6" Type="http://schemas.openxmlformats.org/officeDocument/2006/relationships/image" Target="../media/image30.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9.bin"/><Relationship Id="rId10" Type="http://schemas.openxmlformats.org/officeDocument/2006/relationships/image" Target="../media/image32.wmf"/><Relationship Id="rId19" Type="http://schemas.openxmlformats.org/officeDocument/2006/relationships/image" Target="../media/image33.png"/><Relationship Id="rId4" Type="http://schemas.openxmlformats.org/officeDocument/2006/relationships/image" Target="../media/image29.wmf"/><Relationship Id="rId9" Type="http://schemas.openxmlformats.org/officeDocument/2006/relationships/oleObject" Target="../embeddings/oleObject4.bin"/><Relationship Id="rId14" Type="http://schemas.openxmlformats.org/officeDocument/2006/relationships/oleObject" Target="../embeddings/oleObject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第七章 无线和移动网络</a:t>
            </a:r>
          </a:p>
        </p:txBody>
      </p:sp>
      <p:sp>
        <p:nvSpPr>
          <p:cNvPr id="3" name="副标题 2"/>
          <p:cNvSpPr>
            <a:spLocks noGrp="1"/>
          </p:cNvSpPr>
          <p:nvPr>
            <p:ph type="subTitle" idx="1"/>
          </p:nvPr>
        </p:nvSpPr>
        <p:spPr/>
        <p:txBody>
          <a:bodyPr/>
          <a:lstStyle/>
          <a:p>
            <a:endParaRPr lang="zh-CN" altLang="en-US"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7CD53B-D552-41A8-99AC-32767846F514}"/>
              </a:ext>
            </a:extLst>
          </p:cNvPr>
          <p:cNvSpPr>
            <a:spLocks noGrp="1"/>
          </p:cNvSpPr>
          <p:nvPr>
            <p:ph type="title"/>
          </p:nvPr>
        </p:nvSpPr>
        <p:spPr/>
        <p:txBody>
          <a:bodyPr/>
          <a:lstStyle/>
          <a:p>
            <a:r>
              <a:rPr lang="zh-CN" altLang="en-US" dirty="0"/>
              <a:t>无线网络分类</a:t>
            </a:r>
          </a:p>
        </p:txBody>
      </p:sp>
      <p:sp>
        <p:nvSpPr>
          <p:cNvPr id="4" name="灯片编号占位符 3">
            <a:extLst>
              <a:ext uri="{FF2B5EF4-FFF2-40B4-BE49-F238E27FC236}">
                <a16:creationId xmlns:a16="http://schemas.microsoft.com/office/drawing/2014/main" id="{741DD54E-9602-4AFF-ABB5-53367882BB09}"/>
              </a:ext>
            </a:extLst>
          </p:cNvPr>
          <p:cNvSpPr>
            <a:spLocks noGrp="1"/>
          </p:cNvSpPr>
          <p:nvPr>
            <p:ph type="sldNum" sz="quarter" idx="12"/>
          </p:nvPr>
        </p:nvSpPr>
        <p:spPr/>
        <p:txBody>
          <a:bodyPr/>
          <a:lstStyle/>
          <a:p>
            <a:fld id="{E3FA5FAF-8A25-4B6E-94B7-5CA30A873E9A}" type="slidenum">
              <a:rPr lang="zh-CN" altLang="en-US" smtClean="0"/>
              <a:pPr/>
              <a:t>10</a:t>
            </a:fld>
            <a:endParaRPr lang="zh-CN" altLang="en-US"/>
          </a:p>
        </p:txBody>
      </p:sp>
      <p:sp>
        <p:nvSpPr>
          <p:cNvPr id="5" name="Text Box 4">
            <a:extLst>
              <a:ext uri="{FF2B5EF4-FFF2-40B4-BE49-F238E27FC236}">
                <a16:creationId xmlns:a16="http://schemas.microsoft.com/office/drawing/2014/main" id="{7B42987F-043C-4B3C-9E26-32BD4A30D057}"/>
              </a:ext>
            </a:extLst>
          </p:cNvPr>
          <p:cNvSpPr txBox="1">
            <a:spLocks noChangeArrowheads="1"/>
          </p:cNvSpPr>
          <p:nvPr/>
        </p:nvSpPr>
        <p:spPr bwMode="auto">
          <a:xfrm>
            <a:off x="2879725" y="1919064"/>
            <a:ext cx="80021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2400" dirty="0">
                <a:solidFill>
                  <a:srgbClr val="000099"/>
                </a:solidFill>
                <a:latin typeface="+mn-ea"/>
                <a:ea typeface="+mn-ea"/>
                <a:cs typeface="+mn-cs"/>
              </a:rPr>
              <a:t>单跳</a:t>
            </a:r>
            <a:endParaRPr lang="en-US" sz="2400" dirty="0">
              <a:solidFill>
                <a:srgbClr val="000099"/>
              </a:solidFill>
              <a:latin typeface="+mn-ea"/>
              <a:ea typeface="+mn-ea"/>
              <a:cs typeface="+mn-cs"/>
            </a:endParaRPr>
          </a:p>
        </p:txBody>
      </p:sp>
      <p:sp>
        <p:nvSpPr>
          <p:cNvPr id="6" name="Text Box 5">
            <a:extLst>
              <a:ext uri="{FF2B5EF4-FFF2-40B4-BE49-F238E27FC236}">
                <a16:creationId xmlns:a16="http://schemas.microsoft.com/office/drawing/2014/main" id="{69AB6E4E-DBF5-4702-8BF0-9E8CF643D6C4}"/>
              </a:ext>
            </a:extLst>
          </p:cNvPr>
          <p:cNvSpPr txBox="1">
            <a:spLocks noChangeArrowheads="1"/>
          </p:cNvSpPr>
          <p:nvPr/>
        </p:nvSpPr>
        <p:spPr bwMode="auto">
          <a:xfrm>
            <a:off x="5575300" y="1912714"/>
            <a:ext cx="800219"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2400" dirty="0">
                <a:solidFill>
                  <a:srgbClr val="000099"/>
                </a:solidFill>
                <a:latin typeface="+mn-ea"/>
                <a:ea typeface="+mn-ea"/>
                <a:cs typeface="+mn-cs"/>
              </a:rPr>
              <a:t>多跳</a:t>
            </a:r>
            <a:endParaRPr lang="en-US" sz="2400" dirty="0">
              <a:solidFill>
                <a:srgbClr val="000099"/>
              </a:solidFill>
              <a:latin typeface="+mn-ea"/>
              <a:ea typeface="+mn-ea"/>
              <a:cs typeface="+mn-cs"/>
            </a:endParaRPr>
          </a:p>
        </p:txBody>
      </p:sp>
      <p:sp>
        <p:nvSpPr>
          <p:cNvPr id="7" name="Text Box 7">
            <a:extLst>
              <a:ext uri="{FF2B5EF4-FFF2-40B4-BE49-F238E27FC236}">
                <a16:creationId xmlns:a16="http://schemas.microsoft.com/office/drawing/2014/main" id="{C4DB5FDB-14EA-42A8-9136-025E96FF2294}"/>
              </a:ext>
            </a:extLst>
          </p:cNvPr>
          <p:cNvSpPr txBox="1">
            <a:spLocks noChangeArrowheads="1"/>
          </p:cNvSpPr>
          <p:nvPr/>
        </p:nvSpPr>
        <p:spPr bwMode="auto">
          <a:xfrm>
            <a:off x="610685" y="2760439"/>
            <a:ext cx="1877437"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zh-CN" altLang="en-US" sz="2200" dirty="0">
                <a:solidFill>
                  <a:srgbClr val="000099"/>
                </a:solidFill>
                <a:latin typeface="+mn-ea"/>
                <a:ea typeface="+mn-ea"/>
              </a:rPr>
              <a:t>有</a:t>
            </a:r>
            <a:r>
              <a:rPr lang="zh-CN" altLang="en-US" sz="2200" dirty="0">
                <a:solidFill>
                  <a:srgbClr val="000099"/>
                </a:solidFill>
                <a:latin typeface="+mn-ea"/>
                <a:ea typeface="+mn-ea"/>
                <a:cs typeface="+mn-cs"/>
              </a:rPr>
              <a:t>基础设施</a:t>
            </a:r>
            <a:endParaRPr lang="en-US" sz="2200" dirty="0">
              <a:solidFill>
                <a:srgbClr val="000099"/>
              </a:solidFill>
              <a:latin typeface="+mn-ea"/>
              <a:ea typeface="+mn-ea"/>
              <a:cs typeface="+mn-cs"/>
            </a:endParaRPr>
          </a:p>
          <a:p>
            <a:pPr algn="ctr">
              <a:defRPr/>
            </a:pPr>
            <a:r>
              <a:rPr lang="zh-CN" altLang="en-US" sz="2200" dirty="0">
                <a:solidFill>
                  <a:srgbClr val="000099"/>
                </a:solidFill>
                <a:latin typeface="+mn-ea"/>
                <a:ea typeface="+mn-ea"/>
                <a:cs typeface="+mn-cs"/>
              </a:rPr>
              <a:t>（如，基站）</a:t>
            </a:r>
            <a:endParaRPr lang="en-US" sz="2200" dirty="0">
              <a:solidFill>
                <a:srgbClr val="000099"/>
              </a:solidFill>
              <a:latin typeface="+mn-ea"/>
              <a:ea typeface="+mn-ea"/>
              <a:cs typeface="+mn-cs"/>
            </a:endParaRPr>
          </a:p>
        </p:txBody>
      </p:sp>
      <p:sp>
        <p:nvSpPr>
          <p:cNvPr id="8" name="Text Box 8">
            <a:extLst>
              <a:ext uri="{FF2B5EF4-FFF2-40B4-BE49-F238E27FC236}">
                <a16:creationId xmlns:a16="http://schemas.microsoft.com/office/drawing/2014/main" id="{0B1F3A75-BD2D-4BE4-A4B8-9EA9BF49EE35}"/>
              </a:ext>
            </a:extLst>
          </p:cNvPr>
          <p:cNvSpPr txBox="1">
            <a:spLocks noChangeArrowheads="1"/>
          </p:cNvSpPr>
          <p:nvPr/>
        </p:nvSpPr>
        <p:spPr bwMode="auto">
          <a:xfrm>
            <a:off x="799375" y="4455889"/>
            <a:ext cx="1595309" cy="43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zh-CN" altLang="en-US" sz="2200" dirty="0">
                <a:solidFill>
                  <a:srgbClr val="000099"/>
                </a:solidFill>
                <a:latin typeface="+mn-ea"/>
                <a:ea typeface="+mn-ea"/>
              </a:rPr>
              <a:t>无</a:t>
            </a:r>
            <a:r>
              <a:rPr lang="zh-CN" altLang="en-US" sz="2200" dirty="0">
                <a:solidFill>
                  <a:srgbClr val="000099"/>
                </a:solidFill>
                <a:latin typeface="+mn-ea"/>
                <a:ea typeface="+mn-ea"/>
                <a:cs typeface="+mn-cs"/>
              </a:rPr>
              <a:t>基础设施</a:t>
            </a:r>
            <a:endParaRPr lang="en-US" sz="2200" dirty="0">
              <a:solidFill>
                <a:srgbClr val="000099"/>
              </a:solidFill>
              <a:latin typeface="+mn-ea"/>
              <a:ea typeface="+mn-ea"/>
              <a:cs typeface="+mn-cs"/>
            </a:endParaRPr>
          </a:p>
        </p:txBody>
      </p:sp>
      <p:sp>
        <p:nvSpPr>
          <p:cNvPr id="9" name="Text Box 14">
            <a:extLst>
              <a:ext uri="{FF2B5EF4-FFF2-40B4-BE49-F238E27FC236}">
                <a16:creationId xmlns:a16="http://schemas.microsoft.com/office/drawing/2014/main" id="{B1EC7936-DDA5-452C-934A-CEDF353A55E7}"/>
              </a:ext>
            </a:extLst>
          </p:cNvPr>
          <p:cNvSpPr txBox="1">
            <a:spLocks noChangeArrowheads="1"/>
          </p:cNvSpPr>
          <p:nvPr/>
        </p:nvSpPr>
        <p:spPr bwMode="auto">
          <a:xfrm>
            <a:off x="2401142" y="2514377"/>
            <a:ext cx="2749471" cy="1323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zh-CN" altLang="en-US" sz="2000" dirty="0">
                <a:latin typeface="+mn-ea"/>
                <a:ea typeface="+mn-ea"/>
                <a:cs typeface="+mn-cs"/>
              </a:rPr>
              <a:t>主机连接基站（</a:t>
            </a:r>
            <a:r>
              <a:rPr lang="en-US" sz="2000" dirty="0" err="1">
                <a:latin typeface="+mn-ea"/>
                <a:ea typeface="+mn-ea"/>
                <a:cs typeface="+mn-cs"/>
              </a:rPr>
              <a:t>WiFi</a:t>
            </a:r>
            <a:r>
              <a:rPr lang="zh-CN" altLang="en-US" sz="2000" dirty="0">
                <a:latin typeface="+mn-ea"/>
                <a:ea typeface="+mn-ea"/>
                <a:cs typeface="+mn-cs"/>
              </a:rPr>
              <a:t>、</a:t>
            </a:r>
            <a:endParaRPr lang="en-US" sz="2000" dirty="0">
              <a:latin typeface="+mn-ea"/>
              <a:ea typeface="+mn-ea"/>
              <a:cs typeface="+mn-cs"/>
            </a:endParaRPr>
          </a:p>
          <a:p>
            <a:pPr algn="ctr">
              <a:defRPr/>
            </a:pPr>
            <a:r>
              <a:rPr lang="en-US" sz="2000" dirty="0">
                <a:latin typeface="+mn-ea"/>
                <a:ea typeface="+mn-ea"/>
                <a:cs typeface="+mn-cs"/>
              </a:rPr>
              <a:t>WiMAX</a:t>
            </a:r>
            <a:r>
              <a:rPr lang="zh-CN" altLang="en-US" sz="2000" dirty="0">
                <a:latin typeface="+mn-ea"/>
                <a:ea typeface="+mn-ea"/>
                <a:cs typeface="+mn-cs"/>
              </a:rPr>
              <a:t>、蜂窝</a:t>
            </a:r>
            <a:r>
              <a:rPr lang="en-US" sz="2000" dirty="0">
                <a:latin typeface="+mn-ea"/>
                <a:ea typeface="+mn-ea"/>
                <a:cs typeface="+mn-cs"/>
              </a:rPr>
              <a:t>)</a:t>
            </a:r>
            <a:r>
              <a:rPr lang="zh-CN" altLang="en-US" sz="2000" dirty="0">
                <a:latin typeface="+mn-ea"/>
                <a:ea typeface="+mn-ea"/>
                <a:cs typeface="+mn-cs"/>
              </a:rPr>
              <a:t>，基站</a:t>
            </a:r>
            <a:br>
              <a:rPr lang="en-US" altLang="zh-CN" sz="2000" dirty="0">
                <a:latin typeface="+mn-ea"/>
                <a:ea typeface="+mn-ea"/>
                <a:cs typeface="+mn-cs"/>
              </a:rPr>
            </a:br>
            <a:r>
              <a:rPr lang="zh-CN" altLang="en-US" sz="2000" dirty="0">
                <a:latin typeface="+mn-ea"/>
                <a:ea typeface="+mn-ea"/>
                <a:cs typeface="+mn-cs"/>
              </a:rPr>
              <a:t>连接更大的网络</a:t>
            </a:r>
            <a:br>
              <a:rPr lang="en-US" altLang="zh-CN" sz="2000" dirty="0">
                <a:latin typeface="+mn-ea"/>
                <a:ea typeface="+mn-ea"/>
                <a:cs typeface="+mn-cs"/>
              </a:rPr>
            </a:br>
            <a:r>
              <a:rPr lang="zh-CN" altLang="en-US" sz="2000" dirty="0">
                <a:latin typeface="+mn-ea"/>
                <a:ea typeface="+mn-ea"/>
                <a:cs typeface="+mn-cs"/>
              </a:rPr>
              <a:t>（</a:t>
            </a:r>
            <a:r>
              <a:rPr lang="en-US" altLang="zh-CN" sz="2000" dirty="0">
                <a:latin typeface="+mn-ea"/>
                <a:ea typeface="+mn-ea"/>
                <a:cs typeface="+mn-cs"/>
              </a:rPr>
              <a:t>Internet</a:t>
            </a:r>
            <a:r>
              <a:rPr lang="zh-CN" altLang="en-US" sz="2000" dirty="0">
                <a:latin typeface="+mn-ea"/>
                <a:ea typeface="+mn-ea"/>
                <a:cs typeface="+mn-cs"/>
              </a:rPr>
              <a:t>）</a:t>
            </a:r>
            <a:endParaRPr lang="en-US" sz="2000" dirty="0">
              <a:latin typeface="+mn-ea"/>
              <a:ea typeface="+mn-ea"/>
              <a:cs typeface="+mn-cs"/>
            </a:endParaRPr>
          </a:p>
        </p:txBody>
      </p:sp>
      <p:sp>
        <p:nvSpPr>
          <p:cNvPr id="10" name="Text Box 15">
            <a:extLst>
              <a:ext uri="{FF2B5EF4-FFF2-40B4-BE49-F238E27FC236}">
                <a16:creationId xmlns:a16="http://schemas.microsoft.com/office/drawing/2014/main" id="{F9F24FF0-C09C-4D1D-9BA9-A3C84EA9E2DD}"/>
              </a:ext>
            </a:extLst>
          </p:cNvPr>
          <p:cNvSpPr txBox="1">
            <a:spLocks noChangeArrowheads="1"/>
          </p:cNvSpPr>
          <p:nvPr/>
        </p:nvSpPr>
        <p:spPr bwMode="auto">
          <a:xfrm>
            <a:off x="2557159" y="4455889"/>
            <a:ext cx="2492991"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zh-CN" altLang="en-US" sz="2000" dirty="0">
                <a:latin typeface="+mn-ea"/>
                <a:ea typeface="+mn-ea"/>
                <a:cs typeface="+mn-cs"/>
              </a:rPr>
              <a:t>没有基站，不连接</a:t>
            </a:r>
            <a:br>
              <a:rPr lang="en-US" altLang="zh-CN" sz="2000" dirty="0">
                <a:latin typeface="+mn-ea"/>
                <a:ea typeface="+mn-ea"/>
                <a:cs typeface="+mn-cs"/>
              </a:rPr>
            </a:br>
            <a:r>
              <a:rPr lang="zh-CN" altLang="en-US" sz="2000" dirty="0">
                <a:latin typeface="+mn-ea"/>
                <a:ea typeface="+mn-ea"/>
                <a:cs typeface="+mn-cs"/>
              </a:rPr>
              <a:t>更大的网络</a:t>
            </a:r>
            <a:r>
              <a:rPr lang="en-US" sz="2000" dirty="0">
                <a:latin typeface="+mn-ea"/>
                <a:ea typeface="+mn-ea"/>
                <a:cs typeface="+mn-cs"/>
              </a:rPr>
              <a:t> (</a:t>
            </a:r>
            <a:r>
              <a:rPr lang="zh-CN" altLang="en-US" sz="2000" dirty="0">
                <a:latin typeface="+mn-ea"/>
                <a:ea typeface="+mn-ea"/>
                <a:cs typeface="+mn-cs"/>
              </a:rPr>
              <a:t>蓝牙、</a:t>
            </a:r>
            <a:br>
              <a:rPr lang="en-US" altLang="zh-CN" sz="2000" dirty="0">
                <a:latin typeface="+mn-ea"/>
                <a:ea typeface="+mn-ea"/>
                <a:cs typeface="+mn-cs"/>
              </a:rPr>
            </a:br>
            <a:r>
              <a:rPr lang="en-US" altLang="zh-CN" sz="2000" dirty="0">
                <a:latin typeface="+mn-ea"/>
                <a:ea typeface="+mn-ea"/>
                <a:cs typeface="+mn-cs"/>
              </a:rPr>
              <a:t>ad hoc</a:t>
            </a:r>
            <a:r>
              <a:rPr lang="zh-CN" altLang="en-US" sz="2000" dirty="0">
                <a:latin typeface="+mn-ea"/>
                <a:ea typeface="+mn-ea"/>
                <a:cs typeface="+mn-cs"/>
              </a:rPr>
              <a:t>网络</a:t>
            </a:r>
            <a:r>
              <a:rPr lang="en-US" sz="2000" dirty="0">
                <a:latin typeface="+mn-ea"/>
                <a:ea typeface="+mn-ea"/>
                <a:cs typeface="+mn-cs"/>
              </a:rPr>
              <a:t>)</a:t>
            </a:r>
          </a:p>
        </p:txBody>
      </p:sp>
      <p:sp>
        <p:nvSpPr>
          <p:cNvPr id="11" name="Text Box 16">
            <a:extLst>
              <a:ext uri="{FF2B5EF4-FFF2-40B4-BE49-F238E27FC236}">
                <a16:creationId xmlns:a16="http://schemas.microsoft.com/office/drawing/2014/main" id="{F851112A-0CED-4ED3-8838-5084D2D1658D}"/>
              </a:ext>
            </a:extLst>
          </p:cNvPr>
          <p:cNvSpPr txBox="1">
            <a:spLocks noChangeArrowheads="1"/>
          </p:cNvSpPr>
          <p:nvPr/>
        </p:nvSpPr>
        <p:spPr bwMode="auto">
          <a:xfrm>
            <a:off x="5297189" y="2468339"/>
            <a:ext cx="2492991" cy="1323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zh-CN" altLang="en-US" sz="2000" dirty="0">
                <a:latin typeface="+mn-ea"/>
                <a:ea typeface="+mn-ea"/>
                <a:cs typeface="+mn-cs"/>
              </a:rPr>
              <a:t>主机需要多个节点</a:t>
            </a:r>
            <a:br>
              <a:rPr lang="en-US" altLang="zh-CN" sz="2000" dirty="0">
                <a:latin typeface="+mn-ea"/>
                <a:ea typeface="+mn-ea"/>
                <a:cs typeface="+mn-cs"/>
              </a:rPr>
            </a:br>
            <a:r>
              <a:rPr lang="zh-CN" altLang="en-US" sz="2000" dirty="0">
                <a:latin typeface="+mn-ea"/>
                <a:ea typeface="+mn-ea"/>
                <a:cs typeface="+mn-cs"/>
              </a:rPr>
              <a:t>中继转发数据，</a:t>
            </a:r>
            <a:br>
              <a:rPr lang="en-US" altLang="zh-CN" sz="2000" dirty="0">
                <a:latin typeface="+mn-ea"/>
                <a:ea typeface="+mn-ea"/>
                <a:cs typeface="+mn-cs"/>
              </a:rPr>
            </a:br>
            <a:r>
              <a:rPr lang="zh-CN" altLang="en-US" sz="2000" dirty="0">
                <a:latin typeface="+mn-ea"/>
                <a:ea typeface="+mn-ea"/>
                <a:cs typeface="+mn-cs"/>
              </a:rPr>
              <a:t>才能连到更大的网络</a:t>
            </a:r>
            <a:br>
              <a:rPr lang="en-US" altLang="zh-CN" sz="2000" dirty="0">
                <a:latin typeface="+mn-ea"/>
                <a:ea typeface="+mn-ea"/>
                <a:cs typeface="+mn-cs"/>
              </a:rPr>
            </a:br>
            <a:r>
              <a:rPr lang="zh-CN" altLang="en-US" sz="2000" dirty="0">
                <a:latin typeface="+mn-ea"/>
                <a:ea typeface="+mn-ea"/>
                <a:cs typeface="+mn-cs"/>
              </a:rPr>
              <a:t>（</a:t>
            </a:r>
            <a:r>
              <a:rPr lang="en-US" altLang="zh-CN" sz="2000" dirty="0">
                <a:latin typeface="+mn-ea"/>
                <a:ea typeface="+mn-ea"/>
                <a:cs typeface="+mn-cs"/>
              </a:rPr>
              <a:t>mesh</a:t>
            </a:r>
            <a:r>
              <a:rPr lang="zh-CN" altLang="en-US" sz="2000" dirty="0">
                <a:latin typeface="+mn-ea"/>
                <a:ea typeface="+mn-ea"/>
                <a:cs typeface="+mn-cs"/>
              </a:rPr>
              <a:t>网络）</a:t>
            </a:r>
            <a:endParaRPr lang="en-US" sz="2000" i="1" dirty="0">
              <a:latin typeface="+mn-ea"/>
              <a:ea typeface="+mn-ea"/>
              <a:cs typeface="+mn-cs"/>
            </a:endParaRPr>
          </a:p>
        </p:txBody>
      </p:sp>
      <p:sp>
        <p:nvSpPr>
          <p:cNvPr id="12" name="Text Box 17">
            <a:extLst>
              <a:ext uri="{FF2B5EF4-FFF2-40B4-BE49-F238E27FC236}">
                <a16:creationId xmlns:a16="http://schemas.microsoft.com/office/drawing/2014/main" id="{4C3610D2-90D2-4E81-8A2E-DC99A9DE9DC9}"/>
              </a:ext>
            </a:extLst>
          </p:cNvPr>
          <p:cNvSpPr txBox="1">
            <a:spLocks noChangeArrowheads="1"/>
          </p:cNvSpPr>
          <p:nvPr/>
        </p:nvSpPr>
        <p:spPr bwMode="auto">
          <a:xfrm>
            <a:off x="5326566" y="4437112"/>
            <a:ext cx="2492990" cy="1323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zh-CN" altLang="en-US" sz="2000" dirty="0">
                <a:latin typeface="+mn-ea"/>
                <a:ea typeface="+mn-ea"/>
                <a:cs typeface="+mn-cs"/>
              </a:rPr>
              <a:t>没有基站，节点之间</a:t>
            </a:r>
            <a:br>
              <a:rPr lang="en-US" altLang="zh-CN" sz="2000" dirty="0">
                <a:latin typeface="+mn-ea"/>
                <a:ea typeface="+mn-ea"/>
                <a:cs typeface="+mn-cs"/>
              </a:rPr>
            </a:br>
            <a:r>
              <a:rPr lang="zh-CN" altLang="en-US" sz="2000" dirty="0">
                <a:latin typeface="+mn-ea"/>
                <a:ea typeface="+mn-ea"/>
                <a:cs typeface="+mn-cs"/>
              </a:rPr>
              <a:t>通过中继节点转发</a:t>
            </a:r>
            <a:br>
              <a:rPr lang="en-US" altLang="zh-CN" sz="2000" dirty="0">
                <a:latin typeface="+mn-ea"/>
                <a:ea typeface="+mn-ea"/>
                <a:cs typeface="+mn-cs"/>
              </a:rPr>
            </a:br>
            <a:r>
              <a:rPr lang="zh-CN" altLang="en-US" sz="2000" dirty="0">
                <a:latin typeface="+mn-ea"/>
                <a:ea typeface="+mn-ea"/>
                <a:cs typeface="+mn-cs"/>
              </a:rPr>
              <a:t>数据包。</a:t>
            </a:r>
            <a:r>
              <a:rPr lang="en-US" sz="2000" dirty="0">
                <a:latin typeface="+mn-ea"/>
                <a:ea typeface="+mn-ea"/>
                <a:cs typeface="+mn-cs"/>
              </a:rPr>
              <a:t>MANET</a:t>
            </a:r>
            <a:r>
              <a:rPr lang="zh-CN" altLang="en-US" sz="2000" dirty="0">
                <a:latin typeface="+mn-ea"/>
                <a:ea typeface="+mn-ea"/>
                <a:cs typeface="+mn-cs"/>
              </a:rPr>
              <a:t>、</a:t>
            </a:r>
            <a:br>
              <a:rPr lang="en-US" altLang="zh-CN" sz="2000" dirty="0">
                <a:latin typeface="+mn-ea"/>
                <a:ea typeface="+mn-ea"/>
                <a:cs typeface="+mn-cs"/>
              </a:rPr>
            </a:br>
            <a:r>
              <a:rPr lang="en-US" sz="2000" dirty="0">
                <a:latin typeface="+mn-ea"/>
                <a:ea typeface="+mn-ea"/>
                <a:cs typeface="+mn-cs"/>
              </a:rPr>
              <a:t>VANET</a:t>
            </a:r>
            <a:r>
              <a:rPr lang="zh-CN" altLang="en-US" sz="2000" dirty="0">
                <a:latin typeface="+mn-ea"/>
                <a:ea typeface="+mn-ea"/>
                <a:cs typeface="+mn-cs"/>
              </a:rPr>
              <a:t>（车联网）</a:t>
            </a:r>
            <a:endParaRPr lang="en-US" sz="2000" i="1" dirty="0">
              <a:latin typeface="+mn-ea"/>
              <a:ea typeface="+mn-ea"/>
              <a:cs typeface="+mn-cs"/>
            </a:endParaRPr>
          </a:p>
        </p:txBody>
      </p:sp>
      <p:sp>
        <p:nvSpPr>
          <p:cNvPr id="13" name="Rectangle 19">
            <a:extLst>
              <a:ext uri="{FF2B5EF4-FFF2-40B4-BE49-F238E27FC236}">
                <a16:creationId xmlns:a16="http://schemas.microsoft.com/office/drawing/2014/main" id="{7B0A2B71-9882-400E-BAE0-A968A0B43FA8}"/>
              </a:ext>
            </a:extLst>
          </p:cNvPr>
          <p:cNvSpPr>
            <a:spLocks noChangeArrowheads="1"/>
          </p:cNvSpPr>
          <p:nvPr/>
        </p:nvSpPr>
        <p:spPr bwMode="auto">
          <a:xfrm>
            <a:off x="701675" y="1941289"/>
            <a:ext cx="7232650" cy="3849688"/>
          </a:xfrm>
          <a:prstGeom prst="rect">
            <a:avLst/>
          </a:prstGeom>
          <a:noFill/>
          <a:ln w="19050">
            <a:solidFill>
              <a:srgbClr val="000099"/>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mn-ea"/>
              <a:cs typeface="+mn-cs"/>
            </a:endParaRPr>
          </a:p>
        </p:txBody>
      </p:sp>
      <p:sp>
        <p:nvSpPr>
          <p:cNvPr id="14" name="Line 20">
            <a:extLst>
              <a:ext uri="{FF2B5EF4-FFF2-40B4-BE49-F238E27FC236}">
                <a16:creationId xmlns:a16="http://schemas.microsoft.com/office/drawing/2014/main" id="{6F3D9FFD-48AB-4E15-B255-DBE04590A0D8}"/>
              </a:ext>
            </a:extLst>
          </p:cNvPr>
          <p:cNvSpPr>
            <a:spLocks noChangeShapeType="1"/>
          </p:cNvSpPr>
          <p:nvPr/>
        </p:nvSpPr>
        <p:spPr bwMode="auto">
          <a:xfrm>
            <a:off x="701675" y="2387377"/>
            <a:ext cx="7232650" cy="0"/>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sp>
        <p:nvSpPr>
          <p:cNvPr id="15" name="Line 21">
            <a:extLst>
              <a:ext uri="{FF2B5EF4-FFF2-40B4-BE49-F238E27FC236}">
                <a16:creationId xmlns:a16="http://schemas.microsoft.com/office/drawing/2014/main" id="{6B3B1317-0573-4445-B6A9-3D91F756C67F}"/>
              </a:ext>
            </a:extLst>
          </p:cNvPr>
          <p:cNvSpPr>
            <a:spLocks noChangeShapeType="1"/>
          </p:cNvSpPr>
          <p:nvPr/>
        </p:nvSpPr>
        <p:spPr bwMode="auto">
          <a:xfrm>
            <a:off x="2425700" y="1939702"/>
            <a:ext cx="0" cy="3851275"/>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sp>
        <p:nvSpPr>
          <p:cNvPr id="16" name="Line 22">
            <a:extLst>
              <a:ext uri="{FF2B5EF4-FFF2-40B4-BE49-F238E27FC236}">
                <a16:creationId xmlns:a16="http://schemas.microsoft.com/office/drawing/2014/main" id="{0300D24D-99C8-4A3B-B740-807DF28E2525}"/>
              </a:ext>
            </a:extLst>
          </p:cNvPr>
          <p:cNvSpPr>
            <a:spLocks noChangeShapeType="1"/>
          </p:cNvSpPr>
          <p:nvPr/>
        </p:nvSpPr>
        <p:spPr bwMode="auto">
          <a:xfrm>
            <a:off x="5037138" y="1939702"/>
            <a:ext cx="0" cy="3851275"/>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spTree>
    <p:extLst>
      <p:ext uri="{BB962C8B-B14F-4D97-AF65-F5344CB8AC3E}">
        <p14:creationId xmlns:p14="http://schemas.microsoft.com/office/powerpoint/2010/main" val="338206229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sz="2400" dirty="0"/>
              <a:t>7.1 </a:t>
            </a:r>
            <a:r>
              <a:rPr lang="zh-CN" altLang="en-US" sz="2400" dirty="0"/>
              <a:t>介绍</a:t>
            </a:r>
            <a:endParaRPr lang="en-US" altLang="zh-CN" sz="2400" dirty="0"/>
          </a:p>
          <a:p>
            <a:r>
              <a:rPr lang="en-US" altLang="zh-CN" sz="2400" dirty="0">
                <a:solidFill>
                  <a:srgbClr val="C00000"/>
                </a:solidFill>
              </a:rPr>
              <a:t>7.2 </a:t>
            </a:r>
            <a:r>
              <a:rPr lang="zh-CN" altLang="en-US" sz="2400" dirty="0">
                <a:solidFill>
                  <a:srgbClr val="C00000"/>
                </a:solidFill>
              </a:rPr>
              <a:t>无线链路特点</a:t>
            </a:r>
            <a:endParaRPr lang="en-US" altLang="zh-CN" sz="2400" dirty="0">
              <a:solidFill>
                <a:srgbClr val="C00000"/>
              </a:solidFill>
            </a:endParaRPr>
          </a:p>
          <a:p>
            <a:pPr lvl="1"/>
            <a:r>
              <a:rPr lang="zh-CN" altLang="en-US" sz="2000" dirty="0">
                <a:solidFill>
                  <a:srgbClr val="C00000"/>
                </a:solidFill>
              </a:rPr>
              <a:t>码分多址 </a:t>
            </a:r>
            <a:r>
              <a:rPr lang="en-US" altLang="zh-CN" sz="2000" dirty="0">
                <a:solidFill>
                  <a:srgbClr val="C00000"/>
                </a:solidFill>
              </a:rPr>
              <a:t>CDMA</a:t>
            </a:r>
          </a:p>
          <a:p>
            <a:r>
              <a:rPr lang="en-US" altLang="zh-CN" sz="2400" dirty="0"/>
              <a:t>7.3 IEEE 802.11</a:t>
            </a:r>
            <a:r>
              <a:rPr lang="zh-CN" altLang="en-US" sz="2400" dirty="0"/>
              <a:t>无线局域网（</a:t>
            </a:r>
            <a:r>
              <a:rPr lang="en-US" altLang="zh-CN" sz="2400" dirty="0" err="1"/>
              <a:t>WiFi</a:t>
            </a:r>
            <a:r>
              <a:rPr lang="zh-CN" altLang="en-US" sz="2400" dirty="0"/>
              <a:t>）</a:t>
            </a:r>
            <a:endParaRPr lang="en-US" altLang="zh-CN" sz="2400" dirty="0"/>
          </a:p>
          <a:p>
            <a:r>
              <a:rPr lang="en-US" altLang="zh-CN" sz="2400" strike="sngStrike" dirty="0"/>
              <a:t>7.4 </a:t>
            </a:r>
            <a:r>
              <a:rPr lang="zh-CN" altLang="en-US" sz="2400" strike="sngStrike" dirty="0"/>
              <a:t>蜂窝网络</a:t>
            </a:r>
            <a:endParaRPr lang="en-US" altLang="zh-CN" sz="2400" strike="sngStrike" dirty="0"/>
          </a:p>
          <a:p>
            <a:r>
              <a:rPr lang="en-US" altLang="zh-CN" sz="2400" dirty="0"/>
              <a:t>7.5 </a:t>
            </a:r>
            <a:r>
              <a:rPr lang="zh-CN" altLang="en-US" sz="2400" dirty="0"/>
              <a:t>移动用户的编址和路由原理</a:t>
            </a:r>
            <a:endParaRPr lang="en-US" altLang="zh-CN" sz="2400" dirty="0"/>
          </a:p>
          <a:p>
            <a:r>
              <a:rPr lang="en-US" altLang="zh-CN" sz="2400" dirty="0"/>
              <a:t>7.6 </a:t>
            </a:r>
            <a:r>
              <a:rPr lang="zh-CN" altLang="en-US" sz="2400" dirty="0"/>
              <a:t>移动</a:t>
            </a:r>
            <a:r>
              <a:rPr lang="en-US" altLang="zh-CN" sz="2400" dirty="0"/>
              <a:t>IP</a:t>
            </a:r>
          </a:p>
          <a:p>
            <a:r>
              <a:rPr lang="en-US" altLang="zh-CN" sz="2400" strike="sngStrike" dirty="0"/>
              <a:t>7.7 </a:t>
            </a:r>
            <a:r>
              <a:rPr lang="zh-CN" altLang="en-US" sz="2400" strike="sngStrike" dirty="0"/>
              <a:t>蜂窝网络中的移动管理</a:t>
            </a:r>
            <a:endParaRPr lang="en-US" altLang="zh-CN" sz="2400" strike="sngStrike" dirty="0"/>
          </a:p>
          <a:p>
            <a:r>
              <a:rPr lang="en-US" altLang="zh-CN" sz="2400" dirty="0"/>
              <a:t>7.8 </a:t>
            </a:r>
            <a:r>
              <a:rPr lang="zh-CN" altLang="en-US" sz="2400" dirty="0"/>
              <a:t>移动对上层协议的影响</a:t>
            </a:r>
            <a:endParaRPr lang="en-US" altLang="zh-CN" sz="2400" dirty="0"/>
          </a:p>
          <a:p>
            <a:pPr marL="0" indent="0">
              <a:buNone/>
            </a:pPr>
            <a:endParaRPr lang="zh-CN" altLang="en-US" sz="2400"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11</a:t>
            </a:fld>
            <a:endParaRPr lang="zh-CN" altLang="en-US"/>
          </a:p>
        </p:txBody>
      </p:sp>
    </p:spTree>
    <p:extLst>
      <p:ext uri="{BB962C8B-B14F-4D97-AF65-F5344CB8AC3E}">
        <p14:creationId xmlns:p14="http://schemas.microsoft.com/office/powerpoint/2010/main" val="205081709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024D4E-1A6E-4839-89C8-A01D6994CFBE}"/>
              </a:ext>
            </a:extLst>
          </p:cNvPr>
          <p:cNvSpPr>
            <a:spLocks noGrp="1"/>
          </p:cNvSpPr>
          <p:nvPr>
            <p:ph type="title"/>
          </p:nvPr>
        </p:nvSpPr>
        <p:spPr/>
        <p:txBody>
          <a:bodyPr/>
          <a:lstStyle/>
          <a:p>
            <a:r>
              <a:rPr lang="zh-CN" altLang="en-US" dirty="0"/>
              <a:t>无线链路特点（</a:t>
            </a:r>
            <a:r>
              <a:rPr lang="en-US" altLang="zh-CN" dirty="0"/>
              <a:t>1</a:t>
            </a:r>
            <a:r>
              <a:rPr lang="zh-CN" altLang="en-US" dirty="0"/>
              <a:t>）</a:t>
            </a:r>
          </a:p>
        </p:txBody>
      </p:sp>
      <p:sp>
        <p:nvSpPr>
          <p:cNvPr id="4" name="灯片编号占位符 3">
            <a:extLst>
              <a:ext uri="{FF2B5EF4-FFF2-40B4-BE49-F238E27FC236}">
                <a16:creationId xmlns:a16="http://schemas.microsoft.com/office/drawing/2014/main" id="{AF5BDF8A-9A4A-4158-A3E4-D6A01F7EBC56}"/>
              </a:ext>
            </a:extLst>
          </p:cNvPr>
          <p:cNvSpPr>
            <a:spLocks noGrp="1"/>
          </p:cNvSpPr>
          <p:nvPr>
            <p:ph type="sldNum" sz="quarter" idx="12"/>
          </p:nvPr>
        </p:nvSpPr>
        <p:spPr/>
        <p:txBody>
          <a:bodyPr/>
          <a:lstStyle/>
          <a:p>
            <a:fld id="{E3FA5FAF-8A25-4B6E-94B7-5CA30A873E9A}" type="slidenum">
              <a:rPr lang="zh-CN" altLang="en-US" smtClean="0"/>
              <a:pPr/>
              <a:t>12</a:t>
            </a:fld>
            <a:endParaRPr lang="zh-CN" altLang="en-US"/>
          </a:p>
        </p:txBody>
      </p:sp>
      <p:sp>
        <p:nvSpPr>
          <p:cNvPr id="5" name="Rectangle 3">
            <a:extLst>
              <a:ext uri="{FF2B5EF4-FFF2-40B4-BE49-F238E27FC236}">
                <a16:creationId xmlns:a16="http://schemas.microsoft.com/office/drawing/2014/main" id="{E5301F57-3916-49DC-82AF-A59011071865}"/>
              </a:ext>
            </a:extLst>
          </p:cNvPr>
          <p:cNvSpPr>
            <a:spLocks noGrp="1" noChangeArrowheads="1"/>
          </p:cNvSpPr>
          <p:nvPr>
            <p:ph idx="1"/>
          </p:nvPr>
        </p:nvSpPr>
        <p:spPr>
          <a:xfrm>
            <a:off x="250825" y="1844675"/>
            <a:ext cx="8704263" cy="4287838"/>
          </a:xfrm>
        </p:spPr>
        <p:txBody>
          <a:bodyPr/>
          <a:lstStyle/>
          <a:p>
            <a:pPr>
              <a:buFont typeface="Wingdings" charset="0"/>
              <a:buNone/>
              <a:defRPr/>
            </a:pPr>
            <a:r>
              <a:rPr lang="zh-CN" altLang="en-US" sz="2800" dirty="0">
                <a:solidFill>
                  <a:srgbClr val="C00000"/>
                </a:solidFill>
                <a:latin typeface="+mn-ea"/>
                <a:cs typeface="+mn-cs"/>
              </a:rPr>
              <a:t>区别于</a:t>
            </a:r>
            <a:r>
              <a:rPr lang="zh-CN" altLang="en-US" sz="2800" dirty="0">
                <a:latin typeface="+mn-ea"/>
                <a:cs typeface="+mn-cs"/>
              </a:rPr>
              <a:t>有线链路</a:t>
            </a:r>
            <a:r>
              <a:rPr lang="en-US" sz="2800" dirty="0">
                <a:latin typeface="+mn-ea"/>
                <a:cs typeface="+mn-cs"/>
              </a:rPr>
              <a:t>….</a:t>
            </a:r>
          </a:p>
          <a:p>
            <a:pPr>
              <a:buFont typeface="Wingdings" charset="0"/>
              <a:buNone/>
              <a:defRPr/>
            </a:pPr>
            <a:endParaRPr lang="en-US" sz="2000" dirty="0">
              <a:latin typeface="+mn-ea"/>
              <a:cs typeface="+mn-cs"/>
            </a:endParaRPr>
          </a:p>
          <a:p>
            <a:pPr lvl="1">
              <a:buFont typeface="Wingdings" charset="2"/>
              <a:buChar char="§"/>
              <a:defRPr/>
            </a:pPr>
            <a:r>
              <a:rPr lang="zh-CN" altLang="en-US" sz="2400" dirty="0">
                <a:solidFill>
                  <a:srgbClr val="C00000"/>
                </a:solidFill>
                <a:latin typeface="+mn-ea"/>
              </a:rPr>
              <a:t>信号强度损失：</a:t>
            </a:r>
            <a:r>
              <a:rPr lang="en-US" sz="2400" dirty="0">
                <a:latin typeface="+mn-ea"/>
              </a:rPr>
              <a:t> </a:t>
            </a:r>
            <a:r>
              <a:rPr lang="zh-CN" altLang="en-US" sz="2400" dirty="0">
                <a:latin typeface="+mn-ea"/>
              </a:rPr>
              <a:t>无线信号随着传播距离衰减</a:t>
            </a:r>
            <a:r>
              <a:rPr lang="en-US" sz="2400" dirty="0">
                <a:latin typeface="+mn-ea"/>
              </a:rPr>
              <a:t>(</a:t>
            </a:r>
            <a:r>
              <a:rPr lang="zh-CN" altLang="en-US" sz="2400" dirty="0">
                <a:latin typeface="+mn-ea"/>
              </a:rPr>
              <a:t>路径损失</a:t>
            </a:r>
            <a:r>
              <a:rPr lang="en-US" sz="2400" dirty="0">
                <a:latin typeface="+mn-ea"/>
              </a:rPr>
              <a:t>)</a:t>
            </a:r>
          </a:p>
          <a:p>
            <a:pPr lvl="1">
              <a:buFont typeface="Wingdings" charset="2"/>
              <a:buChar char="§"/>
              <a:defRPr/>
            </a:pPr>
            <a:r>
              <a:rPr lang="zh-CN" altLang="en-US" sz="2400" dirty="0">
                <a:solidFill>
                  <a:srgbClr val="C00000"/>
                </a:solidFill>
                <a:latin typeface="+mn-ea"/>
              </a:rPr>
              <a:t>与其它信号源相互干扰</a:t>
            </a:r>
            <a:r>
              <a:rPr lang="en-US" sz="2400" dirty="0">
                <a:solidFill>
                  <a:srgbClr val="C00000"/>
                </a:solidFill>
                <a:latin typeface="+mn-ea"/>
              </a:rPr>
              <a:t>: </a:t>
            </a:r>
            <a:r>
              <a:rPr lang="zh-CN" altLang="en-US" sz="2400" dirty="0">
                <a:latin typeface="+mn-ea"/>
              </a:rPr>
              <a:t>标准的无线网络频率</a:t>
            </a:r>
            <a:r>
              <a:rPr lang="en-US" sz="2400" dirty="0">
                <a:latin typeface="+mn-ea"/>
              </a:rPr>
              <a:t>(</a:t>
            </a:r>
            <a:r>
              <a:rPr lang="zh-CN" altLang="en-US" sz="2400" dirty="0">
                <a:latin typeface="+mn-ea"/>
              </a:rPr>
              <a:t>例如</a:t>
            </a:r>
            <a:r>
              <a:rPr lang="en-US" sz="2400" dirty="0">
                <a:latin typeface="+mn-ea"/>
              </a:rPr>
              <a:t>, 2.4 GHz) </a:t>
            </a:r>
            <a:r>
              <a:rPr lang="zh-CN" altLang="en-US" sz="2400" dirty="0">
                <a:latin typeface="+mn-ea"/>
              </a:rPr>
              <a:t>被多个设备共享</a:t>
            </a:r>
            <a:r>
              <a:rPr lang="en-US" sz="2400" dirty="0">
                <a:latin typeface="+mn-ea"/>
              </a:rPr>
              <a:t>(</a:t>
            </a:r>
            <a:r>
              <a:rPr lang="zh-CN" altLang="en-US" sz="2400" dirty="0">
                <a:latin typeface="+mn-ea"/>
              </a:rPr>
              <a:t>例如，多个</a:t>
            </a:r>
            <a:r>
              <a:rPr lang="en-US" altLang="zh-CN" sz="2400" dirty="0" err="1">
                <a:latin typeface="+mn-ea"/>
              </a:rPr>
              <a:t>WiFi</a:t>
            </a:r>
            <a:r>
              <a:rPr lang="zh-CN" altLang="en-US" sz="2400" dirty="0">
                <a:latin typeface="+mn-ea"/>
              </a:rPr>
              <a:t>网络</a:t>
            </a:r>
            <a:r>
              <a:rPr lang="en-US" sz="2400" dirty="0">
                <a:latin typeface="+mn-ea"/>
              </a:rPr>
              <a:t>); </a:t>
            </a:r>
            <a:r>
              <a:rPr lang="zh-CN" altLang="en-US" sz="2400" dirty="0">
                <a:latin typeface="+mn-ea"/>
              </a:rPr>
              <a:t>其它电器也会产生干扰</a:t>
            </a:r>
            <a:endParaRPr lang="en-US" sz="2400" dirty="0">
              <a:latin typeface="+mn-ea"/>
            </a:endParaRPr>
          </a:p>
          <a:p>
            <a:pPr lvl="1">
              <a:buFont typeface="Wingdings" charset="2"/>
              <a:buChar char="§"/>
              <a:defRPr/>
            </a:pPr>
            <a:r>
              <a:rPr lang="zh-CN" altLang="en-US" sz="2400" dirty="0">
                <a:solidFill>
                  <a:srgbClr val="C00000"/>
                </a:solidFill>
                <a:latin typeface="+mn-ea"/>
              </a:rPr>
              <a:t>多路径传播</a:t>
            </a:r>
            <a:r>
              <a:rPr lang="en-US" sz="2400" dirty="0">
                <a:solidFill>
                  <a:srgbClr val="C00000"/>
                </a:solidFill>
                <a:latin typeface="+mn-ea"/>
              </a:rPr>
              <a:t>: </a:t>
            </a:r>
            <a:r>
              <a:rPr lang="zh-CN" altLang="en-US" sz="2400" dirty="0">
                <a:latin typeface="+mn-ea"/>
              </a:rPr>
              <a:t>无线信号在物体表面反射，导致同一信号经过不同路径，在不同时间到达目的地</a:t>
            </a:r>
            <a:endParaRPr lang="en-US" sz="2400" dirty="0">
              <a:latin typeface="+mn-ea"/>
            </a:endParaRPr>
          </a:p>
          <a:p>
            <a:pPr>
              <a:buFont typeface="Wingdings" charset="0"/>
              <a:buNone/>
              <a:defRPr/>
            </a:pPr>
            <a:endParaRPr lang="en-US" sz="2400" dirty="0">
              <a:latin typeface="+mn-ea"/>
              <a:cs typeface="+mn-cs"/>
            </a:endParaRPr>
          </a:p>
          <a:p>
            <a:pPr>
              <a:buFont typeface="Wingdings" charset="0"/>
              <a:buNone/>
              <a:defRPr/>
            </a:pPr>
            <a:r>
              <a:rPr lang="en-US" sz="2400" dirty="0">
                <a:latin typeface="+mn-ea"/>
                <a:cs typeface="+mn-cs"/>
              </a:rPr>
              <a:t>…. </a:t>
            </a:r>
            <a:r>
              <a:rPr lang="zh-CN" altLang="en-US" sz="2400" dirty="0">
                <a:latin typeface="+mn-ea"/>
                <a:cs typeface="+mn-cs"/>
              </a:rPr>
              <a:t>通过无线链路传输数据更“困难”</a:t>
            </a:r>
            <a:r>
              <a:rPr lang="en-US" sz="2400" dirty="0">
                <a:latin typeface="+mn-ea"/>
                <a:cs typeface="+mn-cs"/>
              </a:rPr>
              <a:t> </a:t>
            </a:r>
          </a:p>
          <a:p>
            <a:pPr>
              <a:defRPr/>
            </a:pPr>
            <a:endParaRPr lang="en-US" sz="2000" dirty="0">
              <a:latin typeface="+mn-ea"/>
              <a:cs typeface="+mn-cs"/>
            </a:endParaRPr>
          </a:p>
        </p:txBody>
      </p:sp>
    </p:spTree>
    <p:extLst>
      <p:ext uri="{BB962C8B-B14F-4D97-AF65-F5344CB8AC3E}">
        <p14:creationId xmlns:p14="http://schemas.microsoft.com/office/powerpoint/2010/main" val="257290255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C94729-0EEA-4CB7-92F8-0C4FDD6D14A5}"/>
              </a:ext>
            </a:extLst>
          </p:cNvPr>
          <p:cNvSpPr>
            <a:spLocks noGrp="1"/>
          </p:cNvSpPr>
          <p:nvPr>
            <p:ph type="title"/>
          </p:nvPr>
        </p:nvSpPr>
        <p:spPr/>
        <p:txBody>
          <a:bodyPr/>
          <a:lstStyle/>
          <a:p>
            <a:r>
              <a:rPr lang="zh-CN" altLang="en-US" dirty="0"/>
              <a:t>无线链路特点（</a:t>
            </a:r>
            <a:r>
              <a:rPr lang="en-US" altLang="zh-CN" dirty="0"/>
              <a:t>2</a:t>
            </a:r>
            <a:r>
              <a:rPr lang="zh-CN" altLang="en-US" dirty="0"/>
              <a:t>）</a:t>
            </a:r>
          </a:p>
        </p:txBody>
      </p:sp>
      <p:sp>
        <p:nvSpPr>
          <p:cNvPr id="4" name="灯片编号占位符 3">
            <a:extLst>
              <a:ext uri="{FF2B5EF4-FFF2-40B4-BE49-F238E27FC236}">
                <a16:creationId xmlns:a16="http://schemas.microsoft.com/office/drawing/2014/main" id="{FE436FB9-CACB-4E6B-9D62-B3DE7AE2AA05}"/>
              </a:ext>
            </a:extLst>
          </p:cNvPr>
          <p:cNvSpPr>
            <a:spLocks noGrp="1"/>
          </p:cNvSpPr>
          <p:nvPr>
            <p:ph type="sldNum" sz="quarter" idx="12"/>
          </p:nvPr>
        </p:nvSpPr>
        <p:spPr/>
        <p:txBody>
          <a:bodyPr/>
          <a:lstStyle/>
          <a:p>
            <a:fld id="{E3FA5FAF-8A25-4B6E-94B7-5CA30A873E9A}" type="slidenum">
              <a:rPr lang="zh-CN" altLang="en-US" smtClean="0"/>
              <a:pPr/>
              <a:t>13</a:t>
            </a:fld>
            <a:endParaRPr lang="zh-CN" altLang="en-US"/>
          </a:p>
        </p:txBody>
      </p:sp>
      <p:sp>
        <p:nvSpPr>
          <p:cNvPr id="5" name="Rectangle 3">
            <a:extLst>
              <a:ext uri="{FF2B5EF4-FFF2-40B4-BE49-F238E27FC236}">
                <a16:creationId xmlns:a16="http://schemas.microsoft.com/office/drawing/2014/main" id="{409F3341-9CDA-49DE-B5FD-4F868E960841}"/>
              </a:ext>
            </a:extLst>
          </p:cNvPr>
          <p:cNvSpPr txBox="1">
            <a:spLocks noChangeArrowheads="1"/>
          </p:cNvSpPr>
          <p:nvPr/>
        </p:nvSpPr>
        <p:spPr bwMode="auto">
          <a:xfrm>
            <a:off x="533400" y="1687909"/>
            <a:ext cx="4276725" cy="5197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defRPr/>
            </a:pPr>
            <a:r>
              <a:rPr lang="zh-CN" altLang="en-US" sz="2000" kern="0" dirty="0">
                <a:latin typeface="Gill Sans MT" charset="0"/>
              </a:rPr>
              <a:t>信噪比（</a:t>
            </a:r>
            <a:r>
              <a:rPr lang="en-US" altLang="zh-CN" sz="2000" kern="0" dirty="0">
                <a:latin typeface="Gill Sans MT" charset="0"/>
              </a:rPr>
              <a:t>SNR</a:t>
            </a:r>
            <a:r>
              <a:rPr lang="zh-CN" altLang="en-US" sz="2000" kern="0" dirty="0">
                <a:latin typeface="Gill Sans MT" charset="0"/>
              </a:rPr>
              <a:t>）：信号和噪声强度的比值</a:t>
            </a:r>
            <a:endParaRPr lang="en-US" sz="2000" kern="0" dirty="0">
              <a:latin typeface="Gill Sans MT" charset="0"/>
            </a:endParaRPr>
          </a:p>
          <a:p>
            <a:pPr lvl="1">
              <a:defRPr/>
            </a:pPr>
            <a:r>
              <a:rPr lang="zh-CN" altLang="en-US" sz="2000" kern="0" dirty="0">
                <a:latin typeface="Gill Sans MT" charset="0"/>
              </a:rPr>
              <a:t>信噪比高</a:t>
            </a:r>
            <a:r>
              <a:rPr lang="en-US" sz="2000" kern="0" dirty="0">
                <a:latin typeface="Gill Sans MT" charset="0"/>
              </a:rPr>
              <a:t> – </a:t>
            </a:r>
            <a:r>
              <a:rPr lang="zh-CN" altLang="en-US" sz="2000" kern="0" dirty="0">
                <a:latin typeface="Gill Sans MT" charset="0"/>
              </a:rPr>
              <a:t>更容易从噪声中提取信号</a:t>
            </a:r>
            <a:endParaRPr lang="en-US" sz="2000" kern="0" dirty="0">
              <a:latin typeface="Gill Sans MT" charset="0"/>
            </a:endParaRPr>
          </a:p>
          <a:p>
            <a:pPr>
              <a:defRPr/>
            </a:pPr>
            <a:endParaRPr lang="en-US" sz="2000" kern="0" dirty="0">
              <a:solidFill>
                <a:srgbClr val="C00000"/>
              </a:solidFill>
              <a:latin typeface="Gill Sans MT" charset="0"/>
            </a:endParaRPr>
          </a:p>
          <a:p>
            <a:pPr>
              <a:defRPr/>
            </a:pPr>
            <a:endParaRPr lang="en-US" sz="2000" kern="0" dirty="0">
              <a:solidFill>
                <a:srgbClr val="C00000"/>
              </a:solidFill>
              <a:latin typeface="Gill Sans MT" charset="0"/>
            </a:endParaRPr>
          </a:p>
          <a:p>
            <a:pPr>
              <a:defRPr/>
            </a:pPr>
            <a:r>
              <a:rPr lang="zh-CN" altLang="en-US" sz="2000" kern="0" dirty="0">
                <a:solidFill>
                  <a:srgbClr val="C00000"/>
                </a:solidFill>
                <a:latin typeface="Gill Sans MT" charset="0"/>
              </a:rPr>
              <a:t>信噪比和误码率的关系</a:t>
            </a:r>
            <a:endParaRPr lang="en-US" sz="2000" kern="0" dirty="0">
              <a:solidFill>
                <a:srgbClr val="C00000"/>
              </a:solidFill>
              <a:latin typeface="Gill Sans MT" charset="0"/>
            </a:endParaRPr>
          </a:p>
          <a:p>
            <a:pPr lvl="1">
              <a:defRPr/>
            </a:pPr>
            <a:r>
              <a:rPr lang="zh-CN" altLang="en-US" sz="1800" kern="0" dirty="0">
                <a:solidFill>
                  <a:srgbClr val="000099"/>
                </a:solidFill>
                <a:latin typeface="Gill Sans MT" charset="0"/>
              </a:rPr>
              <a:t>同一物理层</a:t>
            </a:r>
            <a:r>
              <a:rPr lang="en-US" sz="1800" kern="0" dirty="0">
                <a:solidFill>
                  <a:srgbClr val="000099"/>
                </a:solidFill>
                <a:latin typeface="Gill Sans MT" charset="0"/>
              </a:rPr>
              <a:t>:</a:t>
            </a:r>
            <a:r>
              <a:rPr lang="en-US" sz="1800" kern="0" dirty="0">
                <a:latin typeface="Gill Sans MT" charset="0"/>
              </a:rPr>
              <a:t> </a:t>
            </a:r>
            <a:r>
              <a:rPr lang="zh-CN" altLang="en-US" sz="1800" kern="0" dirty="0">
                <a:latin typeface="Gill Sans MT" charset="0"/>
              </a:rPr>
              <a:t>提高信号发送功率</a:t>
            </a:r>
            <a:r>
              <a:rPr lang="en-US" sz="1800" kern="0" dirty="0">
                <a:latin typeface="Gill Sans MT" charset="0"/>
              </a:rPr>
              <a:t> </a:t>
            </a:r>
            <a:r>
              <a:rPr lang="en-US" sz="1800" kern="0" dirty="0">
                <a:latin typeface="Gill Sans MT" charset="0"/>
                <a:sym typeface="Wingdings" panose="05000000000000000000" pitchFamily="2" charset="2"/>
              </a:rPr>
              <a:t></a:t>
            </a:r>
            <a:r>
              <a:rPr lang="zh-CN" altLang="en-US" sz="1800" kern="0" dirty="0">
                <a:latin typeface="Gill Sans MT" charset="0"/>
              </a:rPr>
              <a:t>提高信噪比</a:t>
            </a:r>
            <a:r>
              <a:rPr lang="en-US" altLang="zh-CN" sz="1800" kern="0" dirty="0">
                <a:latin typeface="Gill Sans MT" charset="0"/>
                <a:sym typeface="Wingdings" panose="05000000000000000000" pitchFamily="2" charset="2"/>
              </a:rPr>
              <a:t></a:t>
            </a:r>
            <a:r>
              <a:rPr lang="zh-CN" altLang="en-US" sz="1800" kern="0" dirty="0">
                <a:latin typeface="Gill Sans MT" charset="0"/>
              </a:rPr>
              <a:t>降低误码率</a:t>
            </a:r>
            <a:endParaRPr lang="en-US" sz="1800" kern="0" dirty="0">
              <a:latin typeface="Gill Sans MT" charset="0"/>
            </a:endParaRPr>
          </a:p>
          <a:p>
            <a:pPr lvl="1">
              <a:defRPr/>
            </a:pPr>
            <a:r>
              <a:rPr lang="zh-CN" altLang="en-US" sz="1800" kern="0" dirty="0">
                <a:solidFill>
                  <a:srgbClr val="000099"/>
                </a:solidFill>
                <a:latin typeface="Gill Sans MT" charset="0"/>
              </a:rPr>
              <a:t>给定信噪比</a:t>
            </a:r>
            <a:r>
              <a:rPr lang="en-US" sz="1800" kern="0" dirty="0">
                <a:solidFill>
                  <a:srgbClr val="000099"/>
                </a:solidFill>
                <a:latin typeface="Gill Sans MT" charset="0"/>
              </a:rPr>
              <a:t>:</a:t>
            </a:r>
            <a:r>
              <a:rPr lang="en-US" sz="1800" kern="0" dirty="0">
                <a:latin typeface="Gill Sans MT" charset="0"/>
              </a:rPr>
              <a:t> </a:t>
            </a:r>
            <a:r>
              <a:rPr lang="zh-CN" altLang="en-US" sz="1800" kern="0" dirty="0">
                <a:latin typeface="Gill Sans MT" charset="0"/>
              </a:rPr>
              <a:t>选择一定误码率约束下实现最高吞吐率的物理层</a:t>
            </a:r>
            <a:endParaRPr lang="en-US" sz="1800" kern="0" dirty="0">
              <a:latin typeface="Gill Sans MT" charset="0"/>
            </a:endParaRPr>
          </a:p>
          <a:p>
            <a:pPr lvl="2">
              <a:defRPr/>
            </a:pPr>
            <a:r>
              <a:rPr lang="zh-CN" altLang="en-US" sz="1800" kern="0" dirty="0">
                <a:latin typeface="Gill Sans MT" charset="0"/>
              </a:rPr>
              <a:t>移动降低信噪比</a:t>
            </a:r>
            <a:r>
              <a:rPr lang="en-US" sz="1800" kern="0" dirty="0">
                <a:latin typeface="Gill Sans MT" charset="0"/>
              </a:rPr>
              <a:t>: </a:t>
            </a:r>
            <a:r>
              <a:rPr lang="zh-CN" altLang="en-US" sz="1800" kern="0" dirty="0">
                <a:latin typeface="Gill Sans MT" charset="0"/>
              </a:rPr>
              <a:t>移动场景下动态选择物理层（调制技术、速率）</a:t>
            </a:r>
            <a:r>
              <a:rPr lang="en-US" sz="1800" kern="0" dirty="0">
                <a:latin typeface="Gill Sans MT" charset="0"/>
              </a:rPr>
              <a:t> </a:t>
            </a:r>
          </a:p>
          <a:p>
            <a:pPr lvl="1">
              <a:defRPr/>
            </a:pPr>
            <a:endParaRPr lang="en-US" sz="1800" kern="0" dirty="0">
              <a:latin typeface="Gill Sans MT" charset="0"/>
            </a:endParaRPr>
          </a:p>
        </p:txBody>
      </p:sp>
      <p:sp>
        <p:nvSpPr>
          <p:cNvPr id="6" name="Freeform 4">
            <a:extLst>
              <a:ext uri="{FF2B5EF4-FFF2-40B4-BE49-F238E27FC236}">
                <a16:creationId xmlns:a16="http://schemas.microsoft.com/office/drawing/2014/main" id="{FBAC1633-3147-492D-A116-702C9DD9FA1E}"/>
              </a:ext>
            </a:extLst>
          </p:cNvPr>
          <p:cNvSpPr>
            <a:spLocks/>
          </p:cNvSpPr>
          <p:nvPr/>
        </p:nvSpPr>
        <p:spPr bwMode="auto">
          <a:xfrm>
            <a:off x="5483225" y="2195909"/>
            <a:ext cx="609600" cy="2527300"/>
          </a:xfrm>
          <a:custGeom>
            <a:avLst/>
            <a:gdLst>
              <a:gd name="T0" fmla="*/ 0 w 384"/>
              <a:gd name="T1" fmla="*/ 0 h 1592"/>
              <a:gd name="T2" fmla="*/ 2147483647 w 384"/>
              <a:gd name="T3" fmla="*/ 2147483647 h 1592"/>
              <a:gd name="T4" fmla="*/ 2147483647 w 384"/>
              <a:gd name="T5" fmla="*/ 2147483647 h 1592"/>
              <a:gd name="T6" fmla="*/ 2147483647 w 384"/>
              <a:gd name="T7" fmla="*/ 2147483647 h 15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1592">
                <a:moveTo>
                  <a:pt x="0" y="0"/>
                </a:moveTo>
                <a:cubicBezTo>
                  <a:pt x="66" y="110"/>
                  <a:pt x="133" y="220"/>
                  <a:pt x="184" y="384"/>
                </a:cubicBezTo>
                <a:cubicBezTo>
                  <a:pt x="235" y="548"/>
                  <a:pt x="271" y="783"/>
                  <a:pt x="304" y="984"/>
                </a:cubicBezTo>
                <a:cubicBezTo>
                  <a:pt x="337" y="1185"/>
                  <a:pt x="371" y="1492"/>
                  <a:pt x="384" y="1592"/>
                </a:cubicBezTo>
              </a:path>
            </a:pathLst>
          </a:custGeom>
          <a:noFill/>
          <a:ln w="28575" cmpd="sng">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7" name="Freeform 5">
            <a:extLst>
              <a:ext uri="{FF2B5EF4-FFF2-40B4-BE49-F238E27FC236}">
                <a16:creationId xmlns:a16="http://schemas.microsoft.com/office/drawing/2014/main" id="{82E24683-F80F-4C32-B9C2-F16F30087E6B}"/>
              </a:ext>
            </a:extLst>
          </p:cNvPr>
          <p:cNvSpPr>
            <a:spLocks/>
          </p:cNvSpPr>
          <p:nvPr/>
        </p:nvSpPr>
        <p:spPr bwMode="auto">
          <a:xfrm>
            <a:off x="6130925" y="1865709"/>
            <a:ext cx="685800" cy="2857500"/>
          </a:xfrm>
          <a:custGeom>
            <a:avLst/>
            <a:gdLst>
              <a:gd name="T0" fmla="*/ 0 w 432"/>
              <a:gd name="T1" fmla="*/ 0 h 1800"/>
              <a:gd name="T2" fmla="*/ 2147483647 w 432"/>
              <a:gd name="T3" fmla="*/ 2147483647 h 1800"/>
              <a:gd name="T4" fmla="*/ 2147483647 w 432"/>
              <a:gd name="T5" fmla="*/ 2147483647 h 1800"/>
              <a:gd name="T6" fmla="*/ 2147483647 w 432"/>
              <a:gd name="T7" fmla="*/ 2147483647 h 1800"/>
              <a:gd name="T8" fmla="*/ 2147483647 w 432"/>
              <a:gd name="T9" fmla="*/ 2147483647 h 1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2" h="1800">
                <a:moveTo>
                  <a:pt x="0" y="0"/>
                </a:moveTo>
                <a:cubicBezTo>
                  <a:pt x="62" y="98"/>
                  <a:pt x="125" y="196"/>
                  <a:pt x="168" y="296"/>
                </a:cubicBezTo>
                <a:cubicBezTo>
                  <a:pt x="211" y="396"/>
                  <a:pt x="224" y="451"/>
                  <a:pt x="256" y="600"/>
                </a:cubicBezTo>
                <a:cubicBezTo>
                  <a:pt x="288" y="749"/>
                  <a:pt x="331" y="992"/>
                  <a:pt x="360" y="1192"/>
                </a:cubicBezTo>
                <a:cubicBezTo>
                  <a:pt x="389" y="1392"/>
                  <a:pt x="410" y="1596"/>
                  <a:pt x="432" y="1800"/>
                </a:cubicBezTo>
              </a:path>
            </a:pathLst>
          </a:custGeom>
          <a:noFill/>
          <a:ln w="28575" cap="flat" cmpd="sng">
            <a:solidFill>
              <a:srgbClr val="FF0000"/>
            </a:solidFill>
            <a:prstDash val="dash"/>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8" name="Freeform 6">
            <a:extLst>
              <a:ext uri="{FF2B5EF4-FFF2-40B4-BE49-F238E27FC236}">
                <a16:creationId xmlns:a16="http://schemas.microsoft.com/office/drawing/2014/main" id="{BF3EE7F3-149A-4636-BEB1-EC363B066EB7}"/>
              </a:ext>
            </a:extLst>
          </p:cNvPr>
          <p:cNvSpPr>
            <a:spLocks/>
          </p:cNvSpPr>
          <p:nvPr/>
        </p:nvSpPr>
        <p:spPr bwMode="auto">
          <a:xfrm>
            <a:off x="7045325" y="1865709"/>
            <a:ext cx="647700" cy="2844800"/>
          </a:xfrm>
          <a:custGeom>
            <a:avLst/>
            <a:gdLst>
              <a:gd name="T0" fmla="*/ 0 w 408"/>
              <a:gd name="T1" fmla="*/ 0 h 1792"/>
              <a:gd name="T2" fmla="*/ 2147483647 w 408"/>
              <a:gd name="T3" fmla="*/ 2147483647 h 1792"/>
              <a:gd name="T4" fmla="*/ 2147483647 w 408"/>
              <a:gd name="T5" fmla="*/ 2147483647 h 1792"/>
              <a:gd name="T6" fmla="*/ 2147483647 w 408"/>
              <a:gd name="T7" fmla="*/ 2147483647 h 1792"/>
              <a:gd name="T8" fmla="*/ 2147483647 w 408"/>
              <a:gd name="T9" fmla="*/ 2147483647 h 1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8" h="1792">
                <a:moveTo>
                  <a:pt x="0" y="0"/>
                </a:moveTo>
                <a:cubicBezTo>
                  <a:pt x="56" y="98"/>
                  <a:pt x="113" y="197"/>
                  <a:pt x="152" y="296"/>
                </a:cubicBezTo>
                <a:cubicBezTo>
                  <a:pt x="191" y="395"/>
                  <a:pt x="200" y="443"/>
                  <a:pt x="232" y="592"/>
                </a:cubicBezTo>
                <a:cubicBezTo>
                  <a:pt x="264" y="741"/>
                  <a:pt x="315" y="992"/>
                  <a:pt x="344" y="1192"/>
                </a:cubicBezTo>
                <a:cubicBezTo>
                  <a:pt x="373" y="1392"/>
                  <a:pt x="397" y="1691"/>
                  <a:pt x="408" y="1792"/>
                </a:cubicBezTo>
              </a:path>
            </a:pathLst>
          </a:custGeom>
          <a:noFill/>
          <a:ln w="28575" cap="flat" cmpd="sng">
            <a:solidFill>
              <a:srgbClr val="009900"/>
            </a:solidFill>
            <a:prstDash val="sysDot"/>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9" name="Rectangle 7">
            <a:extLst>
              <a:ext uri="{FF2B5EF4-FFF2-40B4-BE49-F238E27FC236}">
                <a16:creationId xmlns:a16="http://schemas.microsoft.com/office/drawing/2014/main" id="{2AAF9C93-8D0C-4810-A5E3-8ABFFA6ED7B6}"/>
              </a:ext>
            </a:extLst>
          </p:cNvPr>
          <p:cNvSpPr>
            <a:spLocks noChangeArrowheads="1"/>
          </p:cNvSpPr>
          <p:nvPr/>
        </p:nvSpPr>
        <p:spPr bwMode="auto">
          <a:xfrm>
            <a:off x="5475288" y="1853009"/>
            <a:ext cx="2862262" cy="28781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0" name="Line 8">
            <a:extLst>
              <a:ext uri="{FF2B5EF4-FFF2-40B4-BE49-F238E27FC236}">
                <a16:creationId xmlns:a16="http://schemas.microsoft.com/office/drawing/2014/main" id="{0031D371-3411-41F5-9267-8FE5271DB091}"/>
              </a:ext>
            </a:extLst>
          </p:cNvPr>
          <p:cNvSpPr>
            <a:spLocks noChangeShapeType="1"/>
          </p:cNvSpPr>
          <p:nvPr/>
        </p:nvSpPr>
        <p:spPr bwMode="auto">
          <a:xfrm>
            <a:off x="5475288" y="2346722"/>
            <a:ext cx="28479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1" name="Line 9">
            <a:extLst>
              <a:ext uri="{FF2B5EF4-FFF2-40B4-BE49-F238E27FC236}">
                <a16:creationId xmlns:a16="http://schemas.microsoft.com/office/drawing/2014/main" id="{2F752774-2CC8-4000-81E2-DF8153FF1789}"/>
              </a:ext>
            </a:extLst>
          </p:cNvPr>
          <p:cNvSpPr>
            <a:spLocks noChangeShapeType="1"/>
          </p:cNvSpPr>
          <p:nvPr/>
        </p:nvSpPr>
        <p:spPr bwMode="auto">
          <a:xfrm>
            <a:off x="5484813" y="2813447"/>
            <a:ext cx="28479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2" name="Line 10">
            <a:extLst>
              <a:ext uri="{FF2B5EF4-FFF2-40B4-BE49-F238E27FC236}">
                <a16:creationId xmlns:a16="http://schemas.microsoft.com/office/drawing/2014/main" id="{04B5904A-F2FC-43B0-9353-881035118B9E}"/>
              </a:ext>
            </a:extLst>
          </p:cNvPr>
          <p:cNvSpPr>
            <a:spLocks noChangeShapeType="1"/>
          </p:cNvSpPr>
          <p:nvPr/>
        </p:nvSpPr>
        <p:spPr bwMode="auto">
          <a:xfrm>
            <a:off x="5494338" y="3294459"/>
            <a:ext cx="28479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 name="Line 11">
            <a:extLst>
              <a:ext uri="{FF2B5EF4-FFF2-40B4-BE49-F238E27FC236}">
                <a16:creationId xmlns:a16="http://schemas.microsoft.com/office/drawing/2014/main" id="{1DB006D1-36D7-4FEB-9E2D-EE104CE834E7}"/>
              </a:ext>
            </a:extLst>
          </p:cNvPr>
          <p:cNvSpPr>
            <a:spLocks noChangeShapeType="1"/>
          </p:cNvSpPr>
          <p:nvPr/>
        </p:nvSpPr>
        <p:spPr bwMode="auto">
          <a:xfrm>
            <a:off x="5503863" y="3761184"/>
            <a:ext cx="28479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4" name="Line 12">
            <a:extLst>
              <a:ext uri="{FF2B5EF4-FFF2-40B4-BE49-F238E27FC236}">
                <a16:creationId xmlns:a16="http://schemas.microsoft.com/office/drawing/2014/main" id="{F4DBB085-C5FA-4AD1-8B42-BC5327A485B9}"/>
              </a:ext>
            </a:extLst>
          </p:cNvPr>
          <p:cNvSpPr>
            <a:spLocks noChangeShapeType="1"/>
          </p:cNvSpPr>
          <p:nvPr/>
        </p:nvSpPr>
        <p:spPr bwMode="auto">
          <a:xfrm>
            <a:off x="5513388" y="4242197"/>
            <a:ext cx="28479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5" name="Line 14">
            <a:extLst>
              <a:ext uri="{FF2B5EF4-FFF2-40B4-BE49-F238E27FC236}">
                <a16:creationId xmlns:a16="http://schemas.microsoft.com/office/drawing/2014/main" id="{2D029DB9-DA6E-432E-B0A9-0F1559D48849}"/>
              </a:ext>
            </a:extLst>
          </p:cNvPr>
          <p:cNvSpPr>
            <a:spLocks noChangeShapeType="1"/>
          </p:cNvSpPr>
          <p:nvPr/>
        </p:nvSpPr>
        <p:spPr bwMode="auto">
          <a:xfrm>
            <a:off x="6931025" y="1870472"/>
            <a:ext cx="0" cy="287813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6" name="Line 15">
            <a:extLst>
              <a:ext uri="{FF2B5EF4-FFF2-40B4-BE49-F238E27FC236}">
                <a16:creationId xmlns:a16="http://schemas.microsoft.com/office/drawing/2014/main" id="{D70F6CAB-9690-4160-8E87-69FE1DDBC1D9}"/>
              </a:ext>
            </a:extLst>
          </p:cNvPr>
          <p:cNvSpPr>
            <a:spLocks noChangeShapeType="1"/>
          </p:cNvSpPr>
          <p:nvPr/>
        </p:nvSpPr>
        <p:spPr bwMode="auto">
          <a:xfrm>
            <a:off x="7637463" y="1859359"/>
            <a:ext cx="0" cy="2878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7" name="Text Box 16">
            <a:extLst>
              <a:ext uri="{FF2B5EF4-FFF2-40B4-BE49-F238E27FC236}">
                <a16:creationId xmlns:a16="http://schemas.microsoft.com/office/drawing/2014/main" id="{6A96AD2F-0DEF-47D3-BDAC-B3E7F1039215}"/>
              </a:ext>
            </a:extLst>
          </p:cNvPr>
          <p:cNvSpPr txBox="1">
            <a:spLocks noChangeArrowheads="1"/>
          </p:cNvSpPr>
          <p:nvPr/>
        </p:nvSpPr>
        <p:spPr bwMode="auto">
          <a:xfrm>
            <a:off x="6037263" y="4708922"/>
            <a:ext cx="352425"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dirty="0">
                <a:latin typeface="Arial" charset="0"/>
                <a:cs typeface="+mn-cs"/>
              </a:rPr>
              <a:t>10</a:t>
            </a:r>
            <a:endParaRPr lang="en-US" sz="1200" baseline="30000" dirty="0">
              <a:latin typeface="Arial" charset="0"/>
              <a:cs typeface="+mn-cs"/>
            </a:endParaRPr>
          </a:p>
        </p:txBody>
      </p:sp>
      <p:sp>
        <p:nvSpPr>
          <p:cNvPr id="18" name="Text Box 17">
            <a:extLst>
              <a:ext uri="{FF2B5EF4-FFF2-40B4-BE49-F238E27FC236}">
                <a16:creationId xmlns:a16="http://schemas.microsoft.com/office/drawing/2014/main" id="{F90609FB-22E7-47C2-917B-3695638B49D2}"/>
              </a:ext>
            </a:extLst>
          </p:cNvPr>
          <p:cNvSpPr txBox="1">
            <a:spLocks noChangeArrowheads="1"/>
          </p:cNvSpPr>
          <p:nvPr/>
        </p:nvSpPr>
        <p:spPr bwMode="auto">
          <a:xfrm>
            <a:off x="6745288" y="4710509"/>
            <a:ext cx="352425"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dirty="0">
                <a:latin typeface="Arial" charset="0"/>
                <a:cs typeface="+mn-cs"/>
              </a:rPr>
              <a:t>20</a:t>
            </a:r>
            <a:endParaRPr lang="en-US" sz="1200" baseline="30000" dirty="0">
              <a:latin typeface="Arial" charset="0"/>
              <a:cs typeface="+mn-cs"/>
            </a:endParaRPr>
          </a:p>
        </p:txBody>
      </p:sp>
      <p:sp>
        <p:nvSpPr>
          <p:cNvPr id="19" name="Text Box 18">
            <a:extLst>
              <a:ext uri="{FF2B5EF4-FFF2-40B4-BE49-F238E27FC236}">
                <a16:creationId xmlns:a16="http://schemas.microsoft.com/office/drawing/2014/main" id="{AE67C49A-B488-4541-993E-B591F1D2BBD9}"/>
              </a:ext>
            </a:extLst>
          </p:cNvPr>
          <p:cNvSpPr txBox="1">
            <a:spLocks noChangeArrowheads="1"/>
          </p:cNvSpPr>
          <p:nvPr/>
        </p:nvSpPr>
        <p:spPr bwMode="auto">
          <a:xfrm>
            <a:off x="7435850" y="4713684"/>
            <a:ext cx="352425"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dirty="0">
                <a:latin typeface="Arial" charset="0"/>
                <a:cs typeface="+mn-cs"/>
              </a:rPr>
              <a:t>30</a:t>
            </a:r>
            <a:endParaRPr lang="en-US" sz="1200" baseline="30000" dirty="0">
              <a:latin typeface="Arial" charset="0"/>
              <a:cs typeface="+mn-cs"/>
            </a:endParaRPr>
          </a:p>
        </p:txBody>
      </p:sp>
      <p:sp>
        <p:nvSpPr>
          <p:cNvPr id="20" name="Text Box 19">
            <a:extLst>
              <a:ext uri="{FF2B5EF4-FFF2-40B4-BE49-F238E27FC236}">
                <a16:creationId xmlns:a16="http://schemas.microsoft.com/office/drawing/2014/main" id="{2AB6C776-DAF7-4813-A101-9F212B60A8B1}"/>
              </a:ext>
            </a:extLst>
          </p:cNvPr>
          <p:cNvSpPr txBox="1">
            <a:spLocks noChangeArrowheads="1"/>
          </p:cNvSpPr>
          <p:nvPr/>
        </p:nvSpPr>
        <p:spPr bwMode="auto">
          <a:xfrm>
            <a:off x="8158163" y="4716859"/>
            <a:ext cx="352425"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dirty="0">
                <a:latin typeface="Arial" charset="0"/>
                <a:cs typeface="+mn-cs"/>
              </a:rPr>
              <a:t>40</a:t>
            </a:r>
            <a:endParaRPr lang="en-US" sz="1200" baseline="30000" dirty="0">
              <a:latin typeface="Arial" charset="0"/>
              <a:cs typeface="+mn-cs"/>
            </a:endParaRPr>
          </a:p>
        </p:txBody>
      </p:sp>
      <p:sp>
        <p:nvSpPr>
          <p:cNvPr id="21" name="Line 20">
            <a:extLst>
              <a:ext uri="{FF2B5EF4-FFF2-40B4-BE49-F238E27FC236}">
                <a16:creationId xmlns:a16="http://schemas.microsoft.com/office/drawing/2014/main" id="{3136D5FC-1F61-488C-8237-89DB75CD6B09}"/>
              </a:ext>
            </a:extLst>
          </p:cNvPr>
          <p:cNvSpPr>
            <a:spLocks noChangeShapeType="1"/>
          </p:cNvSpPr>
          <p:nvPr/>
        </p:nvSpPr>
        <p:spPr bwMode="auto">
          <a:xfrm>
            <a:off x="5780088" y="6380559"/>
            <a:ext cx="431800" cy="0"/>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2" name="Line 21">
            <a:extLst>
              <a:ext uri="{FF2B5EF4-FFF2-40B4-BE49-F238E27FC236}">
                <a16:creationId xmlns:a16="http://schemas.microsoft.com/office/drawing/2014/main" id="{1AEEE44A-7A3E-4B77-A07D-C4C5144D9F01}"/>
              </a:ext>
            </a:extLst>
          </p:cNvPr>
          <p:cNvSpPr>
            <a:spLocks noChangeShapeType="1"/>
          </p:cNvSpPr>
          <p:nvPr/>
        </p:nvSpPr>
        <p:spPr bwMode="auto">
          <a:xfrm>
            <a:off x="5780088" y="5986859"/>
            <a:ext cx="431800" cy="0"/>
          </a:xfrm>
          <a:prstGeom prst="line">
            <a:avLst/>
          </a:prstGeom>
          <a:noFill/>
          <a:ln w="28575">
            <a:solidFill>
              <a:srgbClr val="FF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3" name="Line 22">
            <a:extLst>
              <a:ext uri="{FF2B5EF4-FFF2-40B4-BE49-F238E27FC236}">
                <a16:creationId xmlns:a16="http://schemas.microsoft.com/office/drawing/2014/main" id="{EC26F00B-1178-4689-A5A6-DA04AA844C76}"/>
              </a:ext>
            </a:extLst>
          </p:cNvPr>
          <p:cNvSpPr>
            <a:spLocks noChangeShapeType="1"/>
          </p:cNvSpPr>
          <p:nvPr/>
        </p:nvSpPr>
        <p:spPr bwMode="auto">
          <a:xfrm>
            <a:off x="5792788" y="5567759"/>
            <a:ext cx="393700" cy="0"/>
          </a:xfrm>
          <a:prstGeom prst="line">
            <a:avLst/>
          </a:prstGeom>
          <a:noFill/>
          <a:ln w="28575">
            <a:solidFill>
              <a:srgbClr val="009900"/>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4" name="Text Box 23">
            <a:extLst>
              <a:ext uri="{FF2B5EF4-FFF2-40B4-BE49-F238E27FC236}">
                <a16:creationId xmlns:a16="http://schemas.microsoft.com/office/drawing/2014/main" id="{4CE508CF-EBF1-4988-B184-855F4FFECBB4}"/>
              </a:ext>
            </a:extLst>
          </p:cNvPr>
          <p:cNvSpPr txBox="1">
            <a:spLocks noChangeArrowheads="1"/>
          </p:cNvSpPr>
          <p:nvPr/>
        </p:nvSpPr>
        <p:spPr bwMode="auto">
          <a:xfrm>
            <a:off x="6191250" y="5434409"/>
            <a:ext cx="16319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dirty="0">
                <a:latin typeface="Arial" charset="0"/>
                <a:cs typeface="+mn-cs"/>
              </a:rPr>
              <a:t>QAM256 (8 Mbps)</a:t>
            </a:r>
          </a:p>
        </p:txBody>
      </p:sp>
      <p:sp>
        <p:nvSpPr>
          <p:cNvPr id="25" name="Text Box 24">
            <a:extLst>
              <a:ext uri="{FF2B5EF4-FFF2-40B4-BE49-F238E27FC236}">
                <a16:creationId xmlns:a16="http://schemas.microsoft.com/office/drawing/2014/main" id="{11D6E869-64BC-4FCE-A0A2-9511EAF0BE07}"/>
              </a:ext>
            </a:extLst>
          </p:cNvPr>
          <p:cNvSpPr txBox="1">
            <a:spLocks noChangeArrowheads="1"/>
          </p:cNvSpPr>
          <p:nvPr/>
        </p:nvSpPr>
        <p:spPr bwMode="auto">
          <a:xfrm>
            <a:off x="6178550" y="5826522"/>
            <a:ext cx="153352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dirty="0">
                <a:latin typeface="Arial" charset="0"/>
                <a:cs typeface="+mn-cs"/>
              </a:rPr>
              <a:t>QAM16 (4 Mbps)</a:t>
            </a:r>
          </a:p>
        </p:txBody>
      </p:sp>
      <p:sp>
        <p:nvSpPr>
          <p:cNvPr id="26" name="Text Box 25">
            <a:extLst>
              <a:ext uri="{FF2B5EF4-FFF2-40B4-BE49-F238E27FC236}">
                <a16:creationId xmlns:a16="http://schemas.microsoft.com/office/drawing/2014/main" id="{7B86950B-B49E-4931-9945-B765EAD661B1}"/>
              </a:ext>
            </a:extLst>
          </p:cNvPr>
          <p:cNvSpPr txBox="1">
            <a:spLocks noChangeArrowheads="1"/>
          </p:cNvSpPr>
          <p:nvPr/>
        </p:nvSpPr>
        <p:spPr bwMode="auto">
          <a:xfrm>
            <a:off x="6194425" y="6232922"/>
            <a:ext cx="1408113"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dirty="0">
                <a:latin typeface="Arial" charset="0"/>
                <a:cs typeface="+mn-cs"/>
              </a:rPr>
              <a:t>BPSK (1 Mbps)</a:t>
            </a:r>
          </a:p>
        </p:txBody>
      </p:sp>
      <p:sp>
        <p:nvSpPr>
          <p:cNvPr id="27" name="Text Box 26">
            <a:extLst>
              <a:ext uri="{FF2B5EF4-FFF2-40B4-BE49-F238E27FC236}">
                <a16:creationId xmlns:a16="http://schemas.microsoft.com/office/drawing/2014/main" id="{3D545142-E917-40C6-99F4-C9BAD9B4714D}"/>
              </a:ext>
            </a:extLst>
          </p:cNvPr>
          <p:cNvSpPr txBox="1">
            <a:spLocks noChangeArrowheads="1"/>
          </p:cNvSpPr>
          <p:nvPr/>
        </p:nvSpPr>
        <p:spPr bwMode="auto">
          <a:xfrm>
            <a:off x="6445250" y="4908947"/>
            <a:ext cx="1061509"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zh-CN" altLang="en-US" sz="1400" dirty="0">
                <a:latin typeface="Arial" charset="0"/>
                <a:cs typeface="+mn-cs"/>
              </a:rPr>
              <a:t>信噪比</a:t>
            </a:r>
            <a:r>
              <a:rPr lang="en-US" sz="1400" dirty="0">
                <a:latin typeface="Arial" charset="0"/>
                <a:cs typeface="+mn-cs"/>
              </a:rPr>
              <a:t>(dB)</a:t>
            </a:r>
          </a:p>
        </p:txBody>
      </p:sp>
      <p:sp>
        <p:nvSpPr>
          <p:cNvPr id="28" name="Text Box 27">
            <a:extLst>
              <a:ext uri="{FF2B5EF4-FFF2-40B4-BE49-F238E27FC236}">
                <a16:creationId xmlns:a16="http://schemas.microsoft.com/office/drawing/2014/main" id="{E99E6916-7694-4DF6-B58F-E47BE5482CF8}"/>
              </a:ext>
            </a:extLst>
          </p:cNvPr>
          <p:cNvSpPr txBox="1">
            <a:spLocks noChangeArrowheads="1"/>
          </p:cNvSpPr>
          <p:nvPr/>
        </p:nvSpPr>
        <p:spPr bwMode="auto">
          <a:xfrm rot="-5400000">
            <a:off x="4337216" y="3182639"/>
            <a:ext cx="1082348"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zh-CN" altLang="en-US" sz="1400" dirty="0">
                <a:latin typeface="Gill Sans MT" charset="0"/>
                <a:cs typeface="+mn-cs"/>
              </a:rPr>
              <a:t>比特误码率</a:t>
            </a:r>
            <a:endParaRPr lang="en-US" sz="1400" dirty="0">
              <a:latin typeface="Gill Sans MT" charset="0"/>
              <a:cs typeface="+mn-cs"/>
            </a:endParaRPr>
          </a:p>
        </p:txBody>
      </p:sp>
      <p:sp>
        <p:nvSpPr>
          <p:cNvPr id="29" name="Text Box 28">
            <a:extLst>
              <a:ext uri="{FF2B5EF4-FFF2-40B4-BE49-F238E27FC236}">
                <a16:creationId xmlns:a16="http://schemas.microsoft.com/office/drawing/2014/main" id="{AEC0584C-E989-4B3C-8A48-F8EFD64E2331}"/>
              </a:ext>
            </a:extLst>
          </p:cNvPr>
          <p:cNvSpPr txBox="1">
            <a:spLocks noChangeArrowheads="1"/>
          </p:cNvSpPr>
          <p:nvPr/>
        </p:nvSpPr>
        <p:spPr bwMode="auto">
          <a:xfrm>
            <a:off x="4960938" y="1716484"/>
            <a:ext cx="442912"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dirty="0">
                <a:latin typeface="Arial" charset="0"/>
                <a:cs typeface="+mn-cs"/>
              </a:rPr>
              <a:t>10</a:t>
            </a:r>
            <a:r>
              <a:rPr lang="en-US" sz="1200" baseline="30000" dirty="0">
                <a:latin typeface="Arial" charset="0"/>
                <a:cs typeface="+mn-cs"/>
              </a:rPr>
              <a:t>-1</a:t>
            </a:r>
          </a:p>
        </p:txBody>
      </p:sp>
      <p:sp>
        <p:nvSpPr>
          <p:cNvPr id="30" name="Text Box 29">
            <a:extLst>
              <a:ext uri="{FF2B5EF4-FFF2-40B4-BE49-F238E27FC236}">
                <a16:creationId xmlns:a16="http://schemas.microsoft.com/office/drawing/2014/main" id="{4390D769-409D-42A9-BCFC-30413EC91805}"/>
              </a:ext>
            </a:extLst>
          </p:cNvPr>
          <p:cNvSpPr txBox="1">
            <a:spLocks noChangeArrowheads="1"/>
          </p:cNvSpPr>
          <p:nvPr/>
        </p:nvSpPr>
        <p:spPr bwMode="auto">
          <a:xfrm>
            <a:off x="4979988" y="2197497"/>
            <a:ext cx="442912"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dirty="0">
                <a:latin typeface="Arial" charset="0"/>
                <a:cs typeface="+mn-cs"/>
              </a:rPr>
              <a:t>10</a:t>
            </a:r>
            <a:r>
              <a:rPr lang="en-US" sz="1200" baseline="30000" dirty="0">
                <a:latin typeface="Arial" charset="0"/>
                <a:cs typeface="+mn-cs"/>
              </a:rPr>
              <a:t>-2</a:t>
            </a:r>
          </a:p>
        </p:txBody>
      </p:sp>
      <p:sp>
        <p:nvSpPr>
          <p:cNvPr id="31" name="Text Box 30">
            <a:extLst>
              <a:ext uri="{FF2B5EF4-FFF2-40B4-BE49-F238E27FC236}">
                <a16:creationId xmlns:a16="http://schemas.microsoft.com/office/drawing/2014/main" id="{4CA918FC-CC59-4B2D-908B-4FE7B91AA44E}"/>
              </a:ext>
            </a:extLst>
          </p:cNvPr>
          <p:cNvSpPr txBox="1">
            <a:spLocks noChangeArrowheads="1"/>
          </p:cNvSpPr>
          <p:nvPr/>
        </p:nvSpPr>
        <p:spPr bwMode="auto">
          <a:xfrm>
            <a:off x="4970463" y="2664222"/>
            <a:ext cx="442912"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dirty="0">
                <a:latin typeface="Arial" charset="0"/>
                <a:cs typeface="+mn-cs"/>
              </a:rPr>
              <a:t>10</a:t>
            </a:r>
            <a:r>
              <a:rPr lang="en-US" sz="1200" baseline="30000" dirty="0">
                <a:latin typeface="Arial" charset="0"/>
                <a:cs typeface="+mn-cs"/>
              </a:rPr>
              <a:t>-3</a:t>
            </a:r>
          </a:p>
        </p:txBody>
      </p:sp>
      <p:sp>
        <p:nvSpPr>
          <p:cNvPr id="32" name="Text Box 31">
            <a:extLst>
              <a:ext uri="{FF2B5EF4-FFF2-40B4-BE49-F238E27FC236}">
                <a16:creationId xmlns:a16="http://schemas.microsoft.com/office/drawing/2014/main" id="{5C53A659-7E8B-4CC0-91DF-4B20E65A24CE}"/>
              </a:ext>
            </a:extLst>
          </p:cNvPr>
          <p:cNvSpPr txBox="1">
            <a:spLocks noChangeArrowheads="1"/>
          </p:cNvSpPr>
          <p:nvPr/>
        </p:nvSpPr>
        <p:spPr bwMode="auto">
          <a:xfrm>
            <a:off x="4979988" y="3597672"/>
            <a:ext cx="442912"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dirty="0">
                <a:latin typeface="Arial" charset="0"/>
                <a:cs typeface="+mn-cs"/>
              </a:rPr>
              <a:t>10</a:t>
            </a:r>
            <a:r>
              <a:rPr lang="en-US" sz="1200" baseline="30000" dirty="0">
                <a:latin typeface="Arial" charset="0"/>
                <a:cs typeface="+mn-cs"/>
              </a:rPr>
              <a:t>-5</a:t>
            </a:r>
          </a:p>
        </p:txBody>
      </p:sp>
      <p:sp>
        <p:nvSpPr>
          <p:cNvPr id="33" name="Text Box 32">
            <a:extLst>
              <a:ext uri="{FF2B5EF4-FFF2-40B4-BE49-F238E27FC236}">
                <a16:creationId xmlns:a16="http://schemas.microsoft.com/office/drawing/2014/main" id="{CA963D9D-D185-48BD-B1F5-CC6EE3367C21}"/>
              </a:ext>
            </a:extLst>
          </p:cNvPr>
          <p:cNvSpPr txBox="1">
            <a:spLocks noChangeArrowheads="1"/>
          </p:cNvSpPr>
          <p:nvPr/>
        </p:nvSpPr>
        <p:spPr bwMode="auto">
          <a:xfrm>
            <a:off x="4984750" y="4078684"/>
            <a:ext cx="442913"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dirty="0">
                <a:latin typeface="Arial" charset="0"/>
                <a:cs typeface="+mn-cs"/>
              </a:rPr>
              <a:t>10</a:t>
            </a:r>
            <a:r>
              <a:rPr lang="en-US" sz="1200" baseline="30000" dirty="0">
                <a:latin typeface="Arial" charset="0"/>
                <a:cs typeface="+mn-cs"/>
              </a:rPr>
              <a:t>-6</a:t>
            </a:r>
          </a:p>
        </p:txBody>
      </p:sp>
      <p:sp>
        <p:nvSpPr>
          <p:cNvPr id="34" name="Text Box 33">
            <a:extLst>
              <a:ext uri="{FF2B5EF4-FFF2-40B4-BE49-F238E27FC236}">
                <a16:creationId xmlns:a16="http://schemas.microsoft.com/office/drawing/2014/main" id="{45D3E98F-D285-4288-A712-3132EBEB4598}"/>
              </a:ext>
            </a:extLst>
          </p:cNvPr>
          <p:cNvSpPr txBox="1">
            <a:spLocks noChangeArrowheads="1"/>
          </p:cNvSpPr>
          <p:nvPr/>
        </p:nvSpPr>
        <p:spPr bwMode="auto">
          <a:xfrm>
            <a:off x="4975225" y="4573984"/>
            <a:ext cx="442913"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dirty="0">
                <a:latin typeface="Arial" charset="0"/>
                <a:cs typeface="+mn-cs"/>
              </a:rPr>
              <a:t>10</a:t>
            </a:r>
            <a:r>
              <a:rPr lang="en-US" sz="1200" baseline="30000" dirty="0">
                <a:latin typeface="Arial" charset="0"/>
                <a:cs typeface="+mn-cs"/>
              </a:rPr>
              <a:t>-7</a:t>
            </a:r>
          </a:p>
        </p:txBody>
      </p:sp>
      <p:sp>
        <p:nvSpPr>
          <p:cNvPr id="35" name="Text Box 34">
            <a:extLst>
              <a:ext uri="{FF2B5EF4-FFF2-40B4-BE49-F238E27FC236}">
                <a16:creationId xmlns:a16="http://schemas.microsoft.com/office/drawing/2014/main" id="{89ED6E35-0DC3-4D5B-918F-7E1CD409D5DB}"/>
              </a:ext>
            </a:extLst>
          </p:cNvPr>
          <p:cNvSpPr txBox="1">
            <a:spLocks noChangeArrowheads="1"/>
          </p:cNvSpPr>
          <p:nvPr/>
        </p:nvSpPr>
        <p:spPr bwMode="auto">
          <a:xfrm>
            <a:off x="4962525" y="3153172"/>
            <a:ext cx="442913"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dirty="0">
                <a:latin typeface="Arial" charset="0"/>
                <a:cs typeface="+mn-cs"/>
              </a:rPr>
              <a:t>10</a:t>
            </a:r>
            <a:r>
              <a:rPr lang="en-US" sz="1200" baseline="30000" dirty="0">
                <a:latin typeface="Arial" charset="0"/>
                <a:cs typeface="+mn-cs"/>
              </a:rPr>
              <a:t>-4</a:t>
            </a:r>
          </a:p>
        </p:txBody>
      </p:sp>
      <p:pic>
        <p:nvPicPr>
          <p:cNvPr id="36" name="Picture 1">
            <a:extLst>
              <a:ext uri="{FF2B5EF4-FFF2-40B4-BE49-F238E27FC236}">
                <a16:creationId xmlns:a16="http://schemas.microsoft.com/office/drawing/2014/main" id="{45F7D928-E0A3-48AE-9AFE-F2A7B0172694}"/>
              </a:ext>
            </a:extLst>
          </p:cNvPr>
          <p:cNvPicPr>
            <a:picLocks noChangeAspect="1" noChangeArrowheads="1"/>
          </p:cNvPicPr>
          <p:nvPr/>
        </p:nvPicPr>
        <p:blipFill>
          <a:blip r:embed="rId2" cstate="print"/>
          <a:srcRect/>
          <a:stretch>
            <a:fillRect/>
          </a:stretch>
        </p:blipFill>
        <p:spPr bwMode="auto">
          <a:xfrm>
            <a:off x="1187624" y="2996952"/>
            <a:ext cx="3465790" cy="777801"/>
          </a:xfrm>
          <a:prstGeom prst="rect">
            <a:avLst/>
          </a:prstGeom>
          <a:noFill/>
          <a:ln w="9525">
            <a:noFill/>
            <a:miter lim="800000"/>
            <a:headEnd/>
            <a:tailEnd/>
          </a:ln>
        </p:spPr>
      </p:pic>
    </p:spTree>
    <p:extLst>
      <p:ext uri="{BB962C8B-B14F-4D97-AF65-F5344CB8AC3E}">
        <p14:creationId xmlns:p14="http://schemas.microsoft.com/office/powerpoint/2010/main" val="315646769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9D3A2D-8688-4D58-ADFC-FC9F80D3D6D5}"/>
              </a:ext>
            </a:extLst>
          </p:cNvPr>
          <p:cNvSpPr>
            <a:spLocks noGrp="1"/>
          </p:cNvSpPr>
          <p:nvPr>
            <p:ph type="title"/>
          </p:nvPr>
        </p:nvSpPr>
        <p:spPr/>
        <p:txBody>
          <a:bodyPr/>
          <a:lstStyle/>
          <a:p>
            <a:r>
              <a:rPr lang="zh-CN" altLang="en-US" dirty="0"/>
              <a:t>无线网络特点</a:t>
            </a:r>
          </a:p>
        </p:txBody>
      </p:sp>
      <p:sp>
        <p:nvSpPr>
          <p:cNvPr id="4" name="灯片编号占位符 3">
            <a:extLst>
              <a:ext uri="{FF2B5EF4-FFF2-40B4-BE49-F238E27FC236}">
                <a16:creationId xmlns:a16="http://schemas.microsoft.com/office/drawing/2014/main" id="{2E91AC6F-ED84-4151-AA24-B9EE219093B9}"/>
              </a:ext>
            </a:extLst>
          </p:cNvPr>
          <p:cNvSpPr>
            <a:spLocks noGrp="1"/>
          </p:cNvSpPr>
          <p:nvPr>
            <p:ph type="sldNum" sz="quarter" idx="12"/>
          </p:nvPr>
        </p:nvSpPr>
        <p:spPr/>
        <p:txBody>
          <a:bodyPr/>
          <a:lstStyle/>
          <a:p>
            <a:fld id="{E3FA5FAF-8A25-4B6E-94B7-5CA30A873E9A}" type="slidenum">
              <a:rPr lang="zh-CN" altLang="en-US" smtClean="0"/>
              <a:pPr/>
              <a:t>14</a:t>
            </a:fld>
            <a:endParaRPr lang="zh-CN" altLang="en-US"/>
          </a:p>
        </p:txBody>
      </p:sp>
      <p:grpSp>
        <p:nvGrpSpPr>
          <p:cNvPr id="5" name="Group 356">
            <a:extLst>
              <a:ext uri="{FF2B5EF4-FFF2-40B4-BE49-F238E27FC236}">
                <a16:creationId xmlns:a16="http://schemas.microsoft.com/office/drawing/2014/main" id="{FFD00759-F17D-4755-A552-95CE55FD948E}"/>
              </a:ext>
            </a:extLst>
          </p:cNvPr>
          <p:cNvGrpSpPr>
            <a:grpSpLocks/>
          </p:cNvGrpSpPr>
          <p:nvPr/>
        </p:nvGrpSpPr>
        <p:grpSpPr bwMode="auto">
          <a:xfrm>
            <a:off x="2163763" y="2731244"/>
            <a:ext cx="627062" cy="642937"/>
            <a:chOff x="313" y="1497"/>
            <a:chExt cx="1152" cy="1014"/>
          </a:xfrm>
        </p:grpSpPr>
        <p:pic>
          <p:nvPicPr>
            <p:cNvPr id="6" name="Picture 354" descr="laptop_stylized_small">
              <a:extLst>
                <a:ext uri="{FF2B5EF4-FFF2-40B4-BE49-F238E27FC236}">
                  <a16:creationId xmlns:a16="http://schemas.microsoft.com/office/drawing/2014/main" id="{BE217D0F-F0CA-4346-B0D8-8864B3A9804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355" descr="antenna_stylized">
              <a:extLst>
                <a:ext uri="{FF2B5EF4-FFF2-40B4-BE49-F238E27FC236}">
                  <a16:creationId xmlns:a16="http://schemas.microsoft.com/office/drawing/2014/main" id="{9AD5E082-3631-4F49-B2D0-1FBC5A3156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8" name="Rectangle 3">
            <a:extLst>
              <a:ext uri="{FF2B5EF4-FFF2-40B4-BE49-F238E27FC236}">
                <a16:creationId xmlns:a16="http://schemas.microsoft.com/office/drawing/2014/main" id="{46415937-EA37-4644-A18E-6A3D2C83FF60}"/>
              </a:ext>
            </a:extLst>
          </p:cNvPr>
          <p:cNvSpPr txBox="1">
            <a:spLocks noChangeArrowheads="1"/>
          </p:cNvSpPr>
          <p:nvPr/>
        </p:nvSpPr>
        <p:spPr bwMode="auto">
          <a:xfrm>
            <a:off x="463550" y="1688907"/>
            <a:ext cx="7772400" cy="1117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buFont typeface="Wingdings" charset="0"/>
              <a:buNone/>
              <a:defRPr/>
            </a:pPr>
            <a:r>
              <a:rPr lang="zh-CN" altLang="en-US" sz="2400" kern="0" dirty="0">
                <a:latin typeface="Gill Sans MT" charset="0"/>
              </a:rPr>
              <a:t>多个无线发送端和接收端导致（多接入之外的）新问题</a:t>
            </a:r>
            <a:endParaRPr lang="en-US" sz="2400" kern="0" dirty="0">
              <a:latin typeface="Gill Sans MT" charset="0"/>
            </a:endParaRPr>
          </a:p>
        </p:txBody>
      </p:sp>
      <p:sp>
        <p:nvSpPr>
          <p:cNvPr id="9" name="Freeform 7">
            <a:extLst>
              <a:ext uri="{FF2B5EF4-FFF2-40B4-BE49-F238E27FC236}">
                <a16:creationId xmlns:a16="http://schemas.microsoft.com/office/drawing/2014/main" id="{01758203-AD88-4474-836F-7ECB29573B17}"/>
              </a:ext>
            </a:extLst>
          </p:cNvPr>
          <p:cNvSpPr>
            <a:spLocks/>
          </p:cNvSpPr>
          <p:nvPr/>
        </p:nvSpPr>
        <p:spPr bwMode="auto">
          <a:xfrm>
            <a:off x="698500" y="2574081"/>
            <a:ext cx="2020888" cy="1085850"/>
          </a:xfrm>
          <a:custGeom>
            <a:avLst/>
            <a:gdLst>
              <a:gd name="T0" fmla="*/ 2147483647 w 1273"/>
              <a:gd name="T1" fmla="*/ 2147483647 h 684"/>
              <a:gd name="T2" fmla="*/ 2147483647 w 1273"/>
              <a:gd name="T3" fmla="*/ 0 h 684"/>
              <a:gd name="T4" fmla="*/ 2147483647 w 1273"/>
              <a:gd name="T5" fmla="*/ 2147483647 h 684"/>
              <a:gd name="T6" fmla="*/ 2147483647 w 1273"/>
              <a:gd name="T7" fmla="*/ 2147483647 h 684"/>
              <a:gd name="T8" fmla="*/ 2147483647 w 1273"/>
              <a:gd name="T9" fmla="*/ 2147483647 h 684"/>
              <a:gd name="T10" fmla="*/ 2147483647 w 1273"/>
              <a:gd name="T11" fmla="*/ 2147483647 h 684"/>
              <a:gd name="T12" fmla="*/ 2147483647 w 1273"/>
              <a:gd name="T13" fmla="*/ 2147483647 h 684"/>
              <a:gd name="T14" fmla="*/ 2147483647 w 1273"/>
              <a:gd name="T15" fmla="*/ 2147483647 h 684"/>
              <a:gd name="T16" fmla="*/ 2147483647 w 1273"/>
              <a:gd name="T17" fmla="*/ 2147483647 h 684"/>
              <a:gd name="T18" fmla="*/ 0 w 1273"/>
              <a:gd name="T19" fmla="*/ 2147483647 h 6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73" h="684">
                <a:moveTo>
                  <a:pt x="9" y="675"/>
                </a:moveTo>
                <a:lnTo>
                  <a:pt x="316" y="0"/>
                </a:lnTo>
                <a:lnTo>
                  <a:pt x="461" y="228"/>
                </a:lnTo>
                <a:lnTo>
                  <a:pt x="510" y="119"/>
                </a:lnTo>
                <a:lnTo>
                  <a:pt x="631" y="467"/>
                </a:lnTo>
                <a:lnTo>
                  <a:pt x="667" y="391"/>
                </a:lnTo>
                <a:lnTo>
                  <a:pt x="739" y="464"/>
                </a:lnTo>
                <a:lnTo>
                  <a:pt x="1058" y="57"/>
                </a:lnTo>
                <a:lnTo>
                  <a:pt x="1273" y="684"/>
                </a:lnTo>
                <a:lnTo>
                  <a:pt x="0" y="674"/>
                </a:lnTo>
              </a:path>
            </a:pathLst>
          </a:custGeom>
          <a:gradFill rotWithShape="1">
            <a:gsLst>
              <a:gs pos="0">
                <a:srgbClr val="FFFFFF"/>
              </a:gs>
              <a:gs pos="100000">
                <a:srgbClr val="00CC66"/>
              </a:gs>
            </a:gsLst>
            <a:lin ang="5400000" scaled="1"/>
          </a:gradFill>
          <a:ln w="9525" cap="flat" cmpd="sng">
            <a:solidFill>
              <a:schemeClr val="tx1"/>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10" name="Line 26">
            <a:extLst>
              <a:ext uri="{FF2B5EF4-FFF2-40B4-BE49-F238E27FC236}">
                <a16:creationId xmlns:a16="http://schemas.microsoft.com/office/drawing/2014/main" id="{768B1B41-508F-46BF-938E-2F570398F32E}"/>
              </a:ext>
            </a:extLst>
          </p:cNvPr>
          <p:cNvSpPr>
            <a:spLocks noChangeShapeType="1"/>
          </p:cNvSpPr>
          <p:nvPr/>
        </p:nvSpPr>
        <p:spPr bwMode="auto">
          <a:xfrm flipV="1">
            <a:off x="1971675" y="3788519"/>
            <a:ext cx="998538" cy="169862"/>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1" name="Line 27">
            <a:extLst>
              <a:ext uri="{FF2B5EF4-FFF2-40B4-BE49-F238E27FC236}">
                <a16:creationId xmlns:a16="http://schemas.microsoft.com/office/drawing/2014/main" id="{225859E8-BA87-4ACA-9C5C-A8080311C2B4}"/>
              </a:ext>
            </a:extLst>
          </p:cNvPr>
          <p:cNvSpPr>
            <a:spLocks noChangeShapeType="1"/>
          </p:cNvSpPr>
          <p:nvPr/>
        </p:nvSpPr>
        <p:spPr bwMode="auto">
          <a:xfrm>
            <a:off x="2644775" y="3309094"/>
            <a:ext cx="407988" cy="322262"/>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2" name="Text Box 28">
            <a:extLst>
              <a:ext uri="{FF2B5EF4-FFF2-40B4-BE49-F238E27FC236}">
                <a16:creationId xmlns:a16="http://schemas.microsoft.com/office/drawing/2014/main" id="{0574CCAE-05A1-4A22-8AD4-E625397DF677}"/>
              </a:ext>
            </a:extLst>
          </p:cNvPr>
          <p:cNvSpPr txBox="1">
            <a:spLocks noChangeArrowheads="1"/>
          </p:cNvSpPr>
          <p:nvPr/>
        </p:nvSpPr>
        <p:spPr bwMode="auto">
          <a:xfrm>
            <a:off x="1090613" y="3680569"/>
            <a:ext cx="350837"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A</a:t>
            </a:r>
          </a:p>
        </p:txBody>
      </p:sp>
      <p:sp>
        <p:nvSpPr>
          <p:cNvPr id="13" name="Text Box 29">
            <a:extLst>
              <a:ext uri="{FF2B5EF4-FFF2-40B4-BE49-F238E27FC236}">
                <a16:creationId xmlns:a16="http://schemas.microsoft.com/office/drawing/2014/main" id="{1D65856A-B031-43D9-99D2-8CEB040D62F3}"/>
              </a:ext>
            </a:extLst>
          </p:cNvPr>
          <p:cNvSpPr txBox="1">
            <a:spLocks noChangeArrowheads="1"/>
          </p:cNvSpPr>
          <p:nvPr/>
        </p:nvSpPr>
        <p:spPr bwMode="auto">
          <a:xfrm>
            <a:off x="3563938" y="3453556"/>
            <a:ext cx="338137" cy="369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B</a:t>
            </a:r>
          </a:p>
        </p:txBody>
      </p:sp>
      <p:sp>
        <p:nvSpPr>
          <p:cNvPr id="14" name="Text Box 30">
            <a:extLst>
              <a:ext uri="{FF2B5EF4-FFF2-40B4-BE49-F238E27FC236}">
                <a16:creationId xmlns:a16="http://schemas.microsoft.com/office/drawing/2014/main" id="{FE98AC5C-4C9D-4383-92DC-1002498D142E}"/>
              </a:ext>
            </a:extLst>
          </p:cNvPr>
          <p:cNvSpPr txBox="1">
            <a:spLocks noChangeArrowheads="1"/>
          </p:cNvSpPr>
          <p:nvPr/>
        </p:nvSpPr>
        <p:spPr bwMode="auto">
          <a:xfrm>
            <a:off x="2741613" y="2748706"/>
            <a:ext cx="350837" cy="369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C</a:t>
            </a:r>
          </a:p>
        </p:txBody>
      </p:sp>
      <p:sp>
        <p:nvSpPr>
          <p:cNvPr id="15" name="Rectangle 32">
            <a:extLst>
              <a:ext uri="{FF2B5EF4-FFF2-40B4-BE49-F238E27FC236}">
                <a16:creationId xmlns:a16="http://schemas.microsoft.com/office/drawing/2014/main" id="{C231BAD1-31F3-462C-9E55-2174E25FB15E}"/>
              </a:ext>
            </a:extLst>
          </p:cNvPr>
          <p:cNvSpPr>
            <a:spLocks noChangeArrowheads="1"/>
          </p:cNvSpPr>
          <p:nvPr/>
        </p:nvSpPr>
        <p:spPr bwMode="auto">
          <a:xfrm>
            <a:off x="471488" y="4336206"/>
            <a:ext cx="4148137" cy="2241550"/>
          </a:xfrm>
          <a:prstGeom prst="rect">
            <a:avLst/>
          </a:prstGeom>
          <a:noFill/>
          <a:ln>
            <a:noFill/>
          </a:ln>
          <a:effectLst/>
          <a:extLst>
            <a:ext uri="{909E8E84-426E-40dd-AFC4-6F175D3DCCD1}">
              <a14:hiddenFill xmlns:a14="http://schemas.microsoft.com/office/drawing/2010/main" xmlns="">
                <a:solidFill>
                  <a:srgbClr val="FFCC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zh-CN" altLang="en-US" sz="2400" dirty="0">
                <a:solidFill>
                  <a:srgbClr val="C00000"/>
                </a:solidFill>
                <a:latin typeface="Gill Sans MT" charset="0"/>
              </a:rPr>
              <a:t>隐藏终端问题</a:t>
            </a:r>
            <a:endParaRPr lang="en-US" sz="2400" dirty="0">
              <a:solidFill>
                <a:srgbClr val="C00000"/>
              </a:solidFill>
              <a:latin typeface="Gill Sans MT" charset="0"/>
            </a:endParaRPr>
          </a:p>
          <a:p>
            <a:pPr marL="277813" indent="-277813">
              <a:lnSpc>
                <a:spcPct val="90000"/>
              </a:lnSpc>
              <a:spcBef>
                <a:spcPct val="20000"/>
              </a:spcBef>
              <a:buClr>
                <a:srgbClr val="000099"/>
              </a:buClr>
              <a:buSzPct val="100000"/>
              <a:buFont typeface="Wingdings" charset="2"/>
              <a:buChar char="§"/>
              <a:defRPr/>
            </a:pPr>
            <a:r>
              <a:rPr lang="en-US" sz="2200" dirty="0">
                <a:latin typeface="Gill Sans MT" charset="0"/>
              </a:rPr>
              <a:t>B</a:t>
            </a:r>
            <a:r>
              <a:rPr lang="zh-CN" altLang="en-US" sz="2200" dirty="0">
                <a:latin typeface="Gill Sans MT" charset="0"/>
              </a:rPr>
              <a:t>、</a:t>
            </a:r>
            <a:r>
              <a:rPr lang="en-US" sz="2200" dirty="0">
                <a:latin typeface="Gill Sans MT" charset="0"/>
              </a:rPr>
              <a:t>A</a:t>
            </a:r>
            <a:r>
              <a:rPr lang="zh-CN" altLang="en-US" sz="2200" dirty="0">
                <a:latin typeface="Gill Sans MT" charset="0"/>
              </a:rPr>
              <a:t>可以接收彼此信号</a:t>
            </a:r>
            <a:endParaRPr lang="en-US" altLang="zh-CN" sz="2200" dirty="0">
              <a:latin typeface="Gill Sans MT" charset="0"/>
            </a:endParaRPr>
          </a:p>
          <a:p>
            <a:pPr marL="277813" indent="-277813">
              <a:lnSpc>
                <a:spcPct val="90000"/>
              </a:lnSpc>
              <a:spcBef>
                <a:spcPct val="20000"/>
              </a:spcBef>
              <a:buClr>
                <a:srgbClr val="000099"/>
              </a:buClr>
              <a:buSzPct val="100000"/>
              <a:buFont typeface="Wingdings" charset="2"/>
              <a:buChar char="§"/>
              <a:defRPr/>
            </a:pPr>
            <a:r>
              <a:rPr lang="en-US" sz="2200" dirty="0">
                <a:latin typeface="Gill Sans MT" charset="0"/>
              </a:rPr>
              <a:t>B</a:t>
            </a:r>
            <a:r>
              <a:rPr lang="zh-CN" altLang="en-US" sz="2200" dirty="0">
                <a:latin typeface="Gill Sans MT" charset="0"/>
              </a:rPr>
              <a:t>、</a:t>
            </a:r>
            <a:r>
              <a:rPr lang="en-US" sz="2200" dirty="0">
                <a:latin typeface="Gill Sans MT" charset="0"/>
              </a:rPr>
              <a:t>C</a:t>
            </a:r>
            <a:r>
              <a:rPr lang="zh-CN" altLang="en-US" sz="2200" dirty="0">
                <a:latin typeface="Gill Sans MT" charset="0"/>
              </a:rPr>
              <a:t>可以接收彼此信号</a:t>
            </a:r>
            <a:endParaRPr lang="en-US" sz="2200" dirty="0">
              <a:latin typeface="Gill Sans MT" charset="0"/>
            </a:endParaRPr>
          </a:p>
          <a:p>
            <a:pPr marL="277813" indent="-277813">
              <a:lnSpc>
                <a:spcPct val="90000"/>
              </a:lnSpc>
              <a:spcBef>
                <a:spcPct val="20000"/>
              </a:spcBef>
              <a:buClr>
                <a:srgbClr val="000099"/>
              </a:buClr>
              <a:buSzPct val="100000"/>
              <a:buFont typeface="Wingdings" charset="2"/>
              <a:buChar char="§"/>
              <a:defRPr/>
            </a:pPr>
            <a:r>
              <a:rPr lang="en-US" sz="2200" dirty="0">
                <a:latin typeface="Gill Sans MT" charset="0"/>
              </a:rPr>
              <a:t>A</a:t>
            </a:r>
            <a:r>
              <a:rPr lang="zh-CN" altLang="en-US" sz="2200" dirty="0">
                <a:latin typeface="Gill Sans MT" charset="0"/>
              </a:rPr>
              <a:t>、</a:t>
            </a:r>
            <a:r>
              <a:rPr lang="en-US" sz="2200" dirty="0">
                <a:latin typeface="Gill Sans MT" charset="0"/>
              </a:rPr>
              <a:t>C</a:t>
            </a:r>
            <a:r>
              <a:rPr lang="zh-CN" altLang="en-US" sz="2200" dirty="0">
                <a:latin typeface="Gill Sans MT" charset="0"/>
              </a:rPr>
              <a:t>无法接收彼此信号，意味着当</a:t>
            </a:r>
            <a:r>
              <a:rPr lang="en-US" altLang="zh-CN" sz="2200" dirty="0">
                <a:latin typeface="Gill Sans MT" charset="0"/>
              </a:rPr>
              <a:t>A</a:t>
            </a:r>
            <a:r>
              <a:rPr lang="zh-CN" altLang="en-US" sz="2200" dirty="0">
                <a:latin typeface="Gill Sans MT" charset="0"/>
              </a:rPr>
              <a:t>和</a:t>
            </a:r>
            <a:r>
              <a:rPr lang="en-US" altLang="zh-CN" sz="2200" dirty="0">
                <a:latin typeface="Gill Sans MT" charset="0"/>
              </a:rPr>
              <a:t>C</a:t>
            </a:r>
            <a:r>
              <a:rPr lang="zh-CN" altLang="en-US" sz="2200" dirty="0">
                <a:latin typeface="Gill Sans MT" charset="0"/>
              </a:rPr>
              <a:t>在</a:t>
            </a:r>
            <a:r>
              <a:rPr lang="en-US" altLang="zh-CN" sz="2200" dirty="0">
                <a:latin typeface="Gill Sans MT" charset="0"/>
              </a:rPr>
              <a:t>B</a:t>
            </a:r>
            <a:r>
              <a:rPr lang="zh-CN" altLang="en-US" sz="2200" dirty="0">
                <a:latin typeface="Gill Sans MT" charset="0"/>
              </a:rPr>
              <a:t>处产生碰撞时，</a:t>
            </a:r>
            <a:r>
              <a:rPr lang="en-US" altLang="zh-CN" sz="2200" dirty="0">
                <a:latin typeface="Gill Sans MT" charset="0"/>
              </a:rPr>
              <a:t>A</a:t>
            </a:r>
            <a:r>
              <a:rPr lang="zh-CN" altLang="en-US" sz="2200" dirty="0">
                <a:latin typeface="Gill Sans MT" charset="0"/>
              </a:rPr>
              <a:t>和</a:t>
            </a:r>
            <a:r>
              <a:rPr lang="en-US" altLang="zh-CN" sz="2200" dirty="0">
                <a:latin typeface="Gill Sans MT" charset="0"/>
              </a:rPr>
              <a:t>C</a:t>
            </a:r>
            <a:r>
              <a:rPr lang="zh-CN" altLang="en-US" sz="2200" dirty="0">
                <a:latin typeface="Gill Sans MT" charset="0"/>
              </a:rPr>
              <a:t>无法检测</a:t>
            </a:r>
            <a:endParaRPr lang="en-US" sz="2200" dirty="0">
              <a:latin typeface="Gill Sans MT" charset="0"/>
            </a:endParaRPr>
          </a:p>
          <a:p>
            <a:pPr marL="342900" indent="-342900">
              <a:lnSpc>
                <a:spcPct val="90000"/>
              </a:lnSpc>
              <a:spcBef>
                <a:spcPct val="20000"/>
              </a:spcBef>
              <a:buClr>
                <a:srgbClr val="000099"/>
              </a:buClr>
              <a:buSzPct val="75000"/>
              <a:buFont typeface="Wingdings" charset="0"/>
              <a:buChar char="v"/>
              <a:defRPr/>
            </a:pPr>
            <a:endParaRPr lang="en-US" sz="2000" dirty="0"/>
          </a:p>
        </p:txBody>
      </p:sp>
      <p:sp>
        <p:nvSpPr>
          <p:cNvPr id="16" name="Text Box 47">
            <a:extLst>
              <a:ext uri="{FF2B5EF4-FFF2-40B4-BE49-F238E27FC236}">
                <a16:creationId xmlns:a16="http://schemas.microsoft.com/office/drawing/2014/main" id="{AA03FE7B-0A17-4947-BDA2-E3AEB3C43C4F}"/>
              </a:ext>
            </a:extLst>
          </p:cNvPr>
          <p:cNvSpPr txBox="1">
            <a:spLocks noChangeArrowheads="1"/>
          </p:cNvSpPr>
          <p:nvPr/>
        </p:nvSpPr>
        <p:spPr bwMode="auto">
          <a:xfrm>
            <a:off x="4943475" y="2453431"/>
            <a:ext cx="35083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solidFill>
                  <a:srgbClr val="FF0000"/>
                </a:solidFill>
                <a:latin typeface="Arial" charset="0"/>
                <a:cs typeface="Arial" charset="0"/>
              </a:rPr>
              <a:t>A</a:t>
            </a:r>
          </a:p>
        </p:txBody>
      </p:sp>
      <p:sp>
        <p:nvSpPr>
          <p:cNvPr id="17" name="Text Box 48">
            <a:extLst>
              <a:ext uri="{FF2B5EF4-FFF2-40B4-BE49-F238E27FC236}">
                <a16:creationId xmlns:a16="http://schemas.microsoft.com/office/drawing/2014/main" id="{DA701EB9-5AC1-491E-82D7-950ECDE2009A}"/>
              </a:ext>
            </a:extLst>
          </p:cNvPr>
          <p:cNvSpPr txBox="1">
            <a:spLocks noChangeArrowheads="1"/>
          </p:cNvSpPr>
          <p:nvPr/>
        </p:nvSpPr>
        <p:spPr bwMode="auto">
          <a:xfrm>
            <a:off x="6853238" y="2450256"/>
            <a:ext cx="328612"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B</a:t>
            </a:r>
          </a:p>
        </p:txBody>
      </p:sp>
      <p:sp>
        <p:nvSpPr>
          <p:cNvPr id="18" name="Text Box 49">
            <a:extLst>
              <a:ext uri="{FF2B5EF4-FFF2-40B4-BE49-F238E27FC236}">
                <a16:creationId xmlns:a16="http://schemas.microsoft.com/office/drawing/2014/main" id="{6BE7462B-D28C-4877-9473-1209ACE32A0B}"/>
              </a:ext>
            </a:extLst>
          </p:cNvPr>
          <p:cNvSpPr txBox="1">
            <a:spLocks noChangeArrowheads="1"/>
          </p:cNvSpPr>
          <p:nvPr/>
        </p:nvSpPr>
        <p:spPr bwMode="auto">
          <a:xfrm>
            <a:off x="8034338" y="2493119"/>
            <a:ext cx="350837" cy="369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C</a:t>
            </a:r>
          </a:p>
        </p:txBody>
      </p:sp>
      <p:sp>
        <p:nvSpPr>
          <p:cNvPr id="19" name="Text Box 55">
            <a:extLst>
              <a:ext uri="{FF2B5EF4-FFF2-40B4-BE49-F238E27FC236}">
                <a16:creationId xmlns:a16="http://schemas.microsoft.com/office/drawing/2014/main" id="{9ED993F3-A872-46F1-BA85-9D5C8C1B9E5C}"/>
              </a:ext>
            </a:extLst>
          </p:cNvPr>
          <p:cNvSpPr txBox="1">
            <a:spLocks noChangeArrowheads="1"/>
          </p:cNvSpPr>
          <p:nvPr/>
        </p:nvSpPr>
        <p:spPr bwMode="auto">
          <a:xfrm>
            <a:off x="5016500" y="3280519"/>
            <a:ext cx="1202573"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altLang="zh-CN" sz="1400" dirty="0">
                <a:solidFill>
                  <a:srgbClr val="FF0000"/>
                </a:solidFill>
                <a:latin typeface="Arial" charset="0"/>
                <a:cs typeface="Arial" charset="0"/>
              </a:rPr>
              <a:t>A</a:t>
            </a:r>
            <a:r>
              <a:rPr lang="zh-CN" altLang="en-US" sz="1400" dirty="0">
                <a:solidFill>
                  <a:srgbClr val="FF0000"/>
                </a:solidFill>
                <a:latin typeface="Arial" charset="0"/>
                <a:cs typeface="Arial" charset="0"/>
              </a:rPr>
              <a:t>的信号强度</a:t>
            </a:r>
            <a:endParaRPr lang="en-US" sz="1400" dirty="0">
              <a:solidFill>
                <a:srgbClr val="FF0000"/>
              </a:solidFill>
              <a:latin typeface="Arial" charset="0"/>
              <a:cs typeface="Arial" charset="0"/>
            </a:endParaRPr>
          </a:p>
        </p:txBody>
      </p:sp>
      <p:sp>
        <p:nvSpPr>
          <p:cNvPr id="20" name="Line 60">
            <a:extLst>
              <a:ext uri="{FF2B5EF4-FFF2-40B4-BE49-F238E27FC236}">
                <a16:creationId xmlns:a16="http://schemas.microsoft.com/office/drawing/2014/main" id="{70192858-FF2E-4356-99A0-C547482E8244}"/>
              </a:ext>
            </a:extLst>
          </p:cNvPr>
          <p:cNvSpPr>
            <a:spLocks noChangeShapeType="1"/>
          </p:cNvSpPr>
          <p:nvPr/>
        </p:nvSpPr>
        <p:spPr bwMode="auto">
          <a:xfrm>
            <a:off x="5078413" y="4309219"/>
            <a:ext cx="32639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1" name="Line 61">
            <a:extLst>
              <a:ext uri="{FF2B5EF4-FFF2-40B4-BE49-F238E27FC236}">
                <a16:creationId xmlns:a16="http://schemas.microsoft.com/office/drawing/2014/main" id="{7251ED40-3EFA-437D-8FE8-A2A554275FAB}"/>
              </a:ext>
            </a:extLst>
          </p:cNvPr>
          <p:cNvSpPr>
            <a:spLocks noChangeShapeType="1"/>
          </p:cNvSpPr>
          <p:nvPr/>
        </p:nvSpPr>
        <p:spPr bwMode="auto">
          <a:xfrm>
            <a:off x="5024438" y="3129706"/>
            <a:ext cx="0" cy="11382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2" name="Freeform 62">
            <a:extLst>
              <a:ext uri="{FF2B5EF4-FFF2-40B4-BE49-F238E27FC236}">
                <a16:creationId xmlns:a16="http://schemas.microsoft.com/office/drawing/2014/main" id="{2EFA1373-1FDF-4EF1-AB97-07C1DCEA64D4}"/>
              </a:ext>
            </a:extLst>
          </p:cNvPr>
          <p:cNvSpPr>
            <a:spLocks/>
          </p:cNvSpPr>
          <p:nvPr/>
        </p:nvSpPr>
        <p:spPr bwMode="auto">
          <a:xfrm>
            <a:off x="5106988" y="3185269"/>
            <a:ext cx="2995612" cy="1081087"/>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rgbClr val="FF0000"/>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23" name="Text Box 63">
            <a:extLst>
              <a:ext uri="{FF2B5EF4-FFF2-40B4-BE49-F238E27FC236}">
                <a16:creationId xmlns:a16="http://schemas.microsoft.com/office/drawing/2014/main" id="{7DD388C9-DF78-49D0-8F09-ABD8F2456F05}"/>
              </a:ext>
            </a:extLst>
          </p:cNvPr>
          <p:cNvSpPr txBox="1">
            <a:spLocks noChangeArrowheads="1"/>
          </p:cNvSpPr>
          <p:nvPr/>
        </p:nvSpPr>
        <p:spPr bwMode="auto">
          <a:xfrm>
            <a:off x="6362700" y="4272706"/>
            <a:ext cx="492443"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1200" dirty="0">
                <a:latin typeface="Arial" charset="0"/>
                <a:cs typeface="Arial" charset="0"/>
              </a:rPr>
              <a:t>距离</a:t>
            </a:r>
            <a:endParaRPr lang="en-US" sz="1200" dirty="0">
              <a:latin typeface="Arial" charset="0"/>
              <a:cs typeface="Arial" charset="0"/>
            </a:endParaRPr>
          </a:p>
        </p:txBody>
      </p:sp>
      <p:sp>
        <p:nvSpPr>
          <p:cNvPr id="24" name="Freeform 65">
            <a:extLst>
              <a:ext uri="{FF2B5EF4-FFF2-40B4-BE49-F238E27FC236}">
                <a16:creationId xmlns:a16="http://schemas.microsoft.com/office/drawing/2014/main" id="{A67CF6F6-203F-4D88-A784-E5295396AD18}"/>
              </a:ext>
            </a:extLst>
          </p:cNvPr>
          <p:cNvSpPr>
            <a:spLocks/>
          </p:cNvSpPr>
          <p:nvPr/>
        </p:nvSpPr>
        <p:spPr bwMode="auto">
          <a:xfrm flipH="1">
            <a:off x="5202238" y="3155106"/>
            <a:ext cx="2995612" cy="1081088"/>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chemeClr val="accent2"/>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25" name="Text Box 66">
            <a:extLst>
              <a:ext uri="{FF2B5EF4-FFF2-40B4-BE49-F238E27FC236}">
                <a16:creationId xmlns:a16="http://schemas.microsoft.com/office/drawing/2014/main" id="{5328D549-ABBC-418E-84EB-9833433BEE4F}"/>
              </a:ext>
            </a:extLst>
          </p:cNvPr>
          <p:cNvSpPr txBox="1">
            <a:spLocks noChangeArrowheads="1"/>
          </p:cNvSpPr>
          <p:nvPr/>
        </p:nvSpPr>
        <p:spPr bwMode="auto">
          <a:xfrm>
            <a:off x="7643813" y="3209081"/>
            <a:ext cx="1212191"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altLang="zh-CN" sz="1400" dirty="0">
                <a:latin typeface="Arial" charset="0"/>
                <a:cs typeface="Arial" charset="0"/>
              </a:rPr>
              <a:t>C</a:t>
            </a:r>
            <a:r>
              <a:rPr lang="zh-CN" altLang="en-US" sz="1400" dirty="0">
                <a:latin typeface="Arial" charset="0"/>
                <a:cs typeface="Arial" charset="0"/>
              </a:rPr>
              <a:t>的信号强度</a:t>
            </a:r>
            <a:endParaRPr lang="en-US" sz="1400" dirty="0">
              <a:latin typeface="Arial" charset="0"/>
              <a:cs typeface="Arial" charset="0"/>
            </a:endParaRPr>
          </a:p>
        </p:txBody>
      </p:sp>
      <p:sp>
        <p:nvSpPr>
          <p:cNvPr id="26" name="Line 67">
            <a:extLst>
              <a:ext uri="{FF2B5EF4-FFF2-40B4-BE49-F238E27FC236}">
                <a16:creationId xmlns:a16="http://schemas.microsoft.com/office/drawing/2014/main" id="{DFD950E6-717F-49E0-A4DF-A754BC4614EB}"/>
              </a:ext>
            </a:extLst>
          </p:cNvPr>
          <p:cNvSpPr>
            <a:spLocks noChangeShapeType="1"/>
          </p:cNvSpPr>
          <p:nvPr/>
        </p:nvSpPr>
        <p:spPr bwMode="auto">
          <a:xfrm flipH="1">
            <a:off x="5403850" y="3016994"/>
            <a:ext cx="26988" cy="1263650"/>
          </a:xfrm>
          <a:prstGeom prst="line">
            <a:avLst/>
          </a:prstGeom>
          <a:noFill/>
          <a:ln w="952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7" name="Line 68">
            <a:extLst>
              <a:ext uri="{FF2B5EF4-FFF2-40B4-BE49-F238E27FC236}">
                <a16:creationId xmlns:a16="http://schemas.microsoft.com/office/drawing/2014/main" id="{015F3D16-2BDC-4E1B-AF16-79B40CC63902}"/>
              </a:ext>
            </a:extLst>
          </p:cNvPr>
          <p:cNvSpPr>
            <a:spLocks noChangeShapeType="1"/>
          </p:cNvSpPr>
          <p:nvPr/>
        </p:nvSpPr>
        <p:spPr bwMode="auto">
          <a:xfrm>
            <a:off x="6624638" y="3085256"/>
            <a:ext cx="0" cy="1208088"/>
          </a:xfrm>
          <a:prstGeom prst="line">
            <a:avLst/>
          </a:prstGeom>
          <a:noFill/>
          <a:ln w="952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8" name="Line 69">
            <a:extLst>
              <a:ext uri="{FF2B5EF4-FFF2-40B4-BE49-F238E27FC236}">
                <a16:creationId xmlns:a16="http://schemas.microsoft.com/office/drawing/2014/main" id="{A611FD5E-164F-428F-B6D1-5580B7068BA2}"/>
              </a:ext>
            </a:extLst>
          </p:cNvPr>
          <p:cNvSpPr>
            <a:spLocks noChangeShapeType="1"/>
          </p:cNvSpPr>
          <p:nvPr/>
        </p:nvSpPr>
        <p:spPr bwMode="auto">
          <a:xfrm>
            <a:off x="7705725" y="3069381"/>
            <a:ext cx="0" cy="1181100"/>
          </a:xfrm>
          <a:prstGeom prst="line">
            <a:avLst/>
          </a:prstGeom>
          <a:noFill/>
          <a:ln w="952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9" name="Rectangle 70">
            <a:extLst>
              <a:ext uri="{FF2B5EF4-FFF2-40B4-BE49-F238E27FC236}">
                <a16:creationId xmlns:a16="http://schemas.microsoft.com/office/drawing/2014/main" id="{7D976B30-356E-4A79-AA40-8602F76E1C97}"/>
              </a:ext>
            </a:extLst>
          </p:cNvPr>
          <p:cNvSpPr>
            <a:spLocks noChangeArrowheads="1"/>
          </p:cNvSpPr>
          <p:nvPr/>
        </p:nvSpPr>
        <p:spPr bwMode="auto">
          <a:xfrm>
            <a:off x="4995863" y="4593381"/>
            <a:ext cx="4148137" cy="2075979"/>
          </a:xfrm>
          <a:prstGeom prst="rect">
            <a:avLst/>
          </a:prstGeom>
          <a:noFill/>
          <a:ln>
            <a:noFill/>
          </a:ln>
          <a:effectLst/>
          <a:extLst>
            <a:ext uri="{909E8E84-426E-40dd-AFC4-6F175D3DCCD1}">
              <a14:hiddenFill xmlns:a14="http://schemas.microsoft.com/office/drawing/2010/main" xmlns="">
                <a:solidFill>
                  <a:srgbClr val="FFCC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zh-CN" altLang="en-US" sz="2400" dirty="0">
                <a:solidFill>
                  <a:srgbClr val="C00000"/>
                </a:solidFill>
                <a:latin typeface="Gill Sans MT" charset="0"/>
                <a:cs typeface="+mn-cs"/>
              </a:rPr>
              <a:t>信号衰减</a:t>
            </a:r>
            <a:r>
              <a:rPr lang="en-US" sz="2400" dirty="0">
                <a:solidFill>
                  <a:srgbClr val="C00000"/>
                </a:solidFill>
                <a:latin typeface="Gill Sans MT" charset="0"/>
                <a:cs typeface="+mn-cs"/>
              </a:rPr>
              <a:t>:</a:t>
            </a:r>
          </a:p>
          <a:p>
            <a:pPr marL="277813" indent="-277813">
              <a:lnSpc>
                <a:spcPct val="90000"/>
              </a:lnSpc>
              <a:spcBef>
                <a:spcPct val="20000"/>
              </a:spcBef>
              <a:buClr>
                <a:srgbClr val="000099"/>
              </a:buClr>
              <a:buSzPct val="100000"/>
              <a:buFont typeface="Wingdings" charset="2"/>
              <a:buChar char="§"/>
              <a:defRPr/>
            </a:pPr>
            <a:r>
              <a:rPr lang="en-US" altLang="zh-CN" sz="2200" dirty="0">
                <a:latin typeface="Gill Sans MT" charset="0"/>
              </a:rPr>
              <a:t>B</a:t>
            </a:r>
            <a:r>
              <a:rPr lang="zh-CN" altLang="en-US" sz="2200" dirty="0">
                <a:latin typeface="Gill Sans MT" charset="0"/>
              </a:rPr>
              <a:t>、</a:t>
            </a:r>
            <a:r>
              <a:rPr lang="en-US" altLang="zh-CN" sz="2200" dirty="0">
                <a:latin typeface="Gill Sans MT" charset="0"/>
              </a:rPr>
              <a:t>A</a:t>
            </a:r>
            <a:r>
              <a:rPr lang="zh-CN" altLang="en-US" sz="2200" dirty="0">
                <a:latin typeface="Gill Sans MT" charset="0"/>
              </a:rPr>
              <a:t>可以接收彼此信号</a:t>
            </a:r>
            <a:endParaRPr lang="en-US" altLang="zh-CN" sz="2200" dirty="0">
              <a:latin typeface="Gill Sans MT" charset="0"/>
            </a:endParaRPr>
          </a:p>
          <a:p>
            <a:pPr marL="277813" indent="-277813">
              <a:lnSpc>
                <a:spcPct val="90000"/>
              </a:lnSpc>
              <a:spcBef>
                <a:spcPct val="20000"/>
              </a:spcBef>
              <a:buClr>
                <a:srgbClr val="000099"/>
              </a:buClr>
              <a:buSzPct val="100000"/>
              <a:buFont typeface="Wingdings" charset="2"/>
              <a:buChar char="§"/>
              <a:defRPr/>
            </a:pPr>
            <a:r>
              <a:rPr lang="en-US" altLang="zh-CN" sz="2200" dirty="0">
                <a:latin typeface="Gill Sans MT" charset="0"/>
              </a:rPr>
              <a:t>B</a:t>
            </a:r>
            <a:r>
              <a:rPr lang="zh-CN" altLang="en-US" sz="2200" dirty="0">
                <a:latin typeface="Gill Sans MT" charset="0"/>
              </a:rPr>
              <a:t>、</a:t>
            </a:r>
            <a:r>
              <a:rPr lang="en-US" altLang="zh-CN" sz="2200" dirty="0">
                <a:latin typeface="Gill Sans MT" charset="0"/>
              </a:rPr>
              <a:t>C</a:t>
            </a:r>
            <a:r>
              <a:rPr lang="zh-CN" altLang="en-US" sz="2200" dirty="0">
                <a:latin typeface="Gill Sans MT" charset="0"/>
              </a:rPr>
              <a:t>可以接收彼此信号</a:t>
            </a:r>
            <a:endParaRPr lang="en-US" altLang="zh-CN" sz="2200" dirty="0">
              <a:latin typeface="Gill Sans MT" charset="0"/>
            </a:endParaRPr>
          </a:p>
          <a:p>
            <a:pPr marL="277813" indent="-277813">
              <a:lnSpc>
                <a:spcPct val="90000"/>
              </a:lnSpc>
              <a:spcBef>
                <a:spcPct val="20000"/>
              </a:spcBef>
              <a:buClr>
                <a:srgbClr val="000099"/>
              </a:buClr>
              <a:buSzPct val="100000"/>
              <a:buFont typeface="Wingdings" charset="2"/>
              <a:buChar char="§"/>
              <a:defRPr/>
            </a:pPr>
            <a:r>
              <a:rPr lang="en-US" altLang="zh-CN" sz="2200" dirty="0">
                <a:latin typeface="Gill Sans MT" charset="0"/>
              </a:rPr>
              <a:t>A</a:t>
            </a:r>
            <a:r>
              <a:rPr lang="zh-CN" altLang="en-US" sz="2200" dirty="0">
                <a:latin typeface="Gill Sans MT" charset="0"/>
              </a:rPr>
              <a:t>、</a:t>
            </a:r>
            <a:r>
              <a:rPr lang="en-US" altLang="zh-CN" sz="2200" dirty="0">
                <a:latin typeface="Gill Sans MT" charset="0"/>
              </a:rPr>
              <a:t>C</a:t>
            </a:r>
            <a:r>
              <a:rPr lang="zh-CN" altLang="en-US" sz="2200" dirty="0">
                <a:latin typeface="Gill Sans MT" charset="0"/>
              </a:rPr>
              <a:t>无法接收彼此信号，无法检测</a:t>
            </a:r>
            <a:r>
              <a:rPr lang="en-US" altLang="zh-CN" sz="2200" dirty="0">
                <a:latin typeface="Gill Sans MT" charset="0"/>
              </a:rPr>
              <a:t>B</a:t>
            </a:r>
            <a:r>
              <a:rPr lang="zh-CN" altLang="en-US" sz="2200" dirty="0">
                <a:latin typeface="Gill Sans MT" charset="0"/>
              </a:rPr>
              <a:t>处的干扰</a:t>
            </a:r>
            <a:endParaRPr lang="en-US" sz="2200" dirty="0">
              <a:latin typeface="Gill Sans MT" charset="0"/>
              <a:cs typeface="+mn-cs"/>
            </a:endParaRPr>
          </a:p>
        </p:txBody>
      </p:sp>
      <p:grpSp>
        <p:nvGrpSpPr>
          <p:cNvPr id="30" name="Group 356">
            <a:extLst>
              <a:ext uri="{FF2B5EF4-FFF2-40B4-BE49-F238E27FC236}">
                <a16:creationId xmlns:a16="http://schemas.microsoft.com/office/drawing/2014/main" id="{B0D51592-6D35-4F90-96B5-FEB019B9D4F5}"/>
              </a:ext>
            </a:extLst>
          </p:cNvPr>
          <p:cNvGrpSpPr>
            <a:grpSpLocks/>
          </p:cNvGrpSpPr>
          <p:nvPr/>
        </p:nvGrpSpPr>
        <p:grpSpPr bwMode="auto">
          <a:xfrm>
            <a:off x="2925763" y="3280519"/>
            <a:ext cx="627062" cy="642937"/>
            <a:chOff x="313" y="1497"/>
            <a:chExt cx="1152" cy="1014"/>
          </a:xfrm>
        </p:grpSpPr>
        <p:pic>
          <p:nvPicPr>
            <p:cNvPr id="31" name="Picture 354" descr="laptop_stylized_small">
              <a:extLst>
                <a:ext uri="{FF2B5EF4-FFF2-40B4-BE49-F238E27FC236}">
                  <a16:creationId xmlns:a16="http://schemas.microsoft.com/office/drawing/2014/main" id="{650F0367-6722-4471-832B-8F97FC73483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2" name="Picture 355" descr="antenna_stylized">
              <a:extLst>
                <a:ext uri="{FF2B5EF4-FFF2-40B4-BE49-F238E27FC236}">
                  <a16:creationId xmlns:a16="http://schemas.microsoft.com/office/drawing/2014/main" id="{A950544F-412C-4C4F-A2DE-C153D7B6190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3" name="Group 356">
            <a:extLst>
              <a:ext uri="{FF2B5EF4-FFF2-40B4-BE49-F238E27FC236}">
                <a16:creationId xmlns:a16="http://schemas.microsoft.com/office/drawing/2014/main" id="{83831C25-85E9-4D30-AB0C-570ACD212AE0}"/>
              </a:ext>
            </a:extLst>
          </p:cNvPr>
          <p:cNvGrpSpPr>
            <a:grpSpLocks/>
          </p:cNvGrpSpPr>
          <p:nvPr/>
        </p:nvGrpSpPr>
        <p:grpSpPr bwMode="auto">
          <a:xfrm>
            <a:off x="1401763" y="3421806"/>
            <a:ext cx="627062" cy="644525"/>
            <a:chOff x="313" y="1497"/>
            <a:chExt cx="1152" cy="1014"/>
          </a:xfrm>
        </p:grpSpPr>
        <p:pic>
          <p:nvPicPr>
            <p:cNvPr id="34" name="Picture 354" descr="laptop_stylized_small">
              <a:extLst>
                <a:ext uri="{FF2B5EF4-FFF2-40B4-BE49-F238E27FC236}">
                  <a16:creationId xmlns:a16="http://schemas.microsoft.com/office/drawing/2014/main" id="{FD5277C2-F266-4447-BEED-ADC0B4F1212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5" name="Picture 355" descr="antenna_stylized">
              <a:extLst>
                <a:ext uri="{FF2B5EF4-FFF2-40B4-BE49-F238E27FC236}">
                  <a16:creationId xmlns:a16="http://schemas.microsoft.com/office/drawing/2014/main" id="{B9B61668-0184-4873-BB8E-60DBC332D55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6" name="Group 356">
            <a:extLst>
              <a:ext uri="{FF2B5EF4-FFF2-40B4-BE49-F238E27FC236}">
                <a16:creationId xmlns:a16="http://schemas.microsoft.com/office/drawing/2014/main" id="{805C8BC5-A269-4CE1-8785-13D37A23216B}"/>
              </a:ext>
            </a:extLst>
          </p:cNvPr>
          <p:cNvGrpSpPr>
            <a:grpSpLocks/>
          </p:cNvGrpSpPr>
          <p:nvPr/>
        </p:nvGrpSpPr>
        <p:grpSpPr bwMode="auto">
          <a:xfrm>
            <a:off x="5130800" y="2315319"/>
            <a:ext cx="627063" cy="642937"/>
            <a:chOff x="313" y="1497"/>
            <a:chExt cx="1152" cy="1014"/>
          </a:xfrm>
        </p:grpSpPr>
        <p:pic>
          <p:nvPicPr>
            <p:cNvPr id="37" name="Picture 354" descr="laptop_stylized_small">
              <a:extLst>
                <a:ext uri="{FF2B5EF4-FFF2-40B4-BE49-F238E27FC236}">
                  <a16:creationId xmlns:a16="http://schemas.microsoft.com/office/drawing/2014/main" id="{8ED249B0-6628-4CE7-AED1-2C25C265513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8" name="Picture 355" descr="antenna_stylized">
              <a:extLst>
                <a:ext uri="{FF2B5EF4-FFF2-40B4-BE49-F238E27FC236}">
                  <a16:creationId xmlns:a16="http://schemas.microsoft.com/office/drawing/2014/main" id="{268A27F4-975B-4B03-82C3-743A10C7518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9" name="Group 356">
            <a:extLst>
              <a:ext uri="{FF2B5EF4-FFF2-40B4-BE49-F238E27FC236}">
                <a16:creationId xmlns:a16="http://schemas.microsoft.com/office/drawing/2014/main" id="{6CC3B74F-870F-4BBF-987C-30D748461859}"/>
              </a:ext>
            </a:extLst>
          </p:cNvPr>
          <p:cNvGrpSpPr>
            <a:grpSpLocks/>
          </p:cNvGrpSpPr>
          <p:nvPr/>
        </p:nvGrpSpPr>
        <p:grpSpPr bwMode="auto">
          <a:xfrm>
            <a:off x="6319838" y="2355006"/>
            <a:ext cx="627062" cy="644525"/>
            <a:chOff x="313" y="1497"/>
            <a:chExt cx="1152" cy="1014"/>
          </a:xfrm>
        </p:grpSpPr>
        <p:pic>
          <p:nvPicPr>
            <p:cNvPr id="40" name="Picture 354" descr="laptop_stylized_small">
              <a:extLst>
                <a:ext uri="{FF2B5EF4-FFF2-40B4-BE49-F238E27FC236}">
                  <a16:creationId xmlns:a16="http://schemas.microsoft.com/office/drawing/2014/main" id="{36F9208E-2695-469E-A850-F89D80109B1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 name="Picture 355" descr="antenna_stylized">
              <a:extLst>
                <a:ext uri="{FF2B5EF4-FFF2-40B4-BE49-F238E27FC236}">
                  <a16:creationId xmlns:a16="http://schemas.microsoft.com/office/drawing/2014/main" id="{4B31A976-53C0-4A19-81C9-D7880420D95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2" name="Group 356">
            <a:extLst>
              <a:ext uri="{FF2B5EF4-FFF2-40B4-BE49-F238E27FC236}">
                <a16:creationId xmlns:a16="http://schemas.microsoft.com/office/drawing/2014/main" id="{6EC9F3D6-D666-42B7-A947-1B77CAE2A716}"/>
              </a:ext>
            </a:extLst>
          </p:cNvPr>
          <p:cNvGrpSpPr>
            <a:grpSpLocks/>
          </p:cNvGrpSpPr>
          <p:nvPr/>
        </p:nvGrpSpPr>
        <p:grpSpPr bwMode="auto">
          <a:xfrm>
            <a:off x="7396163" y="2285156"/>
            <a:ext cx="627062" cy="642938"/>
            <a:chOff x="313" y="1497"/>
            <a:chExt cx="1152" cy="1014"/>
          </a:xfrm>
        </p:grpSpPr>
        <p:pic>
          <p:nvPicPr>
            <p:cNvPr id="43" name="Picture 354" descr="laptop_stylized_small">
              <a:extLst>
                <a:ext uri="{FF2B5EF4-FFF2-40B4-BE49-F238E27FC236}">
                  <a16:creationId xmlns:a16="http://schemas.microsoft.com/office/drawing/2014/main" id="{BB4DD897-2E3D-4551-A96F-0FA38EF0FF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4" name="Picture 355" descr="antenna_stylized">
              <a:extLst>
                <a:ext uri="{FF2B5EF4-FFF2-40B4-BE49-F238E27FC236}">
                  <a16:creationId xmlns:a16="http://schemas.microsoft.com/office/drawing/2014/main" id="{B5067B4B-DEED-4399-8E57-5875C8E4237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45" name="TextBox 47">
            <a:extLst>
              <a:ext uri="{FF2B5EF4-FFF2-40B4-BE49-F238E27FC236}">
                <a16:creationId xmlns:a16="http://schemas.microsoft.com/office/drawing/2014/main" id="{9E05459C-683B-4B12-90C4-00C57794FCAF}"/>
              </a:ext>
            </a:extLst>
          </p:cNvPr>
          <p:cNvSpPr txBox="1"/>
          <p:nvPr/>
        </p:nvSpPr>
        <p:spPr>
          <a:xfrm>
            <a:off x="643812" y="6948100"/>
            <a:ext cx="3732245" cy="369332"/>
          </a:xfrm>
          <a:prstGeom prst="rect">
            <a:avLst/>
          </a:prstGeom>
          <a:noFill/>
        </p:spPr>
        <p:txBody>
          <a:bodyPr wrap="square" rtlCol="0">
            <a:spAutoFit/>
          </a:bodyPr>
          <a:lstStyle/>
          <a:p>
            <a:r>
              <a:rPr lang="en-US" altLang="zh-CN" dirty="0"/>
              <a:t>CSMA/CD</a:t>
            </a:r>
            <a:r>
              <a:rPr lang="zh-CN" altLang="en-US" dirty="0"/>
              <a:t> </a:t>
            </a:r>
            <a:r>
              <a:rPr lang="en-US" altLang="zh-CN" dirty="0"/>
              <a:t>not work!</a:t>
            </a:r>
            <a:endParaRPr lang="zh-CN" altLang="en-US" dirty="0"/>
          </a:p>
        </p:txBody>
      </p:sp>
      <p:sp>
        <p:nvSpPr>
          <p:cNvPr id="46" name="TextBox 47">
            <a:extLst>
              <a:ext uri="{FF2B5EF4-FFF2-40B4-BE49-F238E27FC236}">
                <a16:creationId xmlns:a16="http://schemas.microsoft.com/office/drawing/2014/main" id="{177CC390-4BFC-49D8-B4AF-02E60C5C1031}"/>
              </a:ext>
            </a:extLst>
          </p:cNvPr>
          <p:cNvSpPr txBox="1"/>
          <p:nvPr/>
        </p:nvSpPr>
        <p:spPr>
          <a:xfrm>
            <a:off x="643812" y="6444044"/>
            <a:ext cx="3732245" cy="369332"/>
          </a:xfrm>
          <a:prstGeom prst="rect">
            <a:avLst/>
          </a:prstGeom>
          <a:noFill/>
        </p:spPr>
        <p:txBody>
          <a:bodyPr wrap="square" rtlCol="0">
            <a:spAutoFit/>
          </a:bodyPr>
          <a:lstStyle/>
          <a:p>
            <a:r>
              <a:rPr lang="en-US" altLang="zh-CN" dirty="0"/>
              <a:t>CSMA/CD</a:t>
            </a:r>
            <a:r>
              <a:rPr lang="zh-CN" altLang="en-US" dirty="0"/>
              <a:t> 在这里无效</a:t>
            </a:r>
          </a:p>
        </p:txBody>
      </p:sp>
    </p:spTree>
    <p:extLst>
      <p:ext uri="{BB962C8B-B14F-4D97-AF65-F5344CB8AC3E}">
        <p14:creationId xmlns:p14="http://schemas.microsoft.com/office/powerpoint/2010/main" val="901992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par>
                                <p:cTn id="35" presetID="10"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par>
                                <p:cTn id="38" presetID="10" presetClass="entr" presetSubtype="0"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par>
                                <p:cTn id="50" presetID="10" presetClass="entr" presetSubtype="0" fill="hold" nodeType="with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fade">
                                      <p:cBhvr>
                                        <p:cTn id="52" dur="500"/>
                                        <p:tgtEl>
                                          <p:spTgt spid="39"/>
                                        </p:tgtEl>
                                      </p:cBhvr>
                                    </p:animEffect>
                                  </p:childTnLst>
                                </p:cTn>
                              </p:par>
                              <p:par>
                                <p:cTn id="53" presetID="10" presetClass="entr" presetSubtype="0" fill="hold" nodeType="with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fade">
                                      <p:cBhvr>
                                        <p:cTn id="5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2" grpId="0" animBg="1"/>
      <p:bldP spid="23" grpId="0"/>
      <p:bldP spid="24" grpId="0" animBg="1"/>
      <p:bldP spid="25" grpId="0"/>
      <p:bldP spid="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B5A2A0-E920-4A4A-81B0-3D517613F6C1}"/>
              </a:ext>
            </a:extLst>
          </p:cNvPr>
          <p:cNvSpPr>
            <a:spLocks noGrp="1"/>
          </p:cNvSpPr>
          <p:nvPr>
            <p:ph type="title"/>
          </p:nvPr>
        </p:nvSpPr>
        <p:spPr/>
        <p:txBody>
          <a:bodyPr/>
          <a:lstStyle/>
          <a:p>
            <a:r>
              <a:rPr lang="zh-CN" altLang="en-US" dirty="0"/>
              <a:t>码分多址接入（</a:t>
            </a:r>
            <a:r>
              <a:rPr lang="en-US" altLang="zh-CN" dirty="0"/>
              <a:t>CDMA</a:t>
            </a:r>
            <a:r>
              <a:rPr lang="zh-CN" altLang="en-US" dirty="0"/>
              <a:t>）</a:t>
            </a:r>
          </a:p>
        </p:txBody>
      </p:sp>
      <p:sp>
        <p:nvSpPr>
          <p:cNvPr id="4" name="灯片编号占位符 3">
            <a:extLst>
              <a:ext uri="{FF2B5EF4-FFF2-40B4-BE49-F238E27FC236}">
                <a16:creationId xmlns:a16="http://schemas.microsoft.com/office/drawing/2014/main" id="{426D8320-2D2F-449C-A8DF-0EAC9BE9F3AF}"/>
              </a:ext>
            </a:extLst>
          </p:cNvPr>
          <p:cNvSpPr>
            <a:spLocks noGrp="1"/>
          </p:cNvSpPr>
          <p:nvPr>
            <p:ph type="sldNum" sz="quarter" idx="12"/>
          </p:nvPr>
        </p:nvSpPr>
        <p:spPr/>
        <p:txBody>
          <a:bodyPr/>
          <a:lstStyle/>
          <a:p>
            <a:fld id="{E3FA5FAF-8A25-4B6E-94B7-5CA30A873E9A}" type="slidenum">
              <a:rPr lang="zh-CN" altLang="en-US" smtClean="0"/>
              <a:pPr/>
              <a:t>15</a:t>
            </a:fld>
            <a:endParaRPr lang="zh-CN" altLang="en-US"/>
          </a:p>
        </p:txBody>
      </p:sp>
      <p:sp>
        <p:nvSpPr>
          <p:cNvPr id="5" name="Rectangle 3">
            <a:extLst>
              <a:ext uri="{FF2B5EF4-FFF2-40B4-BE49-F238E27FC236}">
                <a16:creationId xmlns:a16="http://schemas.microsoft.com/office/drawing/2014/main" id="{E0256763-27C9-45A6-A419-2DB57C5B8FE0}"/>
              </a:ext>
            </a:extLst>
          </p:cNvPr>
          <p:cNvSpPr>
            <a:spLocks noGrp="1" noChangeArrowheads="1"/>
          </p:cNvSpPr>
          <p:nvPr>
            <p:ph idx="1"/>
          </p:nvPr>
        </p:nvSpPr>
        <p:spPr>
          <a:xfrm>
            <a:off x="250825" y="1844675"/>
            <a:ext cx="8704263" cy="4287838"/>
          </a:xfrm>
        </p:spPr>
        <p:txBody>
          <a:bodyPr/>
          <a:lstStyle/>
          <a:p>
            <a:pPr>
              <a:defRPr/>
            </a:pPr>
            <a:r>
              <a:rPr lang="zh-CN" altLang="en-US" dirty="0">
                <a:latin typeface="Gill Sans MT" charset="0"/>
              </a:rPr>
              <a:t>属于“信道划分”多接入协议</a:t>
            </a:r>
            <a:endParaRPr lang="en-US" altLang="zh-CN" dirty="0">
              <a:latin typeface="Gill Sans MT" charset="0"/>
              <a:cs typeface="+mn-cs"/>
            </a:endParaRPr>
          </a:p>
          <a:p>
            <a:pPr>
              <a:defRPr/>
            </a:pPr>
            <a:r>
              <a:rPr lang="zh-CN" altLang="en-US" dirty="0">
                <a:latin typeface="Gill Sans MT" charset="0"/>
                <a:cs typeface="+mn-cs"/>
              </a:rPr>
              <a:t>每个用户分配独一无二的“码片”</a:t>
            </a:r>
            <a:r>
              <a:rPr lang="en-US" dirty="0">
                <a:latin typeface="Gill Sans MT" charset="0"/>
                <a:cs typeface="+mn-cs"/>
              </a:rPr>
              <a:t> </a:t>
            </a:r>
          </a:p>
          <a:p>
            <a:pPr lvl="1">
              <a:defRPr/>
            </a:pPr>
            <a:r>
              <a:rPr lang="zh-CN" altLang="en-US" dirty="0">
                <a:latin typeface="Gill Sans MT" charset="0"/>
              </a:rPr>
              <a:t>所有用户使用同一频率通信，但是每个用户使用自己的码片序列（即</a:t>
            </a:r>
            <a:r>
              <a:rPr lang="en-US" altLang="zh-CN" dirty="0">
                <a:latin typeface="Gill Sans MT" charset="0"/>
              </a:rPr>
              <a:t>CDMA</a:t>
            </a:r>
            <a:r>
              <a:rPr lang="zh-CN" altLang="en-US" dirty="0">
                <a:latin typeface="Gill Sans MT" charset="0"/>
              </a:rPr>
              <a:t>码）编码数据</a:t>
            </a:r>
            <a:endParaRPr lang="en-US" dirty="0">
              <a:latin typeface="Gill Sans MT" charset="0"/>
            </a:endParaRPr>
          </a:p>
          <a:p>
            <a:pPr lvl="1">
              <a:defRPr/>
            </a:pPr>
            <a:r>
              <a:rPr lang="zh-CN" altLang="en-US" dirty="0">
                <a:latin typeface="Gill Sans MT" charset="0"/>
              </a:rPr>
              <a:t>当用户的码片是“正交”的，多个用户同时传输信号不会彼此干扰</a:t>
            </a:r>
            <a:endParaRPr lang="en-US" dirty="0">
              <a:latin typeface="Gill Sans MT" charset="0"/>
            </a:endParaRPr>
          </a:p>
          <a:p>
            <a:pPr>
              <a:defRPr/>
            </a:pPr>
            <a:r>
              <a:rPr lang="zh-CN" altLang="en-US" dirty="0">
                <a:solidFill>
                  <a:srgbClr val="C00000"/>
                </a:solidFill>
                <a:latin typeface="Gill Sans MT" charset="0"/>
                <a:cs typeface="+mn-cs"/>
              </a:rPr>
              <a:t>信号编码</a:t>
            </a:r>
            <a:r>
              <a:rPr lang="en-US" dirty="0">
                <a:solidFill>
                  <a:srgbClr val="C00000"/>
                </a:solidFill>
                <a:latin typeface="Gill Sans MT" charset="0"/>
                <a:cs typeface="+mn-cs"/>
              </a:rPr>
              <a:t> </a:t>
            </a:r>
            <a:r>
              <a:rPr lang="en-US" dirty="0">
                <a:latin typeface="Gill Sans MT" charset="0"/>
                <a:cs typeface="+mn-cs"/>
              </a:rPr>
              <a:t>= (</a:t>
            </a:r>
            <a:r>
              <a:rPr lang="zh-CN" altLang="en-US" dirty="0">
                <a:latin typeface="Gill Sans MT" charset="0"/>
              </a:rPr>
              <a:t>原始数据</a:t>
            </a:r>
            <a:r>
              <a:rPr lang="en-US" dirty="0">
                <a:latin typeface="Gill Sans MT" charset="0"/>
                <a:cs typeface="+mn-cs"/>
              </a:rPr>
              <a:t>) X (CDMA</a:t>
            </a:r>
            <a:r>
              <a:rPr lang="zh-CN" altLang="en-US" dirty="0">
                <a:latin typeface="Gill Sans MT" charset="0"/>
                <a:cs typeface="+mn-cs"/>
              </a:rPr>
              <a:t>码</a:t>
            </a:r>
            <a:r>
              <a:rPr lang="en-US" dirty="0">
                <a:latin typeface="Gill Sans MT" charset="0"/>
                <a:cs typeface="+mn-cs"/>
              </a:rPr>
              <a:t>)</a:t>
            </a:r>
          </a:p>
          <a:p>
            <a:pPr>
              <a:defRPr/>
            </a:pPr>
            <a:r>
              <a:rPr lang="zh-CN" altLang="en-US" dirty="0">
                <a:solidFill>
                  <a:srgbClr val="C00000"/>
                </a:solidFill>
                <a:latin typeface="Gill Sans MT" charset="0"/>
                <a:cs typeface="+mn-cs"/>
              </a:rPr>
              <a:t>解码</a:t>
            </a:r>
            <a:r>
              <a:rPr lang="zh-CN" altLang="en-US" dirty="0">
                <a:solidFill>
                  <a:srgbClr val="C00000"/>
                </a:solidFill>
                <a:latin typeface="Gill Sans MT" charset="0"/>
              </a:rPr>
              <a:t>：</a:t>
            </a:r>
            <a:r>
              <a:rPr lang="zh-CN" altLang="en-US" dirty="0">
                <a:latin typeface="Gill Sans MT" charset="0"/>
              </a:rPr>
              <a:t>收到编码信号（可能混合了多个用户的编码信号）与发送端的</a:t>
            </a:r>
            <a:r>
              <a:rPr lang="en-US" altLang="zh-CN" dirty="0">
                <a:latin typeface="Gill Sans MT" charset="0"/>
              </a:rPr>
              <a:t>CDMA</a:t>
            </a:r>
            <a:r>
              <a:rPr lang="zh-CN" altLang="en-US" dirty="0">
                <a:latin typeface="Gill Sans MT" charset="0"/>
              </a:rPr>
              <a:t>码内积</a:t>
            </a:r>
            <a:endParaRPr lang="en-US" dirty="0">
              <a:latin typeface="Gill Sans MT" charset="0"/>
              <a:cs typeface="+mn-cs"/>
            </a:endParaRPr>
          </a:p>
          <a:p>
            <a:pPr>
              <a:defRPr/>
            </a:pPr>
            <a:endParaRPr lang="en-US" sz="3200" dirty="0">
              <a:latin typeface="Gill Sans MT" charset="0"/>
              <a:cs typeface="+mn-cs"/>
            </a:endParaRPr>
          </a:p>
        </p:txBody>
      </p:sp>
    </p:spTree>
    <p:extLst>
      <p:ext uri="{BB962C8B-B14F-4D97-AF65-F5344CB8AC3E}">
        <p14:creationId xmlns:p14="http://schemas.microsoft.com/office/powerpoint/2010/main" val="274462576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7B1A61-9DD1-4705-830E-7BBAF18C45B3}"/>
              </a:ext>
            </a:extLst>
          </p:cNvPr>
          <p:cNvSpPr>
            <a:spLocks noGrp="1"/>
          </p:cNvSpPr>
          <p:nvPr>
            <p:ph type="title"/>
          </p:nvPr>
        </p:nvSpPr>
        <p:spPr/>
        <p:txBody>
          <a:bodyPr/>
          <a:lstStyle/>
          <a:p>
            <a:r>
              <a:rPr lang="en-US" altLang="zh-CN" dirty="0"/>
              <a:t>CDMA</a:t>
            </a:r>
            <a:r>
              <a:rPr lang="zh-CN" altLang="en-US" dirty="0"/>
              <a:t>编解码</a:t>
            </a:r>
          </a:p>
        </p:txBody>
      </p:sp>
      <p:sp>
        <p:nvSpPr>
          <p:cNvPr id="4" name="灯片编号占位符 3">
            <a:extLst>
              <a:ext uri="{FF2B5EF4-FFF2-40B4-BE49-F238E27FC236}">
                <a16:creationId xmlns:a16="http://schemas.microsoft.com/office/drawing/2014/main" id="{3990E5DE-2DF6-4053-A9D0-3BB68082ADA9}"/>
              </a:ext>
            </a:extLst>
          </p:cNvPr>
          <p:cNvSpPr>
            <a:spLocks noGrp="1"/>
          </p:cNvSpPr>
          <p:nvPr>
            <p:ph type="sldNum" sz="quarter" idx="12"/>
          </p:nvPr>
        </p:nvSpPr>
        <p:spPr/>
        <p:txBody>
          <a:bodyPr/>
          <a:lstStyle/>
          <a:p>
            <a:fld id="{E3FA5FAF-8A25-4B6E-94B7-5CA30A873E9A}" type="slidenum">
              <a:rPr lang="zh-CN" altLang="en-US" smtClean="0"/>
              <a:pPr/>
              <a:t>16</a:t>
            </a:fld>
            <a:endParaRPr lang="zh-CN" altLang="en-US"/>
          </a:p>
        </p:txBody>
      </p:sp>
      <p:sp>
        <p:nvSpPr>
          <p:cNvPr id="5" name="Line 6">
            <a:extLst>
              <a:ext uri="{FF2B5EF4-FFF2-40B4-BE49-F238E27FC236}">
                <a16:creationId xmlns:a16="http://schemas.microsoft.com/office/drawing/2014/main" id="{DB9AC27F-2A55-4BB3-B19C-E7A768CA54FD}"/>
              </a:ext>
            </a:extLst>
          </p:cNvPr>
          <p:cNvSpPr>
            <a:spLocks noChangeShapeType="1"/>
          </p:cNvSpPr>
          <p:nvPr/>
        </p:nvSpPr>
        <p:spPr bwMode="auto">
          <a:xfrm>
            <a:off x="3219450" y="2089298"/>
            <a:ext cx="0" cy="1624013"/>
          </a:xfrm>
          <a:prstGeom prst="line">
            <a:avLst/>
          </a:prstGeom>
          <a:noFill/>
          <a:ln w="12700">
            <a:solidFill>
              <a:schemeClr val="accent2"/>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6" name="Line 9">
            <a:extLst>
              <a:ext uri="{FF2B5EF4-FFF2-40B4-BE49-F238E27FC236}">
                <a16:creationId xmlns:a16="http://schemas.microsoft.com/office/drawing/2014/main" id="{642FEF2B-0090-41A4-8EF0-1AA991ABAD79}"/>
              </a:ext>
            </a:extLst>
          </p:cNvPr>
          <p:cNvSpPr>
            <a:spLocks noChangeShapeType="1"/>
          </p:cNvSpPr>
          <p:nvPr/>
        </p:nvSpPr>
        <p:spPr bwMode="auto">
          <a:xfrm>
            <a:off x="4276725" y="2065486"/>
            <a:ext cx="0" cy="1624012"/>
          </a:xfrm>
          <a:prstGeom prst="line">
            <a:avLst/>
          </a:prstGeom>
          <a:noFill/>
          <a:ln w="12700">
            <a:solidFill>
              <a:schemeClr val="accent2"/>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7" name="Text Box 10">
            <a:extLst>
              <a:ext uri="{FF2B5EF4-FFF2-40B4-BE49-F238E27FC236}">
                <a16:creationId xmlns:a16="http://schemas.microsoft.com/office/drawing/2014/main" id="{01F335A8-2189-42D1-A9D4-1791466BD8E9}"/>
              </a:ext>
            </a:extLst>
          </p:cNvPr>
          <p:cNvSpPr txBox="1">
            <a:spLocks noChangeArrowheads="1"/>
          </p:cNvSpPr>
          <p:nvPr/>
        </p:nvSpPr>
        <p:spPr bwMode="auto">
          <a:xfrm>
            <a:off x="2389188" y="3497411"/>
            <a:ext cx="66992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dirty="0">
                <a:latin typeface="Arial" charset="0"/>
                <a:cs typeface="Arial" charset="0"/>
              </a:rPr>
              <a:t>slot 1</a:t>
            </a:r>
          </a:p>
        </p:txBody>
      </p:sp>
      <p:sp>
        <p:nvSpPr>
          <p:cNvPr id="8" name="Text Box 11">
            <a:extLst>
              <a:ext uri="{FF2B5EF4-FFF2-40B4-BE49-F238E27FC236}">
                <a16:creationId xmlns:a16="http://schemas.microsoft.com/office/drawing/2014/main" id="{FD909F32-AC16-4461-A88D-649AF07680DA}"/>
              </a:ext>
            </a:extLst>
          </p:cNvPr>
          <p:cNvSpPr txBox="1">
            <a:spLocks noChangeArrowheads="1"/>
          </p:cNvSpPr>
          <p:nvPr/>
        </p:nvSpPr>
        <p:spPr bwMode="auto">
          <a:xfrm>
            <a:off x="3408363" y="3502173"/>
            <a:ext cx="66992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dirty="0">
                <a:latin typeface="Arial" charset="0"/>
                <a:cs typeface="Arial" charset="0"/>
              </a:rPr>
              <a:t>slot 0</a:t>
            </a:r>
          </a:p>
        </p:txBody>
      </p:sp>
      <p:grpSp>
        <p:nvGrpSpPr>
          <p:cNvPr id="9" name="Group 150">
            <a:extLst>
              <a:ext uri="{FF2B5EF4-FFF2-40B4-BE49-F238E27FC236}">
                <a16:creationId xmlns:a16="http://schemas.microsoft.com/office/drawing/2014/main" id="{93EFE7F3-261F-4697-B985-0674B341971F}"/>
              </a:ext>
            </a:extLst>
          </p:cNvPr>
          <p:cNvGrpSpPr>
            <a:grpSpLocks/>
          </p:cNvGrpSpPr>
          <p:nvPr/>
        </p:nvGrpSpPr>
        <p:grpSpPr bwMode="auto">
          <a:xfrm>
            <a:off x="2084388" y="1998811"/>
            <a:ext cx="1254125" cy="1624012"/>
            <a:chOff x="1313" y="921"/>
            <a:chExt cx="790" cy="1023"/>
          </a:xfrm>
        </p:grpSpPr>
        <p:sp>
          <p:nvSpPr>
            <p:cNvPr id="10" name="Line 5">
              <a:extLst>
                <a:ext uri="{FF2B5EF4-FFF2-40B4-BE49-F238E27FC236}">
                  <a16:creationId xmlns:a16="http://schemas.microsoft.com/office/drawing/2014/main" id="{03C77285-C2A8-4B04-A2CD-41C4AF1ACFED}"/>
                </a:ext>
              </a:extLst>
            </p:cNvPr>
            <p:cNvSpPr>
              <a:spLocks noChangeShapeType="1"/>
            </p:cNvSpPr>
            <p:nvPr/>
          </p:nvSpPr>
          <p:spPr bwMode="auto">
            <a:xfrm>
              <a:off x="1350" y="921"/>
              <a:ext cx="0" cy="1023"/>
            </a:xfrm>
            <a:prstGeom prst="line">
              <a:avLst/>
            </a:prstGeom>
            <a:noFill/>
            <a:ln w="12700">
              <a:solidFill>
                <a:schemeClr val="accent2"/>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1" name="Rectangle 12">
              <a:extLst>
                <a:ext uri="{FF2B5EF4-FFF2-40B4-BE49-F238E27FC236}">
                  <a16:creationId xmlns:a16="http://schemas.microsoft.com/office/drawing/2014/main" id="{67CB52C2-E0D4-4E68-BFD7-D16EFDDD39A9}"/>
                </a:ext>
              </a:extLst>
            </p:cNvPr>
            <p:cNvSpPr>
              <a:spLocks noChangeArrowheads="1"/>
            </p:cNvSpPr>
            <p:nvPr/>
          </p:nvSpPr>
          <p:spPr bwMode="auto">
            <a:xfrm>
              <a:off x="1350" y="1218"/>
              <a:ext cx="678" cy="135"/>
            </a:xfrm>
            <a:prstGeom prst="rect">
              <a:avLst/>
            </a:prstGeom>
            <a:noFill/>
            <a:ln w="1905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2" name="Text Box 15">
              <a:extLst>
                <a:ext uri="{FF2B5EF4-FFF2-40B4-BE49-F238E27FC236}">
                  <a16:creationId xmlns:a16="http://schemas.microsoft.com/office/drawing/2014/main" id="{39606DEF-B931-461A-B47D-A9871C0F166D}"/>
                </a:ext>
              </a:extLst>
            </p:cNvPr>
            <p:cNvSpPr txBox="1">
              <a:spLocks noChangeArrowheads="1"/>
            </p:cNvSpPr>
            <p:nvPr/>
          </p:nvSpPr>
          <p:spPr bwMode="auto">
            <a:xfrm>
              <a:off x="1436" y="1194"/>
              <a:ext cx="400"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200" dirty="0">
                  <a:latin typeface="Arial" charset="0"/>
                  <a:cs typeface="Arial" charset="0"/>
                </a:rPr>
                <a:t>d</a:t>
              </a:r>
              <a:r>
                <a:rPr lang="en-US" sz="1200" baseline="-25000" dirty="0">
                  <a:latin typeface="Arial" charset="0"/>
                  <a:cs typeface="Arial" charset="0"/>
                </a:rPr>
                <a:t>1</a:t>
              </a:r>
              <a:r>
                <a:rPr lang="en-US" sz="1200" dirty="0">
                  <a:latin typeface="Arial" charset="0"/>
                  <a:cs typeface="Arial" charset="0"/>
                </a:rPr>
                <a:t> = -1</a:t>
              </a:r>
            </a:p>
          </p:txBody>
        </p:sp>
        <p:grpSp>
          <p:nvGrpSpPr>
            <p:cNvPr id="13" name="Group 44">
              <a:extLst>
                <a:ext uri="{FF2B5EF4-FFF2-40B4-BE49-F238E27FC236}">
                  <a16:creationId xmlns:a16="http://schemas.microsoft.com/office/drawing/2014/main" id="{FFB16102-ABDD-4D2A-9CB5-ECF24E1941CD}"/>
                </a:ext>
              </a:extLst>
            </p:cNvPr>
            <p:cNvGrpSpPr>
              <a:grpSpLocks/>
            </p:cNvGrpSpPr>
            <p:nvPr/>
          </p:nvGrpSpPr>
          <p:grpSpPr bwMode="auto">
            <a:xfrm>
              <a:off x="1313" y="1534"/>
              <a:ext cx="790" cy="307"/>
              <a:chOff x="1313" y="1534"/>
              <a:chExt cx="790" cy="307"/>
            </a:xfrm>
          </p:grpSpPr>
          <p:sp>
            <p:nvSpPr>
              <p:cNvPr id="14" name="Text Box 17">
                <a:extLst>
                  <a:ext uri="{FF2B5EF4-FFF2-40B4-BE49-F238E27FC236}">
                    <a16:creationId xmlns:a16="http://schemas.microsoft.com/office/drawing/2014/main" id="{3724BE42-38BF-49C8-83C9-6045B44BECC3}"/>
                  </a:ext>
                </a:extLst>
              </p:cNvPr>
              <p:cNvSpPr txBox="1">
                <a:spLocks noChangeArrowheads="1"/>
              </p:cNvSpPr>
              <p:nvPr/>
            </p:nvSpPr>
            <p:spPr bwMode="auto">
              <a:xfrm>
                <a:off x="1313" y="1534"/>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grpSp>
            <p:nvGrpSpPr>
              <p:cNvPr id="15" name="Group 22">
                <a:extLst>
                  <a:ext uri="{FF2B5EF4-FFF2-40B4-BE49-F238E27FC236}">
                    <a16:creationId xmlns:a16="http://schemas.microsoft.com/office/drawing/2014/main" id="{358D7DA7-1BC3-499E-8127-1B4D03CD324C}"/>
                  </a:ext>
                </a:extLst>
              </p:cNvPr>
              <p:cNvGrpSpPr>
                <a:grpSpLocks/>
              </p:cNvGrpSpPr>
              <p:nvPr/>
            </p:nvGrpSpPr>
            <p:grpSpPr bwMode="auto">
              <a:xfrm>
                <a:off x="1353" y="1539"/>
                <a:ext cx="258" cy="147"/>
                <a:chOff x="1353" y="1539"/>
                <a:chExt cx="258" cy="144"/>
              </a:xfrm>
            </p:grpSpPr>
            <p:sp>
              <p:nvSpPr>
                <p:cNvPr id="37" name="Rectangle 18">
                  <a:extLst>
                    <a:ext uri="{FF2B5EF4-FFF2-40B4-BE49-F238E27FC236}">
                      <a16:creationId xmlns:a16="http://schemas.microsoft.com/office/drawing/2014/main" id="{475B69F7-0B67-4345-A456-8FD5E4C99D3E}"/>
                    </a:ext>
                  </a:extLst>
                </p:cNvPr>
                <p:cNvSpPr>
                  <a:spLocks noChangeArrowheads="1"/>
                </p:cNvSpPr>
                <p:nvPr/>
              </p:nvSpPr>
              <p:spPr bwMode="auto">
                <a:xfrm>
                  <a:off x="1353" y="1539"/>
                  <a:ext cx="258" cy="14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8" name="Line 20">
                  <a:extLst>
                    <a:ext uri="{FF2B5EF4-FFF2-40B4-BE49-F238E27FC236}">
                      <a16:creationId xmlns:a16="http://schemas.microsoft.com/office/drawing/2014/main" id="{E83114F3-C3DA-4A84-9114-3B088A0B94C2}"/>
                    </a:ext>
                  </a:extLst>
                </p:cNvPr>
                <p:cNvSpPr>
                  <a:spLocks noChangeShapeType="1"/>
                </p:cNvSpPr>
                <p:nvPr/>
              </p:nvSpPr>
              <p:spPr bwMode="auto">
                <a:xfrm>
                  <a:off x="1521" y="1542"/>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9" name="Line 21">
                  <a:extLst>
                    <a:ext uri="{FF2B5EF4-FFF2-40B4-BE49-F238E27FC236}">
                      <a16:creationId xmlns:a16="http://schemas.microsoft.com/office/drawing/2014/main" id="{19BBEAF3-8E08-4DD8-A1F2-13135C9F4612}"/>
                    </a:ext>
                  </a:extLst>
                </p:cNvPr>
                <p:cNvSpPr>
                  <a:spLocks noChangeShapeType="1"/>
                </p:cNvSpPr>
                <p:nvPr/>
              </p:nvSpPr>
              <p:spPr bwMode="auto">
                <a:xfrm>
                  <a:off x="1437" y="1545"/>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nvGrpSpPr>
              <p:cNvPr id="16" name="Group 23">
                <a:extLst>
                  <a:ext uri="{FF2B5EF4-FFF2-40B4-BE49-F238E27FC236}">
                    <a16:creationId xmlns:a16="http://schemas.microsoft.com/office/drawing/2014/main" id="{01C57427-EE86-429C-96C9-903D30D735EE}"/>
                  </a:ext>
                </a:extLst>
              </p:cNvPr>
              <p:cNvGrpSpPr>
                <a:grpSpLocks/>
              </p:cNvGrpSpPr>
              <p:nvPr/>
            </p:nvGrpSpPr>
            <p:grpSpPr bwMode="auto">
              <a:xfrm>
                <a:off x="1773" y="1686"/>
                <a:ext cx="258" cy="144"/>
                <a:chOff x="1353" y="1539"/>
                <a:chExt cx="258" cy="144"/>
              </a:xfrm>
            </p:grpSpPr>
            <p:sp>
              <p:nvSpPr>
                <p:cNvPr id="34" name="Rectangle 24">
                  <a:extLst>
                    <a:ext uri="{FF2B5EF4-FFF2-40B4-BE49-F238E27FC236}">
                      <a16:creationId xmlns:a16="http://schemas.microsoft.com/office/drawing/2014/main" id="{71E2B3E0-755A-4E47-8B55-1BCFA4913BBB}"/>
                    </a:ext>
                  </a:extLst>
                </p:cNvPr>
                <p:cNvSpPr>
                  <a:spLocks noChangeArrowheads="1"/>
                </p:cNvSpPr>
                <p:nvPr/>
              </p:nvSpPr>
              <p:spPr bwMode="auto">
                <a:xfrm>
                  <a:off x="1353" y="1539"/>
                  <a:ext cx="258" cy="14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5" name="Line 25">
                  <a:extLst>
                    <a:ext uri="{FF2B5EF4-FFF2-40B4-BE49-F238E27FC236}">
                      <a16:creationId xmlns:a16="http://schemas.microsoft.com/office/drawing/2014/main" id="{1A96F63F-DD05-4FB1-96D5-6704C3DEA2DD}"/>
                    </a:ext>
                  </a:extLst>
                </p:cNvPr>
                <p:cNvSpPr>
                  <a:spLocks noChangeShapeType="1"/>
                </p:cNvSpPr>
                <p:nvPr/>
              </p:nvSpPr>
              <p:spPr bwMode="auto">
                <a:xfrm>
                  <a:off x="1521" y="1542"/>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6" name="Line 26">
                  <a:extLst>
                    <a:ext uri="{FF2B5EF4-FFF2-40B4-BE49-F238E27FC236}">
                      <a16:creationId xmlns:a16="http://schemas.microsoft.com/office/drawing/2014/main" id="{3D56E024-308D-4FD2-A806-150724624B5F}"/>
                    </a:ext>
                  </a:extLst>
                </p:cNvPr>
                <p:cNvSpPr>
                  <a:spLocks noChangeShapeType="1"/>
                </p:cNvSpPr>
                <p:nvPr/>
              </p:nvSpPr>
              <p:spPr bwMode="auto">
                <a:xfrm>
                  <a:off x="1437" y="1545"/>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
            <p:nvSpPr>
              <p:cNvPr id="17" name="Rectangle 27">
                <a:extLst>
                  <a:ext uri="{FF2B5EF4-FFF2-40B4-BE49-F238E27FC236}">
                    <a16:creationId xmlns:a16="http://schemas.microsoft.com/office/drawing/2014/main" id="{9FC65394-89A9-4D6C-951C-3C51F6D8A686}"/>
                  </a:ext>
                </a:extLst>
              </p:cNvPr>
              <p:cNvSpPr>
                <a:spLocks noChangeArrowheads="1"/>
              </p:cNvSpPr>
              <p:nvPr/>
            </p:nvSpPr>
            <p:spPr bwMode="auto">
              <a:xfrm>
                <a:off x="1611" y="1686"/>
                <a:ext cx="81" cy="14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8" name="Rectangle 28">
                <a:extLst>
                  <a:ext uri="{FF2B5EF4-FFF2-40B4-BE49-F238E27FC236}">
                    <a16:creationId xmlns:a16="http://schemas.microsoft.com/office/drawing/2014/main" id="{6A6565F3-C41D-4C69-92AD-65C21EAE029A}"/>
                  </a:ext>
                </a:extLst>
              </p:cNvPr>
              <p:cNvSpPr>
                <a:spLocks noChangeArrowheads="1"/>
              </p:cNvSpPr>
              <p:nvPr/>
            </p:nvSpPr>
            <p:spPr bwMode="auto">
              <a:xfrm>
                <a:off x="1692" y="1536"/>
                <a:ext cx="81" cy="15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9" name="Text Box 29">
                <a:extLst>
                  <a:ext uri="{FF2B5EF4-FFF2-40B4-BE49-F238E27FC236}">
                    <a16:creationId xmlns:a16="http://schemas.microsoft.com/office/drawing/2014/main" id="{8970991A-1CB0-4B50-A3FA-B22FECA492E8}"/>
                  </a:ext>
                </a:extLst>
              </p:cNvPr>
              <p:cNvSpPr txBox="1">
                <a:spLocks noChangeArrowheads="1"/>
              </p:cNvSpPr>
              <p:nvPr/>
            </p:nvSpPr>
            <p:spPr bwMode="auto">
              <a:xfrm>
                <a:off x="1391" y="1534"/>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20" name="Text Box 30">
                <a:extLst>
                  <a:ext uri="{FF2B5EF4-FFF2-40B4-BE49-F238E27FC236}">
                    <a16:creationId xmlns:a16="http://schemas.microsoft.com/office/drawing/2014/main" id="{B844B3FD-8140-4CD6-8535-BAC89362FC08}"/>
                  </a:ext>
                </a:extLst>
              </p:cNvPr>
              <p:cNvSpPr txBox="1">
                <a:spLocks noChangeArrowheads="1"/>
              </p:cNvSpPr>
              <p:nvPr/>
            </p:nvSpPr>
            <p:spPr bwMode="auto">
              <a:xfrm>
                <a:off x="1478" y="1534"/>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21" name="Text Box 31">
                <a:extLst>
                  <a:ext uri="{FF2B5EF4-FFF2-40B4-BE49-F238E27FC236}">
                    <a16:creationId xmlns:a16="http://schemas.microsoft.com/office/drawing/2014/main" id="{10F081B5-9113-4435-B9BF-AAEA0778F0C9}"/>
                  </a:ext>
                </a:extLst>
              </p:cNvPr>
              <p:cNvSpPr txBox="1">
                <a:spLocks noChangeArrowheads="1"/>
              </p:cNvSpPr>
              <p:nvPr/>
            </p:nvSpPr>
            <p:spPr bwMode="auto">
              <a:xfrm>
                <a:off x="1652" y="1540"/>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grpSp>
            <p:nvGrpSpPr>
              <p:cNvPr id="22" name="Group 34">
                <a:extLst>
                  <a:ext uri="{FF2B5EF4-FFF2-40B4-BE49-F238E27FC236}">
                    <a16:creationId xmlns:a16="http://schemas.microsoft.com/office/drawing/2014/main" id="{B0F7D759-E77F-491D-9A6E-202C9F5A7D7B}"/>
                  </a:ext>
                </a:extLst>
              </p:cNvPr>
              <p:cNvGrpSpPr>
                <a:grpSpLocks/>
              </p:cNvGrpSpPr>
              <p:nvPr/>
            </p:nvGrpSpPr>
            <p:grpSpPr bwMode="auto">
              <a:xfrm>
                <a:off x="1565" y="1684"/>
                <a:ext cx="211" cy="157"/>
                <a:chOff x="857" y="1909"/>
                <a:chExt cx="211" cy="157"/>
              </a:xfrm>
            </p:grpSpPr>
            <p:sp>
              <p:nvSpPr>
                <p:cNvPr id="32" name="Text Box 32">
                  <a:extLst>
                    <a:ext uri="{FF2B5EF4-FFF2-40B4-BE49-F238E27FC236}">
                      <a16:creationId xmlns:a16="http://schemas.microsoft.com/office/drawing/2014/main" id="{EA1E6E27-2AF4-46D4-B823-6E0E2A90502D}"/>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33" name="Text Box 33">
                  <a:extLst>
                    <a:ext uri="{FF2B5EF4-FFF2-40B4-BE49-F238E27FC236}">
                      <a16:creationId xmlns:a16="http://schemas.microsoft.com/office/drawing/2014/main" id="{302ADCCA-1793-4E5A-A5B0-1F27C10E645E}"/>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23" name="Group 35">
                <a:extLst>
                  <a:ext uri="{FF2B5EF4-FFF2-40B4-BE49-F238E27FC236}">
                    <a16:creationId xmlns:a16="http://schemas.microsoft.com/office/drawing/2014/main" id="{C57A179C-2DD1-4D85-92F5-64A9E1AB2DA3}"/>
                  </a:ext>
                </a:extLst>
              </p:cNvPr>
              <p:cNvGrpSpPr>
                <a:grpSpLocks/>
              </p:cNvGrpSpPr>
              <p:nvPr/>
            </p:nvGrpSpPr>
            <p:grpSpPr bwMode="auto">
              <a:xfrm>
                <a:off x="1730" y="1684"/>
                <a:ext cx="211" cy="157"/>
                <a:chOff x="857" y="1909"/>
                <a:chExt cx="211" cy="157"/>
              </a:xfrm>
            </p:grpSpPr>
            <p:sp>
              <p:nvSpPr>
                <p:cNvPr id="30" name="Text Box 36">
                  <a:extLst>
                    <a:ext uri="{FF2B5EF4-FFF2-40B4-BE49-F238E27FC236}">
                      <a16:creationId xmlns:a16="http://schemas.microsoft.com/office/drawing/2014/main" id="{B36336A8-320B-46B0-A906-A9458C5CAD01}"/>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31" name="Text Box 37">
                  <a:extLst>
                    <a:ext uri="{FF2B5EF4-FFF2-40B4-BE49-F238E27FC236}">
                      <a16:creationId xmlns:a16="http://schemas.microsoft.com/office/drawing/2014/main" id="{4E73C6E4-8BA5-4BE9-BADE-9482CBCA0457}"/>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24" name="Group 38">
                <a:extLst>
                  <a:ext uri="{FF2B5EF4-FFF2-40B4-BE49-F238E27FC236}">
                    <a16:creationId xmlns:a16="http://schemas.microsoft.com/office/drawing/2014/main" id="{5B8584A9-29F0-475B-8101-81F31D77D287}"/>
                  </a:ext>
                </a:extLst>
              </p:cNvPr>
              <p:cNvGrpSpPr>
                <a:grpSpLocks/>
              </p:cNvGrpSpPr>
              <p:nvPr/>
            </p:nvGrpSpPr>
            <p:grpSpPr bwMode="auto">
              <a:xfrm>
                <a:off x="1808" y="1684"/>
                <a:ext cx="211" cy="157"/>
                <a:chOff x="857" y="1909"/>
                <a:chExt cx="211" cy="157"/>
              </a:xfrm>
            </p:grpSpPr>
            <p:sp>
              <p:nvSpPr>
                <p:cNvPr id="28" name="Text Box 39">
                  <a:extLst>
                    <a:ext uri="{FF2B5EF4-FFF2-40B4-BE49-F238E27FC236}">
                      <a16:creationId xmlns:a16="http://schemas.microsoft.com/office/drawing/2014/main" id="{46E0CCF9-D391-4B7D-8C82-79052B9CEA8C}"/>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29" name="Text Box 40">
                  <a:extLst>
                    <a:ext uri="{FF2B5EF4-FFF2-40B4-BE49-F238E27FC236}">
                      <a16:creationId xmlns:a16="http://schemas.microsoft.com/office/drawing/2014/main" id="{414DE6BE-0035-45B6-8A58-5204EC27DBBF}"/>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25" name="Group 41">
                <a:extLst>
                  <a:ext uri="{FF2B5EF4-FFF2-40B4-BE49-F238E27FC236}">
                    <a16:creationId xmlns:a16="http://schemas.microsoft.com/office/drawing/2014/main" id="{86869A4C-098A-493D-B452-5EA0505E67F0}"/>
                  </a:ext>
                </a:extLst>
              </p:cNvPr>
              <p:cNvGrpSpPr>
                <a:grpSpLocks/>
              </p:cNvGrpSpPr>
              <p:nvPr/>
            </p:nvGrpSpPr>
            <p:grpSpPr bwMode="auto">
              <a:xfrm>
                <a:off x="1892" y="1681"/>
                <a:ext cx="211" cy="157"/>
                <a:chOff x="857" y="1909"/>
                <a:chExt cx="211" cy="157"/>
              </a:xfrm>
            </p:grpSpPr>
            <p:sp>
              <p:nvSpPr>
                <p:cNvPr id="26" name="Text Box 42">
                  <a:extLst>
                    <a:ext uri="{FF2B5EF4-FFF2-40B4-BE49-F238E27FC236}">
                      <a16:creationId xmlns:a16="http://schemas.microsoft.com/office/drawing/2014/main" id="{A9885B65-9D23-496C-9314-2A4CD0114F51}"/>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27" name="Text Box 43">
                  <a:extLst>
                    <a:ext uri="{FF2B5EF4-FFF2-40B4-BE49-F238E27FC236}">
                      <a16:creationId xmlns:a16="http://schemas.microsoft.com/office/drawing/2014/main" id="{FFB691B7-CD9D-49C7-8013-8068750A1566}"/>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grpSp>
      <p:sp>
        <p:nvSpPr>
          <p:cNvPr id="40" name="Oval 74">
            <a:extLst>
              <a:ext uri="{FF2B5EF4-FFF2-40B4-BE49-F238E27FC236}">
                <a16:creationId xmlns:a16="http://schemas.microsoft.com/office/drawing/2014/main" id="{5632C11C-2006-4E5C-A463-BB57F512E474}"/>
              </a:ext>
            </a:extLst>
          </p:cNvPr>
          <p:cNvSpPr>
            <a:spLocks noChangeArrowheads="1"/>
          </p:cNvSpPr>
          <p:nvPr/>
        </p:nvSpPr>
        <p:spPr bwMode="auto">
          <a:xfrm>
            <a:off x="4672013" y="2392511"/>
            <a:ext cx="419100" cy="423862"/>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 name="Text Box 75">
            <a:extLst>
              <a:ext uri="{FF2B5EF4-FFF2-40B4-BE49-F238E27FC236}">
                <a16:creationId xmlns:a16="http://schemas.microsoft.com/office/drawing/2014/main" id="{0BAFA5D1-6111-429D-86D1-1D4C28B0B2E7}"/>
              </a:ext>
            </a:extLst>
          </p:cNvPr>
          <p:cNvSpPr txBox="1">
            <a:spLocks noChangeArrowheads="1"/>
          </p:cNvSpPr>
          <p:nvPr/>
        </p:nvSpPr>
        <p:spPr bwMode="auto">
          <a:xfrm>
            <a:off x="4298950" y="1981348"/>
            <a:ext cx="1197764"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Z</a:t>
            </a:r>
            <a:r>
              <a:rPr lang="en-US" baseline="-25000" dirty="0">
                <a:latin typeface="Arial" charset="0"/>
                <a:cs typeface="Arial" charset="0"/>
              </a:rPr>
              <a:t>i,m</a:t>
            </a:r>
            <a:r>
              <a:rPr lang="en-US" dirty="0">
                <a:latin typeface="Arial" charset="0"/>
                <a:cs typeface="Arial" charset="0"/>
              </a:rPr>
              <a:t>= d</a:t>
            </a:r>
            <a:r>
              <a:rPr lang="en-US" baseline="-25000" dirty="0">
                <a:latin typeface="Arial" charset="0"/>
                <a:cs typeface="Arial" charset="0"/>
              </a:rPr>
              <a:t>i</a:t>
            </a:r>
            <a:r>
              <a:rPr lang="en-US" sz="2400" baseline="30000" dirty="0">
                <a:latin typeface="Arial" charset="0"/>
                <a:cs typeface="Arial" charset="0"/>
              </a:rPr>
              <a:t>.</a:t>
            </a:r>
            <a:r>
              <a:rPr lang="en-US" dirty="0">
                <a:latin typeface="Arial" charset="0"/>
                <a:cs typeface="Arial" charset="0"/>
              </a:rPr>
              <a:t>c</a:t>
            </a:r>
            <a:r>
              <a:rPr lang="en-US" baseline="-25000" dirty="0">
                <a:latin typeface="Arial" charset="0"/>
                <a:cs typeface="Arial" charset="0"/>
              </a:rPr>
              <a:t>m</a:t>
            </a:r>
          </a:p>
        </p:txBody>
      </p:sp>
      <p:sp>
        <p:nvSpPr>
          <p:cNvPr id="42" name="Line 72">
            <a:extLst>
              <a:ext uri="{FF2B5EF4-FFF2-40B4-BE49-F238E27FC236}">
                <a16:creationId xmlns:a16="http://schemas.microsoft.com/office/drawing/2014/main" id="{89F1C052-D67D-40B3-987B-1E4A8A9ED4C5}"/>
              </a:ext>
            </a:extLst>
          </p:cNvPr>
          <p:cNvSpPr>
            <a:spLocks noChangeShapeType="1"/>
          </p:cNvSpPr>
          <p:nvPr/>
        </p:nvSpPr>
        <p:spPr bwMode="auto">
          <a:xfrm>
            <a:off x="4319588" y="2522686"/>
            <a:ext cx="319087" cy="47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43" name="Line 73">
            <a:extLst>
              <a:ext uri="{FF2B5EF4-FFF2-40B4-BE49-F238E27FC236}">
                <a16:creationId xmlns:a16="http://schemas.microsoft.com/office/drawing/2014/main" id="{5C7A3CE5-FE71-4A1D-B55B-4457B6918223}"/>
              </a:ext>
            </a:extLst>
          </p:cNvPr>
          <p:cNvSpPr>
            <a:spLocks noChangeShapeType="1"/>
          </p:cNvSpPr>
          <p:nvPr/>
        </p:nvSpPr>
        <p:spPr bwMode="auto">
          <a:xfrm flipV="1">
            <a:off x="4333875" y="2787798"/>
            <a:ext cx="403225" cy="43021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44" name="Group 149">
            <a:extLst>
              <a:ext uri="{FF2B5EF4-FFF2-40B4-BE49-F238E27FC236}">
                <a16:creationId xmlns:a16="http://schemas.microsoft.com/office/drawing/2014/main" id="{C348BFA0-0FD2-438C-AFE3-60FF47E0A001}"/>
              </a:ext>
            </a:extLst>
          </p:cNvPr>
          <p:cNvGrpSpPr>
            <a:grpSpLocks/>
          </p:cNvGrpSpPr>
          <p:nvPr/>
        </p:nvGrpSpPr>
        <p:grpSpPr bwMode="auto">
          <a:xfrm>
            <a:off x="3141663" y="2232173"/>
            <a:ext cx="1254125" cy="1236663"/>
            <a:chOff x="1979" y="1068"/>
            <a:chExt cx="790" cy="779"/>
          </a:xfrm>
        </p:grpSpPr>
        <p:sp>
          <p:nvSpPr>
            <p:cNvPr id="45" name="Rectangle 13">
              <a:extLst>
                <a:ext uri="{FF2B5EF4-FFF2-40B4-BE49-F238E27FC236}">
                  <a16:creationId xmlns:a16="http://schemas.microsoft.com/office/drawing/2014/main" id="{CB2F5B3D-AE4E-48EA-9403-8A59DDF53ADB}"/>
                </a:ext>
              </a:extLst>
            </p:cNvPr>
            <p:cNvSpPr>
              <a:spLocks noChangeArrowheads="1"/>
            </p:cNvSpPr>
            <p:nvPr/>
          </p:nvSpPr>
          <p:spPr bwMode="auto">
            <a:xfrm>
              <a:off x="2028" y="1092"/>
              <a:ext cx="669" cy="135"/>
            </a:xfrm>
            <a:prstGeom prst="rect">
              <a:avLst/>
            </a:prstGeom>
            <a:noFill/>
            <a:ln w="1905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6" name="Text Box 16">
              <a:extLst>
                <a:ext uri="{FF2B5EF4-FFF2-40B4-BE49-F238E27FC236}">
                  <a16:creationId xmlns:a16="http://schemas.microsoft.com/office/drawing/2014/main" id="{46619053-3B36-43C2-8BAB-A9B36CA8C237}"/>
                </a:ext>
              </a:extLst>
            </p:cNvPr>
            <p:cNvSpPr txBox="1">
              <a:spLocks noChangeArrowheads="1"/>
            </p:cNvSpPr>
            <p:nvPr/>
          </p:nvSpPr>
          <p:spPr bwMode="auto">
            <a:xfrm>
              <a:off x="2186" y="1068"/>
              <a:ext cx="368"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200" dirty="0">
                  <a:latin typeface="Arial" charset="0"/>
                  <a:cs typeface="Arial" charset="0"/>
                </a:rPr>
                <a:t>d</a:t>
              </a:r>
              <a:r>
                <a:rPr lang="en-US" sz="1200" baseline="-25000" dirty="0">
                  <a:latin typeface="Arial" charset="0"/>
                  <a:cs typeface="Arial" charset="0"/>
                </a:rPr>
                <a:t>0</a:t>
              </a:r>
              <a:r>
                <a:rPr lang="en-US" sz="1200" dirty="0">
                  <a:latin typeface="Arial" charset="0"/>
                  <a:cs typeface="Arial" charset="0"/>
                </a:rPr>
                <a:t> = 1</a:t>
              </a:r>
            </a:p>
          </p:txBody>
        </p:sp>
        <p:grpSp>
          <p:nvGrpSpPr>
            <p:cNvPr id="47" name="Group 45">
              <a:extLst>
                <a:ext uri="{FF2B5EF4-FFF2-40B4-BE49-F238E27FC236}">
                  <a16:creationId xmlns:a16="http://schemas.microsoft.com/office/drawing/2014/main" id="{0E7FDB3F-0120-4959-857A-40E7A940452F}"/>
                </a:ext>
              </a:extLst>
            </p:cNvPr>
            <p:cNvGrpSpPr>
              <a:grpSpLocks/>
            </p:cNvGrpSpPr>
            <p:nvPr/>
          </p:nvGrpSpPr>
          <p:grpSpPr bwMode="auto">
            <a:xfrm>
              <a:off x="1979" y="1540"/>
              <a:ext cx="790" cy="307"/>
              <a:chOff x="1313" y="1534"/>
              <a:chExt cx="790" cy="307"/>
            </a:xfrm>
          </p:grpSpPr>
          <p:sp>
            <p:nvSpPr>
              <p:cNvPr id="48" name="Text Box 46">
                <a:extLst>
                  <a:ext uri="{FF2B5EF4-FFF2-40B4-BE49-F238E27FC236}">
                    <a16:creationId xmlns:a16="http://schemas.microsoft.com/office/drawing/2014/main" id="{39D883EA-FD05-47A8-90E1-1791874E0189}"/>
                  </a:ext>
                </a:extLst>
              </p:cNvPr>
              <p:cNvSpPr txBox="1">
                <a:spLocks noChangeArrowheads="1"/>
              </p:cNvSpPr>
              <p:nvPr/>
            </p:nvSpPr>
            <p:spPr bwMode="auto">
              <a:xfrm>
                <a:off x="1313" y="1534"/>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grpSp>
            <p:nvGrpSpPr>
              <p:cNvPr id="49" name="Group 47">
                <a:extLst>
                  <a:ext uri="{FF2B5EF4-FFF2-40B4-BE49-F238E27FC236}">
                    <a16:creationId xmlns:a16="http://schemas.microsoft.com/office/drawing/2014/main" id="{837278D8-14AC-418B-A373-4E9D106A9506}"/>
                  </a:ext>
                </a:extLst>
              </p:cNvPr>
              <p:cNvGrpSpPr>
                <a:grpSpLocks/>
              </p:cNvGrpSpPr>
              <p:nvPr/>
            </p:nvGrpSpPr>
            <p:grpSpPr bwMode="auto">
              <a:xfrm>
                <a:off x="1353" y="1539"/>
                <a:ext cx="258" cy="147"/>
                <a:chOff x="1353" y="1539"/>
                <a:chExt cx="258" cy="144"/>
              </a:xfrm>
            </p:grpSpPr>
            <p:sp>
              <p:nvSpPr>
                <p:cNvPr id="71" name="Rectangle 48">
                  <a:extLst>
                    <a:ext uri="{FF2B5EF4-FFF2-40B4-BE49-F238E27FC236}">
                      <a16:creationId xmlns:a16="http://schemas.microsoft.com/office/drawing/2014/main" id="{78CB057B-A255-45DE-AAA0-C17CCCBD89B6}"/>
                    </a:ext>
                  </a:extLst>
                </p:cNvPr>
                <p:cNvSpPr>
                  <a:spLocks noChangeArrowheads="1"/>
                </p:cNvSpPr>
                <p:nvPr/>
              </p:nvSpPr>
              <p:spPr bwMode="auto">
                <a:xfrm>
                  <a:off x="1353" y="1539"/>
                  <a:ext cx="258" cy="14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2" name="Line 49">
                  <a:extLst>
                    <a:ext uri="{FF2B5EF4-FFF2-40B4-BE49-F238E27FC236}">
                      <a16:creationId xmlns:a16="http://schemas.microsoft.com/office/drawing/2014/main" id="{E73F915A-2D42-4B07-A648-2DBED2FEB64C}"/>
                    </a:ext>
                  </a:extLst>
                </p:cNvPr>
                <p:cNvSpPr>
                  <a:spLocks noChangeShapeType="1"/>
                </p:cNvSpPr>
                <p:nvPr/>
              </p:nvSpPr>
              <p:spPr bwMode="auto">
                <a:xfrm>
                  <a:off x="1521" y="1542"/>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73" name="Line 50">
                  <a:extLst>
                    <a:ext uri="{FF2B5EF4-FFF2-40B4-BE49-F238E27FC236}">
                      <a16:creationId xmlns:a16="http://schemas.microsoft.com/office/drawing/2014/main" id="{2B205AB8-5810-4735-9380-C9E92A3C7CF2}"/>
                    </a:ext>
                  </a:extLst>
                </p:cNvPr>
                <p:cNvSpPr>
                  <a:spLocks noChangeShapeType="1"/>
                </p:cNvSpPr>
                <p:nvPr/>
              </p:nvSpPr>
              <p:spPr bwMode="auto">
                <a:xfrm>
                  <a:off x="1437" y="1545"/>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nvGrpSpPr>
              <p:cNvPr id="50" name="Group 51">
                <a:extLst>
                  <a:ext uri="{FF2B5EF4-FFF2-40B4-BE49-F238E27FC236}">
                    <a16:creationId xmlns:a16="http://schemas.microsoft.com/office/drawing/2014/main" id="{74C11CF1-08AF-48CF-BE37-C1800EF0E77F}"/>
                  </a:ext>
                </a:extLst>
              </p:cNvPr>
              <p:cNvGrpSpPr>
                <a:grpSpLocks/>
              </p:cNvGrpSpPr>
              <p:nvPr/>
            </p:nvGrpSpPr>
            <p:grpSpPr bwMode="auto">
              <a:xfrm>
                <a:off x="1773" y="1686"/>
                <a:ext cx="258" cy="144"/>
                <a:chOff x="1353" y="1539"/>
                <a:chExt cx="258" cy="144"/>
              </a:xfrm>
            </p:grpSpPr>
            <p:sp>
              <p:nvSpPr>
                <p:cNvPr id="68" name="Rectangle 52">
                  <a:extLst>
                    <a:ext uri="{FF2B5EF4-FFF2-40B4-BE49-F238E27FC236}">
                      <a16:creationId xmlns:a16="http://schemas.microsoft.com/office/drawing/2014/main" id="{316D5838-B74E-4BC5-8938-3BA75CE3125A}"/>
                    </a:ext>
                  </a:extLst>
                </p:cNvPr>
                <p:cNvSpPr>
                  <a:spLocks noChangeArrowheads="1"/>
                </p:cNvSpPr>
                <p:nvPr/>
              </p:nvSpPr>
              <p:spPr bwMode="auto">
                <a:xfrm>
                  <a:off x="1353" y="1539"/>
                  <a:ext cx="258" cy="14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69" name="Line 53">
                  <a:extLst>
                    <a:ext uri="{FF2B5EF4-FFF2-40B4-BE49-F238E27FC236}">
                      <a16:creationId xmlns:a16="http://schemas.microsoft.com/office/drawing/2014/main" id="{149C0642-867E-48C2-81FD-F6D54914EF77}"/>
                    </a:ext>
                  </a:extLst>
                </p:cNvPr>
                <p:cNvSpPr>
                  <a:spLocks noChangeShapeType="1"/>
                </p:cNvSpPr>
                <p:nvPr/>
              </p:nvSpPr>
              <p:spPr bwMode="auto">
                <a:xfrm>
                  <a:off x="1521" y="1542"/>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70" name="Line 54">
                  <a:extLst>
                    <a:ext uri="{FF2B5EF4-FFF2-40B4-BE49-F238E27FC236}">
                      <a16:creationId xmlns:a16="http://schemas.microsoft.com/office/drawing/2014/main" id="{203E8067-9AD9-4DA4-BF74-69B8EA2D34D1}"/>
                    </a:ext>
                  </a:extLst>
                </p:cNvPr>
                <p:cNvSpPr>
                  <a:spLocks noChangeShapeType="1"/>
                </p:cNvSpPr>
                <p:nvPr/>
              </p:nvSpPr>
              <p:spPr bwMode="auto">
                <a:xfrm>
                  <a:off x="1437" y="1545"/>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
            <p:nvSpPr>
              <p:cNvPr id="51" name="Rectangle 55">
                <a:extLst>
                  <a:ext uri="{FF2B5EF4-FFF2-40B4-BE49-F238E27FC236}">
                    <a16:creationId xmlns:a16="http://schemas.microsoft.com/office/drawing/2014/main" id="{661EB0BA-2260-441F-8F1E-A3111FF3DF94}"/>
                  </a:ext>
                </a:extLst>
              </p:cNvPr>
              <p:cNvSpPr>
                <a:spLocks noChangeArrowheads="1"/>
              </p:cNvSpPr>
              <p:nvPr/>
            </p:nvSpPr>
            <p:spPr bwMode="auto">
              <a:xfrm>
                <a:off x="1611" y="1686"/>
                <a:ext cx="81" cy="14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52" name="Rectangle 56">
                <a:extLst>
                  <a:ext uri="{FF2B5EF4-FFF2-40B4-BE49-F238E27FC236}">
                    <a16:creationId xmlns:a16="http://schemas.microsoft.com/office/drawing/2014/main" id="{E7DC5267-F322-481F-91B0-8D3A14AA57E0}"/>
                  </a:ext>
                </a:extLst>
              </p:cNvPr>
              <p:cNvSpPr>
                <a:spLocks noChangeArrowheads="1"/>
              </p:cNvSpPr>
              <p:nvPr/>
            </p:nvSpPr>
            <p:spPr bwMode="auto">
              <a:xfrm>
                <a:off x="1692" y="1536"/>
                <a:ext cx="81" cy="15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53" name="Text Box 57">
                <a:extLst>
                  <a:ext uri="{FF2B5EF4-FFF2-40B4-BE49-F238E27FC236}">
                    <a16:creationId xmlns:a16="http://schemas.microsoft.com/office/drawing/2014/main" id="{9BBB34E4-E511-4244-8C22-AAC2182413F4}"/>
                  </a:ext>
                </a:extLst>
              </p:cNvPr>
              <p:cNvSpPr txBox="1">
                <a:spLocks noChangeArrowheads="1"/>
              </p:cNvSpPr>
              <p:nvPr/>
            </p:nvSpPr>
            <p:spPr bwMode="auto">
              <a:xfrm>
                <a:off x="1391" y="1534"/>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54" name="Text Box 58">
                <a:extLst>
                  <a:ext uri="{FF2B5EF4-FFF2-40B4-BE49-F238E27FC236}">
                    <a16:creationId xmlns:a16="http://schemas.microsoft.com/office/drawing/2014/main" id="{8F5BB459-DE45-44EB-A8BD-27D843A94332}"/>
                  </a:ext>
                </a:extLst>
              </p:cNvPr>
              <p:cNvSpPr txBox="1">
                <a:spLocks noChangeArrowheads="1"/>
              </p:cNvSpPr>
              <p:nvPr/>
            </p:nvSpPr>
            <p:spPr bwMode="auto">
              <a:xfrm>
                <a:off x="1478" y="1534"/>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55" name="Text Box 59">
                <a:extLst>
                  <a:ext uri="{FF2B5EF4-FFF2-40B4-BE49-F238E27FC236}">
                    <a16:creationId xmlns:a16="http://schemas.microsoft.com/office/drawing/2014/main" id="{B0DD4387-5651-40B6-AC00-F50756D3B6BE}"/>
                  </a:ext>
                </a:extLst>
              </p:cNvPr>
              <p:cNvSpPr txBox="1">
                <a:spLocks noChangeArrowheads="1"/>
              </p:cNvSpPr>
              <p:nvPr/>
            </p:nvSpPr>
            <p:spPr bwMode="auto">
              <a:xfrm>
                <a:off x="1652" y="1540"/>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grpSp>
            <p:nvGrpSpPr>
              <p:cNvPr id="56" name="Group 60">
                <a:extLst>
                  <a:ext uri="{FF2B5EF4-FFF2-40B4-BE49-F238E27FC236}">
                    <a16:creationId xmlns:a16="http://schemas.microsoft.com/office/drawing/2014/main" id="{BC6253C1-37A8-409B-BE79-8F573BF831E5}"/>
                  </a:ext>
                </a:extLst>
              </p:cNvPr>
              <p:cNvGrpSpPr>
                <a:grpSpLocks/>
              </p:cNvGrpSpPr>
              <p:nvPr/>
            </p:nvGrpSpPr>
            <p:grpSpPr bwMode="auto">
              <a:xfrm>
                <a:off x="1565" y="1684"/>
                <a:ext cx="211" cy="157"/>
                <a:chOff x="857" y="1909"/>
                <a:chExt cx="211" cy="157"/>
              </a:xfrm>
            </p:grpSpPr>
            <p:sp>
              <p:nvSpPr>
                <p:cNvPr id="66" name="Text Box 61">
                  <a:extLst>
                    <a:ext uri="{FF2B5EF4-FFF2-40B4-BE49-F238E27FC236}">
                      <a16:creationId xmlns:a16="http://schemas.microsoft.com/office/drawing/2014/main" id="{7A8D38F4-85F3-4A68-8AB5-1B4F7EE0CD60}"/>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67" name="Text Box 62">
                  <a:extLst>
                    <a:ext uri="{FF2B5EF4-FFF2-40B4-BE49-F238E27FC236}">
                      <a16:creationId xmlns:a16="http://schemas.microsoft.com/office/drawing/2014/main" id="{D49DB786-EAF8-469A-BC6F-0A2AF5D2FA0F}"/>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57" name="Group 63">
                <a:extLst>
                  <a:ext uri="{FF2B5EF4-FFF2-40B4-BE49-F238E27FC236}">
                    <a16:creationId xmlns:a16="http://schemas.microsoft.com/office/drawing/2014/main" id="{2771E7A5-D6DF-4686-9F90-BD95F2FB4F26}"/>
                  </a:ext>
                </a:extLst>
              </p:cNvPr>
              <p:cNvGrpSpPr>
                <a:grpSpLocks/>
              </p:cNvGrpSpPr>
              <p:nvPr/>
            </p:nvGrpSpPr>
            <p:grpSpPr bwMode="auto">
              <a:xfrm>
                <a:off x="1730" y="1684"/>
                <a:ext cx="211" cy="157"/>
                <a:chOff x="857" y="1909"/>
                <a:chExt cx="211" cy="157"/>
              </a:xfrm>
            </p:grpSpPr>
            <p:sp>
              <p:nvSpPr>
                <p:cNvPr id="64" name="Text Box 64">
                  <a:extLst>
                    <a:ext uri="{FF2B5EF4-FFF2-40B4-BE49-F238E27FC236}">
                      <a16:creationId xmlns:a16="http://schemas.microsoft.com/office/drawing/2014/main" id="{95993322-C861-4B25-ADE1-7F7E53A585C6}"/>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65" name="Text Box 65">
                  <a:extLst>
                    <a:ext uri="{FF2B5EF4-FFF2-40B4-BE49-F238E27FC236}">
                      <a16:creationId xmlns:a16="http://schemas.microsoft.com/office/drawing/2014/main" id="{E716E5C1-8477-4C8B-B003-016E3AD3BD6E}"/>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58" name="Group 66">
                <a:extLst>
                  <a:ext uri="{FF2B5EF4-FFF2-40B4-BE49-F238E27FC236}">
                    <a16:creationId xmlns:a16="http://schemas.microsoft.com/office/drawing/2014/main" id="{0AF499E0-E366-4B10-8B81-941E49157F62}"/>
                  </a:ext>
                </a:extLst>
              </p:cNvPr>
              <p:cNvGrpSpPr>
                <a:grpSpLocks/>
              </p:cNvGrpSpPr>
              <p:nvPr/>
            </p:nvGrpSpPr>
            <p:grpSpPr bwMode="auto">
              <a:xfrm>
                <a:off x="1808" y="1684"/>
                <a:ext cx="211" cy="157"/>
                <a:chOff x="857" y="1909"/>
                <a:chExt cx="211" cy="157"/>
              </a:xfrm>
            </p:grpSpPr>
            <p:sp>
              <p:nvSpPr>
                <p:cNvPr id="62" name="Text Box 67">
                  <a:extLst>
                    <a:ext uri="{FF2B5EF4-FFF2-40B4-BE49-F238E27FC236}">
                      <a16:creationId xmlns:a16="http://schemas.microsoft.com/office/drawing/2014/main" id="{8DBCE39B-F90E-4956-8AFA-0C3E2D1E0F0A}"/>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63" name="Text Box 68">
                  <a:extLst>
                    <a:ext uri="{FF2B5EF4-FFF2-40B4-BE49-F238E27FC236}">
                      <a16:creationId xmlns:a16="http://schemas.microsoft.com/office/drawing/2014/main" id="{129722C3-03EB-485B-9DBD-8FEBFB032C0C}"/>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59" name="Group 69">
                <a:extLst>
                  <a:ext uri="{FF2B5EF4-FFF2-40B4-BE49-F238E27FC236}">
                    <a16:creationId xmlns:a16="http://schemas.microsoft.com/office/drawing/2014/main" id="{F2810C51-58EA-49DC-B373-1D1439103176}"/>
                  </a:ext>
                </a:extLst>
              </p:cNvPr>
              <p:cNvGrpSpPr>
                <a:grpSpLocks/>
              </p:cNvGrpSpPr>
              <p:nvPr/>
            </p:nvGrpSpPr>
            <p:grpSpPr bwMode="auto">
              <a:xfrm>
                <a:off x="1892" y="1681"/>
                <a:ext cx="211" cy="157"/>
                <a:chOff x="857" y="1909"/>
                <a:chExt cx="211" cy="157"/>
              </a:xfrm>
            </p:grpSpPr>
            <p:sp>
              <p:nvSpPr>
                <p:cNvPr id="60" name="Text Box 70">
                  <a:extLst>
                    <a:ext uri="{FF2B5EF4-FFF2-40B4-BE49-F238E27FC236}">
                      <a16:creationId xmlns:a16="http://schemas.microsoft.com/office/drawing/2014/main" id="{0F55A2C6-BC74-4A5E-BDA5-7850A7ED5486}"/>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61" name="Text Box 71">
                  <a:extLst>
                    <a:ext uri="{FF2B5EF4-FFF2-40B4-BE49-F238E27FC236}">
                      <a16:creationId xmlns:a16="http://schemas.microsoft.com/office/drawing/2014/main" id="{4AB6B9E7-1CE9-41EF-8EF5-55275CA859E0}"/>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grpSp>
      <p:grpSp>
        <p:nvGrpSpPr>
          <p:cNvPr id="74" name="Group 76">
            <a:extLst>
              <a:ext uri="{FF2B5EF4-FFF2-40B4-BE49-F238E27FC236}">
                <a16:creationId xmlns:a16="http://schemas.microsoft.com/office/drawing/2014/main" id="{8004E0C4-F274-40BC-9D67-B668FC221FC5}"/>
              </a:ext>
            </a:extLst>
          </p:cNvPr>
          <p:cNvGrpSpPr>
            <a:grpSpLocks/>
          </p:cNvGrpSpPr>
          <p:nvPr/>
        </p:nvGrpSpPr>
        <p:grpSpPr bwMode="auto">
          <a:xfrm>
            <a:off x="6461125" y="2367111"/>
            <a:ext cx="1254125" cy="487362"/>
            <a:chOff x="1313" y="1534"/>
            <a:chExt cx="790" cy="307"/>
          </a:xfrm>
        </p:grpSpPr>
        <p:sp>
          <p:nvSpPr>
            <p:cNvPr id="75" name="Text Box 77">
              <a:extLst>
                <a:ext uri="{FF2B5EF4-FFF2-40B4-BE49-F238E27FC236}">
                  <a16:creationId xmlns:a16="http://schemas.microsoft.com/office/drawing/2014/main" id="{BCDE40E6-2582-46B9-A32F-693DA7E0C47F}"/>
                </a:ext>
              </a:extLst>
            </p:cNvPr>
            <p:cNvSpPr txBox="1">
              <a:spLocks noChangeArrowheads="1"/>
            </p:cNvSpPr>
            <p:nvPr/>
          </p:nvSpPr>
          <p:spPr bwMode="auto">
            <a:xfrm>
              <a:off x="1313" y="1534"/>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grpSp>
          <p:nvGrpSpPr>
            <p:cNvPr id="76" name="Group 78">
              <a:extLst>
                <a:ext uri="{FF2B5EF4-FFF2-40B4-BE49-F238E27FC236}">
                  <a16:creationId xmlns:a16="http://schemas.microsoft.com/office/drawing/2014/main" id="{22603475-1D8D-4146-A695-2D8471E4811B}"/>
                </a:ext>
              </a:extLst>
            </p:cNvPr>
            <p:cNvGrpSpPr>
              <a:grpSpLocks/>
            </p:cNvGrpSpPr>
            <p:nvPr/>
          </p:nvGrpSpPr>
          <p:grpSpPr bwMode="auto">
            <a:xfrm>
              <a:off x="1353" y="1539"/>
              <a:ext cx="258" cy="147"/>
              <a:chOff x="1353" y="1539"/>
              <a:chExt cx="258" cy="144"/>
            </a:xfrm>
          </p:grpSpPr>
          <p:sp>
            <p:nvSpPr>
              <p:cNvPr id="98" name="Rectangle 79">
                <a:extLst>
                  <a:ext uri="{FF2B5EF4-FFF2-40B4-BE49-F238E27FC236}">
                    <a16:creationId xmlns:a16="http://schemas.microsoft.com/office/drawing/2014/main" id="{1EEEDC66-A4BB-4D1B-8559-B6B2801CB50C}"/>
                  </a:ext>
                </a:extLst>
              </p:cNvPr>
              <p:cNvSpPr>
                <a:spLocks noChangeArrowheads="1"/>
              </p:cNvSpPr>
              <p:nvPr/>
            </p:nvSpPr>
            <p:spPr bwMode="auto">
              <a:xfrm>
                <a:off x="1353" y="1539"/>
                <a:ext cx="258" cy="14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99" name="Line 80">
                <a:extLst>
                  <a:ext uri="{FF2B5EF4-FFF2-40B4-BE49-F238E27FC236}">
                    <a16:creationId xmlns:a16="http://schemas.microsoft.com/office/drawing/2014/main" id="{184F55E0-52D4-425F-97B1-A4E5E8F1926F}"/>
                  </a:ext>
                </a:extLst>
              </p:cNvPr>
              <p:cNvSpPr>
                <a:spLocks noChangeShapeType="1"/>
              </p:cNvSpPr>
              <p:nvPr/>
            </p:nvSpPr>
            <p:spPr bwMode="auto">
              <a:xfrm>
                <a:off x="1521" y="1542"/>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00" name="Line 81">
                <a:extLst>
                  <a:ext uri="{FF2B5EF4-FFF2-40B4-BE49-F238E27FC236}">
                    <a16:creationId xmlns:a16="http://schemas.microsoft.com/office/drawing/2014/main" id="{129FE55B-4350-43A9-98F4-147FC607FCEE}"/>
                  </a:ext>
                </a:extLst>
              </p:cNvPr>
              <p:cNvSpPr>
                <a:spLocks noChangeShapeType="1"/>
              </p:cNvSpPr>
              <p:nvPr/>
            </p:nvSpPr>
            <p:spPr bwMode="auto">
              <a:xfrm>
                <a:off x="1437" y="1545"/>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nvGrpSpPr>
            <p:cNvPr id="77" name="Group 82">
              <a:extLst>
                <a:ext uri="{FF2B5EF4-FFF2-40B4-BE49-F238E27FC236}">
                  <a16:creationId xmlns:a16="http://schemas.microsoft.com/office/drawing/2014/main" id="{001838C0-460B-4BAB-A87B-D03417B3E60C}"/>
                </a:ext>
              </a:extLst>
            </p:cNvPr>
            <p:cNvGrpSpPr>
              <a:grpSpLocks/>
            </p:cNvGrpSpPr>
            <p:nvPr/>
          </p:nvGrpSpPr>
          <p:grpSpPr bwMode="auto">
            <a:xfrm>
              <a:off x="1773" y="1686"/>
              <a:ext cx="258" cy="144"/>
              <a:chOff x="1353" y="1539"/>
              <a:chExt cx="258" cy="144"/>
            </a:xfrm>
          </p:grpSpPr>
          <p:sp>
            <p:nvSpPr>
              <p:cNvPr id="95" name="Rectangle 83">
                <a:extLst>
                  <a:ext uri="{FF2B5EF4-FFF2-40B4-BE49-F238E27FC236}">
                    <a16:creationId xmlns:a16="http://schemas.microsoft.com/office/drawing/2014/main" id="{70326318-48CB-4142-82B3-900D59351383}"/>
                  </a:ext>
                </a:extLst>
              </p:cNvPr>
              <p:cNvSpPr>
                <a:spLocks noChangeArrowheads="1"/>
              </p:cNvSpPr>
              <p:nvPr/>
            </p:nvSpPr>
            <p:spPr bwMode="auto">
              <a:xfrm>
                <a:off x="1353" y="1539"/>
                <a:ext cx="258" cy="14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96" name="Line 84">
                <a:extLst>
                  <a:ext uri="{FF2B5EF4-FFF2-40B4-BE49-F238E27FC236}">
                    <a16:creationId xmlns:a16="http://schemas.microsoft.com/office/drawing/2014/main" id="{70AEA8DE-7953-44E0-8743-80AA3FC5070C}"/>
                  </a:ext>
                </a:extLst>
              </p:cNvPr>
              <p:cNvSpPr>
                <a:spLocks noChangeShapeType="1"/>
              </p:cNvSpPr>
              <p:nvPr/>
            </p:nvSpPr>
            <p:spPr bwMode="auto">
              <a:xfrm>
                <a:off x="1521" y="1542"/>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97" name="Line 85">
                <a:extLst>
                  <a:ext uri="{FF2B5EF4-FFF2-40B4-BE49-F238E27FC236}">
                    <a16:creationId xmlns:a16="http://schemas.microsoft.com/office/drawing/2014/main" id="{BA58B16D-C0D0-49E4-B9BF-44EB7EE9D204}"/>
                  </a:ext>
                </a:extLst>
              </p:cNvPr>
              <p:cNvSpPr>
                <a:spLocks noChangeShapeType="1"/>
              </p:cNvSpPr>
              <p:nvPr/>
            </p:nvSpPr>
            <p:spPr bwMode="auto">
              <a:xfrm>
                <a:off x="1437" y="1545"/>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
          <p:nvSpPr>
            <p:cNvPr id="78" name="Rectangle 86">
              <a:extLst>
                <a:ext uri="{FF2B5EF4-FFF2-40B4-BE49-F238E27FC236}">
                  <a16:creationId xmlns:a16="http://schemas.microsoft.com/office/drawing/2014/main" id="{1A75DD6F-9151-40C3-973D-25FAE0AE9C04}"/>
                </a:ext>
              </a:extLst>
            </p:cNvPr>
            <p:cNvSpPr>
              <a:spLocks noChangeArrowheads="1"/>
            </p:cNvSpPr>
            <p:nvPr/>
          </p:nvSpPr>
          <p:spPr bwMode="auto">
            <a:xfrm>
              <a:off x="1611" y="1686"/>
              <a:ext cx="81" cy="14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9" name="Rectangle 87">
              <a:extLst>
                <a:ext uri="{FF2B5EF4-FFF2-40B4-BE49-F238E27FC236}">
                  <a16:creationId xmlns:a16="http://schemas.microsoft.com/office/drawing/2014/main" id="{B7889E44-B7B5-4813-88B3-08EDCC8345B9}"/>
                </a:ext>
              </a:extLst>
            </p:cNvPr>
            <p:cNvSpPr>
              <a:spLocks noChangeArrowheads="1"/>
            </p:cNvSpPr>
            <p:nvPr/>
          </p:nvSpPr>
          <p:spPr bwMode="auto">
            <a:xfrm>
              <a:off x="1692" y="1536"/>
              <a:ext cx="81" cy="15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0" name="Text Box 88">
              <a:extLst>
                <a:ext uri="{FF2B5EF4-FFF2-40B4-BE49-F238E27FC236}">
                  <a16:creationId xmlns:a16="http://schemas.microsoft.com/office/drawing/2014/main" id="{8C514728-8CE4-4E27-97D7-1B2C44893437}"/>
                </a:ext>
              </a:extLst>
            </p:cNvPr>
            <p:cNvSpPr txBox="1">
              <a:spLocks noChangeArrowheads="1"/>
            </p:cNvSpPr>
            <p:nvPr/>
          </p:nvSpPr>
          <p:spPr bwMode="auto">
            <a:xfrm>
              <a:off x="1391" y="1534"/>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81" name="Text Box 89">
              <a:extLst>
                <a:ext uri="{FF2B5EF4-FFF2-40B4-BE49-F238E27FC236}">
                  <a16:creationId xmlns:a16="http://schemas.microsoft.com/office/drawing/2014/main" id="{F1AEC90E-E333-4AE9-8960-8BBFBF5AB65D}"/>
                </a:ext>
              </a:extLst>
            </p:cNvPr>
            <p:cNvSpPr txBox="1">
              <a:spLocks noChangeArrowheads="1"/>
            </p:cNvSpPr>
            <p:nvPr/>
          </p:nvSpPr>
          <p:spPr bwMode="auto">
            <a:xfrm>
              <a:off x="1478" y="1534"/>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82" name="Text Box 90">
              <a:extLst>
                <a:ext uri="{FF2B5EF4-FFF2-40B4-BE49-F238E27FC236}">
                  <a16:creationId xmlns:a16="http://schemas.microsoft.com/office/drawing/2014/main" id="{4347C47F-EDE8-47CC-91E7-D340F06A6DB5}"/>
                </a:ext>
              </a:extLst>
            </p:cNvPr>
            <p:cNvSpPr txBox="1">
              <a:spLocks noChangeArrowheads="1"/>
            </p:cNvSpPr>
            <p:nvPr/>
          </p:nvSpPr>
          <p:spPr bwMode="auto">
            <a:xfrm>
              <a:off x="1652" y="1540"/>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grpSp>
          <p:nvGrpSpPr>
            <p:cNvPr id="83" name="Group 91">
              <a:extLst>
                <a:ext uri="{FF2B5EF4-FFF2-40B4-BE49-F238E27FC236}">
                  <a16:creationId xmlns:a16="http://schemas.microsoft.com/office/drawing/2014/main" id="{D7CDB0AE-17BF-4AF8-8E87-33E8A43C552B}"/>
                </a:ext>
              </a:extLst>
            </p:cNvPr>
            <p:cNvGrpSpPr>
              <a:grpSpLocks/>
            </p:cNvGrpSpPr>
            <p:nvPr/>
          </p:nvGrpSpPr>
          <p:grpSpPr bwMode="auto">
            <a:xfrm>
              <a:off x="1565" y="1684"/>
              <a:ext cx="211" cy="157"/>
              <a:chOff x="857" y="1909"/>
              <a:chExt cx="211" cy="157"/>
            </a:xfrm>
          </p:grpSpPr>
          <p:sp>
            <p:nvSpPr>
              <p:cNvPr id="93" name="Text Box 92">
                <a:extLst>
                  <a:ext uri="{FF2B5EF4-FFF2-40B4-BE49-F238E27FC236}">
                    <a16:creationId xmlns:a16="http://schemas.microsoft.com/office/drawing/2014/main" id="{7F345B41-6F02-4D42-BF1C-831E05B1A7EA}"/>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94" name="Text Box 93">
                <a:extLst>
                  <a:ext uri="{FF2B5EF4-FFF2-40B4-BE49-F238E27FC236}">
                    <a16:creationId xmlns:a16="http://schemas.microsoft.com/office/drawing/2014/main" id="{B1A0B61A-2CB8-4D44-9654-09956F9D21AC}"/>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84" name="Group 94">
              <a:extLst>
                <a:ext uri="{FF2B5EF4-FFF2-40B4-BE49-F238E27FC236}">
                  <a16:creationId xmlns:a16="http://schemas.microsoft.com/office/drawing/2014/main" id="{69BDF428-7E38-4DFB-9FD9-D329B23446EB}"/>
                </a:ext>
              </a:extLst>
            </p:cNvPr>
            <p:cNvGrpSpPr>
              <a:grpSpLocks/>
            </p:cNvGrpSpPr>
            <p:nvPr/>
          </p:nvGrpSpPr>
          <p:grpSpPr bwMode="auto">
            <a:xfrm>
              <a:off x="1730" y="1684"/>
              <a:ext cx="211" cy="157"/>
              <a:chOff x="857" y="1909"/>
              <a:chExt cx="211" cy="157"/>
            </a:xfrm>
          </p:grpSpPr>
          <p:sp>
            <p:nvSpPr>
              <p:cNvPr id="91" name="Text Box 95">
                <a:extLst>
                  <a:ext uri="{FF2B5EF4-FFF2-40B4-BE49-F238E27FC236}">
                    <a16:creationId xmlns:a16="http://schemas.microsoft.com/office/drawing/2014/main" id="{A8A7A137-2458-446C-A05C-0BC11A21AE7F}"/>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92" name="Text Box 96">
                <a:extLst>
                  <a:ext uri="{FF2B5EF4-FFF2-40B4-BE49-F238E27FC236}">
                    <a16:creationId xmlns:a16="http://schemas.microsoft.com/office/drawing/2014/main" id="{A9DD27EF-52BA-4D0A-B5B1-2CB08CD2CBAA}"/>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85" name="Group 97">
              <a:extLst>
                <a:ext uri="{FF2B5EF4-FFF2-40B4-BE49-F238E27FC236}">
                  <a16:creationId xmlns:a16="http://schemas.microsoft.com/office/drawing/2014/main" id="{C0EA8203-A7DD-4CFD-B549-6D4AF55FF447}"/>
                </a:ext>
              </a:extLst>
            </p:cNvPr>
            <p:cNvGrpSpPr>
              <a:grpSpLocks/>
            </p:cNvGrpSpPr>
            <p:nvPr/>
          </p:nvGrpSpPr>
          <p:grpSpPr bwMode="auto">
            <a:xfrm>
              <a:off x="1808" y="1684"/>
              <a:ext cx="211" cy="157"/>
              <a:chOff x="857" y="1909"/>
              <a:chExt cx="211" cy="157"/>
            </a:xfrm>
          </p:grpSpPr>
          <p:sp>
            <p:nvSpPr>
              <p:cNvPr id="89" name="Text Box 98">
                <a:extLst>
                  <a:ext uri="{FF2B5EF4-FFF2-40B4-BE49-F238E27FC236}">
                    <a16:creationId xmlns:a16="http://schemas.microsoft.com/office/drawing/2014/main" id="{3F4D9940-7A94-4416-9A2D-03BC6086643B}"/>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90" name="Text Box 99">
                <a:extLst>
                  <a:ext uri="{FF2B5EF4-FFF2-40B4-BE49-F238E27FC236}">
                    <a16:creationId xmlns:a16="http://schemas.microsoft.com/office/drawing/2014/main" id="{E7835EB7-B9AC-4702-8073-D86D18178E38}"/>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86" name="Group 100">
              <a:extLst>
                <a:ext uri="{FF2B5EF4-FFF2-40B4-BE49-F238E27FC236}">
                  <a16:creationId xmlns:a16="http://schemas.microsoft.com/office/drawing/2014/main" id="{65613BCC-F90A-4B8C-8E9E-130597A42E97}"/>
                </a:ext>
              </a:extLst>
            </p:cNvPr>
            <p:cNvGrpSpPr>
              <a:grpSpLocks/>
            </p:cNvGrpSpPr>
            <p:nvPr/>
          </p:nvGrpSpPr>
          <p:grpSpPr bwMode="auto">
            <a:xfrm>
              <a:off x="1892" y="1681"/>
              <a:ext cx="211" cy="157"/>
              <a:chOff x="857" y="1909"/>
              <a:chExt cx="211" cy="157"/>
            </a:xfrm>
          </p:grpSpPr>
          <p:sp>
            <p:nvSpPr>
              <p:cNvPr id="87" name="Text Box 101">
                <a:extLst>
                  <a:ext uri="{FF2B5EF4-FFF2-40B4-BE49-F238E27FC236}">
                    <a16:creationId xmlns:a16="http://schemas.microsoft.com/office/drawing/2014/main" id="{22D18A27-FC6A-4136-B55F-147DADFB9FAA}"/>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88" name="Text Box 102">
                <a:extLst>
                  <a:ext uri="{FF2B5EF4-FFF2-40B4-BE49-F238E27FC236}">
                    <a16:creationId xmlns:a16="http://schemas.microsoft.com/office/drawing/2014/main" id="{FB947975-BCB9-4F79-8335-F14CD2360C49}"/>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grpSp>
        <p:nvGrpSpPr>
          <p:cNvPr id="101" name="Group 136">
            <a:extLst>
              <a:ext uri="{FF2B5EF4-FFF2-40B4-BE49-F238E27FC236}">
                <a16:creationId xmlns:a16="http://schemas.microsoft.com/office/drawing/2014/main" id="{1D353B5E-4C7D-44B0-ADF0-DFD6D1600237}"/>
              </a:ext>
            </a:extLst>
          </p:cNvPr>
          <p:cNvGrpSpPr>
            <a:grpSpLocks/>
          </p:cNvGrpSpPr>
          <p:nvPr/>
        </p:nvGrpSpPr>
        <p:grpSpPr bwMode="auto">
          <a:xfrm>
            <a:off x="5360988" y="2367111"/>
            <a:ext cx="1249362" cy="487362"/>
            <a:chOff x="4928" y="1534"/>
            <a:chExt cx="787" cy="307"/>
          </a:xfrm>
        </p:grpSpPr>
        <p:grpSp>
          <p:nvGrpSpPr>
            <p:cNvPr id="102" name="Group 134">
              <a:extLst>
                <a:ext uri="{FF2B5EF4-FFF2-40B4-BE49-F238E27FC236}">
                  <a16:creationId xmlns:a16="http://schemas.microsoft.com/office/drawing/2014/main" id="{4064D122-CE6D-402E-BD4D-C73F7D61634F}"/>
                </a:ext>
              </a:extLst>
            </p:cNvPr>
            <p:cNvGrpSpPr>
              <a:grpSpLocks/>
            </p:cNvGrpSpPr>
            <p:nvPr/>
          </p:nvGrpSpPr>
          <p:grpSpPr bwMode="auto">
            <a:xfrm>
              <a:off x="5354" y="1534"/>
              <a:ext cx="361" cy="154"/>
              <a:chOff x="5009" y="1132"/>
              <a:chExt cx="361" cy="154"/>
            </a:xfrm>
          </p:grpSpPr>
          <p:sp>
            <p:nvSpPr>
              <p:cNvPr id="126" name="Text Box 104">
                <a:extLst>
                  <a:ext uri="{FF2B5EF4-FFF2-40B4-BE49-F238E27FC236}">
                    <a16:creationId xmlns:a16="http://schemas.microsoft.com/office/drawing/2014/main" id="{6EE7FFED-09E9-43F4-AD98-C8B909340A63}"/>
                  </a:ext>
                </a:extLst>
              </p:cNvPr>
              <p:cNvSpPr txBox="1">
                <a:spLocks noChangeArrowheads="1"/>
              </p:cNvSpPr>
              <p:nvPr/>
            </p:nvSpPr>
            <p:spPr bwMode="auto">
              <a:xfrm>
                <a:off x="5009" y="113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grpSp>
            <p:nvGrpSpPr>
              <p:cNvPr id="127" name="Group 105">
                <a:extLst>
                  <a:ext uri="{FF2B5EF4-FFF2-40B4-BE49-F238E27FC236}">
                    <a16:creationId xmlns:a16="http://schemas.microsoft.com/office/drawing/2014/main" id="{E9505D76-EB32-4E15-8B7D-32356BEBEDB4}"/>
                  </a:ext>
                </a:extLst>
              </p:cNvPr>
              <p:cNvGrpSpPr>
                <a:grpSpLocks/>
              </p:cNvGrpSpPr>
              <p:nvPr/>
            </p:nvGrpSpPr>
            <p:grpSpPr bwMode="auto">
              <a:xfrm>
                <a:off x="5049" y="1137"/>
                <a:ext cx="258" cy="147"/>
                <a:chOff x="1353" y="1539"/>
                <a:chExt cx="258" cy="144"/>
              </a:xfrm>
            </p:grpSpPr>
            <p:sp>
              <p:nvSpPr>
                <p:cNvPr id="130" name="Rectangle 106">
                  <a:extLst>
                    <a:ext uri="{FF2B5EF4-FFF2-40B4-BE49-F238E27FC236}">
                      <a16:creationId xmlns:a16="http://schemas.microsoft.com/office/drawing/2014/main" id="{BE858297-9852-4D75-99FC-419AD7236874}"/>
                    </a:ext>
                  </a:extLst>
                </p:cNvPr>
                <p:cNvSpPr>
                  <a:spLocks noChangeArrowheads="1"/>
                </p:cNvSpPr>
                <p:nvPr/>
              </p:nvSpPr>
              <p:spPr bwMode="auto">
                <a:xfrm>
                  <a:off x="1353" y="1539"/>
                  <a:ext cx="258" cy="14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31" name="Line 107">
                  <a:extLst>
                    <a:ext uri="{FF2B5EF4-FFF2-40B4-BE49-F238E27FC236}">
                      <a16:creationId xmlns:a16="http://schemas.microsoft.com/office/drawing/2014/main" id="{36EC3CD3-E155-49AF-854E-DE05FE05EC3F}"/>
                    </a:ext>
                  </a:extLst>
                </p:cNvPr>
                <p:cNvSpPr>
                  <a:spLocks noChangeShapeType="1"/>
                </p:cNvSpPr>
                <p:nvPr/>
              </p:nvSpPr>
              <p:spPr bwMode="auto">
                <a:xfrm>
                  <a:off x="1521" y="1542"/>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32" name="Line 108">
                  <a:extLst>
                    <a:ext uri="{FF2B5EF4-FFF2-40B4-BE49-F238E27FC236}">
                      <a16:creationId xmlns:a16="http://schemas.microsoft.com/office/drawing/2014/main" id="{9A32FD49-8FB1-4B09-82FB-8C1E059ACE13}"/>
                    </a:ext>
                  </a:extLst>
                </p:cNvPr>
                <p:cNvSpPr>
                  <a:spLocks noChangeShapeType="1"/>
                </p:cNvSpPr>
                <p:nvPr/>
              </p:nvSpPr>
              <p:spPr bwMode="auto">
                <a:xfrm>
                  <a:off x="1437" y="1545"/>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
            <p:nvSpPr>
              <p:cNvPr id="128" name="Text Box 115">
                <a:extLst>
                  <a:ext uri="{FF2B5EF4-FFF2-40B4-BE49-F238E27FC236}">
                    <a16:creationId xmlns:a16="http://schemas.microsoft.com/office/drawing/2014/main" id="{A20EAED5-C962-4EB8-8DD7-8462B5994046}"/>
                  </a:ext>
                </a:extLst>
              </p:cNvPr>
              <p:cNvSpPr txBox="1">
                <a:spLocks noChangeArrowheads="1"/>
              </p:cNvSpPr>
              <p:nvPr/>
            </p:nvSpPr>
            <p:spPr bwMode="auto">
              <a:xfrm>
                <a:off x="5087" y="113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29" name="Text Box 116">
                <a:extLst>
                  <a:ext uri="{FF2B5EF4-FFF2-40B4-BE49-F238E27FC236}">
                    <a16:creationId xmlns:a16="http://schemas.microsoft.com/office/drawing/2014/main" id="{D4E739BF-9782-4CD7-B02D-3FAC9D3F468C}"/>
                  </a:ext>
                </a:extLst>
              </p:cNvPr>
              <p:cNvSpPr txBox="1">
                <a:spLocks noChangeArrowheads="1"/>
              </p:cNvSpPr>
              <p:nvPr/>
            </p:nvSpPr>
            <p:spPr bwMode="auto">
              <a:xfrm>
                <a:off x="5174" y="113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grpSp>
        <p:grpSp>
          <p:nvGrpSpPr>
            <p:cNvPr id="103" name="Group 135">
              <a:extLst>
                <a:ext uri="{FF2B5EF4-FFF2-40B4-BE49-F238E27FC236}">
                  <a16:creationId xmlns:a16="http://schemas.microsoft.com/office/drawing/2014/main" id="{FE47C5FF-2A58-4BF7-8F80-6F8CB6F22C59}"/>
                </a:ext>
              </a:extLst>
            </p:cNvPr>
            <p:cNvGrpSpPr>
              <a:grpSpLocks/>
            </p:cNvGrpSpPr>
            <p:nvPr/>
          </p:nvGrpSpPr>
          <p:grpSpPr bwMode="auto">
            <a:xfrm>
              <a:off x="4928" y="1536"/>
              <a:ext cx="550" cy="305"/>
              <a:chOff x="5114" y="1518"/>
              <a:chExt cx="550" cy="305"/>
            </a:xfrm>
          </p:grpSpPr>
          <p:grpSp>
            <p:nvGrpSpPr>
              <p:cNvPr id="104" name="Group 133">
                <a:extLst>
                  <a:ext uri="{FF2B5EF4-FFF2-40B4-BE49-F238E27FC236}">
                    <a16:creationId xmlns:a16="http://schemas.microsoft.com/office/drawing/2014/main" id="{4F1090BA-D42E-43DA-A3D8-5FD651E21952}"/>
                  </a:ext>
                </a:extLst>
              </p:cNvPr>
              <p:cNvGrpSpPr>
                <a:grpSpLocks/>
              </p:cNvGrpSpPr>
              <p:nvPr/>
            </p:nvGrpSpPr>
            <p:grpSpPr bwMode="auto">
              <a:xfrm>
                <a:off x="5375" y="1518"/>
                <a:ext cx="196" cy="158"/>
                <a:chOff x="5378" y="1518"/>
                <a:chExt cx="196" cy="158"/>
              </a:xfrm>
            </p:grpSpPr>
            <p:sp>
              <p:nvSpPr>
                <p:cNvPr id="124" name="Rectangle 114">
                  <a:extLst>
                    <a:ext uri="{FF2B5EF4-FFF2-40B4-BE49-F238E27FC236}">
                      <a16:creationId xmlns:a16="http://schemas.microsoft.com/office/drawing/2014/main" id="{9BA047D6-EB21-4A57-9488-318CE6AF70FE}"/>
                    </a:ext>
                  </a:extLst>
                </p:cNvPr>
                <p:cNvSpPr>
                  <a:spLocks noChangeArrowheads="1"/>
                </p:cNvSpPr>
                <p:nvPr/>
              </p:nvSpPr>
              <p:spPr bwMode="auto">
                <a:xfrm>
                  <a:off x="5418" y="1518"/>
                  <a:ext cx="81" cy="15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25" name="Text Box 117">
                  <a:extLst>
                    <a:ext uri="{FF2B5EF4-FFF2-40B4-BE49-F238E27FC236}">
                      <a16:creationId xmlns:a16="http://schemas.microsoft.com/office/drawing/2014/main" id="{155146C3-19AF-4B11-87A5-CF7DEDEE1A37}"/>
                    </a:ext>
                  </a:extLst>
                </p:cNvPr>
                <p:cNvSpPr txBox="1">
                  <a:spLocks noChangeArrowheads="1"/>
                </p:cNvSpPr>
                <p:nvPr/>
              </p:nvSpPr>
              <p:spPr bwMode="auto">
                <a:xfrm>
                  <a:off x="5378" y="152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grpSp>
          <p:grpSp>
            <p:nvGrpSpPr>
              <p:cNvPr id="105" name="Group 132">
                <a:extLst>
                  <a:ext uri="{FF2B5EF4-FFF2-40B4-BE49-F238E27FC236}">
                    <a16:creationId xmlns:a16="http://schemas.microsoft.com/office/drawing/2014/main" id="{C123B6F0-5EC2-4E9D-94CE-3807163CE4D2}"/>
                  </a:ext>
                </a:extLst>
              </p:cNvPr>
              <p:cNvGrpSpPr>
                <a:grpSpLocks/>
              </p:cNvGrpSpPr>
              <p:nvPr/>
            </p:nvGrpSpPr>
            <p:grpSpPr bwMode="auto">
              <a:xfrm>
                <a:off x="5453" y="1666"/>
                <a:ext cx="211" cy="157"/>
                <a:chOff x="5261" y="1282"/>
                <a:chExt cx="211" cy="157"/>
              </a:xfrm>
            </p:grpSpPr>
            <p:sp>
              <p:nvSpPr>
                <p:cNvPr id="120" name="Rectangle 113">
                  <a:extLst>
                    <a:ext uri="{FF2B5EF4-FFF2-40B4-BE49-F238E27FC236}">
                      <a16:creationId xmlns:a16="http://schemas.microsoft.com/office/drawing/2014/main" id="{B8BC6B79-8A09-4576-B2CF-076372D68534}"/>
                    </a:ext>
                  </a:extLst>
                </p:cNvPr>
                <p:cNvSpPr>
                  <a:spLocks noChangeArrowheads="1"/>
                </p:cNvSpPr>
                <p:nvPr/>
              </p:nvSpPr>
              <p:spPr bwMode="auto">
                <a:xfrm>
                  <a:off x="5307" y="1284"/>
                  <a:ext cx="81" cy="14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121" name="Group 118">
                  <a:extLst>
                    <a:ext uri="{FF2B5EF4-FFF2-40B4-BE49-F238E27FC236}">
                      <a16:creationId xmlns:a16="http://schemas.microsoft.com/office/drawing/2014/main" id="{B37F4854-640F-422D-A10B-2831C92801EE}"/>
                    </a:ext>
                  </a:extLst>
                </p:cNvPr>
                <p:cNvGrpSpPr>
                  <a:grpSpLocks/>
                </p:cNvGrpSpPr>
                <p:nvPr/>
              </p:nvGrpSpPr>
              <p:grpSpPr bwMode="auto">
                <a:xfrm>
                  <a:off x="5261" y="1282"/>
                  <a:ext cx="211" cy="157"/>
                  <a:chOff x="857" y="1909"/>
                  <a:chExt cx="211" cy="157"/>
                </a:xfrm>
              </p:grpSpPr>
              <p:sp>
                <p:nvSpPr>
                  <p:cNvPr id="122" name="Text Box 119">
                    <a:extLst>
                      <a:ext uri="{FF2B5EF4-FFF2-40B4-BE49-F238E27FC236}">
                        <a16:creationId xmlns:a16="http://schemas.microsoft.com/office/drawing/2014/main" id="{43D8716B-8D84-4456-908A-CD9C975C5970}"/>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23" name="Text Box 120">
                    <a:extLst>
                      <a:ext uri="{FF2B5EF4-FFF2-40B4-BE49-F238E27FC236}">
                        <a16:creationId xmlns:a16="http://schemas.microsoft.com/office/drawing/2014/main" id="{BD237D05-EE47-4BA3-9B34-FCDC5902BA8B}"/>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grpSp>
            <p:nvGrpSpPr>
              <p:cNvPr id="106" name="Group 131">
                <a:extLst>
                  <a:ext uri="{FF2B5EF4-FFF2-40B4-BE49-F238E27FC236}">
                    <a16:creationId xmlns:a16="http://schemas.microsoft.com/office/drawing/2014/main" id="{A72640F0-9115-4D4B-8303-86B0C84C6A03}"/>
                  </a:ext>
                </a:extLst>
              </p:cNvPr>
              <p:cNvGrpSpPr>
                <a:grpSpLocks/>
              </p:cNvGrpSpPr>
              <p:nvPr/>
            </p:nvGrpSpPr>
            <p:grpSpPr bwMode="auto">
              <a:xfrm>
                <a:off x="5114" y="1663"/>
                <a:ext cx="373" cy="160"/>
                <a:chOff x="5426" y="1279"/>
                <a:chExt cx="373" cy="160"/>
              </a:xfrm>
            </p:grpSpPr>
            <p:grpSp>
              <p:nvGrpSpPr>
                <p:cNvPr id="107" name="Group 109">
                  <a:extLst>
                    <a:ext uri="{FF2B5EF4-FFF2-40B4-BE49-F238E27FC236}">
                      <a16:creationId xmlns:a16="http://schemas.microsoft.com/office/drawing/2014/main" id="{EF95635D-3464-4600-A647-91686700BC71}"/>
                    </a:ext>
                  </a:extLst>
                </p:cNvPr>
                <p:cNvGrpSpPr>
                  <a:grpSpLocks/>
                </p:cNvGrpSpPr>
                <p:nvPr/>
              </p:nvGrpSpPr>
              <p:grpSpPr bwMode="auto">
                <a:xfrm>
                  <a:off x="5469" y="1284"/>
                  <a:ext cx="258" cy="144"/>
                  <a:chOff x="1353" y="1539"/>
                  <a:chExt cx="258" cy="144"/>
                </a:xfrm>
              </p:grpSpPr>
              <p:sp>
                <p:nvSpPr>
                  <p:cNvPr id="117" name="Rectangle 110">
                    <a:extLst>
                      <a:ext uri="{FF2B5EF4-FFF2-40B4-BE49-F238E27FC236}">
                        <a16:creationId xmlns:a16="http://schemas.microsoft.com/office/drawing/2014/main" id="{411236A8-2C37-4EBB-AC91-4D82BCF1F042}"/>
                      </a:ext>
                    </a:extLst>
                  </p:cNvPr>
                  <p:cNvSpPr>
                    <a:spLocks noChangeArrowheads="1"/>
                  </p:cNvSpPr>
                  <p:nvPr/>
                </p:nvSpPr>
                <p:spPr bwMode="auto">
                  <a:xfrm>
                    <a:off x="1353" y="1539"/>
                    <a:ext cx="258" cy="14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18" name="Line 111">
                    <a:extLst>
                      <a:ext uri="{FF2B5EF4-FFF2-40B4-BE49-F238E27FC236}">
                        <a16:creationId xmlns:a16="http://schemas.microsoft.com/office/drawing/2014/main" id="{0C67699B-2678-45B2-821B-16574E3CE5EB}"/>
                      </a:ext>
                    </a:extLst>
                  </p:cNvPr>
                  <p:cNvSpPr>
                    <a:spLocks noChangeShapeType="1"/>
                  </p:cNvSpPr>
                  <p:nvPr/>
                </p:nvSpPr>
                <p:spPr bwMode="auto">
                  <a:xfrm>
                    <a:off x="1521" y="1542"/>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19" name="Line 112">
                    <a:extLst>
                      <a:ext uri="{FF2B5EF4-FFF2-40B4-BE49-F238E27FC236}">
                        <a16:creationId xmlns:a16="http://schemas.microsoft.com/office/drawing/2014/main" id="{F71F80BD-1F23-4D70-8853-F396ECE903F3}"/>
                      </a:ext>
                    </a:extLst>
                  </p:cNvPr>
                  <p:cNvSpPr>
                    <a:spLocks noChangeShapeType="1"/>
                  </p:cNvSpPr>
                  <p:nvPr/>
                </p:nvSpPr>
                <p:spPr bwMode="auto">
                  <a:xfrm>
                    <a:off x="1437" y="1545"/>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nvGrpSpPr>
                <p:cNvPr id="108" name="Group 121">
                  <a:extLst>
                    <a:ext uri="{FF2B5EF4-FFF2-40B4-BE49-F238E27FC236}">
                      <a16:creationId xmlns:a16="http://schemas.microsoft.com/office/drawing/2014/main" id="{99FE6E1E-11C6-43DC-A6B2-53B74B2E2586}"/>
                    </a:ext>
                  </a:extLst>
                </p:cNvPr>
                <p:cNvGrpSpPr>
                  <a:grpSpLocks/>
                </p:cNvGrpSpPr>
                <p:nvPr/>
              </p:nvGrpSpPr>
              <p:grpSpPr bwMode="auto">
                <a:xfrm>
                  <a:off x="5426" y="1282"/>
                  <a:ext cx="211" cy="157"/>
                  <a:chOff x="857" y="1909"/>
                  <a:chExt cx="211" cy="157"/>
                </a:xfrm>
              </p:grpSpPr>
              <p:sp>
                <p:nvSpPr>
                  <p:cNvPr id="115" name="Text Box 122">
                    <a:extLst>
                      <a:ext uri="{FF2B5EF4-FFF2-40B4-BE49-F238E27FC236}">
                        <a16:creationId xmlns:a16="http://schemas.microsoft.com/office/drawing/2014/main" id="{111FC4B1-082D-4B2E-BC8A-EAE89C27B066}"/>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16" name="Text Box 123">
                    <a:extLst>
                      <a:ext uri="{FF2B5EF4-FFF2-40B4-BE49-F238E27FC236}">
                        <a16:creationId xmlns:a16="http://schemas.microsoft.com/office/drawing/2014/main" id="{DC0DBBEE-9BA8-4CAB-8375-B534F3C38E04}"/>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109" name="Group 124">
                  <a:extLst>
                    <a:ext uri="{FF2B5EF4-FFF2-40B4-BE49-F238E27FC236}">
                      <a16:creationId xmlns:a16="http://schemas.microsoft.com/office/drawing/2014/main" id="{B2CEFCA9-4AAD-474F-B3A7-35FA1BAC4C0E}"/>
                    </a:ext>
                  </a:extLst>
                </p:cNvPr>
                <p:cNvGrpSpPr>
                  <a:grpSpLocks/>
                </p:cNvGrpSpPr>
                <p:nvPr/>
              </p:nvGrpSpPr>
              <p:grpSpPr bwMode="auto">
                <a:xfrm>
                  <a:off x="5504" y="1282"/>
                  <a:ext cx="211" cy="157"/>
                  <a:chOff x="857" y="1909"/>
                  <a:chExt cx="211" cy="157"/>
                </a:xfrm>
              </p:grpSpPr>
              <p:sp>
                <p:nvSpPr>
                  <p:cNvPr id="113" name="Text Box 125">
                    <a:extLst>
                      <a:ext uri="{FF2B5EF4-FFF2-40B4-BE49-F238E27FC236}">
                        <a16:creationId xmlns:a16="http://schemas.microsoft.com/office/drawing/2014/main" id="{687E5582-17E4-4B68-99AA-1D017710E8AE}"/>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14" name="Text Box 126">
                    <a:extLst>
                      <a:ext uri="{FF2B5EF4-FFF2-40B4-BE49-F238E27FC236}">
                        <a16:creationId xmlns:a16="http://schemas.microsoft.com/office/drawing/2014/main" id="{764822FC-6767-4E1E-8581-D948EA1EEE77}"/>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110" name="Group 127">
                  <a:extLst>
                    <a:ext uri="{FF2B5EF4-FFF2-40B4-BE49-F238E27FC236}">
                      <a16:creationId xmlns:a16="http://schemas.microsoft.com/office/drawing/2014/main" id="{4765D20F-A369-44CC-A31D-EAF51D4A7E01}"/>
                    </a:ext>
                  </a:extLst>
                </p:cNvPr>
                <p:cNvGrpSpPr>
                  <a:grpSpLocks/>
                </p:cNvGrpSpPr>
                <p:nvPr/>
              </p:nvGrpSpPr>
              <p:grpSpPr bwMode="auto">
                <a:xfrm>
                  <a:off x="5588" y="1279"/>
                  <a:ext cx="211" cy="157"/>
                  <a:chOff x="857" y="1909"/>
                  <a:chExt cx="211" cy="157"/>
                </a:xfrm>
              </p:grpSpPr>
              <p:sp>
                <p:nvSpPr>
                  <p:cNvPr id="111" name="Text Box 128">
                    <a:extLst>
                      <a:ext uri="{FF2B5EF4-FFF2-40B4-BE49-F238E27FC236}">
                        <a16:creationId xmlns:a16="http://schemas.microsoft.com/office/drawing/2014/main" id="{AF339C8F-1910-4D22-8C06-85EC43315363}"/>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12" name="Text Box 129">
                    <a:extLst>
                      <a:ext uri="{FF2B5EF4-FFF2-40B4-BE49-F238E27FC236}">
                        <a16:creationId xmlns:a16="http://schemas.microsoft.com/office/drawing/2014/main" id="{76613946-55FE-431F-BE8D-03EC2BF35BAD}"/>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grpSp>
      </p:grpSp>
      <p:sp>
        <p:nvSpPr>
          <p:cNvPr id="133" name="Text Box 137">
            <a:extLst>
              <a:ext uri="{FF2B5EF4-FFF2-40B4-BE49-F238E27FC236}">
                <a16:creationId xmlns:a16="http://schemas.microsoft.com/office/drawing/2014/main" id="{081C1867-4052-4286-B018-193BBF4EFFF8}"/>
              </a:ext>
            </a:extLst>
          </p:cNvPr>
          <p:cNvSpPr txBox="1">
            <a:spLocks noChangeArrowheads="1"/>
          </p:cNvSpPr>
          <p:nvPr/>
        </p:nvSpPr>
        <p:spPr bwMode="auto">
          <a:xfrm>
            <a:off x="6556375" y="2844948"/>
            <a:ext cx="893763" cy="825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1600" dirty="0">
                <a:latin typeface="Arial" charset="0"/>
                <a:cs typeface="Arial" charset="0"/>
              </a:rPr>
              <a:t>slot 0</a:t>
            </a:r>
          </a:p>
          <a:p>
            <a:pPr algn="ctr">
              <a:defRPr/>
            </a:pPr>
            <a:r>
              <a:rPr lang="en-US" sz="1600" dirty="0">
                <a:latin typeface="Arial" charset="0"/>
                <a:cs typeface="Arial" charset="0"/>
              </a:rPr>
              <a:t>channel</a:t>
            </a:r>
          </a:p>
          <a:p>
            <a:pPr algn="ctr">
              <a:defRPr/>
            </a:pPr>
            <a:r>
              <a:rPr lang="en-US" sz="1600" dirty="0">
                <a:latin typeface="Arial" charset="0"/>
                <a:cs typeface="Arial" charset="0"/>
              </a:rPr>
              <a:t>output</a:t>
            </a:r>
          </a:p>
        </p:txBody>
      </p:sp>
      <p:sp>
        <p:nvSpPr>
          <p:cNvPr id="134" name="Text Box 138">
            <a:extLst>
              <a:ext uri="{FF2B5EF4-FFF2-40B4-BE49-F238E27FC236}">
                <a16:creationId xmlns:a16="http://schemas.microsoft.com/office/drawing/2014/main" id="{404B6DE6-A3B1-4D0A-95AB-B847AA08A6C3}"/>
              </a:ext>
            </a:extLst>
          </p:cNvPr>
          <p:cNvSpPr txBox="1">
            <a:spLocks noChangeArrowheads="1"/>
          </p:cNvSpPr>
          <p:nvPr/>
        </p:nvSpPr>
        <p:spPr bwMode="auto">
          <a:xfrm>
            <a:off x="5513388" y="2863998"/>
            <a:ext cx="893762" cy="825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1600" dirty="0">
                <a:latin typeface="Arial" charset="0"/>
                <a:cs typeface="Arial" charset="0"/>
              </a:rPr>
              <a:t>slot 1</a:t>
            </a:r>
          </a:p>
          <a:p>
            <a:pPr algn="ctr">
              <a:defRPr/>
            </a:pPr>
            <a:r>
              <a:rPr lang="en-US" sz="1600" dirty="0">
                <a:latin typeface="Arial" charset="0"/>
                <a:cs typeface="Arial" charset="0"/>
              </a:rPr>
              <a:t>channel</a:t>
            </a:r>
          </a:p>
          <a:p>
            <a:pPr algn="ctr">
              <a:defRPr/>
            </a:pPr>
            <a:r>
              <a:rPr lang="en-US" sz="1600" dirty="0">
                <a:latin typeface="Arial" charset="0"/>
                <a:cs typeface="Arial" charset="0"/>
              </a:rPr>
              <a:t>output</a:t>
            </a:r>
          </a:p>
        </p:txBody>
      </p:sp>
      <p:sp>
        <p:nvSpPr>
          <p:cNvPr id="135" name="Line 139">
            <a:extLst>
              <a:ext uri="{FF2B5EF4-FFF2-40B4-BE49-F238E27FC236}">
                <a16:creationId xmlns:a16="http://schemas.microsoft.com/office/drawing/2014/main" id="{2C03D507-9412-46A8-8591-D31F651F47F7}"/>
              </a:ext>
            </a:extLst>
          </p:cNvPr>
          <p:cNvSpPr>
            <a:spLocks noChangeShapeType="1"/>
          </p:cNvSpPr>
          <p:nvPr/>
        </p:nvSpPr>
        <p:spPr bwMode="auto">
          <a:xfrm flipH="1">
            <a:off x="5438775" y="2203598"/>
            <a:ext cx="9525" cy="947738"/>
          </a:xfrm>
          <a:prstGeom prst="line">
            <a:avLst/>
          </a:prstGeom>
          <a:noFill/>
          <a:ln w="12700">
            <a:solidFill>
              <a:schemeClr val="accent2"/>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36" name="Line 140">
            <a:extLst>
              <a:ext uri="{FF2B5EF4-FFF2-40B4-BE49-F238E27FC236}">
                <a16:creationId xmlns:a16="http://schemas.microsoft.com/office/drawing/2014/main" id="{7B49D440-EB1E-4969-8A2E-9673A99DE31F}"/>
              </a:ext>
            </a:extLst>
          </p:cNvPr>
          <p:cNvSpPr>
            <a:spLocks noChangeShapeType="1"/>
          </p:cNvSpPr>
          <p:nvPr/>
        </p:nvSpPr>
        <p:spPr bwMode="auto">
          <a:xfrm flipH="1">
            <a:off x="6510338" y="2184548"/>
            <a:ext cx="9525" cy="947738"/>
          </a:xfrm>
          <a:prstGeom prst="line">
            <a:avLst/>
          </a:prstGeom>
          <a:noFill/>
          <a:ln w="12700">
            <a:solidFill>
              <a:schemeClr val="accent2"/>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37" name="Line 141">
            <a:extLst>
              <a:ext uri="{FF2B5EF4-FFF2-40B4-BE49-F238E27FC236}">
                <a16:creationId xmlns:a16="http://schemas.microsoft.com/office/drawing/2014/main" id="{49817C16-5F6F-4288-8D93-9A65691470D8}"/>
              </a:ext>
            </a:extLst>
          </p:cNvPr>
          <p:cNvSpPr>
            <a:spLocks noChangeShapeType="1"/>
          </p:cNvSpPr>
          <p:nvPr/>
        </p:nvSpPr>
        <p:spPr bwMode="auto">
          <a:xfrm flipH="1">
            <a:off x="7624763" y="2194073"/>
            <a:ext cx="9525" cy="947738"/>
          </a:xfrm>
          <a:prstGeom prst="line">
            <a:avLst/>
          </a:prstGeom>
          <a:noFill/>
          <a:ln w="12700">
            <a:solidFill>
              <a:schemeClr val="accent2"/>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38" name="Text Box 142">
            <a:extLst>
              <a:ext uri="{FF2B5EF4-FFF2-40B4-BE49-F238E27FC236}">
                <a16:creationId xmlns:a16="http://schemas.microsoft.com/office/drawing/2014/main" id="{F2137758-533D-4A58-8510-F20542A74ADD}"/>
              </a:ext>
            </a:extLst>
          </p:cNvPr>
          <p:cNvSpPr txBox="1">
            <a:spLocks noChangeArrowheads="1"/>
          </p:cNvSpPr>
          <p:nvPr/>
        </p:nvSpPr>
        <p:spPr bwMode="auto">
          <a:xfrm>
            <a:off x="5418138" y="1720998"/>
            <a:ext cx="242728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zh-CN" altLang="en-US" sz="2000" dirty="0">
                <a:latin typeface="Arial" charset="0"/>
                <a:cs typeface="Arial" charset="0"/>
              </a:rPr>
              <a:t>通过信道传输</a:t>
            </a:r>
            <a:r>
              <a:rPr lang="en-US" sz="2000" dirty="0" err="1">
                <a:latin typeface="Arial" charset="0"/>
                <a:cs typeface="Arial" charset="0"/>
              </a:rPr>
              <a:t>Z</a:t>
            </a:r>
            <a:r>
              <a:rPr lang="en-US" sz="2000" baseline="-25000" dirty="0" err="1">
                <a:latin typeface="Arial" charset="0"/>
                <a:cs typeface="Arial" charset="0"/>
              </a:rPr>
              <a:t>i,m</a:t>
            </a:r>
            <a:endParaRPr lang="en-US" sz="2000" baseline="-25000" dirty="0">
              <a:latin typeface="Arial" charset="0"/>
              <a:cs typeface="Arial" charset="0"/>
            </a:endParaRPr>
          </a:p>
        </p:txBody>
      </p:sp>
      <p:sp>
        <p:nvSpPr>
          <p:cNvPr id="139" name="Text Box 143">
            <a:extLst>
              <a:ext uri="{FF2B5EF4-FFF2-40B4-BE49-F238E27FC236}">
                <a16:creationId xmlns:a16="http://schemas.microsoft.com/office/drawing/2014/main" id="{53680E86-D033-4C3D-924A-2BD972079D5B}"/>
              </a:ext>
            </a:extLst>
          </p:cNvPr>
          <p:cNvSpPr txBox="1">
            <a:spLocks noChangeArrowheads="1"/>
          </p:cNvSpPr>
          <p:nvPr/>
        </p:nvSpPr>
        <p:spPr bwMode="auto">
          <a:xfrm>
            <a:off x="315913" y="2640161"/>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2000" dirty="0">
                <a:solidFill>
                  <a:srgbClr val="C00000"/>
                </a:solidFill>
                <a:latin typeface="Arial" charset="0"/>
                <a:cs typeface="Arial" charset="0"/>
              </a:rPr>
              <a:t>发送端</a:t>
            </a:r>
            <a:endParaRPr lang="en-US" sz="2000" dirty="0">
              <a:solidFill>
                <a:srgbClr val="C00000"/>
              </a:solidFill>
              <a:latin typeface="Arial" charset="0"/>
              <a:cs typeface="Arial" charset="0"/>
            </a:endParaRPr>
          </a:p>
        </p:txBody>
      </p:sp>
      <p:sp>
        <p:nvSpPr>
          <p:cNvPr id="140" name="Text Box 144">
            <a:extLst>
              <a:ext uri="{FF2B5EF4-FFF2-40B4-BE49-F238E27FC236}">
                <a16:creationId xmlns:a16="http://schemas.microsoft.com/office/drawing/2014/main" id="{92729044-635E-4A0A-AFCB-16799A246C58}"/>
              </a:ext>
            </a:extLst>
          </p:cNvPr>
          <p:cNvSpPr txBox="1">
            <a:spLocks noChangeArrowheads="1"/>
          </p:cNvSpPr>
          <p:nvPr/>
        </p:nvSpPr>
        <p:spPr bwMode="auto">
          <a:xfrm>
            <a:off x="1115616" y="2990998"/>
            <a:ext cx="109517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altLang="zh-CN" dirty="0">
                <a:latin typeface="Arial" charset="0"/>
                <a:cs typeface="Arial" charset="0"/>
              </a:rPr>
              <a:t>CDMA</a:t>
            </a:r>
            <a:r>
              <a:rPr lang="zh-CN" altLang="en-US" dirty="0">
                <a:latin typeface="Arial" charset="0"/>
                <a:cs typeface="Arial" charset="0"/>
              </a:rPr>
              <a:t>码</a:t>
            </a:r>
            <a:endParaRPr lang="en-US" dirty="0">
              <a:latin typeface="Arial" charset="0"/>
              <a:cs typeface="Arial" charset="0"/>
            </a:endParaRPr>
          </a:p>
        </p:txBody>
      </p:sp>
      <p:sp>
        <p:nvSpPr>
          <p:cNvPr id="141" name="Text Box 145">
            <a:extLst>
              <a:ext uri="{FF2B5EF4-FFF2-40B4-BE49-F238E27FC236}">
                <a16:creationId xmlns:a16="http://schemas.microsoft.com/office/drawing/2014/main" id="{814E4F74-FD2E-45D8-925B-B83478765D19}"/>
              </a:ext>
            </a:extLst>
          </p:cNvPr>
          <p:cNvSpPr txBox="1">
            <a:spLocks noChangeArrowheads="1"/>
          </p:cNvSpPr>
          <p:nvPr/>
        </p:nvSpPr>
        <p:spPr bwMode="auto">
          <a:xfrm>
            <a:off x="1525588" y="2216298"/>
            <a:ext cx="6463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dirty="0">
                <a:latin typeface="Arial" charset="0"/>
                <a:cs typeface="Arial" charset="0"/>
              </a:rPr>
              <a:t>数据</a:t>
            </a:r>
            <a:endParaRPr lang="en-US" dirty="0">
              <a:latin typeface="Arial" charset="0"/>
              <a:cs typeface="Arial" charset="0"/>
            </a:endParaRPr>
          </a:p>
        </p:txBody>
      </p:sp>
      <p:sp>
        <p:nvSpPr>
          <p:cNvPr id="142" name="Line 146">
            <a:extLst>
              <a:ext uri="{FF2B5EF4-FFF2-40B4-BE49-F238E27FC236}">
                <a16:creationId xmlns:a16="http://schemas.microsoft.com/office/drawing/2014/main" id="{09DA67BA-CA04-44A3-89DB-FF387BE68886}"/>
              </a:ext>
            </a:extLst>
          </p:cNvPr>
          <p:cNvSpPr>
            <a:spLocks noChangeShapeType="1"/>
          </p:cNvSpPr>
          <p:nvPr/>
        </p:nvSpPr>
        <p:spPr bwMode="auto">
          <a:xfrm>
            <a:off x="5132388" y="2590948"/>
            <a:ext cx="319087" cy="47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43" name="Line 151">
            <a:extLst>
              <a:ext uri="{FF2B5EF4-FFF2-40B4-BE49-F238E27FC236}">
                <a16:creationId xmlns:a16="http://schemas.microsoft.com/office/drawing/2014/main" id="{30634BF4-1684-4ACD-A7BA-EEDF5F37FBC8}"/>
              </a:ext>
            </a:extLst>
          </p:cNvPr>
          <p:cNvSpPr>
            <a:spLocks noChangeShapeType="1"/>
          </p:cNvSpPr>
          <p:nvPr/>
        </p:nvSpPr>
        <p:spPr bwMode="auto">
          <a:xfrm>
            <a:off x="4033838" y="4703911"/>
            <a:ext cx="0" cy="1624012"/>
          </a:xfrm>
          <a:prstGeom prst="line">
            <a:avLst/>
          </a:prstGeom>
          <a:noFill/>
          <a:ln w="12700">
            <a:solidFill>
              <a:schemeClr val="accent2"/>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44" name="Line 152">
            <a:extLst>
              <a:ext uri="{FF2B5EF4-FFF2-40B4-BE49-F238E27FC236}">
                <a16:creationId xmlns:a16="http://schemas.microsoft.com/office/drawing/2014/main" id="{F2BB7182-DA9B-4A96-A08D-ACC00AEFE62C}"/>
              </a:ext>
            </a:extLst>
          </p:cNvPr>
          <p:cNvSpPr>
            <a:spLocks noChangeShapeType="1"/>
          </p:cNvSpPr>
          <p:nvPr/>
        </p:nvSpPr>
        <p:spPr bwMode="auto">
          <a:xfrm>
            <a:off x="5110163" y="4680098"/>
            <a:ext cx="0" cy="1624013"/>
          </a:xfrm>
          <a:prstGeom prst="line">
            <a:avLst/>
          </a:prstGeom>
          <a:noFill/>
          <a:ln w="12700">
            <a:solidFill>
              <a:schemeClr val="accent2"/>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45" name="Text Box 153">
            <a:extLst>
              <a:ext uri="{FF2B5EF4-FFF2-40B4-BE49-F238E27FC236}">
                <a16:creationId xmlns:a16="http://schemas.microsoft.com/office/drawing/2014/main" id="{1EDBA810-554E-41F6-BE6E-0D09E4C61EB7}"/>
              </a:ext>
            </a:extLst>
          </p:cNvPr>
          <p:cNvSpPr txBox="1">
            <a:spLocks noChangeArrowheads="1"/>
          </p:cNvSpPr>
          <p:nvPr/>
        </p:nvSpPr>
        <p:spPr bwMode="auto">
          <a:xfrm>
            <a:off x="3222625" y="6112023"/>
            <a:ext cx="66992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dirty="0">
                <a:latin typeface="Arial" charset="0"/>
                <a:cs typeface="Arial" charset="0"/>
              </a:rPr>
              <a:t>slot 1</a:t>
            </a:r>
          </a:p>
        </p:txBody>
      </p:sp>
      <p:sp>
        <p:nvSpPr>
          <p:cNvPr id="146" name="Text Box 154">
            <a:extLst>
              <a:ext uri="{FF2B5EF4-FFF2-40B4-BE49-F238E27FC236}">
                <a16:creationId xmlns:a16="http://schemas.microsoft.com/office/drawing/2014/main" id="{C5448FA6-6E44-4C4A-B4D0-EC9377968080}"/>
              </a:ext>
            </a:extLst>
          </p:cNvPr>
          <p:cNvSpPr txBox="1">
            <a:spLocks noChangeArrowheads="1"/>
          </p:cNvSpPr>
          <p:nvPr/>
        </p:nvSpPr>
        <p:spPr bwMode="auto">
          <a:xfrm>
            <a:off x="4241800" y="6116786"/>
            <a:ext cx="66992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dirty="0">
                <a:latin typeface="Arial" charset="0"/>
                <a:cs typeface="Arial" charset="0"/>
              </a:rPr>
              <a:t>slot 0</a:t>
            </a:r>
          </a:p>
        </p:txBody>
      </p:sp>
      <p:sp>
        <p:nvSpPr>
          <p:cNvPr id="147" name="Line 156">
            <a:extLst>
              <a:ext uri="{FF2B5EF4-FFF2-40B4-BE49-F238E27FC236}">
                <a16:creationId xmlns:a16="http://schemas.microsoft.com/office/drawing/2014/main" id="{6DE99A91-933D-4D25-80FC-BFEB00635E9E}"/>
              </a:ext>
            </a:extLst>
          </p:cNvPr>
          <p:cNvSpPr>
            <a:spLocks noChangeShapeType="1"/>
          </p:cNvSpPr>
          <p:nvPr/>
        </p:nvSpPr>
        <p:spPr bwMode="auto">
          <a:xfrm>
            <a:off x="2957513" y="4743598"/>
            <a:ext cx="0" cy="1624013"/>
          </a:xfrm>
          <a:prstGeom prst="line">
            <a:avLst/>
          </a:prstGeom>
          <a:noFill/>
          <a:ln w="12700">
            <a:solidFill>
              <a:schemeClr val="accent2"/>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148" name="Group 298">
            <a:extLst>
              <a:ext uri="{FF2B5EF4-FFF2-40B4-BE49-F238E27FC236}">
                <a16:creationId xmlns:a16="http://schemas.microsoft.com/office/drawing/2014/main" id="{D5772120-724A-45DB-BB93-33DD129DC9A1}"/>
              </a:ext>
            </a:extLst>
          </p:cNvPr>
          <p:cNvGrpSpPr>
            <a:grpSpLocks/>
          </p:cNvGrpSpPr>
          <p:nvPr/>
        </p:nvGrpSpPr>
        <p:grpSpPr bwMode="auto">
          <a:xfrm>
            <a:off x="6289675" y="5175398"/>
            <a:ext cx="1076325" cy="274638"/>
            <a:chOff x="3962" y="2922"/>
            <a:chExt cx="678" cy="173"/>
          </a:xfrm>
        </p:grpSpPr>
        <p:sp>
          <p:nvSpPr>
            <p:cNvPr id="149" name="Rectangle 157">
              <a:extLst>
                <a:ext uri="{FF2B5EF4-FFF2-40B4-BE49-F238E27FC236}">
                  <a16:creationId xmlns:a16="http://schemas.microsoft.com/office/drawing/2014/main" id="{CB226C2D-260E-4069-A281-EEA48766B7C9}"/>
                </a:ext>
              </a:extLst>
            </p:cNvPr>
            <p:cNvSpPr>
              <a:spLocks noChangeArrowheads="1"/>
            </p:cNvSpPr>
            <p:nvPr/>
          </p:nvSpPr>
          <p:spPr bwMode="auto">
            <a:xfrm>
              <a:off x="3962" y="2946"/>
              <a:ext cx="678" cy="135"/>
            </a:xfrm>
            <a:prstGeom prst="rect">
              <a:avLst/>
            </a:prstGeom>
            <a:noFill/>
            <a:ln w="1905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50" name="Text Box 158">
              <a:extLst>
                <a:ext uri="{FF2B5EF4-FFF2-40B4-BE49-F238E27FC236}">
                  <a16:creationId xmlns:a16="http://schemas.microsoft.com/office/drawing/2014/main" id="{DA930665-3C41-407D-BA94-AD07CB00FCD3}"/>
                </a:ext>
              </a:extLst>
            </p:cNvPr>
            <p:cNvSpPr txBox="1">
              <a:spLocks noChangeArrowheads="1"/>
            </p:cNvSpPr>
            <p:nvPr/>
          </p:nvSpPr>
          <p:spPr bwMode="auto">
            <a:xfrm>
              <a:off x="4048" y="2922"/>
              <a:ext cx="400"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200" dirty="0">
                  <a:latin typeface="Arial" charset="0"/>
                  <a:cs typeface="Arial" charset="0"/>
                </a:rPr>
                <a:t>d</a:t>
              </a:r>
              <a:r>
                <a:rPr lang="en-US" sz="1200" baseline="-25000" dirty="0">
                  <a:latin typeface="Arial" charset="0"/>
                  <a:cs typeface="Arial" charset="0"/>
                </a:rPr>
                <a:t>1</a:t>
              </a:r>
              <a:r>
                <a:rPr lang="en-US" sz="1200" dirty="0">
                  <a:latin typeface="Arial" charset="0"/>
                  <a:cs typeface="Arial" charset="0"/>
                </a:rPr>
                <a:t> = -1</a:t>
              </a:r>
            </a:p>
          </p:txBody>
        </p:sp>
      </p:grpSp>
      <p:sp>
        <p:nvSpPr>
          <p:cNvPr id="151" name="Oval 186">
            <a:extLst>
              <a:ext uri="{FF2B5EF4-FFF2-40B4-BE49-F238E27FC236}">
                <a16:creationId xmlns:a16="http://schemas.microsoft.com/office/drawing/2014/main" id="{03158120-7561-4B20-9C1A-32D428DA4535}"/>
              </a:ext>
            </a:extLst>
          </p:cNvPr>
          <p:cNvSpPr>
            <a:spLocks noChangeArrowheads="1"/>
          </p:cNvSpPr>
          <p:nvPr/>
        </p:nvSpPr>
        <p:spPr bwMode="auto">
          <a:xfrm>
            <a:off x="5505450" y="5007123"/>
            <a:ext cx="419100" cy="423863"/>
          </a:xfrm>
          <a:prstGeom prst="ellipse">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52" name="Line 188">
            <a:extLst>
              <a:ext uri="{FF2B5EF4-FFF2-40B4-BE49-F238E27FC236}">
                <a16:creationId xmlns:a16="http://schemas.microsoft.com/office/drawing/2014/main" id="{E4FDD604-B26F-4AA9-8C1C-3CB301295E23}"/>
              </a:ext>
            </a:extLst>
          </p:cNvPr>
          <p:cNvSpPr>
            <a:spLocks noChangeShapeType="1"/>
          </p:cNvSpPr>
          <p:nvPr/>
        </p:nvSpPr>
        <p:spPr bwMode="auto">
          <a:xfrm>
            <a:off x="5153025" y="5137298"/>
            <a:ext cx="319088" cy="476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53" name="Line 189">
            <a:extLst>
              <a:ext uri="{FF2B5EF4-FFF2-40B4-BE49-F238E27FC236}">
                <a16:creationId xmlns:a16="http://schemas.microsoft.com/office/drawing/2014/main" id="{52FCF586-6731-4F37-B52A-7D7BB1CCF3F5}"/>
              </a:ext>
            </a:extLst>
          </p:cNvPr>
          <p:cNvSpPr>
            <a:spLocks noChangeShapeType="1"/>
          </p:cNvSpPr>
          <p:nvPr/>
        </p:nvSpPr>
        <p:spPr bwMode="auto">
          <a:xfrm flipV="1">
            <a:off x="5167313" y="5402411"/>
            <a:ext cx="403225" cy="43021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154" name="Group 296">
            <a:extLst>
              <a:ext uri="{FF2B5EF4-FFF2-40B4-BE49-F238E27FC236}">
                <a16:creationId xmlns:a16="http://schemas.microsoft.com/office/drawing/2014/main" id="{093C990E-5B75-4B32-A183-D3911D5B05D1}"/>
              </a:ext>
            </a:extLst>
          </p:cNvPr>
          <p:cNvGrpSpPr>
            <a:grpSpLocks/>
          </p:cNvGrpSpPr>
          <p:nvPr/>
        </p:nvGrpSpPr>
        <p:grpSpPr bwMode="auto">
          <a:xfrm>
            <a:off x="7366000" y="4975373"/>
            <a:ext cx="1062038" cy="274638"/>
            <a:chOff x="4640" y="2796"/>
            <a:chExt cx="669" cy="173"/>
          </a:xfrm>
        </p:grpSpPr>
        <p:sp>
          <p:nvSpPr>
            <p:cNvPr id="155" name="Rectangle 191">
              <a:extLst>
                <a:ext uri="{FF2B5EF4-FFF2-40B4-BE49-F238E27FC236}">
                  <a16:creationId xmlns:a16="http://schemas.microsoft.com/office/drawing/2014/main" id="{A85D61D9-99AE-43A6-970E-5C3298E9EF12}"/>
                </a:ext>
              </a:extLst>
            </p:cNvPr>
            <p:cNvSpPr>
              <a:spLocks noChangeArrowheads="1"/>
            </p:cNvSpPr>
            <p:nvPr/>
          </p:nvSpPr>
          <p:spPr bwMode="auto">
            <a:xfrm>
              <a:off x="4640" y="2820"/>
              <a:ext cx="669" cy="135"/>
            </a:xfrm>
            <a:prstGeom prst="rect">
              <a:avLst/>
            </a:prstGeom>
            <a:noFill/>
            <a:ln w="1905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56" name="Text Box 192">
              <a:extLst>
                <a:ext uri="{FF2B5EF4-FFF2-40B4-BE49-F238E27FC236}">
                  <a16:creationId xmlns:a16="http://schemas.microsoft.com/office/drawing/2014/main" id="{59D0E1C5-F292-477B-9A93-274885F3AC5E}"/>
                </a:ext>
              </a:extLst>
            </p:cNvPr>
            <p:cNvSpPr txBox="1">
              <a:spLocks noChangeArrowheads="1"/>
            </p:cNvSpPr>
            <p:nvPr/>
          </p:nvSpPr>
          <p:spPr bwMode="auto">
            <a:xfrm>
              <a:off x="4798" y="2796"/>
              <a:ext cx="368"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200" dirty="0">
                  <a:latin typeface="Arial" charset="0"/>
                  <a:cs typeface="Arial" charset="0"/>
                </a:rPr>
                <a:t>d</a:t>
              </a:r>
              <a:r>
                <a:rPr lang="en-US" sz="1200" baseline="-25000" dirty="0">
                  <a:latin typeface="Arial" charset="0"/>
                  <a:cs typeface="Arial" charset="0"/>
                </a:rPr>
                <a:t>0</a:t>
              </a:r>
              <a:r>
                <a:rPr lang="en-US" sz="1200" dirty="0">
                  <a:latin typeface="Arial" charset="0"/>
                  <a:cs typeface="Arial" charset="0"/>
                </a:rPr>
                <a:t> = 1</a:t>
              </a:r>
            </a:p>
          </p:txBody>
        </p:sp>
      </p:grpSp>
      <p:grpSp>
        <p:nvGrpSpPr>
          <p:cNvPr id="157" name="Group 295">
            <a:extLst>
              <a:ext uri="{FF2B5EF4-FFF2-40B4-BE49-F238E27FC236}">
                <a16:creationId xmlns:a16="http://schemas.microsoft.com/office/drawing/2014/main" id="{327BD28F-8543-448A-BE16-A7B4B2535CE4}"/>
              </a:ext>
            </a:extLst>
          </p:cNvPr>
          <p:cNvGrpSpPr>
            <a:grpSpLocks/>
          </p:cNvGrpSpPr>
          <p:nvPr/>
        </p:nvGrpSpPr>
        <p:grpSpPr bwMode="auto">
          <a:xfrm>
            <a:off x="3965575" y="4899173"/>
            <a:ext cx="1263650" cy="1184275"/>
            <a:chOff x="2498" y="2748"/>
            <a:chExt cx="796" cy="746"/>
          </a:xfrm>
        </p:grpSpPr>
        <p:grpSp>
          <p:nvGrpSpPr>
            <p:cNvPr id="158" name="Group 193">
              <a:extLst>
                <a:ext uri="{FF2B5EF4-FFF2-40B4-BE49-F238E27FC236}">
                  <a16:creationId xmlns:a16="http://schemas.microsoft.com/office/drawing/2014/main" id="{BBBCA074-B777-4B8C-A1DF-95A00CD5C708}"/>
                </a:ext>
              </a:extLst>
            </p:cNvPr>
            <p:cNvGrpSpPr>
              <a:grpSpLocks/>
            </p:cNvGrpSpPr>
            <p:nvPr/>
          </p:nvGrpSpPr>
          <p:grpSpPr bwMode="auto">
            <a:xfrm>
              <a:off x="2504" y="3187"/>
              <a:ext cx="790" cy="307"/>
              <a:chOff x="1313" y="1534"/>
              <a:chExt cx="790" cy="307"/>
            </a:xfrm>
          </p:grpSpPr>
          <p:sp>
            <p:nvSpPr>
              <p:cNvPr id="186" name="Text Box 194">
                <a:extLst>
                  <a:ext uri="{FF2B5EF4-FFF2-40B4-BE49-F238E27FC236}">
                    <a16:creationId xmlns:a16="http://schemas.microsoft.com/office/drawing/2014/main" id="{91753DC4-0E34-4DFE-B276-A65631AF4278}"/>
                  </a:ext>
                </a:extLst>
              </p:cNvPr>
              <p:cNvSpPr txBox="1">
                <a:spLocks noChangeArrowheads="1"/>
              </p:cNvSpPr>
              <p:nvPr/>
            </p:nvSpPr>
            <p:spPr bwMode="auto">
              <a:xfrm>
                <a:off x="1313" y="1534"/>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grpSp>
            <p:nvGrpSpPr>
              <p:cNvPr id="187" name="Group 195">
                <a:extLst>
                  <a:ext uri="{FF2B5EF4-FFF2-40B4-BE49-F238E27FC236}">
                    <a16:creationId xmlns:a16="http://schemas.microsoft.com/office/drawing/2014/main" id="{B96DB748-2C21-4E51-A30E-58A112C7155B}"/>
                  </a:ext>
                </a:extLst>
              </p:cNvPr>
              <p:cNvGrpSpPr>
                <a:grpSpLocks/>
              </p:cNvGrpSpPr>
              <p:nvPr/>
            </p:nvGrpSpPr>
            <p:grpSpPr bwMode="auto">
              <a:xfrm>
                <a:off x="1353" y="1539"/>
                <a:ext cx="258" cy="147"/>
                <a:chOff x="1353" y="1539"/>
                <a:chExt cx="258" cy="144"/>
              </a:xfrm>
            </p:grpSpPr>
            <p:sp>
              <p:nvSpPr>
                <p:cNvPr id="209" name="Rectangle 196">
                  <a:extLst>
                    <a:ext uri="{FF2B5EF4-FFF2-40B4-BE49-F238E27FC236}">
                      <a16:creationId xmlns:a16="http://schemas.microsoft.com/office/drawing/2014/main" id="{7C88A3E8-CADE-4A50-81F9-9070AF78B17B}"/>
                    </a:ext>
                  </a:extLst>
                </p:cNvPr>
                <p:cNvSpPr>
                  <a:spLocks noChangeArrowheads="1"/>
                </p:cNvSpPr>
                <p:nvPr/>
              </p:nvSpPr>
              <p:spPr bwMode="auto">
                <a:xfrm>
                  <a:off x="1353" y="1539"/>
                  <a:ext cx="258" cy="14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0" name="Line 197">
                  <a:extLst>
                    <a:ext uri="{FF2B5EF4-FFF2-40B4-BE49-F238E27FC236}">
                      <a16:creationId xmlns:a16="http://schemas.microsoft.com/office/drawing/2014/main" id="{D919FB16-6A94-478A-9F2D-640B30A28F0B}"/>
                    </a:ext>
                  </a:extLst>
                </p:cNvPr>
                <p:cNvSpPr>
                  <a:spLocks noChangeShapeType="1"/>
                </p:cNvSpPr>
                <p:nvPr/>
              </p:nvSpPr>
              <p:spPr bwMode="auto">
                <a:xfrm>
                  <a:off x="1521" y="1542"/>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11" name="Line 198">
                  <a:extLst>
                    <a:ext uri="{FF2B5EF4-FFF2-40B4-BE49-F238E27FC236}">
                      <a16:creationId xmlns:a16="http://schemas.microsoft.com/office/drawing/2014/main" id="{F64C6E81-6A3D-4CAA-B61E-EC54FDB44936}"/>
                    </a:ext>
                  </a:extLst>
                </p:cNvPr>
                <p:cNvSpPr>
                  <a:spLocks noChangeShapeType="1"/>
                </p:cNvSpPr>
                <p:nvPr/>
              </p:nvSpPr>
              <p:spPr bwMode="auto">
                <a:xfrm>
                  <a:off x="1437" y="1545"/>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nvGrpSpPr>
              <p:cNvPr id="188" name="Group 199">
                <a:extLst>
                  <a:ext uri="{FF2B5EF4-FFF2-40B4-BE49-F238E27FC236}">
                    <a16:creationId xmlns:a16="http://schemas.microsoft.com/office/drawing/2014/main" id="{5B6AC6CA-1F9C-43A6-9473-F33B120B051F}"/>
                  </a:ext>
                </a:extLst>
              </p:cNvPr>
              <p:cNvGrpSpPr>
                <a:grpSpLocks/>
              </p:cNvGrpSpPr>
              <p:nvPr/>
            </p:nvGrpSpPr>
            <p:grpSpPr bwMode="auto">
              <a:xfrm>
                <a:off x="1773" y="1686"/>
                <a:ext cx="258" cy="144"/>
                <a:chOff x="1353" y="1539"/>
                <a:chExt cx="258" cy="144"/>
              </a:xfrm>
            </p:grpSpPr>
            <p:sp>
              <p:nvSpPr>
                <p:cNvPr id="206" name="Rectangle 200">
                  <a:extLst>
                    <a:ext uri="{FF2B5EF4-FFF2-40B4-BE49-F238E27FC236}">
                      <a16:creationId xmlns:a16="http://schemas.microsoft.com/office/drawing/2014/main" id="{85906ED7-7E65-40FA-901D-421995A0E1D8}"/>
                    </a:ext>
                  </a:extLst>
                </p:cNvPr>
                <p:cNvSpPr>
                  <a:spLocks noChangeArrowheads="1"/>
                </p:cNvSpPr>
                <p:nvPr/>
              </p:nvSpPr>
              <p:spPr bwMode="auto">
                <a:xfrm>
                  <a:off x="1353" y="1539"/>
                  <a:ext cx="258" cy="14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07" name="Line 201">
                  <a:extLst>
                    <a:ext uri="{FF2B5EF4-FFF2-40B4-BE49-F238E27FC236}">
                      <a16:creationId xmlns:a16="http://schemas.microsoft.com/office/drawing/2014/main" id="{3D044555-D581-4BD4-8705-A56FD23279B6}"/>
                    </a:ext>
                  </a:extLst>
                </p:cNvPr>
                <p:cNvSpPr>
                  <a:spLocks noChangeShapeType="1"/>
                </p:cNvSpPr>
                <p:nvPr/>
              </p:nvSpPr>
              <p:spPr bwMode="auto">
                <a:xfrm>
                  <a:off x="1521" y="1542"/>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08" name="Line 202">
                  <a:extLst>
                    <a:ext uri="{FF2B5EF4-FFF2-40B4-BE49-F238E27FC236}">
                      <a16:creationId xmlns:a16="http://schemas.microsoft.com/office/drawing/2014/main" id="{4EEF4726-04C8-4D7F-BBD5-EB1F00D4ABA9}"/>
                    </a:ext>
                  </a:extLst>
                </p:cNvPr>
                <p:cNvSpPr>
                  <a:spLocks noChangeShapeType="1"/>
                </p:cNvSpPr>
                <p:nvPr/>
              </p:nvSpPr>
              <p:spPr bwMode="auto">
                <a:xfrm>
                  <a:off x="1437" y="1545"/>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
            <p:nvSpPr>
              <p:cNvPr id="189" name="Rectangle 203">
                <a:extLst>
                  <a:ext uri="{FF2B5EF4-FFF2-40B4-BE49-F238E27FC236}">
                    <a16:creationId xmlns:a16="http://schemas.microsoft.com/office/drawing/2014/main" id="{E29D3824-9B91-4FE9-82CF-F866FD73D6A6}"/>
                  </a:ext>
                </a:extLst>
              </p:cNvPr>
              <p:cNvSpPr>
                <a:spLocks noChangeArrowheads="1"/>
              </p:cNvSpPr>
              <p:nvPr/>
            </p:nvSpPr>
            <p:spPr bwMode="auto">
              <a:xfrm>
                <a:off x="1611" y="1686"/>
                <a:ext cx="81" cy="14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90" name="Rectangle 204">
                <a:extLst>
                  <a:ext uri="{FF2B5EF4-FFF2-40B4-BE49-F238E27FC236}">
                    <a16:creationId xmlns:a16="http://schemas.microsoft.com/office/drawing/2014/main" id="{9AB88A0D-E7C6-47B2-A77A-3188A8CCA1D4}"/>
                  </a:ext>
                </a:extLst>
              </p:cNvPr>
              <p:cNvSpPr>
                <a:spLocks noChangeArrowheads="1"/>
              </p:cNvSpPr>
              <p:nvPr/>
            </p:nvSpPr>
            <p:spPr bwMode="auto">
              <a:xfrm>
                <a:off x="1692" y="1536"/>
                <a:ext cx="81" cy="15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91" name="Text Box 205">
                <a:extLst>
                  <a:ext uri="{FF2B5EF4-FFF2-40B4-BE49-F238E27FC236}">
                    <a16:creationId xmlns:a16="http://schemas.microsoft.com/office/drawing/2014/main" id="{B5CD62A0-222F-4986-8995-5F6727D35E09}"/>
                  </a:ext>
                </a:extLst>
              </p:cNvPr>
              <p:cNvSpPr txBox="1">
                <a:spLocks noChangeArrowheads="1"/>
              </p:cNvSpPr>
              <p:nvPr/>
            </p:nvSpPr>
            <p:spPr bwMode="auto">
              <a:xfrm>
                <a:off x="1391" y="1534"/>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92" name="Text Box 206">
                <a:extLst>
                  <a:ext uri="{FF2B5EF4-FFF2-40B4-BE49-F238E27FC236}">
                    <a16:creationId xmlns:a16="http://schemas.microsoft.com/office/drawing/2014/main" id="{B1D53107-D969-412D-BCF4-EE7C4112882E}"/>
                  </a:ext>
                </a:extLst>
              </p:cNvPr>
              <p:cNvSpPr txBox="1">
                <a:spLocks noChangeArrowheads="1"/>
              </p:cNvSpPr>
              <p:nvPr/>
            </p:nvSpPr>
            <p:spPr bwMode="auto">
              <a:xfrm>
                <a:off x="1478" y="1534"/>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93" name="Text Box 207">
                <a:extLst>
                  <a:ext uri="{FF2B5EF4-FFF2-40B4-BE49-F238E27FC236}">
                    <a16:creationId xmlns:a16="http://schemas.microsoft.com/office/drawing/2014/main" id="{D4452FAB-87D9-4E72-B305-0D65ED94A9C4}"/>
                  </a:ext>
                </a:extLst>
              </p:cNvPr>
              <p:cNvSpPr txBox="1">
                <a:spLocks noChangeArrowheads="1"/>
              </p:cNvSpPr>
              <p:nvPr/>
            </p:nvSpPr>
            <p:spPr bwMode="auto">
              <a:xfrm>
                <a:off x="1652" y="1540"/>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grpSp>
            <p:nvGrpSpPr>
              <p:cNvPr id="194" name="Group 208">
                <a:extLst>
                  <a:ext uri="{FF2B5EF4-FFF2-40B4-BE49-F238E27FC236}">
                    <a16:creationId xmlns:a16="http://schemas.microsoft.com/office/drawing/2014/main" id="{60268D19-995B-4875-B4FD-A9E217FC7C6A}"/>
                  </a:ext>
                </a:extLst>
              </p:cNvPr>
              <p:cNvGrpSpPr>
                <a:grpSpLocks/>
              </p:cNvGrpSpPr>
              <p:nvPr/>
            </p:nvGrpSpPr>
            <p:grpSpPr bwMode="auto">
              <a:xfrm>
                <a:off x="1565" y="1684"/>
                <a:ext cx="211" cy="157"/>
                <a:chOff x="857" y="1909"/>
                <a:chExt cx="211" cy="157"/>
              </a:xfrm>
            </p:grpSpPr>
            <p:sp>
              <p:nvSpPr>
                <p:cNvPr id="204" name="Text Box 209">
                  <a:extLst>
                    <a:ext uri="{FF2B5EF4-FFF2-40B4-BE49-F238E27FC236}">
                      <a16:creationId xmlns:a16="http://schemas.microsoft.com/office/drawing/2014/main" id="{4BFC99A7-3F11-4924-912F-913A9B50CD7D}"/>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205" name="Text Box 210">
                  <a:extLst>
                    <a:ext uri="{FF2B5EF4-FFF2-40B4-BE49-F238E27FC236}">
                      <a16:creationId xmlns:a16="http://schemas.microsoft.com/office/drawing/2014/main" id="{39C25ED4-82B5-4D04-A04F-D8488F4435A1}"/>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195" name="Group 211">
                <a:extLst>
                  <a:ext uri="{FF2B5EF4-FFF2-40B4-BE49-F238E27FC236}">
                    <a16:creationId xmlns:a16="http://schemas.microsoft.com/office/drawing/2014/main" id="{2B515DBA-5426-4568-85A2-78AB9D7F3359}"/>
                  </a:ext>
                </a:extLst>
              </p:cNvPr>
              <p:cNvGrpSpPr>
                <a:grpSpLocks/>
              </p:cNvGrpSpPr>
              <p:nvPr/>
            </p:nvGrpSpPr>
            <p:grpSpPr bwMode="auto">
              <a:xfrm>
                <a:off x="1730" y="1684"/>
                <a:ext cx="211" cy="157"/>
                <a:chOff x="857" y="1909"/>
                <a:chExt cx="211" cy="157"/>
              </a:xfrm>
            </p:grpSpPr>
            <p:sp>
              <p:nvSpPr>
                <p:cNvPr id="202" name="Text Box 212">
                  <a:extLst>
                    <a:ext uri="{FF2B5EF4-FFF2-40B4-BE49-F238E27FC236}">
                      <a16:creationId xmlns:a16="http://schemas.microsoft.com/office/drawing/2014/main" id="{4F4ECEC6-32DB-4C17-A55F-F83FE81AD5A4}"/>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203" name="Text Box 213">
                  <a:extLst>
                    <a:ext uri="{FF2B5EF4-FFF2-40B4-BE49-F238E27FC236}">
                      <a16:creationId xmlns:a16="http://schemas.microsoft.com/office/drawing/2014/main" id="{ACA5EB4B-B891-4E18-BE27-F4DDB1549B7F}"/>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196" name="Group 214">
                <a:extLst>
                  <a:ext uri="{FF2B5EF4-FFF2-40B4-BE49-F238E27FC236}">
                    <a16:creationId xmlns:a16="http://schemas.microsoft.com/office/drawing/2014/main" id="{AD5CC4CC-C799-44E5-9199-CE0F0972C5E0}"/>
                  </a:ext>
                </a:extLst>
              </p:cNvPr>
              <p:cNvGrpSpPr>
                <a:grpSpLocks/>
              </p:cNvGrpSpPr>
              <p:nvPr/>
            </p:nvGrpSpPr>
            <p:grpSpPr bwMode="auto">
              <a:xfrm>
                <a:off x="1808" y="1684"/>
                <a:ext cx="211" cy="157"/>
                <a:chOff x="857" y="1909"/>
                <a:chExt cx="211" cy="157"/>
              </a:xfrm>
            </p:grpSpPr>
            <p:sp>
              <p:nvSpPr>
                <p:cNvPr id="200" name="Text Box 215">
                  <a:extLst>
                    <a:ext uri="{FF2B5EF4-FFF2-40B4-BE49-F238E27FC236}">
                      <a16:creationId xmlns:a16="http://schemas.microsoft.com/office/drawing/2014/main" id="{07EAFF44-31FF-4DC3-BAE0-3A3D13B12DAD}"/>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201" name="Text Box 216">
                  <a:extLst>
                    <a:ext uri="{FF2B5EF4-FFF2-40B4-BE49-F238E27FC236}">
                      <a16:creationId xmlns:a16="http://schemas.microsoft.com/office/drawing/2014/main" id="{919B5274-7EED-46F5-8DA9-66B88BC3BA47}"/>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197" name="Group 217">
                <a:extLst>
                  <a:ext uri="{FF2B5EF4-FFF2-40B4-BE49-F238E27FC236}">
                    <a16:creationId xmlns:a16="http://schemas.microsoft.com/office/drawing/2014/main" id="{D260EE38-1AA0-4754-BF43-A9E7D2FE0DCF}"/>
                  </a:ext>
                </a:extLst>
              </p:cNvPr>
              <p:cNvGrpSpPr>
                <a:grpSpLocks/>
              </p:cNvGrpSpPr>
              <p:nvPr/>
            </p:nvGrpSpPr>
            <p:grpSpPr bwMode="auto">
              <a:xfrm>
                <a:off x="1892" y="1681"/>
                <a:ext cx="211" cy="157"/>
                <a:chOff x="857" y="1909"/>
                <a:chExt cx="211" cy="157"/>
              </a:xfrm>
            </p:grpSpPr>
            <p:sp>
              <p:nvSpPr>
                <p:cNvPr id="198" name="Text Box 218">
                  <a:extLst>
                    <a:ext uri="{FF2B5EF4-FFF2-40B4-BE49-F238E27FC236}">
                      <a16:creationId xmlns:a16="http://schemas.microsoft.com/office/drawing/2014/main" id="{D93FF5E2-E3FF-44D0-ADDC-0CC4D3E0FE63}"/>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99" name="Text Box 219">
                  <a:extLst>
                    <a:ext uri="{FF2B5EF4-FFF2-40B4-BE49-F238E27FC236}">
                      <a16:creationId xmlns:a16="http://schemas.microsoft.com/office/drawing/2014/main" id="{ABE215F9-BD78-4360-A425-F24AE2258BE4}"/>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grpSp>
          <p:nvGrpSpPr>
            <p:cNvPr id="159" name="Group 220">
              <a:extLst>
                <a:ext uri="{FF2B5EF4-FFF2-40B4-BE49-F238E27FC236}">
                  <a16:creationId xmlns:a16="http://schemas.microsoft.com/office/drawing/2014/main" id="{F5B2575B-9C09-4774-8B1C-F9F1B4702870}"/>
                </a:ext>
              </a:extLst>
            </p:cNvPr>
            <p:cNvGrpSpPr>
              <a:grpSpLocks/>
            </p:cNvGrpSpPr>
            <p:nvPr/>
          </p:nvGrpSpPr>
          <p:grpSpPr bwMode="auto">
            <a:xfrm>
              <a:off x="2498" y="2748"/>
              <a:ext cx="790" cy="307"/>
              <a:chOff x="1313" y="1534"/>
              <a:chExt cx="790" cy="307"/>
            </a:xfrm>
          </p:grpSpPr>
          <p:sp>
            <p:nvSpPr>
              <p:cNvPr id="160" name="Text Box 221">
                <a:extLst>
                  <a:ext uri="{FF2B5EF4-FFF2-40B4-BE49-F238E27FC236}">
                    <a16:creationId xmlns:a16="http://schemas.microsoft.com/office/drawing/2014/main" id="{C33D6AD4-BB48-4BF3-A4FF-6C3E677D6568}"/>
                  </a:ext>
                </a:extLst>
              </p:cNvPr>
              <p:cNvSpPr txBox="1">
                <a:spLocks noChangeArrowheads="1"/>
              </p:cNvSpPr>
              <p:nvPr/>
            </p:nvSpPr>
            <p:spPr bwMode="auto">
              <a:xfrm>
                <a:off x="1313" y="1534"/>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grpSp>
            <p:nvGrpSpPr>
              <p:cNvPr id="161" name="Group 222">
                <a:extLst>
                  <a:ext uri="{FF2B5EF4-FFF2-40B4-BE49-F238E27FC236}">
                    <a16:creationId xmlns:a16="http://schemas.microsoft.com/office/drawing/2014/main" id="{B789AD83-7114-44FA-BEBF-D84F9B757EBD}"/>
                  </a:ext>
                </a:extLst>
              </p:cNvPr>
              <p:cNvGrpSpPr>
                <a:grpSpLocks/>
              </p:cNvGrpSpPr>
              <p:nvPr/>
            </p:nvGrpSpPr>
            <p:grpSpPr bwMode="auto">
              <a:xfrm>
                <a:off x="1353" y="1539"/>
                <a:ext cx="258" cy="147"/>
                <a:chOff x="1353" y="1539"/>
                <a:chExt cx="258" cy="144"/>
              </a:xfrm>
            </p:grpSpPr>
            <p:sp>
              <p:nvSpPr>
                <p:cNvPr id="183" name="Rectangle 223">
                  <a:extLst>
                    <a:ext uri="{FF2B5EF4-FFF2-40B4-BE49-F238E27FC236}">
                      <a16:creationId xmlns:a16="http://schemas.microsoft.com/office/drawing/2014/main" id="{B053A5C1-CD27-4B63-B93E-90BC356EC77F}"/>
                    </a:ext>
                  </a:extLst>
                </p:cNvPr>
                <p:cNvSpPr>
                  <a:spLocks noChangeArrowheads="1"/>
                </p:cNvSpPr>
                <p:nvPr/>
              </p:nvSpPr>
              <p:spPr bwMode="auto">
                <a:xfrm>
                  <a:off x="1353" y="1539"/>
                  <a:ext cx="258" cy="14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84" name="Line 224">
                  <a:extLst>
                    <a:ext uri="{FF2B5EF4-FFF2-40B4-BE49-F238E27FC236}">
                      <a16:creationId xmlns:a16="http://schemas.microsoft.com/office/drawing/2014/main" id="{5D6EB21E-9F92-473E-BA33-F23E4B5F584E}"/>
                    </a:ext>
                  </a:extLst>
                </p:cNvPr>
                <p:cNvSpPr>
                  <a:spLocks noChangeShapeType="1"/>
                </p:cNvSpPr>
                <p:nvPr/>
              </p:nvSpPr>
              <p:spPr bwMode="auto">
                <a:xfrm>
                  <a:off x="1521" y="1542"/>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85" name="Line 225">
                  <a:extLst>
                    <a:ext uri="{FF2B5EF4-FFF2-40B4-BE49-F238E27FC236}">
                      <a16:creationId xmlns:a16="http://schemas.microsoft.com/office/drawing/2014/main" id="{048B77C4-3058-401B-97F2-E016C654BD70}"/>
                    </a:ext>
                  </a:extLst>
                </p:cNvPr>
                <p:cNvSpPr>
                  <a:spLocks noChangeShapeType="1"/>
                </p:cNvSpPr>
                <p:nvPr/>
              </p:nvSpPr>
              <p:spPr bwMode="auto">
                <a:xfrm>
                  <a:off x="1437" y="1545"/>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nvGrpSpPr>
              <p:cNvPr id="162" name="Group 226">
                <a:extLst>
                  <a:ext uri="{FF2B5EF4-FFF2-40B4-BE49-F238E27FC236}">
                    <a16:creationId xmlns:a16="http://schemas.microsoft.com/office/drawing/2014/main" id="{CBAB1F89-787B-4350-8421-134124EF05F4}"/>
                  </a:ext>
                </a:extLst>
              </p:cNvPr>
              <p:cNvGrpSpPr>
                <a:grpSpLocks/>
              </p:cNvGrpSpPr>
              <p:nvPr/>
            </p:nvGrpSpPr>
            <p:grpSpPr bwMode="auto">
              <a:xfrm>
                <a:off x="1773" y="1686"/>
                <a:ext cx="258" cy="144"/>
                <a:chOff x="1353" y="1539"/>
                <a:chExt cx="258" cy="144"/>
              </a:xfrm>
            </p:grpSpPr>
            <p:sp>
              <p:nvSpPr>
                <p:cNvPr id="180" name="Rectangle 227">
                  <a:extLst>
                    <a:ext uri="{FF2B5EF4-FFF2-40B4-BE49-F238E27FC236}">
                      <a16:creationId xmlns:a16="http://schemas.microsoft.com/office/drawing/2014/main" id="{7FC0D1C8-B204-4896-A710-307AD621A710}"/>
                    </a:ext>
                  </a:extLst>
                </p:cNvPr>
                <p:cNvSpPr>
                  <a:spLocks noChangeArrowheads="1"/>
                </p:cNvSpPr>
                <p:nvPr/>
              </p:nvSpPr>
              <p:spPr bwMode="auto">
                <a:xfrm>
                  <a:off x="1353" y="1539"/>
                  <a:ext cx="258" cy="14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81" name="Line 228">
                  <a:extLst>
                    <a:ext uri="{FF2B5EF4-FFF2-40B4-BE49-F238E27FC236}">
                      <a16:creationId xmlns:a16="http://schemas.microsoft.com/office/drawing/2014/main" id="{823897D5-2CEF-4F63-93C0-5F4D7FA0AB0B}"/>
                    </a:ext>
                  </a:extLst>
                </p:cNvPr>
                <p:cNvSpPr>
                  <a:spLocks noChangeShapeType="1"/>
                </p:cNvSpPr>
                <p:nvPr/>
              </p:nvSpPr>
              <p:spPr bwMode="auto">
                <a:xfrm>
                  <a:off x="1521" y="1542"/>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82" name="Line 229">
                  <a:extLst>
                    <a:ext uri="{FF2B5EF4-FFF2-40B4-BE49-F238E27FC236}">
                      <a16:creationId xmlns:a16="http://schemas.microsoft.com/office/drawing/2014/main" id="{1B4AC91F-48D6-45D9-A10A-4255B0EA1E1A}"/>
                    </a:ext>
                  </a:extLst>
                </p:cNvPr>
                <p:cNvSpPr>
                  <a:spLocks noChangeShapeType="1"/>
                </p:cNvSpPr>
                <p:nvPr/>
              </p:nvSpPr>
              <p:spPr bwMode="auto">
                <a:xfrm>
                  <a:off x="1437" y="1545"/>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
            <p:nvSpPr>
              <p:cNvPr id="163" name="Rectangle 230">
                <a:extLst>
                  <a:ext uri="{FF2B5EF4-FFF2-40B4-BE49-F238E27FC236}">
                    <a16:creationId xmlns:a16="http://schemas.microsoft.com/office/drawing/2014/main" id="{6A0459B1-2ACE-4DFD-92C4-AEE68DC1CA09}"/>
                  </a:ext>
                </a:extLst>
              </p:cNvPr>
              <p:cNvSpPr>
                <a:spLocks noChangeArrowheads="1"/>
              </p:cNvSpPr>
              <p:nvPr/>
            </p:nvSpPr>
            <p:spPr bwMode="auto">
              <a:xfrm>
                <a:off x="1611" y="1686"/>
                <a:ext cx="81" cy="14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64" name="Rectangle 231">
                <a:extLst>
                  <a:ext uri="{FF2B5EF4-FFF2-40B4-BE49-F238E27FC236}">
                    <a16:creationId xmlns:a16="http://schemas.microsoft.com/office/drawing/2014/main" id="{E7C02D51-84B8-455D-911A-77354E1F9652}"/>
                  </a:ext>
                </a:extLst>
              </p:cNvPr>
              <p:cNvSpPr>
                <a:spLocks noChangeArrowheads="1"/>
              </p:cNvSpPr>
              <p:nvPr/>
            </p:nvSpPr>
            <p:spPr bwMode="auto">
              <a:xfrm>
                <a:off x="1692" y="1536"/>
                <a:ext cx="81" cy="15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65" name="Text Box 232">
                <a:extLst>
                  <a:ext uri="{FF2B5EF4-FFF2-40B4-BE49-F238E27FC236}">
                    <a16:creationId xmlns:a16="http://schemas.microsoft.com/office/drawing/2014/main" id="{0B53C03D-45F0-43C0-81FB-98519A661C6A}"/>
                  </a:ext>
                </a:extLst>
              </p:cNvPr>
              <p:cNvSpPr txBox="1">
                <a:spLocks noChangeArrowheads="1"/>
              </p:cNvSpPr>
              <p:nvPr/>
            </p:nvSpPr>
            <p:spPr bwMode="auto">
              <a:xfrm>
                <a:off x="1391" y="1534"/>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66" name="Text Box 233">
                <a:extLst>
                  <a:ext uri="{FF2B5EF4-FFF2-40B4-BE49-F238E27FC236}">
                    <a16:creationId xmlns:a16="http://schemas.microsoft.com/office/drawing/2014/main" id="{8996E0FA-9129-4B3B-B5C7-79030ED9FE86}"/>
                  </a:ext>
                </a:extLst>
              </p:cNvPr>
              <p:cNvSpPr txBox="1">
                <a:spLocks noChangeArrowheads="1"/>
              </p:cNvSpPr>
              <p:nvPr/>
            </p:nvSpPr>
            <p:spPr bwMode="auto">
              <a:xfrm>
                <a:off x="1478" y="1534"/>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67" name="Text Box 234">
                <a:extLst>
                  <a:ext uri="{FF2B5EF4-FFF2-40B4-BE49-F238E27FC236}">
                    <a16:creationId xmlns:a16="http://schemas.microsoft.com/office/drawing/2014/main" id="{45266135-9484-47B0-9A23-9FD6FD5FED56}"/>
                  </a:ext>
                </a:extLst>
              </p:cNvPr>
              <p:cNvSpPr txBox="1">
                <a:spLocks noChangeArrowheads="1"/>
              </p:cNvSpPr>
              <p:nvPr/>
            </p:nvSpPr>
            <p:spPr bwMode="auto">
              <a:xfrm>
                <a:off x="1652" y="1540"/>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grpSp>
            <p:nvGrpSpPr>
              <p:cNvPr id="168" name="Group 235">
                <a:extLst>
                  <a:ext uri="{FF2B5EF4-FFF2-40B4-BE49-F238E27FC236}">
                    <a16:creationId xmlns:a16="http://schemas.microsoft.com/office/drawing/2014/main" id="{96CA399D-473C-4ADB-84A9-C99686E08AFB}"/>
                  </a:ext>
                </a:extLst>
              </p:cNvPr>
              <p:cNvGrpSpPr>
                <a:grpSpLocks/>
              </p:cNvGrpSpPr>
              <p:nvPr/>
            </p:nvGrpSpPr>
            <p:grpSpPr bwMode="auto">
              <a:xfrm>
                <a:off x="1565" y="1684"/>
                <a:ext cx="211" cy="157"/>
                <a:chOff x="857" y="1909"/>
                <a:chExt cx="211" cy="157"/>
              </a:xfrm>
            </p:grpSpPr>
            <p:sp>
              <p:nvSpPr>
                <p:cNvPr id="178" name="Text Box 236">
                  <a:extLst>
                    <a:ext uri="{FF2B5EF4-FFF2-40B4-BE49-F238E27FC236}">
                      <a16:creationId xmlns:a16="http://schemas.microsoft.com/office/drawing/2014/main" id="{A8C6E19B-9542-4FBF-BFBD-04186B0C9579}"/>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79" name="Text Box 237">
                  <a:extLst>
                    <a:ext uri="{FF2B5EF4-FFF2-40B4-BE49-F238E27FC236}">
                      <a16:creationId xmlns:a16="http://schemas.microsoft.com/office/drawing/2014/main" id="{324574E8-61A5-47A8-9BFC-F11A1E979D4E}"/>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169" name="Group 238">
                <a:extLst>
                  <a:ext uri="{FF2B5EF4-FFF2-40B4-BE49-F238E27FC236}">
                    <a16:creationId xmlns:a16="http://schemas.microsoft.com/office/drawing/2014/main" id="{97079E3F-3932-4988-BAA8-4439FE57C3A3}"/>
                  </a:ext>
                </a:extLst>
              </p:cNvPr>
              <p:cNvGrpSpPr>
                <a:grpSpLocks/>
              </p:cNvGrpSpPr>
              <p:nvPr/>
            </p:nvGrpSpPr>
            <p:grpSpPr bwMode="auto">
              <a:xfrm>
                <a:off x="1730" y="1684"/>
                <a:ext cx="211" cy="157"/>
                <a:chOff x="857" y="1909"/>
                <a:chExt cx="211" cy="157"/>
              </a:xfrm>
            </p:grpSpPr>
            <p:sp>
              <p:nvSpPr>
                <p:cNvPr id="176" name="Text Box 239">
                  <a:extLst>
                    <a:ext uri="{FF2B5EF4-FFF2-40B4-BE49-F238E27FC236}">
                      <a16:creationId xmlns:a16="http://schemas.microsoft.com/office/drawing/2014/main" id="{82F0D94E-6040-4EB1-ABD4-897BE488228E}"/>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77" name="Text Box 240">
                  <a:extLst>
                    <a:ext uri="{FF2B5EF4-FFF2-40B4-BE49-F238E27FC236}">
                      <a16:creationId xmlns:a16="http://schemas.microsoft.com/office/drawing/2014/main" id="{8BD182CE-C941-4E9A-B087-20EA6ED72A12}"/>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170" name="Group 241">
                <a:extLst>
                  <a:ext uri="{FF2B5EF4-FFF2-40B4-BE49-F238E27FC236}">
                    <a16:creationId xmlns:a16="http://schemas.microsoft.com/office/drawing/2014/main" id="{EC73BA91-D868-4FCD-A61B-53CB0114AB86}"/>
                  </a:ext>
                </a:extLst>
              </p:cNvPr>
              <p:cNvGrpSpPr>
                <a:grpSpLocks/>
              </p:cNvGrpSpPr>
              <p:nvPr/>
            </p:nvGrpSpPr>
            <p:grpSpPr bwMode="auto">
              <a:xfrm>
                <a:off x="1808" y="1684"/>
                <a:ext cx="211" cy="157"/>
                <a:chOff x="857" y="1909"/>
                <a:chExt cx="211" cy="157"/>
              </a:xfrm>
            </p:grpSpPr>
            <p:sp>
              <p:nvSpPr>
                <p:cNvPr id="174" name="Text Box 242">
                  <a:extLst>
                    <a:ext uri="{FF2B5EF4-FFF2-40B4-BE49-F238E27FC236}">
                      <a16:creationId xmlns:a16="http://schemas.microsoft.com/office/drawing/2014/main" id="{6B09EE59-AED7-4BAE-9322-63120B356315}"/>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75" name="Text Box 243">
                  <a:extLst>
                    <a:ext uri="{FF2B5EF4-FFF2-40B4-BE49-F238E27FC236}">
                      <a16:creationId xmlns:a16="http://schemas.microsoft.com/office/drawing/2014/main" id="{B7232BF0-E26D-435B-B834-9A259665F423}"/>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171" name="Group 244">
                <a:extLst>
                  <a:ext uri="{FF2B5EF4-FFF2-40B4-BE49-F238E27FC236}">
                    <a16:creationId xmlns:a16="http://schemas.microsoft.com/office/drawing/2014/main" id="{C0142B20-5680-48FE-B9E0-C87A2627B728}"/>
                  </a:ext>
                </a:extLst>
              </p:cNvPr>
              <p:cNvGrpSpPr>
                <a:grpSpLocks/>
              </p:cNvGrpSpPr>
              <p:nvPr/>
            </p:nvGrpSpPr>
            <p:grpSpPr bwMode="auto">
              <a:xfrm>
                <a:off x="1892" y="1681"/>
                <a:ext cx="211" cy="157"/>
                <a:chOff x="857" y="1909"/>
                <a:chExt cx="211" cy="157"/>
              </a:xfrm>
            </p:grpSpPr>
            <p:sp>
              <p:nvSpPr>
                <p:cNvPr id="172" name="Text Box 245">
                  <a:extLst>
                    <a:ext uri="{FF2B5EF4-FFF2-40B4-BE49-F238E27FC236}">
                      <a16:creationId xmlns:a16="http://schemas.microsoft.com/office/drawing/2014/main" id="{1A588C70-3221-42C9-A4E0-075A2AB05322}"/>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173" name="Text Box 246">
                  <a:extLst>
                    <a:ext uri="{FF2B5EF4-FFF2-40B4-BE49-F238E27FC236}">
                      <a16:creationId xmlns:a16="http://schemas.microsoft.com/office/drawing/2014/main" id="{BAC83FC3-0AEF-4067-8EAC-F026739280AC}"/>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grpSp>
      <p:grpSp>
        <p:nvGrpSpPr>
          <p:cNvPr id="212" name="Group 297">
            <a:extLst>
              <a:ext uri="{FF2B5EF4-FFF2-40B4-BE49-F238E27FC236}">
                <a16:creationId xmlns:a16="http://schemas.microsoft.com/office/drawing/2014/main" id="{FDA2FDF8-1CCA-49FA-B2BD-F44E0826535F}"/>
              </a:ext>
            </a:extLst>
          </p:cNvPr>
          <p:cNvGrpSpPr>
            <a:grpSpLocks/>
          </p:cNvGrpSpPr>
          <p:nvPr/>
        </p:nvGrpSpPr>
        <p:grpSpPr bwMode="auto">
          <a:xfrm>
            <a:off x="2874963" y="4899173"/>
            <a:ext cx="1277937" cy="1174750"/>
            <a:chOff x="1811" y="2748"/>
            <a:chExt cx="805" cy="740"/>
          </a:xfrm>
        </p:grpSpPr>
        <p:grpSp>
          <p:nvGrpSpPr>
            <p:cNvPr id="213" name="Group 159">
              <a:extLst>
                <a:ext uri="{FF2B5EF4-FFF2-40B4-BE49-F238E27FC236}">
                  <a16:creationId xmlns:a16="http://schemas.microsoft.com/office/drawing/2014/main" id="{D8781A23-BEC2-46B6-A999-50ED01179BD1}"/>
                </a:ext>
              </a:extLst>
            </p:cNvPr>
            <p:cNvGrpSpPr>
              <a:grpSpLocks/>
            </p:cNvGrpSpPr>
            <p:nvPr/>
          </p:nvGrpSpPr>
          <p:grpSpPr bwMode="auto">
            <a:xfrm>
              <a:off x="1826" y="3181"/>
              <a:ext cx="790" cy="307"/>
              <a:chOff x="1313" y="1534"/>
              <a:chExt cx="790" cy="307"/>
            </a:xfrm>
          </p:grpSpPr>
          <p:sp>
            <p:nvSpPr>
              <p:cNvPr id="246" name="Text Box 160">
                <a:extLst>
                  <a:ext uri="{FF2B5EF4-FFF2-40B4-BE49-F238E27FC236}">
                    <a16:creationId xmlns:a16="http://schemas.microsoft.com/office/drawing/2014/main" id="{EAA239FB-4C8F-44C1-9D5C-C1D53AC5B974}"/>
                  </a:ext>
                </a:extLst>
              </p:cNvPr>
              <p:cNvSpPr txBox="1">
                <a:spLocks noChangeArrowheads="1"/>
              </p:cNvSpPr>
              <p:nvPr/>
            </p:nvSpPr>
            <p:spPr bwMode="auto">
              <a:xfrm>
                <a:off x="1313" y="1534"/>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grpSp>
            <p:nvGrpSpPr>
              <p:cNvPr id="247" name="Group 161">
                <a:extLst>
                  <a:ext uri="{FF2B5EF4-FFF2-40B4-BE49-F238E27FC236}">
                    <a16:creationId xmlns:a16="http://schemas.microsoft.com/office/drawing/2014/main" id="{615FC664-7A31-404A-9814-8E284CA43C20}"/>
                  </a:ext>
                </a:extLst>
              </p:cNvPr>
              <p:cNvGrpSpPr>
                <a:grpSpLocks/>
              </p:cNvGrpSpPr>
              <p:nvPr/>
            </p:nvGrpSpPr>
            <p:grpSpPr bwMode="auto">
              <a:xfrm>
                <a:off x="1353" y="1539"/>
                <a:ext cx="258" cy="147"/>
                <a:chOff x="1353" y="1539"/>
                <a:chExt cx="258" cy="144"/>
              </a:xfrm>
            </p:grpSpPr>
            <p:sp>
              <p:nvSpPr>
                <p:cNvPr id="269" name="Rectangle 162">
                  <a:extLst>
                    <a:ext uri="{FF2B5EF4-FFF2-40B4-BE49-F238E27FC236}">
                      <a16:creationId xmlns:a16="http://schemas.microsoft.com/office/drawing/2014/main" id="{14EA69A5-00DC-4D44-B6C1-054A1EED0FC7}"/>
                    </a:ext>
                  </a:extLst>
                </p:cNvPr>
                <p:cNvSpPr>
                  <a:spLocks noChangeArrowheads="1"/>
                </p:cNvSpPr>
                <p:nvPr/>
              </p:nvSpPr>
              <p:spPr bwMode="auto">
                <a:xfrm>
                  <a:off x="1353" y="1539"/>
                  <a:ext cx="258" cy="14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70" name="Line 163">
                  <a:extLst>
                    <a:ext uri="{FF2B5EF4-FFF2-40B4-BE49-F238E27FC236}">
                      <a16:creationId xmlns:a16="http://schemas.microsoft.com/office/drawing/2014/main" id="{AB5590DB-8159-4947-9758-2E4A769E42B7}"/>
                    </a:ext>
                  </a:extLst>
                </p:cNvPr>
                <p:cNvSpPr>
                  <a:spLocks noChangeShapeType="1"/>
                </p:cNvSpPr>
                <p:nvPr/>
              </p:nvSpPr>
              <p:spPr bwMode="auto">
                <a:xfrm>
                  <a:off x="1521" y="1542"/>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71" name="Line 164">
                  <a:extLst>
                    <a:ext uri="{FF2B5EF4-FFF2-40B4-BE49-F238E27FC236}">
                      <a16:creationId xmlns:a16="http://schemas.microsoft.com/office/drawing/2014/main" id="{1F1F261E-0501-41F1-98C4-D88E48588778}"/>
                    </a:ext>
                  </a:extLst>
                </p:cNvPr>
                <p:cNvSpPr>
                  <a:spLocks noChangeShapeType="1"/>
                </p:cNvSpPr>
                <p:nvPr/>
              </p:nvSpPr>
              <p:spPr bwMode="auto">
                <a:xfrm>
                  <a:off x="1437" y="1545"/>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nvGrpSpPr>
              <p:cNvPr id="248" name="Group 165">
                <a:extLst>
                  <a:ext uri="{FF2B5EF4-FFF2-40B4-BE49-F238E27FC236}">
                    <a16:creationId xmlns:a16="http://schemas.microsoft.com/office/drawing/2014/main" id="{91B1B80D-0038-4827-AF17-C25F506DFC1C}"/>
                  </a:ext>
                </a:extLst>
              </p:cNvPr>
              <p:cNvGrpSpPr>
                <a:grpSpLocks/>
              </p:cNvGrpSpPr>
              <p:nvPr/>
            </p:nvGrpSpPr>
            <p:grpSpPr bwMode="auto">
              <a:xfrm>
                <a:off x="1773" y="1686"/>
                <a:ext cx="258" cy="144"/>
                <a:chOff x="1353" y="1539"/>
                <a:chExt cx="258" cy="144"/>
              </a:xfrm>
            </p:grpSpPr>
            <p:sp>
              <p:nvSpPr>
                <p:cNvPr id="266" name="Rectangle 166">
                  <a:extLst>
                    <a:ext uri="{FF2B5EF4-FFF2-40B4-BE49-F238E27FC236}">
                      <a16:creationId xmlns:a16="http://schemas.microsoft.com/office/drawing/2014/main" id="{8A603B2B-99E0-4F16-8216-2C084F0D259B}"/>
                    </a:ext>
                  </a:extLst>
                </p:cNvPr>
                <p:cNvSpPr>
                  <a:spLocks noChangeArrowheads="1"/>
                </p:cNvSpPr>
                <p:nvPr/>
              </p:nvSpPr>
              <p:spPr bwMode="auto">
                <a:xfrm>
                  <a:off x="1353" y="1539"/>
                  <a:ext cx="258" cy="14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7" name="Line 167">
                  <a:extLst>
                    <a:ext uri="{FF2B5EF4-FFF2-40B4-BE49-F238E27FC236}">
                      <a16:creationId xmlns:a16="http://schemas.microsoft.com/office/drawing/2014/main" id="{FA505762-755B-4251-9579-11B3173A1F46}"/>
                    </a:ext>
                  </a:extLst>
                </p:cNvPr>
                <p:cNvSpPr>
                  <a:spLocks noChangeShapeType="1"/>
                </p:cNvSpPr>
                <p:nvPr/>
              </p:nvSpPr>
              <p:spPr bwMode="auto">
                <a:xfrm>
                  <a:off x="1521" y="1542"/>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68" name="Line 168">
                  <a:extLst>
                    <a:ext uri="{FF2B5EF4-FFF2-40B4-BE49-F238E27FC236}">
                      <a16:creationId xmlns:a16="http://schemas.microsoft.com/office/drawing/2014/main" id="{F61BCD55-3AA4-4D56-9317-FE64DA576C4D}"/>
                    </a:ext>
                  </a:extLst>
                </p:cNvPr>
                <p:cNvSpPr>
                  <a:spLocks noChangeShapeType="1"/>
                </p:cNvSpPr>
                <p:nvPr/>
              </p:nvSpPr>
              <p:spPr bwMode="auto">
                <a:xfrm>
                  <a:off x="1437" y="1545"/>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
            <p:nvSpPr>
              <p:cNvPr id="249" name="Rectangle 169">
                <a:extLst>
                  <a:ext uri="{FF2B5EF4-FFF2-40B4-BE49-F238E27FC236}">
                    <a16:creationId xmlns:a16="http://schemas.microsoft.com/office/drawing/2014/main" id="{B53C6920-A87A-4656-AC76-7E584DE84150}"/>
                  </a:ext>
                </a:extLst>
              </p:cNvPr>
              <p:cNvSpPr>
                <a:spLocks noChangeArrowheads="1"/>
              </p:cNvSpPr>
              <p:nvPr/>
            </p:nvSpPr>
            <p:spPr bwMode="auto">
              <a:xfrm>
                <a:off x="1611" y="1686"/>
                <a:ext cx="81" cy="14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50" name="Rectangle 170">
                <a:extLst>
                  <a:ext uri="{FF2B5EF4-FFF2-40B4-BE49-F238E27FC236}">
                    <a16:creationId xmlns:a16="http://schemas.microsoft.com/office/drawing/2014/main" id="{822865EC-474F-43B3-A8D8-9F13F7D4920E}"/>
                  </a:ext>
                </a:extLst>
              </p:cNvPr>
              <p:cNvSpPr>
                <a:spLocks noChangeArrowheads="1"/>
              </p:cNvSpPr>
              <p:nvPr/>
            </p:nvSpPr>
            <p:spPr bwMode="auto">
              <a:xfrm>
                <a:off x="1692" y="1536"/>
                <a:ext cx="81" cy="15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51" name="Text Box 171">
                <a:extLst>
                  <a:ext uri="{FF2B5EF4-FFF2-40B4-BE49-F238E27FC236}">
                    <a16:creationId xmlns:a16="http://schemas.microsoft.com/office/drawing/2014/main" id="{06686AE4-6359-4748-8466-809F9711A45B}"/>
                  </a:ext>
                </a:extLst>
              </p:cNvPr>
              <p:cNvSpPr txBox="1">
                <a:spLocks noChangeArrowheads="1"/>
              </p:cNvSpPr>
              <p:nvPr/>
            </p:nvSpPr>
            <p:spPr bwMode="auto">
              <a:xfrm>
                <a:off x="1391" y="1534"/>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252" name="Text Box 172">
                <a:extLst>
                  <a:ext uri="{FF2B5EF4-FFF2-40B4-BE49-F238E27FC236}">
                    <a16:creationId xmlns:a16="http://schemas.microsoft.com/office/drawing/2014/main" id="{FF300E4F-C301-4E81-AC63-002E70892A6C}"/>
                  </a:ext>
                </a:extLst>
              </p:cNvPr>
              <p:cNvSpPr txBox="1">
                <a:spLocks noChangeArrowheads="1"/>
              </p:cNvSpPr>
              <p:nvPr/>
            </p:nvSpPr>
            <p:spPr bwMode="auto">
              <a:xfrm>
                <a:off x="1478" y="1534"/>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253" name="Text Box 173">
                <a:extLst>
                  <a:ext uri="{FF2B5EF4-FFF2-40B4-BE49-F238E27FC236}">
                    <a16:creationId xmlns:a16="http://schemas.microsoft.com/office/drawing/2014/main" id="{DCE804BE-F9F2-4099-B359-91CD98FB7168}"/>
                  </a:ext>
                </a:extLst>
              </p:cNvPr>
              <p:cNvSpPr txBox="1">
                <a:spLocks noChangeArrowheads="1"/>
              </p:cNvSpPr>
              <p:nvPr/>
            </p:nvSpPr>
            <p:spPr bwMode="auto">
              <a:xfrm>
                <a:off x="1652" y="1540"/>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grpSp>
            <p:nvGrpSpPr>
              <p:cNvPr id="254" name="Group 174">
                <a:extLst>
                  <a:ext uri="{FF2B5EF4-FFF2-40B4-BE49-F238E27FC236}">
                    <a16:creationId xmlns:a16="http://schemas.microsoft.com/office/drawing/2014/main" id="{1260C305-D155-4331-ADF9-EDEDD37EC76E}"/>
                  </a:ext>
                </a:extLst>
              </p:cNvPr>
              <p:cNvGrpSpPr>
                <a:grpSpLocks/>
              </p:cNvGrpSpPr>
              <p:nvPr/>
            </p:nvGrpSpPr>
            <p:grpSpPr bwMode="auto">
              <a:xfrm>
                <a:off x="1565" y="1684"/>
                <a:ext cx="211" cy="157"/>
                <a:chOff x="857" y="1909"/>
                <a:chExt cx="211" cy="157"/>
              </a:xfrm>
            </p:grpSpPr>
            <p:sp>
              <p:nvSpPr>
                <p:cNvPr id="264" name="Text Box 175">
                  <a:extLst>
                    <a:ext uri="{FF2B5EF4-FFF2-40B4-BE49-F238E27FC236}">
                      <a16:creationId xmlns:a16="http://schemas.microsoft.com/office/drawing/2014/main" id="{533DE182-C3E9-47DB-BED8-1342995D23F3}"/>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265" name="Text Box 176">
                  <a:extLst>
                    <a:ext uri="{FF2B5EF4-FFF2-40B4-BE49-F238E27FC236}">
                      <a16:creationId xmlns:a16="http://schemas.microsoft.com/office/drawing/2014/main" id="{1BECBB6A-FBD6-4A20-84D1-981E88102AD8}"/>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255" name="Group 177">
                <a:extLst>
                  <a:ext uri="{FF2B5EF4-FFF2-40B4-BE49-F238E27FC236}">
                    <a16:creationId xmlns:a16="http://schemas.microsoft.com/office/drawing/2014/main" id="{25DE2DCD-C94A-46C9-9A91-6F1D0C1F12AD}"/>
                  </a:ext>
                </a:extLst>
              </p:cNvPr>
              <p:cNvGrpSpPr>
                <a:grpSpLocks/>
              </p:cNvGrpSpPr>
              <p:nvPr/>
            </p:nvGrpSpPr>
            <p:grpSpPr bwMode="auto">
              <a:xfrm>
                <a:off x="1730" y="1684"/>
                <a:ext cx="211" cy="157"/>
                <a:chOff x="857" y="1909"/>
                <a:chExt cx="211" cy="157"/>
              </a:xfrm>
            </p:grpSpPr>
            <p:sp>
              <p:nvSpPr>
                <p:cNvPr id="262" name="Text Box 178">
                  <a:extLst>
                    <a:ext uri="{FF2B5EF4-FFF2-40B4-BE49-F238E27FC236}">
                      <a16:creationId xmlns:a16="http://schemas.microsoft.com/office/drawing/2014/main" id="{F52E8431-5055-4358-8F59-69D9A2100BC8}"/>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263" name="Text Box 179">
                  <a:extLst>
                    <a:ext uri="{FF2B5EF4-FFF2-40B4-BE49-F238E27FC236}">
                      <a16:creationId xmlns:a16="http://schemas.microsoft.com/office/drawing/2014/main" id="{89A5C53E-8BB2-444A-8A22-0AB37365A926}"/>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256" name="Group 180">
                <a:extLst>
                  <a:ext uri="{FF2B5EF4-FFF2-40B4-BE49-F238E27FC236}">
                    <a16:creationId xmlns:a16="http://schemas.microsoft.com/office/drawing/2014/main" id="{98437D36-0F12-4993-8AF9-A094916FA4C5}"/>
                  </a:ext>
                </a:extLst>
              </p:cNvPr>
              <p:cNvGrpSpPr>
                <a:grpSpLocks/>
              </p:cNvGrpSpPr>
              <p:nvPr/>
            </p:nvGrpSpPr>
            <p:grpSpPr bwMode="auto">
              <a:xfrm>
                <a:off x="1808" y="1684"/>
                <a:ext cx="211" cy="157"/>
                <a:chOff x="857" y="1909"/>
                <a:chExt cx="211" cy="157"/>
              </a:xfrm>
            </p:grpSpPr>
            <p:sp>
              <p:nvSpPr>
                <p:cNvPr id="260" name="Text Box 181">
                  <a:extLst>
                    <a:ext uri="{FF2B5EF4-FFF2-40B4-BE49-F238E27FC236}">
                      <a16:creationId xmlns:a16="http://schemas.microsoft.com/office/drawing/2014/main" id="{B535A08F-946E-4D56-827D-C5474CBE3272}"/>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261" name="Text Box 182">
                  <a:extLst>
                    <a:ext uri="{FF2B5EF4-FFF2-40B4-BE49-F238E27FC236}">
                      <a16:creationId xmlns:a16="http://schemas.microsoft.com/office/drawing/2014/main" id="{5B776C6D-9D9F-4BAE-B95C-86EB70CFE2A2}"/>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257" name="Group 183">
                <a:extLst>
                  <a:ext uri="{FF2B5EF4-FFF2-40B4-BE49-F238E27FC236}">
                    <a16:creationId xmlns:a16="http://schemas.microsoft.com/office/drawing/2014/main" id="{FDF8F57E-85AA-4284-9CBC-32992C0FC24D}"/>
                  </a:ext>
                </a:extLst>
              </p:cNvPr>
              <p:cNvGrpSpPr>
                <a:grpSpLocks/>
              </p:cNvGrpSpPr>
              <p:nvPr/>
            </p:nvGrpSpPr>
            <p:grpSpPr bwMode="auto">
              <a:xfrm>
                <a:off x="1892" y="1681"/>
                <a:ext cx="211" cy="157"/>
                <a:chOff x="857" y="1909"/>
                <a:chExt cx="211" cy="157"/>
              </a:xfrm>
            </p:grpSpPr>
            <p:sp>
              <p:nvSpPr>
                <p:cNvPr id="258" name="Text Box 184">
                  <a:extLst>
                    <a:ext uri="{FF2B5EF4-FFF2-40B4-BE49-F238E27FC236}">
                      <a16:creationId xmlns:a16="http://schemas.microsoft.com/office/drawing/2014/main" id="{1F51B89E-5B35-4642-867D-BA6FA3FF3105}"/>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259" name="Text Box 185">
                  <a:extLst>
                    <a:ext uri="{FF2B5EF4-FFF2-40B4-BE49-F238E27FC236}">
                      <a16:creationId xmlns:a16="http://schemas.microsoft.com/office/drawing/2014/main" id="{3E92161C-0AB7-4C63-BD17-2B90A0E11098}"/>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grpSp>
          <p:nvGrpSpPr>
            <p:cNvPr id="214" name="Group 247">
              <a:extLst>
                <a:ext uri="{FF2B5EF4-FFF2-40B4-BE49-F238E27FC236}">
                  <a16:creationId xmlns:a16="http://schemas.microsoft.com/office/drawing/2014/main" id="{4AAFCA09-7623-4518-B50E-3E5AE2877B14}"/>
                </a:ext>
              </a:extLst>
            </p:cNvPr>
            <p:cNvGrpSpPr>
              <a:grpSpLocks/>
            </p:cNvGrpSpPr>
            <p:nvPr/>
          </p:nvGrpSpPr>
          <p:grpSpPr bwMode="auto">
            <a:xfrm>
              <a:off x="1811" y="2748"/>
              <a:ext cx="787" cy="307"/>
              <a:chOff x="4928" y="1534"/>
              <a:chExt cx="787" cy="307"/>
            </a:xfrm>
          </p:grpSpPr>
          <p:grpSp>
            <p:nvGrpSpPr>
              <p:cNvPr id="215" name="Group 248">
                <a:extLst>
                  <a:ext uri="{FF2B5EF4-FFF2-40B4-BE49-F238E27FC236}">
                    <a16:creationId xmlns:a16="http://schemas.microsoft.com/office/drawing/2014/main" id="{26F9ECDB-0EE2-4845-8D4D-38DECDDC704A}"/>
                  </a:ext>
                </a:extLst>
              </p:cNvPr>
              <p:cNvGrpSpPr>
                <a:grpSpLocks/>
              </p:cNvGrpSpPr>
              <p:nvPr/>
            </p:nvGrpSpPr>
            <p:grpSpPr bwMode="auto">
              <a:xfrm>
                <a:off x="5354" y="1534"/>
                <a:ext cx="361" cy="154"/>
                <a:chOff x="5009" y="1132"/>
                <a:chExt cx="361" cy="154"/>
              </a:xfrm>
            </p:grpSpPr>
            <p:sp>
              <p:nvSpPr>
                <p:cNvPr id="239" name="Text Box 249">
                  <a:extLst>
                    <a:ext uri="{FF2B5EF4-FFF2-40B4-BE49-F238E27FC236}">
                      <a16:creationId xmlns:a16="http://schemas.microsoft.com/office/drawing/2014/main" id="{BC7164BF-D25E-4283-AD3D-E1C4E3899450}"/>
                    </a:ext>
                  </a:extLst>
                </p:cNvPr>
                <p:cNvSpPr txBox="1">
                  <a:spLocks noChangeArrowheads="1"/>
                </p:cNvSpPr>
                <p:nvPr/>
              </p:nvSpPr>
              <p:spPr bwMode="auto">
                <a:xfrm>
                  <a:off x="5009" y="113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grpSp>
              <p:nvGrpSpPr>
                <p:cNvPr id="240" name="Group 250">
                  <a:extLst>
                    <a:ext uri="{FF2B5EF4-FFF2-40B4-BE49-F238E27FC236}">
                      <a16:creationId xmlns:a16="http://schemas.microsoft.com/office/drawing/2014/main" id="{E6CF7CBC-844A-4AC1-B8A0-956B417E4606}"/>
                    </a:ext>
                  </a:extLst>
                </p:cNvPr>
                <p:cNvGrpSpPr>
                  <a:grpSpLocks/>
                </p:cNvGrpSpPr>
                <p:nvPr/>
              </p:nvGrpSpPr>
              <p:grpSpPr bwMode="auto">
                <a:xfrm>
                  <a:off x="5049" y="1137"/>
                  <a:ext cx="258" cy="147"/>
                  <a:chOff x="1353" y="1539"/>
                  <a:chExt cx="258" cy="144"/>
                </a:xfrm>
              </p:grpSpPr>
              <p:sp>
                <p:nvSpPr>
                  <p:cNvPr id="243" name="Rectangle 251">
                    <a:extLst>
                      <a:ext uri="{FF2B5EF4-FFF2-40B4-BE49-F238E27FC236}">
                        <a16:creationId xmlns:a16="http://schemas.microsoft.com/office/drawing/2014/main" id="{E1A7CB58-0701-4C5A-BDC1-47D7CB60E47A}"/>
                      </a:ext>
                    </a:extLst>
                  </p:cNvPr>
                  <p:cNvSpPr>
                    <a:spLocks noChangeArrowheads="1"/>
                  </p:cNvSpPr>
                  <p:nvPr/>
                </p:nvSpPr>
                <p:spPr bwMode="auto">
                  <a:xfrm>
                    <a:off x="1353" y="1539"/>
                    <a:ext cx="258" cy="14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44" name="Line 252">
                    <a:extLst>
                      <a:ext uri="{FF2B5EF4-FFF2-40B4-BE49-F238E27FC236}">
                        <a16:creationId xmlns:a16="http://schemas.microsoft.com/office/drawing/2014/main" id="{E863CC8C-010C-4F9A-AE49-AE3DDCA6699A}"/>
                      </a:ext>
                    </a:extLst>
                  </p:cNvPr>
                  <p:cNvSpPr>
                    <a:spLocks noChangeShapeType="1"/>
                  </p:cNvSpPr>
                  <p:nvPr/>
                </p:nvSpPr>
                <p:spPr bwMode="auto">
                  <a:xfrm>
                    <a:off x="1521" y="1542"/>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45" name="Line 253">
                    <a:extLst>
                      <a:ext uri="{FF2B5EF4-FFF2-40B4-BE49-F238E27FC236}">
                        <a16:creationId xmlns:a16="http://schemas.microsoft.com/office/drawing/2014/main" id="{B4926788-44C3-4248-930B-FEF27F021BD9}"/>
                      </a:ext>
                    </a:extLst>
                  </p:cNvPr>
                  <p:cNvSpPr>
                    <a:spLocks noChangeShapeType="1"/>
                  </p:cNvSpPr>
                  <p:nvPr/>
                </p:nvSpPr>
                <p:spPr bwMode="auto">
                  <a:xfrm>
                    <a:off x="1437" y="1545"/>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
              <p:nvSpPr>
                <p:cNvPr id="241" name="Text Box 254">
                  <a:extLst>
                    <a:ext uri="{FF2B5EF4-FFF2-40B4-BE49-F238E27FC236}">
                      <a16:creationId xmlns:a16="http://schemas.microsoft.com/office/drawing/2014/main" id="{4E189009-98EA-4C08-B1DE-EFD604DD43D2}"/>
                    </a:ext>
                  </a:extLst>
                </p:cNvPr>
                <p:cNvSpPr txBox="1">
                  <a:spLocks noChangeArrowheads="1"/>
                </p:cNvSpPr>
                <p:nvPr/>
              </p:nvSpPr>
              <p:spPr bwMode="auto">
                <a:xfrm>
                  <a:off x="5087" y="113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242" name="Text Box 255">
                  <a:extLst>
                    <a:ext uri="{FF2B5EF4-FFF2-40B4-BE49-F238E27FC236}">
                      <a16:creationId xmlns:a16="http://schemas.microsoft.com/office/drawing/2014/main" id="{CA096481-0739-49D7-B488-9BCF842FA008}"/>
                    </a:ext>
                  </a:extLst>
                </p:cNvPr>
                <p:cNvSpPr txBox="1">
                  <a:spLocks noChangeArrowheads="1"/>
                </p:cNvSpPr>
                <p:nvPr/>
              </p:nvSpPr>
              <p:spPr bwMode="auto">
                <a:xfrm>
                  <a:off x="5174" y="113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grpSp>
          <p:grpSp>
            <p:nvGrpSpPr>
              <p:cNvPr id="216" name="Group 256">
                <a:extLst>
                  <a:ext uri="{FF2B5EF4-FFF2-40B4-BE49-F238E27FC236}">
                    <a16:creationId xmlns:a16="http://schemas.microsoft.com/office/drawing/2014/main" id="{4A77B148-EDBA-422C-8D4A-F31ECAE60392}"/>
                  </a:ext>
                </a:extLst>
              </p:cNvPr>
              <p:cNvGrpSpPr>
                <a:grpSpLocks/>
              </p:cNvGrpSpPr>
              <p:nvPr/>
            </p:nvGrpSpPr>
            <p:grpSpPr bwMode="auto">
              <a:xfrm>
                <a:off x="4928" y="1536"/>
                <a:ext cx="550" cy="305"/>
                <a:chOff x="5114" y="1518"/>
                <a:chExt cx="550" cy="305"/>
              </a:xfrm>
            </p:grpSpPr>
            <p:grpSp>
              <p:nvGrpSpPr>
                <p:cNvPr id="217" name="Group 257">
                  <a:extLst>
                    <a:ext uri="{FF2B5EF4-FFF2-40B4-BE49-F238E27FC236}">
                      <a16:creationId xmlns:a16="http://schemas.microsoft.com/office/drawing/2014/main" id="{B0D3AC02-4650-484C-BF0B-0377B948AE3E}"/>
                    </a:ext>
                  </a:extLst>
                </p:cNvPr>
                <p:cNvGrpSpPr>
                  <a:grpSpLocks/>
                </p:cNvGrpSpPr>
                <p:nvPr/>
              </p:nvGrpSpPr>
              <p:grpSpPr bwMode="auto">
                <a:xfrm>
                  <a:off x="5375" y="1518"/>
                  <a:ext cx="196" cy="158"/>
                  <a:chOff x="5378" y="1518"/>
                  <a:chExt cx="196" cy="158"/>
                </a:xfrm>
              </p:grpSpPr>
              <p:sp>
                <p:nvSpPr>
                  <p:cNvPr id="237" name="Rectangle 258">
                    <a:extLst>
                      <a:ext uri="{FF2B5EF4-FFF2-40B4-BE49-F238E27FC236}">
                        <a16:creationId xmlns:a16="http://schemas.microsoft.com/office/drawing/2014/main" id="{6B2E64E5-3AA5-4079-AFF2-1B890B338A5D}"/>
                      </a:ext>
                    </a:extLst>
                  </p:cNvPr>
                  <p:cNvSpPr>
                    <a:spLocks noChangeArrowheads="1"/>
                  </p:cNvSpPr>
                  <p:nvPr/>
                </p:nvSpPr>
                <p:spPr bwMode="auto">
                  <a:xfrm>
                    <a:off x="5418" y="1518"/>
                    <a:ext cx="81" cy="15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38" name="Text Box 259">
                    <a:extLst>
                      <a:ext uri="{FF2B5EF4-FFF2-40B4-BE49-F238E27FC236}">
                        <a16:creationId xmlns:a16="http://schemas.microsoft.com/office/drawing/2014/main" id="{C6B3EAA1-69B1-4A0A-89EA-638FBCE3070E}"/>
                      </a:ext>
                    </a:extLst>
                  </p:cNvPr>
                  <p:cNvSpPr txBox="1">
                    <a:spLocks noChangeArrowheads="1"/>
                  </p:cNvSpPr>
                  <p:nvPr/>
                </p:nvSpPr>
                <p:spPr bwMode="auto">
                  <a:xfrm>
                    <a:off x="5378" y="152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grpSp>
            <p:grpSp>
              <p:nvGrpSpPr>
                <p:cNvPr id="218" name="Group 260">
                  <a:extLst>
                    <a:ext uri="{FF2B5EF4-FFF2-40B4-BE49-F238E27FC236}">
                      <a16:creationId xmlns:a16="http://schemas.microsoft.com/office/drawing/2014/main" id="{BE2C0DCA-F7FB-4E51-A15F-79A8FDA75C36}"/>
                    </a:ext>
                  </a:extLst>
                </p:cNvPr>
                <p:cNvGrpSpPr>
                  <a:grpSpLocks/>
                </p:cNvGrpSpPr>
                <p:nvPr/>
              </p:nvGrpSpPr>
              <p:grpSpPr bwMode="auto">
                <a:xfrm>
                  <a:off x="5453" y="1666"/>
                  <a:ext cx="211" cy="157"/>
                  <a:chOff x="5261" y="1282"/>
                  <a:chExt cx="211" cy="157"/>
                </a:xfrm>
              </p:grpSpPr>
              <p:sp>
                <p:nvSpPr>
                  <p:cNvPr id="233" name="Rectangle 261">
                    <a:extLst>
                      <a:ext uri="{FF2B5EF4-FFF2-40B4-BE49-F238E27FC236}">
                        <a16:creationId xmlns:a16="http://schemas.microsoft.com/office/drawing/2014/main" id="{3F032BCB-7326-4537-A8D3-D803C728D1B1}"/>
                      </a:ext>
                    </a:extLst>
                  </p:cNvPr>
                  <p:cNvSpPr>
                    <a:spLocks noChangeArrowheads="1"/>
                  </p:cNvSpPr>
                  <p:nvPr/>
                </p:nvSpPr>
                <p:spPr bwMode="auto">
                  <a:xfrm>
                    <a:off x="5307" y="1284"/>
                    <a:ext cx="81" cy="14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34" name="Group 262">
                    <a:extLst>
                      <a:ext uri="{FF2B5EF4-FFF2-40B4-BE49-F238E27FC236}">
                        <a16:creationId xmlns:a16="http://schemas.microsoft.com/office/drawing/2014/main" id="{49F8ECEF-B25D-451D-A4DB-F91D41F83161}"/>
                      </a:ext>
                    </a:extLst>
                  </p:cNvPr>
                  <p:cNvGrpSpPr>
                    <a:grpSpLocks/>
                  </p:cNvGrpSpPr>
                  <p:nvPr/>
                </p:nvGrpSpPr>
                <p:grpSpPr bwMode="auto">
                  <a:xfrm>
                    <a:off x="5261" y="1282"/>
                    <a:ext cx="211" cy="157"/>
                    <a:chOff x="857" y="1909"/>
                    <a:chExt cx="211" cy="157"/>
                  </a:xfrm>
                </p:grpSpPr>
                <p:sp>
                  <p:nvSpPr>
                    <p:cNvPr id="235" name="Text Box 263">
                      <a:extLst>
                        <a:ext uri="{FF2B5EF4-FFF2-40B4-BE49-F238E27FC236}">
                          <a16:creationId xmlns:a16="http://schemas.microsoft.com/office/drawing/2014/main" id="{1A4AA9C1-5AE2-4E8E-A816-BE9B80DA0E8F}"/>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236" name="Text Box 264">
                      <a:extLst>
                        <a:ext uri="{FF2B5EF4-FFF2-40B4-BE49-F238E27FC236}">
                          <a16:creationId xmlns:a16="http://schemas.microsoft.com/office/drawing/2014/main" id="{23873E75-B838-4D78-B7DF-5CB8DA580C50}"/>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grpSp>
              <p:nvGrpSpPr>
                <p:cNvPr id="219" name="Group 265">
                  <a:extLst>
                    <a:ext uri="{FF2B5EF4-FFF2-40B4-BE49-F238E27FC236}">
                      <a16:creationId xmlns:a16="http://schemas.microsoft.com/office/drawing/2014/main" id="{E33A5D15-5735-45C7-B800-91EB21E59290}"/>
                    </a:ext>
                  </a:extLst>
                </p:cNvPr>
                <p:cNvGrpSpPr>
                  <a:grpSpLocks/>
                </p:cNvGrpSpPr>
                <p:nvPr/>
              </p:nvGrpSpPr>
              <p:grpSpPr bwMode="auto">
                <a:xfrm>
                  <a:off x="5114" y="1663"/>
                  <a:ext cx="373" cy="160"/>
                  <a:chOff x="5426" y="1279"/>
                  <a:chExt cx="373" cy="160"/>
                </a:xfrm>
              </p:grpSpPr>
              <p:grpSp>
                <p:nvGrpSpPr>
                  <p:cNvPr id="220" name="Group 266">
                    <a:extLst>
                      <a:ext uri="{FF2B5EF4-FFF2-40B4-BE49-F238E27FC236}">
                        <a16:creationId xmlns:a16="http://schemas.microsoft.com/office/drawing/2014/main" id="{2DABA040-E4AE-4B7F-BCF4-75E61B3257DF}"/>
                      </a:ext>
                    </a:extLst>
                  </p:cNvPr>
                  <p:cNvGrpSpPr>
                    <a:grpSpLocks/>
                  </p:cNvGrpSpPr>
                  <p:nvPr/>
                </p:nvGrpSpPr>
                <p:grpSpPr bwMode="auto">
                  <a:xfrm>
                    <a:off x="5469" y="1284"/>
                    <a:ext cx="258" cy="144"/>
                    <a:chOff x="1353" y="1539"/>
                    <a:chExt cx="258" cy="144"/>
                  </a:xfrm>
                </p:grpSpPr>
                <p:sp>
                  <p:nvSpPr>
                    <p:cNvPr id="230" name="Rectangle 267">
                      <a:extLst>
                        <a:ext uri="{FF2B5EF4-FFF2-40B4-BE49-F238E27FC236}">
                          <a16:creationId xmlns:a16="http://schemas.microsoft.com/office/drawing/2014/main" id="{8E152D82-2F9D-4363-A358-F268660F6BC1}"/>
                        </a:ext>
                      </a:extLst>
                    </p:cNvPr>
                    <p:cNvSpPr>
                      <a:spLocks noChangeArrowheads="1"/>
                    </p:cNvSpPr>
                    <p:nvPr/>
                  </p:nvSpPr>
                  <p:spPr bwMode="auto">
                    <a:xfrm>
                      <a:off x="1353" y="1539"/>
                      <a:ext cx="258" cy="144"/>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31" name="Line 268">
                      <a:extLst>
                        <a:ext uri="{FF2B5EF4-FFF2-40B4-BE49-F238E27FC236}">
                          <a16:creationId xmlns:a16="http://schemas.microsoft.com/office/drawing/2014/main" id="{95B2AE20-A604-454B-989B-E87FF364E89C}"/>
                        </a:ext>
                      </a:extLst>
                    </p:cNvPr>
                    <p:cNvSpPr>
                      <a:spLocks noChangeShapeType="1"/>
                    </p:cNvSpPr>
                    <p:nvPr/>
                  </p:nvSpPr>
                  <p:spPr bwMode="auto">
                    <a:xfrm>
                      <a:off x="1521" y="1542"/>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32" name="Line 269">
                      <a:extLst>
                        <a:ext uri="{FF2B5EF4-FFF2-40B4-BE49-F238E27FC236}">
                          <a16:creationId xmlns:a16="http://schemas.microsoft.com/office/drawing/2014/main" id="{8A317C20-94A6-408D-84BB-F6D4B8A5432A}"/>
                        </a:ext>
                      </a:extLst>
                    </p:cNvPr>
                    <p:cNvSpPr>
                      <a:spLocks noChangeShapeType="1"/>
                    </p:cNvSpPr>
                    <p:nvPr/>
                  </p:nvSpPr>
                  <p:spPr bwMode="auto">
                    <a:xfrm>
                      <a:off x="1437" y="1545"/>
                      <a:ext cx="0" cy="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nvGrpSpPr>
                  <p:cNvPr id="221" name="Group 270">
                    <a:extLst>
                      <a:ext uri="{FF2B5EF4-FFF2-40B4-BE49-F238E27FC236}">
                        <a16:creationId xmlns:a16="http://schemas.microsoft.com/office/drawing/2014/main" id="{350E9910-A8CA-4A88-8A42-9C58CFA80B2E}"/>
                      </a:ext>
                    </a:extLst>
                  </p:cNvPr>
                  <p:cNvGrpSpPr>
                    <a:grpSpLocks/>
                  </p:cNvGrpSpPr>
                  <p:nvPr/>
                </p:nvGrpSpPr>
                <p:grpSpPr bwMode="auto">
                  <a:xfrm>
                    <a:off x="5426" y="1282"/>
                    <a:ext cx="211" cy="157"/>
                    <a:chOff x="857" y="1909"/>
                    <a:chExt cx="211" cy="157"/>
                  </a:xfrm>
                </p:grpSpPr>
                <p:sp>
                  <p:nvSpPr>
                    <p:cNvPr id="228" name="Text Box 271">
                      <a:extLst>
                        <a:ext uri="{FF2B5EF4-FFF2-40B4-BE49-F238E27FC236}">
                          <a16:creationId xmlns:a16="http://schemas.microsoft.com/office/drawing/2014/main" id="{A9A74162-8471-4C6D-BE44-A60DDF48EEA8}"/>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229" name="Text Box 272">
                      <a:extLst>
                        <a:ext uri="{FF2B5EF4-FFF2-40B4-BE49-F238E27FC236}">
                          <a16:creationId xmlns:a16="http://schemas.microsoft.com/office/drawing/2014/main" id="{5A4A3257-0D32-4816-A805-8FEFA4CE3C12}"/>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222" name="Group 273">
                    <a:extLst>
                      <a:ext uri="{FF2B5EF4-FFF2-40B4-BE49-F238E27FC236}">
                        <a16:creationId xmlns:a16="http://schemas.microsoft.com/office/drawing/2014/main" id="{3E6B484C-C4AD-4D4A-BC1D-7343D645CFD1}"/>
                      </a:ext>
                    </a:extLst>
                  </p:cNvPr>
                  <p:cNvGrpSpPr>
                    <a:grpSpLocks/>
                  </p:cNvGrpSpPr>
                  <p:nvPr/>
                </p:nvGrpSpPr>
                <p:grpSpPr bwMode="auto">
                  <a:xfrm>
                    <a:off x="5504" y="1282"/>
                    <a:ext cx="211" cy="157"/>
                    <a:chOff x="857" y="1909"/>
                    <a:chExt cx="211" cy="157"/>
                  </a:xfrm>
                </p:grpSpPr>
                <p:sp>
                  <p:nvSpPr>
                    <p:cNvPr id="226" name="Text Box 274">
                      <a:extLst>
                        <a:ext uri="{FF2B5EF4-FFF2-40B4-BE49-F238E27FC236}">
                          <a16:creationId xmlns:a16="http://schemas.microsoft.com/office/drawing/2014/main" id="{201E0B9C-E2FA-4827-BEA9-CF72DF84E115}"/>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227" name="Text Box 275">
                      <a:extLst>
                        <a:ext uri="{FF2B5EF4-FFF2-40B4-BE49-F238E27FC236}">
                          <a16:creationId xmlns:a16="http://schemas.microsoft.com/office/drawing/2014/main" id="{5B2286E2-A8F8-4FFF-AB5D-1A641154C1A4}"/>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nvGrpSpPr>
                  <p:cNvPr id="223" name="Group 276">
                    <a:extLst>
                      <a:ext uri="{FF2B5EF4-FFF2-40B4-BE49-F238E27FC236}">
                        <a16:creationId xmlns:a16="http://schemas.microsoft.com/office/drawing/2014/main" id="{47315A28-3FFC-466D-8B47-4E17BEB74B39}"/>
                      </a:ext>
                    </a:extLst>
                  </p:cNvPr>
                  <p:cNvGrpSpPr>
                    <a:grpSpLocks/>
                  </p:cNvGrpSpPr>
                  <p:nvPr/>
                </p:nvGrpSpPr>
                <p:grpSpPr bwMode="auto">
                  <a:xfrm>
                    <a:off x="5588" y="1279"/>
                    <a:ext cx="211" cy="157"/>
                    <a:chOff x="857" y="1909"/>
                    <a:chExt cx="211" cy="157"/>
                  </a:xfrm>
                </p:grpSpPr>
                <p:sp>
                  <p:nvSpPr>
                    <p:cNvPr id="224" name="Text Box 277">
                      <a:extLst>
                        <a:ext uri="{FF2B5EF4-FFF2-40B4-BE49-F238E27FC236}">
                          <a16:creationId xmlns:a16="http://schemas.microsoft.com/office/drawing/2014/main" id="{2D0D409A-DA35-44D8-8378-6CFDB23C7B85}"/>
                        </a:ext>
                      </a:extLst>
                    </p:cNvPr>
                    <p:cNvSpPr txBox="1">
                      <a:spLocks noChangeArrowheads="1"/>
                    </p:cNvSpPr>
                    <p:nvPr/>
                  </p:nvSpPr>
                  <p:spPr bwMode="auto">
                    <a:xfrm>
                      <a:off x="872" y="1912"/>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1</a:t>
                      </a:r>
                    </a:p>
                  </p:txBody>
                </p:sp>
                <p:sp>
                  <p:nvSpPr>
                    <p:cNvPr id="225" name="Text Box 278">
                      <a:extLst>
                        <a:ext uri="{FF2B5EF4-FFF2-40B4-BE49-F238E27FC236}">
                          <a16:creationId xmlns:a16="http://schemas.microsoft.com/office/drawing/2014/main" id="{2EE5FCF2-1313-409E-8226-65AB18716101}"/>
                        </a:ext>
                      </a:extLst>
                    </p:cNvPr>
                    <p:cNvSpPr txBox="1">
                      <a:spLocks noChangeArrowheads="1"/>
                    </p:cNvSpPr>
                    <p:nvPr/>
                  </p:nvSpPr>
                  <p:spPr bwMode="auto">
                    <a:xfrm>
                      <a:off x="857" y="1909"/>
                      <a:ext cx="196" cy="1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000" dirty="0">
                          <a:latin typeface="Arial" charset="0"/>
                          <a:cs typeface="Arial" charset="0"/>
                        </a:rPr>
                        <a:t>-</a:t>
                      </a:r>
                    </a:p>
                  </p:txBody>
                </p:sp>
              </p:grpSp>
            </p:grpSp>
          </p:grpSp>
        </p:grpSp>
      </p:grpSp>
      <p:sp>
        <p:nvSpPr>
          <p:cNvPr id="272" name="Text Box 279">
            <a:extLst>
              <a:ext uri="{FF2B5EF4-FFF2-40B4-BE49-F238E27FC236}">
                <a16:creationId xmlns:a16="http://schemas.microsoft.com/office/drawing/2014/main" id="{8C3600BF-98F0-4478-A95E-C4F127BF7256}"/>
              </a:ext>
            </a:extLst>
          </p:cNvPr>
          <p:cNvSpPr txBox="1">
            <a:spLocks noChangeArrowheads="1"/>
          </p:cNvSpPr>
          <p:nvPr/>
        </p:nvSpPr>
        <p:spPr bwMode="auto">
          <a:xfrm>
            <a:off x="7389813" y="5459561"/>
            <a:ext cx="893762" cy="825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1600" dirty="0">
                <a:latin typeface="Arial" charset="0"/>
                <a:cs typeface="Arial" charset="0"/>
              </a:rPr>
              <a:t>slot 0</a:t>
            </a:r>
          </a:p>
          <a:p>
            <a:pPr algn="ctr">
              <a:defRPr/>
            </a:pPr>
            <a:r>
              <a:rPr lang="en-US" sz="1600" dirty="0">
                <a:latin typeface="Arial" charset="0"/>
                <a:cs typeface="Arial" charset="0"/>
              </a:rPr>
              <a:t>channel</a:t>
            </a:r>
          </a:p>
          <a:p>
            <a:pPr algn="ctr">
              <a:defRPr/>
            </a:pPr>
            <a:r>
              <a:rPr lang="en-US" sz="1600" dirty="0">
                <a:latin typeface="Arial" charset="0"/>
                <a:cs typeface="Arial" charset="0"/>
              </a:rPr>
              <a:t>output</a:t>
            </a:r>
          </a:p>
        </p:txBody>
      </p:sp>
      <p:sp>
        <p:nvSpPr>
          <p:cNvPr id="273" name="Text Box 280">
            <a:extLst>
              <a:ext uri="{FF2B5EF4-FFF2-40B4-BE49-F238E27FC236}">
                <a16:creationId xmlns:a16="http://schemas.microsoft.com/office/drawing/2014/main" id="{0080B7F9-A324-4625-ADF3-3D738DA89887}"/>
              </a:ext>
            </a:extLst>
          </p:cNvPr>
          <p:cNvSpPr txBox="1">
            <a:spLocks noChangeArrowheads="1"/>
          </p:cNvSpPr>
          <p:nvPr/>
        </p:nvSpPr>
        <p:spPr bwMode="auto">
          <a:xfrm>
            <a:off x="6346825" y="5478611"/>
            <a:ext cx="893763" cy="825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1600" dirty="0">
                <a:latin typeface="Arial" charset="0"/>
                <a:cs typeface="Arial" charset="0"/>
              </a:rPr>
              <a:t>slot 1</a:t>
            </a:r>
          </a:p>
          <a:p>
            <a:pPr algn="ctr">
              <a:defRPr/>
            </a:pPr>
            <a:r>
              <a:rPr lang="en-US" sz="1600" dirty="0">
                <a:latin typeface="Arial" charset="0"/>
                <a:cs typeface="Arial" charset="0"/>
              </a:rPr>
              <a:t>channel</a:t>
            </a:r>
          </a:p>
          <a:p>
            <a:pPr algn="ctr">
              <a:defRPr/>
            </a:pPr>
            <a:r>
              <a:rPr lang="en-US" sz="1600" dirty="0">
                <a:latin typeface="Arial" charset="0"/>
                <a:cs typeface="Arial" charset="0"/>
              </a:rPr>
              <a:t>output</a:t>
            </a:r>
          </a:p>
        </p:txBody>
      </p:sp>
      <p:sp>
        <p:nvSpPr>
          <p:cNvPr id="274" name="Line 281">
            <a:extLst>
              <a:ext uri="{FF2B5EF4-FFF2-40B4-BE49-F238E27FC236}">
                <a16:creationId xmlns:a16="http://schemas.microsoft.com/office/drawing/2014/main" id="{497512AF-DDCD-4778-BB39-A0585226AFA3}"/>
              </a:ext>
            </a:extLst>
          </p:cNvPr>
          <p:cNvSpPr>
            <a:spLocks noChangeShapeType="1"/>
          </p:cNvSpPr>
          <p:nvPr/>
        </p:nvSpPr>
        <p:spPr bwMode="auto">
          <a:xfrm flipH="1">
            <a:off x="6272213" y="4818211"/>
            <a:ext cx="9525" cy="947737"/>
          </a:xfrm>
          <a:prstGeom prst="line">
            <a:avLst/>
          </a:prstGeom>
          <a:noFill/>
          <a:ln w="12700">
            <a:solidFill>
              <a:schemeClr val="accent2"/>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75" name="Line 282">
            <a:extLst>
              <a:ext uri="{FF2B5EF4-FFF2-40B4-BE49-F238E27FC236}">
                <a16:creationId xmlns:a16="http://schemas.microsoft.com/office/drawing/2014/main" id="{3EC4FE40-92F6-4887-8B6F-B5AF910350C4}"/>
              </a:ext>
            </a:extLst>
          </p:cNvPr>
          <p:cNvSpPr>
            <a:spLocks noChangeShapeType="1"/>
          </p:cNvSpPr>
          <p:nvPr/>
        </p:nvSpPr>
        <p:spPr bwMode="auto">
          <a:xfrm flipH="1">
            <a:off x="7343775" y="4799161"/>
            <a:ext cx="9525" cy="947737"/>
          </a:xfrm>
          <a:prstGeom prst="line">
            <a:avLst/>
          </a:prstGeom>
          <a:noFill/>
          <a:ln w="12700">
            <a:solidFill>
              <a:schemeClr val="accent2"/>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76" name="Line 283">
            <a:extLst>
              <a:ext uri="{FF2B5EF4-FFF2-40B4-BE49-F238E27FC236}">
                <a16:creationId xmlns:a16="http://schemas.microsoft.com/office/drawing/2014/main" id="{1F71F051-4CDF-4866-A259-E3FC2C292012}"/>
              </a:ext>
            </a:extLst>
          </p:cNvPr>
          <p:cNvSpPr>
            <a:spLocks noChangeShapeType="1"/>
          </p:cNvSpPr>
          <p:nvPr/>
        </p:nvSpPr>
        <p:spPr bwMode="auto">
          <a:xfrm flipH="1">
            <a:off x="8458200" y="4808686"/>
            <a:ext cx="9525" cy="947737"/>
          </a:xfrm>
          <a:prstGeom prst="line">
            <a:avLst/>
          </a:prstGeom>
          <a:noFill/>
          <a:ln w="12700">
            <a:solidFill>
              <a:schemeClr val="accent2"/>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77" name="Text Box 285">
            <a:extLst>
              <a:ext uri="{FF2B5EF4-FFF2-40B4-BE49-F238E27FC236}">
                <a16:creationId xmlns:a16="http://schemas.microsoft.com/office/drawing/2014/main" id="{A2E12646-AAAF-4FDB-AFF7-4E2D307FE43E}"/>
              </a:ext>
            </a:extLst>
          </p:cNvPr>
          <p:cNvSpPr txBox="1">
            <a:spLocks noChangeArrowheads="1"/>
          </p:cNvSpPr>
          <p:nvPr/>
        </p:nvSpPr>
        <p:spPr bwMode="auto">
          <a:xfrm>
            <a:off x="1233488" y="5983436"/>
            <a:ext cx="954107"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2000" dirty="0">
                <a:solidFill>
                  <a:srgbClr val="C00000"/>
                </a:solidFill>
                <a:latin typeface="Arial" charset="0"/>
                <a:cs typeface="Arial" charset="0"/>
              </a:rPr>
              <a:t>接收端</a:t>
            </a:r>
            <a:endParaRPr lang="en-US" sz="2000" dirty="0">
              <a:solidFill>
                <a:srgbClr val="C00000"/>
              </a:solidFill>
              <a:latin typeface="Arial" charset="0"/>
              <a:cs typeface="Arial" charset="0"/>
            </a:endParaRPr>
          </a:p>
        </p:txBody>
      </p:sp>
      <p:sp>
        <p:nvSpPr>
          <p:cNvPr id="278" name="Text Box 286">
            <a:extLst>
              <a:ext uri="{FF2B5EF4-FFF2-40B4-BE49-F238E27FC236}">
                <a16:creationId xmlns:a16="http://schemas.microsoft.com/office/drawing/2014/main" id="{F0DFFEDC-877B-4ED1-8E84-65CD78E3F74A}"/>
              </a:ext>
            </a:extLst>
          </p:cNvPr>
          <p:cNvSpPr txBox="1">
            <a:spLocks noChangeArrowheads="1"/>
          </p:cNvSpPr>
          <p:nvPr/>
        </p:nvSpPr>
        <p:spPr bwMode="auto">
          <a:xfrm>
            <a:off x="1907704" y="5605611"/>
            <a:ext cx="1095172"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altLang="zh-CN" dirty="0">
                <a:latin typeface="Arial" charset="0"/>
                <a:cs typeface="Arial" charset="0"/>
              </a:rPr>
              <a:t>CDMA</a:t>
            </a:r>
            <a:r>
              <a:rPr lang="zh-CN" altLang="en-US" dirty="0">
                <a:latin typeface="Arial" charset="0"/>
                <a:cs typeface="Arial" charset="0"/>
              </a:rPr>
              <a:t>码</a:t>
            </a:r>
            <a:endParaRPr lang="en-US" altLang="zh-CN" dirty="0">
              <a:latin typeface="Arial" charset="0"/>
              <a:cs typeface="Arial" charset="0"/>
            </a:endParaRPr>
          </a:p>
        </p:txBody>
      </p:sp>
      <p:sp>
        <p:nvSpPr>
          <p:cNvPr id="279" name="Text Box 287">
            <a:extLst>
              <a:ext uri="{FF2B5EF4-FFF2-40B4-BE49-F238E27FC236}">
                <a16:creationId xmlns:a16="http://schemas.microsoft.com/office/drawing/2014/main" id="{20351155-1E84-4216-B292-C8DE57F55BB5}"/>
              </a:ext>
            </a:extLst>
          </p:cNvPr>
          <p:cNvSpPr txBox="1">
            <a:spLocks noChangeArrowheads="1"/>
          </p:cNvSpPr>
          <p:nvPr/>
        </p:nvSpPr>
        <p:spPr bwMode="auto">
          <a:xfrm>
            <a:off x="1115616" y="4840436"/>
            <a:ext cx="133882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dirty="0">
                <a:latin typeface="Arial" charset="0"/>
                <a:cs typeface="Arial" charset="0"/>
              </a:rPr>
              <a:t>收到的信号</a:t>
            </a:r>
            <a:endParaRPr lang="en-US" dirty="0">
              <a:latin typeface="Arial" charset="0"/>
              <a:cs typeface="Arial" charset="0"/>
            </a:endParaRPr>
          </a:p>
        </p:txBody>
      </p:sp>
      <p:sp>
        <p:nvSpPr>
          <p:cNvPr id="280" name="Line 288">
            <a:extLst>
              <a:ext uri="{FF2B5EF4-FFF2-40B4-BE49-F238E27FC236}">
                <a16:creationId xmlns:a16="http://schemas.microsoft.com/office/drawing/2014/main" id="{F5851DAB-B0DD-4E43-9293-0080D7465EC7}"/>
              </a:ext>
            </a:extLst>
          </p:cNvPr>
          <p:cNvSpPr>
            <a:spLocks noChangeShapeType="1"/>
          </p:cNvSpPr>
          <p:nvPr/>
        </p:nvSpPr>
        <p:spPr bwMode="auto">
          <a:xfrm>
            <a:off x="5965825" y="5205561"/>
            <a:ext cx="319088" cy="476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281" name="Group 294">
            <a:extLst>
              <a:ext uri="{FF2B5EF4-FFF2-40B4-BE49-F238E27FC236}">
                <a16:creationId xmlns:a16="http://schemas.microsoft.com/office/drawing/2014/main" id="{BF613BB1-EB04-44C1-8D35-9EFC8C91F877}"/>
              </a:ext>
            </a:extLst>
          </p:cNvPr>
          <p:cNvGrpSpPr>
            <a:grpSpLocks/>
          </p:cNvGrpSpPr>
          <p:nvPr/>
        </p:nvGrpSpPr>
        <p:grpSpPr bwMode="auto">
          <a:xfrm>
            <a:off x="5003800" y="4067323"/>
            <a:ext cx="1517650" cy="977900"/>
            <a:chOff x="4239" y="2007"/>
            <a:chExt cx="956" cy="616"/>
          </a:xfrm>
        </p:grpSpPr>
        <p:sp>
          <p:nvSpPr>
            <p:cNvPr id="282" name="Text Box 187">
              <a:extLst>
                <a:ext uri="{FF2B5EF4-FFF2-40B4-BE49-F238E27FC236}">
                  <a16:creationId xmlns:a16="http://schemas.microsoft.com/office/drawing/2014/main" id="{1F83FACA-EF55-49AC-B374-C5319978D28A}"/>
                </a:ext>
              </a:extLst>
            </p:cNvPr>
            <p:cNvSpPr txBox="1">
              <a:spLocks noChangeArrowheads="1"/>
            </p:cNvSpPr>
            <p:nvPr/>
          </p:nvSpPr>
          <p:spPr bwMode="auto">
            <a:xfrm>
              <a:off x="4239" y="2047"/>
              <a:ext cx="956"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D</a:t>
              </a:r>
              <a:r>
                <a:rPr lang="en-US" baseline="-25000" dirty="0">
                  <a:latin typeface="Arial" charset="0"/>
                  <a:cs typeface="Arial" charset="0"/>
                </a:rPr>
                <a:t>i </a:t>
              </a:r>
              <a:r>
                <a:rPr lang="en-US" dirty="0">
                  <a:latin typeface="Arial" charset="0"/>
                  <a:cs typeface="Arial" charset="0"/>
                </a:rPr>
                <a:t>= </a:t>
              </a:r>
              <a:r>
                <a:rPr lang="en-US" sz="2800" dirty="0">
                  <a:latin typeface="Symbol" charset="0"/>
                  <a:cs typeface="Arial" charset="0"/>
                </a:rPr>
                <a:t>S</a:t>
              </a:r>
              <a:r>
                <a:rPr lang="en-US" baseline="-25000" dirty="0">
                  <a:latin typeface="Arial" charset="0"/>
                  <a:cs typeface="Arial" charset="0"/>
                </a:rPr>
                <a:t> </a:t>
              </a:r>
              <a:r>
                <a:rPr lang="en-US" dirty="0">
                  <a:latin typeface="Arial" charset="0"/>
                  <a:cs typeface="Arial" charset="0"/>
                </a:rPr>
                <a:t>Z</a:t>
              </a:r>
              <a:r>
                <a:rPr lang="en-US" baseline="-25000" dirty="0">
                  <a:latin typeface="Arial" charset="0"/>
                  <a:cs typeface="Arial" charset="0"/>
                </a:rPr>
                <a:t>i,m</a:t>
              </a:r>
              <a:r>
                <a:rPr lang="en-US" sz="2400" baseline="30000" dirty="0">
                  <a:latin typeface="Arial" charset="0"/>
                  <a:cs typeface="Arial" charset="0"/>
                </a:rPr>
                <a:t>.</a:t>
              </a:r>
              <a:r>
                <a:rPr lang="en-US" dirty="0">
                  <a:latin typeface="Arial" charset="0"/>
                  <a:cs typeface="Arial" charset="0"/>
                </a:rPr>
                <a:t>c</a:t>
              </a:r>
              <a:r>
                <a:rPr lang="en-US" baseline="-25000" dirty="0">
                  <a:latin typeface="Arial" charset="0"/>
                  <a:cs typeface="Arial" charset="0"/>
                </a:rPr>
                <a:t>m</a:t>
              </a:r>
            </a:p>
          </p:txBody>
        </p:sp>
        <p:sp>
          <p:nvSpPr>
            <p:cNvPr id="283" name="Text Box 289">
              <a:extLst>
                <a:ext uri="{FF2B5EF4-FFF2-40B4-BE49-F238E27FC236}">
                  <a16:creationId xmlns:a16="http://schemas.microsoft.com/office/drawing/2014/main" id="{4B3A2EBE-3F6D-4337-B920-959193E987D2}"/>
                </a:ext>
              </a:extLst>
            </p:cNvPr>
            <p:cNvSpPr txBox="1">
              <a:spLocks noChangeArrowheads="1"/>
            </p:cNvSpPr>
            <p:nvPr/>
          </p:nvSpPr>
          <p:spPr bwMode="auto">
            <a:xfrm>
              <a:off x="4498" y="2258"/>
              <a:ext cx="305"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200" dirty="0">
                  <a:latin typeface="Arial" charset="0"/>
                  <a:cs typeface="+mn-cs"/>
                </a:rPr>
                <a:t>m=1</a:t>
              </a:r>
            </a:p>
          </p:txBody>
        </p:sp>
        <p:sp>
          <p:nvSpPr>
            <p:cNvPr id="284" name="Text Box 290">
              <a:extLst>
                <a:ext uri="{FF2B5EF4-FFF2-40B4-BE49-F238E27FC236}">
                  <a16:creationId xmlns:a16="http://schemas.microsoft.com/office/drawing/2014/main" id="{BD01EC7D-3B9F-4C00-AF8A-BEDF6753D57E}"/>
                </a:ext>
              </a:extLst>
            </p:cNvPr>
            <p:cNvSpPr txBox="1">
              <a:spLocks noChangeArrowheads="1"/>
            </p:cNvSpPr>
            <p:nvPr/>
          </p:nvSpPr>
          <p:spPr bwMode="auto">
            <a:xfrm>
              <a:off x="4541" y="2007"/>
              <a:ext cx="196"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200" dirty="0">
                  <a:latin typeface="Arial" charset="0"/>
                  <a:cs typeface="+mn-cs"/>
                </a:rPr>
                <a:t>M</a:t>
              </a:r>
            </a:p>
          </p:txBody>
        </p:sp>
        <p:sp>
          <p:nvSpPr>
            <p:cNvPr id="285" name="Text Box 291">
              <a:extLst>
                <a:ext uri="{FF2B5EF4-FFF2-40B4-BE49-F238E27FC236}">
                  <a16:creationId xmlns:a16="http://schemas.microsoft.com/office/drawing/2014/main" id="{372504D1-FE99-4EAD-9828-E0398825D317}"/>
                </a:ext>
              </a:extLst>
            </p:cNvPr>
            <p:cNvSpPr txBox="1">
              <a:spLocks noChangeArrowheads="1"/>
            </p:cNvSpPr>
            <p:nvPr/>
          </p:nvSpPr>
          <p:spPr bwMode="auto">
            <a:xfrm>
              <a:off x="4718" y="2392"/>
              <a:ext cx="236"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mn-cs"/>
                </a:rPr>
                <a:t>M</a:t>
              </a:r>
            </a:p>
          </p:txBody>
        </p:sp>
        <p:sp>
          <p:nvSpPr>
            <p:cNvPr id="286" name="Line 293">
              <a:extLst>
                <a:ext uri="{FF2B5EF4-FFF2-40B4-BE49-F238E27FC236}">
                  <a16:creationId xmlns:a16="http://schemas.microsoft.com/office/drawing/2014/main" id="{FBD93D40-B66E-4261-BB21-E0AB1BA1FC0D}"/>
                </a:ext>
              </a:extLst>
            </p:cNvPr>
            <p:cNvSpPr>
              <a:spLocks noChangeShapeType="1"/>
            </p:cNvSpPr>
            <p:nvPr/>
          </p:nvSpPr>
          <p:spPr bwMode="auto">
            <a:xfrm>
              <a:off x="4561" y="2410"/>
              <a:ext cx="558"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
        <p:nvSpPr>
          <p:cNvPr id="287" name="Freeform 300">
            <a:extLst>
              <a:ext uri="{FF2B5EF4-FFF2-40B4-BE49-F238E27FC236}">
                <a16:creationId xmlns:a16="http://schemas.microsoft.com/office/drawing/2014/main" id="{C95F5FBE-6C1A-4B32-A6F6-6CCFC10FD8F2}"/>
              </a:ext>
            </a:extLst>
          </p:cNvPr>
          <p:cNvSpPr>
            <a:spLocks/>
          </p:cNvSpPr>
          <p:nvPr/>
        </p:nvSpPr>
        <p:spPr bwMode="auto">
          <a:xfrm>
            <a:off x="7745413" y="2597298"/>
            <a:ext cx="341312" cy="1376363"/>
          </a:xfrm>
          <a:custGeom>
            <a:avLst/>
            <a:gdLst>
              <a:gd name="T0" fmla="*/ 0 w 215"/>
              <a:gd name="T1" fmla="*/ 0 h 819"/>
              <a:gd name="T2" fmla="*/ 2147483647 w 215"/>
              <a:gd name="T3" fmla="*/ 0 h 819"/>
              <a:gd name="T4" fmla="*/ 2147483647 w 215"/>
              <a:gd name="T5" fmla="*/ 2147483647 h 819"/>
              <a:gd name="T6" fmla="*/ 0 60000 65536"/>
              <a:gd name="T7" fmla="*/ 0 60000 65536"/>
              <a:gd name="T8" fmla="*/ 0 60000 65536"/>
            </a:gdLst>
            <a:ahLst/>
            <a:cxnLst>
              <a:cxn ang="T6">
                <a:pos x="T0" y="T1"/>
              </a:cxn>
              <a:cxn ang="T7">
                <a:pos x="T2" y="T3"/>
              </a:cxn>
              <a:cxn ang="T8">
                <a:pos x="T4" y="T5"/>
              </a:cxn>
            </a:cxnLst>
            <a:rect l="0" t="0" r="r" b="b"/>
            <a:pathLst>
              <a:path w="215" h="819">
                <a:moveTo>
                  <a:pt x="0" y="0"/>
                </a:moveTo>
                <a:lnTo>
                  <a:pt x="215" y="0"/>
                </a:lnTo>
                <a:lnTo>
                  <a:pt x="215" y="819"/>
                </a:lnTo>
              </a:path>
            </a:pathLst>
          </a:custGeom>
          <a:noFill/>
          <a:ln w="19050" cap="flat" cmpd="sng">
            <a:solidFill>
              <a:srgbClr val="C00000"/>
            </a:solidFill>
            <a:prstDash val="solid"/>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288" name="Line 302">
            <a:extLst>
              <a:ext uri="{FF2B5EF4-FFF2-40B4-BE49-F238E27FC236}">
                <a16:creationId xmlns:a16="http://schemas.microsoft.com/office/drawing/2014/main" id="{CFD8B4F5-CC37-40B2-B61B-F8268BD02110}"/>
              </a:ext>
            </a:extLst>
          </p:cNvPr>
          <p:cNvSpPr>
            <a:spLocks noChangeShapeType="1"/>
          </p:cNvSpPr>
          <p:nvPr/>
        </p:nvSpPr>
        <p:spPr bwMode="auto">
          <a:xfrm flipH="1">
            <a:off x="2522538" y="3973661"/>
            <a:ext cx="5553075" cy="0"/>
          </a:xfrm>
          <a:prstGeom prst="line">
            <a:avLst/>
          </a:prstGeom>
          <a:noFill/>
          <a:ln w="19050">
            <a:solidFill>
              <a:srgbClr val="C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89" name="Freeform 303">
            <a:extLst>
              <a:ext uri="{FF2B5EF4-FFF2-40B4-BE49-F238E27FC236}">
                <a16:creationId xmlns:a16="http://schemas.microsoft.com/office/drawing/2014/main" id="{E2CE9CAA-1238-45B0-8501-E23B24B7C280}"/>
              </a:ext>
            </a:extLst>
          </p:cNvPr>
          <p:cNvSpPr>
            <a:spLocks/>
          </p:cNvSpPr>
          <p:nvPr/>
        </p:nvSpPr>
        <p:spPr bwMode="auto">
          <a:xfrm>
            <a:off x="2522538" y="3973661"/>
            <a:ext cx="396875" cy="1157287"/>
          </a:xfrm>
          <a:custGeom>
            <a:avLst/>
            <a:gdLst>
              <a:gd name="T0" fmla="*/ 0 w 250"/>
              <a:gd name="T1" fmla="*/ 0 h 729"/>
              <a:gd name="T2" fmla="*/ 0 w 250"/>
              <a:gd name="T3" fmla="*/ 2147483647 h 729"/>
              <a:gd name="T4" fmla="*/ 2147483647 w 250"/>
              <a:gd name="T5" fmla="*/ 2147483647 h 729"/>
              <a:gd name="T6" fmla="*/ 0 60000 65536"/>
              <a:gd name="T7" fmla="*/ 0 60000 65536"/>
              <a:gd name="T8" fmla="*/ 0 60000 65536"/>
            </a:gdLst>
            <a:ahLst/>
            <a:cxnLst>
              <a:cxn ang="T6">
                <a:pos x="T0" y="T1"/>
              </a:cxn>
              <a:cxn ang="T7">
                <a:pos x="T2" y="T3"/>
              </a:cxn>
              <a:cxn ang="T8">
                <a:pos x="T4" y="T5"/>
              </a:cxn>
            </a:cxnLst>
            <a:rect l="0" t="0" r="r" b="b"/>
            <a:pathLst>
              <a:path w="250" h="729">
                <a:moveTo>
                  <a:pt x="0" y="0"/>
                </a:moveTo>
                <a:lnTo>
                  <a:pt x="0" y="729"/>
                </a:lnTo>
                <a:lnTo>
                  <a:pt x="250" y="729"/>
                </a:lnTo>
              </a:path>
            </a:pathLst>
          </a:custGeom>
          <a:noFill/>
          <a:ln w="19050" cap="flat" cmpd="sng">
            <a:solidFill>
              <a:srgbClr val="C00000"/>
            </a:solidFill>
            <a:prstDash val="solid"/>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Tree>
    <p:extLst>
      <p:ext uri="{BB962C8B-B14F-4D97-AF65-F5344CB8AC3E}">
        <p14:creationId xmlns:p14="http://schemas.microsoft.com/office/powerpoint/2010/main" val="34323449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right)">
                                      <p:cBhvr>
                                        <p:cTn id="7" dur="2000"/>
                                        <p:tgtEl>
                                          <p:spTgt spid="44"/>
                                        </p:tgtEl>
                                      </p:cBhvr>
                                    </p:animEffect>
                                  </p:childTnLst>
                                </p:cTn>
                              </p:par>
                            </p:childTnLst>
                          </p:cTn>
                        </p:par>
                        <p:par>
                          <p:cTn id="8" fill="hold">
                            <p:stCondLst>
                              <p:cond delay="2000"/>
                            </p:stCondLst>
                            <p:childTnLst>
                              <p:par>
                                <p:cTn id="9" presetID="22" presetClass="entr" presetSubtype="2" fill="hold" nodeType="after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wipe(right)">
                                      <p:cBhvr>
                                        <p:cTn id="11" dur="2000"/>
                                        <p:tgtEl>
                                          <p:spTgt spid="7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right)">
                                      <p:cBhvr>
                                        <p:cTn id="16" dur="2000"/>
                                        <p:tgtEl>
                                          <p:spTgt spid="9"/>
                                        </p:tgtEl>
                                      </p:cBhvr>
                                    </p:animEffect>
                                  </p:childTnLst>
                                </p:cTn>
                              </p:par>
                            </p:childTnLst>
                          </p:cTn>
                        </p:par>
                        <p:par>
                          <p:cTn id="17" fill="hold">
                            <p:stCondLst>
                              <p:cond delay="2000"/>
                            </p:stCondLst>
                            <p:childTnLst>
                              <p:par>
                                <p:cTn id="18" presetID="22" presetClass="entr" presetSubtype="2" fill="hold" nodeType="afterEffect">
                                  <p:stCondLst>
                                    <p:cond delay="0"/>
                                  </p:stCondLst>
                                  <p:childTnLst>
                                    <p:set>
                                      <p:cBhvr>
                                        <p:cTn id="19" dur="1" fill="hold">
                                          <p:stCondLst>
                                            <p:cond delay="0"/>
                                          </p:stCondLst>
                                        </p:cTn>
                                        <p:tgtEl>
                                          <p:spTgt spid="101"/>
                                        </p:tgtEl>
                                        <p:attrNameLst>
                                          <p:attrName>style.visibility</p:attrName>
                                        </p:attrNameLst>
                                      </p:cBhvr>
                                      <p:to>
                                        <p:strVal val="visible"/>
                                      </p:to>
                                    </p:set>
                                    <p:animEffect transition="in" filter="wipe(right)">
                                      <p:cBhvr>
                                        <p:cTn id="20" dur="2000"/>
                                        <p:tgtEl>
                                          <p:spTgt spid="10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87"/>
                                        </p:tgtEl>
                                        <p:attrNameLst>
                                          <p:attrName>style.visibility</p:attrName>
                                        </p:attrNameLst>
                                      </p:cBhvr>
                                      <p:to>
                                        <p:strVal val="visible"/>
                                      </p:to>
                                    </p:set>
                                    <p:animEffect transition="in" filter="wipe(up)">
                                      <p:cBhvr>
                                        <p:cTn id="25" dur="1000"/>
                                        <p:tgtEl>
                                          <p:spTgt spid="287"/>
                                        </p:tgtEl>
                                      </p:cBhvr>
                                    </p:animEffect>
                                  </p:childTnLst>
                                </p:cTn>
                              </p:par>
                            </p:childTnLst>
                          </p:cTn>
                        </p:par>
                        <p:par>
                          <p:cTn id="26" fill="hold">
                            <p:stCondLst>
                              <p:cond delay="1000"/>
                            </p:stCondLst>
                            <p:childTnLst>
                              <p:par>
                                <p:cTn id="27" presetID="22" presetClass="entr" presetSubtype="2" fill="hold" nodeType="afterEffect">
                                  <p:stCondLst>
                                    <p:cond delay="0"/>
                                  </p:stCondLst>
                                  <p:childTnLst>
                                    <p:set>
                                      <p:cBhvr>
                                        <p:cTn id="28" dur="1" fill="hold">
                                          <p:stCondLst>
                                            <p:cond delay="0"/>
                                          </p:stCondLst>
                                        </p:cTn>
                                        <p:tgtEl>
                                          <p:spTgt spid="288"/>
                                        </p:tgtEl>
                                        <p:attrNameLst>
                                          <p:attrName>style.visibility</p:attrName>
                                        </p:attrNameLst>
                                      </p:cBhvr>
                                      <p:to>
                                        <p:strVal val="visible"/>
                                      </p:to>
                                    </p:set>
                                    <p:animEffect transition="in" filter="wipe(right)">
                                      <p:cBhvr>
                                        <p:cTn id="29" dur="1000"/>
                                        <p:tgtEl>
                                          <p:spTgt spid="288"/>
                                        </p:tgtEl>
                                      </p:cBhvr>
                                    </p:animEffect>
                                  </p:childTnLst>
                                </p:cTn>
                              </p:par>
                            </p:childTnLst>
                          </p:cTn>
                        </p:par>
                        <p:par>
                          <p:cTn id="30" fill="hold">
                            <p:stCondLst>
                              <p:cond delay="2000"/>
                            </p:stCondLst>
                            <p:childTnLst>
                              <p:par>
                                <p:cTn id="31" presetID="22" presetClass="entr" presetSubtype="1" fill="hold" grpId="0" nodeType="afterEffect">
                                  <p:stCondLst>
                                    <p:cond delay="0"/>
                                  </p:stCondLst>
                                  <p:childTnLst>
                                    <p:set>
                                      <p:cBhvr>
                                        <p:cTn id="32" dur="1" fill="hold">
                                          <p:stCondLst>
                                            <p:cond delay="0"/>
                                          </p:stCondLst>
                                        </p:cTn>
                                        <p:tgtEl>
                                          <p:spTgt spid="289"/>
                                        </p:tgtEl>
                                        <p:attrNameLst>
                                          <p:attrName>style.visibility</p:attrName>
                                        </p:attrNameLst>
                                      </p:cBhvr>
                                      <p:to>
                                        <p:strVal val="visible"/>
                                      </p:to>
                                    </p:set>
                                    <p:animEffect transition="in" filter="wipe(up)">
                                      <p:cBhvr>
                                        <p:cTn id="33" dur="1000"/>
                                        <p:tgtEl>
                                          <p:spTgt spid="28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157"/>
                                        </p:tgtEl>
                                        <p:attrNameLst>
                                          <p:attrName>style.visibility</p:attrName>
                                        </p:attrNameLst>
                                      </p:cBhvr>
                                      <p:to>
                                        <p:strVal val="visible"/>
                                      </p:to>
                                    </p:set>
                                    <p:animEffect transition="in" filter="wipe(right)">
                                      <p:cBhvr>
                                        <p:cTn id="38" dur="2000"/>
                                        <p:tgtEl>
                                          <p:spTgt spid="157"/>
                                        </p:tgtEl>
                                      </p:cBhvr>
                                    </p:animEffect>
                                  </p:childTnLst>
                                </p:cTn>
                              </p:par>
                            </p:childTnLst>
                          </p:cTn>
                        </p:par>
                        <p:par>
                          <p:cTn id="39" fill="hold">
                            <p:stCondLst>
                              <p:cond delay="2000"/>
                            </p:stCondLst>
                            <p:childTnLst>
                              <p:par>
                                <p:cTn id="40" presetID="22" presetClass="entr" presetSubtype="2" fill="hold" nodeType="afterEffect">
                                  <p:stCondLst>
                                    <p:cond delay="0"/>
                                  </p:stCondLst>
                                  <p:childTnLst>
                                    <p:set>
                                      <p:cBhvr>
                                        <p:cTn id="41" dur="1" fill="hold">
                                          <p:stCondLst>
                                            <p:cond delay="0"/>
                                          </p:stCondLst>
                                        </p:cTn>
                                        <p:tgtEl>
                                          <p:spTgt spid="154"/>
                                        </p:tgtEl>
                                        <p:attrNameLst>
                                          <p:attrName>style.visibility</p:attrName>
                                        </p:attrNameLst>
                                      </p:cBhvr>
                                      <p:to>
                                        <p:strVal val="visible"/>
                                      </p:to>
                                    </p:set>
                                    <p:animEffect transition="in" filter="wipe(right)">
                                      <p:cBhvr>
                                        <p:cTn id="42" dur="2000"/>
                                        <p:tgtEl>
                                          <p:spTgt spid="15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212"/>
                                        </p:tgtEl>
                                        <p:attrNameLst>
                                          <p:attrName>style.visibility</p:attrName>
                                        </p:attrNameLst>
                                      </p:cBhvr>
                                      <p:to>
                                        <p:strVal val="visible"/>
                                      </p:to>
                                    </p:set>
                                    <p:animEffect transition="in" filter="wipe(right)">
                                      <p:cBhvr>
                                        <p:cTn id="47" dur="2000"/>
                                        <p:tgtEl>
                                          <p:spTgt spid="212"/>
                                        </p:tgtEl>
                                      </p:cBhvr>
                                    </p:animEffect>
                                  </p:childTnLst>
                                </p:cTn>
                              </p:par>
                            </p:childTnLst>
                          </p:cTn>
                        </p:par>
                        <p:par>
                          <p:cTn id="48" fill="hold">
                            <p:stCondLst>
                              <p:cond delay="2000"/>
                            </p:stCondLst>
                            <p:childTnLst>
                              <p:par>
                                <p:cTn id="49" presetID="22" presetClass="entr" presetSubtype="2" fill="hold" nodeType="afterEffect">
                                  <p:stCondLst>
                                    <p:cond delay="0"/>
                                  </p:stCondLst>
                                  <p:childTnLst>
                                    <p:set>
                                      <p:cBhvr>
                                        <p:cTn id="50" dur="1" fill="hold">
                                          <p:stCondLst>
                                            <p:cond delay="0"/>
                                          </p:stCondLst>
                                        </p:cTn>
                                        <p:tgtEl>
                                          <p:spTgt spid="148"/>
                                        </p:tgtEl>
                                        <p:attrNameLst>
                                          <p:attrName>style.visibility</p:attrName>
                                        </p:attrNameLst>
                                      </p:cBhvr>
                                      <p:to>
                                        <p:strVal val="visible"/>
                                      </p:to>
                                    </p:set>
                                    <p:animEffect transition="in" filter="wipe(right)">
                                      <p:cBhvr>
                                        <p:cTn id="51" dur="20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 grpId="0" animBg="1"/>
      <p:bldP spid="28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2C5304-CA52-45AB-907A-A15C8272810D}"/>
              </a:ext>
            </a:extLst>
          </p:cNvPr>
          <p:cNvSpPr>
            <a:spLocks noGrp="1"/>
          </p:cNvSpPr>
          <p:nvPr>
            <p:ph type="title"/>
          </p:nvPr>
        </p:nvSpPr>
        <p:spPr/>
        <p:txBody>
          <a:bodyPr/>
          <a:lstStyle/>
          <a:p>
            <a:r>
              <a:rPr lang="en-US" altLang="zh-CN" dirty="0"/>
              <a:t>CDMA</a:t>
            </a:r>
            <a:r>
              <a:rPr lang="zh-CN" altLang="en-US" dirty="0"/>
              <a:t>编解码</a:t>
            </a:r>
          </a:p>
        </p:txBody>
      </p:sp>
      <p:sp>
        <p:nvSpPr>
          <p:cNvPr id="4" name="灯片编号占位符 3">
            <a:extLst>
              <a:ext uri="{FF2B5EF4-FFF2-40B4-BE49-F238E27FC236}">
                <a16:creationId xmlns:a16="http://schemas.microsoft.com/office/drawing/2014/main" id="{0E67EB53-5070-436D-B795-C60EFC4E2312}"/>
              </a:ext>
            </a:extLst>
          </p:cNvPr>
          <p:cNvSpPr>
            <a:spLocks noGrp="1"/>
          </p:cNvSpPr>
          <p:nvPr>
            <p:ph type="sldNum" sz="quarter" idx="12"/>
          </p:nvPr>
        </p:nvSpPr>
        <p:spPr/>
        <p:txBody>
          <a:bodyPr/>
          <a:lstStyle/>
          <a:p>
            <a:fld id="{E3FA5FAF-8A25-4B6E-94B7-5CA30A873E9A}" type="slidenum">
              <a:rPr lang="zh-CN" altLang="en-US" smtClean="0"/>
              <a:pPr/>
              <a:t>17</a:t>
            </a:fld>
            <a:endParaRPr lang="zh-CN" altLang="en-US"/>
          </a:p>
        </p:txBody>
      </p:sp>
      <p:sp>
        <p:nvSpPr>
          <p:cNvPr id="6" name="Rectangle 3">
            <a:extLst>
              <a:ext uri="{FF2B5EF4-FFF2-40B4-BE49-F238E27FC236}">
                <a16:creationId xmlns:a16="http://schemas.microsoft.com/office/drawing/2014/main" id="{72CDBB27-B130-434D-A71F-0CCC4CF093A6}"/>
              </a:ext>
            </a:extLst>
          </p:cNvPr>
          <p:cNvSpPr txBox="1">
            <a:spLocks noGrp="1" noChangeArrowheads="1"/>
          </p:cNvSpPr>
          <p:nvPr>
            <p:ph idx="1"/>
          </p:nvPr>
        </p:nvSpPr>
        <p:spPr>
          <a:xfrm>
            <a:off x="250825" y="1844675"/>
            <a:ext cx="8704263" cy="4287838"/>
          </a:xfrm>
          <a:prstGeom prst="rect">
            <a:avLst/>
          </a:prstGeom>
        </p:spPr>
        <p:txBody>
          <a:bodyPr/>
          <a:lstStyle/>
          <a:p>
            <a:pPr marL="342900" indent="-342900">
              <a:lnSpc>
                <a:spcPct val="80000"/>
              </a:lnSpc>
              <a:spcBef>
                <a:spcPct val="20000"/>
              </a:spcBef>
              <a:buClr>
                <a:srgbClr val="000099"/>
              </a:buClr>
              <a:buSzPct val="75000"/>
              <a:buFont typeface="Wingdings" pitchFamily="2" charset="2"/>
              <a:buChar char="v"/>
              <a:defRPr/>
            </a:pPr>
            <a:r>
              <a:rPr lang="zh-CN" altLang="en-US" sz="3200" kern="0" dirty="0">
                <a:latin typeface="Gill Sans MT" charset="0"/>
              </a:rPr>
              <a:t>发送端的</a:t>
            </a:r>
            <a:r>
              <a:rPr lang="en-US" altLang="zh-CN" sz="3200" kern="0" dirty="0">
                <a:latin typeface="Gill Sans MT" charset="0"/>
              </a:rPr>
              <a:t>CDMA</a:t>
            </a:r>
            <a:r>
              <a:rPr lang="zh-CN" altLang="en-US" sz="3200" kern="0" dirty="0">
                <a:latin typeface="Gill Sans MT" charset="0"/>
              </a:rPr>
              <a:t>码包含</a:t>
            </a:r>
            <a:r>
              <a:rPr lang="en-US" altLang="zh-CN" sz="3200" kern="0" dirty="0">
                <a:latin typeface="Gill Sans MT" charset="0"/>
              </a:rPr>
              <a:t>M</a:t>
            </a:r>
            <a:r>
              <a:rPr lang="zh-CN" altLang="en-US" sz="3200" kern="0" dirty="0">
                <a:latin typeface="Gill Sans MT" charset="0"/>
              </a:rPr>
              <a:t>个</a:t>
            </a:r>
            <a:r>
              <a:rPr lang="en-US" altLang="zh-CN" sz="3200" kern="0" dirty="0">
                <a:latin typeface="Gill Sans MT" charset="0"/>
              </a:rPr>
              <a:t>bit</a:t>
            </a:r>
          </a:p>
          <a:p>
            <a:pPr marL="800100" lvl="1" indent="-342900">
              <a:lnSpc>
                <a:spcPct val="80000"/>
              </a:lnSpc>
              <a:spcBef>
                <a:spcPct val="20000"/>
              </a:spcBef>
              <a:buClr>
                <a:srgbClr val="000099"/>
              </a:buClr>
              <a:buSzPct val="75000"/>
              <a:buFont typeface="Wingdings" pitchFamily="2" charset="2"/>
              <a:buChar char="v"/>
              <a:defRPr/>
            </a:pPr>
            <a:r>
              <a:rPr lang="en-US" altLang="zh-CN" sz="3200" kern="0" dirty="0">
                <a:latin typeface="Gill Sans MT" charset="0"/>
              </a:rPr>
              <a:t>(1,1,1,-1,1,-1,-1,-1)</a:t>
            </a:r>
          </a:p>
          <a:p>
            <a:pPr marL="342900" indent="-342900">
              <a:lnSpc>
                <a:spcPct val="80000"/>
              </a:lnSpc>
              <a:spcBef>
                <a:spcPct val="20000"/>
              </a:spcBef>
              <a:buClr>
                <a:srgbClr val="000099"/>
              </a:buClr>
              <a:buSzPct val="75000"/>
              <a:buFont typeface="Wingdings" pitchFamily="2" charset="2"/>
              <a:buChar char="v"/>
              <a:defRPr/>
            </a:pPr>
            <a:r>
              <a:rPr lang="zh-CN" altLang="en-US" sz="3200" kern="0" dirty="0">
                <a:latin typeface="Gill Sans MT" charset="0"/>
              </a:rPr>
              <a:t>编码</a:t>
            </a:r>
            <a:r>
              <a:rPr lang="en-US" altLang="zh-CN" sz="3200" kern="0" dirty="0">
                <a:latin typeface="Gill Sans MT" charset="0"/>
              </a:rPr>
              <a:t> </a:t>
            </a:r>
          </a:p>
          <a:p>
            <a:pPr marL="800100" lvl="1" indent="-342900">
              <a:lnSpc>
                <a:spcPct val="80000"/>
              </a:lnSpc>
              <a:spcBef>
                <a:spcPct val="20000"/>
              </a:spcBef>
              <a:buClr>
                <a:srgbClr val="000099"/>
              </a:buClr>
              <a:buSzPct val="75000"/>
              <a:buFont typeface="Wingdings" pitchFamily="2" charset="2"/>
              <a:buChar char="v"/>
              <a:defRPr/>
            </a:pPr>
            <a:r>
              <a:rPr lang="en-US" altLang="zh-CN" sz="3200" kern="0" dirty="0">
                <a:latin typeface="Gill Sans MT" charset="0"/>
              </a:rPr>
              <a:t>1,1,1,-1,1,-1,-1,-1,-1,-1,-1,1,-1,1,1,1</a:t>
            </a:r>
          </a:p>
          <a:p>
            <a:pPr marL="342900" indent="-342900">
              <a:lnSpc>
                <a:spcPct val="80000"/>
              </a:lnSpc>
              <a:spcBef>
                <a:spcPct val="20000"/>
              </a:spcBef>
              <a:buClr>
                <a:srgbClr val="000099"/>
              </a:buClr>
              <a:buSzPct val="75000"/>
              <a:buFont typeface="Wingdings" pitchFamily="2" charset="2"/>
              <a:buChar char="v"/>
              <a:defRPr/>
            </a:pPr>
            <a:r>
              <a:rPr lang="zh-CN" altLang="en-US" sz="3200" kern="0" dirty="0">
                <a:latin typeface="Gill Sans MT" charset="0"/>
              </a:rPr>
              <a:t>解码</a:t>
            </a:r>
            <a:endParaRPr lang="en-US" altLang="zh-CN" sz="3200" kern="0" dirty="0">
              <a:latin typeface="Gill Sans MT" charset="0"/>
            </a:endParaRPr>
          </a:p>
          <a:p>
            <a:pPr marL="800100" lvl="1" indent="-342900">
              <a:lnSpc>
                <a:spcPct val="80000"/>
              </a:lnSpc>
              <a:spcBef>
                <a:spcPct val="20000"/>
              </a:spcBef>
              <a:buClr>
                <a:srgbClr val="000099"/>
              </a:buClr>
              <a:buSzPct val="75000"/>
              <a:buFont typeface="Wingdings" pitchFamily="2" charset="2"/>
              <a:buChar char="v"/>
              <a:defRPr/>
            </a:pPr>
            <a:r>
              <a:rPr lang="en-US" altLang="zh-CN" sz="2800" kern="0" dirty="0">
                <a:latin typeface="Gill Sans MT" charset="0"/>
              </a:rPr>
              <a:t>(1,1,1,-1,1,-1,-1,-1)</a:t>
            </a:r>
            <a:r>
              <a:rPr lang="en-US" altLang="zh-CN" sz="2800" dirty="0">
                <a:sym typeface="Wingdings 2"/>
              </a:rPr>
              <a:t></a:t>
            </a:r>
            <a:r>
              <a:rPr lang="en-US" altLang="zh-CN" sz="2800" kern="0" dirty="0">
                <a:latin typeface="Gill Sans MT" charset="0"/>
              </a:rPr>
              <a:t>(1,1,1,-1,1,-1,-1,-1)/8=1</a:t>
            </a:r>
          </a:p>
          <a:p>
            <a:pPr marL="800100" lvl="1" indent="-342900">
              <a:lnSpc>
                <a:spcPct val="80000"/>
              </a:lnSpc>
              <a:spcBef>
                <a:spcPct val="20000"/>
              </a:spcBef>
              <a:buClr>
                <a:srgbClr val="000099"/>
              </a:buClr>
              <a:buSzPct val="75000"/>
              <a:buFont typeface="Wingdings" pitchFamily="2" charset="2"/>
              <a:buChar char="v"/>
              <a:defRPr/>
            </a:pPr>
            <a:r>
              <a:rPr lang="en-US" altLang="zh-CN" sz="2800" kern="0" dirty="0">
                <a:latin typeface="Gill Sans MT" charset="0"/>
              </a:rPr>
              <a:t>(-1,-1,-1,1,-1,1,1,1)</a:t>
            </a:r>
            <a:r>
              <a:rPr lang="en-US" altLang="zh-CN" sz="2800" dirty="0">
                <a:sym typeface="Wingdings 2"/>
              </a:rPr>
              <a:t> </a:t>
            </a:r>
            <a:r>
              <a:rPr lang="en-US" altLang="zh-CN" sz="2800" kern="0" dirty="0">
                <a:latin typeface="Gill Sans MT" charset="0"/>
              </a:rPr>
              <a:t>(1,1,1,-1,1,-1,-1,-1)/8=-1</a:t>
            </a:r>
          </a:p>
          <a:p>
            <a:pPr marL="342900" indent="-342900">
              <a:lnSpc>
                <a:spcPct val="80000"/>
              </a:lnSpc>
              <a:spcBef>
                <a:spcPct val="20000"/>
              </a:spcBef>
              <a:buClr>
                <a:srgbClr val="000099"/>
              </a:buClr>
              <a:buSzPct val="75000"/>
              <a:buFont typeface="Wingdings" pitchFamily="2" charset="2"/>
              <a:buChar char="v"/>
              <a:defRPr/>
            </a:pPr>
            <a:endParaRPr lang="en-US" altLang="zh-CN" sz="3200" kern="0" dirty="0">
              <a:latin typeface="Gill Sans MT" charset="0"/>
            </a:endParaRPr>
          </a:p>
          <a:p>
            <a:pPr marL="800100" lvl="1" indent="-342900">
              <a:lnSpc>
                <a:spcPct val="80000"/>
              </a:lnSpc>
              <a:spcBef>
                <a:spcPct val="20000"/>
              </a:spcBef>
              <a:buClr>
                <a:srgbClr val="000099"/>
              </a:buClr>
              <a:buSzPct val="75000"/>
              <a:buFont typeface="Wingdings" pitchFamily="2" charset="2"/>
              <a:buChar char="v"/>
              <a:defRPr/>
            </a:pPr>
            <a:endParaRPr lang="en-US" altLang="zh-CN" sz="3200" kern="0" dirty="0">
              <a:latin typeface="Gill Sans MT" charset="0"/>
            </a:endParaRPr>
          </a:p>
          <a:p>
            <a:pPr marL="342900" indent="-342900">
              <a:lnSpc>
                <a:spcPct val="80000"/>
              </a:lnSpc>
              <a:spcBef>
                <a:spcPct val="20000"/>
              </a:spcBef>
              <a:buClr>
                <a:srgbClr val="000099"/>
              </a:buClr>
              <a:buSzPct val="75000"/>
              <a:buFont typeface="Wingdings" pitchFamily="2" charset="2"/>
              <a:buChar char="v"/>
              <a:defRPr/>
            </a:pPr>
            <a:endParaRPr lang="en-US" altLang="zh-CN" sz="3200" kern="0" dirty="0">
              <a:latin typeface="Gill Sans MT" charset="0"/>
            </a:endParaRPr>
          </a:p>
        </p:txBody>
      </p:sp>
    </p:spTree>
    <p:extLst>
      <p:ext uri="{BB962C8B-B14F-4D97-AF65-F5344CB8AC3E}">
        <p14:creationId xmlns:p14="http://schemas.microsoft.com/office/powerpoint/2010/main" val="420687955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1FDA16-99CD-46CA-92CB-BFCC9804B05C}"/>
              </a:ext>
            </a:extLst>
          </p:cNvPr>
          <p:cNvSpPr>
            <a:spLocks noGrp="1"/>
          </p:cNvSpPr>
          <p:nvPr>
            <p:ph type="title"/>
          </p:nvPr>
        </p:nvSpPr>
        <p:spPr/>
        <p:txBody>
          <a:bodyPr/>
          <a:lstStyle/>
          <a:p>
            <a:r>
              <a:rPr lang="en-US" altLang="zh-CN" dirty="0"/>
              <a:t>CDMA</a:t>
            </a:r>
            <a:r>
              <a:rPr lang="zh-CN" altLang="en-US" dirty="0"/>
              <a:t>：两个发送端干扰</a:t>
            </a:r>
          </a:p>
        </p:txBody>
      </p:sp>
      <p:sp>
        <p:nvSpPr>
          <p:cNvPr id="4" name="灯片编号占位符 3">
            <a:extLst>
              <a:ext uri="{FF2B5EF4-FFF2-40B4-BE49-F238E27FC236}">
                <a16:creationId xmlns:a16="http://schemas.microsoft.com/office/drawing/2014/main" id="{11DE530F-E3A3-4C85-9938-F9578D208B01}"/>
              </a:ext>
            </a:extLst>
          </p:cNvPr>
          <p:cNvSpPr>
            <a:spLocks noGrp="1"/>
          </p:cNvSpPr>
          <p:nvPr>
            <p:ph type="sldNum" sz="quarter" idx="12"/>
          </p:nvPr>
        </p:nvSpPr>
        <p:spPr/>
        <p:txBody>
          <a:bodyPr/>
          <a:lstStyle/>
          <a:p>
            <a:fld id="{E3FA5FAF-8A25-4B6E-94B7-5CA30A873E9A}" type="slidenum">
              <a:rPr lang="zh-CN" altLang="en-US" smtClean="0"/>
              <a:pPr/>
              <a:t>18</a:t>
            </a:fld>
            <a:endParaRPr lang="zh-CN" altLang="en-US"/>
          </a:p>
        </p:txBody>
      </p:sp>
      <p:pic>
        <p:nvPicPr>
          <p:cNvPr id="5" name="Picture 3" descr="5">
            <a:extLst>
              <a:ext uri="{FF2B5EF4-FFF2-40B4-BE49-F238E27FC236}">
                <a16:creationId xmlns:a16="http://schemas.microsoft.com/office/drawing/2014/main" id="{BCEE868D-F802-410F-8C89-29568D2F3CB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1450" y="1634504"/>
            <a:ext cx="5026025" cy="5322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7">
            <a:extLst>
              <a:ext uri="{FF2B5EF4-FFF2-40B4-BE49-F238E27FC236}">
                <a16:creationId xmlns:a16="http://schemas.microsoft.com/office/drawing/2014/main" id="{5AD6B96C-1189-410C-980D-16E1C331FB45}"/>
              </a:ext>
            </a:extLst>
          </p:cNvPr>
          <p:cNvSpPr txBox="1">
            <a:spLocks noChangeArrowheads="1"/>
          </p:cNvSpPr>
          <p:nvPr/>
        </p:nvSpPr>
        <p:spPr bwMode="auto">
          <a:xfrm>
            <a:off x="417513" y="2226642"/>
            <a:ext cx="2486025"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r>
              <a:rPr lang="zh-CN" altLang="en-US" sz="1800" dirty="0">
                <a:solidFill>
                  <a:srgbClr val="000099"/>
                </a:solidFill>
                <a:latin typeface="Gill Sans MT" charset="0"/>
                <a:cs typeface="Gill Sans MT" charset="0"/>
              </a:rPr>
              <a:t>发送端</a:t>
            </a:r>
            <a:r>
              <a:rPr lang="en-US" sz="1800" dirty="0">
                <a:solidFill>
                  <a:srgbClr val="000099"/>
                </a:solidFill>
                <a:latin typeface="Gill Sans MT" charset="0"/>
                <a:cs typeface="Gill Sans MT" charset="0"/>
              </a:rPr>
              <a:t> 1</a:t>
            </a:r>
          </a:p>
        </p:txBody>
      </p:sp>
      <p:sp>
        <p:nvSpPr>
          <p:cNvPr id="7" name="TextBox 8">
            <a:extLst>
              <a:ext uri="{FF2B5EF4-FFF2-40B4-BE49-F238E27FC236}">
                <a16:creationId xmlns:a16="http://schemas.microsoft.com/office/drawing/2014/main" id="{F1A25A85-61B2-4174-8464-6C6E76512FCD}"/>
              </a:ext>
            </a:extLst>
          </p:cNvPr>
          <p:cNvSpPr txBox="1">
            <a:spLocks noChangeArrowheads="1"/>
          </p:cNvSpPr>
          <p:nvPr/>
        </p:nvSpPr>
        <p:spPr bwMode="auto">
          <a:xfrm>
            <a:off x="423863" y="3293442"/>
            <a:ext cx="2486025"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r>
              <a:rPr lang="zh-CN" altLang="en-US" sz="1800" dirty="0">
                <a:solidFill>
                  <a:srgbClr val="000099"/>
                </a:solidFill>
                <a:latin typeface="Gill Sans MT" charset="0"/>
                <a:cs typeface="Gill Sans MT" charset="0"/>
              </a:rPr>
              <a:t>发送端</a:t>
            </a:r>
            <a:r>
              <a:rPr lang="en-US" sz="1800" dirty="0">
                <a:solidFill>
                  <a:srgbClr val="000099"/>
                </a:solidFill>
                <a:latin typeface="Gill Sans MT" charset="0"/>
                <a:cs typeface="Gill Sans MT" charset="0"/>
              </a:rPr>
              <a:t> 2</a:t>
            </a:r>
          </a:p>
        </p:txBody>
      </p:sp>
      <p:sp>
        <p:nvSpPr>
          <p:cNvPr id="8" name="TextBox 9">
            <a:extLst>
              <a:ext uri="{FF2B5EF4-FFF2-40B4-BE49-F238E27FC236}">
                <a16:creationId xmlns:a16="http://schemas.microsoft.com/office/drawing/2014/main" id="{157F02F7-FA57-4C51-AF51-EB9FDCDBCABF}"/>
              </a:ext>
            </a:extLst>
          </p:cNvPr>
          <p:cNvSpPr txBox="1">
            <a:spLocks noChangeArrowheads="1"/>
          </p:cNvSpPr>
          <p:nvPr/>
        </p:nvSpPr>
        <p:spPr bwMode="auto">
          <a:xfrm>
            <a:off x="6399213" y="1529729"/>
            <a:ext cx="2484437"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r>
              <a:rPr lang="zh-CN" altLang="en-US" sz="1800" dirty="0">
                <a:solidFill>
                  <a:srgbClr val="000099"/>
                </a:solidFill>
                <a:latin typeface="Gill Sans MT" charset="0"/>
                <a:cs typeface="Gill Sans MT" charset="0"/>
              </a:rPr>
              <a:t>从两个发送端发出的信号混在一起</a:t>
            </a:r>
            <a:endParaRPr lang="en-US" sz="1800" dirty="0">
              <a:solidFill>
                <a:srgbClr val="000099"/>
              </a:solidFill>
              <a:latin typeface="Gill Sans MT" charset="0"/>
              <a:cs typeface="Gill Sans MT" charset="0"/>
            </a:endParaRPr>
          </a:p>
        </p:txBody>
      </p:sp>
      <p:cxnSp>
        <p:nvCxnSpPr>
          <p:cNvPr id="9" name="Straight Connector 3">
            <a:extLst>
              <a:ext uri="{FF2B5EF4-FFF2-40B4-BE49-F238E27FC236}">
                <a16:creationId xmlns:a16="http://schemas.microsoft.com/office/drawing/2014/main" id="{9EF8771C-A6A0-49E3-A66B-A1BE2A951D9D}"/>
              </a:ext>
            </a:extLst>
          </p:cNvPr>
          <p:cNvCxnSpPr>
            <a:cxnSpLocks noChangeShapeType="1"/>
          </p:cNvCxnSpPr>
          <p:nvPr/>
        </p:nvCxnSpPr>
        <p:spPr bwMode="auto">
          <a:xfrm flipH="1">
            <a:off x="6015038" y="1769442"/>
            <a:ext cx="438150" cy="646112"/>
          </a:xfrm>
          <a:prstGeom prst="line">
            <a:avLst/>
          </a:prstGeom>
          <a:noFill/>
          <a:ln w="25400">
            <a:solidFill>
              <a:srgbClr val="000099"/>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0948646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781B91-4471-4B5E-8702-EDCEDECA920D}"/>
              </a:ext>
            </a:extLst>
          </p:cNvPr>
          <p:cNvSpPr>
            <a:spLocks noGrp="1"/>
          </p:cNvSpPr>
          <p:nvPr>
            <p:ph type="title"/>
          </p:nvPr>
        </p:nvSpPr>
        <p:spPr/>
        <p:txBody>
          <a:bodyPr/>
          <a:lstStyle/>
          <a:p>
            <a:r>
              <a:rPr lang="en-US" altLang="zh-CN" dirty="0"/>
              <a:t>CDMA</a:t>
            </a:r>
            <a:r>
              <a:rPr lang="zh-CN" altLang="en-US" dirty="0"/>
              <a:t>：两个发送端干扰</a:t>
            </a:r>
          </a:p>
        </p:txBody>
      </p:sp>
      <p:sp>
        <p:nvSpPr>
          <p:cNvPr id="4" name="灯片编号占位符 3">
            <a:extLst>
              <a:ext uri="{FF2B5EF4-FFF2-40B4-BE49-F238E27FC236}">
                <a16:creationId xmlns:a16="http://schemas.microsoft.com/office/drawing/2014/main" id="{7DAB62E9-205F-4CD3-9D82-7D0EB3B2B549}"/>
              </a:ext>
            </a:extLst>
          </p:cNvPr>
          <p:cNvSpPr>
            <a:spLocks noGrp="1"/>
          </p:cNvSpPr>
          <p:nvPr>
            <p:ph type="sldNum" sz="quarter" idx="12"/>
          </p:nvPr>
        </p:nvSpPr>
        <p:spPr/>
        <p:txBody>
          <a:bodyPr/>
          <a:lstStyle/>
          <a:p>
            <a:fld id="{E3FA5FAF-8A25-4B6E-94B7-5CA30A873E9A}" type="slidenum">
              <a:rPr lang="zh-CN" altLang="en-US" smtClean="0"/>
              <a:pPr/>
              <a:t>19</a:t>
            </a:fld>
            <a:endParaRPr lang="zh-CN" altLang="en-US"/>
          </a:p>
        </p:txBody>
      </p:sp>
      <p:sp>
        <p:nvSpPr>
          <p:cNvPr id="5" name="Rectangle 3">
            <a:extLst>
              <a:ext uri="{FF2B5EF4-FFF2-40B4-BE49-F238E27FC236}">
                <a16:creationId xmlns:a16="http://schemas.microsoft.com/office/drawing/2014/main" id="{BF11E705-8F5E-4707-B79A-1C34C65156C2}"/>
              </a:ext>
            </a:extLst>
          </p:cNvPr>
          <p:cNvSpPr txBox="1">
            <a:spLocks noGrp="1" noChangeArrowheads="1"/>
          </p:cNvSpPr>
          <p:nvPr>
            <p:ph idx="1"/>
          </p:nvPr>
        </p:nvSpPr>
        <p:spPr>
          <a:xfrm>
            <a:off x="260225" y="1700808"/>
            <a:ext cx="8704263" cy="4287838"/>
          </a:xfrm>
          <a:prstGeom prst="rect">
            <a:avLst/>
          </a:prstGeom>
        </p:spPr>
        <p:txBody>
          <a:bodyPr/>
          <a:lstStyle/>
          <a:p>
            <a:pPr marL="342900" indent="-342900">
              <a:lnSpc>
                <a:spcPct val="80000"/>
              </a:lnSpc>
              <a:spcBef>
                <a:spcPct val="20000"/>
              </a:spcBef>
              <a:buClr>
                <a:srgbClr val="000099"/>
              </a:buClr>
              <a:buSzPct val="75000"/>
              <a:buFont typeface="Wingdings" pitchFamily="2" charset="2"/>
              <a:buChar char="v"/>
              <a:defRPr/>
            </a:pPr>
            <a:r>
              <a:rPr lang="zh-CN" altLang="en-US" sz="2400" kern="0" dirty="0">
                <a:latin typeface="Gill Sans MT" charset="0"/>
              </a:rPr>
              <a:t>发送端</a:t>
            </a:r>
            <a:r>
              <a:rPr lang="en-US" altLang="zh-CN" sz="2400" kern="0" dirty="0">
                <a:latin typeface="Gill Sans MT" charset="0"/>
              </a:rPr>
              <a:t> 1: </a:t>
            </a:r>
          </a:p>
          <a:p>
            <a:pPr marL="800100" lvl="1" indent="-342900">
              <a:lnSpc>
                <a:spcPct val="80000"/>
              </a:lnSpc>
              <a:spcBef>
                <a:spcPct val="20000"/>
              </a:spcBef>
              <a:buClr>
                <a:srgbClr val="000099"/>
              </a:buClr>
              <a:buSzPct val="75000"/>
              <a:buFont typeface="Wingdings" pitchFamily="2" charset="2"/>
              <a:buChar char="v"/>
              <a:defRPr/>
            </a:pPr>
            <a:r>
              <a:rPr lang="en-US" altLang="zh-CN" sz="2400" kern="0" dirty="0">
                <a:latin typeface="Gill Sans MT" charset="0"/>
              </a:rPr>
              <a:t>CDMA</a:t>
            </a:r>
            <a:r>
              <a:rPr lang="zh-CN" altLang="en-US" sz="2400" kern="0" dirty="0">
                <a:latin typeface="Gill Sans MT" charset="0"/>
              </a:rPr>
              <a:t>码</a:t>
            </a:r>
            <a:r>
              <a:rPr lang="en-US" altLang="zh-CN" sz="2400" kern="0" dirty="0">
                <a:latin typeface="Gill Sans MT" charset="0"/>
              </a:rPr>
              <a:t>: (1,1,1,-1,1,-1,-1,-1)</a:t>
            </a:r>
          </a:p>
          <a:p>
            <a:pPr marL="800100" lvl="1" indent="-342900">
              <a:lnSpc>
                <a:spcPct val="80000"/>
              </a:lnSpc>
              <a:spcBef>
                <a:spcPct val="20000"/>
              </a:spcBef>
              <a:buClr>
                <a:srgbClr val="000099"/>
              </a:buClr>
              <a:buSzPct val="75000"/>
              <a:buFont typeface="Wingdings" pitchFamily="2" charset="2"/>
              <a:buChar char="v"/>
              <a:defRPr/>
            </a:pPr>
            <a:r>
              <a:rPr lang="zh-CN" altLang="en-US" sz="2400" kern="0" dirty="0">
                <a:latin typeface="Gill Sans MT" charset="0"/>
              </a:rPr>
              <a:t>编码</a:t>
            </a:r>
            <a:r>
              <a:rPr lang="en-US" altLang="zh-CN" sz="2400" kern="0" dirty="0">
                <a:latin typeface="Gill Sans MT" charset="0"/>
              </a:rPr>
              <a:t>(1,-1)</a:t>
            </a:r>
            <a:r>
              <a:rPr lang="zh-CN" altLang="en-US" sz="2400" kern="0" dirty="0">
                <a:latin typeface="Gill Sans MT" charset="0"/>
              </a:rPr>
              <a:t>为</a:t>
            </a:r>
            <a:r>
              <a:rPr lang="en-US" altLang="zh-CN" sz="2400" kern="0" dirty="0">
                <a:latin typeface="Gill Sans MT" charset="0"/>
              </a:rPr>
              <a:t>(1,1,1,-1,1,-1,-1,-1,-1,-1,-1,1,-1,1,1,1)</a:t>
            </a:r>
          </a:p>
          <a:p>
            <a:pPr marL="342900" indent="-342900">
              <a:lnSpc>
                <a:spcPct val="80000"/>
              </a:lnSpc>
              <a:spcBef>
                <a:spcPct val="20000"/>
              </a:spcBef>
              <a:buClr>
                <a:srgbClr val="000099"/>
              </a:buClr>
              <a:buSzPct val="75000"/>
              <a:buFont typeface="Wingdings" pitchFamily="2" charset="2"/>
              <a:buChar char="v"/>
              <a:defRPr/>
            </a:pPr>
            <a:r>
              <a:rPr lang="zh-CN" altLang="en-US" sz="2400" kern="0" dirty="0">
                <a:latin typeface="Gill Sans MT" charset="0"/>
              </a:rPr>
              <a:t>发送端</a:t>
            </a:r>
            <a:r>
              <a:rPr lang="en-US" altLang="zh-CN" sz="2400" kern="0" dirty="0">
                <a:latin typeface="Gill Sans MT" charset="0"/>
              </a:rPr>
              <a:t>2:</a:t>
            </a:r>
          </a:p>
          <a:p>
            <a:pPr marL="800100" lvl="1" indent="-342900">
              <a:lnSpc>
                <a:spcPct val="80000"/>
              </a:lnSpc>
              <a:spcBef>
                <a:spcPct val="20000"/>
              </a:spcBef>
              <a:buClr>
                <a:srgbClr val="000099"/>
              </a:buClr>
              <a:buSzPct val="75000"/>
              <a:buFont typeface="Wingdings" pitchFamily="2" charset="2"/>
              <a:buChar char="v"/>
              <a:defRPr/>
            </a:pPr>
            <a:r>
              <a:rPr lang="en-US" altLang="zh-CN" sz="2400" kern="0" dirty="0">
                <a:latin typeface="Gill Sans MT" charset="0"/>
              </a:rPr>
              <a:t>CDMA</a:t>
            </a:r>
            <a:r>
              <a:rPr lang="zh-CN" altLang="en-US" sz="2400" kern="0" dirty="0">
                <a:latin typeface="Gill Sans MT" charset="0"/>
              </a:rPr>
              <a:t>码</a:t>
            </a:r>
            <a:r>
              <a:rPr lang="en-US" altLang="zh-CN" sz="2400" kern="0" dirty="0">
                <a:latin typeface="Gill Sans MT" charset="0"/>
              </a:rPr>
              <a:t>: (1,-1,1,1,1,-1,1,1)</a:t>
            </a:r>
          </a:p>
          <a:p>
            <a:pPr marL="800100" lvl="1" indent="-342900">
              <a:lnSpc>
                <a:spcPct val="80000"/>
              </a:lnSpc>
              <a:spcBef>
                <a:spcPct val="20000"/>
              </a:spcBef>
              <a:buClr>
                <a:srgbClr val="000099"/>
              </a:buClr>
              <a:buSzPct val="75000"/>
              <a:buFont typeface="Wingdings" pitchFamily="2" charset="2"/>
              <a:buChar char="v"/>
              <a:defRPr/>
            </a:pPr>
            <a:r>
              <a:rPr lang="zh-CN" altLang="en-US" sz="2400" kern="0" dirty="0">
                <a:latin typeface="Gill Sans MT" charset="0"/>
              </a:rPr>
              <a:t>编码</a:t>
            </a:r>
            <a:r>
              <a:rPr lang="en-US" altLang="zh-CN" sz="2400" kern="0" dirty="0">
                <a:latin typeface="Gill Sans MT" charset="0"/>
              </a:rPr>
              <a:t>(1,1)</a:t>
            </a:r>
            <a:r>
              <a:rPr lang="zh-CN" altLang="en-US" sz="2400" kern="0" dirty="0">
                <a:latin typeface="Gill Sans MT" charset="0"/>
              </a:rPr>
              <a:t>为</a:t>
            </a:r>
            <a:r>
              <a:rPr lang="en-US" altLang="zh-CN" sz="2400" kern="0" dirty="0">
                <a:latin typeface="Gill Sans MT" charset="0"/>
              </a:rPr>
              <a:t>(1,-1,1,1,1,-1,1,1,1,-1,1,1,1,-1,1,1)</a:t>
            </a:r>
          </a:p>
          <a:p>
            <a:pPr marL="342900" indent="-342900">
              <a:lnSpc>
                <a:spcPct val="80000"/>
              </a:lnSpc>
              <a:spcBef>
                <a:spcPct val="20000"/>
              </a:spcBef>
              <a:buClr>
                <a:srgbClr val="000099"/>
              </a:buClr>
              <a:buSzPct val="75000"/>
              <a:buFont typeface="Wingdings" pitchFamily="2" charset="2"/>
              <a:buChar char="v"/>
              <a:defRPr/>
            </a:pPr>
            <a:r>
              <a:rPr lang="zh-CN" altLang="en-US" sz="2400" kern="0" dirty="0">
                <a:latin typeface="Gill Sans MT" charset="0"/>
              </a:rPr>
              <a:t>相加</a:t>
            </a:r>
            <a:endParaRPr lang="en-US" altLang="zh-CN" sz="2400" kern="0" dirty="0">
              <a:latin typeface="Gill Sans MT" charset="0"/>
            </a:endParaRPr>
          </a:p>
          <a:p>
            <a:pPr marL="800100" lvl="1" indent="-342900">
              <a:lnSpc>
                <a:spcPct val="80000"/>
              </a:lnSpc>
              <a:spcBef>
                <a:spcPct val="20000"/>
              </a:spcBef>
              <a:buClr>
                <a:srgbClr val="000099"/>
              </a:buClr>
              <a:buSzPct val="75000"/>
              <a:buFont typeface="Wingdings" pitchFamily="2" charset="2"/>
              <a:buChar char="v"/>
              <a:defRPr/>
            </a:pPr>
            <a:r>
              <a:rPr lang="en-US" altLang="zh-CN" sz="2400" kern="0" dirty="0">
                <a:latin typeface="Gill Sans MT" charset="0"/>
              </a:rPr>
              <a:t>(2,0,2,0,2,-2,0,0,0,-2,0,2,0,0,2,2)</a:t>
            </a:r>
          </a:p>
          <a:p>
            <a:pPr marL="342900" indent="-342900">
              <a:lnSpc>
                <a:spcPct val="80000"/>
              </a:lnSpc>
              <a:spcBef>
                <a:spcPct val="20000"/>
              </a:spcBef>
              <a:buClr>
                <a:srgbClr val="000099"/>
              </a:buClr>
              <a:buSzPct val="75000"/>
              <a:buFont typeface="Wingdings" pitchFamily="2" charset="2"/>
              <a:buChar char="v"/>
              <a:defRPr/>
            </a:pPr>
            <a:r>
              <a:rPr lang="zh-CN" altLang="en-US" sz="2400" kern="0" dirty="0">
                <a:latin typeface="Gill Sans MT" charset="0"/>
              </a:rPr>
              <a:t>接收端</a:t>
            </a:r>
            <a:r>
              <a:rPr lang="en-US" altLang="zh-CN" sz="2400" kern="0" dirty="0">
                <a:latin typeface="Gill Sans MT" charset="0"/>
              </a:rPr>
              <a:t>1: </a:t>
            </a:r>
          </a:p>
          <a:p>
            <a:pPr marL="800100" lvl="1" indent="-342900">
              <a:lnSpc>
                <a:spcPct val="80000"/>
              </a:lnSpc>
              <a:spcBef>
                <a:spcPct val="20000"/>
              </a:spcBef>
              <a:buClr>
                <a:srgbClr val="000099"/>
              </a:buClr>
              <a:buSzPct val="75000"/>
              <a:buFont typeface="Wingdings" pitchFamily="2" charset="2"/>
              <a:buChar char="v"/>
              <a:defRPr/>
            </a:pPr>
            <a:r>
              <a:rPr lang="en-US" altLang="zh-CN" sz="2400" kern="0" dirty="0">
                <a:latin typeface="Gill Sans MT" charset="0"/>
              </a:rPr>
              <a:t>(2,0,2,0,2,-2,0,0)</a:t>
            </a:r>
            <a:r>
              <a:rPr lang="en-US" altLang="zh-CN" sz="2400" dirty="0">
                <a:sym typeface="Wingdings 2"/>
              </a:rPr>
              <a:t></a:t>
            </a:r>
            <a:r>
              <a:rPr lang="en-US" altLang="zh-CN" sz="2400" kern="0" dirty="0">
                <a:latin typeface="Gill Sans MT" charset="0"/>
              </a:rPr>
              <a:t>(1,1,1,-1,1,-1,-1,-1)/8=1</a:t>
            </a:r>
          </a:p>
          <a:p>
            <a:pPr marL="800100" lvl="1" indent="-342900">
              <a:lnSpc>
                <a:spcPct val="80000"/>
              </a:lnSpc>
              <a:spcBef>
                <a:spcPct val="20000"/>
              </a:spcBef>
              <a:buClr>
                <a:srgbClr val="000099"/>
              </a:buClr>
              <a:buSzPct val="75000"/>
              <a:buFont typeface="Wingdings" pitchFamily="2" charset="2"/>
              <a:buChar char="v"/>
              <a:defRPr/>
            </a:pPr>
            <a:r>
              <a:rPr lang="en-US" altLang="zh-CN" sz="2400" kern="0" dirty="0">
                <a:latin typeface="Gill Sans MT" charset="0"/>
              </a:rPr>
              <a:t>(0,-2,0,2,0,0,2,2)</a:t>
            </a:r>
            <a:r>
              <a:rPr lang="en-US" altLang="zh-CN" sz="2400" dirty="0">
                <a:sym typeface="Wingdings 2"/>
              </a:rPr>
              <a:t></a:t>
            </a:r>
            <a:r>
              <a:rPr lang="en-US" altLang="zh-CN" sz="2400" kern="0" dirty="0">
                <a:latin typeface="Gill Sans MT" charset="0"/>
              </a:rPr>
              <a:t>(1,1,1,-1,1,-1,-1,-1)/8=-1</a:t>
            </a:r>
          </a:p>
          <a:p>
            <a:pPr marL="342900" indent="-342900">
              <a:lnSpc>
                <a:spcPct val="80000"/>
              </a:lnSpc>
              <a:spcBef>
                <a:spcPct val="20000"/>
              </a:spcBef>
              <a:buClr>
                <a:srgbClr val="000099"/>
              </a:buClr>
              <a:buSzPct val="75000"/>
              <a:buFont typeface="Wingdings" pitchFamily="2" charset="2"/>
              <a:buChar char="v"/>
              <a:defRPr/>
            </a:pPr>
            <a:r>
              <a:rPr lang="zh-CN" altLang="en-US" sz="2400" kern="0" dirty="0">
                <a:latin typeface="Gill Sans MT" charset="0"/>
              </a:rPr>
              <a:t>接收端</a:t>
            </a:r>
            <a:r>
              <a:rPr lang="en-US" altLang="zh-CN" sz="2400" kern="0" dirty="0">
                <a:latin typeface="Gill Sans MT" charset="0"/>
              </a:rPr>
              <a:t>2:</a:t>
            </a:r>
          </a:p>
          <a:p>
            <a:pPr marL="800100" lvl="1" indent="-342900">
              <a:lnSpc>
                <a:spcPct val="80000"/>
              </a:lnSpc>
              <a:spcBef>
                <a:spcPct val="20000"/>
              </a:spcBef>
              <a:buClr>
                <a:srgbClr val="000099"/>
              </a:buClr>
              <a:buSzPct val="75000"/>
              <a:buFont typeface="Wingdings" pitchFamily="2" charset="2"/>
              <a:buChar char="v"/>
              <a:defRPr/>
            </a:pPr>
            <a:r>
              <a:rPr lang="en-US" altLang="zh-CN" sz="2400" kern="0" dirty="0">
                <a:latin typeface="Gill Sans MT" charset="0"/>
              </a:rPr>
              <a:t>(2,0,2,0,2,-2,0,0)</a:t>
            </a:r>
            <a:r>
              <a:rPr lang="en-US" altLang="zh-CN" sz="2400" dirty="0">
                <a:sym typeface="Wingdings 2"/>
              </a:rPr>
              <a:t></a:t>
            </a:r>
            <a:r>
              <a:rPr lang="en-US" altLang="zh-CN" sz="2400" kern="0" dirty="0">
                <a:latin typeface="Gill Sans MT" charset="0"/>
              </a:rPr>
              <a:t>(1,-1,1,1,1,-1,1,1)/8=1</a:t>
            </a:r>
          </a:p>
          <a:p>
            <a:pPr marL="800100" lvl="1" indent="-342900">
              <a:lnSpc>
                <a:spcPct val="80000"/>
              </a:lnSpc>
              <a:spcBef>
                <a:spcPct val="20000"/>
              </a:spcBef>
              <a:buClr>
                <a:srgbClr val="000099"/>
              </a:buClr>
              <a:buSzPct val="75000"/>
              <a:buFont typeface="Wingdings" pitchFamily="2" charset="2"/>
              <a:buChar char="v"/>
              <a:defRPr/>
            </a:pPr>
            <a:r>
              <a:rPr lang="en-US" altLang="zh-CN" sz="2400" kern="0" dirty="0">
                <a:latin typeface="Gill Sans MT" charset="0"/>
              </a:rPr>
              <a:t>(0,-2,0,2,0,0,2,2)</a:t>
            </a:r>
            <a:r>
              <a:rPr lang="en-US" altLang="zh-CN" sz="2400" dirty="0">
                <a:sym typeface="Wingdings 2"/>
              </a:rPr>
              <a:t></a:t>
            </a:r>
            <a:r>
              <a:rPr lang="en-US" altLang="zh-CN" sz="2400" kern="0" dirty="0">
                <a:latin typeface="Gill Sans MT" charset="0"/>
              </a:rPr>
              <a:t>(1,-1,1,1,1,-1,1,1)/8=1</a:t>
            </a:r>
          </a:p>
        </p:txBody>
      </p:sp>
      <p:sp>
        <p:nvSpPr>
          <p:cNvPr id="6" name="TextBox 5">
            <a:extLst>
              <a:ext uri="{FF2B5EF4-FFF2-40B4-BE49-F238E27FC236}">
                <a16:creationId xmlns:a16="http://schemas.microsoft.com/office/drawing/2014/main" id="{387689D6-BB5F-4833-B1E8-03EE2F9111E4}"/>
              </a:ext>
            </a:extLst>
          </p:cNvPr>
          <p:cNvSpPr txBox="1"/>
          <p:nvPr/>
        </p:nvSpPr>
        <p:spPr>
          <a:xfrm>
            <a:off x="7042151" y="4100879"/>
            <a:ext cx="1922337" cy="707886"/>
          </a:xfrm>
          <a:prstGeom prst="rect">
            <a:avLst/>
          </a:prstGeom>
          <a:noFill/>
        </p:spPr>
        <p:txBody>
          <a:bodyPr wrap="square" rtlCol="0">
            <a:spAutoFit/>
          </a:bodyPr>
          <a:lstStyle/>
          <a:p>
            <a:r>
              <a:rPr lang="zh-CN" altLang="en-US" sz="2000" dirty="0"/>
              <a:t>接收端</a:t>
            </a:r>
            <a:r>
              <a:rPr lang="en-US" altLang="zh-CN" sz="2000" dirty="0"/>
              <a:t>1</a:t>
            </a:r>
            <a:r>
              <a:rPr lang="zh-CN" altLang="en-US" sz="2000" dirty="0"/>
              <a:t>和</a:t>
            </a:r>
            <a:r>
              <a:rPr lang="en-US" altLang="zh-CN" sz="2000" dirty="0"/>
              <a:t>2</a:t>
            </a:r>
            <a:r>
              <a:rPr lang="zh-CN" altLang="en-US" sz="2000" dirty="0"/>
              <a:t>的</a:t>
            </a:r>
            <a:r>
              <a:rPr lang="en-US" altLang="zh-CN" sz="2000" dirty="0"/>
              <a:t>CDMA</a:t>
            </a:r>
            <a:r>
              <a:rPr lang="zh-CN" altLang="en-US" sz="2000" dirty="0"/>
              <a:t>码正交</a:t>
            </a:r>
          </a:p>
        </p:txBody>
      </p:sp>
    </p:spTree>
    <p:extLst>
      <p:ext uri="{BB962C8B-B14F-4D97-AF65-F5344CB8AC3E}">
        <p14:creationId xmlns:p14="http://schemas.microsoft.com/office/powerpoint/2010/main" val="377822736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sz="2400" dirty="0">
                <a:solidFill>
                  <a:srgbClr val="C00000"/>
                </a:solidFill>
              </a:rPr>
              <a:t>7.1 </a:t>
            </a:r>
            <a:r>
              <a:rPr lang="zh-CN" altLang="en-US" sz="2400" dirty="0">
                <a:solidFill>
                  <a:srgbClr val="C00000"/>
                </a:solidFill>
              </a:rPr>
              <a:t>介绍</a:t>
            </a:r>
            <a:endParaRPr lang="en-US" altLang="zh-CN" sz="2400" dirty="0">
              <a:solidFill>
                <a:srgbClr val="C00000"/>
              </a:solidFill>
            </a:endParaRPr>
          </a:p>
          <a:p>
            <a:r>
              <a:rPr lang="en-US" altLang="zh-CN" sz="2400" dirty="0"/>
              <a:t>7.2 </a:t>
            </a:r>
            <a:r>
              <a:rPr lang="zh-CN" altLang="en-US" sz="2400" dirty="0"/>
              <a:t>无线链路特点</a:t>
            </a:r>
            <a:endParaRPr lang="en-US" altLang="zh-CN" sz="2400" dirty="0"/>
          </a:p>
          <a:p>
            <a:pPr lvl="1"/>
            <a:r>
              <a:rPr lang="zh-CN" altLang="en-US" sz="2000" dirty="0"/>
              <a:t>码分多址 </a:t>
            </a:r>
            <a:r>
              <a:rPr lang="en-US" altLang="zh-CN" sz="2000" dirty="0"/>
              <a:t>CDMA</a:t>
            </a:r>
          </a:p>
          <a:p>
            <a:r>
              <a:rPr lang="en-US" altLang="zh-CN" sz="2400" dirty="0"/>
              <a:t>7.3 IEEE 802.11</a:t>
            </a:r>
            <a:r>
              <a:rPr lang="zh-CN" altLang="en-US" sz="2400" dirty="0"/>
              <a:t>无线局域网（</a:t>
            </a:r>
            <a:r>
              <a:rPr lang="en-US" altLang="zh-CN" sz="2400" dirty="0" err="1"/>
              <a:t>WiFi</a:t>
            </a:r>
            <a:r>
              <a:rPr lang="zh-CN" altLang="en-US" sz="2400" dirty="0"/>
              <a:t>）</a:t>
            </a:r>
            <a:endParaRPr lang="en-US" altLang="zh-CN" sz="2400" dirty="0"/>
          </a:p>
          <a:p>
            <a:r>
              <a:rPr lang="en-US" altLang="zh-CN" sz="2400" strike="sngStrike" dirty="0"/>
              <a:t>7.4 </a:t>
            </a:r>
            <a:r>
              <a:rPr lang="zh-CN" altLang="en-US" sz="2400" strike="sngStrike" dirty="0"/>
              <a:t>蜂窝网络</a:t>
            </a:r>
            <a:endParaRPr lang="en-US" altLang="zh-CN" sz="2400" strike="sngStrike" dirty="0"/>
          </a:p>
          <a:p>
            <a:r>
              <a:rPr lang="en-US" altLang="zh-CN" sz="2400" dirty="0"/>
              <a:t>7.5 </a:t>
            </a:r>
            <a:r>
              <a:rPr lang="zh-CN" altLang="en-US" sz="2400" dirty="0"/>
              <a:t>移动用户的编址和路由原理</a:t>
            </a:r>
            <a:endParaRPr lang="en-US" altLang="zh-CN" sz="2400" dirty="0"/>
          </a:p>
          <a:p>
            <a:r>
              <a:rPr lang="en-US" altLang="zh-CN" sz="2400" dirty="0"/>
              <a:t>7.6 </a:t>
            </a:r>
            <a:r>
              <a:rPr lang="zh-CN" altLang="en-US" sz="2400" dirty="0"/>
              <a:t>移动</a:t>
            </a:r>
            <a:r>
              <a:rPr lang="en-US" altLang="zh-CN" sz="2400" dirty="0"/>
              <a:t>IP</a:t>
            </a:r>
          </a:p>
          <a:p>
            <a:r>
              <a:rPr lang="en-US" altLang="zh-CN" sz="2400" strike="sngStrike" dirty="0"/>
              <a:t>7.7 </a:t>
            </a:r>
            <a:r>
              <a:rPr lang="zh-CN" altLang="en-US" sz="2400" strike="sngStrike" dirty="0"/>
              <a:t>蜂窝网络中的移动管理</a:t>
            </a:r>
            <a:endParaRPr lang="en-US" altLang="zh-CN" sz="2400" strike="sngStrike" dirty="0"/>
          </a:p>
          <a:p>
            <a:r>
              <a:rPr lang="en-US" altLang="zh-CN" sz="2400" dirty="0"/>
              <a:t>7.8 </a:t>
            </a:r>
            <a:r>
              <a:rPr lang="zh-CN" altLang="en-US" sz="2400" dirty="0"/>
              <a:t>移动对上层协议的影响</a:t>
            </a:r>
            <a:endParaRPr lang="en-US" altLang="zh-CN" sz="2400" dirty="0"/>
          </a:p>
          <a:p>
            <a:pPr marL="0" indent="0">
              <a:buNone/>
            </a:pPr>
            <a:endParaRPr lang="zh-CN" altLang="en-US" sz="2400"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2</a:t>
            </a:fld>
            <a:endParaRPr lang="zh-CN" altLang="en-US"/>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sz="2400" dirty="0"/>
              <a:t>7.1 </a:t>
            </a:r>
            <a:r>
              <a:rPr lang="zh-CN" altLang="en-US" sz="2400" dirty="0"/>
              <a:t>介绍</a:t>
            </a:r>
            <a:endParaRPr lang="en-US" altLang="zh-CN" sz="2400" dirty="0"/>
          </a:p>
          <a:p>
            <a:r>
              <a:rPr lang="en-US" altLang="zh-CN" sz="2400" dirty="0"/>
              <a:t>7.2 </a:t>
            </a:r>
            <a:r>
              <a:rPr lang="zh-CN" altLang="en-US" sz="2400" dirty="0"/>
              <a:t>无线链路特点</a:t>
            </a:r>
            <a:endParaRPr lang="en-US" altLang="zh-CN" sz="2400" dirty="0"/>
          </a:p>
          <a:p>
            <a:pPr lvl="1"/>
            <a:r>
              <a:rPr lang="zh-CN" altLang="en-US" sz="2000" dirty="0"/>
              <a:t>码分多址 </a:t>
            </a:r>
            <a:r>
              <a:rPr lang="en-US" altLang="zh-CN" sz="2000" dirty="0"/>
              <a:t>CDMA</a:t>
            </a:r>
          </a:p>
          <a:p>
            <a:r>
              <a:rPr lang="en-US" altLang="zh-CN" sz="2400" dirty="0">
                <a:solidFill>
                  <a:srgbClr val="C00000"/>
                </a:solidFill>
              </a:rPr>
              <a:t>7.3 IEEE 802.11</a:t>
            </a:r>
            <a:r>
              <a:rPr lang="zh-CN" altLang="en-US" sz="2400" dirty="0">
                <a:solidFill>
                  <a:srgbClr val="C00000"/>
                </a:solidFill>
              </a:rPr>
              <a:t>无线局域网（</a:t>
            </a:r>
            <a:r>
              <a:rPr lang="en-US" altLang="zh-CN" sz="2400" dirty="0" err="1">
                <a:solidFill>
                  <a:srgbClr val="C00000"/>
                </a:solidFill>
              </a:rPr>
              <a:t>WiFi</a:t>
            </a:r>
            <a:r>
              <a:rPr lang="zh-CN" altLang="en-US" sz="2400" dirty="0">
                <a:solidFill>
                  <a:srgbClr val="C00000"/>
                </a:solidFill>
              </a:rPr>
              <a:t>）</a:t>
            </a:r>
            <a:endParaRPr lang="en-US" altLang="zh-CN" sz="2400" dirty="0">
              <a:solidFill>
                <a:srgbClr val="C00000"/>
              </a:solidFill>
            </a:endParaRPr>
          </a:p>
          <a:p>
            <a:r>
              <a:rPr lang="en-US" altLang="zh-CN" sz="2400" strike="sngStrike" dirty="0"/>
              <a:t>7.4 </a:t>
            </a:r>
            <a:r>
              <a:rPr lang="zh-CN" altLang="en-US" sz="2400" strike="sngStrike" dirty="0"/>
              <a:t>蜂窝网络</a:t>
            </a:r>
            <a:endParaRPr lang="en-US" altLang="zh-CN" sz="2400" strike="sngStrike" dirty="0"/>
          </a:p>
          <a:p>
            <a:r>
              <a:rPr lang="en-US" altLang="zh-CN" sz="2400" dirty="0"/>
              <a:t>7.5 </a:t>
            </a:r>
            <a:r>
              <a:rPr lang="zh-CN" altLang="en-US" sz="2400" dirty="0"/>
              <a:t>移动用户的编址和路由原理</a:t>
            </a:r>
            <a:endParaRPr lang="en-US" altLang="zh-CN" sz="2400" dirty="0"/>
          </a:p>
          <a:p>
            <a:r>
              <a:rPr lang="en-US" altLang="zh-CN" sz="2400" dirty="0"/>
              <a:t>7.6 </a:t>
            </a:r>
            <a:r>
              <a:rPr lang="zh-CN" altLang="en-US" sz="2400" dirty="0"/>
              <a:t>移动</a:t>
            </a:r>
            <a:r>
              <a:rPr lang="en-US" altLang="zh-CN" sz="2400" dirty="0"/>
              <a:t>IP</a:t>
            </a:r>
          </a:p>
          <a:p>
            <a:r>
              <a:rPr lang="en-US" altLang="zh-CN" sz="2400" strike="sngStrike" dirty="0"/>
              <a:t>7.7 </a:t>
            </a:r>
            <a:r>
              <a:rPr lang="zh-CN" altLang="en-US" sz="2400" strike="sngStrike" dirty="0"/>
              <a:t>蜂窝网络中的移动管理</a:t>
            </a:r>
            <a:endParaRPr lang="en-US" altLang="zh-CN" sz="2400" strike="sngStrike" dirty="0"/>
          </a:p>
          <a:p>
            <a:r>
              <a:rPr lang="en-US" altLang="zh-CN" sz="2400" dirty="0"/>
              <a:t>7.8 </a:t>
            </a:r>
            <a:r>
              <a:rPr lang="zh-CN" altLang="en-US" sz="2400" dirty="0"/>
              <a:t>移动对上层协议的影响</a:t>
            </a:r>
            <a:endParaRPr lang="en-US" altLang="zh-CN" sz="2400" dirty="0"/>
          </a:p>
          <a:p>
            <a:pPr marL="0" indent="0">
              <a:buNone/>
            </a:pPr>
            <a:endParaRPr lang="zh-CN" altLang="en-US" sz="2400"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20</a:t>
            </a:fld>
            <a:endParaRPr lang="zh-CN" altLang="en-US"/>
          </a:p>
        </p:txBody>
      </p:sp>
    </p:spTree>
    <p:extLst>
      <p:ext uri="{BB962C8B-B14F-4D97-AF65-F5344CB8AC3E}">
        <p14:creationId xmlns:p14="http://schemas.microsoft.com/office/powerpoint/2010/main" val="64704799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C3437C-A55E-4F30-93B0-6F4A24D4C2B7}"/>
              </a:ext>
            </a:extLst>
          </p:cNvPr>
          <p:cNvSpPr>
            <a:spLocks noGrp="1"/>
          </p:cNvSpPr>
          <p:nvPr>
            <p:ph type="title"/>
          </p:nvPr>
        </p:nvSpPr>
        <p:spPr/>
        <p:txBody>
          <a:bodyPr/>
          <a:lstStyle/>
          <a:p>
            <a:r>
              <a:rPr lang="en-US" altLang="zh-CN" dirty="0"/>
              <a:t>IEEE802.11</a:t>
            </a:r>
            <a:r>
              <a:rPr lang="zh-CN" altLang="en-US" dirty="0"/>
              <a:t>无线局域网</a:t>
            </a:r>
          </a:p>
        </p:txBody>
      </p:sp>
      <p:sp>
        <p:nvSpPr>
          <p:cNvPr id="4" name="灯片编号占位符 3">
            <a:extLst>
              <a:ext uri="{FF2B5EF4-FFF2-40B4-BE49-F238E27FC236}">
                <a16:creationId xmlns:a16="http://schemas.microsoft.com/office/drawing/2014/main" id="{00A0B9CB-A618-4007-B57C-FFA4AC9BD119}"/>
              </a:ext>
            </a:extLst>
          </p:cNvPr>
          <p:cNvSpPr>
            <a:spLocks noGrp="1"/>
          </p:cNvSpPr>
          <p:nvPr>
            <p:ph type="sldNum" sz="quarter" idx="12"/>
          </p:nvPr>
        </p:nvSpPr>
        <p:spPr/>
        <p:txBody>
          <a:bodyPr/>
          <a:lstStyle/>
          <a:p>
            <a:fld id="{E3FA5FAF-8A25-4B6E-94B7-5CA30A873E9A}" type="slidenum">
              <a:rPr lang="zh-CN" altLang="en-US" smtClean="0"/>
              <a:pPr/>
              <a:t>21</a:t>
            </a:fld>
            <a:endParaRPr lang="zh-CN" altLang="en-US"/>
          </a:p>
        </p:txBody>
      </p:sp>
      <p:sp>
        <p:nvSpPr>
          <p:cNvPr id="5" name="Rectangle 3">
            <a:extLst>
              <a:ext uri="{FF2B5EF4-FFF2-40B4-BE49-F238E27FC236}">
                <a16:creationId xmlns:a16="http://schemas.microsoft.com/office/drawing/2014/main" id="{3D082447-C85E-4FB8-8915-DA0BBCC71996}"/>
              </a:ext>
            </a:extLst>
          </p:cNvPr>
          <p:cNvSpPr txBox="1">
            <a:spLocks noChangeArrowheads="1"/>
          </p:cNvSpPr>
          <p:nvPr/>
        </p:nvSpPr>
        <p:spPr bwMode="auto">
          <a:xfrm>
            <a:off x="263525" y="1865709"/>
            <a:ext cx="4665663" cy="33004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marL="0" indent="0">
              <a:buFont typeface="Wingdings" pitchFamily="2" charset="2"/>
              <a:buNone/>
              <a:defRPr/>
            </a:pPr>
            <a:r>
              <a:rPr lang="en-US" sz="2400" kern="0" dirty="0">
                <a:solidFill>
                  <a:srgbClr val="C00000"/>
                </a:solidFill>
              </a:rPr>
              <a:t>802.11b</a:t>
            </a:r>
          </a:p>
          <a:p>
            <a:pPr marL="277813" indent="-277813">
              <a:defRPr/>
            </a:pPr>
            <a:r>
              <a:rPr lang="en-US" sz="2400" kern="0" dirty="0"/>
              <a:t>2.4 GHz</a:t>
            </a:r>
            <a:r>
              <a:rPr lang="zh-CN" altLang="en-US" sz="2400" kern="0" dirty="0"/>
              <a:t>频段</a:t>
            </a:r>
            <a:endParaRPr lang="en-US" sz="2400" kern="0" dirty="0"/>
          </a:p>
          <a:p>
            <a:pPr marL="277813" indent="-277813">
              <a:defRPr/>
            </a:pPr>
            <a:r>
              <a:rPr lang="zh-CN" altLang="en-US" sz="2400" kern="0" dirty="0"/>
              <a:t>最高</a:t>
            </a:r>
            <a:r>
              <a:rPr lang="en-US" sz="2400" kern="0" dirty="0"/>
              <a:t>11 Mbps</a:t>
            </a:r>
          </a:p>
          <a:p>
            <a:pPr marL="277813" indent="-277813">
              <a:defRPr/>
            </a:pPr>
            <a:r>
              <a:rPr lang="zh-CN" altLang="en-US" sz="2400" kern="0" dirty="0"/>
              <a:t>物理层直序扩频</a:t>
            </a:r>
            <a:r>
              <a:rPr lang="en-US" sz="2400" kern="0" dirty="0"/>
              <a:t> (DSSS)</a:t>
            </a:r>
          </a:p>
          <a:p>
            <a:pPr lvl="1">
              <a:defRPr/>
            </a:pPr>
            <a:r>
              <a:rPr lang="zh-CN" altLang="en-US" sz="2400" kern="0" dirty="0"/>
              <a:t>所有连接到同一基站的主机使用相同的</a:t>
            </a:r>
            <a:r>
              <a:rPr lang="en-US" altLang="zh-CN" sz="2400" kern="0" dirty="0"/>
              <a:t>CDMA</a:t>
            </a:r>
            <a:r>
              <a:rPr lang="zh-CN" altLang="en-US" sz="2400" kern="0" dirty="0"/>
              <a:t>码</a:t>
            </a:r>
            <a:endParaRPr lang="en-US" sz="2400" kern="0" dirty="0"/>
          </a:p>
        </p:txBody>
      </p:sp>
      <p:sp>
        <p:nvSpPr>
          <p:cNvPr id="6" name="Rectangle 4">
            <a:extLst>
              <a:ext uri="{FF2B5EF4-FFF2-40B4-BE49-F238E27FC236}">
                <a16:creationId xmlns:a16="http://schemas.microsoft.com/office/drawing/2014/main" id="{F1AC2624-140B-4649-B274-E16569EBD7A1}"/>
              </a:ext>
            </a:extLst>
          </p:cNvPr>
          <p:cNvSpPr txBox="1">
            <a:spLocks noChangeArrowheads="1"/>
          </p:cNvSpPr>
          <p:nvPr/>
        </p:nvSpPr>
        <p:spPr>
          <a:xfrm>
            <a:off x="4929188" y="1775222"/>
            <a:ext cx="4044950" cy="4050490"/>
          </a:xfrm>
          <a:prstGeom prst="rect">
            <a:avLst/>
          </a:prstGeom>
        </p:spPr>
        <p:txBody>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marL="0" indent="0">
              <a:buFont typeface="Wingdings" charset="0"/>
              <a:buNone/>
              <a:defRPr/>
            </a:pPr>
            <a:r>
              <a:rPr lang="en-US" sz="2400" kern="0" dirty="0">
                <a:solidFill>
                  <a:srgbClr val="C00000"/>
                </a:solidFill>
                <a:latin typeface="Gill Sans MT" charset="0"/>
              </a:rPr>
              <a:t>802.11a</a:t>
            </a:r>
            <a:r>
              <a:rPr lang="en-US" sz="2400" kern="0" dirty="0">
                <a:latin typeface="Gill Sans MT" charset="0"/>
              </a:rPr>
              <a:t> </a:t>
            </a:r>
          </a:p>
          <a:p>
            <a:pPr lvl="1">
              <a:lnSpc>
                <a:spcPts val="2200"/>
              </a:lnSpc>
              <a:buFont typeface="Wingdings" charset="2"/>
              <a:buChar char="§"/>
              <a:defRPr/>
            </a:pPr>
            <a:r>
              <a:rPr lang="en-US" sz="2000" kern="0" dirty="0">
                <a:latin typeface="Gill Sans MT" charset="0"/>
              </a:rPr>
              <a:t>5 GHz</a:t>
            </a:r>
            <a:r>
              <a:rPr lang="zh-CN" altLang="en-US" sz="2000" kern="0" dirty="0"/>
              <a:t>频段</a:t>
            </a:r>
            <a:endParaRPr lang="en-US" sz="2000" kern="0" dirty="0">
              <a:latin typeface="Gill Sans MT" charset="0"/>
            </a:endParaRPr>
          </a:p>
          <a:p>
            <a:pPr lvl="1">
              <a:lnSpc>
                <a:spcPts val="2200"/>
              </a:lnSpc>
              <a:buFont typeface="Wingdings" charset="2"/>
              <a:buChar char="§"/>
              <a:defRPr/>
            </a:pPr>
            <a:r>
              <a:rPr lang="zh-CN" altLang="en-US" sz="2000" kern="0" dirty="0">
                <a:latin typeface="Gill Sans MT" charset="0"/>
              </a:rPr>
              <a:t>最高</a:t>
            </a:r>
            <a:r>
              <a:rPr lang="en-US" sz="2000" kern="0" dirty="0">
                <a:latin typeface="Gill Sans MT" charset="0"/>
              </a:rPr>
              <a:t>54 Mbps</a:t>
            </a:r>
          </a:p>
          <a:p>
            <a:pPr marL="0" indent="0">
              <a:buFont typeface="Wingdings" charset="0"/>
              <a:buNone/>
              <a:defRPr/>
            </a:pPr>
            <a:r>
              <a:rPr lang="en-US" sz="2400" kern="0" dirty="0">
                <a:solidFill>
                  <a:srgbClr val="C00000"/>
                </a:solidFill>
                <a:latin typeface="Gill Sans MT" charset="0"/>
              </a:rPr>
              <a:t>802.11g</a:t>
            </a:r>
            <a:r>
              <a:rPr lang="en-US" sz="2400" kern="0" dirty="0">
                <a:solidFill>
                  <a:srgbClr val="FF0000"/>
                </a:solidFill>
                <a:latin typeface="Gill Sans MT" charset="0"/>
              </a:rPr>
              <a:t> </a:t>
            </a:r>
          </a:p>
          <a:p>
            <a:pPr lvl="1">
              <a:lnSpc>
                <a:spcPts val="2200"/>
              </a:lnSpc>
              <a:buFont typeface="Wingdings" charset="2"/>
              <a:buChar char="§"/>
              <a:defRPr/>
            </a:pPr>
            <a:r>
              <a:rPr lang="en-US" sz="2000" kern="0" dirty="0">
                <a:latin typeface="Gill Sans MT" charset="0"/>
              </a:rPr>
              <a:t>2.4 GHz</a:t>
            </a:r>
            <a:r>
              <a:rPr lang="zh-CN" altLang="en-US" sz="2000" kern="0" dirty="0"/>
              <a:t>频段</a:t>
            </a:r>
            <a:endParaRPr lang="en-US" sz="2000" kern="0" dirty="0">
              <a:latin typeface="Gill Sans MT" charset="0"/>
            </a:endParaRPr>
          </a:p>
          <a:p>
            <a:pPr lvl="1">
              <a:lnSpc>
                <a:spcPts val="2200"/>
              </a:lnSpc>
              <a:buFont typeface="Wingdings" charset="2"/>
              <a:buChar char="§"/>
              <a:defRPr/>
            </a:pPr>
            <a:r>
              <a:rPr lang="zh-CN" altLang="en-US" sz="2000" kern="0" dirty="0">
                <a:latin typeface="Gill Sans MT" charset="0"/>
              </a:rPr>
              <a:t>最高</a:t>
            </a:r>
            <a:r>
              <a:rPr lang="en-US" sz="2000" kern="0" dirty="0">
                <a:latin typeface="Gill Sans MT" charset="0"/>
              </a:rPr>
              <a:t>54 Mbps</a:t>
            </a:r>
          </a:p>
          <a:p>
            <a:pPr marL="0" indent="0">
              <a:buFont typeface="Wingdings" charset="0"/>
              <a:buNone/>
              <a:defRPr/>
            </a:pPr>
            <a:r>
              <a:rPr lang="en-US" sz="2400" kern="0" dirty="0">
                <a:solidFill>
                  <a:srgbClr val="C00000"/>
                </a:solidFill>
                <a:latin typeface="Gill Sans MT" charset="0"/>
              </a:rPr>
              <a:t>802.11n: </a:t>
            </a:r>
            <a:r>
              <a:rPr lang="en-US" sz="2400" kern="0" dirty="0">
                <a:latin typeface="Gill Sans MT" charset="0"/>
              </a:rPr>
              <a:t>multiple antennae</a:t>
            </a:r>
          </a:p>
          <a:p>
            <a:pPr lvl="1">
              <a:lnSpc>
                <a:spcPts val="2200"/>
              </a:lnSpc>
              <a:buFont typeface="Wingdings" charset="2"/>
              <a:buChar char="§"/>
              <a:defRPr/>
            </a:pPr>
            <a:r>
              <a:rPr lang="en-US" sz="2000" kern="0" dirty="0">
                <a:latin typeface="Gill Sans MT" charset="0"/>
              </a:rPr>
              <a:t>2.4</a:t>
            </a:r>
            <a:r>
              <a:rPr lang="zh-CN" altLang="en-US" sz="2000" kern="0" dirty="0">
                <a:latin typeface="Gill Sans MT" charset="0"/>
              </a:rPr>
              <a:t>和</a:t>
            </a:r>
            <a:r>
              <a:rPr lang="en-US" sz="2000" kern="0" dirty="0">
                <a:latin typeface="Gill Sans MT" charset="0"/>
              </a:rPr>
              <a:t>5 GHz</a:t>
            </a:r>
            <a:r>
              <a:rPr lang="zh-CN" altLang="en-US" sz="2000" kern="0" dirty="0"/>
              <a:t>频段</a:t>
            </a:r>
            <a:endParaRPr lang="en-US" sz="2000" kern="0" dirty="0">
              <a:latin typeface="Gill Sans MT" charset="0"/>
            </a:endParaRPr>
          </a:p>
          <a:p>
            <a:pPr lvl="1">
              <a:lnSpc>
                <a:spcPts val="2200"/>
              </a:lnSpc>
              <a:buFont typeface="Wingdings" charset="2"/>
              <a:buChar char="§"/>
              <a:defRPr/>
            </a:pPr>
            <a:r>
              <a:rPr lang="zh-CN" altLang="en-US" sz="2000" kern="0" dirty="0">
                <a:latin typeface="Gill Sans MT" charset="0"/>
              </a:rPr>
              <a:t>最高</a:t>
            </a:r>
            <a:r>
              <a:rPr lang="en-US" sz="2000" kern="0" dirty="0">
                <a:latin typeface="Gill Sans MT" charset="0"/>
              </a:rPr>
              <a:t>200 Mbps</a:t>
            </a:r>
          </a:p>
          <a:p>
            <a:pPr marL="0" indent="0">
              <a:buFont typeface="Wingdings" charset="0"/>
              <a:buNone/>
              <a:defRPr/>
            </a:pPr>
            <a:r>
              <a:rPr lang="en-US" sz="2400" kern="0" dirty="0">
                <a:solidFill>
                  <a:srgbClr val="C00000"/>
                </a:solidFill>
                <a:latin typeface="Gill Sans MT" charset="0"/>
              </a:rPr>
              <a:t>802.11 ax </a:t>
            </a:r>
            <a:r>
              <a:rPr lang="en-US" sz="2400" kern="0" dirty="0">
                <a:latin typeface="Gill Sans MT" charset="0"/>
              </a:rPr>
              <a:t>(</a:t>
            </a:r>
            <a:r>
              <a:rPr lang="en-US" sz="2400" kern="0" dirty="0" err="1">
                <a:latin typeface="Gill Sans MT" charset="0"/>
              </a:rPr>
              <a:t>WiFi</a:t>
            </a:r>
            <a:r>
              <a:rPr lang="en-US" sz="2400" kern="0" dirty="0">
                <a:latin typeface="Gill Sans MT" charset="0"/>
              </a:rPr>
              <a:t> 6)</a:t>
            </a:r>
            <a:endParaRPr lang="en-US" altLang="zh-CN" sz="2400" kern="0" dirty="0">
              <a:latin typeface="Gill Sans MT" charset="0"/>
            </a:endParaRPr>
          </a:p>
          <a:p>
            <a:pPr lvl="1">
              <a:lnSpc>
                <a:spcPts val="2200"/>
              </a:lnSpc>
              <a:buFont typeface="Wingdings" charset="2"/>
              <a:buChar char="§"/>
              <a:defRPr/>
            </a:pPr>
            <a:r>
              <a:rPr lang="zh-CN" altLang="en-US" sz="2000" kern="0" dirty="0">
                <a:latin typeface="Gill Sans MT" charset="0"/>
              </a:rPr>
              <a:t>最高</a:t>
            </a:r>
            <a:r>
              <a:rPr lang="en-US" altLang="zh-CN" sz="2000" kern="0" dirty="0">
                <a:latin typeface="Gill Sans MT" charset="0"/>
              </a:rPr>
              <a:t>9.6 Gbps</a:t>
            </a:r>
            <a:endParaRPr lang="en-US" sz="2400" kern="0" dirty="0">
              <a:latin typeface="Gill Sans MT" charset="0"/>
            </a:endParaRPr>
          </a:p>
          <a:p>
            <a:pPr>
              <a:lnSpc>
                <a:spcPts val="2200"/>
              </a:lnSpc>
              <a:buFont typeface="Wingdings" pitchFamily="2" charset="2"/>
              <a:buNone/>
              <a:defRPr/>
            </a:pPr>
            <a:endParaRPr lang="en-US" sz="2400" kern="0" dirty="0">
              <a:latin typeface="Gill Sans MT" charset="0"/>
            </a:endParaRPr>
          </a:p>
        </p:txBody>
      </p:sp>
      <p:sp>
        <p:nvSpPr>
          <p:cNvPr id="7" name="Rectangle 5">
            <a:extLst>
              <a:ext uri="{FF2B5EF4-FFF2-40B4-BE49-F238E27FC236}">
                <a16:creationId xmlns:a16="http://schemas.microsoft.com/office/drawing/2014/main" id="{54A08E56-C41B-4356-AE31-9A3AABA6EBD3}"/>
              </a:ext>
            </a:extLst>
          </p:cNvPr>
          <p:cNvSpPr>
            <a:spLocks noChangeArrowheads="1"/>
          </p:cNvSpPr>
          <p:nvPr/>
        </p:nvSpPr>
        <p:spPr bwMode="auto">
          <a:xfrm>
            <a:off x="782638" y="5832872"/>
            <a:ext cx="7383462" cy="10525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277813" indent="-277813">
              <a:spcBef>
                <a:spcPct val="20000"/>
              </a:spcBef>
              <a:buClr>
                <a:srgbClr val="000099"/>
              </a:buClr>
              <a:buSzPct val="100000"/>
              <a:buFont typeface="Wingdings" charset="2"/>
              <a:buChar char="§"/>
              <a:defRPr/>
            </a:pPr>
            <a:r>
              <a:rPr lang="zh-CN" altLang="en-US" sz="2400" dirty="0">
                <a:latin typeface="Gill Sans MT" charset="0"/>
                <a:cs typeface="+mn-cs"/>
              </a:rPr>
              <a:t>都使用</a:t>
            </a:r>
            <a:r>
              <a:rPr lang="en-US" sz="2400" dirty="0">
                <a:latin typeface="Gill Sans MT" charset="0"/>
                <a:cs typeface="+mn-cs"/>
              </a:rPr>
              <a:t>CSMA/CA</a:t>
            </a:r>
            <a:r>
              <a:rPr lang="zh-CN" altLang="en-US" sz="2400" dirty="0">
                <a:latin typeface="Gill Sans MT" charset="0"/>
                <a:cs typeface="+mn-cs"/>
              </a:rPr>
              <a:t>作为多接入协议</a:t>
            </a:r>
            <a:r>
              <a:rPr lang="en-US" sz="2400" dirty="0">
                <a:latin typeface="Gill Sans MT" charset="0"/>
                <a:cs typeface="+mn-cs"/>
              </a:rPr>
              <a:t> </a:t>
            </a:r>
          </a:p>
          <a:p>
            <a:pPr marL="277813" indent="-277813">
              <a:spcBef>
                <a:spcPct val="20000"/>
              </a:spcBef>
              <a:buClr>
                <a:srgbClr val="000099"/>
              </a:buClr>
              <a:buSzPct val="100000"/>
              <a:buFont typeface="Wingdings" charset="2"/>
              <a:buChar char="§"/>
              <a:defRPr/>
            </a:pPr>
            <a:r>
              <a:rPr lang="zh-CN" altLang="en-US" sz="2400" dirty="0">
                <a:latin typeface="Gill Sans MT" charset="0"/>
                <a:cs typeface="+mn-cs"/>
              </a:rPr>
              <a:t>都有基础设施和</a:t>
            </a:r>
            <a:r>
              <a:rPr lang="en-US" altLang="zh-CN" sz="2400" dirty="0">
                <a:latin typeface="Gill Sans MT" charset="0"/>
                <a:cs typeface="+mn-cs"/>
              </a:rPr>
              <a:t>ad hoc</a:t>
            </a:r>
            <a:r>
              <a:rPr lang="zh-CN" altLang="en-US" sz="2400" dirty="0">
                <a:latin typeface="Gill Sans MT" charset="0"/>
                <a:cs typeface="+mn-cs"/>
              </a:rPr>
              <a:t>两种工作模式</a:t>
            </a:r>
            <a:endParaRPr lang="en-US" sz="2400" dirty="0">
              <a:latin typeface="Gill Sans MT" charset="0"/>
              <a:cs typeface="+mn-cs"/>
            </a:endParaRPr>
          </a:p>
        </p:txBody>
      </p:sp>
    </p:spTree>
    <p:extLst>
      <p:ext uri="{BB962C8B-B14F-4D97-AF65-F5344CB8AC3E}">
        <p14:creationId xmlns:p14="http://schemas.microsoft.com/office/powerpoint/2010/main" val="4092335684"/>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101841-51B7-45E7-8E3C-25BB121414CD}"/>
              </a:ext>
            </a:extLst>
          </p:cNvPr>
          <p:cNvSpPr>
            <a:spLocks noGrp="1"/>
          </p:cNvSpPr>
          <p:nvPr>
            <p:ph type="title"/>
          </p:nvPr>
        </p:nvSpPr>
        <p:spPr/>
        <p:txBody>
          <a:bodyPr/>
          <a:lstStyle/>
          <a:p>
            <a:r>
              <a:rPr lang="en-US" altLang="zh-CN" dirty="0"/>
              <a:t>IEEE802.11</a:t>
            </a:r>
            <a:r>
              <a:rPr lang="zh-CN" altLang="en-US" dirty="0"/>
              <a:t> </a:t>
            </a:r>
            <a:r>
              <a:rPr lang="en-US" altLang="zh-CN" dirty="0"/>
              <a:t>LAN</a:t>
            </a:r>
            <a:r>
              <a:rPr lang="zh-CN" altLang="en-US" dirty="0"/>
              <a:t>体系结构</a:t>
            </a:r>
          </a:p>
        </p:txBody>
      </p:sp>
      <p:sp>
        <p:nvSpPr>
          <p:cNvPr id="4" name="灯片编号占位符 3">
            <a:extLst>
              <a:ext uri="{FF2B5EF4-FFF2-40B4-BE49-F238E27FC236}">
                <a16:creationId xmlns:a16="http://schemas.microsoft.com/office/drawing/2014/main" id="{B2C48438-85B9-41EB-B97D-9AB0E935E110}"/>
              </a:ext>
            </a:extLst>
          </p:cNvPr>
          <p:cNvSpPr>
            <a:spLocks noGrp="1"/>
          </p:cNvSpPr>
          <p:nvPr>
            <p:ph type="sldNum" sz="quarter" idx="12"/>
          </p:nvPr>
        </p:nvSpPr>
        <p:spPr/>
        <p:txBody>
          <a:bodyPr/>
          <a:lstStyle/>
          <a:p>
            <a:fld id="{E3FA5FAF-8A25-4B6E-94B7-5CA30A873E9A}" type="slidenum">
              <a:rPr lang="zh-CN" altLang="en-US" smtClean="0"/>
              <a:pPr/>
              <a:t>22</a:t>
            </a:fld>
            <a:endParaRPr lang="zh-CN" altLang="en-US"/>
          </a:p>
        </p:txBody>
      </p:sp>
      <p:sp>
        <p:nvSpPr>
          <p:cNvPr id="5" name="Rectangle 4">
            <a:extLst>
              <a:ext uri="{FF2B5EF4-FFF2-40B4-BE49-F238E27FC236}">
                <a16:creationId xmlns:a16="http://schemas.microsoft.com/office/drawing/2014/main" id="{992079EC-5751-46F6-8734-6BE506EC6F01}"/>
              </a:ext>
            </a:extLst>
          </p:cNvPr>
          <p:cNvSpPr>
            <a:spLocks noChangeArrowheads="1"/>
          </p:cNvSpPr>
          <p:nvPr/>
        </p:nvSpPr>
        <p:spPr bwMode="auto">
          <a:xfrm>
            <a:off x="4984750" y="1897087"/>
            <a:ext cx="3965575" cy="4340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rgbClr val="000099"/>
              </a:buClr>
              <a:buSzPct val="100000"/>
              <a:buFont typeface="Wingdings" charset="2"/>
              <a:buChar char="§"/>
              <a:defRPr/>
            </a:pPr>
            <a:r>
              <a:rPr lang="zh-CN" altLang="en-US" sz="2400" dirty="0">
                <a:latin typeface="Gill Sans MT" charset="0"/>
              </a:rPr>
              <a:t>无线主机连接基站</a:t>
            </a:r>
            <a:endParaRPr lang="en-US" sz="2400" dirty="0">
              <a:latin typeface="Gill Sans MT" charset="0"/>
              <a:cs typeface="+mn-cs"/>
            </a:endParaRPr>
          </a:p>
          <a:p>
            <a:pPr marL="800100" lvl="1" indent="-342900">
              <a:spcBef>
                <a:spcPct val="20000"/>
              </a:spcBef>
              <a:buClr>
                <a:srgbClr val="000099"/>
              </a:buClr>
              <a:buFont typeface="Arial"/>
              <a:buChar char="•"/>
              <a:defRPr/>
            </a:pPr>
            <a:r>
              <a:rPr lang="zh-CN" altLang="en-US" sz="2400" dirty="0">
                <a:solidFill>
                  <a:srgbClr val="C00000"/>
                </a:solidFill>
                <a:latin typeface="Gill Sans MT" charset="0"/>
              </a:rPr>
              <a:t>基站 </a:t>
            </a:r>
            <a:r>
              <a:rPr lang="en-US" sz="2400" dirty="0">
                <a:solidFill>
                  <a:srgbClr val="C00000"/>
                </a:solidFill>
                <a:latin typeface="Gill Sans MT" charset="0"/>
                <a:cs typeface="+mn-cs"/>
              </a:rPr>
              <a:t>= </a:t>
            </a:r>
            <a:r>
              <a:rPr lang="zh-CN" altLang="en-US" sz="2400" dirty="0">
                <a:solidFill>
                  <a:srgbClr val="C00000"/>
                </a:solidFill>
                <a:latin typeface="Gill Sans MT" charset="0"/>
                <a:cs typeface="+mn-cs"/>
              </a:rPr>
              <a:t>接入点</a:t>
            </a:r>
            <a:r>
              <a:rPr lang="en-US" sz="2400" dirty="0">
                <a:solidFill>
                  <a:srgbClr val="C00000"/>
                </a:solidFill>
                <a:latin typeface="Gill Sans MT" charset="0"/>
                <a:cs typeface="+mn-cs"/>
              </a:rPr>
              <a:t> (AP</a:t>
            </a:r>
            <a:r>
              <a:rPr lang="en-US" sz="2000" dirty="0">
                <a:solidFill>
                  <a:srgbClr val="C00000"/>
                </a:solidFill>
                <a:latin typeface="Gill Sans MT" charset="0"/>
                <a:cs typeface="+mn-cs"/>
              </a:rPr>
              <a:t>)</a:t>
            </a:r>
          </a:p>
          <a:p>
            <a:pPr marL="342900" indent="-342900">
              <a:spcBef>
                <a:spcPct val="20000"/>
              </a:spcBef>
              <a:buClr>
                <a:srgbClr val="000099"/>
              </a:buClr>
              <a:buSzPct val="100000"/>
              <a:buFont typeface="Wingdings" charset="2"/>
              <a:buChar char="§"/>
              <a:defRPr/>
            </a:pPr>
            <a:r>
              <a:rPr lang="zh-CN" altLang="en-US" sz="2400" dirty="0">
                <a:latin typeface="Gill Sans MT" charset="0"/>
                <a:cs typeface="+mn-cs"/>
              </a:rPr>
              <a:t>基础设施模式下的</a:t>
            </a:r>
            <a:r>
              <a:rPr lang="zh-CN" altLang="en-US" sz="2400" dirty="0">
                <a:solidFill>
                  <a:srgbClr val="C00000"/>
                </a:solidFill>
                <a:latin typeface="Gill Sans MT" charset="0"/>
                <a:cs typeface="+mn-cs"/>
              </a:rPr>
              <a:t>基本服务集</a:t>
            </a:r>
            <a:r>
              <a:rPr lang="en-US" sz="2400" dirty="0">
                <a:solidFill>
                  <a:srgbClr val="C00000"/>
                </a:solidFill>
                <a:latin typeface="Gill Sans MT" charset="0"/>
                <a:cs typeface="+mn-cs"/>
              </a:rPr>
              <a:t>(BSS) </a:t>
            </a:r>
            <a:r>
              <a:rPr lang="en-US" sz="2400" dirty="0">
                <a:latin typeface="Gill Sans MT" charset="0"/>
                <a:cs typeface="+mn-cs"/>
              </a:rPr>
              <a:t>(</a:t>
            </a:r>
            <a:r>
              <a:rPr lang="zh-CN" altLang="en-US" sz="2400" dirty="0">
                <a:latin typeface="Gill Sans MT" charset="0"/>
                <a:cs typeface="+mn-cs"/>
              </a:rPr>
              <a:t>又称“蜂窝”</a:t>
            </a:r>
            <a:r>
              <a:rPr lang="en-US" sz="2400" dirty="0">
                <a:latin typeface="Gill Sans MT" charset="0"/>
                <a:cs typeface="+mn-cs"/>
              </a:rPr>
              <a:t>)</a:t>
            </a:r>
            <a:r>
              <a:rPr lang="zh-CN" altLang="en-US" sz="2400" dirty="0">
                <a:latin typeface="Gill Sans MT" charset="0"/>
                <a:cs typeface="+mn-cs"/>
              </a:rPr>
              <a:t>包括</a:t>
            </a:r>
            <a:r>
              <a:rPr lang="en-US" sz="2400" dirty="0">
                <a:latin typeface="Gill Sans MT" charset="0"/>
                <a:cs typeface="+mn-cs"/>
              </a:rPr>
              <a:t> :</a:t>
            </a:r>
          </a:p>
          <a:p>
            <a:pPr marL="695325" lvl="1" indent="-238125">
              <a:spcBef>
                <a:spcPct val="20000"/>
              </a:spcBef>
              <a:buClr>
                <a:srgbClr val="000099"/>
              </a:buClr>
              <a:buFont typeface="Arial"/>
              <a:buChar char="•"/>
              <a:defRPr/>
            </a:pPr>
            <a:r>
              <a:rPr lang="zh-CN" altLang="en-US" sz="2400" dirty="0">
                <a:latin typeface="Gill Sans MT" charset="0"/>
                <a:cs typeface="+mn-cs"/>
              </a:rPr>
              <a:t>无线主机</a:t>
            </a:r>
            <a:endParaRPr lang="en-US" sz="2400" dirty="0">
              <a:latin typeface="Gill Sans MT" charset="0"/>
              <a:cs typeface="+mn-cs"/>
            </a:endParaRPr>
          </a:p>
          <a:p>
            <a:pPr marL="695325" lvl="1" indent="-238125">
              <a:spcBef>
                <a:spcPct val="20000"/>
              </a:spcBef>
              <a:buClr>
                <a:srgbClr val="000099"/>
              </a:buClr>
              <a:buFont typeface="Arial"/>
              <a:buChar char="•"/>
              <a:defRPr/>
            </a:pPr>
            <a:r>
              <a:rPr lang="zh-CN" altLang="en-US" sz="2400" dirty="0">
                <a:latin typeface="Gill Sans MT" charset="0"/>
                <a:cs typeface="+mn-cs"/>
              </a:rPr>
              <a:t>接入点</a:t>
            </a:r>
            <a:r>
              <a:rPr lang="en-US" sz="2400" dirty="0">
                <a:latin typeface="Gill Sans MT" charset="0"/>
                <a:cs typeface="+mn-cs"/>
              </a:rPr>
              <a:t>(AP): </a:t>
            </a:r>
            <a:r>
              <a:rPr lang="zh-CN" altLang="en-US" sz="2400" dirty="0">
                <a:latin typeface="Gill Sans MT" charset="0"/>
                <a:cs typeface="+mn-cs"/>
              </a:rPr>
              <a:t>基站</a:t>
            </a:r>
            <a:endParaRPr lang="en-US" sz="2400" dirty="0">
              <a:latin typeface="Gill Sans MT" charset="0"/>
              <a:cs typeface="+mn-cs"/>
            </a:endParaRPr>
          </a:p>
          <a:p>
            <a:pPr marL="695325" lvl="1" indent="-238125">
              <a:spcBef>
                <a:spcPct val="20000"/>
              </a:spcBef>
              <a:buClr>
                <a:srgbClr val="000099"/>
              </a:buClr>
              <a:buFont typeface="Arial"/>
              <a:buChar char="•"/>
              <a:defRPr/>
            </a:pPr>
            <a:r>
              <a:rPr lang="en-US" sz="2400" dirty="0">
                <a:latin typeface="Gill Sans MT" charset="0"/>
                <a:cs typeface="+mn-cs"/>
              </a:rPr>
              <a:t>ad hoc</a:t>
            </a:r>
            <a:r>
              <a:rPr lang="zh-CN" altLang="en-US" sz="2400" dirty="0">
                <a:latin typeface="Gill Sans MT" charset="0"/>
                <a:cs typeface="+mn-cs"/>
              </a:rPr>
              <a:t>模式</a:t>
            </a:r>
            <a:r>
              <a:rPr lang="en-US" sz="2400" dirty="0">
                <a:latin typeface="Gill Sans MT" charset="0"/>
                <a:cs typeface="+mn-cs"/>
              </a:rPr>
              <a:t>: </a:t>
            </a:r>
            <a:r>
              <a:rPr lang="zh-CN" altLang="en-US" sz="2400" dirty="0">
                <a:latin typeface="Gill Sans MT" charset="0"/>
                <a:cs typeface="+mn-cs"/>
              </a:rPr>
              <a:t>只有主机</a:t>
            </a:r>
            <a:endParaRPr lang="en-US" sz="2400" dirty="0">
              <a:latin typeface="Gill Sans MT" charset="0"/>
              <a:cs typeface="+mn-cs"/>
            </a:endParaRPr>
          </a:p>
        </p:txBody>
      </p:sp>
      <p:grpSp>
        <p:nvGrpSpPr>
          <p:cNvPr id="6" name="Group 7">
            <a:extLst>
              <a:ext uri="{FF2B5EF4-FFF2-40B4-BE49-F238E27FC236}">
                <a16:creationId xmlns:a16="http://schemas.microsoft.com/office/drawing/2014/main" id="{BD9A4240-AB6F-43ED-86F4-91219E4E6A71}"/>
              </a:ext>
            </a:extLst>
          </p:cNvPr>
          <p:cNvGrpSpPr>
            <a:grpSpLocks/>
          </p:cNvGrpSpPr>
          <p:nvPr/>
        </p:nvGrpSpPr>
        <p:grpSpPr bwMode="auto">
          <a:xfrm>
            <a:off x="3013075" y="3894980"/>
            <a:ext cx="417513" cy="192088"/>
            <a:chOff x="3600" y="219"/>
            <a:chExt cx="360" cy="175"/>
          </a:xfrm>
        </p:grpSpPr>
        <p:sp>
          <p:nvSpPr>
            <p:cNvPr id="7" name="Oval 8">
              <a:extLst>
                <a:ext uri="{FF2B5EF4-FFF2-40B4-BE49-F238E27FC236}">
                  <a16:creationId xmlns:a16="http://schemas.microsoft.com/office/drawing/2014/main" id="{612A1F53-6B35-4DBC-B4E4-AD0285CED9F1}"/>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 name="Line 9">
              <a:extLst>
                <a:ext uri="{FF2B5EF4-FFF2-40B4-BE49-F238E27FC236}">
                  <a16:creationId xmlns:a16="http://schemas.microsoft.com/office/drawing/2014/main" id="{C719070E-73F5-4E2C-B6BD-540F45D30573}"/>
                </a:ext>
              </a:extLst>
            </p:cNvPr>
            <p:cNvSpPr>
              <a:spLocks noChangeShapeType="1"/>
            </p:cNvSpPr>
            <p:nvPr/>
          </p:nvSpPr>
          <p:spPr bwMode="auto">
            <a:xfrm>
              <a:off x="3603" y="288"/>
              <a:ext cx="0" cy="6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9" name="Line 10">
              <a:extLst>
                <a:ext uri="{FF2B5EF4-FFF2-40B4-BE49-F238E27FC236}">
                  <a16:creationId xmlns:a16="http://schemas.microsoft.com/office/drawing/2014/main" id="{AAF0B055-A1C9-4850-B7D0-5B7B3766E985}"/>
                </a:ext>
              </a:extLst>
            </p:cNvPr>
            <p:cNvSpPr>
              <a:spLocks noChangeShapeType="1"/>
            </p:cNvSpPr>
            <p:nvPr/>
          </p:nvSpPr>
          <p:spPr bwMode="auto">
            <a:xfrm>
              <a:off x="3960" y="288"/>
              <a:ext cx="0" cy="6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0" name="Rectangle 11">
              <a:extLst>
                <a:ext uri="{FF2B5EF4-FFF2-40B4-BE49-F238E27FC236}">
                  <a16:creationId xmlns:a16="http://schemas.microsoft.com/office/drawing/2014/main" id="{A7AB138F-20A0-4F36-AD7F-97C526B71F05}"/>
                </a:ext>
              </a:extLst>
            </p:cNvPr>
            <p:cNvSpPr>
              <a:spLocks noChangeArrowheads="1"/>
            </p:cNvSpPr>
            <p:nvPr/>
          </p:nvSpPr>
          <p:spPr bwMode="auto">
            <a:xfrm>
              <a:off x="3603" y="288"/>
              <a:ext cx="355" cy="5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Times New Roman" charset="0"/>
                <a:cs typeface="+mn-cs"/>
              </a:endParaRPr>
            </a:p>
          </p:txBody>
        </p:sp>
        <p:sp>
          <p:nvSpPr>
            <p:cNvPr id="11" name="Oval 12">
              <a:extLst>
                <a:ext uri="{FF2B5EF4-FFF2-40B4-BE49-F238E27FC236}">
                  <a16:creationId xmlns:a16="http://schemas.microsoft.com/office/drawing/2014/main" id="{E399A67A-16C4-454C-8023-C5A53083147C}"/>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12" name="Group 13">
              <a:extLst>
                <a:ext uri="{FF2B5EF4-FFF2-40B4-BE49-F238E27FC236}">
                  <a16:creationId xmlns:a16="http://schemas.microsoft.com/office/drawing/2014/main" id="{F375405E-A5F5-46A9-974F-EC5DA4750EEC}"/>
                </a:ext>
              </a:extLst>
            </p:cNvPr>
            <p:cNvGrpSpPr>
              <a:grpSpLocks/>
            </p:cNvGrpSpPr>
            <p:nvPr/>
          </p:nvGrpSpPr>
          <p:grpSpPr bwMode="auto">
            <a:xfrm>
              <a:off x="3686" y="244"/>
              <a:ext cx="177" cy="66"/>
              <a:chOff x="2848" y="848"/>
              <a:chExt cx="140" cy="98"/>
            </a:xfrm>
          </p:grpSpPr>
          <p:sp>
            <p:nvSpPr>
              <p:cNvPr id="17" name="Line 14">
                <a:extLst>
                  <a:ext uri="{FF2B5EF4-FFF2-40B4-BE49-F238E27FC236}">
                    <a16:creationId xmlns:a16="http://schemas.microsoft.com/office/drawing/2014/main" id="{A5AD3F96-512B-45EE-A76C-C009A059BD7A}"/>
                  </a:ext>
                </a:extLst>
              </p:cNvPr>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8" name="Line 15">
                <a:extLst>
                  <a:ext uri="{FF2B5EF4-FFF2-40B4-BE49-F238E27FC236}">
                    <a16:creationId xmlns:a16="http://schemas.microsoft.com/office/drawing/2014/main" id="{FAA3C41B-6102-4F75-B866-2B2385D32923}"/>
                  </a:ext>
                </a:extLst>
              </p:cNvPr>
              <p:cNvSpPr>
                <a:spLocks noChangeShapeType="1"/>
              </p:cNvSpPr>
              <p:nvPr/>
            </p:nvSpPr>
            <p:spPr bwMode="auto">
              <a:xfrm>
                <a:off x="2943"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9" name="Line 16">
                <a:extLst>
                  <a:ext uri="{FF2B5EF4-FFF2-40B4-BE49-F238E27FC236}">
                    <a16:creationId xmlns:a16="http://schemas.microsoft.com/office/drawing/2014/main" id="{90FB253B-EDD6-4BFB-8DEF-512A9C71BCE0}"/>
                  </a:ext>
                </a:extLst>
              </p:cNvPr>
              <p:cNvSpPr>
                <a:spLocks noChangeShapeType="1"/>
              </p:cNvSpPr>
              <p:nvPr/>
            </p:nvSpPr>
            <p:spPr bwMode="auto">
              <a:xfrm>
                <a:off x="2894" y="850"/>
                <a:ext cx="52" cy="9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13" name="Group 17">
              <a:extLst>
                <a:ext uri="{FF2B5EF4-FFF2-40B4-BE49-F238E27FC236}">
                  <a16:creationId xmlns:a16="http://schemas.microsoft.com/office/drawing/2014/main" id="{28E67669-A7CA-4023-8298-46F5ECD777A3}"/>
                </a:ext>
              </a:extLst>
            </p:cNvPr>
            <p:cNvGrpSpPr>
              <a:grpSpLocks/>
            </p:cNvGrpSpPr>
            <p:nvPr/>
          </p:nvGrpSpPr>
          <p:grpSpPr bwMode="auto">
            <a:xfrm flipV="1">
              <a:off x="3686" y="243"/>
              <a:ext cx="177" cy="66"/>
              <a:chOff x="2848" y="848"/>
              <a:chExt cx="140" cy="98"/>
            </a:xfrm>
          </p:grpSpPr>
          <p:sp>
            <p:nvSpPr>
              <p:cNvPr id="14" name="Line 18">
                <a:extLst>
                  <a:ext uri="{FF2B5EF4-FFF2-40B4-BE49-F238E27FC236}">
                    <a16:creationId xmlns:a16="http://schemas.microsoft.com/office/drawing/2014/main" id="{91491057-09D8-4F79-9C59-6723D2DFAAF3}"/>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5" name="Line 19">
                <a:extLst>
                  <a:ext uri="{FF2B5EF4-FFF2-40B4-BE49-F238E27FC236}">
                    <a16:creationId xmlns:a16="http://schemas.microsoft.com/office/drawing/2014/main" id="{19BC615C-DE1F-4A43-B6A3-9A728A9C54A3}"/>
                  </a:ext>
                </a:extLst>
              </p:cNvPr>
              <p:cNvSpPr>
                <a:spLocks noChangeShapeType="1"/>
              </p:cNvSpPr>
              <p:nvPr/>
            </p:nvSpPr>
            <p:spPr bwMode="auto">
              <a:xfrm>
                <a:off x="2943" y="945"/>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6" name="Line 20">
                <a:extLst>
                  <a:ext uri="{FF2B5EF4-FFF2-40B4-BE49-F238E27FC236}">
                    <a16:creationId xmlns:a16="http://schemas.microsoft.com/office/drawing/2014/main" id="{BD560C18-38BA-43DE-B239-759EAE536DE5}"/>
                  </a:ext>
                </a:extLst>
              </p:cNvPr>
              <p:cNvSpPr>
                <a:spLocks noChangeShapeType="1"/>
              </p:cNvSpPr>
              <p:nvPr/>
            </p:nvSpPr>
            <p:spPr bwMode="auto">
              <a:xfrm>
                <a:off x="2894" y="851"/>
                <a:ext cx="52" cy="9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0" name="Text Box 24">
            <a:extLst>
              <a:ext uri="{FF2B5EF4-FFF2-40B4-BE49-F238E27FC236}">
                <a16:creationId xmlns:a16="http://schemas.microsoft.com/office/drawing/2014/main" id="{52CFE0A3-10AD-49DE-9841-76168741E83B}"/>
              </a:ext>
            </a:extLst>
          </p:cNvPr>
          <p:cNvSpPr txBox="1">
            <a:spLocks noChangeArrowheads="1"/>
          </p:cNvSpPr>
          <p:nvPr/>
        </p:nvSpPr>
        <p:spPr bwMode="auto">
          <a:xfrm>
            <a:off x="917575" y="4941143"/>
            <a:ext cx="1054100" cy="368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BSS 1</a:t>
            </a:r>
          </a:p>
        </p:txBody>
      </p:sp>
      <p:sp>
        <p:nvSpPr>
          <p:cNvPr id="21" name="Text Box 27">
            <a:extLst>
              <a:ext uri="{FF2B5EF4-FFF2-40B4-BE49-F238E27FC236}">
                <a16:creationId xmlns:a16="http://schemas.microsoft.com/office/drawing/2014/main" id="{7A56E163-4F0B-4E80-8C6A-5B9C49041C5E}"/>
              </a:ext>
            </a:extLst>
          </p:cNvPr>
          <p:cNvSpPr txBox="1">
            <a:spLocks noChangeArrowheads="1"/>
          </p:cNvSpPr>
          <p:nvPr/>
        </p:nvSpPr>
        <p:spPr bwMode="auto">
          <a:xfrm>
            <a:off x="3211513" y="6374655"/>
            <a:ext cx="8540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BSS 2</a:t>
            </a:r>
          </a:p>
        </p:txBody>
      </p:sp>
      <p:sp>
        <p:nvSpPr>
          <p:cNvPr id="22" name="Line 28">
            <a:extLst>
              <a:ext uri="{FF2B5EF4-FFF2-40B4-BE49-F238E27FC236}">
                <a16:creationId xmlns:a16="http://schemas.microsoft.com/office/drawing/2014/main" id="{C0DC0E76-0D5C-436A-938C-25030A17389A}"/>
              </a:ext>
            </a:extLst>
          </p:cNvPr>
          <p:cNvSpPr>
            <a:spLocks noChangeShapeType="1"/>
          </p:cNvSpPr>
          <p:nvPr/>
        </p:nvSpPr>
        <p:spPr bwMode="auto">
          <a:xfrm flipV="1">
            <a:off x="3176588" y="2972643"/>
            <a:ext cx="214312" cy="9080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3" name="Group 29">
            <a:extLst>
              <a:ext uri="{FF2B5EF4-FFF2-40B4-BE49-F238E27FC236}">
                <a16:creationId xmlns:a16="http://schemas.microsoft.com/office/drawing/2014/main" id="{47FCE861-207D-40A4-8B34-0D0031F19F99}"/>
              </a:ext>
            </a:extLst>
          </p:cNvPr>
          <p:cNvGrpSpPr>
            <a:grpSpLocks/>
          </p:cNvGrpSpPr>
          <p:nvPr/>
        </p:nvGrpSpPr>
        <p:grpSpPr bwMode="auto">
          <a:xfrm>
            <a:off x="2447925" y="1791543"/>
            <a:ext cx="1978025" cy="1444625"/>
            <a:chOff x="3744" y="1392"/>
            <a:chExt cx="1488" cy="1110"/>
          </a:xfrm>
        </p:grpSpPr>
        <p:sp>
          <p:nvSpPr>
            <p:cNvPr id="24" name="Freeform 30">
              <a:extLst>
                <a:ext uri="{FF2B5EF4-FFF2-40B4-BE49-F238E27FC236}">
                  <a16:creationId xmlns:a16="http://schemas.microsoft.com/office/drawing/2014/main" id="{6AE66B14-A6AD-412D-B872-D7874B600115}"/>
                </a:ext>
              </a:extLst>
            </p:cNvPr>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25" name="Text Box 31">
              <a:extLst>
                <a:ext uri="{FF2B5EF4-FFF2-40B4-BE49-F238E27FC236}">
                  <a16:creationId xmlns:a16="http://schemas.microsoft.com/office/drawing/2014/main" id="{3601A0A7-4E27-47D5-BDFA-F256C2AEE697}"/>
                </a:ext>
              </a:extLst>
            </p:cNvPr>
            <p:cNvSpPr txBox="1">
              <a:spLocks noChangeArrowheads="1"/>
            </p:cNvSpPr>
            <p:nvPr/>
          </p:nvSpPr>
          <p:spPr bwMode="auto">
            <a:xfrm>
              <a:off x="4129" y="1776"/>
              <a:ext cx="660" cy="2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zh-CN" altLang="en-US" dirty="0">
                  <a:latin typeface="Arial" charset="0"/>
                  <a:cs typeface="Arial" charset="0"/>
                </a:rPr>
                <a:t>因特网</a:t>
              </a:r>
              <a:endParaRPr lang="en-US" dirty="0">
                <a:latin typeface="Arial" charset="0"/>
                <a:cs typeface="Arial" charset="0"/>
              </a:endParaRPr>
            </a:p>
          </p:txBody>
        </p:sp>
      </p:grpSp>
      <p:sp>
        <p:nvSpPr>
          <p:cNvPr id="26" name="Text Box 32">
            <a:extLst>
              <a:ext uri="{FF2B5EF4-FFF2-40B4-BE49-F238E27FC236}">
                <a16:creationId xmlns:a16="http://schemas.microsoft.com/office/drawing/2014/main" id="{D29A0AB8-A35D-4C43-BF5E-DFF1C8BED276}"/>
              </a:ext>
            </a:extLst>
          </p:cNvPr>
          <p:cNvSpPr txBox="1">
            <a:spLocks noChangeArrowheads="1"/>
          </p:cNvSpPr>
          <p:nvPr/>
        </p:nvSpPr>
        <p:spPr bwMode="auto">
          <a:xfrm>
            <a:off x="3348038" y="3696543"/>
            <a:ext cx="1723549"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zh-CN" altLang="en-US" dirty="0">
                <a:latin typeface="Arial" charset="0"/>
                <a:cs typeface="Arial" charset="0"/>
              </a:rPr>
              <a:t>集线器、交换机</a:t>
            </a:r>
            <a:br>
              <a:rPr lang="en-US" altLang="zh-CN" dirty="0">
                <a:latin typeface="Arial" charset="0"/>
                <a:cs typeface="Arial" charset="0"/>
              </a:rPr>
            </a:br>
            <a:r>
              <a:rPr lang="zh-CN" altLang="en-US" dirty="0">
                <a:latin typeface="Arial" charset="0"/>
                <a:cs typeface="Arial" charset="0"/>
              </a:rPr>
              <a:t>或者路由器</a:t>
            </a:r>
            <a:endParaRPr lang="en-US" dirty="0">
              <a:latin typeface="Arial" charset="0"/>
              <a:cs typeface="Arial" charset="0"/>
            </a:endParaRPr>
          </a:p>
        </p:txBody>
      </p:sp>
      <p:sp>
        <p:nvSpPr>
          <p:cNvPr id="27" name="Oval 23">
            <a:extLst>
              <a:ext uri="{FF2B5EF4-FFF2-40B4-BE49-F238E27FC236}">
                <a16:creationId xmlns:a16="http://schemas.microsoft.com/office/drawing/2014/main" id="{88E20758-289C-4595-AA8E-8132CEF63FC9}"/>
              </a:ext>
            </a:extLst>
          </p:cNvPr>
          <p:cNvSpPr>
            <a:spLocks noChangeArrowheads="1"/>
          </p:cNvSpPr>
          <p:nvPr/>
        </p:nvSpPr>
        <p:spPr bwMode="auto">
          <a:xfrm>
            <a:off x="487363" y="3163143"/>
            <a:ext cx="1960562" cy="1798637"/>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8" name="Group 361">
            <a:extLst>
              <a:ext uri="{FF2B5EF4-FFF2-40B4-BE49-F238E27FC236}">
                <a16:creationId xmlns:a16="http://schemas.microsoft.com/office/drawing/2014/main" id="{F6A1FD61-7251-419D-8D67-F14C01FBB12B}"/>
              </a:ext>
            </a:extLst>
          </p:cNvPr>
          <p:cNvGrpSpPr>
            <a:grpSpLocks/>
          </p:cNvGrpSpPr>
          <p:nvPr/>
        </p:nvGrpSpPr>
        <p:grpSpPr bwMode="auto">
          <a:xfrm>
            <a:off x="1554163" y="3590180"/>
            <a:ext cx="639762" cy="581025"/>
            <a:chOff x="2967" y="478"/>
            <a:chExt cx="788" cy="625"/>
          </a:xfrm>
        </p:grpSpPr>
        <p:pic>
          <p:nvPicPr>
            <p:cNvPr id="29" name="Picture 358" descr="access_point_stylized_small">
              <a:extLst>
                <a:ext uri="{FF2B5EF4-FFF2-40B4-BE49-F238E27FC236}">
                  <a16:creationId xmlns:a16="http://schemas.microsoft.com/office/drawing/2014/main" id="{68483EC5-6CAC-4C62-A03B-D4F8FBFED95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 name="Picture 360" descr="antenna_radiation_stylized">
              <a:extLst>
                <a:ext uri="{FF2B5EF4-FFF2-40B4-BE49-F238E27FC236}">
                  <a16:creationId xmlns:a16="http://schemas.microsoft.com/office/drawing/2014/main" id="{54154481-E22D-4A3E-B0B4-FFDF0ABAF8C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1" name="Group 356">
            <a:extLst>
              <a:ext uri="{FF2B5EF4-FFF2-40B4-BE49-F238E27FC236}">
                <a16:creationId xmlns:a16="http://schemas.microsoft.com/office/drawing/2014/main" id="{17107ABB-17D5-407D-BA18-5947D71390F2}"/>
              </a:ext>
            </a:extLst>
          </p:cNvPr>
          <p:cNvGrpSpPr>
            <a:grpSpLocks/>
          </p:cNvGrpSpPr>
          <p:nvPr/>
        </p:nvGrpSpPr>
        <p:grpSpPr bwMode="auto">
          <a:xfrm>
            <a:off x="1798638" y="4148980"/>
            <a:ext cx="436562" cy="498475"/>
            <a:chOff x="313" y="1497"/>
            <a:chExt cx="1152" cy="1014"/>
          </a:xfrm>
        </p:grpSpPr>
        <p:pic>
          <p:nvPicPr>
            <p:cNvPr id="32" name="Picture 354" descr="laptop_stylized_small">
              <a:extLst>
                <a:ext uri="{FF2B5EF4-FFF2-40B4-BE49-F238E27FC236}">
                  <a16:creationId xmlns:a16="http://schemas.microsoft.com/office/drawing/2014/main" id="{EA13A01A-E088-4941-AF03-E25E0850EF6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3" name="Picture 355" descr="antenna_stylized">
              <a:extLst>
                <a:ext uri="{FF2B5EF4-FFF2-40B4-BE49-F238E27FC236}">
                  <a16:creationId xmlns:a16="http://schemas.microsoft.com/office/drawing/2014/main" id="{964AD9FF-FEE3-4CD8-9F03-E81594D1F02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4" name="Group 403">
            <a:extLst>
              <a:ext uri="{FF2B5EF4-FFF2-40B4-BE49-F238E27FC236}">
                <a16:creationId xmlns:a16="http://schemas.microsoft.com/office/drawing/2014/main" id="{644BACEA-1082-4720-A069-605820E3BFB2}"/>
              </a:ext>
            </a:extLst>
          </p:cNvPr>
          <p:cNvGrpSpPr>
            <a:grpSpLocks/>
          </p:cNvGrpSpPr>
          <p:nvPr/>
        </p:nvGrpSpPr>
        <p:grpSpPr bwMode="auto">
          <a:xfrm>
            <a:off x="1127125" y="3356818"/>
            <a:ext cx="446088" cy="382587"/>
            <a:chOff x="2751" y="1851"/>
            <a:chExt cx="462" cy="478"/>
          </a:xfrm>
        </p:grpSpPr>
        <p:pic>
          <p:nvPicPr>
            <p:cNvPr id="35" name="Picture 364" descr="iphone_stylized_small">
              <a:extLst>
                <a:ext uri="{FF2B5EF4-FFF2-40B4-BE49-F238E27FC236}">
                  <a16:creationId xmlns:a16="http://schemas.microsoft.com/office/drawing/2014/main" id="{6C861AA5-837D-427C-B2F1-EF0DE09D2CF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 name="Picture 402" descr="antenna_radiation_stylized">
              <a:extLst>
                <a:ext uri="{FF2B5EF4-FFF2-40B4-BE49-F238E27FC236}">
                  <a16:creationId xmlns:a16="http://schemas.microsoft.com/office/drawing/2014/main" id="{CB75AF0D-9B98-4E31-959E-86BB5B04BB5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7" name="Group 356">
            <a:extLst>
              <a:ext uri="{FF2B5EF4-FFF2-40B4-BE49-F238E27FC236}">
                <a16:creationId xmlns:a16="http://schemas.microsoft.com/office/drawing/2014/main" id="{0C40AD85-33B5-4AF4-B868-E43A2A5CB57F}"/>
              </a:ext>
            </a:extLst>
          </p:cNvPr>
          <p:cNvGrpSpPr>
            <a:grpSpLocks/>
          </p:cNvGrpSpPr>
          <p:nvPr/>
        </p:nvGrpSpPr>
        <p:grpSpPr bwMode="auto">
          <a:xfrm>
            <a:off x="1147763" y="4026743"/>
            <a:ext cx="436562" cy="498475"/>
            <a:chOff x="313" y="1497"/>
            <a:chExt cx="1152" cy="1014"/>
          </a:xfrm>
        </p:grpSpPr>
        <p:pic>
          <p:nvPicPr>
            <p:cNvPr id="38" name="Picture 354" descr="laptop_stylized_small">
              <a:extLst>
                <a:ext uri="{FF2B5EF4-FFF2-40B4-BE49-F238E27FC236}">
                  <a16:creationId xmlns:a16="http://schemas.microsoft.com/office/drawing/2014/main" id="{01AF54E8-9AB2-437C-AA4A-95F539BC035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9" name="Picture 355" descr="antenna_stylized">
              <a:extLst>
                <a:ext uri="{FF2B5EF4-FFF2-40B4-BE49-F238E27FC236}">
                  <a16:creationId xmlns:a16="http://schemas.microsoft.com/office/drawing/2014/main" id="{2CFC9936-3395-4CA3-A91B-B53862A899C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0" name="Group 356">
            <a:extLst>
              <a:ext uri="{FF2B5EF4-FFF2-40B4-BE49-F238E27FC236}">
                <a16:creationId xmlns:a16="http://schemas.microsoft.com/office/drawing/2014/main" id="{5741AB38-CDB3-480A-8698-48B1D373C7AF}"/>
              </a:ext>
            </a:extLst>
          </p:cNvPr>
          <p:cNvGrpSpPr>
            <a:grpSpLocks/>
          </p:cNvGrpSpPr>
          <p:nvPr/>
        </p:nvGrpSpPr>
        <p:grpSpPr bwMode="auto">
          <a:xfrm>
            <a:off x="720725" y="3640980"/>
            <a:ext cx="438150" cy="498475"/>
            <a:chOff x="313" y="1497"/>
            <a:chExt cx="1152" cy="1014"/>
          </a:xfrm>
        </p:grpSpPr>
        <p:pic>
          <p:nvPicPr>
            <p:cNvPr id="41" name="Picture 354" descr="laptop_stylized_small">
              <a:extLst>
                <a:ext uri="{FF2B5EF4-FFF2-40B4-BE49-F238E27FC236}">
                  <a16:creationId xmlns:a16="http://schemas.microsoft.com/office/drawing/2014/main" id="{E10BD3BA-7214-4255-87FF-B4033E6603F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2" name="Picture 355" descr="antenna_stylized">
              <a:extLst>
                <a:ext uri="{FF2B5EF4-FFF2-40B4-BE49-F238E27FC236}">
                  <a16:creationId xmlns:a16="http://schemas.microsoft.com/office/drawing/2014/main" id="{E557A0C2-7C90-4DBA-A858-8ADFE78C9AC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43" name="Line 26">
            <a:extLst>
              <a:ext uri="{FF2B5EF4-FFF2-40B4-BE49-F238E27FC236}">
                <a16:creationId xmlns:a16="http://schemas.microsoft.com/office/drawing/2014/main" id="{F71EDD70-206F-4A99-8747-02426E65B523}"/>
              </a:ext>
            </a:extLst>
          </p:cNvPr>
          <p:cNvSpPr>
            <a:spLocks noChangeShapeType="1"/>
          </p:cNvSpPr>
          <p:nvPr/>
        </p:nvSpPr>
        <p:spPr bwMode="auto">
          <a:xfrm>
            <a:off x="1990725" y="4020393"/>
            <a:ext cx="102235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4" name="Oval 23">
            <a:extLst>
              <a:ext uri="{FF2B5EF4-FFF2-40B4-BE49-F238E27FC236}">
                <a16:creationId xmlns:a16="http://schemas.microsoft.com/office/drawing/2014/main" id="{4E41740B-B39E-4975-80A2-2BA520983D5D}"/>
              </a:ext>
            </a:extLst>
          </p:cNvPr>
          <p:cNvSpPr>
            <a:spLocks noChangeArrowheads="1"/>
          </p:cNvSpPr>
          <p:nvPr/>
        </p:nvSpPr>
        <p:spPr bwMode="auto">
          <a:xfrm>
            <a:off x="2682875" y="4483943"/>
            <a:ext cx="1960563" cy="1798637"/>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45" name="Group 361">
            <a:extLst>
              <a:ext uri="{FF2B5EF4-FFF2-40B4-BE49-F238E27FC236}">
                <a16:creationId xmlns:a16="http://schemas.microsoft.com/office/drawing/2014/main" id="{52CC9A4B-B56E-4D02-A091-04713D688C91}"/>
              </a:ext>
            </a:extLst>
          </p:cNvPr>
          <p:cNvGrpSpPr>
            <a:grpSpLocks/>
          </p:cNvGrpSpPr>
          <p:nvPr/>
        </p:nvGrpSpPr>
        <p:grpSpPr bwMode="auto">
          <a:xfrm>
            <a:off x="3749675" y="4910980"/>
            <a:ext cx="639763" cy="581025"/>
            <a:chOff x="2967" y="478"/>
            <a:chExt cx="788" cy="625"/>
          </a:xfrm>
        </p:grpSpPr>
        <p:pic>
          <p:nvPicPr>
            <p:cNvPr id="46" name="Picture 358" descr="access_point_stylized_small">
              <a:extLst>
                <a:ext uri="{FF2B5EF4-FFF2-40B4-BE49-F238E27FC236}">
                  <a16:creationId xmlns:a16="http://schemas.microsoft.com/office/drawing/2014/main" id="{0597A603-4D71-48F0-84A5-6515ECAB7FF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7" name="Picture 360" descr="antenna_radiation_stylized">
              <a:extLst>
                <a:ext uri="{FF2B5EF4-FFF2-40B4-BE49-F238E27FC236}">
                  <a16:creationId xmlns:a16="http://schemas.microsoft.com/office/drawing/2014/main" id="{B9FABA23-DBCD-46DE-BA5C-33D8847D1EF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8" name="Group 356">
            <a:extLst>
              <a:ext uri="{FF2B5EF4-FFF2-40B4-BE49-F238E27FC236}">
                <a16:creationId xmlns:a16="http://schemas.microsoft.com/office/drawing/2014/main" id="{19DFA069-F27C-4B1C-8995-EA313515A315}"/>
              </a:ext>
            </a:extLst>
          </p:cNvPr>
          <p:cNvGrpSpPr>
            <a:grpSpLocks/>
          </p:cNvGrpSpPr>
          <p:nvPr/>
        </p:nvGrpSpPr>
        <p:grpSpPr bwMode="auto">
          <a:xfrm>
            <a:off x="3992563" y="5469780"/>
            <a:ext cx="436562" cy="498475"/>
            <a:chOff x="313" y="1497"/>
            <a:chExt cx="1152" cy="1014"/>
          </a:xfrm>
        </p:grpSpPr>
        <p:pic>
          <p:nvPicPr>
            <p:cNvPr id="49" name="Picture 354" descr="laptop_stylized_small">
              <a:extLst>
                <a:ext uri="{FF2B5EF4-FFF2-40B4-BE49-F238E27FC236}">
                  <a16:creationId xmlns:a16="http://schemas.microsoft.com/office/drawing/2014/main" id="{6E0C8922-C3B4-4319-9E2E-68861F95FCA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0" name="Picture 355" descr="antenna_stylized">
              <a:extLst>
                <a:ext uri="{FF2B5EF4-FFF2-40B4-BE49-F238E27FC236}">
                  <a16:creationId xmlns:a16="http://schemas.microsoft.com/office/drawing/2014/main" id="{71543743-1135-46BC-8C2F-261AB4C417E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1" name="Group 403">
            <a:extLst>
              <a:ext uri="{FF2B5EF4-FFF2-40B4-BE49-F238E27FC236}">
                <a16:creationId xmlns:a16="http://schemas.microsoft.com/office/drawing/2014/main" id="{8EF6498D-3172-4924-8989-6EFCBF74A3F8}"/>
              </a:ext>
            </a:extLst>
          </p:cNvPr>
          <p:cNvGrpSpPr>
            <a:grpSpLocks/>
          </p:cNvGrpSpPr>
          <p:nvPr/>
        </p:nvGrpSpPr>
        <p:grpSpPr bwMode="auto">
          <a:xfrm>
            <a:off x="3535363" y="5460255"/>
            <a:ext cx="569912" cy="544513"/>
            <a:chOff x="2751" y="1851"/>
            <a:chExt cx="462" cy="478"/>
          </a:xfrm>
        </p:grpSpPr>
        <p:pic>
          <p:nvPicPr>
            <p:cNvPr id="52" name="Picture 364" descr="iphone_stylized_small">
              <a:extLst>
                <a:ext uri="{FF2B5EF4-FFF2-40B4-BE49-F238E27FC236}">
                  <a16:creationId xmlns:a16="http://schemas.microsoft.com/office/drawing/2014/main" id="{9EDF2583-CB56-4806-B3D5-5DD37A185864}"/>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3" name="Picture 402" descr="antenna_radiation_stylized">
              <a:extLst>
                <a:ext uri="{FF2B5EF4-FFF2-40B4-BE49-F238E27FC236}">
                  <a16:creationId xmlns:a16="http://schemas.microsoft.com/office/drawing/2014/main" id="{7DFE31AC-CE19-474A-8A3E-CFCB3D1978EC}"/>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4" name="Group 356">
            <a:extLst>
              <a:ext uri="{FF2B5EF4-FFF2-40B4-BE49-F238E27FC236}">
                <a16:creationId xmlns:a16="http://schemas.microsoft.com/office/drawing/2014/main" id="{FB5AFF90-F81B-4C8D-8BA1-58D9B0265C7C}"/>
              </a:ext>
            </a:extLst>
          </p:cNvPr>
          <p:cNvGrpSpPr>
            <a:grpSpLocks/>
          </p:cNvGrpSpPr>
          <p:nvPr/>
        </p:nvGrpSpPr>
        <p:grpSpPr bwMode="auto">
          <a:xfrm>
            <a:off x="3078163" y="5479305"/>
            <a:ext cx="436562" cy="498475"/>
            <a:chOff x="313" y="1497"/>
            <a:chExt cx="1152" cy="1014"/>
          </a:xfrm>
        </p:grpSpPr>
        <p:pic>
          <p:nvPicPr>
            <p:cNvPr id="55" name="Picture 354" descr="laptop_stylized_small">
              <a:extLst>
                <a:ext uri="{FF2B5EF4-FFF2-40B4-BE49-F238E27FC236}">
                  <a16:creationId xmlns:a16="http://schemas.microsoft.com/office/drawing/2014/main" id="{03A673F3-494C-4F73-A3BA-E981B8CDFF5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 name="Picture 355" descr="antenna_stylized">
              <a:extLst>
                <a:ext uri="{FF2B5EF4-FFF2-40B4-BE49-F238E27FC236}">
                  <a16:creationId xmlns:a16="http://schemas.microsoft.com/office/drawing/2014/main" id="{E3167FD9-79FD-4479-9BE9-DD6DBA8C74C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7" name="Group 356">
            <a:extLst>
              <a:ext uri="{FF2B5EF4-FFF2-40B4-BE49-F238E27FC236}">
                <a16:creationId xmlns:a16="http://schemas.microsoft.com/office/drawing/2014/main" id="{77C94517-49EC-4DEC-8D8F-B73D8C621E72}"/>
              </a:ext>
            </a:extLst>
          </p:cNvPr>
          <p:cNvGrpSpPr>
            <a:grpSpLocks/>
          </p:cNvGrpSpPr>
          <p:nvPr/>
        </p:nvGrpSpPr>
        <p:grpSpPr bwMode="auto">
          <a:xfrm>
            <a:off x="3027363" y="4890343"/>
            <a:ext cx="436562" cy="498475"/>
            <a:chOff x="313" y="1497"/>
            <a:chExt cx="1152" cy="1014"/>
          </a:xfrm>
        </p:grpSpPr>
        <p:pic>
          <p:nvPicPr>
            <p:cNvPr id="58" name="Picture 354" descr="laptop_stylized_small">
              <a:extLst>
                <a:ext uri="{FF2B5EF4-FFF2-40B4-BE49-F238E27FC236}">
                  <a16:creationId xmlns:a16="http://schemas.microsoft.com/office/drawing/2014/main" id="{0F26EFB1-AFFB-4378-B171-63F33F9B7BD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9" name="Picture 355" descr="antenna_stylized">
              <a:extLst>
                <a:ext uri="{FF2B5EF4-FFF2-40B4-BE49-F238E27FC236}">
                  <a16:creationId xmlns:a16="http://schemas.microsoft.com/office/drawing/2014/main" id="{A972F8B2-A9AB-4D18-B35F-5727357C939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60" name="Line 25">
            <a:extLst>
              <a:ext uri="{FF2B5EF4-FFF2-40B4-BE49-F238E27FC236}">
                <a16:creationId xmlns:a16="http://schemas.microsoft.com/office/drawing/2014/main" id="{B2EA3AC4-BC45-424F-9222-55E8C3A4080C}"/>
              </a:ext>
            </a:extLst>
          </p:cNvPr>
          <p:cNvSpPr>
            <a:spLocks noChangeShapeType="1"/>
          </p:cNvSpPr>
          <p:nvPr/>
        </p:nvSpPr>
        <p:spPr bwMode="auto">
          <a:xfrm>
            <a:off x="3203575" y="4082305"/>
            <a:ext cx="738188" cy="10922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61" name="Group 403">
            <a:extLst>
              <a:ext uri="{FF2B5EF4-FFF2-40B4-BE49-F238E27FC236}">
                <a16:creationId xmlns:a16="http://schemas.microsoft.com/office/drawing/2014/main" id="{CED26981-F82B-461F-A578-FD75A919F1F6}"/>
              </a:ext>
            </a:extLst>
          </p:cNvPr>
          <p:cNvGrpSpPr>
            <a:grpSpLocks/>
          </p:cNvGrpSpPr>
          <p:nvPr/>
        </p:nvGrpSpPr>
        <p:grpSpPr bwMode="auto">
          <a:xfrm>
            <a:off x="3322638" y="4534743"/>
            <a:ext cx="568325" cy="544512"/>
            <a:chOff x="2751" y="1851"/>
            <a:chExt cx="462" cy="478"/>
          </a:xfrm>
        </p:grpSpPr>
        <p:pic>
          <p:nvPicPr>
            <p:cNvPr id="62" name="Picture 364" descr="iphone_stylized_small">
              <a:extLst>
                <a:ext uri="{FF2B5EF4-FFF2-40B4-BE49-F238E27FC236}">
                  <a16:creationId xmlns:a16="http://schemas.microsoft.com/office/drawing/2014/main" id="{3E373663-BFEB-4E06-B7DA-901DEBDED233}"/>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3" name="Picture 402" descr="antenna_radiation_stylized">
              <a:extLst>
                <a:ext uri="{FF2B5EF4-FFF2-40B4-BE49-F238E27FC236}">
                  <a16:creationId xmlns:a16="http://schemas.microsoft.com/office/drawing/2014/main" id="{14C29169-FDEA-41E9-9F0B-A174835209C0}"/>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extLst>
      <p:ext uri="{BB962C8B-B14F-4D97-AF65-F5344CB8AC3E}">
        <p14:creationId xmlns:p14="http://schemas.microsoft.com/office/powerpoint/2010/main" val="181555495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1C4CFA-9FAA-4195-8280-D5F3F591CB7C}"/>
              </a:ext>
            </a:extLst>
          </p:cNvPr>
          <p:cNvSpPr>
            <a:spLocks noGrp="1"/>
          </p:cNvSpPr>
          <p:nvPr>
            <p:ph type="title"/>
          </p:nvPr>
        </p:nvSpPr>
        <p:spPr/>
        <p:txBody>
          <a:bodyPr/>
          <a:lstStyle/>
          <a:p>
            <a:r>
              <a:rPr lang="en-US" altLang="zh-CN" dirty="0"/>
              <a:t>802.11</a:t>
            </a:r>
            <a:r>
              <a:rPr lang="zh-CN" altLang="en-US" dirty="0"/>
              <a:t>信道和连接</a:t>
            </a:r>
          </a:p>
        </p:txBody>
      </p:sp>
      <p:sp>
        <p:nvSpPr>
          <p:cNvPr id="3" name="内容占位符 2">
            <a:extLst>
              <a:ext uri="{FF2B5EF4-FFF2-40B4-BE49-F238E27FC236}">
                <a16:creationId xmlns:a16="http://schemas.microsoft.com/office/drawing/2014/main" id="{DB822BAD-B992-42B7-9302-5E87CCF970AA}"/>
              </a:ext>
            </a:extLst>
          </p:cNvPr>
          <p:cNvSpPr>
            <a:spLocks noGrp="1"/>
          </p:cNvSpPr>
          <p:nvPr>
            <p:ph idx="1"/>
          </p:nvPr>
        </p:nvSpPr>
        <p:spPr/>
        <p:txBody>
          <a:bodyPr/>
          <a:lstStyle/>
          <a:p>
            <a:pPr>
              <a:lnSpc>
                <a:spcPct val="90000"/>
              </a:lnSpc>
              <a:defRPr/>
            </a:pPr>
            <a:r>
              <a:rPr lang="en-US" altLang="zh-CN" sz="2800" dirty="0">
                <a:latin typeface="Gill Sans MT" charset="0"/>
                <a:cs typeface="+mn-cs"/>
              </a:rPr>
              <a:t>802.11b: 2.4GHz-2.485GHz </a:t>
            </a:r>
            <a:r>
              <a:rPr lang="zh-CN" altLang="en-US" sz="2800" dirty="0">
                <a:latin typeface="Gill Sans MT" charset="0"/>
                <a:cs typeface="+mn-cs"/>
              </a:rPr>
              <a:t>频谱分为</a:t>
            </a:r>
            <a:r>
              <a:rPr lang="en-US" altLang="zh-CN" sz="2800" dirty="0">
                <a:latin typeface="Gill Sans MT" charset="0"/>
                <a:cs typeface="+mn-cs"/>
              </a:rPr>
              <a:t>11</a:t>
            </a:r>
            <a:r>
              <a:rPr lang="zh-CN" altLang="en-US" sz="2800" dirty="0">
                <a:latin typeface="Gill Sans MT" charset="0"/>
                <a:cs typeface="+mn-cs"/>
              </a:rPr>
              <a:t>个不同频率的信道</a:t>
            </a:r>
            <a:endParaRPr lang="en-US" altLang="zh-CN" sz="2800" dirty="0">
              <a:latin typeface="Gill Sans MT" charset="0"/>
              <a:cs typeface="+mn-cs"/>
            </a:endParaRPr>
          </a:p>
          <a:p>
            <a:pPr lvl="1">
              <a:lnSpc>
                <a:spcPct val="90000"/>
              </a:lnSpc>
              <a:defRPr/>
            </a:pPr>
            <a:r>
              <a:rPr lang="en-US" altLang="zh-CN" sz="2400" dirty="0">
                <a:latin typeface="Gill Sans MT" charset="0"/>
              </a:rPr>
              <a:t>AP </a:t>
            </a:r>
            <a:r>
              <a:rPr lang="zh-CN" altLang="en-US" sz="2400" dirty="0">
                <a:latin typeface="Gill Sans MT" charset="0"/>
              </a:rPr>
              <a:t>管理员为每个</a:t>
            </a:r>
            <a:r>
              <a:rPr lang="en-US" altLang="zh-CN" sz="2400" dirty="0">
                <a:latin typeface="Gill Sans MT" charset="0"/>
              </a:rPr>
              <a:t>AP</a:t>
            </a:r>
            <a:r>
              <a:rPr lang="zh-CN" altLang="en-US" sz="2400" dirty="0">
                <a:latin typeface="Gill Sans MT" charset="0"/>
              </a:rPr>
              <a:t>选择信道</a:t>
            </a:r>
            <a:endParaRPr lang="en-US" altLang="zh-CN" sz="2400" dirty="0">
              <a:latin typeface="Gill Sans MT" charset="0"/>
            </a:endParaRPr>
          </a:p>
          <a:p>
            <a:pPr lvl="1">
              <a:lnSpc>
                <a:spcPct val="90000"/>
              </a:lnSpc>
              <a:defRPr/>
            </a:pPr>
            <a:r>
              <a:rPr lang="zh-CN" altLang="en-US" sz="2400" dirty="0">
                <a:latin typeface="Gill Sans MT" charset="0"/>
              </a:rPr>
              <a:t>如果通信距离内的其它</a:t>
            </a:r>
            <a:r>
              <a:rPr lang="en-US" altLang="zh-CN" sz="2400" dirty="0">
                <a:latin typeface="Gill Sans MT" charset="0"/>
              </a:rPr>
              <a:t>AP</a:t>
            </a:r>
            <a:r>
              <a:rPr lang="zh-CN" altLang="en-US" sz="2400" dirty="0">
                <a:latin typeface="Gill Sans MT" charset="0"/>
              </a:rPr>
              <a:t>选择相同信道，可能产生干扰，此时通过</a:t>
            </a:r>
            <a:r>
              <a:rPr lang="en-US" altLang="zh-CN" sz="2400" dirty="0">
                <a:latin typeface="Gill Sans MT" charset="0"/>
              </a:rPr>
              <a:t>CDMA</a:t>
            </a:r>
            <a:r>
              <a:rPr lang="zh-CN" altLang="en-US" sz="2400" dirty="0">
                <a:latin typeface="Gill Sans MT" charset="0"/>
              </a:rPr>
              <a:t>码避免干扰</a:t>
            </a:r>
            <a:endParaRPr lang="en-US" altLang="zh-CN" sz="2400" dirty="0">
              <a:latin typeface="Gill Sans MT" charset="0"/>
            </a:endParaRPr>
          </a:p>
          <a:p>
            <a:pPr>
              <a:lnSpc>
                <a:spcPct val="90000"/>
              </a:lnSpc>
              <a:defRPr/>
            </a:pPr>
            <a:r>
              <a:rPr lang="zh-CN" altLang="en-US" sz="2800" dirty="0">
                <a:latin typeface="Gill Sans MT" charset="0"/>
                <a:cs typeface="+mn-cs"/>
              </a:rPr>
              <a:t>主机</a:t>
            </a:r>
            <a:r>
              <a:rPr lang="en-US" altLang="zh-CN" sz="2800" dirty="0">
                <a:latin typeface="Gill Sans MT" charset="0"/>
                <a:cs typeface="+mn-cs"/>
              </a:rPr>
              <a:t>: </a:t>
            </a:r>
            <a:r>
              <a:rPr lang="zh-CN" altLang="en-US" sz="2800" dirty="0">
                <a:latin typeface="Gill Sans MT" charset="0"/>
                <a:cs typeface="+mn-cs"/>
              </a:rPr>
              <a:t>必须和</a:t>
            </a:r>
            <a:r>
              <a:rPr lang="en-US" altLang="zh-CN" sz="2800" dirty="0">
                <a:latin typeface="Gill Sans MT" charset="0"/>
                <a:cs typeface="+mn-cs"/>
              </a:rPr>
              <a:t>AP</a:t>
            </a:r>
            <a:r>
              <a:rPr lang="zh-CN" altLang="en-US" sz="2800" dirty="0">
                <a:solidFill>
                  <a:srgbClr val="C00000"/>
                </a:solidFill>
                <a:latin typeface="Gill Sans MT" charset="0"/>
                <a:cs typeface="+mn-cs"/>
              </a:rPr>
              <a:t>连接</a:t>
            </a:r>
            <a:r>
              <a:rPr lang="zh-CN" altLang="en-US" sz="2800" dirty="0">
                <a:latin typeface="Gill Sans MT" charset="0"/>
                <a:cs typeface="+mn-cs"/>
              </a:rPr>
              <a:t>（</a:t>
            </a:r>
            <a:r>
              <a:rPr lang="en-US" altLang="zh-CN" sz="2800" dirty="0">
                <a:solidFill>
                  <a:srgbClr val="C00000"/>
                </a:solidFill>
                <a:latin typeface="Gill Sans MT" charset="0"/>
                <a:cs typeface="+mn-cs"/>
              </a:rPr>
              <a:t>associate</a:t>
            </a:r>
            <a:r>
              <a:rPr lang="zh-CN" altLang="en-US" sz="2800" dirty="0">
                <a:latin typeface="Gill Sans MT" charset="0"/>
                <a:cs typeface="+mn-cs"/>
              </a:rPr>
              <a:t>）</a:t>
            </a:r>
            <a:endParaRPr lang="en-US" altLang="zh-CN" sz="2800" dirty="0">
              <a:latin typeface="Gill Sans MT" charset="0"/>
              <a:cs typeface="+mn-cs"/>
            </a:endParaRPr>
          </a:p>
          <a:p>
            <a:pPr lvl="1">
              <a:lnSpc>
                <a:spcPct val="90000"/>
              </a:lnSpc>
              <a:defRPr/>
            </a:pPr>
            <a:r>
              <a:rPr lang="zh-CN" altLang="en-US" sz="2400" dirty="0">
                <a:latin typeface="Gill Sans MT" charset="0"/>
              </a:rPr>
              <a:t>扫描信道，监听</a:t>
            </a:r>
            <a:r>
              <a:rPr lang="en-US" altLang="zh-CN" sz="2400" dirty="0">
                <a:latin typeface="Gill Sans MT" charset="0"/>
              </a:rPr>
              <a:t>AP</a:t>
            </a:r>
            <a:r>
              <a:rPr lang="zh-CN" altLang="en-US" sz="2400" dirty="0">
                <a:latin typeface="Gill Sans MT" charset="0"/>
              </a:rPr>
              <a:t>发出的</a:t>
            </a:r>
            <a:r>
              <a:rPr lang="en-US" altLang="zh-CN" sz="2400" dirty="0">
                <a:latin typeface="Gill Sans MT" charset="0"/>
              </a:rPr>
              <a:t>beacon</a:t>
            </a:r>
            <a:r>
              <a:rPr lang="zh-CN" altLang="en-US" sz="2400" dirty="0">
                <a:latin typeface="Gill Sans MT" charset="0"/>
              </a:rPr>
              <a:t>帧，包含</a:t>
            </a:r>
            <a:r>
              <a:rPr lang="en-US" altLang="zh-CN" sz="2400" dirty="0">
                <a:latin typeface="Gill Sans MT" charset="0"/>
              </a:rPr>
              <a:t>AP</a:t>
            </a:r>
            <a:r>
              <a:rPr lang="zh-CN" altLang="en-US" sz="2400" dirty="0">
                <a:latin typeface="Gill Sans MT" charset="0"/>
              </a:rPr>
              <a:t>的网络名（</a:t>
            </a:r>
            <a:r>
              <a:rPr lang="en-US" altLang="zh-CN" sz="2400" dirty="0">
                <a:latin typeface="Gill Sans MT" charset="0"/>
              </a:rPr>
              <a:t>SSID</a:t>
            </a:r>
            <a:r>
              <a:rPr lang="zh-CN" altLang="en-US" sz="2400" dirty="0">
                <a:latin typeface="Gill Sans MT" charset="0"/>
              </a:rPr>
              <a:t>）和</a:t>
            </a:r>
            <a:r>
              <a:rPr lang="en-US" altLang="zh-CN" sz="2400" dirty="0">
                <a:latin typeface="Gill Sans MT" charset="0"/>
              </a:rPr>
              <a:t>MAC</a:t>
            </a:r>
            <a:r>
              <a:rPr lang="zh-CN" altLang="en-US" sz="2400" dirty="0">
                <a:latin typeface="Gill Sans MT" charset="0"/>
              </a:rPr>
              <a:t>地址</a:t>
            </a:r>
            <a:endParaRPr lang="en-US" altLang="zh-CN" sz="2400" dirty="0">
              <a:latin typeface="Gill Sans MT" charset="0"/>
            </a:endParaRPr>
          </a:p>
          <a:p>
            <a:pPr lvl="1">
              <a:lnSpc>
                <a:spcPct val="90000"/>
              </a:lnSpc>
              <a:defRPr/>
            </a:pPr>
            <a:r>
              <a:rPr lang="zh-CN" altLang="en-US" sz="2400" dirty="0">
                <a:latin typeface="Gill Sans MT" charset="0"/>
              </a:rPr>
              <a:t>选择一个</a:t>
            </a:r>
            <a:r>
              <a:rPr lang="en-US" altLang="zh-CN" sz="2400" dirty="0">
                <a:latin typeface="Gill Sans MT" charset="0"/>
              </a:rPr>
              <a:t> AP </a:t>
            </a:r>
            <a:r>
              <a:rPr lang="zh-CN" altLang="en-US" sz="2400" dirty="0">
                <a:latin typeface="Gill Sans MT" charset="0"/>
              </a:rPr>
              <a:t>连接</a:t>
            </a:r>
            <a:endParaRPr lang="en-US" altLang="zh-CN" sz="2400" dirty="0">
              <a:latin typeface="Gill Sans MT" charset="0"/>
            </a:endParaRPr>
          </a:p>
          <a:p>
            <a:pPr lvl="1">
              <a:lnSpc>
                <a:spcPct val="90000"/>
              </a:lnSpc>
              <a:defRPr/>
            </a:pPr>
            <a:r>
              <a:rPr lang="zh-CN" altLang="en-US" sz="2400" dirty="0">
                <a:latin typeface="Gill Sans MT" charset="0"/>
              </a:rPr>
              <a:t>可能需要认证</a:t>
            </a:r>
            <a:endParaRPr lang="en-US" altLang="zh-CN" sz="2400" dirty="0">
              <a:latin typeface="Gill Sans MT" charset="0"/>
            </a:endParaRPr>
          </a:p>
          <a:p>
            <a:pPr lvl="1">
              <a:lnSpc>
                <a:spcPct val="90000"/>
              </a:lnSpc>
              <a:defRPr/>
            </a:pPr>
            <a:r>
              <a:rPr lang="zh-CN" altLang="en-US" sz="2400" dirty="0">
                <a:latin typeface="Gill Sans MT" charset="0"/>
              </a:rPr>
              <a:t>之后运行</a:t>
            </a:r>
            <a:r>
              <a:rPr lang="en-US" altLang="zh-CN" sz="2400" dirty="0">
                <a:latin typeface="Gill Sans MT" charset="0"/>
              </a:rPr>
              <a:t> DHCP</a:t>
            </a:r>
            <a:r>
              <a:rPr lang="zh-CN" altLang="en-US" sz="2400" dirty="0">
                <a:latin typeface="Gill Sans MT" charset="0"/>
              </a:rPr>
              <a:t>从</a:t>
            </a:r>
            <a:r>
              <a:rPr lang="en-US" altLang="zh-CN" sz="2400" dirty="0">
                <a:latin typeface="Gill Sans MT" charset="0"/>
              </a:rPr>
              <a:t>AP</a:t>
            </a:r>
            <a:r>
              <a:rPr lang="zh-CN" altLang="en-US" sz="2400" dirty="0">
                <a:latin typeface="Gill Sans MT" charset="0"/>
              </a:rPr>
              <a:t>所在的子网获得</a:t>
            </a:r>
            <a:r>
              <a:rPr lang="en-US" altLang="zh-CN" sz="2400" dirty="0">
                <a:latin typeface="Gill Sans MT" charset="0"/>
              </a:rPr>
              <a:t>IP</a:t>
            </a:r>
            <a:r>
              <a:rPr lang="zh-CN" altLang="en-US" sz="2400" dirty="0">
                <a:latin typeface="Gill Sans MT" charset="0"/>
              </a:rPr>
              <a:t>地址</a:t>
            </a:r>
            <a:endParaRPr lang="en-US" altLang="zh-CN" sz="2400" dirty="0">
              <a:latin typeface="Gill Sans MT" charset="0"/>
            </a:endParaRPr>
          </a:p>
          <a:p>
            <a:pPr>
              <a:lnSpc>
                <a:spcPct val="90000"/>
              </a:lnSpc>
              <a:defRPr/>
            </a:pPr>
            <a:endParaRPr lang="en-US" altLang="zh-CN" sz="2800" dirty="0">
              <a:latin typeface="Gill Sans MT" charset="0"/>
              <a:cs typeface="+mn-cs"/>
            </a:endParaRPr>
          </a:p>
        </p:txBody>
      </p:sp>
      <p:sp>
        <p:nvSpPr>
          <p:cNvPr id="4" name="灯片编号占位符 3">
            <a:extLst>
              <a:ext uri="{FF2B5EF4-FFF2-40B4-BE49-F238E27FC236}">
                <a16:creationId xmlns:a16="http://schemas.microsoft.com/office/drawing/2014/main" id="{E2949AD4-82C9-4639-B6D9-2CF29E4193F8}"/>
              </a:ext>
            </a:extLst>
          </p:cNvPr>
          <p:cNvSpPr>
            <a:spLocks noGrp="1"/>
          </p:cNvSpPr>
          <p:nvPr>
            <p:ph type="sldNum" sz="quarter" idx="12"/>
          </p:nvPr>
        </p:nvSpPr>
        <p:spPr/>
        <p:txBody>
          <a:bodyPr/>
          <a:lstStyle/>
          <a:p>
            <a:fld id="{E3FA5FAF-8A25-4B6E-94B7-5CA30A873E9A}" type="slidenum">
              <a:rPr lang="zh-CN" altLang="en-US" smtClean="0"/>
              <a:pPr/>
              <a:t>23</a:t>
            </a:fld>
            <a:endParaRPr lang="zh-CN" altLang="en-US"/>
          </a:p>
        </p:txBody>
      </p:sp>
    </p:spTree>
    <p:extLst>
      <p:ext uri="{BB962C8B-B14F-4D97-AF65-F5344CB8AC3E}">
        <p14:creationId xmlns:p14="http://schemas.microsoft.com/office/powerpoint/2010/main" val="350975620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6957F9-A3D6-4FF9-A32D-A9D65FE8B77A}"/>
              </a:ext>
            </a:extLst>
          </p:cNvPr>
          <p:cNvSpPr>
            <a:spLocks noGrp="1"/>
          </p:cNvSpPr>
          <p:nvPr>
            <p:ph type="title"/>
          </p:nvPr>
        </p:nvSpPr>
        <p:spPr/>
        <p:txBody>
          <a:bodyPr/>
          <a:lstStyle/>
          <a:p>
            <a:r>
              <a:rPr lang="en-US" altLang="zh-CN" dirty="0"/>
              <a:t>802.11</a:t>
            </a:r>
            <a:r>
              <a:rPr lang="zh-CN" altLang="en-US" dirty="0"/>
              <a:t>信道扫描</a:t>
            </a:r>
          </a:p>
        </p:txBody>
      </p:sp>
      <p:sp>
        <p:nvSpPr>
          <p:cNvPr id="3" name="内容占位符 2">
            <a:extLst>
              <a:ext uri="{FF2B5EF4-FFF2-40B4-BE49-F238E27FC236}">
                <a16:creationId xmlns:a16="http://schemas.microsoft.com/office/drawing/2014/main" id="{87E98107-C20C-4454-A8EE-A58C8525FF9A}"/>
              </a:ext>
            </a:extLst>
          </p:cNvPr>
          <p:cNvSpPr>
            <a:spLocks noGrp="1"/>
          </p:cNvSpPr>
          <p:nvPr>
            <p:ph idx="1"/>
          </p:nvPr>
        </p:nvSpPr>
        <p:spPr/>
        <p:txBody>
          <a:bodyPr/>
          <a:lstStyle/>
          <a:p>
            <a:endParaRPr lang="zh-CN" altLang="en-US"/>
          </a:p>
        </p:txBody>
      </p:sp>
      <p:sp>
        <p:nvSpPr>
          <p:cNvPr id="4" name="灯片编号占位符 3">
            <a:extLst>
              <a:ext uri="{FF2B5EF4-FFF2-40B4-BE49-F238E27FC236}">
                <a16:creationId xmlns:a16="http://schemas.microsoft.com/office/drawing/2014/main" id="{46A0CDCF-2E8A-44E8-B2CC-D6882A9469CD}"/>
              </a:ext>
            </a:extLst>
          </p:cNvPr>
          <p:cNvSpPr>
            <a:spLocks noGrp="1"/>
          </p:cNvSpPr>
          <p:nvPr>
            <p:ph type="sldNum" sz="quarter" idx="12"/>
          </p:nvPr>
        </p:nvSpPr>
        <p:spPr/>
        <p:txBody>
          <a:bodyPr/>
          <a:lstStyle/>
          <a:p>
            <a:fld id="{E3FA5FAF-8A25-4B6E-94B7-5CA30A873E9A}" type="slidenum">
              <a:rPr lang="zh-CN" altLang="en-US" smtClean="0"/>
              <a:pPr/>
              <a:t>24</a:t>
            </a:fld>
            <a:endParaRPr lang="zh-CN" altLang="en-US"/>
          </a:p>
        </p:txBody>
      </p:sp>
      <p:pic>
        <p:nvPicPr>
          <p:cNvPr id="7" name="图片 6">
            <a:extLst>
              <a:ext uri="{FF2B5EF4-FFF2-40B4-BE49-F238E27FC236}">
                <a16:creationId xmlns:a16="http://schemas.microsoft.com/office/drawing/2014/main" id="{082E43F1-6693-4125-AB13-0532B6A0EDC0}"/>
              </a:ext>
            </a:extLst>
          </p:cNvPr>
          <p:cNvPicPr>
            <a:picLocks noChangeAspect="1"/>
          </p:cNvPicPr>
          <p:nvPr/>
        </p:nvPicPr>
        <p:blipFill>
          <a:blip r:embed="rId2"/>
          <a:stretch>
            <a:fillRect/>
          </a:stretch>
        </p:blipFill>
        <p:spPr>
          <a:xfrm>
            <a:off x="257515" y="1918756"/>
            <a:ext cx="8635660" cy="4553349"/>
          </a:xfrm>
          <a:prstGeom prst="rect">
            <a:avLst/>
          </a:prstGeom>
        </p:spPr>
      </p:pic>
    </p:spTree>
    <p:extLst>
      <p:ext uri="{BB962C8B-B14F-4D97-AF65-F5344CB8AC3E}">
        <p14:creationId xmlns:p14="http://schemas.microsoft.com/office/powerpoint/2010/main" val="56223862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EA6FBC-EDA6-40B1-9E0E-AAC6B2DCD1C6}"/>
              </a:ext>
            </a:extLst>
          </p:cNvPr>
          <p:cNvSpPr>
            <a:spLocks noGrp="1"/>
          </p:cNvSpPr>
          <p:nvPr>
            <p:ph type="title"/>
          </p:nvPr>
        </p:nvSpPr>
        <p:spPr/>
        <p:txBody>
          <a:bodyPr/>
          <a:lstStyle/>
          <a:p>
            <a:r>
              <a:rPr lang="en-US" altLang="zh-CN" dirty="0"/>
              <a:t>802.11</a:t>
            </a:r>
            <a:r>
              <a:rPr lang="zh-CN" altLang="en-US" dirty="0"/>
              <a:t>主动和被动扫描</a:t>
            </a:r>
          </a:p>
        </p:txBody>
      </p:sp>
      <p:sp>
        <p:nvSpPr>
          <p:cNvPr id="4" name="灯片编号占位符 3">
            <a:extLst>
              <a:ext uri="{FF2B5EF4-FFF2-40B4-BE49-F238E27FC236}">
                <a16:creationId xmlns:a16="http://schemas.microsoft.com/office/drawing/2014/main" id="{D93F1072-AA49-4FB0-A60E-38E2CA6ECB3B}"/>
              </a:ext>
            </a:extLst>
          </p:cNvPr>
          <p:cNvSpPr>
            <a:spLocks noGrp="1"/>
          </p:cNvSpPr>
          <p:nvPr>
            <p:ph type="sldNum" sz="quarter" idx="12"/>
          </p:nvPr>
        </p:nvSpPr>
        <p:spPr/>
        <p:txBody>
          <a:bodyPr/>
          <a:lstStyle/>
          <a:p>
            <a:fld id="{E3FA5FAF-8A25-4B6E-94B7-5CA30A873E9A}" type="slidenum">
              <a:rPr lang="zh-CN" altLang="en-US" smtClean="0"/>
              <a:pPr/>
              <a:t>25</a:t>
            </a:fld>
            <a:endParaRPr lang="zh-CN" altLang="en-US"/>
          </a:p>
        </p:txBody>
      </p:sp>
      <p:sp>
        <p:nvSpPr>
          <p:cNvPr id="5" name="Oval 80">
            <a:extLst>
              <a:ext uri="{FF2B5EF4-FFF2-40B4-BE49-F238E27FC236}">
                <a16:creationId xmlns:a16="http://schemas.microsoft.com/office/drawing/2014/main" id="{7225BD9C-A59D-40FC-9CEA-B193A6760E2A}"/>
              </a:ext>
            </a:extLst>
          </p:cNvPr>
          <p:cNvSpPr>
            <a:spLocks noChangeArrowheads="1"/>
          </p:cNvSpPr>
          <p:nvPr/>
        </p:nvSpPr>
        <p:spPr bwMode="auto">
          <a:xfrm>
            <a:off x="2208213" y="1786210"/>
            <a:ext cx="2335212" cy="2224087"/>
          </a:xfrm>
          <a:prstGeom prst="ellipse">
            <a:avLst/>
          </a:prstGeom>
          <a:solidFill>
            <a:srgbClr val="00CCFF">
              <a:alpha val="49019"/>
            </a:srgb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cs typeface="+mn-cs"/>
            </a:endParaRPr>
          </a:p>
        </p:txBody>
      </p:sp>
      <p:sp>
        <p:nvSpPr>
          <p:cNvPr id="6" name="Oval 81">
            <a:extLst>
              <a:ext uri="{FF2B5EF4-FFF2-40B4-BE49-F238E27FC236}">
                <a16:creationId xmlns:a16="http://schemas.microsoft.com/office/drawing/2014/main" id="{49AD9902-5D58-4246-9CC8-4B61804591D5}"/>
              </a:ext>
            </a:extLst>
          </p:cNvPr>
          <p:cNvSpPr>
            <a:spLocks noChangeArrowheads="1"/>
          </p:cNvSpPr>
          <p:nvPr/>
        </p:nvSpPr>
        <p:spPr bwMode="auto">
          <a:xfrm>
            <a:off x="352425" y="1721122"/>
            <a:ext cx="2335213" cy="2224088"/>
          </a:xfrm>
          <a:prstGeom prst="ellipse">
            <a:avLst/>
          </a:prstGeom>
          <a:solidFill>
            <a:srgbClr val="00CCFF">
              <a:alpha val="49019"/>
            </a:srgb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latin typeface="Arial" charset="0"/>
              <a:cs typeface="+mn-cs"/>
            </a:endParaRPr>
          </a:p>
        </p:txBody>
      </p:sp>
      <p:sp>
        <p:nvSpPr>
          <p:cNvPr id="7" name="Text Box 82">
            <a:extLst>
              <a:ext uri="{FF2B5EF4-FFF2-40B4-BE49-F238E27FC236}">
                <a16:creationId xmlns:a16="http://schemas.microsoft.com/office/drawing/2014/main" id="{E20BDB30-A5AA-41A6-BFDA-2A33D124ADDF}"/>
              </a:ext>
            </a:extLst>
          </p:cNvPr>
          <p:cNvSpPr txBox="1">
            <a:spLocks noChangeArrowheads="1"/>
          </p:cNvSpPr>
          <p:nvPr/>
        </p:nvSpPr>
        <p:spPr bwMode="auto">
          <a:xfrm>
            <a:off x="3578225" y="2838722"/>
            <a:ext cx="623888"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Arial" charset="0"/>
              </a:rPr>
              <a:t>AP 2</a:t>
            </a:r>
          </a:p>
        </p:txBody>
      </p:sp>
      <p:sp>
        <p:nvSpPr>
          <p:cNvPr id="8" name="Text Box 83">
            <a:extLst>
              <a:ext uri="{FF2B5EF4-FFF2-40B4-BE49-F238E27FC236}">
                <a16:creationId xmlns:a16="http://schemas.microsoft.com/office/drawing/2014/main" id="{68D83184-FFF3-4808-B2AF-76F9A67706FE}"/>
              </a:ext>
            </a:extLst>
          </p:cNvPr>
          <p:cNvSpPr txBox="1">
            <a:spLocks noChangeArrowheads="1"/>
          </p:cNvSpPr>
          <p:nvPr/>
        </p:nvSpPr>
        <p:spPr bwMode="auto">
          <a:xfrm>
            <a:off x="1839913" y="2492647"/>
            <a:ext cx="1841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a:latin typeface="Arial" charset="0"/>
              <a:cs typeface="+mn-cs"/>
            </a:endParaRPr>
          </a:p>
        </p:txBody>
      </p:sp>
      <p:sp>
        <p:nvSpPr>
          <p:cNvPr id="9" name="Text Box 84">
            <a:extLst>
              <a:ext uri="{FF2B5EF4-FFF2-40B4-BE49-F238E27FC236}">
                <a16:creationId xmlns:a16="http://schemas.microsoft.com/office/drawing/2014/main" id="{B655B891-FA6D-4A3E-923D-7C2BB6126F25}"/>
              </a:ext>
            </a:extLst>
          </p:cNvPr>
          <p:cNvSpPr txBox="1">
            <a:spLocks noChangeArrowheads="1"/>
          </p:cNvSpPr>
          <p:nvPr/>
        </p:nvSpPr>
        <p:spPr bwMode="auto">
          <a:xfrm>
            <a:off x="846138" y="2849835"/>
            <a:ext cx="623887" cy="338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Arial" charset="0"/>
              </a:rPr>
              <a:t>AP 1</a:t>
            </a:r>
          </a:p>
        </p:txBody>
      </p:sp>
      <p:sp>
        <p:nvSpPr>
          <p:cNvPr id="10" name="Text Box 85">
            <a:extLst>
              <a:ext uri="{FF2B5EF4-FFF2-40B4-BE49-F238E27FC236}">
                <a16:creationId xmlns:a16="http://schemas.microsoft.com/office/drawing/2014/main" id="{15CF5529-8AF0-4CD5-BBA4-8016D4981485}"/>
              </a:ext>
            </a:extLst>
          </p:cNvPr>
          <p:cNvSpPr txBox="1">
            <a:spLocks noChangeArrowheads="1"/>
          </p:cNvSpPr>
          <p:nvPr/>
        </p:nvSpPr>
        <p:spPr bwMode="auto">
          <a:xfrm>
            <a:off x="2205038" y="3508647"/>
            <a:ext cx="446087" cy="338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Arial" charset="0"/>
              </a:rPr>
              <a:t>H1</a:t>
            </a:r>
          </a:p>
        </p:txBody>
      </p:sp>
      <p:sp>
        <p:nvSpPr>
          <p:cNvPr id="11" name="Text Box 87">
            <a:extLst>
              <a:ext uri="{FF2B5EF4-FFF2-40B4-BE49-F238E27FC236}">
                <a16:creationId xmlns:a16="http://schemas.microsoft.com/office/drawing/2014/main" id="{646289F6-7126-42DC-85EF-A1868540D67A}"/>
              </a:ext>
            </a:extLst>
          </p:cNvPr>
          <p:cNvSpPr txBox="1">
            <a:spLocks noChangeArrowheads="1"/>
          </p:cNvSpPr>
          <p:nvPr/>
        </p:nvSpPr>
        <p:spPr bwMode="auto">
          <a:xfrm>
            <a:off x="2995613" y="1843360"/>
            <a:ext cx="766762"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Arial" charset="0"/>
              </a:rPr>
              <a:t>BBS 2</a:t>
            </a:r>
          </a:p>
        </p:txBody>
      </p:sp>
      <p:sp>
        <p:nvSpPr>
          <p:cNvPr id="12" name="Text Box 88">
            <a:extLst>
              <a:ext uri="{FF2B5EF4-FFF2-40B4-BE49-F238E27FC236}">
                <a16:creationId xmlns:a16="http://schemas.microsoft.com/office/drawing/2014/main" id="{8BE09B62-A3E2-4E8C-9D1F-BC68FC99284A}"/>
              </a:ext>
            </a:extLst>
          </p:cNvPr>
          <p:cNvSpPr txBox="1">
            <a:spLocks noChangeArrowheads="1"/>
          </p:cNvSpPr>
          <p:nvPr/>
        </p:nvSpPr>
        <p:spPr bwMode="auto">
          <a:xfrm>
            <a:off x="1179513" y="1792560"/>
            <a:ext cx="765175" cy="338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Arial" charset="0"/>
              </a:rPr>
              <a:t>BBS 1</a:t>
            </a:r>
          </a:p>
        </p:txBody>
      </p:sp>
      <p:sp>
        <p:nvSpPr>
          <p:cNvPr id="13" name="Line 130">
            <a:extLst>
              <a:ext uri="{FF2B5EF4-FFF2-40B4-BE49-F238E27FC236}">
                <a16:creationId xmlns:a16="http://schemas.microsoft.com/office/drawing/2014/main" id="{072A0AEA-2296-451D-9535-B895CD8495AE}"/>
              </a:ext>
            </a:extLst>
          </p:cNvPr>
          <p:cNvSpPr>
            <a:spLocks noChangeShapeType="1"/>
          </p:cNvSpPr>
          <p:nvPr/>
        </p:nvSpPr>
        <p:spPr bwMode="auto">
          <a:xfrm>
            <a:off x="1701800" y="2873647"/>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4" name="Line 131">
            <a:extLst>
              <a:ext uri="{FF2B5EF4-FFF2-40B4-BE49-F238E27FC236}">
                <a16:creationId xmlns:a16="http://schemas.microsoft.com/office/drawing/2014/main" id="{6D982813-B685-4B99-A892-1A684E7BCD5D}"/>
              </a:ext>
            </a:extLst>
          </p:cNvPr>
          <p:cNvSpPr>
            <a:spLocks noChangeShapeType="1"/>
          </p:cNvSpPr>
          <p:nvPr/>
        </p:nvSpPr>
        <p:spPr bwMode="auto">
          <a:xfrm flipH="1">
            <a:off x="2589213" y="2889522"/>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5" name="Line 132">
            <a:extLst>
              <a:ext uri="{FF2B5EF4-FFF2-40B4-BE49-F238E27FC236}">
                <a16:creationId xmlns:a16="http://schemas.microsoft.com/office/drawing/2014/main" id="{D20296C6-E0FD-4682-8D11-553948F1DD17}"/>
              </a:ext>
            </a:extLst>
          </p:cNvPr>
          <p:cNvSpPr>
            <a:spLocks noChangeShapeType="1"/>
          </p:cNvSpPr>
          <p:nvPr/>
        </p:nvSpPr>
        <p:spPr bwMode="auto">
          <a:xfrm flipH="1">
            <a:off x="2787650" y="3221310"/>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6" name="Line 133">
            <a:extLst>
              <a:ext uri="{FF2B5EF4-FFF2-40B4-BE49-F238E27FC236}">
                <a16:creationId xmlns:a16="http://schemas.microsoft.com/office/drawing/2014/main" id="{50D0C502-F631-4108-8CB3-4AF083CB0E08}"/>
              </a:ext>
            </a:extLst>
          </p:cNvPr>
          <p:cNvSpPr>
            <a:spLocks noChangeShapeType="1"/>
          </p:cNvSpPr>
          <p:nvPr/>
        </p:nvSpPr>
        <p:spPr bwMode="auto">
          <a:xfrm flipV="1">
            <a:off x="2743200" y="3041922"/>
            <a:ext cx="644525" cy="225425"/>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17" name="Group 134">
            <a:extLst>
              <a:ext uri="{FF2B5EF4-FFF2-40B4-BE49-F238E27FC236}">
                <a16:creationId xmlns:a16="http://schemas.microsoft.com/office/drawing/2014/main" id="{76609907-B0A7-4639-8267-DCB69E3DCE46}"/>
              </a:ext>
            </a:extLst>
          </p:cNvPr>
          <p:cNvGrpSpPr>
            <a:grpSpLocks/>
          </p:cNvGrpSpPr>
          <p:nvPr/>
        </p:nvGrpSpPr>
        <p:grpSpPr bwMode="auto">
          <a:xfrm>
            <a:off x="2898775" y="2791097"/>
            <a:ext cx="282575" cy="304800"/>
            <a:chOff x="1255" y="3461"/>
            <a:chExt cx="178" cy="192"/>
          </a:xfrm>
        </p:grpSpPr>
        <p:sp>
          <p:nvSpPr>
            <p:cNvPr id="18" name="Oval 135">
              <a:extLst>
                <a:ext uri="{FF2B5EF4-FFF2-40B4-BE49-F238E27FC236}">
                  <a16:creationId xmlns:a16="http://schemas.microsoft.com/office/drawing/2014/main" id="{854439BF-6D4F-421A-8CDD-0AA15A566BED}"/>
                </a:ext>
              </a:extLst>
            </p:cNvPr>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9" name="Text Box 136">
              <a:extLst>
                <a:ext uri="{FF2B5EF4-FFF2-40B4-BE49-F238E27FC236}">
                  <a16:creationId xmlns:a16="http://schemas.microsoft.com/office/drawing/2014/main" id="{6BEC04D0-28C4-4076-8ADA-64FC8F0CBE17}"/>
                </a:ext>
              </a:extLst>
            </p:cNvPr>
            <p:cNvSpPr txBox="1">
              <a:spLocks noChangeArrowheads="1"/>
            </p:cNvSpPr>
            <p:nvPr/>
          </p:nvSpPr>
          <p:spPr bwMode="auto">
            <a:xfrm>
              <a:off x="1255" y="3461"/>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1</a:t>
              </a:r>
            </a:p>
          </p:txBody>
        </p:sp>
      </p:grpSp>
      <p:grpSp>
        <p:nvGrpSpPr>
          <p:cNvPr id="20" name="Group 137">
            <a:extLst>
              <a:ext uri="{FF2B5EF4-FFF2-40B4-BE49-F238E27FC236}">
                <a16:creationId xmlns:a16="http://schemas.microsoft.com/office/drawing/2014/main" id="{B781423A-C55E-458D-B8E3-C36374C486B2}"/>
              </a:ext>
            </a:extLst>
          </p:cNvPr>
          <p:cNvGrpSpPr>
            <a:grpSpLocks/>
          </p:cNvGrpSpPr>
          <p:nvPr/>
        </p:nvGrpSpPr>
        <p:grpSpPr bwMode="auto">
          <a:xfrm>
            <a:off x="2811463" y="3048272"/>
            <a:ext cx="282575" cy="304800"/>
            <a:chOff x="1851" y="2490"/>
            <a:chExt cx="178" cy="192"/>
          </a:xfrm>
        </p:grpSpPr>
        <p:sp>
          <p:nvSpPr>
            <p:cNvPr id="21" name="Oval 138">
              <a:extLst>
                <a:ext uri="{FF2B5EF4-FFF2-40B4-BE49-F238E27FC236}">
                  <a16:creationId xmlns:a16="http://schemas.microsoft.com/office/drawing/2014/main" id="{6FB8B8BF-5AA4-4B0C-BB79-7F4C5A8EA8E7}"/>
                </a:ext>
              </a:extLst>
            </p:cNvPr>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2" name="Text Box 139">
              <a:extLst>
                <a:ext uri="{FF2B5EF4-FFF2-40B4-BE49-F238E27FC236}">
                  <a16:creationId xmlns:a16="http://schemas.microsoft.com/office/drawing/2014/main" id="{2EBE6B83-DDEF-4585-B23F-4B325C54DFFF}"/>
                </a:ext>
              </a:extLst>
            </p:cNvPr>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2</a:t>
              </a:r>
            </a:p>
          </p:txBody>
        </p:sp>
      </p:grpSp>
      <p:grpSp>
        <p:nvGrpSpPr>
          <p:cNvPr id="23" name="Group 140">
            <a:extLst>
              <a:ext uri="{FF2B5EF4-FFF2-40B4-BE49-F238E27FC236}">
                <a16:creationId xmlns:a16="http://schemas.microsoft.com/office/drawing/2014/main" id="{96B7B2DF-08C5-4A06-A025-83C1011FC75B}"/>
              </a:ext>
            </a:extLst>
          </p:cNvPr>
          <p:cNvGrpSpPr>
            <a:grpSpLocks/>
          </p:cNvGrpSpPr>
          <p:nvPr/>
        </p:nvGrpSpPr>
        <p:grpSpPr bwMode="auto">
          <a:xfrm>
            <a:off x="3097213" y="3154635"/>
            <a:ext cx="282575" cy="304800"/>
            <a:chOff x="1851" y="2490"/>
            <a:chExt cx="178" cy="192"/>
          </a:xfrm>
        </p:grpSpPr>
        <p:sp>
          <p:nvSpPr>
            <p:cNvPr id="24" name="Oval 141">
              <a:extLst>
                <a:ext uri="{FF2B5EF4-FFF2-40B4-BE49-F238E27FC236}">
                  <a16:creationId xmlns:a16="http://schemas.microsoft.com/office/drawing/2014/main" id="{87848F36-B529-4905-A230-5B6D2D66C365}"/>
                </a:ext>
              </a:extLst>
            </p:cNvPr>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5" name="Text Box 142">
              <a:extLst>
                <a:ext uri="{FF2B5EF4-FFF2-40B4-BE49-F238E27FC236}">
                  <a16:creationId xmlns:a16="http://schemas.microsoft.com/office/drawing/2014/main" id="{2B961EBA-8618-4818-A103-7393F1F169BB}"/>
                </a:ext>
              </a:extLst>
            </p:cNvPr>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3</a:t>
              </a:r>
            </a:p>
          </p:txBody>
        </p:sp>
      </p:grpSp>
      <p:grpSp>
        <p:nvGrpSpPr>
          <p:cNvPr id="26" name="Group 143">
            <a:extLst>
              <a:ext uri="{FF2B5EF4-FFF2-40B4-BE49-F238E27FC236}">
                <a16:creationId xmlns:a16="http://schemas.microsoft.com/office/drawing/2014/main" id="{B6925C58-0355-4763-BA54-BB164F6C97A8}"/>
              </a:ext>
            </a:extLst>
          </p:cNvPr>
          <p:cNvGrpSpPr>
            <a:grpSpLocks/>
          </p:cNvGrpSpPr>
          <p:nvPr/>
        </p:nvGrpSpPr>
        <p:grpSpPr bwMode="auto">
          <a:xfrm>
            <a:off x="1731963" y="2764110"/>
            <a:ext cx="282575" cy="304800"/>
            <a:chOff x="1255" y="3461"/>
            <a:chExt cx="178" cy="192"/>
          </a:xfrm>
        </p:grpSpPr>
        <p:sp>
          <p:nvSpPr>
            <p:cNvPr id="27" name="Oval 144">
              <a:extLst>
                <a:ext uri="{FF2B5EF4-FFF2-40B4-BE49-F238E27FC236}">
                  <a16:creationId xmlns:a16="http://schemas.microsoft.com/office/drawing/2014/main" id="{2E9B6EAB-F881-4126-B465-A51577ED66B8}"/>
                </a:ext>
              </a:extLst>
            </p:cNvPr>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8" name="Text Box 145">
              <a:extLst>
                <a:ext uri="{FF2B5EF4-FFF2-40B4-BE49-F238E27FC236}">
                  <a16:creationId xmlns:a16="http://schemas.microsoft.com/office/drawing/2014/main" id="{C27BC8DB-4697-44D4-94ED-CBD62B81ECC8}"/>
                </a:ext>
              </a:extLst>
            </p:cNvPr>
            <p:cNvSpPr txBox="1">
              <a:spLocks noChangeArrowheads="1"/>
            </p:cNvSpPr>
            <p:nvPr/>
          </p:nvSpPr>
          <p:spPr bwMode="auto">
            <a:xfrm>
              <a:off x="1255" y="3461"/>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1</a:t>
              </a:r>
            </a:p>
          </p:txBody>
        </p:sp>
      </p:grpSp>
      <p:sp>
        <p:nvSpPr>
          <p:cNvPr id="29" name="Text Box 146">
            <a:extLst>
              <a:ext uri="{FF2B5EF4-FFF2-40B4-BE49-F238E27FC236}">
                <a16:creationId xmlns:a16="http://schemas.microsoft.com/office/drawing/2014/main" id="{1C968EA9-1B9F-4D29-A5E2-BF151DC67933}"/>
              </a:ext>
            </a:extLst>
          </p:cNvPr>
          <p:cNvSpPr txBox="1">
            <a:spLocks noChangeArrowheads="1"/>
          </p:cNvSpPr>
          <p:nvPr/>
        </p:nvSpPr>
        <p:spPr bwMode="auto">
          <a:xfrm>
            <a:off x="265113" y="4005535"/>
            <a:ext cx="4116387" cy="12926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zh-CN" altLang="en-US" sz="2400" u="sng" dirty="0">
                <a:solidFill>
                  <a:srgbClr val="C00000"/>
                </a:solidFill>
                <a:latin typeface="+mn-ea"/>
                <a:ea typeface="+mn-ea"/>
                <a:cs typeface="+mn-cs"/>
              </a:rPr>
              <a:t>被动扫描：</a:t>
            </a:r>
            <a:endParaRPr lang="en-US" sz="2400" u="sng" dirty="0">
              <a:solidFill>
                <a:srgbClr val="C00000"/>
              </a:solidFill>
              <a:latin typeface="+mn-ea"/>
              <a:ea typeface="+mn-ea"/>
              <a:cs typeface="+mn-cs"/>
            </a:endParaRPr>
          </a:p>
          <a:p>
            <a:pPr eaLnBrk="1" hangingPunct="1">
              <a:buFontTx/>
              <a:buAutoNum type="arabicParenBoth"/>
              <a:defRPr/>
            </a:pPr>
            <a:r>
              <a:rPr lang="en-US" dirty="0">
                <a:latin typeface="+mn-ea"/>
                <a:ea typeface="+mn-ea"/>
                <a:cs typeface="+mn-cs"/>
              </a:rPr>
              <a:t> </a:t>
            </a:r>
            <a:r>
              <a:rPr lang="zh-CN" altLang="en-US" dirty="0">
                <a:latin typeface="+mn-ea"/>
                <a:ea typeface="+mn-ea"/>
                <a:cs typeface="+mn-cs"/>
              </a:rPr>
              <a:t>多个</a:t>
            </a:r>
            <a:r>
              <a:rPr lang="en-US" dirty="0">
                <a:latin typeface="+mn-ea"/>
                <a:ea typeface="+mn-ea"/>
                <a:cs typeface="+mn-cs"/>
              </a:rPr>
              <a:t>AP</a:t>
            </a:r>
            <a:r>
              <a:rPr lang="zh-CN" altLang="en-US" dirty="0">
                <a:latin typeface="+mn-ea"/>
                <a:ea typeface="+mn-ea"/>
                <a:cs typeface="+mn-cs"/>
              </a:rPr>
              <a:t>广播</a:t>
            </a:r>
            <a:r>
              <a:rPr lang="en-US" altLang="zh-CN" dirty="0">
                <a:latin typeface="+mn-ea"/>
                <a:ea typeface="+mn-ea"/>
                <a:cs typeface="+mn-cs"/>
              </a:rPr>
              <a:t>beacon</a:t>
            </a:r>
            <a:r>
              <a:rPr lang="zh-CN" altLang="en-US" dirty="0">
                <a:latin typeface="+mn-ea"/>
                <a:ea typeface="+mn-ea"/>
                <a:cs typeface="+mn-cs"/>
              </a:rPr>
              <a:t>帧</a:t>
            </a:r>
            <a:endParaRPr lang="en-US" dirty="0">
              <a:latin typeface="+mn-ea"/>
              <a:ea typeface="+mn-ea"/>
              <a:cs typeface="+mn-cs"/>
            </a:endParaRPr>
          </a:p>
          <a:p>
            <a:pPr eaLnBrk="1" hangingPunct="1">
              <a:buFontTx/>
              <a:buAutoNum type="arabicParenBoth"/>
              <a:defRPr/>
            </a:pPr>
            <a:r>
              <a:rPr lang="en-US" dirty="0">
                <a:latin typeface="+mn-ea"/>
                <a:ea typeface="+mn-ea"/>
                <a:cs typeface="+mn-cs"/>
              </a:rPr>
              <a:t> H1</a:t>
            </a:r>
            <a:r>
              <a:rPr lang="zh-CN" altLang="en-US" dirty="0">
                <a:latin typeface="+mn-ea"/>
                <a:ea typeface="+mn-ea"/>
                <a:cs typeface="+mn-cs"/>
              </a:rPr>
              <a:t>选择</a:t>
            </a:r>
            <a:r>
              <a:rPr lang="en-US" altLang="zh-CN" dirty="0">
                <a:latin typeface="+mn-ea"/>
                <a:ea typeface="+mn-ea"/>
                <a:cs typeface="+mn-cs"/>
              </a:rPr>
              <a:t>AP</a:t>
            </a:r>
            <a:r>
              <a:rPr lang="zh-CN" altLang="en-US" dirty="0">
                <a:latin typeface="+mn-ea"/>
                <a:ea typeface="+mn-ea"/>
                <a:cs typeface="+mn-cs"/>
              </a:rPr>
              <a:t>，发出连接请求帧</a:t>
            </a:r>
            <a:endParaRPr lang="en-US" dirty="0">
              <a:latin typeface="+mn-ea"/>
              <a:ea typeface="+mn-ea"/>
              <a:cs typeface="+mn-cs"/>
            </a:endParaRPr>
          </a:p>
          <a:p>
            <a:pPr eaLnBrk="1" hangingPunct="1">
              <a:buFontTx/>
              <a:buAutoNum type="arabicParenBoth"/>
              <a:defRPr/>
            </a:pPr>
            <a:r>
              <a:rPr lang="en-US" dirty="0">
                <a:latin typeface="+mn-ea"/>
                <a:ea typeface="+mn-ea"/>
                <a:cs typeface="+mn-cs"/>
              </a:rPr>
              <a:t> </a:t>
            </a:r>
            <a:r>
              <a:rPr lang="en-US" altLang="zh-CN" dirty="0">
                <a:latin typeface="+mn-ea"/>
                <a:ea typeface="+mn-ea"/>
                <a:cs typeface="+mn-cs"/>
              </a:rPr>
              <a:t>AP</a:t>
            </a:r>
            <a:r>
              <a:rPr lang="zh-CN" altLang="en-US" dirty="0">
                <a:latin typeface="+mn-ea"/>
                <a:ea typeface="+mn-ea"/>
                <a:cs typeface="+mn-cs"/>
              </a:rPr>
              <a:t>向</a:t>
            </a:r>
            <a:r>
              <a:rPr lang="en-US" altLang="zh-CN" dirty="0">
                <a:latin typeface="+mn-ea"/>
                <a:ea typeface="+mn-ea"/>
                <a:cs typeface="+mn-cs"/>
              </a:rPr>
              <a:t>H1</a:t>
            </a:r>
            <a:r>
              <a:rPr lang="zh-CN" altLang="en-US" dirty="0">
                <a:latin typeface="+mn-ea"/>
                <a:ea typeface="+mn-ea"/>
                <a:cs typeface="+mn-cs"/>
              </a:rPr>
              <a:t>发送连接请求响应帧</a:t>
            </a:r>
            <a:endParaRPr lang="en-US" dirty="0">
              <a:latin typeface="+mn-ea"/>
              <a:ea typeface="+mn-ea"/>
              <a:cs typeface="+mn-cs"/>
            </a:endParaRPr>
          </a:p>
        </p:txBody>
      </p:sp>
      <p:grpSp>
        <p:nvGrpSpPr>
          <p:cNvPr id="30" name="Group 361">
            <a:extLst>
              <a:ext uri="{FF2B5EF4-FFF2-40B4-BE49-F238E27FC236}">
                <a16:creationId xmlns:a16="http://schemas.microsoft.com/office/drawing/2014/main" id="{918C25C9-0571-467E-8234-DC7009DB4DB9}"/>
              </a:ext>
            </a:extLst>
          </p:cNvPr>
          <p:cNvGrpSpPr>
            <a:grpSpLocks/>
          </p:cNvGrpSpPr>
          <p:nvPr/>
        </p:nvGrpSpPr>
        <p:grpSpPr bwMode="auto">
          <a:xfrm>
            <a:off x="1260475" y="2394222"/>
            <a:ext cx="649288" cy="561975"/>
            <a:chOff x="2967" y="478"/>
            <a:chExt cx="788" cy="625"/>
          </a:xfrm>
        </p:grpSpPr>
        <p:pic>
          <p:nvPicPr>
            <p:cNvPr id="31" name="Picture 358" descr="access_point_stylized_small">
              <a:extLst>
                <a:ext uri="{FF2B5EF4-FFF2-40B4-BE49-F238E27FC236}">
                  <a16:creationId xmlns:a16="http://schemas.microsoft.com/office/drawing/2014/main" id="{B5F2FF80-CFD6-4BB0-A2A0-3B108E700BD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2" name="Picture 360" descr="antenna_radiation_stylized">
              <a:extLst>
                <a:ext uri="{FF2B5EF4-FFF2-40B4-BE49-F238E27FC236}">
                  <a16:creationId xmlns:a16="http://schemas.microsoft.com/office/drawing/2014/main" id="{6B6E46C6-1B68-4661-B07F-90C4C4202FA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33" name="Group 361">
            <a:extLst>
              <a:ext uri="{FF2B5EF4-FFF2-40B4-BE49-F238E27FC236}">
                <a16:creationId xmlns:a16="http://schemas.microsoft.com/office/drawing/2014/main" id="{222285C5-D1A9-4DA0-862B-A2888C250623}"/>
              </a:ext>
            </a:extLst>
          </p:cNvPr>
          <p:cNvGrpSpPr>
            <a:grpSpLocks/>
          </p:cNvGrpSpPr>
          <p:nvPr/>
        </p:nvGrpSpPr>
        <p:grpSpPr bwMode="auto">
          <a:xfrm>
            <a:off x="3170238" y="2414860"/>
            <a:ext cx="649287" cy="561975"/>
            <a:chOff x="2967" y="478"/>
            <a:chExt cx="788" cy="625"/>
          </a:xfrm>
        </p:grpSpPr>
        <p:pic>
          <p:nvPicPr>
            <p:cNvPr id="34" name="Picture 358" descr="access_point_stylized_small">
              <a:extLst>
                <a:ext uri="{FF2B5EF4-FFF2-40B4-BE49-F238E27FC236}">
                  <a16:creationId xmlns:a16="http://schemas.microsoft.com/office/drawing/2014/main" id="{B5AB6C64-7F5C-486B-B0CA-920390499BA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5" name="Picture 360" descr="antenna_radiation_stylized">
              <a:extLst>
                <a:ext uri="{FF2B5EF4-FFF2-40B4-BE49-F238E27FC236}">
                  <a16:creationId xmlns:a16="http://schemas.microsoft.com/office/drawing/2014/main" id="{B60DE89B-3340-4FBD-91BA-A2AA6A6CA6F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36" name="Group 356">
            <a:extLst>
              <a:ext uri="{FF2B5EF4-FFF2-40B4-BE49-F238E27FC236}">
                <a16:creationId xmlns:a16="http://schemas.microsoft.com/office/drawing/2014/main" id="{BCCB999A-B08A-4B7D-A0DF-9189DD6043BB}"/>
              </a:ext>
            </a:extLst>
          </p:cNvPr>
          <p:cNvGrpSpPr>
            <a:grpSpLocks/>
          </p:cNvGrpSpPr>
          <p:nvPr/>
        </p:nvGrpSpPr>
        <p:grpSpPr bwMode="auto">
          <a:xfrm>
            <a:off x="2205038" y="2821260"/>
            <a:ext cx="436562" cy="498475"/>
            <a:chOff x="313" y="1497"/>
            <a:chExt cx="1152" cy="1014"/>
          </a:xfrm>
        </p:grpSpPr>
        <p:pic>
          <p:nvPicPr>
            <p:cNvPr id="37" name="Picture 354" descr="laptop_stylized_small">
              <a:extLst>
                <a:ext uri="{FF2B5EF4-FFF2-40B4-BE49-F238E27FC236}">
                  <a16:creationId xmlns:a16="http://schemas.microsoft.com/office/drawing/2014/main" id="{F460858F-7844-4F50-AD31-598CFAE7842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8" name="Picture 355" descr="antenna_stylized">
              <a:extLst>
                <a:ext uri="{FF2B5EF4-FFF2-40B4-BE49-F238E27FC236}">
                  <a16:creationId xmlns:a16="http://schemas.microsoft.com/office/drawing/2014/main" id="{ED50AD46-5DBC-4880-8C86-CADEA57AB75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39" name="Group 1">
            <a:extLst>
              <a:ext uri="{FF2B5EF4-FFF2-40B4-BE49-F238E27FC236}">
                <a16:creationId xmlns:a16="http://schemas.microsoft.com/office/drawing/2014/main" id="{B07248DA-CF05-49E2-B0DC-B77F0A1C7F7F}"/>
              </a:ext>
            </a:extLst>
          </p:cNvPr>
          <p:cNvGrpSpPr>
            <a:grpSpLocks/>
          </p:cNvGrpSpPr>
          <p:nvPr/>
        </p:nvGrpSpPr>
        <p:grpSpPr bwMode="auto">
          <a:xfrm>
            <a:off x="4618038" y="1692547"/>
            <a:ext cx="4297362" cy="3868361"/>
            <a:chOff x="4618038" y="1390650"/>
            <a:chExt cx="4297362" cy="3868005"/>
          </a:xfrm>
        </p:grpSpPr>
        <p:sp>
          <p:nvSpPr>
            <p:cNvPr id="40" name="Oval 6">
              <a:extLst>
                <a:ext uri="{FF2B5EF4-FFF2-40B4-BE49-F238E27FC236}">
                  <a16:creationId xmlns:a16="http://schemas.microsoft.com/office/drawing/2014/main" id="{F18202A1-6CE2-41D6-8820-BB1822E0DE3A}"/>
                </a:ext>
              </a:extLst>
            </p:cNvPr>
            <p:cNvSpPr>
              <a:spLocks noChangeArrowheads="1"/>
            </p:cNvSpPr>
            <p:nvPr/>
          </p:nvSpPr>
          <p:spPr bwMode="auto">
            <a:xfrm>
              <a:off x="6580188" y="1455732"/>
              <a:ext cx="2335212" cy="2223883"/>
            </a:xfrm>
            <a:prstGeom prst="ellipse">
              <a:avLst/>
            </a:prstGeom>
            <a:solidFill>
              <a:srgbClr val="00CCFF">
                <a:alpha val="49019"/>
              </a:srgb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latin typeface="+mn-ea"/>
                <a:cs typeface="+mn-cs"/>
              </a:endParaRPr>
            </a:p>
          </p:txBody>
        </p:sp>
        <p:sp>
          <p:nvSpPr>
            <p:cNvPr id="41" name="Oval 7">
              <a:extLst>
                <a:ext uri="{FF2B5EF4-FFF2-40B4-BE49-F238E27FC236}">
                  <a16:creationId xmlns:a16="http://schemas.microsoft.com/office/drawing/2014/main" id="{1AF05B68-07B7-45DA-A5AA-A13B727C9533}"/>
                </a:ext>
              </a:extLst>
            </p:cNvPr>
            <p:cNvSpPr>
              <a:spLocks noChangeArrowheads="1"/>
            </p:cNvSpPr>
            <p:nvPr/>
          </p:nvSpPr>
          <p:spPr bwMode="auto">
            <a:xfrm>
              <a:off x="4724400" y="1390650"/>
              <a:ext cx="2335213" cy="2223884"/>
            </a:xfrm>
            <a:prstGeom prst="ellipse">
              <a:avLst/>
            </a:prstGeom>
            <a:solidFill>
              <a:srgbClr val="00CCFF">
                <a:alpha val="49019"/>
              </a:srgbClr>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latin typeface="+mn-ea"/>
                <a:cs typeface="+mn-cs"/>
              </a:endParaRPr>
            </a:p>
          </p:txBody>
        </p:sp>
        <p:sp>
          <p:nvSpPr>
            <p:cNvPr id="42" name="Text Box 8">
              <a:extLst>
                <a:ext uri="{FF2B5EF4-FFF2-40B4-BE49-F238E27FC236}">
                  <a16:creationId xmlns:a16="http://schemas.microsoft.com/office/drawing/2014/main" id="{4140CDAF-96E5-4292-803D-1B586398B852}"/>
                </a:ext>
              </a:extLst>
            </p:cNvPr>
            <p:cNvSpPr txBox="1">
              <a:spLocks noChangeArrowheads="1"/>
            </p:cNvSpPr>
            <p:nvPr/>
          </p:nvSpPr>
          <p:spPr bwMode="auto">
            <a:xfrm>
              <a:off x="7961313" y="2406557"/>
              <a:ext cx="595035" cy="3385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ea"/>
                  <a:ea typeface="+mn-ea"/>
                  <a:cs typeface="Arial" charset="0"/>
                </a:rPr>
                <a:t>AP 2</a:t>
              </a:r>
            </a:p>
          </p:txBody>
        </p:sp>
        <p:sp>
          <p:nvSpPr>
            <p:cNvPr id="43" name="Text Box 9">
              <a:extLst>
                <a:ext uri="{FF2B5EF4-FFF2-40B4-BE49-F238E27FC236}">
                  <a16:creationId xmlns:a16="http://schemas.microsoft.com/office/drawing/2014/main" id="{54839124-12CE-44B5-B8C9-AAEB7B7924EA}"/>
                </a:ext>
              </a:extLst>
            </p:cNvPr>
            <p:cNvSpPr txBox="1">
              <a:spLocks noChangeArrowheads="1"/>
            </p:cNvSpPr>
            <p:nvPr/>
          </p:nvSpPr>
          <p:spPr bwMode="auto">
            <a:xfrm>
              <a:off x="6211888" y="2162104"/>
              <a:ext cx="184150" cy="3365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a:latin typeface="+mn-ea"/>
                <a:ea typeface="+mn-ea"/>
                <a:cs typeface="+mn-cs"/>
              </a:endParaRPr>
            </a:p>
          </p:txBody>
        </p:sp>
        <p:sp>
          <p:nvSpPr>
            <p:cNvPr id="44" name="Text Box 10">
              <a:extLst>
                <a:ext uri="{FF2B5EF4-FFF2-40B4-BE49-F238E27FC236}">
                  <a16:creationId xmlns:a16="http://schemas.microsoft.com/office/drawing/2014/main" id="{99B47A25-5DB4-4836-8B6E-63179DADAD24}"/>
                </a:ext>
              </a:extLst>
            </p:cNvPr>
            <p:cNvSpPr txBox="1">
              <a:spLocks noChangeArrowheads="1"/>
            </p:cNvSpPr>
            <p:nvPr/>
          </p:nvSpPr>
          <p:spPr bwMode="auto">
            <a:xfrm>
              <a:off x="5289550" y="2590690"/>
              <a:ext cx="595035" cy="3385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ea"/>
                  <a:ea typeface="+mn-ea"/>
                  <a:cs typeface="Arial" charset="0"/>
                </a:rPr>
                <a:t>AP 1</a:t>
              </a:r>
            </a:p>
          </p:txBody>
        </p:sp>
        <p:sp>
          <p:nvSpPr>
            <p:cNvPr id="45" name="Text Box 11">
              <a:extLst>
                <a:ext uri="{FF2B5EF4-FFF2-40B4-BE49-F238E27FC236}">
                  <a16:creationId xmlns:a16="http://schemas.microsoft.com/office/drawing/2014/main" id="{A2BBAB6A-A9B4-4FE1-AA3B-C9B5DB34AEEB}"/>
                </a:ext>
              </a:extLst>
            </p:cNvPr>
            <p:cNvSpPr txBox="1">
              <a:spLocks noChangeArrowheads="1"/>
            </p:cNvSpPr>
            <p:nvPr/>
          </p:nvSpPr>
          <p:spPr bwMode="auto">
            <a:xfrm>
              <a:off x="6577013" y="3178011"/>
              <a:ext cx="389850" cy="3385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ea"/>
                  <a:ea typeface="+mn-ea"/>
                  <a:cs typeface="Arial" charset="0"/>
                </a:rPr>
                <a:t>H1</a:t>
              </a:r>
            </a:p>
          </p:txBody>
        </p:sp>
        <p:sp>
          <p:nvSpPr>
            <p:cNvPr id="46" name="Text Box 12">
              <a:extLst>
                <a:ext uri="{FF2B5EF4-FFF2-40B4-BE49-F238E27FC236}">
                  <a16:creationId xmlns:a16="http://schemas.microsoft.com/office/drawing/2014/main" id="{93EFD42F-A1C6-4022-A5D7-2A2C65C4B0F4}"/>
                </a:ext>
              </a:extLst>
            </p:cNvPr>
            <p:cNvSpPr txBox="1">
              <a:spLocks noChangeArrowheads="1"/>
            </p:cNvSpPr>
            <p:nvPr/>
          </p:nvSpPr>
          <p:spPr bwMode="auto">
            <a:xfrm>
              <a:off x="8218488" y="2981179"/>
              <a:ext cx="184150" cy="3365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a:latin typeface="+mn-ea"/>
                <a:ea typeface="+mn-ea"/>
                <a:cs typeface="+mn-cs"/>
              </a:endParaRPr>
            </a:p>
          </p:txBody>
        </p:sp>
        <p:sp>
          <p:nvSpPr>
            <p:cNvPr id="47" name="Text Box 13">
              <a:extLst>
                <a:ext uri="{FF2B5EF4-FFF2-40B4-BE49-F238E27FC236}">
                  <a16:creationId xmlns:a16="http://schemas.microsoft.com/office/drawing/2014/main" id="{987905D8-7E72-4AB6-9148-042E81827470}"/>
                </a:ext>
              </a:extLst>
            </p:cNvPr>
            <p:cNvSpPr txBox="1">
              <a:spLocks noChangeArrowheads="1"/>
            </p:cNvSpPr>
            <p:nvPr/>
          </p:nvSpPr>
          <p:spPr bwMode="auto">
            <a:xfrm>
              <a:off x="7367588" y="1512877"/>
              <a:ext cx="697627" cy="3385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ea"/>
                  <a:ea typeface="+mn-ea"/>
                  <a:cs typeface="Arial" charset="0"/>
                </a:rPr>
                <a:t>BBS 2</a:t>
              </a:r>
            </a:p>
          </p:txBody>
        </p:sp>
        <p:sp>
          <p:nvSpPr>
            <p:cNvPr id="48" name="Text Box 14">
              <a:extLst>
                <a:ext uri="{FF2B5EF4-FFF2-40B4-BE49-F238E27FC236}">
                  <a16:creationId xmlns:a16="http://schemas.microsoft.com/office/drawing/2014/main" id="{A82C8A8A-92EB-4C5D-94AE-17BC956E8CD3}"/>
                </a:ext>
              </a:extLst>
            </p:cNvPr>
            <p:cNvSpPr txBox="1">
              <a:spLocks noChangeArrowheads="1"/>
            </p:cNvSpPr>
            <p:nvPr/>
          </p:nvSpPr>
          <p:spPr bwMode="auto">
            <a:xfrm>
              <a:off x="5551488" y="1462081"/>
              <a:ext cx="697627" cy="3385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mn-ea"/>
                  <a:ea typeface="+mn-ea"/>
                  <a:cs typeface="Arial" charset="0"/>
                </a:rPr>
                <a:t>BBS 1</a:t>
              </a:r>
            </a:p>
          </p:txBody>
        </p:sp>
        <p:sp>
          <p:nvSpPr>
            <p:cNvPr id="49" name="Freeform 56">
              <a:extLst>
                <a:ext uri="{FF2B5EF4-FFF2-40B4-BE49-F238E27FC236}">
                  <a16:creationId xmlns:a16="http://schemas.microsoft.com/office/drawing/2014/main" id="{1E8305EF-887D-4699-8F3D-AF1A3E8EA2E3}"/>
                </a:ext>
              </a:extLst>
            </p:cNvPr>
            <p:cNvSpPr>
              <a:spLocks/>
            </p:cNvSpPr>
            <p:nvPr/>
          </p:nvSpPr>
          <p:spPr bwMode="auto">
            <a:xfrm>
              <a:off x="6837363" y="2466975"/>
              <a:ext cx="869950" cy="225425"/>
            </a:xfrm>
            <a:custGeom>
              <a:avLst/>
              <a:gdLst>
                <a:gd name="T0" fmla="*/ 0 w 548"/>
                <a:gd name="T1" fmla="*/ 2147483647 h 142"/>
                <a:gd name="T2" fmla="*/ 0 w 548"/>
                <a:gd name="T3" fmla="*/ 0 h 142"/>
                <a:gd name="T4" fmla="*/ 2147483647 w 548"/>
                <a:gd name="T5" fmla="*/ 0 h 142"/>
                <a:gd name="T6" fmla="*/ 0 60000 65536"/>
                <a:gd name="T7" fmla="*/ 0 60000 65536"/>
                <a:gd name="T8" fmla="*/ 0 60000 65536"/>
              </a:gdLst>
              <a:ahLst/>
              <a:cxnLst>
                <a:cxn ang="T6">
                  <a:pos x="T0" y="T1"/>
                </a:cxn>
                <a:cxn ang="T7">
                  <a:pos x="T2" y="T3"/>
                </a:cxn>
                <a:cxn ang="T8">
                  <a:pos x="T4" y="T5"/>
                </a:cxn>
              </a:cxnLst>
              <a:rect l="0" t="0" r="r" b="b"/>
              <a:pathLst>
                <a:path w="548" h="142">
                  <a:moveTo>
                    <a:pt x="0" y="142"/>
                  </a:moveTo>
                  <a:lnTo>
                    <a:pt x="0" y="0"/>
                  </a:lnTo>
                  <a:lnTo>
                    <a:pt x="548" y="0"/>
                  </a:lnTo>
                </a:path>
              </a:pathLst>
            </a:custGeom>
            <a:noFill/>
            <a:ln w="28575" cmpd="sng">
              <a:solidFill>
                <a:schemeClr val="tx1"/>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latin typeface="+mn-ea"/>
              </a:endParaRPr>
            </a:p>
          </p:txBody>
        </p:sp>
        <p:sp>
          <p:nvSpPr>
            <p:cNvPr id="50" name="Line 57">
              <a:extLst>
                <a:ext uri="{FF2B5EF4-FFF2-40B4-BE49-F238E27FC236}">
                  <a16:creationId xmlns:a16="http://schemas.microsoft.com/office/drawing/2014/main" id="{5F7E873C-3864-4AB4-822E-BE15F820EB20}"/>
                </a:ext>
              </a:extLst>
            </p:cNvPr>
            <p:cNvSpPr>
              <a:spLocks noChangeShapeType="1"/>
            </p:cNvSpPr>
            <p:nvPr/>
          </p:nvSpPr>
          <p:spPr bwMode="auto">
            <a:xfrm flipH="1">
              <a:off x="6011863" y="2466876"/>
              <a:ext cx="823912" cy="0"/>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mn-ea"/>
                <a:cs typeface="+mn-cs"/>
              </a:endParaRPr>
            </a:p>
          </p:txBody>
        </p:sp>
        <p:sp>
          <p:nvSpPr>
            <p:cNvPr id="51" name="Line 58">
              <a:extLst>
                <a:ext uri="{FF2B5EF4-FFF2-40B4-BE49-F238E27FC236}">
                  <a16:creationId xmlns:a16="http://schemas.microsoft.com/office/drawing/2014/main" id="{564ABD56-4755-4C56-9433-99283F7E557E}"/>
                </a:ext>
              </a:extLst>
            </p:cNvPr>
            <p:cNvSpPr>
              <a:spLocks noChangeShapeType="1"/>
            </p:cNvSpPr>
            <p:nvPr/>
          </p:nvSpPr>
          <p:spPr bwMode="auto">
            <a:xfrm>
              <a:off x="6073775" y="2543069"/>
              <a:ext cx="644525" cy="225404"/>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mn-ea"/>
                <a:cs typeface="+mn-cs"/>
              </a:endParaRPr>
            </a:p>
          </p:txBody>
        </p:sp>
        <p:sp>
          <p:nvSpPr>
            <p:cNvPr id="52" name="Line 59">
              <a:extLst>
                <a:ext uri="{FF2B5EF4-FFF2-40B4-BE49-F238E27FC236}">
                  <a16:creationId xmlns:a16="http://schemas.microsoft.com/office/drawing/2014/main" id="{4557335D-EF6F-4D8F-AFA4-D07AF33286A0}"/>
                </a:ext>
              </a:extLst>
            </p:cNvPr>
            <p:cNvSpPr>
              <a:spLocks noChangeShapeType="1"/>
            </p:cNvSpPr>
            <p:nvPr/>
          </p:nvSpPr>
          <p:spPr bwMode="auto">
            <a:xfrm flipH="1">
              <a:off x="6961188" y="2558943"/>
              <a:ext cx="644525" cy="225404"/>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mn-ea"/>
                <a:cs typeface="+mn-cs"/>
              </a:endParaRPr>
            </a:p>
          </p:txBody>
        </p:sp>
        <p:sp>
          <p:nvSpPr>
            <p:cNvPr id="53" name="Line 60">
              <a:extLst>
                <a:ext uri="{FF2B5EF4-FFF2-40B4-BE49-F238E27FC236}">
                  <a16:creationId xmlns:a16="http://schemas.microsoft.com/office/drawing/2014/main" id="{7D96942E-379E-4E6B-9A11-6CAF93C437F5}"/>
                </a:ext>
              </a:extLst>
            </p:cNvPr>
            <p:cNvSpPr>
              <a:spLocks noChangeShapeType="1"/>
            </p:cNvSpPr>
            <p:nvPr/>
          </p:nvSpPr>
          <p:spPr bwMode="auto">
            <a:xfrm flipH="1">
              <a:off x="7159625" y="2890700"/>
              <a:ext cx="644525" cy="225404"/>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mn-ea"/>
                <a:cs typeface="+mn-cs"/>
              </a:endParaRPr>
            </a:p>
          </p:txBody>
        </p:sp>
        <p:sp>
          <p:nvSpPr>
            <p:cNvPr id="54" name="Line 61">
              <a:extLst>
                <a:ext uri="{FF2B5EF4-FFF2-40B4-BE49-F238E27FC236}">
                  <a16:creationId xmlns:a16="http://schemas.microsoft.com/office/drawing/2014/main" id="{806DF0E6-7FC0-486A-BB62-0BF6CB27DBA9}"/>
                </a:ext>
              </a:extLst>
            </p:cNvPr>
            <p:cNvSpPr>
              <a:spLocks noChangeShapeType="1"/>
            </p:cNvSpPr>
            <p:nvPr/>
          </p:nvSpPr>
          <p:spPr bwMode="auto">
            <a:xfrm flipV="1">
              <a:off x="7115175" y="2711329"/>
              <a:ext cx="644525" cy="225404"/>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mn-ea"/>
                <a:cs typeface="+mn-cs"/>
              </a:endParaRPr>
            </a:p>
          </p:txBody>
        </p:sp>
        <p:grpSp>
          <p:nvGrpSpPr>
            <p:cNvPr id="55" name="Group 62">
              <a:extLst>
                <a:ext uri="{FF2B5EF4-FFF2-40B4-BE49-F238E27FC236}">
                  <a16:creationId xmlns:a16="http://schemas.microsoft.com/office/drawing/2014/main" id="{3D76B5E2-963F-4382-883C-AA7D1D31CA28}"/>
                </a:ext>
              </a:extLst>
            </p:cNvPr>
            <p:cNvGrpSpPr>
              <a:grpSpLocks/>
            </p:cNvGrpSpPr>
            <p:nvPr/>
          </p:nvGrpSpPr>
          <p:grpSpPr bwMode="auto">
            <a:xfrm>
              <a:off x="6686550" y="2295525"/>
              <a:ext cx="282575" cy="304800"/>
              <a:chOff x="1255" y="3461"/>
              <a:chExt cx="178" cy="192"/>
            </a:xfrm>
          </p:grpSpPr>
          <p:sp>
            <p:nvSpPr>
              <p:cNvPr id="78" name="Oval 63">
                <a:extLst>
                  <a:ext uri="{FF2B5EF4-FFF2-40B4-BE49-F238E27FC236}">
                    <a16:creationId xmlns:a16="http://schemas.microsoft.com/office/drawing/2014/main" id="{6077A50F-BB51-4E8E-BDF6-E4B67D16773C}"/>
                  </a:ext>
                </a:extLst>
              </p:cNvPr>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mn-ea"/>
                  <a:cs typeface="+mn-cs"/>
                </a:endParaRPr>
              </a:p>
            </p:txBody>
          </p:sp>
          <p:sp>
            <p:nvSpPr>
              <p:cNvPr id="79" name="Text Box 64">
                <a:extLst>
                  <a:ext uri="{FF2B5EF4-FFF2-40B4-BE49-F238E27FC236}">
                    <a16:creationId xmlns:a16="http://schemas.microsoft.com/office/drawing/2014/main" id="{B0A1D566-D075-4989-9A2D-39E700C4B6FD}"/>
                  </a:ext>
                </a:extLst>
              </p:cNvPr>
              <p:cNvSpPr txBox="1">
                <a:spLocks noChangeArrowheads="1"/>
              </p:cNvSpPr>
              <p:nvPr/>
            </p:nvSpPr>
            <p:spPr bwMode="auto">
              <a:xfrm>
                <a:off x="1255" y="3461"/>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mn-ea"/>
                    <a:ea typeface="+mn-ea"/>
                    <a:cs typeface="+mn-cs"/>
                  </a:rPr>
                  <a:t>1</a:t>
                </a:r>
              </a:p>
            </p:txBody>
          </p:sp>
        </p:grpSp>
        <p:grpSp>
          <p:nvGrpSpPr>
            <p:cNvPr id="56" name="Group 65">
              <a:extLst>
                <a:ext uri="{FF2B5EF4-FFF2-40B4-BE49-F238E27FC236}">
                  <a16:creationId xmlns:a16="http://schemas.microsoft.com/office/drawing/2014/main" id="{9FBF7C33-BAF0-477C-AC12-F28E37BDDA71}"/>
                </a:ext>
              </a:extLst>
            </p:cNvPr>
            <p:cNvGrpSpPr>
              <a:grpSpLocks/>
            </p:cNvGrpSpPr>
            <p:nvPr/>
          </p:nvGrpSpPr>
          <p:grpSpPr bwMode="auto">
            <a:xfrm>
              <a:off x="7258050" y="2492375"/>
              <a:ext cx="282575" cy="304800"/>
              <a:chOff x="1851" y="2490"/>
              <a:chExt cx="178" cy="192"/>
            </a:xfrm>
          </p:grpSpPr>
          <p:sp>
            <p:nvSpPr>
              <p:cNvPr id="76" name="Oval 66">
                <a:extLst>
                  <a:ext uri="{FF2B5EF4-FFF2-40B4-BE49-F238E27FC236}">
                    <a16:creationId xmlns:a16="http://schemas.microsoft.com/office/drawing/2014/main" id="{080858A1-2963-45A8-9225-4AC6482E67F8}"/>
                  </a:ext>
                </a:extLst>
              </p:cNvPr>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mn-ea"/>
                  <a:cs typeface="+mn-cs"/>
                </a:endParaRPr>
              </a:p>
            </p:txBody>
          </p:sp>
          <p:sp>
            <p:nvSpPr>
              <p:cNvPr id="77" name="Text Box 67">
                <a:extLst>
                  <a:ext uri="{FF2B5EF4-FFF2-40B4-BE49-F238E27FC236}">
                    <a16:creationId xmlns:a16="http://schemas.microsoft.com/office/drawing/2014/main" id="{2F3DDC19-20C9-4298-9FCD-EACFE8F4AE24}"/>
                  </a:ext>
                </a:extLst>
              </p:cNvPr>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mn-ea"/>
                    <a:ea typeface="+mn-ea"/>
                    <a:cs typeface="+mn-cs"/>
                  </a:rPr>
                  <a:t>2</a:t>
                </a:r>
              </a:p>
            </p:txBody>
          </p:sp>
        </p:grpSp>
        <p:grpSp>
          <p:nvGrpSpPr>
            <p:cNvPr id="57" name="Group 68">
              <a:extLst>
                <a:ext uri="{FF2B5EF4-FFF2-40B4-BE49-F238E27FC236}">
                  <a16:creationId xmlns:a16="http://schemas.microsoft.com/office/drawing/2014/main" id="{43BCA1F6-4FA4-4266-91C9-41559AB6A52C}"/>
                </a:ext>
              </a:extLst>
            </p:cNvPr>
            <p:cNvGrpSpPr>
              <a:grpSpLocks/>
            </p:cNvGrpSpPr>
            <p:nvPr/>
          </p:nvGrpSpPr>
          <p:grpSpPr bwMode="auto">
            <a:xfrm>
              <a:off x="6180138" y="2509838"/>
              <a:ext cx="282575" cy="304800"/>
              <a:chOff x="1851" y="2490"/>
              <a:chExt cx="178" cy="192"/>
            </a:xfrm>
          </p:grpSpPr>
          <p:sp>
            <p:nvSpPr>
              <p:cNvPr id="74" name="Oval 69">
                <a:extLst>
                  <a:ext uri="{FF2B5EF4-FFF2-40B4-BE49-F238E27FC236}">
                    <a16:creationId xmlns:a16="http://schemas.microsoft.com/office/drawing/2014/main" id="{64433A64-D8BB-410B-8F06-19F9464EA66F}"/>
                  </a:ext>
                </a:extLst>
              </p:cNvPr>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mn-ea"/>
                  <a:cs typeface="+mn-cs"/>
                </a:endParaRPr>
              </a:p>
            </p:txBody>
          </p:sp>
          <p:sp>
            <p:nvSpPr>
              <p:cNvPr id="75" name="Text Box 70">
                <a:extLst>
                  <a:ext uri="{FF2B5EF4-FFF2-40B4-BE49-F238E27FC236}">
                    <a16:creationId xmlns:a16="http://schemas.microsoft.com/office/drawing/2014/main" id="{4EB95809-A1CD-42B2-B386-45C490776343}"/>
                  </a:ext>
                </a:extLst>
              </p:cNvPr>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mn-ea"/>
                    <a:ea typeface="+mn-ea"/>
                    <a:cs typeface="+mn-cs"/>
                  </a:rPr>
                  <a:t>2</a:t>
                </a:r>
              </a:p>
            </p:txBody>
          </p:sp>
        </p:grpSp>
        <p:grpSp>
          <p:nvGrpSpPr>
            <p:cNvPr id="58" name="Group 71">
              <a:extLst>
                <a:ext uri="{FF2B5EF4-FFF2-40B4-BE49-F238E27FC236}">
                  <a16:creationId xmlns:a16="http://schemas.microsoft.com/office/drawing/2014/main" id="{1EB2C7ED-D273-4149-95CB-532CAB317AD6}"/>
                </a:ext>
              </a:extLst>
            </p:cNvPr>
            <p:cNvGrpSpPr>
              <a:grpSpLocks/>
            </p:cNvGrpSpPr>
            <p:nvPr/>
          </p:nvGrpSpPr>
          <p:grpSpPr bwMode="auto">
            <a:xfrm>
              <a:off x="7200900" y="2735263"/>
              <a:ext cx="282575" cy="304800"/>
              <a:chOff x="1851" y="2490"/>
              <a:chExt cx="178" cy="192"/>
            </a:xfrm>
          </p:grpSpPr>
          <p:sp>
            <p:nvSpPr>
              <p:cNvPr id="72" name="Oval 72">
                <a:extLst>
                  <a:ext uri="{FF2B5EF4-FFF2-40B4-BE49-F238E27FC236}">
                    <a16:creationId xmlns:a16="http://schemas.microsoft.com/office/drawing/2014/main" id="{5001947C-153D-4A63-9E8F-FD7CFD885BD9}"/>
                  </a:ext>
                </a:extLst>
              </p:cNvPr>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mn-ea"/>
                  <a:cs typeface="+mn-cs"/>
                </a:endParaRPr>
              </a:p>
            </p:txBody>
          </p:sp>
          <p:sp>
            <p:nvSpPr>
              <p:cNvPr id="73" name="Text Box 73">
                <a:extLst>
                  <a:ext uri="{FF2B5EF4-FFF2-40B4-BE49-F238E27FC236}">
                    <a16:creationId xmlns:a16="http://schemas.microsoft.com/office/drawing/2014/main" id="{F7C620F6-350A-4EE6-821C-8B7B15A6FA1F}"/>
                  </a:ext>
                </a:extLst>
              </p:cNvPr>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mn-ea"/>
                    <a:ea typeface="+mn-ea"/>
                    <a:cs typeface="+mn-cs"/>
                  </a:rPr>
                  <a:t>3</a:t>
                </a:r>
              </a:p>
            </p:txBody>
          </p:sp>
        </p:grpSp>
        <p:grpSp>
          <p:nvGrpSpPr>
            <p:cNvPr id="59" name="Group 74">
              <a:extLst>
                <a:ext uri="{FF2B5EF4-FFF2-40B4-BE49-F238E27FC236}">
                  <a16:creationId xmlns:a16="http://schemas.microsoft.com/office/drawing/2014/main" id="{DEB304A2-5845-452B-924F-B413EDB4B9BE}"/>
                </a:ext>
              </a:extLst>
            </p:cNvPr>
            <p:cNvGrpSpPr>
              <a:grpSpLocks/>
            </p:cNvGrpSpPr>
            <p:nvPr/>
          </p:nvGrpSpPr>
          <p:grpSpPr bwMode="auto">
            <a:xfrm>
              <a:off x="7489825" y="2827338"/>
              <a:ext cx="282575" cy="304800"/>
              <a:chOff x="1851" y="2490"/>
              <a:chExt cx="178" cy="192"/>
            </a:xfrm>
          </p:grpSpPr>
          <p:sp>
            <p:nvSpPr>
              <p:cNvPr id="70" name="Oval 75">
                <a:extLst>
                  <a:ext uri="{FF2B5EF4-FFF2-40B4-BE49-F238E27FC236}">
                    <a16:creationId xmlns:a16="http://schemas.microsoft.com/office/drawing/2014/main" id="{7EBF04CB-FE7F-4766-80B7-036ECBA5913A}"/>
                  </a:ext>
                </a:extLst>
              </p:cNvPr>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mn-ea"/>
                  <a:cs typeface="+mn-cs"/>
                </a:endParaRPr>
              </a:p>
            </p:txBody>
          </p:sp>
          <p:sp>
            <p:nvSpPr>
              <p:cNvPr id="71" name="Text Box 76">
                <a:extLst>
                  <a:ext uri="{FF2B5EF4-FFF2-40B4-BE49-F238E27FC236}">
                    <a16:creationId xmlns:a16="http://schemas.microsoft.com/office/drawing/2014/main" id="{38754CC7-D558-431E-B924-7BB639C836FA}"/>
                  </a:ext>
                </a:extLst>
              </p:cNvPr>
              <p:cNvSpPr txBox="1">
                <a:spLocks noChangeArrowheads="1"/>
              </p:cNvSpPr>
              <p:nvPr/>
            </p:nvSpPr>
            <p:spPr bwMode="auto">
              <a:xfrm>
                <a:off x="1851" y="2490"/>
                <a:ext cx="1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mn-ea"/>
                    <a:ea typeface="+mn-ea"/>
                    <a:cs typeface="+mn-cs"/>
                  </a:rPr>
                  <a:t>4</a:t>
                </a:r>
              </a:p>
            </p:txBody>
          </p:sp>
        </p:grpSp>
        <p:sp>
          <p:nvSpPr>
            <p:cNvPr id="60" name="Text Box 77">
              <a:extLst>
                <a:ext uri="{FF2B5EF4-FFF2-40B4-BE49-F238E27FC236}">
                  <a16:creationId xmlns:a16="http://schemas.microsoft.com/office/drawing/2014/main" id="{1968AF5F-AD61-4269-AE07-77AF1D02B620}"/>
                </a:ext>
              </a:extLst>
            </p:cNvPr>
            <p:cNvSpPr txBox="1">
              <a:spLocks noChangeArrowheads="1"/>
            </p:cNvSpPr>
            <p:nvPr/>
          </p:nvSpPr>
          <p:spPr bwMode="auto">
            <a:xfrm>
              <a:off x="4618038" y="3689139"/>
              <a:ext cx="3962400" cy="15695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zh-CN" altLang="en-US" sz="2400" u="sng" dirty="0">
                  <a:solidFill>
                    <a:srgbClr val="C00000"/>
                  </a:solidFill>
                  <a:latin typeface="+mn-ea"/>
                  <a:ea typeface="+mn-ea"/>
                </a:rPr>
                <a:t>主动扫描：</a:t>
              </a:r>
              <a:r>
                <a:rPr lang="en-US" sz="2400" dirty="0">
                  <a:solidFill>
                    <a:srgbClr val="C00000"/>
                  </a:solidFill>
                  <a:latin typeface="+mn-ea"/>
                  <a:ea typeface="+mn-ea"/>
                  <a:cs typeface="+mn-cs"/>
                </a:rPr>
                <a:t> </a:t>
              </a:r>
            </a:p>
            <a:p>
              <a:pPr eaLnBrk="1" hangingPunct="1">
                <a:buFontTx/>
                <a:buAutoNum type="arabicParenBoth"/>
                <a:defRPr/>
              </a:pPr>
              <a:r>
                <a:rPr lang="en-US" altLang="zh-CN" dirty="0">
                  <a:latin typeface="+mn-ea"/>
                  <a:ea typeface="+mn-ea"/>
                  <a:cs typeface="+mn-cs"/>
                </a:rPr>
                <a:t> H1</a:t>
              </a:r>
              <a:r>
                <a:rPr lang="zh-CN" altLang="en-US" dirty="0">
                  <a:latin typeface="+mn-ea"/>
                  <a:ea typeface="+mn-ea"/>
                  <a:cs typeface="+mn-cs"/>
                </a:rPr>
                <a:t>广播</a:t>
              </a:r>
              <a:r>
                <a:rPr lang="en-US" dirty="0">
                  <a:latin typeface="+mn-ea"/>
                  <a:ea typeface="+mn-ea"/>
                  <a:cs typeface="+mn-cs"/>
                </a:rPr>
                <a:t>Probe</a:t>
              </a:r>
              <a:r>
                <a:rPr lang="zh-CN" altLang="en-US" dirty="0">
                  <a:latin typeface="+mn-ea"/>
                  <a:ea typeface="+mn-ea"/>
                  <a:cs typeface="+mn-cs"/>
                </a:rPr>
                <a:t>请求帧</a:t>
              </a:r>
              <a:endParaRPr lang="en-US" dirty="0">
                <a:latin typeface="+mn-ea"/>
                <a:ea typeface="+mn-ea"/>
                <a:cs typeface="+mn-cs"/>
              </a:endParaRPr>
            </a:p>
            <a:p>
              <a:pPr eaLnBrk="1" hangingPunct="1">
                <a:buFontTx/>
                <a:buAutoNum type="arabicParenBoth"/>
                <a:defRPr/>
              </a:pPr>
              <a:r>
                <a:rPr lang="zh-CN" altLang="en-US" dirty="0">
                  <a:latin typeface="+mn-ea"/>
                  <a:ea typeface="+mn-ea"/>
                  <a:cs typeface="+mn-cs"/>
                </a:rPr>
                <a:t> 多个</a:t>
              </a:r>
              <a:r>
                <a:rPr lang="en-US" altLang="zh-CN" dirty="0">
                  <a:latin typeface="+mn-ea"/>
                  <a:ea typeface="+mn-ea"/>
                  <a:cs typeface="+mn-cs"/>
                </a:rPr>
                <a:t>AP</a:t>
              </a:r>
              <a:r>
                <a:rPr lang="zh-CN" altLang="en-US" dirty="0">
                  <a:latin typeface="+mn-ea"/>
                  <a:ea typeface="+mn-ea"/>
                  <a:cs typeface="+mn-cs"/>
                </a:rPr>
                <a:t>回应</a:t>
              </a:r>
              <a:r>
                <a:rPr lang="en-US" dirty="0">
                  <a:latin typeface="+mn-ea"/>
                  <a:ea typeface="+mn-ea"/>
                  <a:cs typeface="+mn-cs"/>
                </a:rPr>
                <a:t>Probe</a:t>
              </a:r>
              <a:r>
                <a:rPr lang="zh-CN" altLang="en-US" dirty="0">
                  <a:latin typeface="+mn-ea"/>
                  <a:ea typeface="+mn-ea"/>
                  <a:cs typeface="+mn-cs"/>
                </a:rPr>
                <a:t>响应帧</a:t>
              </a:r>
              <a:endParaRPr lang="en-US" dirty="0">
                <a:latin typeface="+mn-ea"/>
                <a:ea typeface="+mn-ea"/>
                <a:cs typeface="+mn-cs"/>
              </a:endParaRPr>
            </a:p>
            <a:p>
              <a:pPr eaLnBrk="1" hangingPunct="1">
                <a:buFontTx/>
                <a:buAutoNum type="arabicParenBoth"/>
                <a:defRPr/>
              </a:pPr>
              <a:r>
                <a:rPr lang="en-US" altLang="zh-CN" dirty="0">
                  <a:latin typeface="+mn-ea"/>
                  <a:ea typeface="+mn-ea"/>
                  <a:cs typeface="+mn-cs"/>
                </a:rPr>
                <a:t> H1</a:t>
              </a:r>
              <a:r>
                <a:rPr lang="zh-CN" altLang="en-US" dirty="0">
                  <a:latin typeface="+mn-ea"/>
                  <a:ea typeface="+mn-ea"/>
                  <a:cs typeface="+mn-cs"/>
                </a:rPr>
                <a:t>选择</a:t>
              </a:r>
              <a:r>
                <a:rPr lang="en-US" altLang="zh-CN" dirty="0">
                  <a:latin typeface="+mn-ea"/>
                  <a:ea typeface="+mn-ea"/>
                  <a:cs typeface="+mn-cs"/>
                </a:rPr>
                <a:t>AP</a:t>
              </a:r>
              <a:r>
                <a:rPr lang="zh-CN" altLang="en-US" dirty="0">
                  <a:latin typeface="+mn-ea"/>
                  <a:ea typeface="+mn-ea"/>
                  <a:cs typeface="+mn-cs"/>
                </a:rPr>
                <a:t>，发出连接请求帧</a:t>
              </a:r>
              <a:endParaRPr lang="en-US" altLang="zh-CN" dirty="0">
                <a:latin typeface="+mn-ea"/>
                <a:ea typeface="+mn-ea"/>
                <a:cs typeface="+mn-cs"/>
              </a:endParaRPr>
            </a:p>
            <a:p>
              <a:pPr eaLnBrk="1" hangingPunct="1">
                <a:buFontTx/>
                <a:buAutoNum type="arabicParenBoth"/>
                <a:defRPr/>
              </a:pPr>
              <a:r>
                <a:rPr lang="en-US" altLang="zh-CN" dirty="0">
                  <a:latin typeface="+mn-ea"/>
                  <a:ea typeface="+mn-ea"/>
                  <a:cs typeface="+mn-cs"/>
                </a:rPr>
                <a:t> AP</a:t>
              </a:r>
              <a:r>
                <a:rPr lang="zh-CN" altLang="en-US" dirty="0">
                  <a:latin typeface="+mn-ea"/>
                  <a:ea typeface="+mn-ea"/>
                  <a:cs typeface="+mn-cs"/>
                </a:rPr>
                <a:t>向</a:t>
              </a:r>
              <a:r>
                <a:rPr lang="en-US" altLang="zh-CN" dirty="0">
                  <a:latin typeface="+mn-ea"/>
                  <a:ea typeface="+mn-ea"/>
                  <a:cs typeface="+mn-cs"/>
                </a:rPr>
                <a:t>H1</a:t>
              </a:r>
              <a:r>
                <a:rPr lang="zh-CN" altLang="en-US" dirty="0">
                  <a:latin typeface="+mn-ea"/>
                  <a:ea typeface="+mn-ea"/>
                  <a:cs typeface="+mn-cs"/>
                </a:rPr>
                <a:t>发送连接请求响应帧</a:t>
              </a:r>
              <a:endParaRPr lang="en-US" altLang="zh-CN" dirty="0">
                <a:latin typeface="+mn-ea"/>
                <a:ea typeface="+mn-ea"/>
                <a:cs typeface="+mn-cs"/>
              </a:endParaRPr>
            </a:p>
          </p:txBody>
        </p:sp>
        <p:grpSp>
          <p:nvGrpSpPr>
            <p:cNvPr id="61" name="Group 361">
              <a:extLst>
                <a:ext uri="{FF2B5EF4-FFF2-40B4-BE49-F238E27FC236}">
                  <a16:creationId xmlns:a16="http://schemas.microsoft.com/office/drawing/2014/main" id="{26F46154-03E7-4728-8520-445C103867B7}"/>
                </a:ext>
              </a:extLst>
            </p:cNvPr>
            <p:cNvGrpSpPr>
              <a:grpSpLocks/>
            </p:cNvGrpSpPr>
            <p:nvPr/>
          </p:nvGrpSpPr>
          <p:grpSpPr bwMode="auto">
            <a:xfrm>
              <a:off x="5557520" y="2062480"/>
              <a:ext cx="650240" cy="561340"/>
              <a:chOff x="2967" y="478"/>
              <a:chExt cx="788" cy="625"/>
            </a:xfrm>
          </p:grpSpPr>
          <p:pic>
            <p:nvPicPr>
              <p:cNvPr id="68" name="Picture 358" descr="access_point_stylized_small">
                <a:extLst>
                  <a:ext uri="{FF2B5EF4-FFF2-40B4-BE49-F238E27FC236}">
                    <a16:creationId xmlns:a16="http://schemas.microsoft.com/office/drawing/2014/main" id="{F9477524-4074-4D26-8741-2E82300BFD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9" name="Picture 360" descr="antenna_radiation_stylized">
                <a:extLst>
                  <a:ext uri="{FF2B5EF4-FFF2-40B4-BE49-F238E27FC236}">
                    <a16:creationId xmlns:a16="http://schemas.microsoft.com/office/drawing/2014/main" id="{8D2C3DDF-100A-40D5-826B-7DB5D3DFB4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2" name="Group 361">
              <a:extLst>
                <a:ext uri="{FF2B5EF4-FFF2-40B4-BE49-F238E27FC236}">
                  <a16:creationId xmlns:a16="http://schemas.microsoft.com/office/drawing/2014/main" id="{A047198E-D5D7-4677-910B-4DEC936096F9}"/>
                </a:ext>
              </a:extLst>
            </p:cNvPr>
            <p:cNvGrpSpPr>
              <a:grpSpLocks/>
            </p:cNvGrpSpPr>
            <p:nvPr/>
          </p:nvGrpSpPr>
          <p:grpSpPr bwMode="auto">
            <a:xfrm>
              <a:off x="7599680" y="2001520"/>
              <a:ext cx="650240" cy="561340"/>
              <a:chOff x="2967" y="478"/>
              <a:chExt cx="788" cy="625"/>
            </a:xfrm>
          </p:grpSpPr>
          <p:pic>
            <p:nvPicPr>
              <p:cNvPr id="66" name="Picture 358" descr="access_point_stylized_small">
                <a:extLst>
                  <a:ext uri="{FF2B5EF4-FFF2-40B4-BE49-F238E27FC236}">
                    <a16:creationId xmlns:a16="http://schemas.microsoft.com/office/drawing/2014/main" id="{35DB464D-1D97-4DF2-B31E-666C061D1A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7" name="Picture 360" descr="antenna_radiation_stylized">
                <a:extLst>
                  <a:ext uri="{FF2B5EF4-FFF2-40B4-BE49-F238E27FC236}">
                    <a16:creationId xmlns:a16="http://schemas.microsoft.com/office/drawing/2014/main" id="{C1393480-1BDD-466F-93C4-3BF29AF2C74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3" name="Group 356">
              <a:extLst>
                <a:ext uri="{FF2B5EF4-FFF2-40B4-BE49-F238E27FC236}">
                  <a16:creationId xmlns:a16="http://schemas.microsoft.com/office/drawing/2014/main" id="{2ABE7B76-8A55-4D79-BD75-7361338F144B}"/>
                </a:ext>
              </a:extLst>
            </p:cNvPr>
            <p:cNvGrpSpPr>
              <a:grpSpLocks/>
            </p:cNvGrpSpPr>
            <p:nvPr/>
          </p:nvGrpSpPr>
          <p:grpSpPr bwMode="auto">
            <a:xfrm>
              <a:off x="6532880" y="2590799"/>
              <a:ext cx="436880" cy="497841"/>
              <a:chOff x="313" y="1497"/>
              <a:chExt cx="1152" cy="1014"/>
            </a:xfrm>
          </p:grpSpPr>
          <p:pic>
            <p:nvPicPr>
              <p:cNvPr id="64" name="Picture 354" descr="laptop_stylized_small">
                <a:extLst>
                  <a:ext uri="{FF2B5EF4-FFF2-40B4-BE49-F238E27FC236}">
                    <a16:creationId xmlns:a16="http://schemas.microsoft.com/office/drawing/2014/main" id="{BB6A254A-0AAB-4241-AA1D-9A0A8BD38F6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5" name="Picture 355" descr="antenna_stylized">
                <a:extLst>
                  <a:ext uri="{FF2B5EF4-FFF2-40B4-BE49-F238E27FC236}">
                    <a16:creationId xmlns:a16="http://schemas.microsoft.com/office/drawing/2014/main" id="{B921BB29-BDC8-473D-9A31-D1DCB44F24D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27949437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BE83EE-14D7-41A6-A7A0-423FBAA40352}"/>
              </a:ext>
            </a:extLst>
          </p:cNvPr>
          <p:cNvSpPr>
            <a:spLocks noGrp="1"/>
          </p:cNvSpPr>
          <p:nvPr>
            <p:ph type="title"/>
          </p:nvPr>
        </p:nvSpPr>
        <p:spPr/>
        <p:txBody>
          <a:bodyPr/>
          <a:lstStyle/>
          <a:p>
            <a:r>
              <a:rPr lang="en-US" altLang="zh-CN" dirty="0"/>
              <a:t>IEEE 802.11</a:t>
            </a:r>
            <a:r>
              <a:rPr lang="zh-CN" altLang="en-US" dirty="0"/>
              <a:t>：多接入</a:t>
            </a:r>
          </a:p>
        </p:txBody>
      </p:sp>
      <p:sp>
        <p:nvSpPr>
          <p:cNvPr id="4" name="灯片编号占位符 3">
            <a:extLst>
              <a:ext uri="{FF2B5EF4-FFF2-40B4-BE49-F238E27FC236}">
                <a16:creationId xmlns:a16="http://schemas.microsoft.com/office/drawing/2014/main" id="{7FC760F0-10F8-4AB7-B90C-A9D4DA6C4B69}"/>
              </a:ext>
            </a:extLst>
          </p:cNvPr>
          <p:cNvSpPr>
            <a:spLocks noGrp="1"/>
          </p:cNvSpPr>
          <p:nvPr>
            <p:ph type="sldNum" sz="quarter" idx="12"/>
          </p:nvPr>
        </p:nvSpPr>
        <p:spPr/>
        <p:txBody>
          <a:bodyPr/>
          <a:lstStyle/>
          <a:p>
            <a:fld id="{E3FA5FAF-8A25-4B6E-94B7-5CA30A873E9A}" type="slidenum">
              <a:rPr lang="zh-CN" altLang="en-US" smtClean="0"/>
              <a:pPr/>
              <a:t>26</a:t>
            </a:fld>
            <a:endParaRPr lang="zh-CN" altLang="en-US"/>
          </a:p>
        </p:txBody>
      </p:sp>
      <p:sp>
        <p:nvSpPr>
          <p:cNvPr id="5" name="Rectangle 3">
            <a:extLst>
              <a:ext uri="{FF2B5EF4-FFF2-40B4-BE49-F238E27FC236}">
                <a16:creationId xmlns:a16="http://schemas.microsoft.com/office/drawing/2014/main" id="{F8BE76EC-B712-421B-9B5F-C10A253B8AEB}"/>
              </a:ext>
            </a:extLst>
          </p:cNvPr>
          <p:cNvSpPr>
            <a:spLocks noGrp="1" noChangeArrowheads="1"/>
          </p:cNvSpPr>
          <p:nvPr>
            <p:ph idx="1"/>
          </p:nvPr>
        </p:nvSpPr>
        <p:spPr>
          <a:xfrm>
            <a:off x="250825" y="1844675"/>
            <a:ext cx="8704263" cy="4287838"/>
          </a:xfrm>
        </p:spPr>
        <p:txBody>
          <a:bodyPr/>
          <a:lstStyle/>
          <a:p>
            <a:pPr>
              <a:defRPr/>
            </a:pPr>
            <a:r>
              <a:rPr lang="zh-CN" altLang="en-US" sz="2400" dirty="0">
                <a:latin typeface="Gill Sans MT" charset="0"/>
                <a:cs typeface="+mn-cs"/>
              </a:rPr>
              <a:t>避免碰撞：两个或更多节点同时传输</a:t>
            </a:r>
            <a:endParaRPr lang="en-US" sz="2400" dirty="0">
              <a:latin typeface="Gill Sans MT" charset="0"/>
              <a:cs typeface="+mn-cs"/>
              <a:sym typeface="Symbol" charset="0"/>
            </a:endParaRPr>
          </a:p>
          <a:p>
            <a:pPr>
              <a:defRPr/>
            </a:pPr>
            <a:r>
              <a:rPr lang="en-US" sz="2400" dirty="0">
                <a:latin typeface="Gill Sans MT" charset="0"/>
                <a:cs typeface="+mn-cs"/>
                <a:sym typeface="Symbol" charset="0"/>
              </a:rPr>
              <a:t>802.11: CSMA – </a:t>
            </a:r>
            <a:r>
              <a:rPr lang="zh-CN" altLang="en-US" sz="2400" dirty="0">
                <a:latin typeface="Gill Sans MT" charset="0"/>
                <a:cs typeface="+mn-cs"/>
                <a:sym typeface="Symbol" charset="0"/>
              </a:rPr>
              <a:t>传输前监听</a:t>
            </a:r>
            <a:endParaRPr lang="en-US" sz="2400" dirty="0">
              <a:latin typeface="Gill Sans MT" charset="0"/>
              <a:cs typeface="+mn-cs"/>
              <a:sym typeface="Symbol" charset="0"/>
            </a:endParaRPr>
          </a:p>
          <a:p>
            <a:pPr lvl="1">
              <a:defRPr/>
            </a:pPr>
            <a:r>
              <a:rPr lang="zh-CN" altLang="en-US" sz="2000" dirty="0">
                <a:latin typeface="Gill Sans MT" charset="0"/>
              </a:rPr>
              <a:t>避免和正在传输的节点碰撞</a:t>
            </a:r>
            <a:endParaRPr lang="en-US" sz="2000" dirty="0">
              <a:latin typeface="Gill Sans MT" charset="0"/>
            </a:endParaRPr>
          </a:p>
          <a:p>
            <a:pPr>
              <a:defRPr/>
            </a:pPr>
            <a:r>
              <a:rPr lang="en-US" sz="2400" dirty="0">
                <a:latin typeface="Gill Sans MT" charset="0"/>
                <a:cs typeface="+mn-cs"/>
              </a:rPr>
              <a:t>802.11: </a:t>
            </a:r>
            <a:r>
              <a:rPr lang="zh-CN" altLang="en-US" sz="2400" dirty="0">
                <a:latin typeface="Gill Sans MT" charset="0"/>
                <a:cs typeface="+mn-cs"/>
              </a:rPr>
              <a:t>未检测到碰撞</a:t>
            </a:r>
            <a:endParaRPr lang="en-US" sz="2400" dirty="0">
              <a:latin typeface="Gill Sans MT" charset="0"/>
              <a:cs typeface="+mn-cs"/>
            </a:endParaRPr>
          </a:p>
          <a:p>
            <a:pPr lvl="1">
              <a:defRPr/>
            </a:pPr>
            <a:r>
              <a:rPr lang="zh-CN" altLang="en-US" sz="2000" dirty="0">
                <a:latin typeface="Gill Sans MT" charset="0"/>
              </a:rPr>
              <a:t>信号衰减，难以被接收到，无法检测碰撞</a:t>
            </a:r>
            <a:endParaRPr lang="en-US" sz="2000" dirty="0">
              <a:latin typeface="Gill Sans MT" charset="0"/>
            </a:endParaRPr>
          </a:p>
          <a:p>
            <a:pPr lvl="1">
              <a:defRPr/>
            </a:pPr>
            <a:r>
              <a:rPr lang="zh-CN" altLang="en-US" sz="2000" dirty="0">
                <a:latin typeface="Gill Sans MT" charset="0"/>
              </a:rPr>
              <a:t>在隐藏终端场景下无法检测碰撞</a:t>
            </a:r>
            <a:endParaRPr lang="en-US" sz="2000" dirty="0">
              <a:latin typeface="Gill Sans MT" charset="0"/>
            </a:endParaRPr>
          </a:p>
          <a:p>
            <a:pPr lvl="1">
              <a:defRPr/>
            </a:pPr>
            <a:r>
              <a:rPr lang="zh-CN" altLang="en-US" sz="2000" dirty="0">
                <a:latin typeface="Gill Sans MT" charset="0"/>
              </a:rPr>
              <a:t>目标：</a:t>
            </a:r>
            <a:r>
              <a:rPr lang="zh-CN" altLang="en-US" sz="2000" dirty="0">
                <a:solidFill>
                  <a:srgbClr val="C00000"/>
                </a:solidFill>
                <a:latin typeface="Gill Sans MT" charset="0"/>
              </a:rPr>
              <a:t>避免碰撞</a:t>
            </a:r>
            <a:r>
              <a:rPr lang="en-US" sz="2000" dirty="0">
                <a:latin typeface="Gill Sans MT" charset="0"/>
              </a:rPr>
              <a:t> CSMA/C(ollision)A(voidance)</a:t>
            </a:r>
            <a:endParaRPr lang="en-US" sz="2000" dirty="0">
              <a:solidFill>
                <a:srgbClr val="FF0000"/>
              </a:solidFill>
              <a:latin typeface="Gill Sans MT" charset="0"/>
            </a:endParaRPr>
          </a:p>
        </p:txBody>
      </p:sp>
      <p:grpSp>
        <p:nvGrpSpPr>
          <p:cNvPr id="6" name="Group 356">
            <a:extLst>
              <a:ext uri="{FF2B5EF4-FFF2-40B4-BE49-F238E27FC236}">
                <a16:creationId xmlns:a16="http://schemas.microsoft.com/office/drawing/2014/main" id="{433F4277-3D46-4F8A-806F-88B66CE0FC46}"/>
              </a:ext>
            </a:extLst>
          </p:cNvPr>
          <p:cNvGrpSpPr>
            <a:grpSpLocks/>
          </p:cNvGrpSpPr>
          <p:nvPr/>
        </p:nvGrpSpPr>
        <p:grpSpPr bwMode="auto">
          <a:xfrm>
            <a:off x="2163763" y="5282947"/>
            <a:ext cx="627062" cy="642937"/>
            <a:chOff x="313" y="1497"/>
            <a:chExt cx="1152" cy="1014"/>
          </a:xfrm>
        </p:grpSpPr>
        <p:pic>
          <p:nvPicPr>
            <p:cNvPr id="7" name="Picture 354" descr="laptop_stylized_small">
              <a:extLst>
                <a:ext uri="{FF2B5EF4-FFF2-40B4-BE49-F238E27FC236}">
                  <a16:creationId xmlns:a16="http://schemas.microsoft.com/office/drawing/2014/main" id="{8F22F4E3-1BCC-485F-A8B3-564C5BAC140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355" descr="antenna_stylized">
              <a:extLst>
                <a:ext uri="{FF2B5EF4-FFF2-40B4-BE49-F238E27FC236}">
                  <a16:creationId xmlns:a16="http://schemas.microsoft.com/office/drawing/2014/main" id="{B3E8DE9A-6098-4D24-9ACC-867C9A1D6E1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9" name="Freeform 7">
            <a:extLst>
              <a:ext uri="{FF2B5EF4-FFF2-40B4-BE49-F238E27FC236}">
                <a16:creationId xmlns:a16="http://schemas.microsoft.com/office/drawing/2014/main" id="{45C286E9-F3AC-47AD-9857-00A9D95FA637}"/>
              </a:ext>
            </a:extLst>
          </p:cNvPr>
          <p:cNvSpPr>
            <a:spLocks/>
          </p:cNvSpPr>
          <p:nvPr/>
        </p:nvSpPr>
        <p:spPr bwMode="auto">
          <a:xfrm>
            <a:off x="698500" y="5125784"/>
            <a:ext cx="2020888" cy="1085850"/>
          </a:xfrm>
          <a:custGeom>
            <a:avLst/>
            <a:gdLst>
              <a:gd name="T0" fmla="*/ 2147483647 w 1273"/>
              <a:gd name="T1" fmla="*/ 2147483647 h 684"/>
              <a:gd name="T2" fmla="*/ 2147483647 w 1273"/>
              <a:gd name="T3" fmla="*/ 0 h 684"/>
              <a:gd name="T4" fmla="*/ 2147483647 w 1273"/>
              <a:gd name="T5" fmla="*/ 2147483647 h 684"/>
              <a:gd name="T6" fmla="*/ 2147483647 w 1273"/>
              <a:gd name="T7" fmla="*/ 2147483647 h 684"/>
              <a:gd name="T8" fmla="*/ 2147483647 w 1273"/>
              <a:gd name="T9" fmla="*/ 2147483647 h 684"/>
              <a:gd name="T10" fmla="*/ 2147483647 w 1273"/>
              <a:gd name="T11" fmla="*/ 2147483647 h 684"/>
              <a:gd name="T12" fmla="*/ 2147483647 w 1273"/>
              <a:gd name="T13" fmla="*/ 2147483647 h 684"/>
              <a:gd name="T14" fmla="*/ 2147483647 w 1273"/>
              <a:gd name="T15" fmla="*/ 2147483647 h 684"/>
              <a:gd name="T16" fmla="*/ 2147483647 w 1273"/>
              <a:gd name="T17" fmla="*/ 2147483647 h 684"/>
              <a:gd name="T18" fmla="*/ 0 w 1273"/>
              <a:gd name="T19" fmla="*/ 2147483647 h 6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73" h="684">
                <a:moveTo>
                  <a:pt x="9" y="675"/>
                </a:moveTo>
                <a:lnTo>
                  <a:pt x="316" y="0"/>
                </a:lnTo>
                <a:lnTo>
                  <a:pt x="461" y="228"/>
                </a:lnTo>
                <a:lnTo>
                  <a:pt x="510" y="119"/>
                </a:lnTo>
                <a:lnTo>
                  <a:pt x="631" y="467"/>
                </a:lnTo>
                <a:lnTo>
                  <a:pt x="667" y="391"/>
                </a:lnTo>
                <a:lnTo>
                  <a:pt x="739" y="464"/>
                </a:lnTo>
                <a:lnTo>
                  <a:pt x="1058" y="57"/>
                </a:lnTo>
                <a:lnTo>
                  <a:pt x="1273" y="684"/>
                </a:lnTo>
                <a:lnTo>
                  <a:pt x="0" y="674"/>
                </a:lnTo>
              </a:path>
            </a:pathLst>
          </a:custGeom>
          <a:gradFill rotWithShape="1">
            <a:gsLst>
              <a:gs pos="0">
                <a:srgbClr val="FFFFFF"/>
              </a:gs>
              <a:gs pos="100000">
                <a:srgbClr val="00CC66"/>
              </a:gs>
            </a:gsLst>
            <a:lin ang="5400000" scaled="1"/>
          </a:gradFill>
          <a:ln w="9525" cap="flat" cmpd="sng">
            <a:solidFill>
              <a:schemeClr val="tx1"/>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10" name="Line 26">
            <a:extLst>
              <a:ext uri="{FF2B5EF4-FFF2-40B4-BE49-F238E27FC236}">
                <a16:creationId xmlns:a16="http://schemas.microsoft.com/office/drawing/2014/main" id="{D1114DC9-1022-4676-A873-C8415B9ED32F}"/>
              </a:ext>
            </a:extLst>
          </p:cNvPr>
          <p:cNvSpPr>
            <a:spLocks noChangeShapeType="1"/>
          </p:cNvSpPr>
          <p:nvPr/>
        </p:nvSpPr>
        <p:spPr bwMode="auto">
          <a:xfrm flipV="1">
            <a:off x="1971675" y="6340222"/>
            <a:ext cx="998538" cy="169862"/>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1" name="Line 27">
            <a:extLst>
              <a:ext uri="{FF2B5EF4-FFF2-40B4-BE49-F238E27FC236}">
                <a16:creationId xmlns:a16="http://schemas.microsoft.com/office/drawing/2014/main" id="{9B32EF97-B8AF-4D53-B23B-CD294031FC05}"/>
              </a:ext>
            </a:extLst>
          </p:cNvPr>
          <p:cNvSpPr>
            <a:spLocks noChangeShapeType="1"/>
          </p:cNvSpPr>
          <p:nvPr/>
        </p:nvSpPr>
        <p:spPr bwMode="auto">
          <a:xfrm>
            <a:off x="2644775" y="5860797"/>
            <a:ext cx="407988" cy="322262"/>
          </a:xfrm>
          <a:prstGeom prst="line">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2" name="Text Box 28">
            <a:extLst>
              <a:ext uri="{FF2B5EF4-FFF2-40B4-BE49-F238E27FC236}">
                <a16:creationId xmlns:a16="http://schemas.microsoft.com/office/drawing/2014/main" id="{057FD099-CAC3-4AC2-B669-FF1EB8176A9B}"/>
              </a:ext>
            </a:extLst>
          </p:cNvPr>
          <p:cNvSpPr txBox="1">
            <a:spLocks noChangeArrowheads="1"/>
          </p:cNvSpPr>
          <p:nvPr/>
        </p:nvSpPr>
        <p:spPr bwMode="auto">
          <a:xfrm>
            <a:off x="1090613" y="6232272"/>
            <a:ext cx="350837"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A</a:t>
            </a:r>
          </a:p>
        </p:txBody>
      </p:sp>
      <p:sp>
        <p:nvSpPr>
          <p:cNvPr id="13" name="Text Box 29">
            <a:extLst>
              <a:ext uri="{FF2B5EF4-FFF2-40B4-BE49-F238E27FC236}">
                <a16:creationId xmlns:a16="http://schemas.microsoft.com/office/drawing/2014/main" id="{B71D44FB-4F8D-49D9-BD70-496089B07B39}"/>
              </a:ext>
            </a:extLst>
          </p:cNvPr>
          <p:cNvSpPr txBox="1">
            <a:spLocks noChangeArrowheads="1"/>
          </p:cNvSpPr>
          <p:nvPr/>
        </p:nvSpPr>
        <p:spPr bwMode="auto">
          <a:xfrm>
            <a:off x="3563938" y="6005259"/>
            <a:ext cx="338137" cy="369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B</a:t>
            </a:r>
          </a:p>
        </p:txBody>
      </p:sp>
      <p:sp>
        <p:nvSpPr>
          <p:cNvPr id="14" name="Text Box 30">
            <a:extLst>
              <a:ext uri="{FF2B5EF4-FFF2-40B4-BE49-F238E27FC236}">
                <a16:creationId xmlns:a16="http://schemas.microsoft.com/office/drawing/2014/main" id="{98F4CACC-8564-4919-A03F-DCBFCA1B7A63}"/>
              </a:ext>
            </a:extLst>
          </p:cNvPr>
          <p:cNvSpPr txBox="1">
            <a:spLocks noChangeArrowheads="1"/>
          </p:cNvSpPr>
          <p:nvPr/>
        </p:nvSpPr>
        <p:spPr bwMode="auto">
          <a:xfrm>
            <a:off x="2741613" y="5300409"/>
            <a:ext cx="350837" cy="369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C</a:t>
            </a:r>
          </a:p>
        </p:txBody>
      </p:sp>
      <p:sp>
        <p:nvSpPr>
          <p:cNvPr id="15" name="Text Box 47">
            <a:extLst>
              <a:ext uri="{FF2B5EF4-FFF2-40B4-BE49-F238E27FC236}">
                <a16:creationId xmlns:a16="http://schemas.microsoft.com/office/drawing/2014/main" id="{F19994CB-C52F-42EF-BFC9-C20F2B201A0E}"/>
              </a:ext>
            </a:extLst>
          </p:cNvPr>
          <p:cNvSpPr txBox="1">
            <a:spLocks noChangeArrowheads="1"/>
          </p:cNvSpPr>
          <p:nvPr/>
        </p:nvSpPr>
        <p:spPr bwMode="auto">
          <a:xfrm>
            <a:off x="4943475" y="5005134"/>
            <a:ext cx="350838"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solidFill>
                  <a:srgbClr val="FF0000"/>
                </a:solidFill>
                <a:latin typeface="Arial" charset="0"/>
                <a:cs typeface="Arial" charset="0"/>
              </a:rPr>
              <a:t>A</a:t>
            </a:r>
          </a:p>
        </p:txBody>
      </p:sp>
      <p:sp>
        <p:nvSpPr>
          <p:cNvPr id="16" name="Text Box 48">
            <a:extLst>
              <a:ext uri="{FF2B5EF4-FFF2-40B4-BE49-F238E27FC236}">
                <a16:creationId xmlns:a16="http://schemas.microsoft.com/office/drawing/2014/main" id="{7EEAA845-B21E-4941-BC20-37F7141DD900}"/>
              </a:ext>
            </a:extLst>
          </p:cNvPr>
          <p:cNvSpPr txBox="1">
            <a:spLocks noChangeArrowheads="1"/>
          </p:cNvSpPr>
          <p:nvPr/>
        </p:nvSpPr>
        <p:spPr bwMode="auto">
          <a:xfrm>
            <a:off x="6853238" y="5001959"/>
            <a:ext cx="328612"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B</a:t>
            </a:r>
          </a:p>
        </p:txBody>
      </p:sp>
      <p:sp>
        <p:nvSpPr>
          <p:cNvPr id="17" name="Text Box 49">
            <a:extLst>
              <a:ext uri="{FF2B5EF4-FFF2-40B4-BE49-F238E27FC236}">
                <a16:creationId xmlns:a16="http://schemas.microsoft.com/office/drawing/2014/main" id="{FE5F4DB5-F914-4A0F-84F3-2E8F21D6A2DE}"/>
              </a:ext>
            </a:extLst>
          </p:cNvPr>
          <p:cNvSpPr txBox="1">
            <a:spLocks noChangeArrowheads="1"/>
          </p:cNvSpPr>
          <p:nvPr/>
        </p:nvSpPr>
        <p:spPr bwMode="auto">
          <a:xfrm>
            <a:off x="8034338" y="5044822"/>
            <a:ext cx="350837" cy="369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C</a:t>
            </a:r>
          </a:p>
        </p:txBody>
      </p:sp>
      <p:sp>
        <p:nvSpPr>
          <p:cNvPr id="18" name="Text Box 55">
            <a:extLst>
              <a:ext uri="{FF2B5EF4-FFF2-40B4-BE49-F238E27FC236}">
                <a16:creationId xmlns:a16="http://schemas.microsoft.com/office/drawing/2014/main" id="{CEE1C620-98D9-4522-9465-2029206C0209}"/>
              </a:ext>
            </a:extLst>
          </p:cNvPr>
          <p:cNvSpPr txBox="1">
            <a:spLocks noChangeArrowheads="1"/>
          </p:cNvSpPr>
          <p:nvPr/>
        </p:nvSpPr>
        <p:spPr bwMode="auto">
          <a:xfrm>
            <a:off x="5016500" y="5832222"/>
            <a:ext cx="1202573"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altLang="zh-CN" sz="1400" dirty="0">
                <a:solidFill>
                  <a:srgbClr val="FF0000"/>
                </a:solidFill>
                <a:latin typeface="Arial" charset="0"/>
                <a:cs typeface="Arial" charset="0"/>
              </a:rPr>
              <a:t>A</a:t>
            </a:r>
            <a:r>
              <a:rPr lang="zh-CN" altLang="en-US" sz="1400" dirty="0">
                <a:solidFill>
                  <a:srgbClr val="FF0000"/>
                </a:solidFill>
                <a:latin typeface="Arial" charset="0"/>
                <a:cs typeface="Arial" charset="0"/>
              </a:rPr>
              <a:t>的信号强度</a:t>
            </a:r>
            <a:endParaRPr lang="en-US" sz="1400" dirty="0">
              <a:solidFill>
                <a:srgbClr val="FF0000"/>
              </a:solidFill>
              <a:latin typeface="Arial" charset="0"/>
              <a:cs typeface="Arial" charset="0"/>
            </a:endParaRPr>
          </a:p>
        </p:txBody>
      </p:sp>
      <p:sp>
        <p:nvSpPr>
          <p:cNvPr id="19" name="Line 60">
            <a:extLst>
              <a:ext uri="{FF2B5EF4-FFF2-40B4-BE49-F238E27FC236}">
                <a16:creationId xmlns:a16="http://schemas.microsoft.com/office/drawing/2014/main" id="{0BC57245-BC80-4291-833B-C727D2E9E950}"/>
              </a:ext>
            </a:extLst>
          </p:cNvPr>
          <p:cNvSpPr>
            <a:spLocks noChangeShapeType="1"/>
          </p:cNvSpPr>
          <p:nvPr/>
        </p:nvSpPr>
        <p:spPr bwMode="auto">
          <a:xfrm>
            <a:off x="5078413" y="6860922"/>
            <a:ext cx="32639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0" name="Line 61">
            <a:extLst>
              <a:ext uri="{FF2B5EF4-FFF2-40B4-BE49-F238E27FC236}">
                <a16:creationId xmlns:a16="http://schemas.microsoft.com/office/drawing/2014/main" id="{EDD0E54D-10FB-4B71-BB3B-49A5687FEFBC}"/>
              </a:ext>
            </a:extLst>
          </p:cNvPr>
          <p:cNvSpPr>
            <a:spLocks noChangeShapeType="1"/>
          </p:cNvSpPr>
          <p:nvPr/>
        </p:nvSpPr>
        <p:spPr bwMode="auto">
          <a:xfrm>
            <a:off x="5024438" y="5681409"/>
            <a:ext cx="0" cy="11382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1" name="Freeform 62">
            <a:extLst>
              <a:ext uri="{FF2B5EF4-FFF2-40B4-BE49-F238E27FC236}">
                <a16:creationId xmlns:a16="http://schemas.microsoft.com/office/drawing/2014/main" id="{39097FC5-0690-4B8A-92DE-819FC23840D3}"/>
              </a:ext>
            </a:extLst>
          </p:cNvPr>
          <p:cNvSpPr>
            <a:spLocks/>
          </p:cNvSpPr>
          <p:nvPr/>
        </p:nvSpPr>
        <p:spPr bwMode="auto">
          <a:xfrm>
            <a:off x="5106988" y="5736972"/>
            <a:ext cx="2995612" cy="1081087"/>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rgbClr val="FF0000"/>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22" name="Text Box 63">
            <a:extLst>
              <a:ext uri="{FF2B5EF4-FFF2-40B4-BE49-F238E27FC236}">
                <a16:creationId xmlns:a16="http://schemas.microsoft.com/office/drawing/2014/main" id="{F37ACFE0-6410-4113-8E7A-BF01E4741BD0}"/>
              </a:ext>
            </a:extLst>
          </p:cNvPr>
          <p:cNvSpPr txBox="1">
            <a:spLocks noChangeArrowheads="1"/>
          </p:cNvSpPr>
          <p:nvPr/>
        </p:nvSpPr>
        <p:spPr bwMode="auto">
          <a:xfrm>
            <a:off x="6362700" y="6824409"/>
            <a:ext cx="492443"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1200" dirty="0">
                <a:latin typeface="Arial" charset="0"/>
                <a:cs typeface="Arial" charset="0"/>
              </a:rPr>
              <a:t>距离</a:t>
            </a:r>
            <a:endParaRPr lang="en-US" sz="1200" dirty="0">
              <a:latin typeface="Arial" charset="0"/>
              <a:cs typeface="Arial" charset="0"/>
            </a:endParaRPr>
          </a:p>
        </p:txBody>
      </p:sp>
      <p:sp>
        <p:nvSpPr>
          <p:cNvPr id="23" name="Freeform 65">
            <a:extLst>
              <a:ext uri="{FF2B5EF4-FFF2-40B4-BE49-F238E27FC236}">
                <a16:creationId xmlns:a16="http://schemas.microsoft.com/office/drawing/2014/main" id="{57DD758B-788C-4D9C-86CF-5C5EC4E0AFC0}"/>
              </a:ext>
            </a:extLst>
          </p:cNvPr>
          <p:cNvSpPr>
            <a:spLocks/>
          </p:cNvSpPr>
          <p:nvPr/>
        </p:nvSpPr>
        <p:spPr bwMode="auto">
          <a:xfrm flipH="1">
            <a:off x="5202238" y="5706809"/>
            <a:ext cx="2995612" cy="1081088"/>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chemeClr val="accent2"/>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24" name="Text Box 66">
            <a:extLst>
              <a:ext uri="{FF2B5EF4-FFF2-40B4-BE49-F238E27FC236}">
                <a16:creationId xmlns:a16="http://schemas.microsoft.com/office/drawing/2014/main" id="{F42DF128-F3F1-48A8-A4E7-97BB9D881F3E}"/>
              </a:ext>
            </a:extLst>
          </p:cNvPr>
          <p:cNvSpPr txBox="1">
            <a:spLocks noChangeArrowheads="1"/>
          </p:cNvSpPr>
          <p:nvPr/>
        </p:nvSpPr>
        <p:spPr bwMode="auto">
          <a:xfrm>
            <a:off x="7643813" y="5760784"/>
            <a:ext cx="1212191"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altLang="zh-CN" sz="1400" dirty="0">
                <a:latin typeface="Arial" charset="0"/>
                <a:cs typeface="Arial" charset="0"/>
              </a:rPr>
              <a:t>C</a:t>
            </a:r>
            <a:r>
              <a:rPr lang="zh-CN" altLang="en-US" sz="1400" dirty="0">
                <a:latin typeface="Arial" charset="0"/>
                <a:cs typeface="Arial" charset="0"/>
              </a:rPr>
              <a:t>的信号强度</a:t>
            </a:r>
            <a:endParaRPr lang="en-US" sz="1400" dirty="0">
              <a:latin typeface="Arial" charset="0"/>
              <a:cs typeface="Arial" charset="0"/>
            </a:endParaRPr>
          </a:p>
        </p:txBody>
      </p:sp>
      <p:sp>
        <p:nvSpPr>
          <p:cNvPr id="25" name="Line 67">
            <a:extLst>
              <a:ext uri="{FF2B5EF4-FFF2-40B4-BE49-F238E27FC236}">
                <a16:creationId xmlns:a16="http://schemas.microsoft.com/office/drawing/2014/main" id="{2FAE8090-BE23-4721-A6EF-07017DA03883}"/>
              </a:ext>
            </a:extLst>
          </p:cNvPr>
          <p:cNvSpPr>
            <a:spLocks noChangeShapeType="1"/>
          </p:cNvSpPr>
          <p:nvPr/>
        </p:nvSpPr>
        <p:spPr bwMode="auto">
          <a:xfrm flipH="1">
            <a:off x="5403850" y="5568697"/>
            <a:ext cx="26988" cy="1263650"/>
          </a:xfrm>
          <a:prstGeom prst="line">
            <a:avLst/>
          </a:prstGeom>
          <a:noFill/>
          <a:ln w="952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6" name="Line 68">
            <a:extLst>
              <a:ext uri="{FF2B5EF4-FFF2-40B4-BE49-F238E27FC236}">
                <a16:creationId xmlns:a16="http://schemas.microsoft.com/office/drawing/2014/main" id="{EE6D0706-63B6-4A18-A77E-A4EEB12E0D7C}"/>
              </a:ext>
            </a:extLst>
          </p:cNvPr>
          <p:cNvSpPr>
            <a:spLocks noChangeShapeType="1"/>
          </p:cNvSpPr>
          <p:nvPr/>
        </p:nvSpPr>
        <p:spPr bwMode="auto">
          <a:xfrm>
            <a:off x="6624638" y="5636959"/>
            <a:ext cx="0" cy="1208088"/>
          </a:xfrm>
          <a:prstGeom prst="line">
            <a:avLst/>
          </a:prstGeom>
          <a:noFill/>
          <a:ln w="952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7" name="Line 69">
            <a:extLst>
              <a:ext uri="{FF2B5EF4-FFF2-40B4-BE49-F238E27FC236}">
                <a16:creationId xmlns:a16="http://schemas.microsoft.com/office/drawing/2014/main" id="{EC876B6D-5BBD-4F70-AC8F-33D68819C655}"/>
              </a:ext>
            </a:extLst>
          </p:cNvPr>
          <p:cNvSpPr>
            <a:spLocks noChangeShapeType="1"/>
          </p:cNvSpPr>
          <p:nvPr/>
        </p:nvSpPr>
        <p:spPr bwMode="auto">
          <a:xfrm>
            <a:off x="7705725" y="5621084"/>
            <a:ext cx="0" cy="1181100"/>
          </a:xfrm>
          <a:prstGeom prst="line">
            <a:avLst/>
          </a:prstGeom>
          <a:noFill/>
          <a:ln w="952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28" name="Group 356">
            <a:extLst>
              <a:ext uri="{FF2B5EF4-FFF2-40B4-BE49-F238E27FC236}">
                <a16:creationId xmlns:a16="http://schemas.microsoft.com/office/drawing/2014/main" id="{2BAD1226-E3BF-4E51-A530-90F0693DE350}"/>
              </a:ext>
            </a:extLst>
          </p:cNvPr>
          <p:cNvGrpSpPr>
            <a:grpSpLocks/>
          </p:cNvGrpSpPr>
          <p:nvPr/>
        </p:nvGrpSpPr>
        <p:grpSpPr bwMode="auto">
          <a:xfrm>
            <a:off x="2925763" y="5832222"/>
            <a:ext cx="627062" cy="642937"/>
            <a:chOff x="313" y="1497"/>
            <a:chExt cx="1152" cy="1014"/>
          </a:xfrm>
        </p:grpSpPr>
        <p:pic>
          <p:nvPicPr>
            <p:cNvPr id="29" name="Picture 354" descr="laptop_stylized_small">
              <a:extLst>
                <a:ext uri="{FF2B5EF4-FFF2-40B4-BE49-F238E27FC236}">
                  <a16:creationId xmlns:a16="http://schemas.microsoft.com/office/drawing/2014/main" id="{A9D496D0-4055-4E7C-A34D-40BC2E00E87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 name="Picture 355" descr="antenna_stylized">
              <a:extLst>
                <a:ext uri="{FF2B5EF4-FFF2-40B4-BE49-F238E27FC236}">
                  <a16:creationId xmlns:a16="http://schemas.microsoft.com/office/drawing/2014/main" id="{B86F8450-9F4C-49CB-AC0B-CE0A09A170B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1" name="Group 356">
            <a:extLst>
              <a:ext uri="{FF2B5EF4-FFF2-40B4-BE49-F238E27FC236}">
                <a16:creationId xmlns:a16="http://schemas.microsoft.com/office/drawing/2014/main" id="{4640C7C2-0223-457F-8419-91B827C186D4}"/>
              </a:ext>
            </a:extLst>
          </p:cNvPr>
          <p:cNvGrpSpPr>
            <a:grpSpLocks/>
          </p:cNvGrpSpPr>
          <p:nvPr/>
        </p:nvGrpSpPr>
        <p:grpSpPr bwMode="auto">
          <a:xfrm>
            <a:off x="1401763" y="5973509"/>
            <a:ext cx="627062" cy="644525"/>
            <a:chOff x="313" y="1497"/>
            <a:chExt cx="1152" cy="1014"/>
          </a:xfrm>
        </p:grpSpPr>
        <p:pic>
          <p:nvPicPr>
            <p:cNvPr id="32" name="Picture 354" descr="laptop_stylized_small">
              <a:extLst>
                <a:ext uri="{FF2B5EF4-FFF2-40B4-BE49-F238E27FC236}">
                  <a16:creationId xmlns:a16="http://schemas.microsoft.com/office/drawing/2014/main" id="{15B12227-39DA-493C-B07F-DE40315CA02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3" name="Picture 355" descr="antenna_stylized">
              <a:extLst>
                <a:ext uri="{FF2B5EF4-FFF2-40B4-BE49-F238E27FC236}">
                  <a16:creationId xmlns:a16="http://schemas.microsoft.com/office/drawing/2014/main" id="{E75B1736-C527-4891-BAD1-0A7B00BB53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4" name="Group 356">
            <a:extLst>
              <a:ext uri="{FF2B5EF4-FFF2-40B4-BE49-F238E27FC236}">
                <a16:creationId xmlns:a16="http://schemas.microsoft.com/office/drawing/2014/main" id="{EAE2586C-2473-47D0-A158-EC266876C3D0}"/>
              </a:ext>
            </a:extLst>
          </p:cNvPr>
          <p:cNvGrpSpPr>
            <a:grpSpLocks/>
          </p:cNvGrpSpPr>
          <p:nvPr/>
        </p:nvGrpSpPr>
        <p:grpSpPr bwMode="auto">
          <a:xfrm>
            <a:off x="5130800" y="4867022"/>
            <a:ext cx="627063" cy="642937"/>
            <a:chOff x="313" y="1497"/>
            <a:chExt cx="1152" cy="1014"/>
          </a:xfrm>
        </p:grpSpPr>
        <p:pic>
          <p:nvPicPr>
            <p:cNvPr id="35" name="Picture 354" descr="laptop_stylized_small">
              <a:extLst>
                <a:ext uri="{FF2B5EF4-FFF2-40B4-BE49-F238E27FC236}">
                  <a16:creationId xmlns:a16="http://schemas.microsoft.com/office/drawing/2014/main" id="{4BEE1432-0BAD-494A-991E-76A955DDE01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 name="Picture 355" descr="antenna_stylized">
              <a:extLst>
                <a:ext uri="{FF2B5EF4-FFF2-40B4-BE49-F238E27FC236}">
                  <a16:creationId xmlns:a16="http://schemas.microsoft.com/office/drawing/2014/main" id="{CB4E2958-469F-4053-9D50-0EC8594DEF7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7" name="Group 356">
            <a:extLst>
              <a:ext uri="{FF2B5EF4-FFF2-40B4-BE49-F238E27FC236}">
                <a16:creationId xmlns:a16="http://schemas.microsoft.com/office/drawing/2014/main" id="{1BF53A82-A4D5-4AFB-8836-90C8A4E68C4B}"/>
              </a:ext>
            </a:extLst>
          </p:cNvPr>
          <p:cNvGrpSpPr>
            <a:grpSpLocks/>
          </p:cNvGrpSpPr>
          <p:nvPr/>
        </p:nvGrpSpPr>
        <p:grpSpPr bwMode="auto">
          <a:xfrm>
            <a:off x="6319838" y="4906709"/>
            <a:ext cx="627062" cy="644525"/>
            <a:chOff x="313" y="1497"/>
            <a:chExt cx="1152" cy="1014"/>
          </a:xfrm>
        </p:grpSpPr>
        <p:pic>
          <p:nvPicPr>
            <p:cNvPr id="38" name="Picture 354" descr="laptop_stylized_small">
              <a:extLst>
                <a:ext uri="{FF2B5EF4-FFF2-40B4-BE49-F238E27FC236}">
                  <a16:creationId xmlns:a16="http://schemas.microsoft.com/office/drawing/2014/main" id="{860BBA00-A7A0-4D6E-8F15-A9D0BCEF10E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9" name="Picture 355" descr="antenna_stylized">
              <a:extLst>
                <a:ext uri="{FF2B5EF4-FFF2-40B4-BE49-F238E27FC236}">
                  <a16:creationId xmlns:a16="http://schemas.microsoft.com/office/drawing/2014/main" id="{866D90BC-28D3-4439-A31B-6D9249ADC59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0" name="Group 356">
            <a:extLst>
              <a:ext uri="{FF2B5EF4-FFF2-40B4-BE49-F238E27FC236}">
                <a16:creationId xmlns:a16="http://schemas.microsoft.com/office/drawing/2014/main" id="{B3C106AB-2BEF-459F-9939-E81648F04EDA}"/>
              </a:ext>
            </a:extLst>
          </p:cNvPr>
          <p:cNvGrpSpPr>
            <a:grpSpLocks/>
          </p:cNvGrpSpPr>
          <p:nvPr/>
        </p:nvGrpSpPr>
        <p:grpSpPr bwMode="auto">
          <a:xfrm>
            <a:off x="7396163" y="4836859"/>
            <a:ext cx="627062" cy="642938"/>
            <a:chOff x="313" y="1497"/>
            <a:chExt cx="1152" cy="1014"/>
          </a:xfrm>
        </p:grpSpPr>
        <p:pic>
          <p:nvPicPr>
            <p:cNvPr id="41" name="Picture 354" descr="laptop_stylized_small">
              <a:extLst>
                <a:ext uri="{FF2B5EF4-FFF2-40B4-BE49-F238E27FC236}">
                  <a16:creationId xmlns:a16="http://schemas.microsoft.com/office/drawing/2014/main" id="{AA85490A-4D65-4EDE-B430-9946783C89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2" name="Picture 355" descr="antenna_stylized">
              <a:extLst>
                <a:ext uri="{FF2B5EF4-FFF2-40B4-BE49-F238E27FC236}">
                  <a16:creationId xmlns:a16="http://schemas.microsoft.com/office/drawing/2014/main" id="{F9DF3261-F02B-4BBE-BF8E-AD5172B5DEA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extLst>
      <p:ext uri="{BB962C8B-B14F-4D97-AF65-F5344CB8AC3E}">
        <p14:creationId xmlns:p14="http://schemas.microsoft.com/office/powerpoint/2010/main" val="19868201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par>
                                <p:cTn id="35" presetID="10"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par>
                                <p:cTn id="38" presetID="10" presetClass="entr" presetSubtype="0" fill="hold"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par>
                                <p:cTn id="41" presetID="10"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par>
                                <p:cTn id="44" presetID="10" presetClass="entr" presetSubtype="0" fill="hold"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par>
                                <p:cTn id="47" presetID="10" presetClass="entr" presetSubtype="0" fill="hold" nodeType="with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fade">
                                      <p:cBhvr>
                                        <p:cTn id="49" dur="500"/>
                                        <p:tgtEl>
                                          <p:spTgt spid="37"/>
                                        </p:tgtEl>
                                      </p:cBhvr>
                                    </p:animEffect>
                                  </p:childTnLst>
                                </p:cTn>
                              </p:par>
                              <p:par>
                                <p:cTn id="50" presetID="10" presetClass="entr" presetSubtype="0" fill="hold" nodeType="with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fade">
                                      <p:cBhvr>
                                        <p:cTn id="5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21" grpId="0" animBg="1"/>
      <p:bldP spid="22" grpId="0"/>
      <p:bldP spid="23" grpId="0" animBg="1"/>
      <p:bldP spid="2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4B7290-35C0-47A6-8DFC-FC6AEC48047B}"/>
              </a:ext>
            </a:extLst>
          </p:cNvPr>
          <p:cNvSpPr>
            <a:spLocks noGrp="1"/>
          </p:cNvSpPr>
          <p:nvPr>
            <p:ph type="title"/>
          </p:nvPr>
        </p:nvSpPr>
        <p:spPr/>
        <p:txBody>
          <a:bodyPr/>
          <a:lstStyle/>
          <a:p>
            <a:r>
              <a:rPr lang="en-US" altLang="zh-CN" dirty="0"/>
              <a:t>IEEE 802.11 MAC</a:t>
            </a:r>
            <a:r>
              <a:rPr lang="zh-CN" altLang="en-US" dirty="0"/>
              <a:t>协议：</a:t>
            </a:r>
            <a:r>
              <a:rPr lang="en-US" altLang="zh-CN" dirty="0"/>
              <a:t>CSMA/CA</a:t>
            </a:r>
            <a:endParaRPr lang="zh-CN" altLang="en-US" dirty="0"/>
          </a:p>
        </p:txBody>
      </p:sp>
      <p:sp>
        <p:nvSpPr>
          <p:cNvPr id="4" name="灯片编号占位符 3">
            <a:extLst>
              <a:ext uri="{FF2B5EF4-FFF2-40B4-BE49-F238E27FC236}">
                <a16:creationId xmlns:a16="http://schemas.microsoft.com/office/drawing/2014/main" id="{A2854EA1-ADFD-4D67-B5D7-36D06E5AD72B}"/>
              </a:ext>
            </a:extLst>
          </p:cNvPr>
          <p:cNvSpPr>
            <a:spLocks noGrp="1"/>
          </p:cNvSpPr>
          <p:nvPr>
            <p:ph type="sldNum" sz="quarter" idx="12"/>
          </p:nvPr>
        </p:nvSpPr>
        <p:spPr/>
        <p:txBody>
          <a:bodyPr/>
          <a:lstStyle/>
          <a:p>
            <a:fld id="{E3FA5FAF-8A25-4B6E-94B7-5CA30A873E9A}" type="slidenum">
              <a:rPr lang="zh-CN" altLang="en-US" smtClean="0"/>
              <a:pPr/>
              <a:t>27</a:t>
            </a:fld>
            <a:endParaRPr lang="zh-CN" altLang="en-US"/>
          </a:p>
        </p:txBody>
      </p:sp>
      <p:sp>
        <p:nvSpPr>
          <p:cNvPr id="5" name="Rectangle 3">
            <a:extLst>
              <a:ext uri="{FF2B5EF4-FFF2-40B4-BE49-F238E27FC236}">
                <a16:creationId xmlns:a16="http://schemas.microsoft.com/office/drawing/2014/main" id="{CEC0AD0A-E134-4283-971F-C6D5AF443B2D}"/>
              </a:ext>
            </a:extLst>
          </p:cNvPr>
          <p:cNvSpPr txBox="1">
            <a:spLocks noChangeArrowheads="1"/>
          </p:cNvSpPr>
          <p:nvPr/>
        </p:nvSpPr>
        <p:spPr bwMode="auto">
          <a:xfrm>
            <a:off x="450850" y="1700808"/>
            <a:ext cx="5630863"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buFont typeface="Wingdings" charset="0"/>
              <a:buNone/>
              <a:defRPr/>
            </a:pPr>
            <a:r>
              <a:rPr lang="en-US" sz="2000" u="sng" kern="0" dirty="0">
                <a:solidFill>
                  <a:srgbClr val="C00000"/>
                </a:solidFill>
                <a:latin typeface="Arial" charset="0"/>
                <a:cs typeface="Arial" charset="0"/>
              </a:rPr>
              <a:t>802.11 </a:t>
            </a:r>
            <a:r>
              <a:rPr lang="zh-CN" altLang="en-US" sz="2000" u="sng" kern="0" dirty="0">
                <a:solidFill>
                  <a:srgbClr val="C00000"/>
                </a:solidFill>
                <a:latin typeface="Arial" charset="0"/>
                <a:cs typeface="Arial" charset="0"/>
              </a:rPr>
              <a:t>发送端</a:t>
            </a:r>
            <a:endParaRPr lang="en-US" sz="2000" kern="0" dirty="0">
              <a:solidFill>
                <a:srgbClr val="C00000"/>
              </a:solidFill>
              <a:latin typeface="Arial" charset="0"/>
              <a:cs typeface="Arial" charset="0"/>
            </a:endParaRPr>
          </a:p>
          <a:p>
            <a:pPr>
              <a:buFont typeface="Wingdings" charset="0"/>
              <a:buNone/>
              <a:defRPr/>
            </a:pPr>
            <a:r>
              <a:rPr lang="en-US" sz="1800" kern="0" dirty="0">
                <a:solidFill>
                  <a:srgbClr val="000099"/>
                </a:solidFill>
                <a:latin typeface="Arial" charset="0"/>
                <a:cs typeface="Arial" charset="0"/>
              </a:rPr>
              <a:t>1 </a:t>
            </a:r>
            <a:r>
              <a:rPr lang="zh-CN" altLang="en-US" sz="1800" kern="0" dirty="0">
                <a:solidFill>
                  <a:srgbClr val="000099"/>
                </a:solidFill>
                <a:latin typeface="Arial" charset="0"/>
                <a:cs typeface="Arial" charset="0"/>
              </a:rPr>
              <a:t>如果感知信道空闲了</a:t>
            </a:r>
            <a:r>
              <a:rPr lang="zh-CN" altLang="en-US" sz="1800" kern="0" dirty="0">
                <a:latin typeface="Arial" charset="0"/>
                <a:cs typeface="Arial" charset="0"/>
              </a:rPr>
              <a:t>一段长为</a:t>
            </a:r>
            <a:r>
              <a:rPr lang="en-US" sz="1800" b="1" kern="0" dirty="0">
                <a:latin typeface="Arial" charset="0"/>
                <a:cs typeface="Arial" charset="0"/>
              </a:rPr>
              <a:t>DIFS</a:t>
            </a:r>
            <a:r>
              <a:rPr lang="zh-CN" altLang="en-US" sz="1800" kern="0" dirty="0">
                <a:latin typeface="Arial" charset="0"/>
                <a:cs typeface="Arial" charset="0"/>
              </a:rPr>
              <a:t>的时间，则</a:t>
            </a:r>
            <a:r>
              <a:rPr lang="en-US" sz="1800" kern="0" dirty="0">
                <a:latin typeface="Arial" charset="0"/>
                <a:cs typeface="Arial" charset="0"/>
              </a:rPr>
              <a:t> </a:t>
            </a:r>
          </a:p>
          <a:p>
            <a:pPr lvl="1">
              <a:buFont typeface="Wingdings" charset="0"/>
              <a:buNone/>
              <a:defRPr/>
            </a:pPr>
            <a:r>
              <a:rPr lang="zh-CN" altLang="en-US" sz="1800" kern="0" dirty="0">
                <a:latin typeface="Arial" charset="0"/>
                <a:cs typeface="Arial" charset="0"/>
              </a:rPr>
              <a:t>传输整个帧</a:t>
            </a:r>
            <a:r>
              <a:rPr lang="en-US" sz="1800" kern="0" dirty="0">
                <a:latin typeface="Arial" charset="0"/>
                <a:cs typeface="Arial" charset="0"/>
              </a:rPr>
              <a:t> (</a:t>
            </a:r>
            <a:r>
              <a:rPr lang="zh-CN" altLang="en-US" sz="1800" kern="0" dirty="0">
                <a:latin typeface="Arial" charset="0"/>
                <a:cs typeface="Arial" charset="0"/>
              </a:rPr>
              <a:t>没有碰撞</a:t>
            </a:r>
            <a:r>
              <a:rPr lang="en-US" sz="1800" kern="0" dirty="0">
                <a:latin typeface="Arial" charset="0"/>
                <a:cs typeface="Arial" charset="0"/>
              </a:rPr>
              <a:t>)</a:t>
            </a:r>
          </a:p>
          <a:p>
            <a:pPr>
              <a:buFont typeface="Wingdings" charset="0"/>
              <a:buNone/>
              <a:defRPr/>
            </a:pPr>
            <a:r>
              <a:rPr lang="en-US" sz="1800" kern="0" dirty="0">
                <a:solidFill>
                  <a:srgbClr val="000099"/>
                </a:solidFill>
                <a:latin typeface="Arial" charset="0"/>
                <a:cs typeface="Arial" charset="0"/>
              </a:rPr>
              <a:t>2 </a:t>
            </a:r>
            <a:r>
              <a:rPr lang="zh-CN" altLang="en-US" sz="1800" kern="0" dirty="0">
                <a:solidFill>
                  <a:srgbClr val="000099"/>
                </a:solidFill>
                <a:latin typeface="Arial" charset="0"/>
                <a:cs typeface="Arial" charset="0"/>
              </a:rPr>
              <a:t>如果感知信道繁忙，则</a:t>
            </a:r>
            <a:r>
              <a:rPr lang="en-US" sz="1800" kern="0" dirty="0">
                <a:latin typeface="Arial" charset="0"/>
                <a:cs typeface="Arial" charset="0"/>
              </a:rPr>
              <a:t> </a:t>
            </a:r>
          </a:p>
          <a:p>
            <a:pPr lvl="1">
              <a:buFont typeface="Wingdings" charset="0"/>
              <a:buNone/>
              <a:defRPr/>
            </a:pPr>
            <a:r>
              <a:rPr lang="zh-CN" altLang="en-US" sz="1800" kern="0" dirty="0">
                <a:latin typeface="Arial" charset="0"/>
                <a:cs typeface="Arial" charset="0"/>
              </a:rPr>
              <a:t>运用类似</a:t>
            </a:r>
            <a:r>
              <a:rPr lang="en-US" altLang="zh-CN" sz="1800" kern="0" dirty="0">
                <a:latin typeface="Arial" charset="0"/>
                <a:cs typeface="Arial" charset="0"/>
              </a:rPr>
              <a:t>802.3</a:t>
            </a:r>
            <a:r>
              <a:rPr lang="zh-CN" altLang="en-US" sz="1800" kern="0" dirty="0">
                <a:latin typeface="Arial" charset="0"/>
                <a:cs typeface="Arial" charset="0"/>
              </a:rPr>
              <a:t>中二进制指数退避，启动倒计时器</a:t>
            </a:r>
            <a:endParaRPr lang="en-US" sz="1800" kern="0" dirty="0">
              <a:latin typeface="Arial" charset="0"/>
              <a:cs typeface="Arial" charset="0"/>
            </a:endParaRPr>
          </a:p>
          <a:p>
            <a:pPr lvl="1">
              <a:buFont typeface="Wingdings" pitchFamily="2" charset="2"/>
              <a:buNone/>
              <a:defRPr/>
            </a:pPr>
            <a:r>
              <a:rPr lang="zh-CN" altLang="en-US" sz="1800" kern="0" dirty="0">
                <a:solidFill>
                  <a:srgbClr val="FF0000"/>
                </a:solidFill>
                <a:latin typeface="Arial" charset="0"/>
                <a:cs typeface="Arial" charset="0"/>
              </a:rPr>
              <a:t>在信道空闲时倒计时</a:t>
            </a:r>
            <a:r>
              <a:rPr lang="en-US" altLang="zh-CN" sz="1800" kern="0" dirty="0">
                <a:solidFill>
                  <a:srgbClr val="FF0000"/>
                </a:solidFill>
                <a:latin typeface="Arial" charset="0"/>
                <a:cs typeface="Arial" charset="0"/>
              </a:rPr>
              <a:t> / </a:t>
            </a:r>
            <a:r>
              <a:rPr lang="zh-CN" altLang="en-US" sz="1800" kern="0" dirty="0">
                <a:solidFill>
                  <a:srgbClr val="FF0000"/>
                </a:solidFill>
                <a:latin typeface="Arial" charset="0"/>
                <a:cs typeface="Arial" charset="0"/>
              </a:rPr>
              <a:t>在信道忙时暂停</a:t>
            </a:r>
            <a:endParaRPr lang="en-US" sz="1800" kern="0" dirty="0">
              <a:solidFill>
                <a:srgbClr val="FF0000"/>
              </a:solidFill>
              <a:latin typeface="Arial" charset="0"/>
              <a:cs typeface="Arial" charset="0"/>
            </a:endParaRPr>
          </a:p>
          <a:p>
            <a:pPr>
              <a:buFont typeface="Wingdings" charset="0"/>
              <a:buNone/>
              <a:defRPr/>
            </a:pPr>
            <a:r>
              <a:rPr lang="en-US" sz="1800" kern="0" dirty="0">
                <a:solidFill>
                  <a:srgbClr val="000099"/>
                </a:solidFill>
                <a:latin typeface="Arial" charset="0"/>
                <a:cs typeface="Arial" charset="0"/>
              </a:rPr>
              <a:t>3 </a:t>
            </a:r>
            <a:r>
              <a:rPr lang="zh-CN" altLang="en-US" sz="1800" kern="0" dirty="0">
                <a:solidFill>
                  <a:srgbClr val="000099"/>
                </a:solidFill>
                <a:latin typeface="Arial" charset="0"/>
                <a:cs typeface="Arial" charset="0"/>
              </a:rPr>
              <a:t>如果倒计时归</a:t>
            </a:r>
            <a:r>
              <a:rPr lang="en-US" altLang="zh-CN" sz="1800" kern="0" dirty="0">
                <a:solidFill>
                  <a:srgbClr val="000099"/>
                </a:solidFill>
                <a:latin typeface="Arial" charset="0"/>
                <a:cs typeface="Arial" charset="0"/>
              </a:rPr>
              <a:t>0</a:t>
            </a:r>
            <a:r>
              <a:rPr lang="zh-CN" altLang="en-US" sz="1800" kern="0" dirty="0">
                <a:solidFill>
                  <a:srgbClr val="000099"/>
                </a:solidFill>
                <a:latin typeface="Arial" charset="0"/>
                <a:cs typeface="Arial" charset="0"/>
              </a:rPr>
              <a:t>（只会在信道空闲时归</a:t>
            </a:r>
            <a:r>
              <a:rPr lang="en-US" altLang="zh-CN" sz="1800" kern="0" dirty="0">
                <a:solidFill>
                  <a:srgbClr val="000099"/>
                </a:solidFill>
                <a:latin typeface="Arial" charset="0"/>
                <a:cs typeface="Arial" charset="0"/>
              </a:rPr>
              <a:t>0</a:t>
            </a:r>
            <a:r>
              <a:rPr lang="zh-CN" altLang="en-US" sz="1800" kern="0" dirty="0">
                <a:solidFill>
                  <a:srgbClr val="000099"/>
                </a:solidFill>
                <a:latin typeface="Arial" charset="0"/>
                <a:cs typeface="Arial" charset="0"/>
              </a:rPr>
              <a:t>）</a:t>
            </a:r>
            <a:endParaRPr lang="en-US" sz="2800" kern="0" dirty="0">
              <a:solidFill>
                <a:srgbClr val="000099"/>
              </a:solidFill>
              <a:latin typeface="Arial" charset="0"/>
              <a:cs typeface="Arial" charset="0"/>
            </a:endParaRPr>
          </a:p>
          <a:p>
            <a:pPr lvl="1">
              <a:buFont typeface="Wingdings" charset="0"/>
              <a:buNone/>
              <a:defRPr/>
            </a:pPr>
            <a:r>
              <a:rPr lang="zh-CN" altLang="en-US" sz="1800" kern="0" dirty="0">
                <a:latin typeface="Arial" charset="0"/>
                <a:cs typeface="Arial" charset="0"/>
              </a:rPr>
              <a:t>传输帧并等待</a:t>
            </a:r>
            <a:r>
              <a:rPr lang="en-US" altLang="zh-CN" sz="1800" kern="0" dirty="0">
                <a:latin typeface="Arial" charset="0"/>
                <a:cs typeface="Arial" charset="0"/>
              </a:rPr>
              <a:t>ACK</a:t>
            </a:r>
            <a:endParaRPr lang="en-US" sz="1800" kern="0" dirty="0">
              <a:latin typeface="Arial" charset="0"/>
              <a:cs typeface="Arial" charset="0"/>
            </a:endParaRPr>
          </a:p>
          <a:p>
            <a:pPr>
              <a:buFont typeface="Wingdings" pitchFamily="2" charset="2"/>
              <a:buNone/>
              <a:defRPr/>
            </a:pPr>
            <a:r>
              <a:rPr lang="en-US" altLang="zh-CN" sz="1800" kern="0" dirty="0">
                <a:solidFill>
                  <a:srgbClr val="000099"/>
                </a:solidFill>
                <a:latin typeface="Arial" charset="0"/>
                <a:cs typeface="Arial" charset="0"/>
              </a:rPr>
              <a:t>4 </a:t>
            </a:r>
            <a:r>
              <a:rPr lang="zh-CN" altLang="en-US" sz="1800" kern="0" dirty="0">
                <a:solidFill>
                  <a:srgbClr val="000099"/>
                </a:solidFill>
                <a:latin typeface="Arial" charset="0"/>
                <a:cs typeface="Arial" charset="0"/>
              </a:rPr>
              <a:t>如果没有</a:t>
            </a:r>
            <a:r>
              <a:rPr lang="en-US" altLang="zh-CN" sz="1800" kern="0" dirty="0">
                <a:solidFill>
                  <a:srgbClr val="000099"/>
                </a:solidFill>
                <a:latin typeface="Arial" charset="0"/>
                <a:cs typeface="Arial" charset="0"/>
              </a:rPr>
              <a:t>ACK </a:t>
            </a:r>
            <a:endParaRPr lang="en-US" altLang="zh-CN" sz="2800" kern="0" dirty="0">
              <a:solidFill>
                <a:srgbClr val="000099"/>
              </a:solidFill>
              <a:latin typeface="Arial" charset="0"/>
              <a:cs typeface="Arial" charset="0"/>
            </a:endParaRPr>
          </a:p>
          <a:p>
            <a:pPr lvl="1">
              <a:buFont typeface="Wingdings" charset="0"/>
              <a:buNone/>
              <a:defRPr/>
            </a:pPr>
            <a:r>
              <a:rPr lang="zh-CN" altLang="en-US" sz="1800" kern="0" dirty="0">
                <a:latin typeface="Arial" charset="0"/>
                <a:cs typeface="Arial" charset="0"/>
              </a:rPr>
              <a:t>指数退避增加倒计时长，重复第</a:t>
            </a:r>
            <a:r>
              <a:rPr lang="en-US" altLang="zh-CN" sz="1800" kern="0" dirty="0">
                <a:latin typeface="Arial" charset="0"/>
                <a:cs typeface="Arial" charset="0"/>
              </a:rPr>
              <a:t>2</a:t>
            </a:r>
            <a:r>
              <a:rPr lang="zh-CN" altLang="en-US" sz="1800" kern="0" dirty="0">
                <a:latin typeface="Arial" charset="0"/>
                <a:cs typeface="Arial" charset="0"/>
              </a:rPr>
              <a:t>步</a:t>
            </a:r>
            <a:endParaRPr lang="en-US" sz="1800" kern="0" dirty="0">
              <a:latin typeface="Arial" charset="0"/>
              <a:cs typeface="Arial" charset="0"/>
            </a:endParaRPr>
          </a:p>
          <a:p>
            <a:pPr>
              <a:buFont typeface="Wingdings" charset="0"/>
              <a:buNone/>
              <a:defRPr/>
            </a:pPr>
            <a:r>
              <a:rPr lang="en-US" sz="2000" u="sng" kern="0" dirty="0">
                <a:solidFill>
                  <a:srgbClr val="C00000"/>
                </a:solidFill>
                <a:latin typeface="Arial" charset="0"/>
                <a:cs typeface="Arial" charset="0"/>
              </a:rPr>
              <a:t>802.11 </a:t>
            </a:r>
            <a:r>
              <a:rPr lang="zh-CN" altLang="en-US" sz="2000" u="sng" kern="0" dirty="0">
                <a:solidFill>
                  <a:srgbClr val="C00000"/>
                </a:solidFill>
                <a:latin typeface="Arial" charset="0"/>
                <a:cs typeface="Arial" charset="0"/>
              </a:rPr>
              <a:t>接收端</a:t>
            </a:r>
            <a:endParaRPr lang="en-US" sz="2000" kern="0" dirty="0">
              <a:solidFill>
                <a:srgbClr val="C00000"/>
              </a:solidFill>
              <a:latin typeface="Arial" charset="0"/>
              <a:cs typeface="Arial" charset="0"/>
            </a:endParaRPr>
          </a:p>
          <a:p>
            <a:pPr>
              <a:buFont typeface="Wingdings" charset="0"/>
              <a:buNone/>
              <a:defRPr/>
            </a:pPr>
            <a:r>
              <a:rPr lang="en-US" sz="2000" kern="0" dirty="0">
                <a:solidFill>
                  <a:srgbClr val="000099"/>
                </a:solidFill>
                <a:latin typeface="Arial" charset="0"/>
                <a:cs typeface="Arial" charset="0"/>
              </a:rPr>
              <a:t>- </a:t>
            </a:r>
            <a:r>
              <a:rPr lang="zh-CN" altLang="en-US" sz="1800" kern="0" dirty="0">
                <a:solidFill>
                  <a:srgbClr val="000099"/>
                </a:solidFill>
                <a:latin typeface="Arial" charset="0"/>
                <a:cs typeface="Arial" charset="0"/>
              </a:rPr>
              <a:t>如果正确接收帧</a:t>
            </a:r>
            <a:endParaRPr lang="en-US" sz="1800" kern="0" dirty="0">
              <a:solidFill>
                <a:srgbClr val="000099"/>
              </a:solidFill>
              <a:latin typeface="Arial" charset="0"/>
              <a:cs typeface="Arial" charset="0"/>
            </a:endParaRPr>
          </a:p>
          <a:p>
            <a:pPr>
              <a:buFont typeface="Wingdings" charset="0"/>
              <a:buNone/>
              <a:defRPr/>
            </a:pPr>
            <a:r>
              <a:rPr lang="en-US" sz="1800" kern="0" dirty="0">
                <a:solidFill>
                  <a:schemeClr val="accent2"/>
                </a:solidFill>
                <a:latin typeface="Arial" charset="0"/>
                <a:cs typeface="Arial" charset="0"/>
              </a:rPr>
              <a:t>   </a:t>
            </a:r>
            <a:r>
              <a:rPr lang="zh-CN" altLang="en-US" sz="1800" kern="0" dirty="0">
                <a:latin typeface="Arial" charset="0"/>
                <a:cs typeface="Arial" charset="0"/>
              </a:rPr>
              <a:t>在一段</a:t>
            </a:r>
            <a:r>
              <a:rPr lang="en-US" altLang="zh-CN" sz="1800" kern="0" dirty="0">
                <a:latin typeface="Arial" charset="0"/>
                <a:cs typeface="Arial" charset="0"/>
              </a:rPr>
              <a:t>SIFS</a:t>
            </a:r>
            <a:r>
              <a:rPr lang="zh-CN" altLang="en-US" sz="1800" kern="0" dirty="0">
                <a:latin typeface="Arial" charset="0"/>
                <a:cs typeface="Arial" charset="0"/>
              </a:rPr>
              <a:t>时间后返回</a:t>
            </a:r>
            <a:r>
              <a:rPr lang="en-US" sz="1800" kern="0" dirty="0">
                <a:latin typeface="Arial" charset="0"/>
                <a:cs typeface="Arial" charset="0"/>
              </a:rPr>
              <a:t>ACK</a:t>
            </a:r>
            <a:r>
              <a:rPr lang="zh-CN" altLang="en-US" sz="1800" kern="0" dirty="0">
                <a:latin typeface="Arial" charset="0"/>
                <a:cs typeface="Arial" charset="0"/>
              </a:rPr>
              <a:t>帧</a:t>
            </a:r>
            <a:r>
              <a:rPr lang="en-US" sz="1800" kern="0" dirty="0">
                <a:latin typeface="Arial" charset="0"/>
                <a:cs typeface="Arial" charset="0"/>
              </a:rPr>
              <a:t> (</a:t>
            </a:r>
            <a:r>
              <a:rPr lang="zh-CN" altLang="en-US" sz="1800" kern="0" dirty="0">
                <a:latin typeface="Arial" charset="0"/>
                <a:cs typeface="Arial" charset="0"/>
              </a:rPr>
              <a:t>隐藏终端场景，必须使用</a:t>
            </a:r>
            <a:r>
              <a:rPr lang="en-US" sz="1800" kern="0" dirty="0">
                <a:latin typeface="Arial" charset="0"/>
                <a:cs typeface="Arial" charset="0"/>
              </a:rPr>
              <a:t>ACK) </a:t>
            </a:r>
            <a:endParaRPr lang="en-US" sz="2000" b="1" kern="0" dirty="0">
              <a:latin typeface="Arial" charset="0"/>
              <a:cs typeface="Arial" charset="0"/>
            </a:endParaRPr>
          </a:p>
        </p:txBody>
      </p:sp>
      <p:sp>
        <p:nvSpPr>
          <p:cNvPr id="6" name="Line 5">
            <a:extLst>
              <a:ext uri="{FF2B5EF4-FFF2-40B4-BE49-F238E27FC236}">
                <a16:creationId xmlns:a16="http://schemas.microsoft.com/office/drawing/2014/main" id="{FBBA89EA-5F2C-466D-ABF5-26D0AAB24A3C}"/>
              </a:ext>
            </a:extLst>
          </p:cNvPr>
          <p:cNvSpPr>
            <a:spLocks noChangeShapeType="1"/>
          </p:cNvSpPr>
          <p:nvPr/>
        </p:nvSpPr>
        <p:spPr bwMode="auto">
          <a:xfrm>
            <a:off x="6609779" y="2748558"/>
            <a:ext cx="0" cy="33385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7" name="Line 6">
            <a:extLst>
              <a:ext uri="{FF2B5EF4-FFF2-40B4-BE49-F238E27FC236}">
                <a16:creationId xmlns:a16="http://schemas.microsoft.com/office/drawing/2014/main" id="{5C232863-591D-4E9C-9B1F-DE0FB74C8E61}"/>
              </a:ext>
            </a:extLst>
          </p:cNvPr>
          <p:cNvSpPr>
            <a:spLocks noChangeShapeType="1"/>
          </p:cNvSpPr>
          <p:nvPr/>
        </p:nvSpPr>
        <p:spPr bwMode="auto">
          <a:xfrm>
            <a:off x="8529067" y="2735858"/>
            <a:ext cx="0" cy="33385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8" name="Text Box 7">
            <a:extLst>
              <a:ext uri="{FF2B5EF4-FFF2-40B4-BE49-F238E27FC236}">
                <a16:creationId xmlns:a16="http://schemas.microsoft.com/office/drawing/2014/main" id="{D5F41C15-AE80-46AF-927F-AC5E5D83D55F}"/>
              </a:ext>
            </a:extLst>
          </p:cNvPr>
          <p:cNvSpPr txBox="1">
            <a:spLocks noChangeArrowheads="1"/>
          </p:cNvSpPr>
          <p:nvPr/>
        </p:nvSpPr>
        <p:spPr bwMode="auto">
          <a:xfrm>
            <a:off x="6200204" y="2391371"/>
            <a:ext cx="828675"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dirty="0">
                <a:latin typeface="Arial" charset="0"/>
                <a:cs typeface="Arial" charset="0"/>
              </a:rPr>
              <a:t>sender</a:t>
            </a:r>
          </a:p>
        </p:txBody>
      </p:sp>
      <p:sp>
        <p:nvSpPr>
          <p:cNvPr id="9" name="Text Box 8">
            <a:extLst>
              <a:ext uri="{FF2B5EF4-FFF2-40B4-BE49-F238E27FC236}">
                <a16:creationId xmlns:a16="http://schemas.microsoft.com/office/drawing/2014/main" id="{7ABB000E-7AA0-46A7-B968-5B2C6A5CA76D}"/>
              </a:ext>
            </a:extLst>
          </p:cNvPr>
          <p:cNvSpPr txBox="1">
            <a:spLocks noChangeArrowheads="1"/>
          </p:cNvSpPr>
          <p:nvPr/>
        </p:nvSpPr>
        <p:spPr bwMode="auto">
          <a:xfrm>
            <a:off x="8038529" y="2400896"/>
            <a:ext cx="914400" cy="338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600" dirty="0">
                <a:latin typeface="Arial" charset="0"/>
                <a:cs typeface="Arial" charset="0"/>
              </a:rPr>
              <a:t>receiver</a:t>
            </a:r>
          </a:p>
        </p:txBody>
      </p:sp>
      <p:grpSp>
        <p:nvGrpSpPr>
          <p:cNvPr id="10" name="Group 23">
            <a:extLst>
              <a:ext uri="{FF2B5EF4-FFF2-40B4-BE49-F238E27FC236}">
                <a16:creationId xmlns:a16="http://schemas.microsoft.com/office/drawing/2014/main" id="{EED341B9-5B14-48BF-AFA8-7FBF9EA2659E}"/>
              </a:ext>
            </a:extLst>
          </p:cNvPr>
          <p:cNvGrpSpPr>
            <a:grpSpLocks/>
          </p:cNvGrpSpPr>
          <p:nvPr/>
        </p:nvGrpSpPr>
        <p:grpSpPr bwMode="auto">
          <a:xfrm>
            <a:off x="5914454" y="3045421"/>
            <a:ext cx="2616200" cy="1690687"/>
            <a:chOff x="3614" y="1617"/>
            <a:chExt cx="1648" cy="1065"/>
          </a:xfrm>
        </p:grpSpPr>
        <p:grpSp>
          <p:nvGrpSpPr>
            <p:cNvPr id="11" name="Group 22">
              <a:extLst>
                <a:ext uri="{FF2B5EF4-FFF2-40B4-BE49-F238E27FC236}">
                  <a16:creationId xmlns:a16="http://schemas.microsoft.com/office/drawing/2014/main" id="{89527C08-08C0-4432-8F31-CFE7B41098EE}"/>
                </a:ext>
              </a:extLst>
            </p:cNvPr>
            <p:cNvGrpSpPr>
              <a:grpSpLocks/>
            </p:cNvGrpSpPr>
            <p:nvPr/>
          </p:nvGrpSpPr>
          <p:grpSpPr bwMode="auto">
            <a:xfrm>
              <a:off x="3614" y="1617"/>
              <a:ext cx="424" cy="194"/>
              <a:chOff x="3614" y="1617"/>
              <a:chExt cx="424" cy="194"/>
            </a:xfrm>
          </p:grpSpPr>
          <p:sp>
            <p:nvSpPr>
              <p:cNvPr id="15" name="AutoShape 11">
                <a:extLst>
                  <a:ext uri="{FF2B5EF4-FFF2-40B4-BE49-F238E27FC236}">
                    <a16:creationId xmlns:a16="http://schemas.microsoft.com/office/drawing/2014/main" id="{EDE9A0DC-B069-44BC-B58E-C28208D01CEC}"/>
                  </a:ext>
                </a:extLst>
              </p:cNvPr>
              <p:cNvSpPr>
                <a:spLocks/>
              </p:cNvSpPr>
              <p:nvPr/>
            </p:nvSpPr>
            <p:spPr bwMode="auto">
              <a:xfrm>
                <a:off x="3984" y="1620"/>
                <a:ext cx="54" cy="162"/>
              </a:xfrm>
              <a:prstGeom prst="leftBrace">
                <a:avLst>
                  <a:gd name="adj1" fmla="val 25000"/>
                  <a:gd name="adj2" fmla="val 50000"/>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16" name="Text Box 12">
                <a:extLst>
                  <a:ext uri="{FF2B5EF4-FFF2-40B4-BE49-F238E27FC236}">
                    <a16:creationId xmlns:a16="http://schemas.microsoft.com/office/drawing/2014/main" id="{EB500F76-6F82-464A-917C-4BDF89FFF9CC}"/>
                  </a:ext>
                </a:extLst>
              </p:cNvPr>
              <p:cNvSpPr txBox="1">
                <a:spLocks noChangeArrowheads="1"/>
              </p:cNvSpPr>
              <p:nvPr/>
            </p:nvSpPr>
            <p:spPr bwMode="auto">
              <a:xfrm>
                <a:off x="3614" y="1617"/>
                <a:ext cx="374"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dirty="0">
                    <a:latin typeface="Arial" charset="0"/>
                    <a:cs typeface="Arial" charset="0"/>
                  </a:rPr>
                  <a:t>DIFS</a:t>
                </a:r>
              </a:p>
            </p:txBody>
          </p:sp>
        </p:grpSp>
        <p:grpSp>
          <p:nvGrpSpPr>
            <p:cNvPr id="12" name="Group 20">
              <a:extLst>
                <a:ext uri="{FF2B5EF4-FFF2-40B4-BE49-F238E27FC236}">
                  <a16:creationId xmlns:a16="http://schemas.microsoft.com/office/drawing/2014/main" id="{9ACB998F-4761-4FE8-915C-76158223E551}"/>
                </a:ext>
              </a:extLst>
            </p:cNvPr>
            <p:cNvGrpSpPr>
              <a:grpSpLocks/>
            </p:cNvGrpSpPr>
            <p:nvPr/>
          </p:nvGrpSpPr>
          <p:grpSpPr bwMode="auto">
            <a:xfrm>
              <a:off x="4050" y="1782"/>
              <a:ext cx="1212" cy="900"/>
              <a:chOff x="4050" y="1782"/>
              <a:chExt cx="1212" cy="900"/>
            </a:xfrm>
          </p:grpSpPr>
          <p:sp>
            <p:nvSpPr>
              <p:cNvPr id="13" name="Freeform 13">
                <a:extLst>
                  <a:ext uri="{FF2B5EF4-FFF2-40B4-BE49-F238E27FC236}">
                    <a16:creationId xmlns:a16="http://schemas.microsoft.com/office/drawing/2014/main" id="{34DC1B79-CA1A-40D8-8512-722C970B61BD}"/>
                  </a:ext>
                </a:extLst>
              </p:cNvPr>
              <p:cNvSpPr>
                <a:spLocks/>
              </p:cNvSpPr>
              <p:nvPr/>
            </p:nvSpPr>
            <p:spPr bwMode="auto">
              <a:xfrm>
                <a:off x="4050" y="1782"/>
                <a:ext cx="1212" cy="900"/>
              </a:xfrm>
              <a:custGeom>
                <a:avLst/>
                <a:gdLst>
                  <a:gd name="T0" fmla="*/ 6 w 1212"/>
                  <a:gd name="T1" fmla="*/ 0 h 900"/>
                  <a:gd name="T2" fmla="*/ 1212 w 1212"/>
                  <a:gd name="T3" fmla="*/ 228 h 900"/>
                  <a:gd name="T4" fmla="*/ 1212 w 1212"/>
                  <a:gd name="T5" fmla="*/ 900 h 900"/>
                  <a:gd name="T6" fmla="*/ 0 w 1212"/>
                  <a:gd name="T7" fmla="*/ 660 h 900"/>
                  <a:gd name="T8" fmla="*/ 6 w 1212"/>
                  <a:gd name="T9" fmla="*/ 0 h 9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2" h="900">
                    <a:moveTo>
                      <a:pt x="6" y="0"/>
                    </a:moveTo>
                    <a:lnTo>
                      <a:pt x="1212" y="228"/>
                    </a:lnTo>
                    <a:lnTo>
                      <a:pt x="1212" y="900"/>
                    </a:lnTo>
                    <a:lnTo>
                      <a:pt x="0" y="660"/>
                    </a:lnTo>
                    <a:lnTo>
                      <a:pt x="6" y="0"/>
                    </a:lnTo>
                    <a:close/>
                  </a:path>
                </a:pathLst>
              </a:custGeom>
              <a:solidFill>
                <a:schemeClr val="accent1"/>
              </a:soli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14" name="Text Box 18">
                <a:extLst>
                  <a:ext uri="{FF2B5EF4-FFF2-40B4-BE49-F238E27FC236}">
                    <a16:creationId xmlns:a16="http://schemas.microsoft.com/office/drawing/2014/main" id="{F87B639C-54EC-4E98-8C19-0B5D2B8C8407}"/>
                  </a:ext>
                </a:extLst>
              </p:cNvPr>
              <p:cNvSpPr txBox="1">
                <a:spLocks noChangeArrowheads="1"/>
              </p:cNvSpPr>
              <p:nvPr/>
            </p:nvSpPr>
            <p:spPr bwMode="auto">
              <a:xfrm>
                <a:off x="4394" y="2108"/>
                <a:ext cx="399"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solidFill>
                      <a:schemeClr val="bg1"/>
                    </a:solidFill>
                    <a:latin typeface="Arial" charset="0"/>
                    <a:cs typeface="Arial" charset="0"/>
                  </a:rPr>
                  <a:t>data</a:t>
                </a:r>
              </a:p>
            </p:txBody>
          </p:sp>
        </p:grpSp>
      </p:grpSp>
      <p:grpSp>
        <p:nvGrpSpPr>
          <p:cNvPr id="17" name="Group 24">
            <a:extLst>
              <a:ext uri="{FF2B5EF4-FFF2-40B4-BE49-F238E27FC236}">
                <a16:creationId xmlns:a16="http://schemas.microsoft.com/office/drawing/2014/main" id="{4B8971E9-77D4-4DAA-A677-5C95E3EB6AD9}"/>
              </a:ext>
            </a:extLst>
          </p:cNvPr>
          <p:cNvGrpSpPr>
            <a:grpSpLocks/>
          </p:cNvGrpSpPr>
          <p:nvPr/>
        </p:nvGrpSpPr>
        <p:grpSpPr bwMode="auto">
          <a:xfrm>
            <a:off x="6597079" y="4745633"/>
            <a:ext cx="2511425" cy="923925"/>
            <a:chOff x="4044" y="2688"/>
            <a:chExt cx="1582" cy="582"/>
          </a:xfrm>
        </p:grpSpPr>
        <p:sp>
          <p:nvSpPr>
            <p:cNvPr id="18" name="Text Box 14">
              <a:extLst>
                <a:ext uri="{FF2B5EF4-FFF2-40B4-BE49-F238E27FC236}">
                  <a16:creationId xmlns:a16="http://schemas.microsoft.com/office/drawing/2014/main" id="{E70C6E5C-62E1-44D5-8CD3-8593CADDD6DC}"/>
                </a:ext>
              </a:extLst>
            </p:cNvPr>
            <p:cNvSpPr txBox="1">
              <a:spLocks noChangeArrowheads="1"/>
            </p:cNvSpPr>
            <p:nvPr/>
          </p:nvSpPr>
          <p:spPr bwMode="auto">
            <a:xfrm>
              <a:off x="5258" y="2697"/>
              <a:ext cx="368"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dirty="0">
                  <a:latin typeface="Arial" charset="0"/>
                  <a:cs typeface="Arial" charset="0"/>
                </a:rPr>
                <a:t>SIFS</a:t>
              </a:r>
            </a:p>
          </p:txBody>
        </p:sp>
        <p:sp>
          <p:nvSpPr>
            <p:cNvPr id="19" name="AutoShape 15">
              <a:extLst>
                <a:ext uri="{FF2B5EF4-FFF2-40B4-BE49-F238E27FC236}">
                  <a16:creationId xmlns:a16="http://schemas.microsoft.com/office/drawing/2014/main" id="{428A3D83-1134-427A-9368-FE13BA935AEE}"/>
                </a:ext>
              </a:extLst>
            </p:cNvPr>
            <p:cNvSpPr>
              <a:spLocks/>
            </p:cNvSpPr>
            <p:nvPr/>
          </p:nvSpPr>
          <p:spPr bwMode="auto">
            <a:xfrm flipH="1">
              <a:off x="5262" y="2688"/>
              <a:ext cx="54" cy="162"/>
            </a:xfrm>
            <a:prstGeom prst="leftBrace">
              <a:avLst>
                <a:gd name="adj1" fmla="val 25000"/>
                <a:gd name="adj2" fmla="val 50000"/>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grpSp>
          <p:nvGrpSpPr>
            <p:cNvPr id="20" name="Group 21">
              <a:extLst>
                <a:ext uri="{FF2B5EF4-FFF2-40B4-BE49-F238E27FC236}">
                  <a16:creationId xmlns:a16="http://schemas.microsoft.com/office/drawing/2014/main" id="{76DED304-F22B-431E-9A5A-39A41DE22096}"/>
                </a:ext>
              </a:extLst>
            </p:cNvPr>
            <p:cNvGrpSpPr>
              <a:grpSpLocks/>
            </p:cNvGrpSpPr>
            <p:nvPr/>
          </p:nvGrpSpPr>
          <p:grpSpPr bwMode="auto">
            <a:xfrm>
              <a:off x="4044" y="2856"/>
              <a:ext cx="1212" cy="414"/>
              <a:chOff x="4044" y="2856"/>
              <a:chExt cx="1212" cy="414"/>
            </a:xfrm>
          </p:grpSpPr>
          <p:sp>
            <p:nvSpPr>
              <p:cNvPr id="21" name="Freeform 17">
                <a:extLst>
                  <a:ext uri="{FF2B5EF4-FFF2-40B4-BE49-F238E27FC236}">
                    <a16:creationId xmlns:a16="http://schemas.microsoft.com/office/drawing/2014/main" id="{53E47BCA-36C1-421E-A6B4-9EE46493565A}"/>
                  </a:ext>
                </a:extLst>
              </p:cNvPr>
              <p:cNvSpPr>
                <a:spLocks/>
              </p:cNvSpPr>
              <p:nvPr/>
            </p:nvSpPr>
            <p:spPr bwMode="auto">
              <a:xfrm flipV="1">
                <a:off x="4044" y="2856"/>
                <a:ext cx="1212" cy="414"/>
              </a:xfrm>
              <a:custGeom>
                <a:avLst/>
                <a:gdLst>
                  <a:gd name="T0" fmla="*/ 0 w 1212"/>
                  <a:gd name="T1" fmla="*/ 0 h 414"/>
                  <a:gd name="T2" fmla="*/ 1212 w 1212"/>
                  <a:gd name="T3" fmla="*/ 246 h 414"/>
                  <a:gd name="T4" fmla="*/ 1212 w 1212"/>
                  <a:gd name="T5" fmla="*/ 414 h 414"/>
                  <a:gd name="T6" fmla="*/ 6 w 1212"/>
                  <a:gd name="T7" fmla="*/ 174 h 414"/>
                  <a:gd name="T8" fmla="*/ 0 w 1212"/>
                  <a:gd name="T9" fmla="*/ 0 h 4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2" h="414">
                    <a:moveTo>
                      <a:pt x="0" y="0"/>
                    </a:moveTo>
                    <a:lnTo>
                      <a:pt x="1212" y="246"/>
                    </a:lnTo>
                    <a:lnTo>
                      <a:pt x="1212" y="414"/>
                    </a:lnTo>
                    <a:lnTo>
                      <a:pt x="6" y="174"/>
                    </a:lnTo>
                    <a:lnTo>
                      <a:pt x="0" y="0"/>
                    </a:lnTo>
                    <a:close/>
                  </a:path>
                </a:pathLst>
              </a:custGeom>
              <a:solidFill>
                <a:schemeClr val="accent2"/>
              </a:soli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22" name="Text Box 19">
                <a:extLst>
                  <a:ext uri="{FF2B5EF4-FFF2-40B4-BE49-F238E27FC236}">
                    <a16:creationId xmlns:a16="http://schemas.microsoft.com/office/drawing/2014/main" id="{9E3EA8BE-38BB-4DC6-BBC9-417947AA57C7}"/>
                  </a:ext>
                </a:extLst>
              </p:cNvPr>
              <p:cNvSpPr txBox="1">
                <a:spLocks noChangeArrowheads="1"/>
              </p:cNvSpPr>
              <p:nvPr/>
            </p:nvSpPr>
            <p:spPr bwMode="auto">
              <a:xfrm>
                <a:off x="4436" y="2954"/>
                <a:ext cx="415"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solidFill>
                      <a:schemeClr val="bg1"/>
                    </a:solidFill>
                    <a:latin typeface="Arial" charset="0"/>
                    <a:cs typeface="Arial" charset="0"/>
                  </a:rPr>
                  <a:t>ACK</a:t>
                </a:r>
              </a:p>
            </p:txBody>
          </p:sp>
        </p:grpSp>
      </p:grpSp>
    </p:spTree>
    <p:extLst>
      <p:ext uri="{BB962C8B-B14F-4D97-AF65-F5344CB8AC3E}">
        <p14:creationId xmlns:p14="http://schemas.microsoft.com/office/powerpoint/2010/main" val="20959964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2000"/>
                                        <p:tgtEl>
                                          <p:spTgt spid="10"/>
                                        </p:tgtEl>
                                      </p:cBhvr>
                                    </p:animEffect>
                                  </p:childTnLst>
                                </p:cTn>
                              </p:par>
                            </p:childTnLst>
                          </p:cTn>
                        </p:par>
                        <p:par>
                          <p:cTn id="8" fill="hold">
                            <p:stCondLst>
                              <p:cond delay="2000"/>
                            </p:stCondLst>
                            <p:childTnLst>
                              <p:par>
                                <p:cTn id="9" presetID="22" presetClass="entr" presetSubtype="1" fill="hold" nodeType="afterEffect">
                                  <p:stCondLst>
                                    <p:cond delay="1000"/>
                                  </p:stCondLst>
                                  <p:childTnLst>
                                    <p:set>
                                      <p:cBhvr>
                                        <p:cTn id="10" dur="1" fill="hold">
                                          <p:stCondLst>
                                            <p:cond delay="0"/>
                                          </p:stCondLst>
                                        </p:cTn>
                                        <p:tgtEl>
                                          <p:spTgt spid="17"/>
                                        </p:tgtEl>
                                        <p:attrNameLst>
                                          <p:attrName>style.visibility</p:attrName>
                                        </p:attrNameLst>
                                      </p:cBhvr>
                                      <p:to>
                                        <p:strVal val="visible"/>
                                      </p:to>
                                    </p:set>
                                    <p:animEffect transition="in" filter="wipe(up)">
                                      <p:cBhvr>
                                        <p:cTn id="11"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3BE0D1-4925-4008-8C36-3986ED24BC6C}"/>
              </a:ext>
            </a:extLst>
          </p:cNvPr>
          <p:cNvSpPr>
            <a:spLocks noGrp="1"/>
          </p:cNvSpPr>
          <p:nvPr>
            <p:ph type="title"/>
          </p:nvPr>
        </p:nvSpPr>
        <p:spPr/>
        <p:txBody>
          <a:bodyPr/>
          <a:lstStyle/>
          <a:p>
            <a:r>
              <a:rPr lang="en-US" altLang="zh-CN" dirty="0"/>
              <a:t>IEEE 802.11 MAC</a:t>
            </a:r>
            <a:r>
              <a:rPr lang="zh-CN" altLang="en-US" dirty="0"/>
              <a:t>协议：</a:t>
            </a:r>
            <a:r>
              <a:rPr lang="en-US" altLang="zh-CN" dirty="0"/>
              <a:t>CSMA/CA</a:t>
            </a:r>
            <a:endParaRPr lang="zh-CN" altLang="en-US" dirty="0"/>
          </a:p>
        </p:txBody>
      </p:sp>
      <p:sp>
        <p:nvSpPr>
          <p:cNvPr id="4" name="灯片编号占位符 3">
            <a:extLst>
              <a:ext uri="{FF2B5EF4-FFF2-40B4-BE49-F238E27FC236}">
                <a16:creationId xmlns:a16="http://schemas.microsoft.com/office/drawing/2014/main" id="{E831B9DE-00E7-45F1-88A4-EAB2C1662527}"/>
              </a:ext>
            </a:extLst>
          </p:cNvPr>
          <p:cNvSpPr>
            <a:spLocks noGrp="1"/>
          </p:cNvSpPr>
          <p:nvPr>
            <p:ph type="sldNum" sz="quarter" idx="12"/>
          </p:nvPr>
        </p:nvSpPr>
        <p:spPr/>
        <p:txBody>
          <a:bodyPr/>
          <a:lstStyle/>
          <a:p>
            <a:fld id="{E3FA5FAF-8A25-4B6E-94B7-5CA30A873E9A}" type="slidenum">
              <a:rPr lang="zh-CN" altLang="en-US" smtClean="0"/>
              <a:pPr/>
              <a:t>28</a:t>
            </a:fld>
            <a:endParaRPr lang="zh-CN" altLang="en-US"/>
          </a:p>
        </p:txBody>
      </p:sp>
      <p:pic>
        <p:nvPicPr>
          <p:cNvPr id="8" name="Picture 2">
            <a:extLst>
              <a:ext uri="{FF2B5EF4-FFF2-40B4-BE49-F238E27FC236}">
                <a16:creationId xmlns:a16="http://schemas.microsoft.com/office/drawing/2014/main" id="{D9FAC505-64DA-4751-9B81-FDBE8228237E}"/>
              </a:ext>
            </a:extLst>
          </p:cNvPr>
          <p:cNvPicPr>
            <a:picLocks noChangeAspect="1" noChangeArrowheads="1"/>
          </p:cNvPicPr>
          <p:nvPr/>
        </p:nvPicPr>
        <p:blipFill>
          <a:blip r:embed="rId2" cstate="print"/>
          <a:srcRect/>
          <a:stretch>
            <a:fillRect/>
          </a:stretch>
        </p:blipFill>
        <p:spPr bwMode="auto">
          <a:xfrm>
            <a:off x="4176713" y="2959943"/>
            <a:ext cx="4868862" cy="2921000"/>
          </a:xfrm>
          <a:prstGeom prst="rect">
            <a:avLst/>
          </a:prstGeom>
          <a:noFill/>
          <a:ln w="9525">
            <a:noFill/>
            <a:miter lim="800000"/>
            <a:headEnd/>
            <a:tailEnd/>
          </a:ln>
        </p:spPr>
      </p:pic>
      <p:sp>
        <p:nvSpPr>
          <p:cNvPr id="9" name="内容占位符 2">
            <a:extLst>
              <a:ext uri="{FF2B5EF4-FFF2-40B4-BE49-F238E27FC236}">
                <a16:creationId xmlns:a16="http://schemas.microsoft.com/office/drawing/2014/main" id="{826F9454-910B-4E0E-B12F-0A4215385418}"/>
              </a:ext>
            </a:extLst>
          </p:cNvPr>
          <p:cNvSpPr>
            <a:spLocks noGrp="1"/>
          </p:cNvSpPr>
          <p:nvPr>
            <p:ph idx="1"/>
          </p:nvPr>
        </p:nvSpPr>
        <p:spPr>
          <a:xfrm>
            <a:off x="296862" y="3501008"/>
            <a:ext cx="5139233" cy="2911475"/>
          </a:xfrm>
        </p:spPr>
        <p:txBody>
          <a:bodyPr/>
          <a:lstStyle/>
          <a:p>
            <a:r>
              <a:rPr lang="zh-CN" altLang="en-US" sz="2800" dirty="0"/>
              <a:t>链路层</a:t>
            </a:r>
            <a:r>
              <a:rPr lang="en-US" altLang="zh-CN" sz="2800" dirty="0"/>
              <a:t>ACK</a:t>
            </a:r>
            <a:r>
              <a:rPr lang="zh-CN" altLang="en-US" sz="2800" dirty="0"/>
              <a:t>是否能够避免冲突？</a:t>
            </a:r>
            <a:endParaRPr lang="en-US" altLang="zh-CN" sz="2800" i="1" dirty="0"/>
          </a:p>
          <a:p>
            <a:pPr lvl="1"/>
            <a:r>
              <a:rPr lang="zh-CN" altLang="en-US" sz="2400" dirty="0"/>
              <a:t>冲突仍然会发生</a:t>
            </a:r>
            <a:endParaRPr lang="en-US" altLang="zh-CN" sz="2400" dirty="0"/>
          </a:p>
          <a:p>
            <a:pPr lvl="1"/>
            <a:r>
              <a:rPr lang="zh-CN" altLang="en-US" sz="2400" dirty="0"/>
              <a:t>例如，两个节点互为隐藏终端，恰好选择有重叠的倒计时时间</a:t>
            </a:r>
            <a:endParaRPr lang="en-US" altLang="zh-CN" sz="2400" dirty="0"/>
          </a:p>
          <a:p>
            <a:pPr lvl="1"/>
            <a:r>
              <a:rPr lang="zh-CN" altLang="en-US" sz="2400" dirty="0"/>
              <a:t>只能在传输完成后知道发生了冲突，但此时传输资源已经被浪费了</a:t>
            </a:r>
            <a:endParaRPr lang="en-US" altLang="zh-CN" sz="2400" dirty="0"/>
          </a:p>
        </p:txBody>
      </p:sp>
      <p:sp>
        <p:nvSpPr>
          <p:cNvPr id="10" name="内容占位符 2">
            <a:extLst>
              <a:ext uri="{FF2B5EF4-FFF2-40B4-BE49-F238E27FC236}">
                <a16:creationId xmlns:a16="http://schemas.microsoft.com/office/drawing/2014/main" id="{ED2B492D-6EF6-4872-96D4-1B08134FC9F9}"/>
              </a:ext>
            </a:extLst>
          </p:cNvPr>
          <p:cNvSpPr txBox="1">
            <a:spLocks/>
          </p:cNvSpPr>
          <p:nvPr/>
        </p:nvSpPr>
        <p:spPr bwMode="auto">
          <a:xfrm>
            <a:off x="325438" y="1647081"/>
            <a:ext cx="8596312" cy="1462087"/>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a:lstStyle/>
          <a:p>
            <a:pPr marL="342900" indent="-342900">
              <a:spcBef>
                <a:spcPct val="20000"/>
              </a:spcBef>
              <a:buClr>
                <a:srgbClr val="000099"/>
              </a:buClr>
              <a:buSzPct val="75000"/>
              <a:buFont typeface="Wingdings" pitchFamily="2" charset="2"/>
              <a:buChar char="v"/>
              <a:defRPr/>
            </a:pPr>
            <a:r>
              <a:rPr lang="zh-CN" altLang="en-US" sz="2800" kern="0" dirty="0">
                <a:latin typeface="Gill Sans MT" pitchFamily="34" charset="0"/>
              </a:rPr>
              <a:t>何为需要链路层的</a:t>
            </a:r>
            <a:r>
              <a:rPr lang="en-US" altLang="zh-CN" sz="2800" kern="0" dirty="0">
                <a:latin typeface="Gill Sans MT" pitchFamily="34" charset="0"/>
              </a:rPr>
              <a:t>ACK</a:t>
            </a:r>
            <a:r>
              <a:rPr lang="zh-CN" altLang="en-US" sz="2800" kern="0" dirty="0">
                <a:latin typeface="Gill Sans MT" pitchFamily="34" charset="0"/>
              </a:rPr>
              <a:t>？</a:t>
            </a:r>
            <a:endParaRPr lang="en-US" altLang="zh-CN" sz="2800" kern="0" dirty="0">
              <a:latin typeface="Gill Sans MT" pitchFamily="34" charset="0"/>
            </a:endParaRPr>
          </a:p>
          <a:p>
            <a:pPr marL="742950" lvl="1" indent="-285750">
              <a:spcBef>
                <a:spcPct val="20000"/>
              </a:spcBef>
              <a:buClr>
                <a:srgbClr val="000099"/>
              </a:buClr>
              <a:buFont typeface="Wingdings" pitchFamily="2" charset="2"/>
              <a:buChar char="§"/>
              <a:defRPr/>
            </a:pPr>
            <a:r>
              <a:rPr lang="zh-CN" altLang="en-US" sz="2400" kern="0" dirty="0">
                <a:latin typeface="Gill Sans MT" pitchFamily="34" charset="0"/>
              </a:rPr>
              <a:t>无法检测冲突，不能中止传输</a:t>
            </a:r>
            <a:endParaRPr lang="en-US" altLang="zh-CN" sz="2400" kern="0" dirty="0">
              <a:latin typeface="Gill Sans MT" pitchFamily="34" charset="0"/>
            </a:endParaRPr>
          </a:p>
          <a:p>
            <a:pPr marL="742950" lvl="1" indent="-285750">
              <a:spcBef>
                <a:spcPct val="20000"/>
              </a:spcBef>
              <a:buClr>
                <a:srgbClr val="000099"/>
              </a:buClr>
              <a:buFont typeface="Wingdings" pitchFamily="2" charset="2"/>
              <a:buChar char="§"/>
              <a:defRPr/>
            </a:pPr>
            <a:r>
              <a:rPr lang="zh-CN" altLang="en-US" sz="2400" kern="0" dirty="0">
                <a:latin typeface="Gill Sans MT" pitchFamily="34" charset="0"/>
              </a:rPr>
              <a:t>接收端通过</a:t>
            </a:r>
            <a:r>
              <a:rPr lang="en-US" altLang="zh-CN" sz="2400" kern="0" dirty="0">
                <a:latin typeface="Gill Sans MT" pitchFamily="34" charset="0"/>
              </a:rPr>
              <a:t>ACK</a:t>
            </a:r>
            <a:r>
              <a:rPr lang="zh-CN" altLang="en-US" sz="2400" kern="0" dirty="0">
                <a:latin typeface="Gill Sans MT" pitchFamily="34" charset="0"/>
              </a:rPr>
              <a:t>告知发送端没有发生冲突（碰撞）</a:t>
            </a:r>
            <a:endParaRPr lang="en-US" altLang="zh-CN" sz="2400" kern="0" dirty="0">
              <a:latin typeface="Gill Sans MT" pitchFamily="34" charset="0"/>
            </a:endParaRPr>
          </a:p>
        </p:txBody>
      </p:sp>
    </p:spTree>
    <p:extLst>
      <p:ext uri="{BB962C8B-B14F-4D97-AF65-F5344CB8AC3E}">
        <p14:creationId xmlns:p14="http://schemas.microsoft.com/office/powerpoint/2010/main" val="86864160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2358FB-D0E1-4C1F-A394-F291F03A85B0}"/>
              </a:ext>
            </a:extLst>
          </p:cNvPr>
          <p:cNvSpPr>
            <a:spLocks noGrp="1"/>
          </p:cNvSpPr>
          <p:nvPr>
            <p:ph type="title"/>
          </p:nvPr>
        </p:nvSpPr>
        <p:spPr/>
        <p:txBody>
          <a:bodyPr/>
          <a:lstStyle/>
          <a:p>
            <a:r>
              <a:rPr lang="zh-CN" altLang="en-US" dirty="0"/>
              <a:t>冲突避免</a:t>
            </a:r>
          </a:p>
        </p:txBody>
      </p:sp>
      <p:sp>
        <p:nvSpPr>
          <p:cNvPr id="4" name="灯片编号占位符 3">
            <a:extLst>
              <a:ext uri="{FF2B5EF4-FFF2-40B4-BE49-F238E27FC236}">
                <a16:creationId xmlns:a16="http://schemas.microsoft.com/office/drawing/2014/main" id="{0A34E6E5-E1EF-46BB-9E81-78688DFB246C}"/>
              </a:ext>
            </a:extLst>
          </p:cNvPr>
          <p:cNvSpPr>
            <a:spLocks noGrp="1"/>
          </p:cNvSpPr>
          <p:nvPr>
            <p:ph type="sldNum" sz="quarter" idx="12"/>
          </p:nvPr>
        </p:nvSpPr>
        <p:spPr/>
        <p:txBody>
          <a:bodyPr/>
          <a:lstStyle/>
          <a:p>
            <a:fld id="{E3FA5FAF-8A25-4B6E-94B7-5CA30A873E9A}" type="slidenum">
              <a:rPr lang="zh-CN" altLang="en-US" smtClean="0"/>
              <a:pPr/>
              <a:t>29</a:t>
            </a:fld>
            <a:endParaRPr lang="zh-CN" altLang="en-US"/>
          </a:p>
        </p:txBody>
      </p:sp>
      <p:sp>
        <p:nvSpPr>
          <p:cNvPr id="5" name="Rectangle 3">
            <a:extLst>
              <a:ext uri="{FF2B5EF4-FFF2-40B4-BE49-F238E27FC236}">
                <a16:creationId xmlns:a16="http://schemas.microsoft.com/office/drawing/2014/main" id="{9DFBC252-548E-4B69-8B47-278849FBE83B}"/>
              </a:ext>
            </a:extLst>
          </p:cNvPr>
          <p:cNvSpPr txBox="1">
            <a:spLocks noChangeArrowheads="1"/>
          </p:cNvSpPr>
          <p:nvPr/>
        </p:nvSpPr>
        <p:spPr bwMode="auto">
          <a:xfrm>
            <a:off x="561974" y="1689646"/>
            <a:ext cx="8186489" cy="3611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buFont typeface="Wingdings" charset="0"/>
              <a:buNone/>
              <a:defRPr/>
            </a:pPr>
            <a:r>
              <a:rPr lang="zh-CN" altLang="en-US" sz="2400" kern="0" dirty="0">
                <a:solidFill>
                  <a:srgbClr val="C00000"/>
                </a:solidFill>
                <a:latin typeface="Gill Sans MT" charset="0"/>
              </a:rPr>
              <a:t>思想</a:t>
            </a:r>
            <a:r>
              <a:rPr lang="en-US" sz="2400" kern="0" dirty="0">
                <a:solidFill>
                  <a:srgbClr val="C00000"/>
                </a:solidFill>
                <a:latin typeface="Gill Sans MT" charset="0"/>
              </a:rPr>
              <a:t>:  </a:t>
            </a:r>
            <a:r>
              <a:rPr lang="zh-CN" altLang="en-US" sz="2400" kern="0" dirty="0">
                <a:latin typeface="Gill Sans MT" charset="0"/>
              </a:rPr>
              <a:t>允许发送端“预留”信道，而不是随机地直接传输长数据帧，导致冲突</a:t>
            </a:r>
            <a:endParaRPr lang="en-US" sz="2400" kern="0" dirty="0">
              <a:latin typeface="Gill Sans MT" charset="0"/>
            </a:endParaRPr>
          </a:p>
          <a:p>
            <a:pPr>
              <a:defRPr/>
            </a:pPr>
            <a:r>
              <a:rPr lang="zh-CN" altLang="en-US" sz="2400" kern="0" dirty="0">
                <a:latin typeface="Gill Sans MT" charset="0"/>
              </a:rPr>
              <a:t>发送端先传输一个小的</a:t>
            </a:r>
            <a:r>
              <a:rPr lang="en-US" sz="2400" kern="0" dirty="0">
                <a:latin typeface="Gill Sans MT" charset="0"/>
              </a:rPr>
              <a:t>RTS</a:t>
            </a:r>
            <a:r>
              <a:rPr lang="zh-CN" altLang="en-US" sz="2400" kern="0" dirty="0">
                <a:latin typeface="Gill Sans MT" charset="0"/>
              </a:rPr>
              <a:t>（</a:t>
            </a:r>
            <a:r>
              <a:rPr lang="en-US" altLang="zh-CN" sz="2400" kern="0" dirty="0">
                <a:latin typeface="Gill Sans MT" charset="0"/>
              </a:rPr>
              <a:t>request-to-send</a:t>
            </a:r>
            <a:r>
              <a:rPr lang="zh-CN" altLang="en-US" sz="2400" kern="0" dirty="0">
                <a:latin typeface="Gill Sans MT" charset="0"/>
              </a:rPr>
              <a:t>）帧</a:t>
            </a:r>
            <a:endParaRPr lang="en-US" altLang="zh-CN" sz="2400" kern="0" dirty="0">
              <a:latin typeface="Gill Sans MT" charset="0"/>
            </a:endParaRPr>
          </a:p>
          <a:p>
            <a:pPr lvl="1">
              <a:defRPr/>
            </a:pPr>
            <a:r>
              <a:rPr lang="zh-CN" altLang="en-US" sz="2000" kern="0" dirty="0">
                <a:latin typeface="Gill Sans MT" charset="0"/>
              </a:rPr>
              <a:t>包含传输数据帧和接收</a:t>
            </a:r>
            <a:r>
              <a:rPr lang="en-US" altLang="zh-CN" sz="2000" kern="0" dirty="0">
                <a:latin typeface="Gill Sans MT" charset="0"/>
              </a:rPr>
              <a:t>ACK</a:t>
            </a:r>
            <a:r>
              <a:rPr lang="zh-CN" altLang="en-US" sz="2000" kern="0" dirty="0">
                <a:latin typeface="Gill Sans MT" charset="0"/>
              </a:rPr>
              <a:t>帧所需占用信道的时间</a:t>
            </a:r>
            <a:endParaRPr lang="en-US" sz="2000" kern="0" dirty="0">
              <a:latin typeface="Gill Sans MT" charset="0"/>
            </a:endParaRPr>
          </a:p>
          <a:p>
            <a:pPr lvl="1">
              <a:defRPr/>
            </a:pPr>
            <a:r>
              <a:rPr lang="en-US" altLang="zh-CN" sz="2000" kern="0" dirty="0">
                <a:latin typeface="Gill Sans MT" charset="0"/>
              </a:rPr>
              <a:t>RTS</a:t>
            </a:r>
            <a:r>
              <a:rPr lang="zh-CN" altLang="en-US" sz="2000" kern="0" dirty="0">
                <a:latin typeface="Gill Sans MT" charset="0"/>
              </a:rPr>
              <a:t>帧仍然可能和其它节点碰撞，但是因为包很小，浪费资源少</a:t>
            </a:r>
            <a:endParaRPr lang="en-US" sz="2000" kern="0" dirty="0">
              <a:latin typeface="Gill Sans MT" charset="0"/>
            </a:endParaRPr>
          </a:p>
          <a:p>
            <a:pPr>
              <a:defRPr/>
            </a:pPr>
            <a:r>
              <a:rPr lang="zh-CN" altLang="en-US" sz="2400" kern="0" dirty="0">
                <a:latin typeface="Gill Sans MT" charset="0"/>
              </a:rPr>
              <a:t>接收端（基站）广播一个</a:t>
            </a:r>
            <a:r>
              <a:rPr lang="en-US" sz="2400" kern="0" dirty="0">
                <a:latin typeface="Gill Sans MT" charset="0"/>
              </a:rPr>
              <a:t> CTS</a:t>
            </a:r>
            <a:r>
              <a:rPr lang="zh-CN" altLang="en-US" sz="2400" kern="0" dirty="0">
                <a:latin typeface="Gill Sans MT" charset="0"/>
              </a:rPr>
              <a:t>（</a:t>
            </a:r>
            <a:r>
              <a:rPr lang="en-US" altLang="zh-CN" sz="2400" kern="0" dirty="0">
                <a:latin typeface="Gill Sans MT" charset="0"/>
              </a:rPr>
              <a:t> clear-to-send</a:t>
            </a:r>
            <a:r>
              <a:rPr lang="zh-CN" altLang="en-US" sz="2400" kern="0" dirty="0">
                <a:latin typeface="Gill Sans MT" charset="0"/>
              </a:rPr>
              <a:t>）帧回应</a:t>
            </a:r>
            <a:r>
              <a:rPr lang="en-US" sz="2400" kern="0" dirty="0">
                <a:latin typeface="Gill Sans MT" charset="0"/>
              </a:rPr>
              <a:t>RTS</a:t>
            </a:r>
          </a:p>
          <a:p>
            <a:pPr>
              <a:defRPr/>
            </a:pPr>
            <a:r>
              <a:rPr lang="zh-CN" altLang="en-US" sz="2400" kern="0" dirty="0">
                <a:latin typeface="Gill Sans MT" charset="0"/>
              </a:rPr>
              <a:t>所有接收端通信范围内节点都能监听到</a:t>
            </a:r>
            <a:r>
              <a:rPr lang="en-US" sz="2400" kern="0" dirty="0">
                <a:latin typeface="Gill Sans MT" charset="0"/>
              </a:rPr>
              <a:t>CTS</a:t>
            </a:r>
          </a:p>
          <a:p>
            <a:pPr lvl="1">
              <a:defRPr/>
            </a:pPr>
            <a:r>
              <a:rPr lang="zh-CN" altLang="en-US" sz="2000" kern="0" dirty="0">
                <a:latin typeface="Gill Sans MT" charset="0"/>
              </a:rPr>
              <a:t>发送端传输数据帧</a:t>
            </a:r>
            <a:endParaRPr lang="en-US" sz="2000" kern="0" dirty="0">
              <a:latin typeface="Gill Sans MT" charset="0"/>
            </a:endParaRPr>
          </a:p>
          <a:p>
            <a:pPr lvl="1">
              <a:defRPr/>
            </a:pPr>
            <a:r>
              <a:rPr lang="zh-CN" altLang="en-US" sz="2000" kern="0" dirty="0">
                <a:latin typeface="Gill Sans MT" charset="0"/>
              </a:rPr>
              <a:t>其它节点推迟传输</a:t>
            </a:r>
            <a:endParaRPr lang="en-US" sz="2000" kern="0" dirty="0">
              <a:latin typeface="Gill Sans MT" charset="0"/>
            </a:endParaRPr>
          </a:p>
          <a:p>
            <a:pPr lvl="1">
              <a:buFont typeface="Wingdings" charset="0"/>
              <a:buNone/>
              <a:defRPr/>
            </a:pPr>
            <a:endParaRPr lang="en-US" sz="2000" kern="0" dirty="0">
              <a:latin typeface="Gill Sans MT" charset="0"/>
            </a:endParaRPr>
          </a:p>
        </p:txBody>
      </p:sp>
      <p:sp>
        <p:nvSpPr>
          <p:cNvPr id="6" name="Text Box 4">
            <a:extLst>
              <a:ext uri="{FF2B5EF4-FFF2-40B4-BE49-F238E27FC236}">
                <a16:creationId xmlns:a16="http://schemas.microsoft.com/office/drawing/2014/main" id="{D0D3F754-7918-400A-8D05-FBD89E783D33}"/>
              </a:ext>
            </a:extLst>
          </p:cNvPr>
          <p:cNvSpPr txBox="1">
            <a:spLocks noChangeArrowheads="1"/>
          </p:cNvSpPr>
          <p:nvPr/>
        </p:nvSpPr>
        <p:spPr bwMode="auto">
          <a:xfrm>
            <a:off x="3749235" y="5729873"/>
            <a:ext cx="4493538" cy="9541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zh-CN" altLang="en-US" sz="2800" dirty="0">
                <a:solidFill>
                  <a:srgbClr val="0000FF"/>
                </a:solidFill>
                <a:latin typeface="+mn-ea"/>
                <a:ea typeface="+mn-ea"/>
                <a:cs typeface="Arial" charset="0"/>
              </a:rPr>
              <a:t>通过一个小的帧预留信道，</a:t>
            </a:r>
            <a:br>
              <a:rPr lang="en-US" altLang="zh-CN" sz="2800" dirty="0">
                <a:solidFill>
                  <a:srgbClr val="0000FF"/>
                </a:solidFill>
                <a:latin typeface="+mn-ea"/>
                <a:ea typeface="+mn-ea"/>
                <a:cs typeface="Arial" charset="0"/>
              </a:rPr>
            </a:br>
            <a:r>
              <a:rPr lang="zh-CN" altLang="en-US" sz="2800" dirty="0">
                <a:solidFill>
                  <a:srgbClr val="0000FF"/>
                </a:solidFill>
                <a:latin typeface="+mn-ea"/>
                <a:ea typeface="+mn-ea"/>
                <a:cs typeface="Arial" charset="0"/>
              </a:rPr>
              <a:t>完全避免了</a:t>
            </a:r>
            <a:r>
              <a:rPr lang="zh-CN" altLang="en-US" sz="2800" dirty="0">
                <a:solidFill>
                  <a:srgbClr val="FF0000"/>
                </a:solidFill>
                <a:latin typeface="+mn-ea"/>
                <a:ea typeface="+mn-ea"/>
                <a:cs typeface="Arial" charset="0"/>
              </a:rPr>
              <a:t>数据帧</a:t>
            </a:r>
            <a:r>
              <a:rPr lang="zh-CN" altLang="en-US" sz="2800" dirty="0">
                <a:solidFill>
                  <a:srgbClr val="0000FF"/>
                </a:solidFill>
                <a:latin typeface="+mn-ea"/>
                <a:ea typeface="+mn-ea"/>
                <a:cs typeface="Arial" charset="0"/>
              </a:rPr>
              <a:t>的碰撞！</a:t>
            </a:r>
            <a:endParaRPr lang="en-US" sz="2800" dirty="0">
              <a:solidFill>
                <a:srgbClr val="0000FF"/>
              </a:solidFill>
              <a:latin typeface="+mn-ea"/>
              <a:ea typeface="+mn-ea"/>
              <a:cs typeface="Arial" charset="0"/>
            </a:endParaRPr>
          </a:p>
        </p:txBody>
      </p:sp>
      <p:sp>
        <p:nvSpPr>
          <p:cNvPr id="7" name="Rectangle 5">
            <a:extLst>
              <a:ext uri="{FF2B5EF4-FFF2-40B4-BE49-F238E27FC236}">
                <a16:creationId xmlns:a16="http://schemas.microsoft.com/office/drawing/2014/main" id="{8A6B5842-D680-4E4E-AD53-EE397807C1F0}"/>
              </a:ext>
            </a:extLst>
          </p:cNvPr>
          <p:cNvSpPr>
            <a:spLocks noChangeArrowheads="1"/>
          </p:cNvSpPr>
          <p:nvPr/>
        </p:nvSpPr>
        <p:spPr bwMode="auto">
          <a:xfrm>
            <a:off x="3090863" y="5772736"/>
            <a:ext cx="5853112" cy="914400"/>
          </a:xfrm>
          <a:prstGeom prst="rect">
            <a:avLst/>
          </a:prstGeom>
          <a:noFill/>
          <a:ln w="28575">
            <a:solidFill>
              <a:srgbClr val="C000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 name="文本框 2">
            <a:extLst>
              <a:ext uri="{FF2B5EF4-FFF2-40B4-BE49-F238E27FC236}">
                <a16:creationId xmlns:a16="http://schemas.microsoft.com/office/drawing/2014/main" id="{DB5A4993-CBF5-4535-8010-8F5BB93AD702}"/>
              </a:ext>
            </a:extLst>
          </p:cNvPr>
          <p:cNvSpPr txBox="1"/>
          <p:nvPr/>
        </p:nvSpPr>
        <p:spPr>
          <a:xfrm>
            <a:off x="6516216" y="4991288"/>
            <a:ext cx="2232247" cy="646331"/>
          </a:xfrm>
          <a:prstGeom prst="rect">
            <a:avLst/>
          </a:prstGeom>
          <a:noFill/>
        </p:spPr>
        <p:txBody>
          <a:bodyPr wrap="square" rtlCol="0">
            <a:spAutoFit/>
          </a:bodyPr>
          <a:lstStyle/>
          <a:p>
            <a:r>
              <a:rPr lang="zh-CN" altLang="en-US" dirty="0"/>
              <a:t>不能避免冲突，</a:t>
            </a:r>
            <a:r>
              <a:rPr lang="en-US" altLang="zh-CN" dirty="0"/>
              <a:t>RTS</a:t>
            </a:r>
            <a:r>
              <a:rPr lang="zh-CN" altLang="en-US" dirty="0"/>
              <a:t>帧仍然会碰撞</a:t>
            </a:r>
          </a:p>
        </p:txBody>
      </p:sp>
    </p:spTree>
    <p:extLst>
      <p:ext uri="{BB962C8B-B14F-4D97-AF65-F5344CB8AC3E}">
        <p14:creationId xmlns:p14="http://schemas.microsoft.com/office/powerpoint/2010/main" val="379764073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28AFD5-8166-40C1-932A-A3547412D7A2}"/>
              </a:ext>
            </a:extLst>
          </p:cNvPr>
          <p:cNvSpPr>
            <a:spLocks noGrp="1"/>
          </p:cNvSpPr>
          <p:nvPr>
            <p:ph type="title"/>
          </p:nvPr>
        </p:nvSpPr>
        <p:spPr/>
        <p:txBody>
          <a:bodyPr/>
          <a:lstStyle/>
          <a:p>
            <a:r>
              <a:rPr lang="zh-CN" altLang="en-US" dirty="0"/>
              <a:t>构成无线网络的要素</a:t>
            </a:r>
          </a:p>
        </p:txBody>
      </p:sp>
      <p:sp>
        <p:nvSpPr>
          <p:cNvPr id="4" name="灯片编号占位符 3">
            <a:extLst>
              <a:ext uri="{FF2B5EF4-FFF2-40B4-BE49-F238E27FC236}">
                <a16:creationId xmlns:a16="http://schemas.microsoft.com/office/drawing/2014/main" id="{78264613-936A-4B0C-BD3E-DF91DA73E33A}"/>
              </a:ext>
            </a:extLst>
          </p:cNvPr>
          <p:cNvSpPr>
            <a:spLocks noGrp="1"/>
          </p:cNvSpPr>
          <p:nvPr>
            <p:ph type="sldNum" sz="quarter" idx="12"/>
          </p:nvPr>
        </p:nvSpPr>
        <p:spPr/>
        <p:txBody>
          <a:bodyPr/>
          <a:lstStyle/>
          <a:p>
            <a:fld id="{E3FA5FAF-8A25-4B6E-94B7-5CA30A873E9A}" type="slidenum">
              <a:rPr lang="zh-CN" altLang="en-US" smtClean="0"/>
              <a:pPr/>
              <a:t>3</a:t>
            </a:fld>
            <a:endParaRPr lang="zh-CN" altLang="en-US"/>
          </a:p>
        </p:txBody>
      </p:sp>
      <p:sp>
        <p:nvSpPr>
          <p:cNvPr id="5" name="Oval 5">
            <a:extLst>
              <a:ext uri="{FF2B5EF4-FFF2-40B4-BE49-F238E27FC236}">
                <a16:creationId xmlns:a16="http://schemas.microsoft.com/office/drawing/2014/main" id="{625E380C-EE18-4537-B3D2-2DEDAC06D526}"/>
              </a:ext>
            </a:extLst>
          </p:cNvPr>
          <p:cNvSpPr>
            <a:spLocks noChangeArrowheads="1"/>
          </p:cNvSpPr>
          <p:nvPr/>
        </p:nvSpPr>
        <p:spPr bwMode="auto">
          <a:xfrm>
            <a:off x="4816475" y="4698826"/>
            <a:ext cx="2152650" cy="2093913"/>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6" name="Oval 11">
            <a:extLst>
              <a:ext uri="{FF2B5EF4-FFF2-40B4-BE49-F238E27FC236}">
                <a16:creationId xmlns:a16="http://schemas.microsoft.com/office/drawing/2014/main" id="{1D79A659-96B4-43A6-BB80-D765DF3E364B}"/>
              </a:ext>
            </a:extLst>
          </p:cNvPr>
          <p:cNvSpPr>
            <a:spLocks noChangeArrowheads="1"/>
          </p:cNvSpPr>
          <p:nvPr/>
        </p:nvSpPr>
        <p:spPr bwMode="auto">
          <a:xfrm>
            <a:off x="650875" y="1611139"/>
            <a:ext cx="2252663" cy="2286000"/>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 name="Line 22">
            <a:extLst>
              <a:ext uri="{FF2B5EF4-FFF2-40B4-BE49-F238E27FC236}">
                <a16:creationId xmlns:a16="http://schemas.microsoft.com/office/drawing/2014/main" id="{BF12D85D-CCF1-4B7E-A7DC-18CC76AC4FC4}"/>
              </a:ext>
            </a:extLst>
          </p:cNvPr>
          <p:cNvSpPr>
            <a:spLocks noChangeShapeType="1"/>
          </p:cNvSpPr>
          <p:nvPr/>
        </p:nvSpPr>
        <p:spPr bwMode="auto">
          <a:xfrm>
            <a:off x="1798638" y="2768426"/>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 name="Oval 23">
            <a:extLst>
              <a:ext uri="{FF2B5EF4-FFF2-40B4-BE49-F238E27FC236}">
                <a16:creationId xmlns:a16="http://schemas.microsoft.com/office/drawing/2014/main" id="{D4A0861D-E226-40AE-AA83-5F925BE4F483}"/>
              </a:ext>
            </a:extLst>
          </p:cNvPr>
          <p:cNvSpPr>
            <a:spLocks noChangeArrowheads="1"/>
          </p:cNvSpPr>
          <p:nvPr/>
        </p:nvSpPr>
        <p:spPr bwMode="auto">
          <a:xfrm>
            <a:off x="1524000" y="4354339"/>
            <a:ext cx="1038225" cy="1004887"/>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9" name="Oval 38">
            <a:extLst>
              <a:ext uri="{FF2B5EF4-FFF2-40B4-BE49-F238E27FC236}">
                <a16:creationId xmlns:a16="http://schemas.microsoft.com/office/drawing/2014/main" id="{A80D81CF-425A-494E-B363-58A5A8254C1A}"/>
              </a:ext>
            </a:extLst>
          </p:cNvPr>
          <p:cNvSpPr>
            <a:spLocks noChangeArrowheads="1"/>
          </p:cNvSpPr>
          <p:nvPr/>
        </p:nvSpPr>
        <p:spPr bwMode="auto">
          <a:xfrm>
            <a:off x="3108325" y="4760739"/>
            <a:ext cx="2278063" cy="2052637"/>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0" name="Line 59">
            <a:extLst>
              <a:ext uri="{FF2B5EF4-FFF2-40B4-BE49-F238E27FC236}">
                <a16:creationId xmlns:a16="http://schemas.microsoft.com/office/drawing/2014/main" id="{9F6106A9-0561-4798-AF96-6B3D1F9CC801}"/>
              </a:ext>
            </a:extLst>
          </p:cNvPr>
          <p:cNvSpPr>
            <a:spLocks noChangeShapeType="1"/>
          </p:cNvSpPr>
          <p:nvPr/>
        </p:nvSpPr>
        <p:spPr bwMode="auto">
          <a:xfrm>
            <a:off x="5360988" y="5744989"/>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1" name="Line 60">
            <a:extLst>
              <a:ext uri="{FF2B5EF4-FFF2-40B4-BE49-F238E27FC236}">
                <a16:creationId xmlns:a16="http://schemas.microsoft.com/office/drawing/2014/main" id="{81CD56DD-6A07-48AC-B27E-87EBA5AD1AF3}"/>
              </a:ext>
            </a:extLst>
          </p:cNvPr>
          <p:cNvSpPr>
            <a:spLocks noChangeShapeType="1"/>
          </p:cNvSpPr>
          <p:nvPr/>
        </p:nvSpPr>
        <p:spPr bwMode="auto">
          <a:xfrm flipH="1">
            <a:off x="4873625" y="5648151"/>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2" name="Line 61">
            <a:extLst>
              <a:ext uri="{FF2B5EF4-FFF2-40B4-BE49-F238E27FC236}">
                <a16:creationId xmlns:a16="http://schemas.microsoft.com/office/drawing/2014/main" id="{CB1626AB-0C13-4F43-B0F4-84F62C7EFB22}"/>
              </a:ext>
            </a:extLst>
          </p:cNvPr>
          <p:cNvSpPr>
            <a:spLocks noChangeShapeType="1"/>
          </p:cNvSpPr>
          <p:nvPr/>
        </p:nvSpPr>
        <p:spPr bwMode="auto">
          <a:xfrm flipH="1">
            <a:off x="4887913" y="5724351"/>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 name="Line 62">
            <a:extLst>
              <a:ext uri="{FF2B5EF4-FFF2-40B4-BE49-F238E27FC236}">
                <a16:creationId xmlns:a16="http://schemas.microsoft.com/office/drawing/2014/main" id="{748238B4-FF72-4CEE-872C-ADB5845B46B8}"/>
              </a:ext>
            </a:extLst>
          </p:cNvPr>
          <p:cNvSpPr>
            <a:spLocks noChangeShapeType="1"/>
          </p:cNvSpPr>
          <p:nvPr/>
        </p:nvSpPr>
        <p:spPr bwMode="auto">
          <a:xfrm flipH="1">
            <a:off x="4830763" y="5791026"/>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4" name="Line 64">
            <a:extLst>
              <a:ext uri="{FF2B5EF4-FFF2-40B4-BE49-F238E27FC236}">
                <a16:creationId xmlns:a16="http://schemas.microsoft.com/office/drawing/2014/main" id="{38FAAC27-57BD-4E5C-8AA9-FF531FD5E846}"/>
              </a:ext>
            </a:extLst>
          </p:cNvPr>
          <p:cNvSpPr>
            <a:spLocks noChangeShapeType="1"/>
          </p:cNvSpPr>
          <p:nvPr/>
        </p:nvSpPr>
        <p:spPr bwMode="auto">
          <a:xfrm flipV="1">
            <a:off x="4308475" y="4465464"/>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15" name="Group 356">
            <a:extLst>
              <a:ext uri="{FF2B5EF4-FFF2-40B4-BE49-F238E27FC236}">
                <a16:creationId xmlns:a16="http://schemas.microsoft.com/office/drawing/2014/main" id="{1BF9CE19-4EA8-4593-A758-C67AED2ECF71}"/>
              </a:ext>
            </a:extLst>
          </p:cNvPr>
          <p:cNvGrpSpPr>
            <a:grpSpLocks/>
          </p:cNvGrpSpPr>
          <p:nvPr/>
        </p:nvGrpSpPr>
        <p:grpSpPr bwMode="auto">
          <a:xfrm>
            <a:off x="6442075" y="5187776"/>
            <a:ext cx="331788" cy="368300"/>
            <a:chOff x="313" y="1497"/>
            <a:chExt cx="1152" cy="1014"/>
          </a:xfrm>
        </p:grpSpPr>
        <p:pic>
          <p:nvPicPr>
            <p:cNvPr id="16" name="Picture 354" descr="laptop_stylized_small">
              <a:extLst>
                <a:ext uri="{FF2B5EF4-FFF2-40B4-BE49-F238E27FC236}">
                  <a16:creationId xmlns:a16="http://schemas.microsoft.com/office/drawing/2014/main" id="{36BB3299-07A2-40A1-9A3A-5560D3C029A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 name="Picture 355" descr="antenna_stylized">
              <a:extLst>
                <a:ext uri="{FF2B5EF4-FFF2-40B4-BE49-F238E27FC236}">
                  <a16:creationId xmlns:a16="http://schemas.microsoft.com/office/drawing/2014/main" id="{B2640AB9-3D11-48D6-9993-25C24832578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8" name="Group 361">
            <a:extLst>
              <a:ext uri="{FF2B5EF4-FFF2-40B4-BE49-F238E27FC236}">
                <a16:creationId xmlns:a16="http://schemas.microsoft.com/office/drawing/2014/main" id="{0D504211-5183-46FE-A9D9-4AB8D09EC383}"/>
              </a:ext>
            </a:extLst>
          </p:cNvPr>
          <p:cNvGrpSpPr>
            <a:grpSpLocks/>
          </p:cNvGrpSpPr>
          <p:nvPr/>
        </p:nvGrpSpPr>
        <p:grpSpPr bwMode="auto">
          <a:xfrm>
            <a:off x="2071688" y="4516264"/>
            <a:ext cx="396875" cy="388937"/>
            <a:chOff x="2967" y="478"/>
            <a:chExt cx="788" cy="625"/>
          </a:xfrm>
        </p:grpSpPr>
        <p:pic>
          <p:nvPicPr>
            <p:cNvPr id="19" name="Picture 358" descr="access_point_stylized_small">
              <a:extLst>
                <a:ext uri="{FF2B5EF4-FFF2-40B4-BE49-F238E27FC236}">
                  <a16:creationId xmlns:a16="http://schemas.microsoft.com/office/drawing/2014/main" id="{6AAEEBB8-B3C3-4B71-97FF-5CD6129F95B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 name="Picture 360" descr="antenna_radiation_stylized">
              <a:extLst>
                <a:ext uri="{FF2B5EF4-FFF2-40B4-BE49-F238E27FC236}">
                  <a16:creationId xmlns:a16="http://schemas.microsoft.com/office/drawing/2014/main" id="{EF604B2B-886D-4F33-B8EE-DF2056CD24D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 name="Group 1">
            <a:extLst>
              <a:ext uri="{FF2B5EF4-FFF2-40B4-BE49-F238E27FC236}">
                <a16:creationId xmlns:a16="http://schemas.microsoft.com/office/drawing/2014/main" id="{68F184DF-801C-4554-8BD6-B99C12663DE6}"/>
              </a:ext>
            </a:extLst>
          </p:cNvPr>
          <p:cNvGrpSpPr>
            <a:grpSpLocks/>
          </p:cNvGrpSpPr>
          <p:nvPr/>
        </p:nvGrpSpPr>
        <p:grpSpPr bwMode="auto">
          <a:xfrm>
            <a:off x="5668963" y="5278264"/>
            <a:ext cx="458787" cy="620712"/>
            <a:chOff x="5955030" y="3031808"/>
            <a:chExt cx="914400" cy="1398587"/>
          </a:xfrm>
        </p:grpSpPr>
        <p:grpSp>
          <p:nvGrpSpPr>
            <p:cNvPr id="22" name="Group 398">
              <a:extLst>
                <a:ext uri="{FF2B5EF4-FFF2-40B4-BE49-F238E27FC236}">
                  <a16:creationId xmlns:a16="http://schemas.microsoft.com/office/drawing/2014/main" id="{C819E376-62F7-4385-953F-871E508605FF}"/>
                </a:ext>
              </a:extLst>
            </p:cNvPr>
            <p:cNvGrpSpPr>
              <a:grpSpLocks/>
            </p:cNvGrpSpPr>
            <p:nvPr/>
          </p:nvGrpSpPr>
          <p:grpSpPr bwMode="auto">
            <a:xfrm>
              <a:off x="6097905" y="3403283"/>
              <a:ext cx="596900" cy="1027112"/>
              <a:chOff x="3130" y="3288"/>
              <a:chExt cx="410" cy="742"/>
            </a:xfrm>
          </p:grpSpPr>
          <p:sp>
            <p:nvSpPr>
              <p:cNvPr id="24" name="Line 270">
                <a:extLst>
                  <a:ext uri="{FF2B5EF4-FFF2-40B4-BE49-F238E27FC236}">
                    <a16:creationId xmlns:a16="http://schemas.microsoft.com/office/drawing/2014/main" id="{93321871-3B88-4EDF-B79C-D61EF067A529}"/>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 name="Line 271">
                <a:extLst>
                  <a:ext uri="{FF2B5EF4-FFF2-40B4-BE49-F238E27FC236}">
                    <a16:creationId xmlns:a16="http://schemas.microsoft.com/office/drawing/2014/main" id="{B8EC81A3-15BA-4763-953C-63861C583EDB}"/>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6" name="Line 272">
                <a:extLst>
                  <a:ext uri="{FF2B5EF4-FFF2-40B4-BE49-F238E27FC236}">
                    <a16:creationId xmlns:a16="http://schemas.microsoft.com/office/drawing/2014/main" id="{51CBD69E-DFE0-4ADA-9474-F3223E6138DF}"/>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7" name="Line 273">
                <a:extLst>
                  <a:ext uri="{FF2B5EF4-FFF2-40B4-BE49-F238E27FC236}">
                    <a16:creationId xmlns:a16="http://schemas.microsoft.com/office/drawing/2014/main" id="{60C38C31-9711-4908-A64A-C37F5CDBE43C}"/>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8" name="Line 274">
                <a:extLst>
                  <a:ext uri="{FF2B5EF4-FFF2-40B4-BE49-F238E27FC236}">
                    <a16:creationId xmlns:a16="http://schemas.microsoft.com/office/drawing/2014/main" id="{A92B1DCD-289B-4312-B522-1B219C6117DD}"/>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9" name="Line 275">
                <a:extLst>
                  <a:ext uri="{FF2B5EF4-FFF2-40B4-BE49-F238E27FC236}">
                    <a16:creationId xmlns:a16="http://schemas.microsoft.com/office/drawing/2014/main" id="{207052AF-AB73-4B96-9101-13B54B69A40B}"/>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0" name="Line 276">
                <a:extLst>
                  <a:ext uri="{FF2B5EF4-FFF2-40B4-BE49-F238E27FC236}">
                    <a16:creationId xmlns:a16="http://schemas.microsoft.com/office/drawing/2014/main" id="{FDFB3115-72D3-42A9-870F-B2DA30398E86}"/>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1" name="Line 277">
                <a:extLst>
                  <a:ext uri="{FF2B5EF4-FFF2-40B4-BE49-F238E27FC236}">
                    <a16:creationId xmlns:a16="http://schemas.microsoft.com/office/drawing/2014/main" id="{B680C0D9-1811-4395-ABE2-505BAF1AD0EA}"/>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2" name="Line 278">
                <a:extLst>
                  <a:ext uri="{FF2B5EF4-FFF2-40B4-BE49-F238E27FC236}">
                    <a16:creationId xmlns:a16="http://schemas.microsoft.com/office/drawing/2014/main" id="{AA4880C3-7744-4256-B174-A9553F70BB92}"/>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3" name="Line 279">
                <a:extLst>
                  <a:ext uri="{FF2B5EF4-FFF2-40B4-BE49-F238E27FC236}">
                    <a16:creationId xmlns:a16="http://schemas.microsoft.com/office/drawing/2014/main" id="{35EB84EC-9A97-4E42-96C5-5462BFE93B99}"/>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4" name="Line 280">
                <a:extLst>
                  <a:ext uri="{FF2B5EF4-FFF2-40B4-BE49-F238E27FC236}">
                    <a16:creationId xmlns:a16="http://schemas.microsoft.com/office/drawing/2014/main" id="{6F6575FE-54A9-40BF-8C4C-B04503AFF954}"/>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5" name="Line 281">
                <a:extLst>
                  <a:ext uri="{FF2B5EF4-FFF2-40B4-BE49-F238E27FC236}">
                    <a16:creationId xmlns:a16="http://schemas.microsoft.com/office/drawing/2014/main" id="{650A75D4-5B99-4304-A1AD-50BB0E8F3BA1}"/>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6" name="Line 282">
                <a:extLst>
                  <a:ext uri="{FF2B5EF4-FFF2-40B4-BE49-F238E27FC236}">
                    <a16:creationId xmlns:a16="http://schemas.microsoft.com/office/drawing/2014/main" id="{8C704F08-8856-4BF0-9FA7-CB7C8B6E3F48}"/>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7" name="Line 283">
                <a:extLst>
                  <a:ext uri="{FF2B5EF4-FFF2-40B4-BE49-F238E27FC236}">
                    <a16:creationId xmlns:a16="http://schemas.microsoft.com/office/drawing/2014/main" id="{84E7D7D5-E7CB-4A31-B9AC-3FE2359FB212}"/>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8" name="Line 284">
                <a:extLst>
                  <a:ext uri="{FF2B5EF4-FFF2-40B4-BE49-F238E27FC236}">
                    <a16:creationId xmlns:a16="http://schemas.microsoft.com/office/drawing/2014/main" id="{4931C4ED-BAD5-4E47-A448-C158064E9AE2}"/>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3" name="Picture 399" descr="cell_tower_radiation copy">
              <a:extLst>
                <a:ext uri="{FF2B5EF4-FFF2-40B4-BE49-F238E27FC236}">
                  <a16:creationId xmlns:a16="http://schemas.microsoft.com/office/drawing/2014/main" id="{3E9477FA-95D5-4A45-80DE-C3B1BF1C9BE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9" name="Group 403">
            <a:extLst>
              <a:ext uri="{FF2B5EF4-FFF2-40B4-BE49-F238E27FC236}">
                <a16:creationId xmlns:a16="http://schemas.microsoft.com/office/drawing/2014/main" id="{D3DB697B-A210-47C7-BF94-42121A62DAB7}"/>
              </a:ext>
            </a:extLst>
          </p:cNvPr>
          <p:cNvGrpSpPr>
            <a:grpSpLocks/>
          </p:cNvGrpSpPr>
          <p:nvPr/>
        </p:nvGrpSpPr>
        <p:grpSpPr bwMode="auto">
          <a:xfrm>
            <a:off x="3403600" y="5675139"/>
            <a:ext cx="527050" cy="392112"/>
            <a:chOff x="2751" y="1851"/>
            <a:chExt cx="462" cy="478"/>
          </a:xfrm>
        </p:grpSpPr>
        <p:pic>
          <p:nvPicPr>
            <p:cNvPr id="40" name="Picture 364" descr="iphone_stylized_small">
              <a:extLst>
                <a:ext uri="{FF2B5EF4-FFF2-40B4-BE49-F238E27FC236}">
                  <a16:creationId xmlns:a16="http://schemas.microsoft.com/office/drawing/2014/main" id="{0B76D459-9803-4DEB-B64D-B83739E3499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 name="Picture 402" descr="antenna_radiation_stylized">
              <a:extLst>
                <a:ext uri="{FF2B5EF4-FFF2-40B4-BE49-F238E27FC236}">
                  <a16:creationId xmlns:a16="http://schemas.microsoft.com/office/drawing/2014/main" id="{A8619940-3C5F-45C6-8A96-2309CEA5859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2" name="Group 100">
            <a:extLst>
              <a:ext uri="{FF2B5EF4-FFF2-40B4-BE49-F238E27FC236}">
                <a16:creationId xmlns:a16="http://schemas.microsoft.com/office/drawing/2014/main" id="{D5566403-D4D5-48CC-9D52-D6A05B584A0D}"/>
              </a:ext>
            </a:extLst>
          </p:cNvPr>
          <p:cNvGrpSpPr>
            <a:grpSpLocks/>
          </p:cNvGrpSpPr>
          <p:nvPr/>
        </p:nvGrpSpPr>
        <p:grpSpPr bwMode="auto">
          <a:xfrm>
            <a:off x="4094163" y="5308426"/>
            <a:ext cx="458787" cy="620713"/>
            <a:chOff x="5955030" y="3031808"/>
            <a:chExt cx="914400" cy="1398587"/>
          </a:xfrm>
        </p:grpSpPr>
        <p:grpSp>
          <p:nvGrpSpPr>
            <p:cNvPr id="43" name="Group 398">
              <a:extLst>
                <a:ext uri="{FF2B5EF4-FFF2-40B4-BE49-F238E27FC236}">
                  <a16:creationId xmlns:a16="http://schemas.microsoft.com/office/drawing/2014/main" id="{E00426C8-AD00-4980-A48C-343939B498A7}"/>
                </a:ext>
              </a:extLst>
            </p:cNvPr>
            <p:cNvGrpSpPr>
              <a:grpSpLocks/>
            </p:cNvGrpSpPr>
            <p:nvPr/>
          </p:nvGrpSpPr>
          <p:grpSpPr bwMode="auto">
            <a:xfrm>
              <a:off x="6097905" y="3403283"/>
              <a:ext cx="596900" cy="1027112"/>
              <a:chOff x="3130" y="3288"/>
              <a:chExt cx="410" cy="742"/>
            </a:xfrm>
          </p:grpSpPr>
          <p:sp>
            <p:nvSpPr>
              <p:cNvPr id="45" name="Line 270">
                <a:extLst>
                  <a:ext uri="{FF2B5EF4-FFF2-40B4-BE49-F238E27FC236}">
                    <a16:creationId xmlns:a16="http://schemas.microsoft.com/office/drawing/2014/main" id="{A8280979-B839-4335-AA4F-42A7276CEACF}"/>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46" name="Line 271">
                <a:extLst>
                  <a:ext uri="{FF2B5EF4-FFF2-40B4-BE49-F238E27FC236}">
                    <a16:creationId xmlns:a16="http://schemas.microsoft.com/office/drawing/2014/main" id="{3E1ADA0D-7FD3-47BB-8217-F55DACE784B7}"/>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47" name="Line 272">
                <a:extLst>
                  <a:ext uri="{FF2B5EF4-FFF2-40B4-BE49-F238E27FC236}">
                    <a16:creationId xmlns:a16="http://schemas.microsoft.com/office/drawing/2014/main" id="{9B947D01-5D66-4A67-846D-25EDE29C2255}"/>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48" name="Line 273">
                <a:extLst>
                  <a:ext uri="{FF2B5EF4-FFF2-40B4-BE49-F238E27FC236}">
                    <a16:creationId xmlns:a16="http://schemas.microsoft.com/office/drawing/2014/main" id="{8E63E2BD-87E1-42A2-BEAE-51FA23100113}"/>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49" name="Line 274">
                <a:extLst>
                  <a:ext uri="{FF2B5EF4-FFF2-40B4-BE49-F238E27FC236}">
                    <a16:creationId xmlns:a16="http://schemas.microsoft.com/office/drawing/2014/main" id="{EA05AE31-C455-4C12-88F9-CDC1EB08675C}"/>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0" name="Line 275">
                <a:extLst>
                  <a:ext uri="{FF2B5EF4-FFF2-40B4-BE49-F238E27FC236}">
                    <a16:creationId xmlns:a16="http://schemas.microsoft.com/office/drawing/2014/main" id="{869EC7CF-92A7-427B-88DB-110BEE4BA255}"/>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1" name="Line 276">
                <a:extLst>
                  <a:ext uri="{FF2B5EF4-FFF2-40B4-BE49-F238E27FC236}">
                    <a16:creationId xmlns:a16="http://schemas.microsoft.com/office/drawing/2014/main" id="{8F9DA98F-77E6-4AAF-A4B9-616A5E4D000A}"/>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2" name="Line 277">
                <a:extLst>
                  <a:ext uri="{FF2B5EF4-FFF2-40B4-BE49-F238E27FC236}">
                    <a16:creationId xmlns:a16="http://schemas.microsoft.com/office/drawing/2014/main" id="{6ABE66C1-5779-48CC-8091-61BAC1A6358D}"/>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3" name="Line 278">
                <a:extLst>
                  <a:ext uri="{FF2B5EF4-FFF2-40B4-BE49-F238E27FC236}">
                    <a16:creationId xmlns:a16="http://schemas.microsoft.com/office/drawing/2014/main" id="{65AF788A-38D6-4ED7-A0D3-A985F912F6C0}"/>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4" name="Line 279">
                <a:extLst>
                  <a:ext uri="{FF2B5EF4-FFF2-40B4-BE49-F238E27FC236}">
                    <a16:creationId xmlns:a16="http://schemas.microsoft.com/office/drawing/2014/main" id="{E5708921-58DE-47AE-A297-DB7E7E18C23B}"/>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5" name="Line 280">
                <a:extLst>
                  <a:ext uri="{FF2B5EF4-FFF2-40B4-BE49-F238E27FC236}">
                    <a16:creationId xmlns:a16="http://schemas.microsoft.com/office/drawing/2014/main" id="{A1C326A2-74DA-4DBD-9CAC-B8657ECC0947}"/>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6" name="Line 281">
                <a:extLst>
                  <a:ext uri="{FF2B5EF4-FFF2-40B4-BE49-F238E27FC236}">
                    <a16:creationId xmlns:a16="http://schemas.microsoft.com/office/drawing/2014/main" id="{37CE1D86-98C0-43DF-A55A-E51021812DC2}"/>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7" name="Line 282">
                <a:extLst>
                  <a:ext uri="{FF2B5EF4-FFF2-40B4-BE49-F238E27FC236}">
                    <a16:creationId xmlns:a16="http://schemas.microsoft.com/office/drawing/2014/main" id="{5A204379-462B-45B4-A223-2F2163DD846A}"/>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8" name="Line 283">
                <a:extLst>
                  <a:ext uri="{FF2B5EF4-FFF2-40B4-BE49-F238E27FC236}">
                    <a16:creationId xmlns:a16="http://schemas.microsoft.com/office/drawing/2014/main" id="{D5162238-E387-4C40-883E-2E9EC30D9EC1}"/>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9" name="Line 284">
                <a:extLst>
                  <a:ext uri="{FF2B5EF4-FFF2-40B4-BE49-F238E27FC236}">
                    <a16:creationId xmlns:a16="http://schemas.microsoft.com/office/drawing/2014/main" id="{6D5269B5-F61C-4BDE-9F04-782CB2904A1A}"/>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44" name="Picture 399" descr="cell_tower_radiation copy">
              <a:extLst>
                <a:ext uri="{FF2B5EF4-FFF2-40B4-BE49-F238E27FC236}">
                  <a16:creationId xmlns:a16="http://schemas.microsoft.com/office/drawing/2014/main" id="{FDB22620-BE30-470B-ABB0-A5D631226D8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0" name="Group 356">
            <a:extLst>
              <a:ext uri="{FF2B5EF4-FFF2-40B4-BE49-F238E27FC236}">
                <a16:creationId xmlns:a16="http://schemas.microsoft.com/office/drawing/2014/main" id="{680FF116-0247-4858-AEAC-2748FD04B0C6}"/>
              </a:ext>
            </a:extLst>
          </p:cNvPr>
          <p:cNvGrpSpPr>
            <a:grpSpLocks/>
          </p:cNvGrpSpPr>
          <p:nvPr/>
        </p:nvGrpSpPr>
        <p:grpSpPr bwMode="auto">
          <a:xfrm>
            <a:off x="5781675" y="6111701"/>
            <a:ext cx="361950" cy="338138"/>
            <a:chOff x="313" y="1497"/>
            <a:chExt cx="1152" cy="1014"/>
          </a:xfrm>
        </p:grpSpPr>
        <p:pic>
          <p:nvPicPr>
            <p:cNvPr id="61" name="Picture 354" descr="laptop_stylized_small">
              <a:extLst>
                <a:ext uri="{FF2B5EF4-FFF2-40B4-BE49-F238E27FC236}">
                  <a16:creationId xmlns:a16="http://schemas.microsoft.com/office/drawing/2014/main" id="{194F404E-0799-4730-8FD3-1586D5E93DBD}"/>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2" name="Picture 355" descr="antenna_stylized">
              <a:extLst>
                <a:ext uri="{FF2B5EF4-FFF2-40B4-BE49-F238E27FC236}">
                  <a16:creationId xmlns:a16="http://schemas.microsoft.com/office/drawing/2014/main" id="{E5DEEC35-1EC8-4C44-9E9A-282357D3F10E}"/>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3" name="Group 356">
            <a:extLst>
              <a:ext uri="{FF2B5EF4-FFF2-40B4-BE49-F238E27FC236}">
                <a16:creationId xmlns:a16="http://schemas.microsoft.com/office/drawing/2014/main" id="{BB2D8C63-87E6-4141-A0E1-1C0890BBB3A3}"/>
              </a:ext>
            </a:extLst>
          </p:cNvPr>
          <p:cNvGrpSpPr>
            <a:grpSpLocks/>
          </p:cNvGrpSpPr>
          <p:nvPr/>
        </p:nvGrpSpPr>
        <p:grpSpPr bwMode="auto">
          <a:xfrm>
            <a:off x="4551363" y="6132339"/>
            <a:ext cx="376237" cy="347662"/>
            <a:chOff x="313" y="1497"/>
            <a:chExt cx="1152" cy="1014"/>
          </a:xfrm>
        </p:grpSpPr>
        <p:pic>
          <p:nvPicPr>
            <p:cNvPr id="64" name="Picture 354" descr="laptop_stylized_small">
              <a:extLst>
                <a:ext uri="{FF2B5EF4-FFF2-40B4-BE49-F238E27FC236}">
                  <a16:creationId xmlns:a16="http://schemas.microsoft.com/office/drawing/2014/main" id="{A79165CF-14F4-4721-AE67-662150831FD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5" name="Picture 355" descr="antenna_stylized">
              <a:extLst>
                <a:ext uri="{FF2B5EF4-FFF2-40B4-BE49-F238E27FC236}">
                  <a16:creationId xmlns:a16="http://schemas.microsoft.com/office/drawing/2014/main" id="{C10FDADB-136A-400C-B070-C06971911153}"/>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6" name="Group 356">
            <a:extLst>
              <a:ext uri="{FF2B5EF4-FFF2-40B4-BE49-F238E27FC236}">
                <a16:creationId xmlns:a16="http://schemas.microsoft.com/office/drawing/2014/main" id="{DB5B3BAD-2AD4-4F77-8E1F-CF6A075A8578}"/>
              </a:ext>
            </a:extLst>
          </p:cNvPr>
          <p:cNvGrpSpPr>
            <a:grpSpLocks/>
          </p:cNvGrpSpPr>
          <p:nvPr/>
        </p:nvGrpSpPr>
        <p:grpSpPr bwMode="auto">
          <a:xfrm>
            <a:off x="3830638" y="6152976"/>
            <a:ext cx="382587" cy="436563"/>
            <a:chOff x="313" y="1497"/>
            <a:chExt cx="1152" cy="1014"/>
          </a:xfrm>
        </p:grpSpPr>
        <p:pic>
          <p:nvPicPr>
            <p:cNvPr id="67" name="Picture 354" descr="laptop_stylized_small">
              <a:extLst>
                <a:ext uri="{FF2B5EF4-FFF2-40B4-BE49-F238E27FC236}">
                  <a16:creationId xmlns:a16="http://schemas.microsoft.com/office/drawing/2014/main" id="{9E05A690-9D03-4150-B38E-F2F401289092}"/>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8" name="Picture 355" descr="antenna_stylized">
              <a:extLst>
                <a:ext uri="{FF2B5EF4-FFF2-40B4-BE49-F238E27FC236}">
                  <a16:creationId xmlns:a16="http://schemas.microsoft.com/office/drawing/2014/main" id="{D2947CA5-6102-465B-9112-CDAAD359A1B6}"/>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9" name="Group 403">
            <a:extLst>
              <a:ext uri="{FF2B5EF4-FFF2-40B4-BE49-F238E27FC236}">
                <a16:creationId xmlns:a16="http://schemas.microsoft.com/office/drawing/2014/main" id="{D612F2AE-6E48-4938-821B-34FA6EB9C854}"/>
              </a:ext>
            </a:extLst>
          </p:cNvPr>
          <p:cNvGrpSpPr>
            <a:grpSpLocks/>
          </p:cNvGrpSpPr>
          <p:nvPr/>
        </p:nvGrpSpPr>
        <p:grpSpPr bwMode="auto">
          <a:xfrm>
            <a:off x="3729038" y="4994101"/>
            <a:ext cx="485775" cy="403225"/>
            <a:chOff x="2751" y="1851"/>
            <a:chExt cx="462" cy="478"/>
          </a:xfrm>
        </p:grpSpPr>
        <p:pic>
          <p:nvPicPr>
            <p:cNvPr id="70" name="Picture 364" descr="iphone_stylized_small">
              <a:extLst>
                <a:ext uri="{FF2B5EF4-FFF2-40B4-BE49-F238E27FC236}">
                  <a16:creationId xmlns:a16="http://schemas.microsoft.com/office/drawing/2014/main" id="{B1FA2BFE-4F97-4753-9A31-F2B53EA5FDD5}"/>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 name="Picture 402" descr="antenna_radiation_stylized">
              <a:extLst>
                <a:ext uri="{FF2B5EF4-FFF2-40B4-BE49-F238E27FC236}">
                  <a16:creationId xmlns:a16="http://schemas.microsoft.com/office/drawing/2014/main" id="{16563E3D-24B8-4D36-A5D1-E90E3E35E4B6}"/>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2" name="Group 403">
            <a:extLst>
              <a:ext uri="{FF2B5EF4-FFF2-40B4-BE49-F238E27FC236}">
                <a16:creationId xmlns:a16="http://schemas.microsoft.com/office/drawing/2014/main" id="{269BC864-E28A-4577-ABC1-BC4E3EF51B58}"/>
              </a:ext>
            </a:extLst>
          </p:cNvPr>
          <p:cNvGrpSpPr>
            <a:grpSpLocks/>
          </p:cNvGrpSpPr>
          <p:nvPr/>
        </p:nvGrpSpPr>
        <p:grpSpPr bwMode="auto">
          <a:xfrm>
            <a:off x="6289675" y="5654501"/>
            <a:ext cx="525463" cy="392113"/>
            <a:chOff x="2751" y="1851"/>
            <a:chExt cx="462" cy="478"/>
          </a:xfrm>
        </p:grpSpPr>
        <p:pic>
          <p:nvPicPr>
            <p:cNvPr id="73" name="Picture 364" descr="iphone_stylized_small">
              <a:extLst>
                <a:ext uri="{FF2B5EF4-FFF2-40B4-BE49-F238E27FC236}">
                  <a16:creationId xmlns:a16="http://schemas.microsoft.com/office/drawing/2014/main" id="{C6D87789-01AE-497B-AB89-531FC9E1EB1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4" name="Picture 402" descr="antenna_radiation_stylized">
              <a:extLst>
                <a:ext uri="{FF2B5EF4-FFF2-40B4-BE49-F238E27FC236}">
                  <a16:creationId xmlns:a16="http://schemas.microsoft.com/office/drawing/2014/main" id="{0508B46C-85E2-447B-95F5-15E1C51F19B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5" name="Group 356">
            <a:extLst>
              <a:ext uri="{FF2B5EF4-FFF2-40B4-BE49-F238E27FC236}">
                <a16:creationId xmlns:a16="http://schemas.microsoft.com/office/drawing/2014/main" id="{EED209E4-BBCC-4759-90C2-116336C9A88C}"/>
              </a:ext>
            </a:extLst>
          </p:cNvPr>
          <p:cNvGrpSpPr>
            <a:grpSpLocks/>
          </p:cNvGrpSpPr>
          <p:nvPr/>
        </p:nvGrpSpPr>
        <p:grpSpPr bwMode="auto">
          <a:xfrm>
            <a:off x="4987925" y="5511626"/>
            <a:ext cx="376238" cy="349250"/>
            <a:chOff x="313" y="1497"/>
            <a:chExt cx="1152" cy="1014"/>
          </a:xfrm>
        </p:grpSpPr>
        <p:pic>
          <p:nvPicPr>
            <p:cNvPr id="76" name="Picture 354" descr="laptop_stylized_small">
              <a:extLst>
                <a:ext uri="{FF2B5EF4-FFF2-40B4-BE49-F238E27FC236}">
                  <a16:creationId xmlns:a16="http://schemas.microsoft.com/office/drawing/2014/main" id="{18DD538D-E382-410E-8147-8ED781FD63D8}"/>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7" name="Picture 355" descr="antenna_stylized">
              <a:extLst>
                <a:ext uri="{FF2B5EF4-FFF2-40B4-BE49-F238E27FC236}">
                  <a16:creationId xmlns:a16="http://schemas.microsoft.com/office/drawing/2014/main" id="{24F16B7C-590E-49EB-8875-AD6A9193C2D0}"/>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8" name="Group 356">
            <a:extLst>
              <a:ext uri="{FF2B5EF4-FFF2-40B4-BE49-F238E27FC236}">
                <a16:creationId xmlns:a16="http://schemas.microsoft.com/office/drawing/2014/main" id="{C01624C7-E1DF-4665-9A5E-E7231365C8FB}"/>
              </a:ext>
            </a:extLst>
          </p:cNvPr>
          <p:cNvGrpSpPr>
            <a:grpSpLocks/>
          </p:cNvGrpSpPr>
          <p:nvPr/>
        </p:nvGrpSpPr>
        <p:grpSpPr bwMode="auto">
          <a:xfrm>
            <a:off x="1909763" y="4963939"/>
            <a:ext cx="282575" cy="344487"/>
            <a:chOff x="313" y="1497"/>
            <a:chExt cx="1152" cy="1014"/>
          </a:xfrm>
        </p:grpSpPr>
        <p:pic>
          <p:nvPicPr>
            <p:cNvPr id="79" name="Picture 354" descr="laptop_stylized_small">
              <a:extLst>
                <a:ext uri="{FF2B5EF4-FFF2-40B4-BE49-F238E27FC236}">
                  <a16:creationId xmlns:a16="http://schemas.microsoft.com/office/drawing/2014/main" id="{0159C79B-BB04-4B1D-BA65-4B0CD7E0A547}"/>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0" name="Picture 355" descr="antenna_stylized">
              <a:extLst>
                <a:ext uri="{FF2B5EF4-FFF2-40B4-BE49-F238E27FC236}">
                  <a16:creationId xmlns:a16="http://schemas.microsoft.com/office/drawing/2014/main" id="{91105D21-FC83-47B8-9433-D12370537C59}"/>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81" name="Group 403">
            <a:extLst>
              <a:ext uri="{FF2B5EF4-FFF2-40B4-BE49-F238E27FC236}">
                <a16:creationId xmlns:a16="http://schemas.microsoft.com/office/drawing/2014/main" id="{1630CD61-7FEA-4962-953F-1D05913304D3}"/>
              </a:ext>
            </a:extLst>
          </p:cNvPr>
          <p:cNvGrpSpPr>
            <a:grpSpLocks/>
          </p:cNvGrpSpPr>
          <p:nvPr/>
        </p:nvGrpSpPr>
        <p:grpSpPr bwMode="auto">
          <a:xfrm>
            <a:off x="1616075" y="4628976"/>
            <a:ext cx="444500" cy="381000"/>
            <a:chOff x="2751" y="1851"/>
            <a:chExt cx="462" cy="478"/>
          </a:xfrm>
        </p:grpSpPr>
        <p:pic>
          <p:nvPicPr>
            <p:cNvPr id="82" name="Picture 364" descr="iphone_stylized_small">
              <a:extLst>
                <a:ext uri="{FF2B5EF4-FFF2-40B4-BE49-F238E27FC236}">
                  <a16:creationId xmlns:a16="http://schemas.microsoft.com/office/drawing/2014/main" id="{9EFB6B6C-B7E2-4ED5-B123-DFF321A051B8}"/>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3" name="Picture 402" descr="antenna_radiation_stylized">
              <a:extLst>
                <a:ext uri="{FF2B5EF4-FFF2-40B4-BE49-F238E27FC236}">
                  <a16:creationId xmlns:a16="http://schemas.microsoft.com/office/drawing/2014/main" id="{B8838B48-1D20-4E6E-8A3A-AA3B6A2B21C2}"/>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84" name="Group 142">
            <a:extLst>
              <a:ext uri="{FF2B5EF4-FFF2-40B4-BE49-F238E27FC236}">
                <a16:creationId xmlns:a16="http://schemas.microsoft.com/office/drawing/2014/main" id="{30674DB9-9CB8-4AF0-90E5-F876615A252A}"/>
              </a:ext>
            </a:extLst>
          </p:cNvPr>
          <p:cNvGrpSpPr>
            <a:grpSpLocks/>
          </p:cNvGrpSpPr>
          <p:nvPr/>
        </p:nvGrpSpPr>
        <p:grpSpPr bwMode="auto">
          <a:xfrm>
            <a:off x="1574800" y="2292176"/>
            <a:ext cx="458788" cy="619125"/>
            <a:chOff x="5955030" y="3031808"/>
            <a:chExt cx="914400" cy="1398587"/>
          </a:xfrm>
        </p:grpSpPr>
        <p:grpSp>
          <p:nvGrpSpPr>
            <p:cNvPr id="85" name="Group 398">
              <a:extLst>
                <a:ext uri="{FF2B5EF4-FFF2-40B4-BE49-F238E27FC236}">
                  <a16:creationId xmlns:a16="http://schemas.microsoft.com/office/drawing/2014/main" id="{2DF97E08-7DC1-4CCE-BE89-0E1D3081EF9A}"/>
                </a:ext>
              </a:extLst>
            </p:cNvPr>
            <p:cNvGrpSpPr>
              <a:grpSpLocks/>
            </p:cNvGrpSpPr>
            <p:nvPr/>
          </p:nvGrpSpPr>
          <p:grpSpPr bwMode="auto">
            <a:xfrm>
              <a:off x="6097905" y="3403283"/>
              <a:ext cx="596900" cy="1027112"/>
              <a:chOff x="3130" y="3288"/>
              <a:chExt cx="410" cy="742"/>
            </a:xfrm>
          </p:grpSpPr>
          <p:sp>
            <p:nvSpPr>
              <p:cNvPr id="87" name="Line 270">
                <a:extLst>
                  <a:ext uri="{FF2B5EF4-FFF2-40B4-BE49-F238E27FC236}">
                    <a16:creationId xmlns:a16="http://schemas.microsoft.com/office/drawing/2014/main" id="{F65D7A69-6D48-4D97-98F4-191607DA4AC7}"/>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88" name="Line 271">
                <a:extLst>
                  <a:ext uri="{FF2B5EF4-FFF2-40B4-BE49-F238E27FC236}">
                    <a16:creationId xmlns:a16="http://schemas.microsoft.com/office/drawing/2014/main" id="{BB643569-4E25-44BC-BD97-11A6E7233884}"/>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89" name="Line 272">
                <a:extLst>
                  <a:ext uri="{FF2B5EF4-FFF2-40B4-BE49-F238E27FC236}">
                    <a16:creationId xmlns:a16="http://schemas.microsoft.com/office/drawing/2014/main" id="{9B019610-661A-46D9-9FEE-717DE32D226B}"/>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0" name="Line 273">
                <a:extLst>
                  <a:ext uri="{FF2B5EF4-FFF2-40B4-BE49-F238E27FC236}">
                    <a16:creationId xmlns:a16="http://schemas.microsoft.com/office/drawing/2014/main" id="{459D83ED-25A8-4B4D-8690-872B98101E05}"/>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1" name="Line 274">
                <a:extLst>
                  <a:ext uri="{FF2B5EF4-FFF2-40B4-BE49-F238E27FC236}">
                    <a16:creationId xmlns:a16="http://schemas.microsoft.com/office/drawing/2014/main" id="{72BB92EF-0723-4620-88FE-E643BB9A703D}"/>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2" name="Line 275">
                <a:extLst>
                  <a:ext uri="{FF2B5EF4-FFF2-40B4-BE49-F238E27FC236}">
                    <a16:creationId xmlns:a16="http://schemas.microsoft.com/office/drawing/2014/main" id="{FE75375F-C657-4F8E-B066-8F636D591191}"/>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3" name="Line 276">
                <a:extLst>
                  <a:ext uri="{FF2B5EF4-FFF2-40B4-BE49-F238E27FC236}">
                    <a16:creationId xmlns:a16="http://schemas.microsoft.com/office/drawing/2014/main" id="{3D607B52-E353-438D-9966-54FB1B0B3B37}"/>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4" name="Line 277">
                <a:extLst>
                  <a:ext uri="{FF2B5EF4-FFF2-40B4-BE49-F238E27FC236}">
                    <a16:creationId xmlns:a16="http://schemas.microsoft.com/office/drawing/2014/main" id="{EA93F355-D7F2-4283-A345-B81BC6FA8F68}"/>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5" name="Line 278">
                <a:extLst>
                  <a:ext uri="{FF2B5EF4-FFF2-40B4-BE49-F238E27FC236}">
                    <a16:creationId xmlns:a16="http://schemas.microsoft.com/office/drawing/2014/main" id="{A5F7BD86-F5B7-4E28-9C4F-E96098E024A0}"/>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6" name="Line 279">
                <a:extLst>
                  <a:ext uri="{FF2B5EF4-FFF2-40B4-BE49-F238E27FC236}">
                    <a16:creationId xmlns:a16="http://schemas.microsoft.com/office/drawing/2014/main" id="{CE271B25-2E33-4590-96B6-A1780F370B36}"/>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7" name="Line 280">
                <a:extLst>
                  <a:ext uri="{FF2B5EF4-FFF2-40B4-BE49-F238E27FC236}">
                    <a16:creationId xmlns:a16="http://schemas.microsoft.com/office/drawing/2014/main" id="{3C3FA376-C350-4DDA-8220-82A550A5E42B}"/>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8" name="Line 281">
                <a:extLst>
                  <a:ext uri="{FF2B5EF4-FFF2-40B4-BE49-F238E27FC236}">
                    <a16:creationId xmlns:a16="http://schemas.microsoft.com/office/drawing/2014/main" id="{389FB013-E463-458D-B970-6898CEB9B041}"/>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9" name="Line 282">
                <a:extLst>
                  <a:ext uri="{FF2B5EF4-FFF2-40B4-BE49-F238E27FC236}">
                    <a16:creationId xmlns:a16="http://schemas.microsoft.com/office/drawing/2014/main" id="{5F607C60-21B3-4A4B-9AF9-A8FEC476F12F}"/>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00" name="Line 283">
                <a:extLst>
                  <a:ext uri="{FF2B5EF4-FFF2-40B4-BE49-F238E27FC236}">
                    <a16:creationId xmlns:a16="http://schemas.microsoft.com/office/drawing/2014/main" id="{5E83777C-735C-45B8-AFF5-C37E21701A73}"/>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01" name="Line 284">
                <a:extLst>
                  <a:ext uri="{FF2B5EF4-FFF2-40B4-BE49-F238E27FC236}">
                    <a16:creationId xmlns:a16="http://schemas.microsoft.com/office/drawing/2014/main" id="{241D93B4-0B2E-46C5-A768-8FDD0CD7F5BF}"/>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86" name="Picture 399" descr="cell_tower_radiation copy">
              <a:extLst>
                <a:ext uri="{FF2B5EF4-FFF2-40B4-BE49-F238E27FC236}">
                  <a16:creationId xmlns:a16="http://schemas.microsoft.com/office/drawing/2014/main" id="{DAA811A9-57B3-4F59-817A-089C80680C6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02" name="Group 356">
            <a:extLst>
              <a:ext uri="{FF2B5EF4-FFF2-40B4-BE49-F238E27FC236}">
                <a16:creationId xmlns:a16="http://schemas.microsoft.com/office/drawing/2014/main" id="{69486A61-5F39-46C8-AD07-C09678625AFA}"/>
              </a:ext>
            </a:extLst>
          </p:cNvPr>
          <p:cNvGrpSpPr>
            <a:grpSpLocks/>
          </p:cNvGrpSpPr>
          <p:nvPr/>
        </p:nvGrpSpPr>
        <p:grpSpPr bwMode="auto">
          <a:xfrm>
            <a:off x="2112963" y="2423939"/>
            <a:ext cx="465137" cy="481012"/>
            <a:chOff x="313" y="1497"/>
            <a:chExt cx="1152" cy="1014"/>
          </a:xfrm>
        </p:grpSpPr>
        <p:pic>
          <p:nvPicPr>
            <p:cNvPr id="103" name="Picture 354" descr="laptop_stylized_small">
              <a:extLst>
                <a:ext uri="{FF2B5EF4-FFF2-40B4-BE49-F238E27FC236}">
                  <a16:creationId xmlns:a16="http://schemas.microsoft.com/office/drawing/2014/main" id="{DC7873EF-0C06-4B85-8A3B-4AD1A0306E47}"/>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4" name="Picture 355" descr="antenna_stylized">
              <a:extLst>
                <a:ext uri="{FF2B5EF4-FFF2-40B4-BE49-F238E27FC236}">
                  <a16:creationId xmlns:a16="http://schemas.microsoft.com/office/drawing/2014/main" id="{A287F618-19E3-470F-A08E-622F6D98EA61}"/>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05" name="Group 356">
            <a:extLst>
              <a:ext uri="{FF2B5EF4-FFF2-40B4-BE49-F238E27FC236}">
                <a16:creationId xmlns:a16="http://schemas.microsoft.com/office/drawing/2014/main" id="{374D2ED7-6896-4AEA-9670-84197A7E362F}"/>
              </a:ext>
            </a:extLst>
          </p:cNvPr>
          <p:cNvGrpSpPr>
            <a:grpSpLocks/>
          </p:cNvGrpSpPr>
          <p:nvPr/>
        </p:nvGrpSpPr>
        <p:grpSpPr bwMode="auto">
          <a:xfrm>
            <a:off x="2005013" y="3222451"/>
            <a:ext cx="333375" cy="368300"/>
            <a:chOff x="313" y="1497"/>
            <a:chExt cx="1152" cy="1014"/>
          </a:xfrm>
        </p:grpSpPr>
        <p:pic>
          <p:nvPicPr>
            <p:cNvPr id="106" name="Picture 354" descr="laptop_stylized_small">
              <a:extLst>
                <a:ext uri="{FF2B5EF4-FFF2-40B4-BE49-F238E27FC236}">
                  <a16:creationId xmlns:a16="http://schemas.microsoft.com/office/drawing/2014/main" id="{8507CDA6-6E2E-46FE-8C9C-090A5D362BB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7" name="Picture 355" descr="antenna_stylized">
              <a:extLst>
                <a:ext uri="{FF2B5EF4-FFF2-40B4-BE49-F238E27FC236}">
                  <a16:creationId xmlns:a16="http://schemas.microsoft.com/office/drawing/2014/main" id="{8C6DE9E2-A0C8-4293-8E71-6EDF4B065B3D}"/>
                </a:ext>
              </a:extLst>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08" name="Group 356">
            <a:extLst>
              <a:ext uri="{FF2B5EF4-FFF2-40B4-BE49-F238E27FC236}">
                <a16:creationId xmlns:a16="http://schemas.microsoft.com/office/drawing/2014/main" id="{3F7303C1-7A7D-449F-86D3-0AA7C42C8F53}"/>
              </a:ext>
            </a:extLst>
          </p:cNvPr>
          <p:cNvGrpSpPr>
            <a:grpSpLocks/>
          </p:cNvGrpSpPr>
          <p:nvPr/>
        </p:nvGrpSpPr>
        <p:grpSpPr bwMode="auto">
          <a:xfrm>
            <a:off x="1482725" y="3308176"/>
            <a:ext cx="282575" cy="344488"/>
            <a:chOff x="313" y="1497"/>
            <a:chExt cx="1152" cy="1014"/>
          </a:xfrm>
        </p:grpSpPr>
        <p:pic>
          <p:nvPicPr>
            <p:cNvPr id="109" name="Picture 354" descr="laptop_stylized_small">
              <a:extLst>
                <a:ext uri="{FF2B5EF4-FFF2-40B4-BE49-F238E27FC236}">
                  <a16:creationId xmlns:a16="http://schemas.microsoft.com/office/drawing/2014/main" id="{E63C2E4E-7AA9-4227-AD85-771589E9F7AC}"/>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0" name="Picture 355" descr="antenna_stylized">
              <a:extLst>
                <a:ext uri="{FF2B5EF4-FFF2-40B4-BE49-F238E27FC236}">
                  <a16:creationId xmlns:a16="http://schemas.microsoft.com/office/drawing/2014/main" id="{958DFF62-723F-47FD-8232-4865177CFC76}"/>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1" name="Group 403">
            <a:extLst>
              <a:ext uri="{FF2B5EF4-FFF2-40B4-BE49-F238E27FC236}">
                <a16:creationId xmlns:a16="http://schemas.microsoft.com/office/drawing/2014/main" id="{CBF03BAE-BBE5-4FB0-95FE-404EC868D638}"/>
              </a:ext>
            </a:extLst>
          </p:cNvPr>
          <p:cNvGrpSpPr>
            <a:grpSpLocks/>
          </p:cNvGrpSpPr>
          <p:nvPr/>
        </p:nvGrpSpPr>
        <p:grpSpPr bwMode="auto">
          <a:xfrm>
            <a:off x="1189038" y="2971626"/>
            <a:ext cx="444500" cy="382588"/>
            <a:chOff x="2751" y="1851"/>
            <a:chExt cx="462" cy="478"/>
          </a:xfrm>
        </p:grpSpPr>
        <p:pic>
          <p:nvPicPr>
            <p:cNvPr id="112" name="Picture 364" descr="iphone_stylized_small">
              <a:extLst>
                <a:ext uri="{FF2B5EF4-FFF2-40B4-BE49-F238E27FC236}">
                  <a16:creationId xmlns:a16="http://schemas.microsoft.com/office/drawing/2014/main" id="{C5CFB7A4-162A-43C2-BE10-DCF304DE157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3" name="Picture 402" descr="antenna_radiation_stylized">
              <a:extLst>
                <a:ext uri="{FF2B5EF4-FFF2-40B4-BE49-F238E27FC236}">
                  <a16:creationId xmlns:a16="http://schemas.microsoft.com/office/drawing/2014/main" id="{BD806C52-93DF-45A1-B7E5-99BE03F2404E}"/>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4" name="Group 356">
            <a:extLst>
              <a:ext uri="{FF2B5EF4-FFF2-40B4-BE49-F238E27FC236}">
                <a16:creationId xmlns:a16="http://schemas.microsoft.com/office/drawing/2014/main" id="{65FB5703-528F-4498-8ADB-DD3B33B26C85}"/>
              </a:ext>
            </a:extLst>
          </p:cNvPr>
          <p:cNvGrpSpPr>
            <a:grpSpLocks/>
          </p:cNvGrpSpPr>
          <p:nvPr/>
        </p:nvGrpSpPr>
        <p:grpSpPr bwMode="auto">
          <a:xfrm>
            <a:off x="1565275" y="1722264"/>
            <a:ext cx="446088" cy="385762"/>
            <a:chOff x="313" y="1497"/>
            <a:chExt cx="1152" cy="1014"/>
          </a:xfrm>
        </p:grpSpPr>
        <p:pic>
          <p:nvPicPr>
            <p:cNvPr id="115" name="Picture 354" descr="laptop_stylized_small">
              <a:extLst>
                <a:ext uri="{FF2B5EF4-FFF2-40B4-BE49-F238E27FC236}">
                  <a16:creationId xmlns:a16="http://schemas.microsoft.com/office/drawing/2014/main" id="{B44D8E39-9992-40B2-939F-5632A9A465F8}"/>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6" name="Picture 355" descr="antenna_stylized">
              <a:extLst>
                <a:ext uri="{FF2B5EF4-FFF2-40B4-BE49-F238E27FC236}">
                  <a16:creationId xmlns:a16="http://schemas.microsoft.com/office/drawing/2014/main" id="{0C3A2264-A1B5-4203-B97C-E15984DA11C0}"/>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7" name="Group 403">
            <a:extLst>
              <a:ext uri="{FF2B5EF4-FFF2-40B4-BE49-F238E27FC236}">
                <a16:creationId xmlns:a16="http://schemas.microsoft.com/office/drawing/2014/main" id="{AB6BDA40-1245-4B0B-AD96-783BEEB132E4}"/>
              </a:ext>
            </a:extLst>
          </p:cNvPr>
          <p:cNvGrpSpPr>
            <a:grpSpLocks/>
          </p:cNvGrpSpPr>
          <p:nvPr/>
        </p:nvGrpSpPr>
        <p:grpSpPr bwMode="auto">
          <a:xfrm>
            <a:off x="762000" y="2850976"/>
            <a:ext cx="446088" cy="381000"/>
            <a:chOff x="2751" y="1851"/>
            <a:chExt cx="462" cy="478"/>
          </a:xfrm>
        </p:grpSpPr>
        <p:pic>
          <p:nvPicPr>
            <p:cNvPr id="118" name="Picture 364" descr="iphone_stylized_small">
              <a:extLst>
                <a:ext uri="{FF2B5EF4-FFF2-40B4-BE49-F238E27FC236}">
                  <a16:creationId xmlns:a16="http://schemas.microsoft.com/office/drawing/2014/main" id="{7A277079-95FD-429F-8D3E-6BC15EA5D74D}"/>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9" name="Picture 402" descr="antenna_radiation_stylized">
              <a:extLst>
                <a:ext uri="{FF2B5EF4-FFF2-40B4-BE49-F238E27FC236}">
                  <a16:creationId xmlns:a16="http://schemas.microsoft.com/office/drawing/2014/main" id="{805F5F54-E378-4128-A724-EBB235C7B72F}"/>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20" name="Line 63">
            <a:extLst>
              <a:ext uri="{FF2B5EF4-FFF2-40B4-BE49-F238E27FC236}">
                <a16:creationId xmlns:a16="http://schemas.microsoft.com/office/drawing/2014/main" id="{9092871F-F3B6-477B-AA8C-9E6F85D5B9C4}"/>
              </a:ext>
            </a:extLst>
          </p:cNvPr>
          <p:cNvSpPr>
            <a:spLocks noChangeShapeType="1"/>
          </p:cNvSpPr>
          <p:nvPr/>
        </p:nvSpPr>
        <p:spPr bwMode="auto">
          <a:xfrm flipH="1" flipV="1">
            <a:off x="4867275" y="4425776"/>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21" name="Line 34">
            <a:extLst>
              <a:ext uri="{FF2B5EF4-FFF2-40B4-BE49-F238E27FC236}">
                <a16:creationId xmlns:a16="http://schemas.microsoft.com/office/drawing/2014/main" id="{65C0C810-3968-4318-8C60-9E966AD7AF4F}"/>
              </a:ext>
            </a:extLst>
          </p:cNvPr>
          <p:cNvSpPr>
            <a:spLocks noChangeShapeType="1"/>
          </p:cNvSpPr>
          <p:nvPr/>
        </p:nvSpPr>
        <p:spPr bwMode="auto">
          <a:xfrm flipV="1">
            <a:off x="2197100" y="3957464"/>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122" name="Group 6">
            <a:extLst>
              <a:ext uri="{FF2B5EF4-FFF2-40B4-BE49-F238E27FC236}">
                <a16:creationId xmlns:a16="http://schemas.microsoft.com/office/drawing/2014/main" id="{403F6D21-A260-43E6-AF88-BB46B4FA7449}"/>
              </a:ext>
            </a:extLst>
          </p:cNvPr>
          <p:cNvGrpSpPr>
            <a:grpSpLocks/>
          </p:cNvGrpSpPr>
          <p:nvPr/>
        </p:nvGrpSpPr>
        <p:grpSpPr bwMode="auto">
          <a:xfrm>
            <a:off x="3038475" y="2877964"/>
            <a:ext cx="2362200" cy="1762125"/>
            <a:chOff x="3839" y="1737"/>
            <a:chExt cx="1488" cy="1110"/>
          </a:xfrm>
        </p:grpSpPr>
        <p:sp>
          <p:nvSpPr>
            <p:cNvPr id="123" name="Freeform 7">
              <a:extLst>
                <a:ext uri="{FF2B5EF4-FFF2-40B4-BE49-F238E27FC236}">
                  <a16:creationId xmlns:a16="http://schemas.microsoft.com/office/drawing/2014/main" id="{16C0E387-4240-47A2-97FC-CB83412048F9}"/>
                </a:ext>
              </a:extLst>
            </p:cNvPr>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24" name="Text Box 8">
              <a:extLst>
                <a:ext uri="{FF2B5EF4-FFF2-40B4-BE49-F238E27FC236}">
                  <a16:creationId xmlns:a16="http://schemas.microsoft.com/office/drawing/2014/main" id="{6C9C7C83-0148-4D9E-BB0D-5F0B4E14DA17}"/>
                </a:ext>
              </a:extLst>
            </p:cNvPr>
            <p:cNvSpPr txBox="1">
              <a:spLocks noChangeArrowheads="1"/>
            </p:cNvSpPr>
            <p:nvPr/>
          </p:nvSpPr>
          <p:spPr bwMode="auto">
            <a:xfrm>
              <a:off x="4136" y="2030"/>
              <a:ext cx="989"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zh-CN" altLang="en-US" dirty="0">
                  <a:latin typeface="Arial" charset="0"/>
                  <a:cs typeface="Arial" charset="0"/>
                </a:rPr>
                <a:t>网络基础设施</a:t>
              </a:r>
              <a:endParaRPr lang="en-US" altLang="zh-CN" dirty="0">
                <a:latin typeface="Arial" charset="0"/>
                <a:cs typeface="Arial" charset="0"/>
              </a:endParaRPr>
            </a:p>
            <a:p>
              <a:pPr algn="ctr" eaLnBrk="1" hangingPunct="1">
                <a:defRPr/>
              </a:pPr>
              <a:r>
                <a:rPr lang="zh-CN" altLang="en-US" dirty="0">
                  <a:latin typeface="Arial" charset="0"/>
                  <a:cs typeface="Arial" charset="0"/>
                </a:rPr>
                <a:t>因特网</a:t>
              </a:r>
              <a:endParaRPr lang="en-US" altLang="zh-CN" dirty="0">
                <a:latin typeface="Arial" charset="0"/>
                <a:cs typeface="Arial" charset="0"/>
              </a:endParaRPr>
            </a:p>
          </p:txBody>
        </p:sp>
      </p:grpSp>
    </p:spTree>
    <p:extLst>
      <p:ext uri="{BB962C8B-B14F-4D97-AF65-F5344CB8AC3E}">
        <p14:creationId xmlns:p14="http://schemas.microsoft.com/office/powerpoint/2010/main" val="105297426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B109B7-5C57-4BF6-B1A5-47BA65AFC805}"/>
              </a:ext>
            </a:extLst>
          </p:cNvPr>
          <p:cNvSpPr>
            <a:spLocks noGrp="1"/>
          </p:cNvSpPr>
          <p:nvPr>
            <p:ph type="title"/>
          </p:nvPr>
        </p:nvSpPr>
        <p:spPr/>
        <p:txBody>
          <a:bodyPr/>
          <a:lstStyle/>
          <a:p>
            <a:r>
              <a:rPr lang="zh-CN" altLang="en-US" dirty="0"/>
              <a:t>冲突避免：</a:t>
            </a:r>
            <a:r>
              <a:rPr lang="en-US" altLang="zh-CN" dirty="0"/>
              <a:t>RTS-CTS</a:t>
            </a:r>
            <a:endParaRPr lang="zh-CN" altLang="en-US" dirty="0"/>
          </a:p>
        </p:txBody>
      </p:sp>
      <p:sp>
        <p:nvSpPr>
          <p:cNvPr id="4" name="灯片编号占位符 3">
            <a:extLst>
              <a:ext uri="{FF2B5EF4-FFF2-40B4-BE49-F238E27FC236}">
                <a16:creationId xmlns:a16="http://schemas.microsoft.com/office/drawing/2014/main" id="{BBE5F856-49E4-4DF5-93B9-E0E4DA7C1D90}"/>
              </a:ext>
            </a:extLst>
          </p:cNvPr>
          <p:cNvSpPr>
            <a:spLocks noGrp="1"/>
          </p:cNvSpPr>
          <p:nvPr>
            <p:ph type="sldNum" sz="quarter" idx="12"/>
          </p:nvPr>
        </p:nvSpPr>
        <p:spPr/>
        <p:txBody>
          <a:bodyPr/>
          <a:lstStyle/>
          <a:p>
            <a:fld id="{E3FA5FAF-8A25-4B6E-94B7-5CA30A873E9A}" type="slidenum">
              <a:rPr lang="zh-CN" altLang="en-US" smtClean="0"/>
              <a:pPr/>
              <a:t>30</a:t>
            </a:fld>
            <a:endParaRPr lang="zh-CN" altLang="en-US"/>
          </a:p>
        </p:txBody>
      </p:sp>
      <p:sp>
        <p:nvSpPr>
          <p:cNvPr id="5" name="Text Box 15">
            <a:extLst>
              <a:ext uri="{FF2B5EF4-FFF2-40B4-BE49-F238E27FC236}">
                <a16:creationId xmlns:a16="http://schemas.microsoft.com/office/drawing/2014/main" id="{8089E8C3-3D59-4AA4-853D-0639B4FFAC28}"/>
              </a:ext>
            </a:extLst>
          </p:cNvPr>
          <p:cNvSpPr txBox="1">
            <a:spLocks noChangeArrowheads="1"/>
          </p:cNvSpPr>
          <p:nvPr/>
        </p:nvSpPr>
        <p:spPr bwMode="auto">
          <a:xfrm>
            <a:off x="4767263" y="2004268"/>
            <a:ext cx="492125" cy="369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AP</a:t>
            </a:r>
          </a:p>
        </p:txBody>
      </p:sp>
      <p:sp>
        <p:nvSpPr>
          <p:cNvPr id="6" name="Text Box 41">
            <a:extLst>
              <a:ext uri="{FF2B5EF4-FFF2-40B4-BE49-F238E27FC236}">
                <a16:creationId xmlns:a16="http://schemas.microsoft.com/office/drawing/2014/main" id="{E65EB783-7269-4C64-B393-CC9A0FB6F417}"/>
              </a:ext>
            </a:extLst>
          </p:cNvPr>
          <p:cNvSpPr txBox="1">
            <a:spLocks noChangeArrowheads="1"/>
          </p:cNvSpPr>
          <p:nvPr/>
        </p:nvSpPr>
        <p:spPr bwMode="auto">
          <a:xfrm>
            <a:off x="2073275" y="1853456"/>
            <a:ext cx="350838"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A</a:t>
            </a:r>
          </a:p>
        </p:txBody>
      </p:sp>
      <p:sp>
        <p:nvSpPr>
          <p:cNvPr id="7" name="Text Box 42">
            <a:extLst>
              <a:ext uri="{FF2B5EF4-FFF2-40B4-BE49-F238E27FC236}">
                <a16:creationId xmlns:a16="http://schemas.microsoft.com/office/drawing/2014/main" id="{510B4EBF-4A05-433D-ADF0-AC49BEC88124}"/>
              </a:ext>
            </a:extLst>
          </p:cNvPr>
          <p:cNvSpPr txBox="1">
            <a:spLocks noChangeArrowheads="1"/>
          </p:cNvSpPr>
          <p:nvPr/>
        </p:nvSpPr>
        <p:spPr bwMode="auto">
          <a:xfrm>
            <a:off x="7670800" y="1851868"/>
            <a:ext cx="338138" cy="3698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B</a:t>
            </a:r>
          </a:p>
        </p:txBody>
      </p:sp>
      <p:sp>
        <p:nvSpPr>
          <p:cNvPr id="8" name="Line 45">
            <a:extLst>
              <a:ext uri="{FF2B5EF4-FFF2-40B4-BE49-F238E27FC236}">
                <a16:creationId xmlns:a16="http://schemas.microsoft.com/office/drawing/2014/main" id="{4A04E16D-95BB-4503-9A4C-EA8CD42F9ECB}"/>
              </a:ext>
            </a:extLst>
          </p:cNvPr>
          <p:cNvSpPr>
            <a:spLocks noChangeShapeType="1"/>
          </p:cNvSpPr>
          <p:nvPr/>
        </p:nvSpPr>
        <p:spPr bwMode="auto">
          <a:xfrm>
            <a:off x="758825" y="2353518"/>
            <a:ext cx="41275" cy="3938588"/>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9" name="Text Box 46">
            <a:extLst>
              <a:ext uri="{FF2B5EF4-FFF2-40B4-BE49-F238E27FC236}">
                <a16:creationId xmlns:a16="http://schemas.microsoft.com/office/drawing/2014/main" id="{7124077F-ABCC-4A3F-8622-27A4451E5FE6}"/>
              </a:ext>
            </a:extLst>
          </p:cNvPr>
          <p:cNvSpPr txBox="1">
            <a:spLocks noChangeArrowheads="1"/>
          </p:cNvSpPr>
          <p:nvPr/>
        </p:nvSpPr>
        <p:spPr bwMode="auto">
          <a:xfrm>
            <a:off x="188913" y="5988893"/>
            <a:ext cx="646331"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dirty="0">
                <a:latin typeface="Arial" charset="0"/>
                <a:cs typeface="Arial" charset="0"/>
              </a:rPr>
              <a:t>时间</a:t>
            </a:r>
            <a:endParaRPr lang="en-US" dirty="0">
              <a:latin typeface="Arial" charset="0"/>
              <a:cs typeface="Arial" charset="0"/>
            </a:endParaRPr>
          </a:p>
        </p:txBody>
      </p:sp>
      <p:sp>
        <p:nvSpPr>
          <p:cNvPr id="10" name="Line 44">
            <a:extLst>
              <a:ext uri="{FF2B5EF4-FFF2-40B4-BE49-F238E27FC236}">
                <a16:creationId xmlns:a16="http://schemas.microsoft.com/office/drawing/2014/main" id="{CEFDFA80-9DB0-4CD8-BB67-C38B217A1B3A}"/>
              </a:ext>
            </a:extLst>
          </p:cNvPr>
          <p:cNvSpPr>
            <a:spLocks noChangeShapeType="1"/>
          </p:cNvSpPr>
          <p:nvPr/>
        </p:nvSpPr>
        <p:spPr bwMode="auto">
          <a:xfrm>
            <a:off x="744538" y="2339231"/>
            <a:ext cx="78359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11" name="Group 70">
            <a:extLst>
              <a:ext uri="{FF2B5EF4-FFF2-40B4-BE49-F238E27FC236}">
                <a16:creationId xmlns:a16="http://schemas.microsoft.com/office/drawing/2014/main" id="{75F79E39-17C2-49BB-AB24-FFFCDECC73B5}"/>
              </a:ext>
            </a:extLst>
          </p:cNvPr>
          <p:cNvGrpSpPr>
            <a:grpSpLocks/>
          </p:cNvGrpSpPr>
          <p:nvPr/>
        </p:nvGrpSpPr>
        <p:grpSpPr bwMode="auto">
          <a:xfrm>
            <a:off x="1801813" y="2467818"/>
            <a:ext cx="6611937" cy="855663"/>
            <a:chOff x="1135" y="1170"/>
            <a:chExt cx="4165" cy="539"/>
          </a:xfrm>
        </p:grpSpPr>
        <p:grpSp>
          <p:nvGrpSpPr>
            <p:cNvPr id="12" name="Group 9">
              <a:extLst>
                <a:ext uri="{FF2B5EF4-FFF2-40B4-BE49-F238E27FC236}">
                  <a16:creationId xmlns:a16="http://schemas.microsoft.com/office/drawing/2014/main" id="{ABB2EFB2-F6A6-4C2E-80BB-3DC419B76B54}"/>
                </a:ext>
              </a:extLst>
            </p:cNvPr>
            <p:cNvGrpSpPr>
              <a:grpSpLocks/>
            </p:cNvGrpSpPr>
            <p:nvPr/>
          </p:nvGrpSpPr>
          <p:grpSpPr bwMode="auto">
            <a:xfrm>
              <a:off x="1135" y="1194"/>
              <a:ext cx="4163" cy="515"/>
              <a:chOff x="594" y="1184"/>
              <a:chExt cx="4163" cy="515"/>
            </a:xfrm>
          </p:grpSpPr>
          <p:sp>
            <p:nvSpPr>
              <p:cNvPr id="15" name="Freeform 7">
                <a:extLst>
                  <a:ext uri="{FF2B5EF4-FFF2-40B4-BE49-F238E27FC236}">
                    <a16:creationId xmlns:a16="http://schemas.microsoft.com/office/drawing/2014/main" id="{190F3676-C5CC-4A65-AA8E-E5044DB169BE}"/>
                  </a:ext>
                </a:extLst>
              </p:cNvPr>
              <p:cNvSpPr>
                <a:spLocks/>
              </p:cNvSpPr>
              <p:nvPr/>
            </p:nvSpPr>
            <p:spPr bwMode="auto">
              <a:xfrm>
                <a:off x="594" y="1238"/>
                <a:ext cx="3642" cy="461"/>
              </a:xfrm>
              <a:custGeom>
                <a:avLst/>
                <a:gdLst>
                  <a:gd name="T0" fmla="*/ 1 w 2996"/>
                  <a:gd name="T1" fmla="*/ 0 h 461"/>
                  <a:gd name="T2" fmla="*/ 9668 w 2996"/>
                  <a:gd name="T3" fmla="*/ 298 h 461"/>
                  <a:gd name="T4" fmla="*/ 9668 w 2996"/>
                  <a:gd name="T5" fmla="*/ 461 h 461"/>
                  <a:gd name="T6" fmla="*/ 0 w 2996"/>
                  <a:gd name="T7" fmla="*/ 160 h 461"/>
                  <a:gd name="T8" fmla="*/ 1 w 2996"/>
                  <a:gd name="T9" fmla="*/ 0 h 4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96" h="461">
                    <a:moveTo>
                      <a:pt x="1" y="0"/>
                    </a:moveTo>
                    <a:lnTo>
                      <a:pt x="2996" y="298"/>
                    </a:lnTo>
                    <a:lnTo>
                      <a:pt x="2996" y="461"/>
                    </a:lnTo>
                    <a:lnTo>
                      <a:pt x="0" y="160"/>
                    </a:lnTo>
                    <a:lnTo>
                      <a:pt x="1" y="0"/>
                    </a:lnTo>
                    <a:close/>
                  </a:path>
                </a:pathLst>
              </a:custGeom>
              <a:gradFill rotWithShape="1">
                <a:gsLst>
                  <a:gs pos="0">
                    <a:schemeClr val="accent1"/>
                  </a:gs>
                  <a:gs pos="100000">
                    <a:schemeClr val="bg1"/>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16" name="Freeform 8">
                <a:extLst>
                  <a:ext uri="{FF2B5EF4-FFF2-40B4-BE49-F238E27FC236}">
                    <a16:creationId xmlns:a16="http://schemas.microsoft.com/office/drawing/2014/main" id="{11AE56C6-CCBD-462B-B6D0-7FE710F82349}"/>
                  </a:ext>
                </a:extLst>
              </p:cNvPr>
              <p:cNvSpPr>
                <a:spLocks/>
              </p:cNvSpPr>
              <p:nvPr/>
            </p:nvSpPr>
            <p:spPr bwMode="auto">
              <a:xfrm flipH="1">
                <a:off x="1115" y="1184"/>
                <a:ext cx="3642" cy="461"/>
              </a:xfrm>
              <a:custGeom>
                <a:avLst/>
                <a:gdLst>
                  <a:gd name="T0" fmla="*/ 1 w 2996"/>
                  <a:gd name="T1" fmla="*/ 0 h 461"/>
                  <a:gd name="T2" fmla="*/ 9668 w 2996"/>
                  <a:gd name="T3" fmla="*/ 298 h 461"/>
                  <a:gd name="T4" fmla="*/ 9668 w 2996"/>
                  <a:gd name="T5" fmla="*/ 461 h 461"/>
                  <a:gd name="T6" fmla="*/ 0 w 2996"/>
                  <a:gd name="T7" fmla="*/ 160 h 461"/>
                  <a:gd name="T8" fmla="*/ 1 w 2996"/>
                  <a:gd name="T9" fmla="*/ 0 h 4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96" h="461">
                    <a:moveTo>
                      <a:pt x="1" y="0"/>
                    </a:moveTo>
                    <a:lnTo>
                      <a:pt x="2996" y="298"/>
                    </a:lnTo>
                    <a:lnTo>
                      <a:pt x="2996" y="461"/>
                    </a:lnTo>
                    <a:lnTo>
                      <a:pt x="0" y="160"/>
                    </a:lnTo>
                    <a:lnTo>
                      <a:pt x="1" y="0"/>
                    </a:lnTo>
                    <a:close/>
                  </a:path>
                </a:pathLst>
              </a:custGeom>
              <a:gradFill rotWithShape="1">
                <a:gsLst>
                  <a:gs pos="0">
                    <a:schemeClr val="accent1"/>
                  </a:gs>
                  <a:gs pos="100000">
                    <a:srgbClr val="FFFFFF">
                      <a:alpha val="6000"/>
                    </a:srgbClr>
                  </a:gs>
                </a:gsLst>
                <a:lin ang="54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sp>
          <p:nvSpPr>
            <p:cNvPr id="13" name="Text Box 51">
              <a:extLst>
                <a:ext uri="{FF2B5EF4-FFF2-40B4-BE49-F238E27FC236}">
                  <a16:creationId xmlns:a16="http://schemas.microsoft.com/office/drawing/2014/main" id="{70756DF7-2771-4F31-98DD-88F99712EDB8}"/>
                </a:ext>
              </a:extLst>
            </p:cNvPr>
            <p:cNvSpPr txBox="1">
              <a:spLocks noChangeArrowheads="1"/>
            </p:cNvSpPr>
            <p:nvPr/>
          </p:nvSpPr>
          <p:spPr bwMode="auto">
            <a:xfrm rot="356404">
              <a:off x="1544" y="1279"/>
              <a:ext cx="615" cy="2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RTS(A)</a:t>
              </a:r>
            </a:p>
          </p:txBody>
        </p:sp>
        <p:sp>
          <p:nvSpPr>
            <p:cNvPr id="14" name="Text Box 52">
              <a:extLst>
                <a:ext uri="{FF2B5EF4-FFF2-40B4-BE49-F238E27FC236}">
                  <a16:creationId xmlns:a16="http://schemas.microsoft.com/office/drawing/2014/main" id="{4F7E8085-649F-4693-8924-E256DEBAAAC0}"/>
                </a:ext>
              </a:extLst>
            </p:cNvPr>
            <p:cNvSpPr txBox="1">
              <a:spLocks noChangeArrowheads="1"/>
            </p:cNvSpPr>
            <p:nvPr/>
          </p:nvSpPr>
          <p:spPr bwMode="auto">
            <a:xfrm rot="-354180">
              <a:off x="4699" y="1170"/>
              <a:ext cx="60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RTS(B)</a:t>
              </a:r>
            </a:p>
          </p:txBody>
        </p:sp>
      </p:grpSp>
      <p:grpSp>
        <p:nvGrpSpPr>
          <p:cNvPr id="17" name="Group 68">
            <a:extLst>
              <a:ext uri="{FF2B5EF4-FFF2-40B4-BE49-F238E27FC236}">
                <a16:creationId xmlns:a16="http://schemas.microsoft.com/office/drawing/2014/main" id="{8DBE3DF1-9731-47AA-9E05-5FBF85791D36}"/>
              </a:ext>
            </a:extLst>
          </p:cNvPr>
          <p:cNvGrpSpPr>
            <a:grpSpLocks/>
          </p:cNvGrpSpPr>
          <p:nvPr/>
        </p:nvGrpSpPr>
        <p:grpSpPr bwMode="auto">
          <a:xfrm>
            <a:off x="1800225" y="3304431"/>
            <a:ext cx="6472238" cy="1174750"/>
            <a:chOff x="1134" y="1697"/>
            <a:chExt cx="4077" cy="740"/>
          </a:xfrm>
        </p:grpSpPr>
        <p:sp>
          <p:nvSpPr>
            <p:cNvPr id="18" name="Freeform 48">
              <a:extLst>
                <a:ext uri="{FF2B5EF4-FFF2-40B4-BE49-F238E27FC236}">
                  <a16:creationId xmlns:a16="http://schemas.microsoft.com/office/drawing/2014/main" id="{C6A06762-C564-45B1-B4C7-DC8405BDEEFE}"/>
                </a:ext>
              </a:extLst>
            </p:cNvPr>
            <p:cNvSpPr>
              <a:spLocks/>
            </p:cNvSpPr>
            <p:nvPr/>
          </p:nvSpPr>
          <p:spPr bwMode="auto">
            <a:xfrm>
              <a:off x="1134" y="1697"/>
              <a:ext cx="3642" cy="461"/>
            </a:xfrm>
            <a:custGeom>
              <a:avLst/>
              <a:gdLst>
                <a:gd name="T0" fmla="*/ 1 w 2996"/>
                <a:gd name="T1" fmla="*/ 0 h 461"/>
                <a:gd name="T2" fmla="*/ 9668 w 2996"/>
                <a:gd name="T3" fmla="*/ 298 h 461"/>
                <a:gd name="T4" fmla="*/ 9668 w 2996"/>
                <a:gd name="T5" fmla="*/ 461 h 461"/>
                <a:gd name="T6" fmla="*/ 0 w 2996"/>
                <a:gd name="T7" fmla="*/ 160 h 461"/>
                <a:gd name="T8" fmla="*/ 1 w 2996"/>
                <a:gd name="T9" fmla="*/ 0 h 46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96" h="461">
                  <a:moveTo>
                    <a:pt x="1" y="0"/>
                  </a:moveTo>
                  <a:lnTo>
                    <a:pt x="2996" y="298"/>
                  </a:lnTo>
                  <a:lnTo>
                    <a:pt x="2996" y="461"/>
                  </a:lnTo>
                  <a:lnTo>
                    <a:pt x="0" y="160"/>
                  </a:lnTo>
                  <a:lnTo>
                    <a:pt x="1" y="0"/>
                  </a:lnTo>
                  <a:close/>
                </a:path>
              </a:pathLst>
            </a:custGeom>
            <a:gradFill rotWithShape="1">
              <a:gsLst>
                <a:gs pos="0">
                  <a:schemeClr val="accent1"/>
                </a:gs>
                <a:gs pos="100000">
                  <a:schemeClr val="bg1"/>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19" name="Text Box 54">
              <a:extLst>
                <a:ext uri="{FF2B5EF4-FFF2-40B4-BE49-F238E27FC236}">
                  <a16:creationId xmlns:a16="http://schemas.microsoft.com/office/drawing/2014/main" id="{250DC4E7-19F7-49C0-8733-272E12155EC1}"/>
                </a:ext>
              </a:extLst>
            </p:cNvPr>
            <p:cNvSpPr txBox="1">
              <a:spLocks noChangeArrowheads="1"/>
            </p:cNvSpPr>
            <p:nvPr/>
          </p:nvSpPr>
          <p:spPr bwMode="auto">
            <a:xfrm rot="356404">
              <a:off x="1551" y="1738"/>
              <a:ext cx="615" cy="2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RTS(A)</a:t>
              </a:r>
            </a:p>
          </p:txBody>
        </p:sp>
        <p:sp>
          <p:nvSpPr>
            <p:cNvPr id="20" name="Freeform 56">
              <a:extLst>
                <a:ext uri="{FF2B5EF4-FFF2-40B4-BE49-F238E27FC236}">
                  <a16:creationId xmlns:a16="http://schemas.microsoft.com/office/drawing/2014/main" id="{3261EB87-5124-442E-B990-0E44032A6A94}"/>
                </a:ext>
              </a:extLst>
            </p:cNvPr>
            <p:cNvSpPr>
              <a:spLocks/>
            </p:cNvSpPr>
            <p:nvPr/>
          </p:nvSpPr>
          <p:spPr bwMode="auto">
            <a:xfrm>
              <a:off x="2951" y="2082"/>
              <a:ext cx="2260" cy="355"/>
            </a:xfrm>
            <a:custGeom>
              <a:avLst/>
              <a:gdLst>
                <a:gd name="T0" fmla="*/ 0 w 2260"/>
                <a:gd name="T1" fmla="*/ 0 h 355"/>
                <a:gd name="T2" fmla="*/ 2260 w 2260"/>
                <a:gd name="T3" fmla="*/ 186 h 355"/>
                <a:gd name="T4" fmla="*/ 2260 w 2260"/>
                <a:gd name="T5" fmla="*/ 355 h 355"/>
                <a:gd name="T6" fmla="*/ 0 w 2260"/>
                <a:gd name="T7" fmla="*/ 151 h 355"/>
                <a:gd name="T8" fmla="*/ 0 w 2260"/>
                <a:gd name="T9" fmla="*/ 0 h 3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60" h="355">
                  <a:moveTo>
                    <a:pt x="0" y="0"/>
                  </a:moveTo>
                  <a:lnTo>
                    <a:pt x="2260" y="186"/>
                  </a:lnTo>
                  <a:lnTo>
                    <a:pt x="2260" y="355"/>
                  </a:lnTo>
                  <a:lnTo>
                    <a:pt x="0" y="151"/>
                  </a:lnTo>
                  <a:lnTo>
                    <a:pt x="0" y="0"/>
                  </a:lnTo>
                  <a:close/>
                </a:path>
              </a:pathLst>
            </a:custGeom>
            <a:solidFill>
              <a:srgbClr val="FF99CC"/>
            </a:soli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21" name="Freeform 57">
              <a:extLst>
                <a:ext uri="{FF2B5EF4-FFF2-40B4-BE49-F238E27FC236}">
                  <a16:creationId xmlns:a16="http://schemas.microsoft.com/office/drawing/2014/main" id="{83280C5E-5621-4E9C-82C6-B9F98C58BB33}"/>
                </a:ext>
              </a:extLst>
            </p:cNvPr>
            <p:cNvSpPr>
              <a:spLocks/>
            </p:cNvSpPr>
            <p:nvPr/>
          </p:nvSpPr>
          <p:spPr bwMode="auto">
            <a:xfrm>
              <a:off x="1134" y="2081"/>
              <a:ext cx="1860" cy="347"/>
            </a:xfrm>
            <a:custGeom>
              <a:avLst/>
              <a:gdLst>
                <a:gd name="T0" fmla="*/ 1860 w 1860"/>
                <a:gd name="T1" fmla="*/ 0 h 347"/>
                <a:gd name="T2" fmla="*/ 0 w 1860"/>
                <a:gd name="T3" fmla="*/ 179 h 347"/>
                <a:gd name="T4" fmla="*/ 0 w 1860"/>
                <a:gd name="T5" fmla="*/ 347 h 347"/>
                <a:gd name="T6" fmla="*/ 1860 w 1860"/>
                <a:gd name="T7" fmla="*/ 151 h 347"/>
                <a:gd name="T8" fmla="*/ 1860 w 1860"/>
                <a:gd name="T9" fmla="*/ 0 h 3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60" h="347">
                  <a:moveTo>
                    <a:pt x="1860" y="0"/>
                  </a:moveTo>
                  <a:lnTo>
                    <a:pt x="0" y="179"/>
                  </a:lnTo>
                  <a:lnTo>
                    <a:pt x="0" y="347"/>
                  </a:lnTo>
                  <a:lnTo>
                    <a:pt x="1860" y="151"/>
                  </a:lnTo>
                  <a:lnTo>
                    <a:pt x="1860" y="0"/>
                  </a:lnTo>
                  <a:close/>
                </a:path>
              </a:pathLst>
            </a:custGeom>
            <a:solidFill>
              <a:srgbClr val="FF99CC"/>
            </a:soli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22" name="Text Box 58">
              <a:extLst>
                <a:ext uri="{FF2B5EF4-FFF2-40B4-BE49-F238E27FC236}">
                  <a16:creationId xmlns:a16="http://schemas.microsoft.com/office/drawing/2014/main" id="{39B52885-8709-4FE4-8B12-1900B877CE62}"/>
                </a:ext>
              </a:extLst>
            </p:cNvPr>
            <p:cNvSpPr txBox="1">
              <a:spLocks noChangeArrowheads="1"/>
            </p:cNvSpPr>
            <p:nvPr/>
          </p:nvSpPr>
          <p:spPr bwMode="auto">
            <a:xfrm rot="-379204">
              <a:off x="1584" y="2157"/>
              <a:ext cx="612" cy="2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CTS(A)</a:t>
              </a:r>
            </a:p>
          </p:txBody>
        </p:sp>
        <p:sp>
          <p:nvSpPr>
            <p:cNvPr id="23" name="Text Box 59">
              <a:extLst>
                <a:ext uri="{FF2B5EF4-FFF2-40B4-BE49-F238E27FC236}">
                  <a16:creationId xmlns:a16="http://schemas.microsoft.com/office/drawing/2014/main" id="{AF621949-A8E8-4784-A316-9EB398850034}"/>
                </a:ext>
              </a:extLst>
            </p:cNvPr>
            <p:cNvSpPr txBox="1">
              <a:spLocks noChangeArrowheads="1"/>
            </p:cNvSpPr>
            <p:nvPr/>
          </p:nvSpPr>
          <p:spPr bwMode="auto">
            <a:xfrm rot="276164">
              <a:off x="3816" y="2147"/>
              <a:ext cx="612" cy="2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CTS(A)</a:t>
              </a:r>
            </a:p>
          </p:txBody>
        </p:sp>
      </p:grpSp>
      <p:grpSp>
        <p:nvGrpSpPr>
          <p:cNvPr id="24" name="Group 69">
            <a:extLst>
              <a:ext uri="{FF2B5EF4-FFF2-40B4-BE49-F238E27FC236}">
                <a16:creationId xmlns:a16="http://schemas.microsoft.com/office/drawing/2014/main" id="{272AF767-E4B1-437E-9988-3685C6F2F657}"/>
              </a:ext>
            </a:extLst>
          </p:cNvPr>
          <p:cNvGrpSpPr>
            <a:grpSpLocks/>
          </p:cNvGrpSpPr>
          <p:nvPr/>
        </p:nvGrpSpPr>
        <p:grpSpPr bwMode="auto">
          <a:xfrm>
            <a:off x="1825625" y="4566493"/>
            <a:ext cx="6472238" cy="2174875"/>
            <a:chOff x="1150" y="2492"/>
            <a:chExt cx="4077" cy="1370"/>
          </a:xfrm>
        </p:grpSpPr>
        <p:sp>
          <p:nvSpPr>
            <p:cNvPr id="25" name="Freeform 60">
              <a:extLst>
                <a:ext uri="{FF2B5EF4-FFF2-40B4-BE49-F238E27FC236}">
                  <a16:creationId xmlns:a16="http://schemas.microsoft.com/office/drawing/2014/main" id="{3A461962-F457-481C-AE78-5E66EBF983FD}"/>
                </a:ext>
              </a:extLst>
            </p:cNvPr>
            <p:cNvSpPr>
              <a:spLocks/>
            </p:cNvSpPr>
            <p:nvPr/>
          </p:nvSpPr>
          <p:spPr bwMode="auto">
            <a:xfrm>
              <a:off x="1150" y="2492"/>
              <a:ext cx="3652" cy="1134"/>
            </a:xfrm>
            <a:custGeom>
              <a:avLst/>
              <a:gdLst>
                <a:gd name="T0" fmla="*/ 0 w 3652"/>
                <a:gd name="T1" fmla="*/ 0 h 1134"/>
                <a:gd name="T2" fmla="*/ 3652 w 3652"/>
                <a:gd name="T3" fmla="*/ 318 h 1134"/>
                <a:gd name="T4" fmla="*/ 3652 w 3652"/>
                <a:gd name="T5" fmla="*/ 1134 h 1134"/>
                <a:gd name="T6" fmla="*/ 1 w 3652"/>
                <a:gd name="T7" fmla="*/ 787 h 1134"/>
                <a:gd name="T8" fmla="*/ 0 w 3652"/>
                <a:gd name="T9" fmla="*/ 0 h 1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52" h="1134">
                  <a:moveTo>
                    <a:pt x="0" y="0"/>
                  </a:moveTo>
                  <a:lnTo>
                    <a:pt x="3652" y="318"/>
                  </a:lnTo>
                  <a:lnTo>
                    <a:pt x="3652" y="1134"/>
                  </a:lnTo>
                  <a:lnTo>
                    <a:pt x="1" y="787"/>
                  </a:lnTo>
                  <a:lnTo>
                    <a:pt x="0" y="0"/>
                  </a:lnTo>
                  <a:close/>
                </a:path>
              </a:pathLst>
            </a:custGeom>
            <a:gradFill rotWithShape="1">
              <a:gsLst>
                <a:gs pos="0">
                  <a:schemeClr val="accent2"/>
                </a:gs>
                <a:gs pos="100000">
                  <a:srgbClr val="FFFFFF"/>
                </a:gs>
              </a:gsLst>
              <a:lin ang="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26" name="Text Box 61">
              <a:extLst>
                <a:ext uri="{FF2B5EF4-FFF2-40B4-BE49-F238E27FC236}">
                  <a16:creationId xmlns:a16="http://schemas.microsoft.com/office/drawing/2014/main" id="{B4A3F4A0-C9B1-45E1-863B-5BEAEC684447}"/>
                </a:ext>
              </a:extLst>
            </p:cNvPr>
            <p:cNvSpPr txBox="1">
              <a:spLocks noChangeArrowheads="1"/>
            </p:cNvSpPr>
            <p:nvPr/>
          </p:nvSpPr>
          <p:spPr bwMode="auto">
            <a:xfrm>
              <a:off x="1594" y="2814"/>
              <a:ext cx="113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spcBef>
                  <a:spcPct val="50000"/>
                </a:spcBef>
                <a:defRPr/>
              </a:pPr>
              <a:r>
                <a:rPr lang="en-US" dirty="0">
                  <a:latin typeface="Arial" charset="0"/>
                  <a:cs typeface="Arial" charset="0"/>
                </a:rPr>
                <a:t>DATA (A)</a:t>
              </a:r>
            </a:p>
          </p:txBody>
        </p:sp>
        <p:sp>
          <p:nvSpPr>
            <p:cNvPr id="27" name="Freeform 62">
              <a:extLst>
                <a:ext uri="{FF2B5EF4-FFF2-40B4-BE49-F238E27FC236}">
                  <a16:creationId xmlns:a16="http://schemas.microsoft.com/office/drawing/2014/main" id="{1021D82E-8BFB-405E-9091-217E3D421A2F}"/>
                </a:ext>
              </a:extLst>
            </p:cNvPr>
            <p:cNvSpPr>
              <a:spLocks/>
            </p:cNvSpPr>
            <p:nvPr/>
          </p:nvSpPr>
          <p:spPr bwMode="auto">
            <a:xfrm>
              <a:off x="2967" y="3507"/>
              <a:ext cx="2260" cy="355"/>
            </a:xfrm>
            <a:custGeom>
              <a:avLst/>
              <a:gdLst>
                <a:gd name="T0" fmla="*/ 0 w 2260"/>
                <a:gd name="T1" fmla="*/ 0 h 355"/>
                <a:gd name="T2" fmla="*/ 2260 w 2260"/>
                <a:gd name="T3" fmla="*/ 186 h 355"/>
                <a:gd name="T4" fmla="*/ 2260 w 2260"/>
                <a:gd name="T5" fmla="*/ 355 h 355"/>
                <a:gd name="T6" fmla="*/ 0 w 2260"/>
                <a:gd name="T7" fmla="*/ 151 h 355"/>
                <a:gd name="T8" fmla="*/ 0 w 2260"/>
                <a:gd name="T9" fmla="*/ 0 h 3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60" h="355">
                  <a:moveTo>
                    <a:pt x="0" y="0"/>
                  </a:moveTo>
                  <a:lnTo>
                    <a:pt x="2260" y="186"/>
                  </a:lnTo>
                  <a:lnTo>
                    <a:pt x="2260" y="355"/>
                  </a:lnTo>
                  <a:lnTo>
                    <a:pt x="0" y="151"/>
                  </a:lnTo>
                  <a:lnTo>
                    <a:pt x="0" y="0"/>
                  </a:lnTo>
                  <a:close/>
                </a:path>
              </a:pathLst>
            </a:custGeom>
            <a:solidFill>
              <a:srgbClr val="FF99CC"/>
            </a:soli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28" name="Freeform 63">
              <a:extLst>
                <a:ext uri="{FF2B5EF4-FFF2-40B4-BE49-F238E27FC236}">
                  <a16:creationId xmlns:a16="http://schemas.microsoft.com/office/drawing/2014/main" id="{735A22DE-CC1B-459A-97C4-DB5531850D09}"/>
                </a:ext>
              </a:extLst>
            </p:cNvPr>
            <p:cNvSpPr>
              <a:spLocks/>
            </p:cNvSpPr>
            <p:nvPr/>
          </p:nvSpPr>
          <p:spPr bwMode="auto">
            <a:xfrm>
              <a:off x="1150" y="3506"/>
              <a:ext cx="1860" cy="347"/>
            </a:xfrm>
            <a:custGeom>
              <a:avLst/>
              <a:gdLst>
                <a:gd name="T0" fmla="*/ 1860 w 1860"/>
                <a:gd name="T1" fmla="*/ 0 h 347"/>
                <a:gd name="T2" fmla="*/ 0 w 1860"/>
                <a:gd name="T3" fmla="*/ 179 h 347"/>
                <a:gd name="T4" fmla="*/ 0 w 1860"/>
                <a:gd name="T5" fmla="*/ 347 h 347"/>
                <a:gd name="T6" fmla="*/ 1860 w 1860"/>
                <a:gd name="T7" fmla="*/ 151 h 347"/>
                <a:gd name="T8" fmla="*/ 1860 w 1860"/>
                <a:gd name="T9" fmla="*/ 0 h 3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60" h="347">
                  <a:moveTo>
                    <a:pt x="1860" y="0"/>
                  </a:moveTo>
                  <a:lnTo>
                    <a:pt x="0" y="179"/>
                  </a:lnTo>
                  <a:lnTo>
                    <a:pt x="0" y="347"/>
                  </a:lnTo>
                  <a:lnTo>
                    <a:pt x="1860" y="151"/>
                  </a:lnTo>
                  <a:lnTo>
                    <a:pt x="1860" y="0"/>
                  </a:lnTo>
                  <a:close/>
                </a:path>
              </a:pathLst>
            </a:custGeom>
            <a:solidFill>
              <a:srgbClr val="FF99CC"/>
            </a:soli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29" name="Text Box 64">
              <a:extLst>
                <a:ext uri="{FF2B5EF4-FFF2-40B4-BE49-F238E27FC236}">
                  <a16:creationId xmlns:a16="http://schemas.microsoft.com/office/drawing/2014/main" id="{656B5F8E-17E3-4380-B669-E3DC2E5737CC}"/>
                </a:ext>
              </a:extLst>
            </p:cNvPr>
            <p:cNvSpPr txBox="1">
              <a:spLocks noChangeArrowheads="1"/>
            </p:cNvSpPr>
            <p:nvPr/>
          </p:nvSpPr>
          <p:spPr bwMode="auto">
            <a:xfrm rot="-379204">
              <a:off x="1600" y="3582"/>
              <a:ext cx="607" cy="2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ACK(A)</a:t>
              </a:r>
            </a:p>
          </p:txBody>
        </p:sp>
        <p:sp>
          <p:nvSpPr>
            <p:cNvPr id="30" name="Text Box 65">
              <a:extLst>
                <a:ext uri="{FF2B5EF4-FFF2-40B4-BE49-F238E27FC236}">
                  <a16:creationId xmlns:a16="http://schemas.microsoft.com/office/drawing/2014/main" id="{7F2D30D2-84E9-4330-B7CC-E2AE6C9C67C0}"/>
                </a:ext>
              </a:extLst>
            </p:cNvPr>
            <p:cNvSpPr txBox="1">
              <a:spLocks noChangeArrowheads="1"/>
            </p:cNvSpPr>
            <p:nvPr/>
          </p:nvSpPr>
          <p:spPr bwMode="auto">
            <a:xfrm rot="276164">
              <a:off x="3832" y="3572"/>
              <a:ext cx="607" cy="2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ACK(A)</a:t>
              </a:r>
            </a:p>
          </p:txBody>
        </p:sp>
      </p:grpSp>
      <p:grpSp>
        <p:nvGrpSpPr>
          <p:cNvPr id="31" name="Group 66">
            <a:extLst>
              <a:ext uri="{FF2B5EF4-FFF2-40B4-BE49-F238E27FC236}">
                <a16:creationId xmlns:a16="http://schemas.microsoft.com/office/drawing/2014/main" id="{F03C9D99-9AC2-495F-8B7A-61AE22B3B9AF}"/>
              </a:ext>
            </a:extLst>
          </p:cNvPr>
          <p:cNvGrpSpPr>
            <a:grpSpLocks/>
          </p:cNvGrpSpPr>
          <p:nvPr/>
        </p:nvGrpSpPr>
        <p:grpSpPr bwMode="auto">
          <a:xfrm>
            <a:off x="4418013" y="2656731"/>
            <a:ext cx="3109912" cy="715962"/>
            <a:chOff x="2596" y="1330"/>
            <a:chExt cx="1959" cy="451"/>
          </a:xfrm>
        </p:grpSpPr>
        <p:sp>
          <p:nvSpPr>
            <p:cNvPr id="32" name="AutoShape 10">
              <a:extLst>
                <a:ext uri="{FF2B5EF4-FFF2-40B4-BE49-F238E27FC236}">
                  <a16:creationId xmlns:a16="http://schemas.microsoft.com/office/drawing/2014/main" id="{05957AD8-B034-4AF4-9804-7AA596FD2790}"/>
                </a:ext>
              </a:extLst>
            </p:cNvPr>
            <p:cNvSpPr>
              <a:spLocks noChangeArrowheads="1"/>
            </p:cNvSpPr>
            <p:nvPr/>
          </p:nvSpPr>
          <p:spPr bwMode="auto">
            <a:xfrm>
              <a:off x="2596" y="1330"/>
              <a:ext cx="683" cy="293"/>
            </a:xfrm>
            <a:prstGeom prst="irregularSeal1">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33" name="Text Box 11">
              <a:extLst>
                <a:ext uri="{FF2B5EF4-FFF2-40B4-BE49-F238E27FC236}">
                  <a16:creationId xmlns:a16="http://schemas.microsoft.com/office/drawing/2014/main" id="{B436EB07-90E0-4D73-8E03-6666D477C402}"/>
                </a:ext>
              </a:extLst>
            </p:cNvPr>
            <p:cNvSpPr txBox="1">
              <a:spLocks noChangeArrowheads="1"/>
            </p:cNvSpPr>
            <p:nvPr/>
          </p:nvSpPr>
          <p:spPr bwMode="auto">
            <a:xfrm>
              <a:off x="2778" y="1550"/>
              <a:ext cx="177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RTS</a:t>
              </a:r>
              <a:r>
                <a:rPr lang="zh-CN" altLang="en-US" dirty="0">
                  <a:latin typeface="Arial" charset="0"/>
                  <a:cs typeface="Arial" charset="0"/>
                </a:rPr>
                <a:t>冲突</a:t>
              </a:r>
              <a:endParaRPr lang="en-US" dirty="0">
                <a:latin typeface="Arial" charset="0"/>
                <a:cs typeface="Arial" charset="0"/>
              </a:endParaRPr>
            </a:p>
          </p:txBody>
        </p:sp>
      </p:grpSp>
      <p:grpSp>
        <p:nvGrpSpPr>
          <p:cNvPr id="34" name="Group 1">
            <a:extLst>
              <a:ext uri="{FF2B5EF4-FFF2-40B4-BE49-F238E27FC236}">
                <a16:creationId xmlns:a16="http://schemas.microsoft.com/office/drawing/2014/main" id="{3211E5B8-E584-40FB-9D3F-493C264E3A73}"/>
              </a:ext>
            </a:extLst>
          </p:cNvPr>
          <p:cNvGrpSpPr>
            <a:grpSpLocks/>
          </p:cNvGrpSpPr>
          <p:nvPr/>
        </p:nvGrpSpPr>
        <p:grpSpPr bwMode="auto">
          <a:xfrm>
            <a:off x="8015288" y="4282331"/>
            <a:ext cx="711200" cy="2424112"/>
            <a:chOff x="8015288" y="3671888"/>
            <a:chExt cx="711200" cy="2424112"/>
          </a:xfrm>
        </p:grpSpPr>
        <p:sp>
          <p:nvSpPr>
            <p:cNvPr id="35" name="Line 71">
              <a:extLst>
                <a:ext uri="{FF2B5EF4-FFF2-40B4-BE49-F238E27FC236}">
                  <a16:creationId xmlns:a16="http://schemas.microsoft.com/office/drawing/2014/main" id="{DBD640FE-91C5-4144-99A4-D820DF375AEE}"/>
                </a:ext>
              </a:extLst>
            </p:cNvPr>
            <p:cNvSpPr>
              <a:spLocks noChangeShapeType="1"/>
            </p:cNvSpPr>
            <p:nvPr/>
          </p:nvSpPr>
          <p:spPr bwMode="auto">
            <a:xfrm>
              <a:off x="8428038" y="3671888"/>
              <a:ext cx="0" cy="2424112"/>
            </a:xfrm>
            <a:prstGeom prst="line">
              <a:avLst/>
            </a:prstGeom>
            <a:noFill/>
            <a:ln w="28575">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6" name="Text Box 72">
              <a:extLst>
                <a:ext uri="{FF2B5EF4-FFF2-40B4-BE49-F238E27FC236}">
                  <a16:creationId xmlns:a16="http://schemas.microsoft.com/office/drawing/2014/main" id="{CA1B2BB1-1AB4-48B8-AADB-AF0D8A1BCF56}"/>
                </a:ext>
              </a:extLst>
            </p:cNvPr>
            <p:cNvSpPr txBox="1">
              <a:spLocks noChangeArrowheads="1"/>
            </p:cNvSpPr>
            <p:nvPr/>
          </p:nvSpPr>
          <p:spPr bwMode="auto">
            <a:xfrm>
              <a:off x="8015288" y="4689475"/>
              <a:ext cx="711200" cy="369888"/>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defer</a:t>
              </a:r>
            </a:p>
          </p:txBody>
        </p:sp>
      </p:grpSp>
      <p:grpSp>
        <p:nvGrpSpPr>
          <p:cNvPr id="37" name="Group 361">
            <a:extLst>
              <a:ext uri="{FF2B5EF4-FFF2-40B4-BE49-F238E27FC236}">
                <a16:creationId xmlns:a16="http://schemas.microsoft.com/office/drawing/2014/main" id="{7158C284-A6C1-4772-B2F7-1E295FD87888}"/>
              </a:ext>
            </a:extLst>
          </p:cNvPr>
          <p:cNvGrpSpPr>
            <a:grpSpLocks/>
          </p:cNvGrpSpPr>
          <p:nvPr/>
        </p:nvGrpSpPr>
        <p:grpSpPr bwMode="auto">
          <a:xfrm>
            <a:off x="4327525" y="1728043"/>
            <a:ext cx="650875" cy="561975"/>
            <a:chOff x="2967" y="478"/>
            <a:chExt cx="788" cy="625"/>
          </a:xfrm>
        </p:grpSpPr>
        <p:pic>
          <p:nvPicPr>
            <p:cNvPr id="38" name="Picture 358" descr="access_point_stylized_small">
              <a:extLst>
                <a:ext uri="{FF2B5EF4-FFF2-40B4-BE49-F238E27FC236}">
                  <a16:creationId xmlns:a16="http://schemas.microsoft.com/office/drawing/2014/main" id="{4EC3CC72-2A9F-4331-A760-D8832D74B63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9" name="Picture 360" descr="antenna_radiation_stylized">
              <a:extLst>
                <a:ext uri="{FF2B5EF4-FFF2-40B4-BE49-F238E27FC236}">
                  <a16:creationId xmlns:a16="http://schemas.microsoft.com/office/drawing/2014/main" id="{956F599D-941D-49FC-B30E-37F4697C7B7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0" name="Group 356">
            <a:extLst>
              <a:ext uri="{FF2B5EF4-FFF2-40B4-BE49-F238E27FC236}">
                <a16:creationId xmlns:a16="http://schemas.microsoft.com/office/drawing/2014/main" id="{51325660-7763-4AE5-AC0E-8A5FFDC4F8DC}"/>
              </a:ext>
            </a:extLst>
          </p:cNvPr>
          <p:cNvGrpSpPr>
            <a:grpSpLocks/>
          </p:cNvGrpSpPr>
          <p:nvPr/>
        </p:nvGrpSpPr>
        <p:grpSpPr bwMode="auto">
          <a:xfrm>
            <a:off x="1514475" y="1667718"/>
            <a:ext cx="609600" cy="598488"/>
            <a:chOff x="313" y="1497"/>
            <a:chExt cx="1152" cy="1014"/>
          </a:xfrm>
        </p:grpSpPr>
        <p:pic>
          <p:nvPicPr>
            <p:cNvPr id="41" name="Picture 354" descr="laptop_stylized_small">
              <a:extLst>
                <a:ext uri="{FF2B5EF4-FFF2-40B4-BE49-F238E27FC236}">
                  <a16:creationId xmlns:a16="http://schemas.microsoft.com/office/drawing/2014/main" id="{CAFBF631-5177-4B2C-BC5C-6C244BFC98D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2" name="Picture 355" descr="antenna_stylized">
              <a:extLst>
                <a:ext uri="{FF2B5EF4-FFF2-40B4-BE49-F238E27FC236}">
                  <a16:creationId xmlns:a16="http://schemas.microsoft.com/office/drawing/2014/main" id="{311BC00A-05BD-4058-940A-4D1E5F89ABF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3" name="Group 356">
            <a:extLst>
              <a:ext uri="{FF2B5EF4-FFF2-40B4-BE49-F238E27FC236}">
                <a16:creationId xmlns:a16="http://schemas.microsoft.com/office/drawing/2014/main" id="{6CD26839-9D3E-4857-9759-D73BEA5D0F68}"/>
              </a:ext>
            </a:extLst>
          </p:cNvPr>
          <p:cNvGrpSpPr>
            <a:grpSpLocks/>
          </p:cNvGrpSpPr>
          <p:nvPr/>
        </p:nvGrpSpPr>
        <p:grpSpPr bwMode="auto">
          <a:xfrm>
            <a:off x="7966075" y="1697881"/>
            <a:ext cx="609600" cy="598487"/>
            <a:chOff x="313" y="1497"/>
            <a:chExt cx="1152" cy="1014"/>
          </a:xfrm>
        </p:grpSpPr>
        <p:pic>
          <p:nvPicPr>
            <p:cNvPr id="44" name="Picture 354" descr="laptop_stylized_small">
              <a:extLst>
                <a:ext uri="{FF2B5EF4-FFF2-40B4-BE49-F238E27FC236}">
                  <a16:creationId xmlns:a16="http://schemas.microsoft.com/office/drawing/2014/main" id="{E88DD712-1943-4ABD-99CF-C0E6AAC251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5" name="Picture 355" descr="antenna_stylized">
              <a:extLst>
                <a:ext uri="{FF2B5EF4-FFF2-40B4-BE49-F238E27FC236}">
                  <a16:creationId xmlns:a16="http://schemas.microsoft.com/office/drawing/2014/main" id="{C4930E3C-8ED1-4F3D-9203-3709BF2AF7B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9667061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1000"/>
                                        <p:tgtEl>
                                          <p:spTgt spid="11"/>
                                        </p:tgtEl>
                                      </p:cBhvr>
                                    </p:animEffect>
                                  </p:childTnLst>
                                </p:cTn>
                              </p:par>
                            </p:childTnLst>
                          </p:cTn>
                        </p:par>
                        <p:par>
                          <p:cTn id="8" fill="hold">
                            <p:stCondLst>
                              <p:cond delay="1000"/>
                            </p:stCondLst>
                            <p:childTnLst>
                              <p:par>
                                <p:cTn id="9" presetID="9" presetClass="entr" presetSubtype="0"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dissolve">
                                      <p:cBhvr>
                                        <p:cTn id="11" dur="500"/>
                                        <p:tgtEl>
                                          <p:spTgt spid="3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up)">
                                      <p:cBhvr>
                                        <p:cTn id="16" dur="10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up)">
                                      <p:cBhvr>
                                        <p:cTn id="21" dur="1000"/>
                                        <p:tgtEl>
                                          <p:spTgt spid="24"/>
                                        </p:tgtEl>
                                      </p:cBhvr>
                                    </p:animEffect>
                                  </p:childTnLst>
                                </p:cTn>
                              </p:par>
                            </p:childTnLst>
                          </p:cTn>
                        </p:par>
                        <p:par>
                          <p:cTn id="22" fill="hold">
                            <p:stCondLst>
                              <p:cond delay="1000"/>
                            </p:stCondLst>
                            <p:childTnLst>
                              <p:par>
                                <p:cTn id="23" presetID="9" presetClass="entr" presetSubtype="0" fill="hold" nodeType="after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dissolve">
                                      <p:cBhvr>
                                        <p:cTn id="2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676FB2-68FF-48E6-81A3-B6A3899AA248}"/>
              </a:ext>
            </a:extLst>
          </p:cNvPr>
          <p:cNvSpPr>
            <a:spLocks noGrp="1"/>
          </p:cNvSpPr>
          <p:nvPr>
            <p:ph type="title"/>
          </p:nvPr>
        </p:nvSpPr>
        <p:spPr/>
        <p:txBody>
          <a:bodyPr/>
          <a:lstStyle/>
          <a:p>
            <a:r>
              <a:rPr lang="zh-CN" altLang="en-US" dirty="0"/>
              <a:t>暴露终端问题</a:t>
            </a:r>
          </a:p>
        </p:txBody>
      </p:sp>
      <p:sp>
        <p:nvSpPr>
          <p:cNvPr id="3" name="内容占位符 2">
            <a:extLst>
              <a:ext uri="{FF2B5EF4-FFF2-40B4-BE49-F238E27FC236}">
                <a16:creationId xmlns:a16="http://schemas.microsoft.com/office/drawing/2014/main" id="{087FCCDC-3C80-49A7-82CA-87AA72BE1B35}"/>
              </a:ext>
            </a:extLst>
          </p:cNvPr>
          <p:cNvSpPr>
            <a:spLocks noGrp="1"/>
          </p:cNvSpPr>
          <p:nvPr>
            <p:ph idx="1"/>
          </p:nvPr>
        </p:nvSpPr>
        <p:spPr/>
        <p:txBody>
          <a:bodyPr/>
          <a:lstStyle/>
          <a:p>
            <a:r>
              <a:rPr lang="zh-CN" altLang="en-US" sz="2800" dirty="0"/>
              <a:t>终端</a:t>
            </a:r>
            <a:r>
              <a:rPr lang="en-US" altLang="zh-CN" sz="2800" dirty="0"/>
              <a:t>1</a:t>
            </a:r>
            <a:r>
              <a:rPr lang="zh-CN" altLang="en-US" sz="2800" dirty="0"/>
              <a:t>发送帧给</a:t>
            </a:r>
            <a:r>
              <a:rPr lang="en-US" altLang="zh-CN" sz="2800" dirty="0"/>
              <a:t>AP1</a:t>
            </a:r>
          </a:p>
          <a:p>
            <a:r>
              <a:rPr lang="zh-CN" altLang="en-US" sz="2800" dirty="0"/>
              <a:t>终端</a:t>
            </a:r>
            <a:r>
              <a:rPr lang="en-US" altLang="zh-CN" sz="2800" dirty="0"/>
              <a:t>2</a:t>
            </a:r>
            <a:r>
              <a:rPr lang="zh-CN" altLang="en-US" sz="2800" dirty="0"/>
              <a:t>发送帧给</a:t>
            </a:r>
            <a:r>
              <a:rPr lang="en-US" altLang="zh-CN" sz="2800" dirty="0"/>
              <a:t>AP2</a:t>
            </a:r>
          </a:p>
          <a:p>
            <a:r>
              <a:rPr lang="en-US" altLang="zh-CN" sz="2800" dirty="0"/>
              <a:t>AP1/AP2</a:t>
            </a:r>
            <a:r>
              <a:rPr lang="zh-CN" altLang="en-US" sz="2800" dirty="0"/>
              <a:t>仅能收到终端</a:t>
            </a:r>
            <a:r>
              <a:rPr lang="en-US" altLang="zh-CN" sz="2800" dirty="0"/>
              <a:t>1/</a:t>
            </a:r>
            <a:r>
              <a:rPr lang="zh-CN" altLang="en-US" sz="2800" dirty="0"/>
              <a:t>终端</a:t>
            </a:r>
            <a:r>
              <a:rPr lang="en-US" altLang="zh-CN" sz="2800" dirty="0"/>
              <a:t>2</a:t>
            </a:r>
            <a:r>
              <a:rPr lang="zh-CN" altLang="en-US" sz="2800" dirty="0"/>
              <a:t>的信号，不会被终端</a:t>
            </a:r>
            <a:r>
              <a:rPr lang="en-US" altLang="zh-CN" sz="2800" dirty="0"/>
              <a:t>2/</a:t>
            </a:r>
            <a:r>
              <a:rPr lang="zh-CN" altLang="en-US" sz="2800" dirty="0"/>
              <a:t>终端</a:t>
            </a:r>
            <a:r>
              <a:rPr lang="en-US" altLang="zh-CN" sz="2800" dirty="0"/>
              <a:t>1</a:t>
            </a:r>
            <a:r>
              <a:rPr lang="zh-CN" altLang="en-US" sz="2800" dirty="0"/>
              <a:t>干扰</a:t>
            </a:r>
            <a:endParaRPr lang="en-US" altLang="zh-CN" sz="2800" dirty="0"/>
          </a:p>
          <a:p>
            <a:r>
              <a:rPr lang="en-US" altLang="zh-CN" sz="2800" dirty="0"/>
              <a:t>CSMA</a:t>
            </a:r>
            <a:r>
              <a:rPr lang="zh-CN" altLang="en-US" sz="2800" dirty="0"/>
              <a:t>协议，传输前侦听信道</a:t>
            </a:r>
            <a:endParaRPr lang="en-US" altLang="zh-CN" sz="2800" dirty="0"/>
          </a:p>
          <a:p>
            <a:pPr lvl="1"/>
            <a:r>
              <a:rPr lang="zh-CN" altLang="en-US" sz="2400" dirty="0"/>
              <a:t>当终端</a:t>
            </a:r>
            <a:r>
              <a:rPr lang="en-US" altLang="zh-CN" sz="2400" dirty="0"/>
              <a:t>1</a:t>
            </a:r>
            <a:r>
              <a:rPr lang="zh-CN" altLang="en-US" sz="2400" dirty="0"/>
              <a:t>开始传输，终端</a:t>
            </a:r>
            <a:r>
              <a:rPr lang="en-US" altLang="zh-CN" sz="2400" dirty="0"/>
              <a:t>2</a:t>
            </a:r>
            <a:r>
              <a:rPr lang="zh-CN" altLang="en-US" sz="2400" dirty="0"/>
              <a:t>会指数退避，尽管此时终端</a:t>
            </a:r>
            <a:r>
              <a:rPr lang="en-US" altLang="zh-CN" sz="2400" dirty="0"/>
              <a:t>2</a:t>
            </a:r>
            <a:r>
              <a:rPr lang="zh-CN" altLang="en-US" sz="2400" dirty="0"/>
              <a:t>不会干扰终端</a:t>
            </a:r>
            <a:r>
              <a:rPr lang="en-US" altLang="zh-CN" sz="2400" dirty="0"/>
              <a:t>1</a:t>
            </a:r>
            <a:r>
              <a:rPr lang="zh-CN" altLang="en-US" sz="2400" dirty="0"/>
              <a:t>将帧传给</a:t>
            </a:r>
            <a:r>
              <a:rPr lang="en-US" altLang="zh-CN" sz="2400" dirty="0"/>
              <a:t>AP1</a:t>
            </a:r>
          </a:p>
          <a:p>
            <a:r>
              <a:rPr lang="zh-CN" altLang="en-US" sz="2800" dirty="0"/>
              <a:t>影响：浪费传输资源，降低传输效率</a:t>
            </a:r>
            <a:endParaRPr lang="en-US" altLang="zh-CN" sz="2800" dirty="0"/>
          </a:p>
          <a:p>
            <a:r>
              <a:rPr lang="zh-CN" altLang="en-US" sz="2800" dirty="0">
                <a:solidFill>
                  <a:srgbClr val="FF0000"/>
                </a:solidFill>
              </a:rPr>
              <a:t>无法解决</a:t>
            </a:r>
          </a:p>
          <a:p>
            <a:endParaRPr lang="zh-CN" altLang="en-US" sz="2800" dirty="0"/>
          </a:p>
        </p:txBody>
      </p:sp>
      <p:sp>
        <p:nvSpPr>
          <p:cNvPr id="4" name="灯片编号占位符 3">
            <a:extLst>
              <a:ext uri="{FF2B5EF4-FFF2-40B4-BE49-F238E27FC236}">
                <a16:creationId xmlns:a16="http://schemas.microsoft.com/office/drawing/2014/main" id="{8A7CC01E-6BDE-4D4E-8258-33B59DA85D4C}"/>
              </a:ext>
            </a:extLst>
          </p:cNvPr>
          <p:cNvSpPr>
            <a:spLocks noGrp="1"/>
          </p:cNvSpPr>
          <p:nvPr>
            <p:ph type="sldNum" sz="quarter" idx="12"/>
          </p:nvPr>
        </p:nvSpPr>
        <p:spPr/>
        <p:txBody>
          <a:bodyPr/>
          <a:lstStyle/>
          <a:p>
            <a:fld id="{E3FA5FAF-8A25-4B6E-94B7-5CA30A873E9A}" type="slidenum">
              <a:rPr lang="zh-CN" altLang="en-US" smtClean="0"/>
              <a:pPr/>
              <a:t>31</a:t>
            </a:fld>
            <a:endParaRPr lang="zh-CN" altLang="en-US"/>
          </a:p>
        </p:txBody>
      </p:sp>
      <p:pic>
        <p:nvPicPr>
          <p:cNvPr id="9" name="图片 8">
            <a:extLst>
              <a:ext uri="{FF2B5EF4-FFF2-40B4-BE49-F238E27FC236}">
                <a16:creationId xmlns:a16="http://schemas.microsoft.com/office/drawing/2014/main" id="{71382424-59E6-40C0-B100-FA643096B5AA}"/>
              </a:ext>
            </a:extLst>
          </p:cNvPr>
          <p:cNvPicPr>
            <a:picLocks noChangeAspect="1"/>
          </p:cNvPicPr>
          <p:nvPr/>
        </p:nvPicPr>
        <p:blipFill>
          <a:blip r:embed="rId2"/>
          <a:stretch>
            <a:fillRect/>
          </a:stretch>
        </p:blipFill>
        <p:spPr>
          <a:xfrm>
            <a:off x="4477715" y="157162"/>
            <a:ext cx="4495649" cy="2304256"/>
          </a:xfrm>
          <a:prstGeom prst="rect">
            <a:avLst/>
          </a:prstGeom>
        </p:spPr>
      </p:pic>
    </p:spTree>
    <p:extLst>
      <p:ext uri="{BB962C8B-B14F-4D97-AF65-F5344CB8AC3E}">
        <p14:creationId xmlns:p14="http://schemas.microsoft.com/office/powerpoint/2010/main" val="42797589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3133C3-574B-498E-BADA-3F1B04882D34}"/>
              </a:ext>
            </a:extLst>
          </p:cNvPr>
          <p:cNvSpPr>
            <a:spLocks noGrp="1"/>
          </p:cNvSpPr>
          <p:nvPr>
            <p:ph type="title"/>
          </p:nvPr>
        </p:nvSpPr>
        <p:spPr/>
        <p:txBody>
          <a:bodyPr/>
          <a:lstStyle/>
          <a:p>
            <a:r>
              <a:rPr lang="en-US" altLang="zh-CN" dirty="0"/>
              <a:t>DCF/PCF</a:t>
            </a:r>
            <a:r>
              <a:rPr lang="zh-CN" altLang="en-US" dirty="0"/>
              <a:t>信道接入机制</a:t>
            </a:r>
          </a:p>
        </p:txBody>
      </p:sp>
      <p:sp>
        <p:nvSpPr>
          <p:cNvPr id="3" name="内容占位符 2">
            <a:extLst>
              <a:ext uri="{FF2B5EF4-FFF2-40B4-BE49-F238E27FC236}">
                <a16:creationId xmlns:a16="http://schemas.microsoft.com/office/drawing/2014/main" id="{C6F76CF9-1C6B-4032-AB20-EC484292DB27}"/>
              </a:ext>
            </a:extLst>
          </p:cNvPr>
          <p:cNvSpPr>
            <a:spLocks noGrp="1"/>
          </p:cNvSpPr>
          <p:nvPr>
            <p:ph idx="1"/>
          </p:nvPr>
        </p:nvSpPr>
        <p:spPr>
          <a:xfrm>
            <a:off x="250825" y="1700808"/>
            <a:ext cx="8704263" cy="4287838"/>
          </a:xfrm>
        </p:spPr>
        <p:txBody>
          <a:bodyPr/>
          <a:lstStyle/>
          <a:p>
            <a:r>
              <a:rPr lang="en-US" altLang="zh-CN" sz="2800" dirty="0"/>
              <a:t>DCF</a:t>
            </a:r>
            <a:r>
              <a:rPr lang="zh-CN" altLang="en-US" sz="2800" dirty="0"/>
              <a:t>（</a:t>
            </a:r>
            <a:r>
              <a:rPr lang="en-US" altLang="zh-CN" sz="2800" b="0" i="0" dirty="0">
                <a:solidFill>
                  <a:srgbClr val="121212"/>
                </a:solidFill>
                <a:effectLst/>
                <a:latin typeface="-apple-system"/>
              </a:rPr>
              <a:t>Distributed Coordination</a:t>
            </a:r>
            <a:br>
              <a:rPr lang="en-US" altLang="zh-CN" sz="2800" dirty="0"/>
            </a:br>
            <a:r>
              <a:rPr lang="en-US" altLang="zh-CN" sz="2800" b="0" i="0" dirty="0">
                <a:solidFill>
                  <a:srgbClr val="121212"/>
                </a:solidFill>
                <a:effectLst/>
                <a:latin typeface="-apple-system"/>
              </a:rPr>
              <a:t>Function</a:t>
            </a:r>
            <a:r>
              <a:rPr lang="zh-CN" altLang="en-US" sz="2800" b="0" i="0" dirty="0">
                <a:solidFill>
                  <a:srgbClr val="121212"/>
                </a:solidFill>
                <a:effectLst/>
                <a:latin typeface="-apple-system"/>
              </a:rPr>
              <a:t>）</a:t>
            </a:r>
            <a:r>
              <a:rPr lang="zh-CN" altLang="en-US" sz="2800" dirty="0"/>
              <a:t>：</a:t>
            </a:r>
            <a:endParaRPr lang="en-US" altLang="zh-CN" sz="2800" dirty="0"/>
          </a:p>
          <a:p>
            <a:pPr lvl="1"/>
            <a:r>
              <a:rPr lang="zh-CN" altLang="en-US" sz="2400" dirty="0"/>
              <a:t>采用</a:t>
            </a:r>
            <a:r>
              <a:rPr lang="en-US" altLang="zh-CN" sz="2400" dirty="0"/>
              <a:t>CSMA/CA+RTS/CTS</a:t>
            </a:r>
            <a:r>
              <a:rPr lang="zh-CN" altLang="en-US" sz="2400" dirty="0"/>
              <a:t>（大的数据帧可选）</a:t>
            </a:r>
            <a:endParaRPr lang="en-US" altLang="zh-CN" sz="2400" dirty="0"/>
          </a:p>
          <a:p>
            <a:r>
              <a:rPr lang="en-US" altLang="zh-CN" sz="2800" dirty="0"/>
              <a:t>PCF</a:t>
            </a:r>
            <a:r>
              <a:rPr lang="zh-CN" altLang="en-US" sz="2800" dirty="0"/>
              <a:t>（</a:t>
            </a:r>
            <a:r>
              <a:rPr lang="en-US" altLang="zh-CN" sz="2800" b="0" i="0" dirty="0">
                <a:solidFill>
                  <a:srgbClr val="121212"/>
                </a:solidFill>
                <a:effectLst/>
                <a:latin typeface="-apple-system"/>
              </a:rPr>
              <a:t>Point Coordination Function</a:t>
            </a:r>
            <a:r>
              <a:rPr lang="zh-CN" altLang="en-US" sz="2800" dirty="0"/>
              <a:t>）：</a:t>
            </a:r>
            <a:endParaRPr lang="en-US" altLang="zh-CN" sz="2800" dirty="0"/>
          </a:p>
          <a:p>
            <a:pPr lvl="1"/>
            <a:r>
              <a:rPr lang="en-US" altLang="zh-CN" sz="2400" dirty="0"/>
              <a:t>AP</a:t>
            </a:r>
            <a:r>
              <a:rPr lang="zh-CN" altLang="en-US" sz="2400" dirty="0"/>
              <a:t>轮询终端是否</a:t>
            </a:r>
            <a:r>
              <a:rPr lang="zh-CN" altLang="en-US" sz="2400" b="0" i="0" dirty="0">
                <a:solidFill>
                  <a:srgbClr val="121212"/>
                </a:solidFill>
                <a:effectLst/>
                <a:latin typeface="-apple-system"/>
              </a:rPr>
              <a:t>数据需要传输，无线终端之间无竞争</a:t>
            </a:r>
            <a:endParaRPr lang="en-US" altLang="zh-CN" sz="2400" b="0" i="0" dirty="0">
              <a:solidFill>
                <a:srgbClr val="121212"/>
              </a:solidFill>
              <a:effectLst/>
              <a:latin typeface="-apple-system"/>
            </a:endParaRPr>
          </a:p>
          <a:p>
            <a:r>
              <a:rPr lang="en-US" altLang="zh-CN" sz="2800" dirty="0">
                <a:solidFill>
                  <a:srgbClr val="121212"/>
                </a:solidFill>
                <a:latin typeface="-apple-system"/>
              </a:rPr>
              <a:t>802.11</a:t>
            </a:r>
            <a:r>
              <a:rPr lang="zh-CN" altLang="en-US" sz="2800" dirty="0">
                <a:solidFill>
                  <a:srgbClr val="121212"/>
                </a:solidFill>
                <a:latin typeface="-apple-system"/>
              </a:rPr>
              <a:t>：</a:t>
            </a:r>
            <a:r>
              <a:rPr lang="en-US" altLang="zh-CN" sz="2800" dirty="0">
                <a:solidFill>
                  <a:srgbClr val="121212"/>
                </a:solidFill>
                <a:latin typeface="-apple-system"/>
              </a:rPr>
              <a:t>PCF</a:t>
            </a:r>
            <a:r>
              <a:rPr lang="zh-CN" altLang="en-US" sz="2800" dirty="0">
                <a:solidFill>
                  <a:srgbClr val="121212"/>
                </a:solidFill>
                <a:latin typeface="-apple-system"/>
              </a:rPr>
              <a:t>和</a:t>
            </a:r>
            <a:r>
              <a:rPr lang="en-US" altLang="zh-CN" sz="2800" dirty="0">
                <a:solidFill>
                  <a:srgbClr val="121212"/>
                </a:solidFill>
                <a:latin typeface="-apple-system"/>
              </a:rPr>
              <a:t>DCF</a:t>
            </a:r>
            <a:r>
              <a:rPr lang="zh-CN" altLang="en-US" sz="2800" dirty="0">
                <a:solidFill>
                  <a:srgbClr val="121212"/>
                </a:solidFill>
                <a:latin typeface="-apple-system"/>
              </a:rPr>
              <a:t>交替工作，一个交替周期被称为</a:t>
            </a:r>
            <a:r>
              <a:rPr lang="en-US" altLang="zh-CN" sz="2800" dirty="0">
                <a:solidFill>
                  <a:srgbClr val="121212"/>
                </a:solidFill>
                <a:latin typeface="-apple-system"/>
              </a:rPr>
              <a:t>CFP</a:t>
            </a:r>
            <a:endParaRPr lang="zh-CN" altLang="en-US" sz="2800" dirty="0"/>
          </a:p>
        </p:txBody>
      </p:sp>
      <p:sp>
        <p:nvSpPr>
          <p:cNvPr id="4" name="灯片编号占位符 3">
            <a:extLst>
              <a:ext uri="{FF2B5EF4-FFF2-40B4-BE49-F238E27FC236}">
                <a16:creationId xmlns:a16="http://schemas.microsoft.com/office/drawing/2014/main" id="{7E75DABA-C2C8-4E18-8A6E-04AED348459A}"/>
              </a:ext>
            </a:extLst>
          </p:cNvPr>
          <p:cNvSpPr>
            <a:spLocks noGrp="1"/>
          </p:cNvSpPr>
          <p:nvPr>
            <p:ph type="sldNum" sz="quarter" idx="12"/>
          </p:nvPr>
        </p:nvSpPr>
        <p:spPr/>
        <p:txBody>
          <a:bodyPr/>
          <a:lstStyle/>
          <a:p>
            <a:fld id="{E3FA5FAF-8A25-4B6E-94B7-5CA30A873E9A}" type="slidenum">
              <a:rPr lang="zh-CN" altLang="en-US" smtClean="0"/>
              <a:pPr/>
              <a:t>32</a:t>
            </a:fld>
            <a:endParaRPr lang="zh-CN" altLang="en-US"/>
          </a:p>
        </p:txBody>
      </p:sp>
    </p:spTree>
    <p:extLst>
      <p:ext uri="{BB962C8B-B14F-4D97-AF65-F5344CB8AC3E}">
        <p14:creationId xmlns:p14="http://schemas.microsoft.com/office/powerpoint/2010/main" val="21856171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A8F6A1-EDE5-4655-AAF5-487AE9E75D42}"/>
              </a:ext>
            </a:extLst>
          </p:cNvPr>
          <p:cNvSpPr>
            <a:spLocks noGrp="1"/>
          </p:cNvSpPr>
          <p:nvPr>
            <p:ph type="title"/>
          </p:nvPr>
        </p:nvSpPr>
        <p:spPr/>
        <p:txBody>
          <a:bodyPr/>
          <a:lstStyle/>
          <a:p>
            <a:r>
              <a:rPr lang="en-US" altLang="zh-CN" dirty="0"/>
              <a:t>802.11</a:t>
            </a:r>
            <a:r>
              <a:rPr lang="zh-CN" altLang="en-US" dirty="0"/>
              <a:t>帧中的地址</a:t>
            </a:r>
          </a:p>
        </p:txBody>
      </p:sp>
      <p:sp>
        <p:nvSpPr>
          <p:cNvPr id="4" name="灯片编号占位符 3">
            <a:extLst>
              <a:ext uri="{FF2B5EF4-FFF2-40B4-BE49-F238E27FC236}">
                <a16:creationId xmlns:a16="http://schemas.microsoft.com/office/drawing/2014/main" id="{C46FCCE5-8970-4CD2-A163-F9527ABF1441}"/>
              </a:ext>
            </a:extLst>
          </p:cNvPr>
          <p:cNvSpPr>
            <a:spLocks noGrp="1"/>
          </p:cNvSpPr>
          <p:nvPr>
            <p:ph type="sldNum" sz="quarter" idx="12"/>
          </p:nvPr>
        </p:nvSpPr>
        <p:spPr/>
        <p:txBody>
          <a:bodyPr/>
          <a:lstStyle/>
          <a:p>
            <a:fld id="{E3FA5FAF-8A25-4B6E-94B7-5CA30A873E9A}" type="slidenum">
              <a:rPr lang="zh-CN" altLang="en-US" smtClean="0"/>
              <a:pPr/>
              <a:t>33</a:t>
            </a:fld>
            <a:endParaRPr lang="zh-CN" altLang="en-US"/>
          </a:p>
        </p:txBody>
      </p:sp>
      <p:grpSp>
        <p:nvGrpSpPr>
          <p:cNvPr id="5" name="Group 2">
            <a:extLst>
              <a:ext uri="{FF2B5EF4-FFF2-40B4-BE49-F238E27FC236}">
                <a16:creationId xmlns:a16="http://schemas.microsoft.com/office/drawing/2014/main" id="{E0A89DE0-CEAE-4069-93DB-4990C9B18817}"/>
              </a:ext>
            </a:extLst>
          </p:cNvPr>
          <p:cNvGrpSpPr>
            <a:grpSpLocks/>
          </p:cNvGrpSpPr>
          <p:nvPr/>
        </p:nvGrpSpPr>
        <p:grpSpPr bwMode="auto">
          <a:xfrm>
            <a:off x="288925" y="1882551"/>
            <a:ext cx="8077200" cy="985838"/>
            <a:chOff x="240" y="887"/>
            <a:chExt cx="5088" cy="621"/>
          </a:xfrm>
        </p:grpSpPr>
        <p:sp>
          <p:nvSpPr>
            <p:cNvPr id="6" name="Rectangle 3">
              <a:extLst>
                <a:ext uri="{FF2B5EF4-FFF2-40B4-BE49-F238E27FC236}">
                  <a16:creationId xmlns:a16="http://schemas.microsoft.com/office/drawing/2014/main" id="{7BF421D1-EC35-41B4-BC80-CBF5F39E9A7B}"/>
                </a:ext>
              </a:extLst>
            </p:cNvPr>
            <p:cNvSpPr>
              <a:spLocks noChangeArrowheads="1"/>
            </p:cNvSpPr>
            <p:nvPr/>
          </p:nvSpPr>
          <p:spPr bwMode="auto">
            <a:xfrm>
              <a:off x="240" y="1104"/>
              <a:ext cx="528" cy="38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dirty="0">
                  <a:latin typeface="Arial" charset="0"/>
                  <a:cs typeface="+mn-cs"/>
                </a:rPr>
                <a:t>frame</a:t>
              </a:r>
            </a:p>
            <a:p>
              <a:pPr algn="ctr" eaLnBrk="1" hangingPunct="1">
                <a:defRPr/>
              </a:pPr>
              <a:r>
                <a:rPr lang="en-US" sz="1600" dirty="0">
                  <a:latin typeface="Arial" charset="0"/>
                  <a:cs typeface="+mn-cs"/>
                </a:rPr>
                <a:t>control</a:t>
              </a:r>
            </a:p>
          </p:txBody>
        </p:sp>
        <p:sp>
          <p:nvSpPr>
            <p:cNvPr id="7" name="Rectangle 4">
              <a:extLst>
                <a:ext uri="{FF2B5EF4-FFF2-40B4-BE49-F238E27FC236}">
                  <a16:creationId xmlns:a16="http://schemas.microsoft.com/office/drawing/2014/main" id="{197AF050-4D89-4F0D-A33E-1C52F66CE638}"/>
                </a:ext>
              </a:extLst>
            </p:cNvPr>
            <p:cNvSpPr>
              <a:spLocks noChangeArrowheads="1"/>
            </p:cNvSpPr>
            <p:nvPr/>
          </p:nvSpPr>
          <p:spPr bwMode="auto">
            <a:xfrm>
              <a:off x="768" y="1104"/>
              <a:ext cx="528" cy="38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dirty="0">
                  <a:latin typeface="Arial" charset="0"/>
                  <a:cs typeface="+mn-cs"/>
                </a:rPr>
                <a:t>duration</a:t>
              </a:r>
            </a:p>
          </p:txBody>
        </p:sp>
        <p:sp>
          <p:nvSpPr>
            <p:cNvPr id="8" name="Rectangle 5">
              <a:extLst>
                <a:ext uri="{FF2B5EF4-FFF2-40B4-BE49-F238E27FC236}">
                  <a16:creationId xmlns:a16="http://schemas.microsoft.com/office/drawing/2014/main" id="{A100092D-6809-405A-A416-EB4306FA4146}"/>
                </a:ext>
              </a:extLst>
            </p:cNvPr>
            <p:cNvSpPr>
              <a:spLocks noChangeArrowheads="1"/>
            </p:cNvSpPr>
            <p:nvPr/>
          </p:nvSpPr>
          <p:spPr bwMode="auto">
            <a:xfrm>
              <a:off x="1296" y="1104"/>
              <a:ext cx="528" cy="38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dirty="0">
                  <a:latin typeface="Arial" charset="0"/>
                  <a:cs typeface="+mn-cs"/>
                </a:rPr>
                <a:t>address</a:t>
              </a:r>
            </a:p>
            <a:p>
              <a:pPr algn="ctr" eaLnBrk="1" hangingPunct="1">
                <a:defRPr/>
              </a:pPr>
              <a:r>
                <a:rPr lang="en-US" sz="1600" dirty="0">
                  <a:latin typeface="Arial" charset="0"/>
                  <a:cs typeface="+mn-cs"/>
                </a:rPr>
                <a:t>1</a:t>
              </a:r>
            </a:p>
          </p:txBody>
        </p:sp>
        <p:sp>
          <p:nvSpPr>
            <p:cNvPr id="9" name="Rectangle 6">
              <a:extLst>
                <a:ext uri="{FF2B5EF4-FFF2-40B4-BE49-F238E27FC236}">
                  <a16:creationId xmlns:a16="http://schemas.microsoft.com/office/drawing/2014/main" id="{054429F3-B96F-4C2B-8831-D897C76C73BD}"/>
                </a:ext>
              </a:extLst>
            </p:cNvPr>
            <p:cNvSpPr>
              <a:spLocks noChangeArrowheads="1"/>
            </p:cNvSpPr>
            <p:nvPr/>
          </p:nvSpPr>
          <p:spPr bwMode="auto">
            <a:xfrm>
              <a:off x="1824" y="1104"/>
              <a:ext cx="528" cy="38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dirty="0">
                  <a:latin typeface="Arial" charset="0"/>
                  <a:cs typeface="+mn-cs"/>
                </a:rPr>
                <a:t>address</a:t>
              </a:r>
            </a:p>
            <a:p>
              <a:pPr algn="ctr" eaLnBrk="1" hangingPunct="1">
                <a:defRPr/>
              </a:pPr>
              <a:r>
                <a:rPr lang="en-US" sz="1600" dirty="0">
                  <a:latin typeface="Arial" charset="0"/>
                  <a:cs typeface="+mn-cs"/>
                </a:rPr>
                <a:t>2</a:t>
              </a:r>
            </a:p>
          </p:txBody>
        </p:sp>
        <p:sp>
          <p:nvSpPr>
            <p:cNvPr id="10" name="Rectangle 7">
              <a:extLst>
                <a:ext uri="{FF2B5EF4-FFF2-40B4-BE49-F238E27FC236}">
                  <a16:creationId xmlns:a16="http://schemas.microsoft.com/office/drawing/2014/main" id="{9D458075-E84E-4F97-A03E-A22ACD5B1F52}"/>
                </a:ext>
              </a:extLst>
            </p:cNvPr>
            <p:cNvSpPr>
              <a:spLocks noChangeArrowheads="1"/>
            </p:cNvSpPr>
            <p:nvPr/>
          </p:nvSpPr>
          <p:spPr bwMode="auto">
            <a:xfrm>
              <a:off x="3408" y="1104"/>
              <a:ext cx="528" cy="38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dirty="0">
                  <a:latin typeface="Arial" charset="0"/>
                  <a:cs typeface="+mn-cs"/>
                </a:rPr>
                <a:t>address</a:t>
              </a:r>
            </a:p>
            <a:p>
              <a:pPr algn="ctr" eaLnBrk="1" hangingPunct="1">
                <a:defRPr/>
              </a:pPr>
              <a:r>
                <a:rPr lang="en-US" sz="1600" dirty="0">
                  <a:latin typeface="Arial" charset="0"/>
                  <a:cs typeface="+mn-cs"/>
                </a:rPr>
                <a:t>4</a:t>
              </a:r>
            </a:p>
          </p:txBody>
        </p:sp>
        <p:sp>
          <p:nvSpPr>
            <p:cNvPr id="11" name="Rectangle 8">
              <a:extLst>
                <a:ext uri="{FF2B5EF4-FFF2-40B4-BE49-F238E27FC236}">
                  <a16:creationId xmlns:a16="http://schemas.microsoft.com/office/drawing/2014/main" id="{60A36765-557E-4243-8CF1-236051B2866B}"/>
                </a:ext>
              </a:extLst>
            </p:cNvPr>
            <p:cNvSpPr>
              <a:spLocks noChangeArrowheads="1"/>
            </p:cNvSpPr>
            <p:nvPr/>
          </p:nvSpPr>
          <p:spPr bwMode="auto">
            <a:xfrm>
              <a:off x="2352" y="1104"/>
              <a:ext cx="528" cy="38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dirty="0">
                  <a:latin typeface="Arial" charset="0"/>
                  <a:cs typeface="+mn-cs"/>
                </a:rPr>
                <a:t>address</a:t>
              </a:r>
            </a:p>
            <a:p>
              <a:pPr algn="ctr" eaLnBrk="1" hangingPunct="1">
                <a:defRPr/>
              </a:pPr>
              <a:r>
                <a:rPr lang="en-US" sz="1600" dirty="0">
                  <a:latin typeface="Arial" charset="0"/>
                  <a:cs typeface="+mn-cs"/>
                </a:rPr>
                <a:t>3</a:t>
              </a:r>
            </a:p>
          </p:txBody>
        </p:sp>
        <p:sp>
          <p:nvSpPr>
            <p:cNvPr id="12" name="Rectangle 9">
              <a:extLst>
                <a:ext uri="{FF2B5EF4-FFF2-40B4-BE49-F238E27FC236}">
                  <a16:creationId xmlns:a16="http://schemas.microsoft.com/office/drawing/2014/main" id="{FBE1B3B6-2146-4A2F-8231-4EAA9688220C}"/>
                </a:ext>
              </a:extLst>
            </p:cNvPr>
            <p:cNvSpPr>
              <a:spLocks noChangeArrowheads="1"/>
            </p:cNvSpPr>
            <p:nvPr/>
          </p:nvSpPr>
          <p:spPr bwMode="auto">
            <a:xfrm>
              <a:off x="2880" y="1104"/>
              <a:ext cx="528" cy="38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latin typeface="Arial" charset="0"/>
                <a:cs typeface="+mn-cs"/>
              </a:endParaRPr>
            </a:p>
          </p:txBody>
        </p:sp>
        <p:sp>
          <p:nvSpPr>
            <p:cNvPr id="13" name="Rectangle 10">
              <a:extLst>
                <a:ext uri="{FF2B5EF4-FFF2-40B4-BE49-F238E27FC236}">
                  <a16:creationId xmlns:a16="http://schemas.microsoft.com/office/drawing/2014/main" id="{C0696F81-B479-4F4F-B370-808C9951A1BB}"/>
                </a:ext>
              </a:extLst>
            </p:cNvPr>
            <p:cNvSpPr>
              <a:spLocks noChangeArrowheads="1"/>
            </p:cNvSpPr>
            <p:nvPr/>
          </p:nvSpPr>
          <p:spPr bwMode="auto">
            <a:xfrm>
              <a:off x="3936" y="1104"/>
              <a:ext cx="864" cy="384"/>
            </a:xfrm>
            <a:prstGeom prst="rect">
              <a:avLst/>
            </a:prstGeom>
            <a:solidFill>
              <a:srgbClr val="FFFF9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dirty="0">
                  <a:latin typeface="Arial" charset="0"/>
                  <a:cs typeface="+mn-cs"/>
                </a:rPr>
                <a:t>payload</a:t>
              </a:r>
            </a:p>
          </p:txBody>
        </p:sp>
        <p:sp>
          <p:nvSpPr>
            <p:cNvPr id="14" name="Rectangle 11">
              <a:extLst>
                <a:ext uri="{FF2B5EF4-FFF2-40B4-BE49-F238E27FC236}">
                  <a16:creationId xmlns:a16="http://schemas.microsoft.com/office/drawing/2014/main" id="{99D00C92-E6C6-4B37-B2EB-7A40BFB44752}"/>
                </a:ext>
              </a:extLst>
            </p:cNvPr>
            <p:cNvSpPr>
              <a:spLocks noChangeArrowheads="1"/>
            </p:cNvSpPr>
            <p:nvPr/>
          </p:nvSpPr>
          <p:spPr bwMode="auto">
            <a:xfrm>
              <a:off x="4800" y="1104"/>
              <a:ext cx="528" cy="38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dirty="0">
                  <a:latin typeface="Arial" charset="0"/>
                  <a:cs typeface="+mn-cs"/>
                </a:rPr>
                <a:t>CRC</a:t>
              </a:r>
            </a:p>
          </p:txBody>
        </p:sp>
        <p:sp>
          <p:nvSpPr>
            <p:cNvPr id="15" name="Text Box 12">
              <a:extLst>
                <a:ext uri="{FF2B5EF4-FFF2-40B4-BE49-F238E27FC236}">
                  <a16:creationId xmlns:a16="http://schemas.microsoft.com/office/drawing/2014/main" id="{43251B4D-5E07-4E4C-B0C1-75CC680C74D4}"/>
                </a:ext>
              </a:extLst>
            </p:cNvPr>
            <p:cNvSpPr txBox="1">
              <a:spLocks noChangeArrowheads="1"/>
            </p:cNvSpPr>
            <p:nvPr/>
          </p:nvSpPr>
          <p:spPr bwMode="auto">
            <a:xfrm>
              <a:off x="480" y="912"/>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2</a:t>
              </a:r>
            </a:p>
          </p:txBody>
        </p:sp>
        <p:sp>
          <p:nvSpPr>
            <p:cNvPr id="16" name="Text Box 13">
              <a:extLst>
                <a:ext uri="{FF2B5EF4-FFF2-40B4-BE49-F238E27FC236}">
                  <a16:creationId xmlns:a16="http://schemas.microsoft.com/office/drawing/2014/main" id="{1037E6F6-D604-4B8F-8271-3602828A39E9}"/>
                </a:ext>
              </a:extLst>
            </p:cNvPr>
            <p:cNvSpPr txBox="1">
              <a:spLocks noChangeArrowheads="1"/>
            </p:cNvSpPr>
            <p:nvPr/>
          </p:nvSpPr>
          <p:spPr bwMode="auto">
            <a:xfrm>
              <a:off x="960" y="912"/>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2</a:t>
              </a:r>
            </a:p>
          </p:txBody>
        </p:sp>
        <p:sp>
          <p:nvSpPr>
            <p:cNvPr id="17" name="Text Box 14">
              <a:extLst>
                <a:ext uri="{FF2B5EF4-FFF2-40B4-BE49-F238E27FC236}">
                  <a16:creationId xmlns:a16="http://schemas.microsoft.com/office/drawing/2014/main" id="{DD20AED9-72A2-4161-9031-59FEBCD4B576}"/>
                </a:ext>
              </a:extLst>
            </p:cNvPr>
            <p:cNvSpPr txBox="1">
              <a:spLocks noChangeArrowheads="1"/>
            </p:cNvSpPr>
            <p:nvPr/>
          </p:nvSpPr>
          <p:spPr bwMode="auto">
            <a:xfrm>
              <a:off x="1536" y="912"/>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6</a:t>
              </a:r>
            </a:p>
          </p:txBody>
        </p:sp>
        <p:sp>
          <p:nvSpPr>
            <p:cNvPr id="18" name="Text Box 15">
              <a:extLst>
                <a:ext uri="{FF2B5EF4-FFF2-40B4-BE49-F238E27FC236}">
                  <a16:creationId xmlns:a16="http://schemas.microsoft.com/office/drawing/2014/main" id="{135D30A1-BACD-4DCC-AEEC-2B2A4366D20D}"/>
                </a:ext>
              </a:extLst>
            </p:cNvPr>
            <p:cNvSpPr txBox="1">
              <a:spLocks noChangeArrowheads="1"/>
            </p:cNvSpPr>
            <p:nvPr/>
          </p:nvSpPr>
          <p:spPr bwMode="auto">
            <a:xfrm>
              <a:off x="2016" y="912"/>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6</a:t>
              </a:r>
            </a:p>
          </p:txBody>
        </p:sp>
        <p:sp>
          <p:nvSpPr>
            <p:cNvPr id="19" name="Text Box 16">
              <a:extLst>
                <a:ext uri="{FF2B5EF4-FFF2-40B4-BE49-F238E27FC236}">
                  <a16:creationId xmlns:a16="http://schemas.microsoft.com/office/drawing/2014/main" id="{F8F859E7-09EE-48DD-8149-AF5888CBC66C}"/>
                </a:ext>
              </a:extLst>
            </p:cNvPr>
            <p:cNvSpPr txBox="1">
              <a:spLocks noChangeArrowheads="1"/>
            </p:cNvSpPr>
            <p:nvPr/>
          </p:nvSpPr>
          <p:spPr bwMode="auto">
            <a:xfrm>
              <a:off x="2544" y="912"/>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6</a:t>
              </a:r>
            </a:p>
          </p:txBody>
        </p:sp>
        <p:sp>
          <p:nvSpPr>
            <p:cNvPr id="20" name="Text Box 17">
              <a:extLst>
                <a:ext uri="{FF2B5EF4-FFF2-40B4-BE49-F238E27FC236}">
                  <a16:creationId xmlns:a16="http://schemas.microsoft.com/office/drawing/2014/main" id="{2135459C-0FB6-47E2-8B17-E13D80E732CC}"/>
                </a:ext>
              </a:extLst>
            </p:cNvPr>
            <p:cNvSpPr txBox="1">
              <a:spLocks noChangeArrowheads="1"/>
            </p:cNvSpPr>
            <p:nvPr/>
          </p:nvSpPr>
          <p:spPr bwMode="auto">
            <a:xfrm>
              <a:off x="3072" y="912"/>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2</a:t>
              </a:r>
            </a:p>
          </p:txBody>
        </p:sp>
        <p:sp>
          <p:nvSpPr>
            <p:cNvPr id="21" name="Text Box 18">
              <a:extLst>
                <a:ext uri="{FF2B5EF4-FFF2-40B4-BE49-F238E27FC236}">
                  <a16:creationId xmlns:a16="http://schemas.microsoft.com/office/drawing/2014/main" id="{80B2D5C8-D050-4E28-8AA3-2CBD11D27B99}"/>
                </a:ext>
              </a:extLst>
            </p:cNvPr>
            <p:cNvSpPr txBox="1">
              <a:spLocks noChangeArrowheads="1"/>
            </p:cNvSpPr>
            <p:nvPr/>
          </p:nvSpPr>
          <p:spPr bwMode="auto">
            <a:xfrm>
              <a:off x="3638" y="887"/>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6</a:t>
              </a:r>
            </a:p>
          </p:txBody>
        </p:sp>
        <p:sp>
          <p:nvSpPr>
            <p:cNvPr id="22" name="Text Box 19">
              <a:extLst>
                <a:ext uri="{FF2B5EF4-FFF2-40B4-BE49-F238E27FC236}">
                  <a16:creationId xmlns:a16="http://schemas.microsoft.com/office/drawing/2014/main" id="{F8A6B92E-6B79-4550-897E-9C6F58ABF3F9}"/>
                </a:ext>
              </a:extLst>
            </p:cNvPr>
            <p:cNvSpPr txBox="1">
              <a:spLocks noChangeArrowheads="1"/>
            </p:cNvSpPr>
            <p:nvPr/>
          </p:nvSpPr>
          <p:spPr bwMode="auto">
            <a:xfrm>
              <a:off x="4032" y="912"/>
              <a:ext cx="64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0 - 2312</a:t>
              </a:r>
            </a:p>
          </p:txBody>
        </p:sp>
        <p:sp>
          <p:nvSpPr>
            <p:cNvPr id="23" name="Text Box 20">
              <a:extLst>
                <a:ext uri="{FF2B5EF4-FFF2-40B4-BE49-F238E27FC236}">
                  <a16:creationId xmlns:a16="http://schemas.microsoft.com/office/drawing/2014/main" id="{19C397F6-C1A9-45EB-BD9D-AA679B0A6928}"/>
                </a:ext>
              </a:extLst>
            </p:cNvPr>
            <p:cNvSpPr txBox="1">
              <a:spLocks noChangeArrowheads="1"/>
            </p:cNvSpPr>
            <p:nvPr/>
          </p:nvSpPr>
          <p:spPr bwMode="auto">
            <a:xfrm>
              <a:off x="4982" y="887"/>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4</a:t>
              </a:r>
            </a:p>
          </p:txBody>
        </p:sp>
        <p:sp>
          <p:nvSpPr>
            <p:cNvPr id="24" name="Text Box 21">
              <a:extLst>
                <a:ext uri="{FF2B5EF4-FFF2-40B4-BE49-F238E27FC236}">
                  <a16:creationId xmlns:a16="http://schemas.microsoft.com/office/drawing/2014/main" id="{D1BB169A-91FB-4543-A583-FE1BF2112893}"/>
                </a:ext>
              </a:extLst>
            </p:cNvPr>
            <p:cNvSpPr txBox="1">
              <a:spLocks noChangeArrowheads="1"/>
            </p:cNvSpPr>
            <p:nvPr/>
          </p:nvSpPr>
          <p:spPr bwMode="auto">
            <a:xfrm>
              <a:off x="2918" y="1142"/>
              <a:ext cx="500" cy="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sz="1600" dirty="0">
                  <a:latin typeface="Arial" charset="0"/>
                  <a:cs typeface="+mn-cs"/>
                </a:rPr>
                <a:t>seq</a:t>
              </a:r>
            </a:p>
            <a:p>
              <a:pPr algn="ctr" eaLnBrk="1" hangingPunct="1">
                <a:defRPr/>
              </a:pPr>
              <a:r>
                <a:rPr lang="en-US" sz="1600" dirty="0">
                  <a:latin typeface="Arial" charset="0"/>
                  <a:cs typeface="+mn-cs"/>
                </a:rPr>
                <a:t>control</a:t>
              </a:r>
            </a:p>
          </p:txBody>
        </p:sp>
      </p:grpSp>
      <p:sp>
        <p:nvSpPr>
          <p:cNvPr id="25" name="Text Box 52">
            <a:extLst>
              <a:ext uri="{FF2B5EF4-FFF2-40B4-BE49-F238E27FC236}">
                <a16:creationId xmlns:a16="http://schemas.microsoft.com/office/drawing/2014/main" id="{3E43E4F5-66AA-4E7C-A244-6C45AC9D709B}"/>
              </a:ext>
            </a:extLst>
          </p:cNvPr>
          <p:cNvSpPr txBox="1">
            <a:spLocks noChangeArrowheads="1"/>
          </p:cNvSpPr>
          <p:nvPr/>
        </p:nvSpPr>
        <p:spPr bwMode="auto">
          <a:xfrm>
            <a:off x="823913" y="4789264"/>
            <a:ext cx="2877711"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dirty="0">
                <a:solidFill>
                  <a:srgbClr val="C00000"/>
                </a:solidFill>
                <a:latin typeface="+mn-ea"/>
                <a:ea typeface="+mn-ea"/>
                <a:cs typeface="+mn-cs"/>
              </a:rPr>
              <a:t>Address 2: </a:t>
            </a:r>
            <a:r>
              <a:rPr lang="zh-CN" altLang="en-US" sz="2000" dirty="0">
                <a:latin typeface="+mn-ea"/>
                <a:ea typeface="+mn-ea"/>
                <a:cs typeface="+mn-cs"/>
              </a:rPr>
              <a:t>传输该帧的</a:t>
            </a:r>
            <a:br>
              <a:rPr lang="en-US" altLang="zh-CN" sz="2000" dirty="0">
                <a:latin typeface="+mn-ea"/>
                <a:ea typeface="+mn-ea"/>
                <a:cs typeface="+mn-cs"/>
              </a:rPr>
            </a:br>
            <a:r>
              <a:rPr lang="zh-CN" altLang="en-US" sz="2000" dirty="0">
                <a:latin typeface="+mn-ea"/>
                <a:ea typeface="+mn-ea"/>
                <a:cs typeface="+mn-cs"/>
              </a:rPr>
              <a:t>主机或</a:t>
            </a:r>
            <a:r>
              <a:rPr lang="en-US" altLang="zh-CN" sz="2000" dirty="0">
                <a:latin typeface="+mn-ea"/>
                <a:ea typeface="+mn-ea"/>
                <a:cs typeface="+mn-cs"/>
              </a:rPr>
              <a:t>AP</a:t>
            </a:r>
            <a:r>
              <a:rPr lang="zh-CN" altLang="en-US" sz="2000" dirty="0">
                <a:latin typeface="+mn-ea"/>
                <a:ea typeface="+mn-ea"/>
                <a:cs typeface="+mn-cs"/>
              </a:rPr>
              <a:t>的</a:t>
            </a:r>
            <a:r>
              <a:rPr lang="en-US" altLang="zh-CN" sz="2000" dirty="0">
                <a:latin typeface="+mn-ea"/>
                <a:ea typeface="+mn-ea"/>
                <a:cs typeface="+mn-cs"/>
              </a:rPr>
              <a:t>MAC</a:t>
            </a:r>
            <a:r>
              <a:rPr lang="zh-CN" altLang="en-US" sz="2000" dirty="0">
                <a:latin typeface="+mn-ea"/>
                <a:ea typeface="+mn-ea"/>
                <a:cs typeface="+mn-cs"/>
              </a:rPr>
              <a:t>地址</a:t>
            </a:r>
            <a:endParaRPr lang="en-US" sz="2000" dirty="0">
              <a:latin typeface="+mn-ea"/>
              <a:ea typeface="+mn-ea"/>
              <a:cs typeface="+mn-cs"/>
            </a:endParaRPr>
          </a:p>
        </p:txBody>
      </p:sp>
      <p:sp>
        <p:nvSpPr>
          <p:cNvPr id="26" name="Line 53">
            <a:extLst>
              <a:ext uri="{FF2B5EF4-FFF2-40B4-BE49-F238E27FC236}">
                <a16:creationId xmlns:a16="http://schemas.microsoft.com/office/drawing/2014/main" id="{98317A65-F0C8-4483-93FB-23FB6D6A4D09}"/>
              </a:ext>
            </a:extLst>
          </p:cNvPr>
          <p:cNvSpPr>
            <a:spLocks noChangeShapeType="1"/>
          </p:cNvSpPr>
          <p:nvPr/>
        </p:nvSpPr>
        <p:spPr bwMode="auto">
          <a:xfrm flipV="1">
            <a:off x="974725" y="2904901"/>
            <a:ext cx="1235075" cy="730250"/>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7" name="Line 54">
            <a:extLst>
              <a:ext uri="{FF2B5EF4-FFF2-40B4-BE49-F238E27FC236}">
                <a16:creationId xmlns:a16="http://schemas.microsoft.com/office/drawing/2014/main" id="{5D7EF732-88EE-40EE-8FC4-38B63EB3E89A}"/>
              </a:ext>
            </a:extLst>
          </p:cNvPr>
          <p:cNvSpPr>
            <a:spLocks noChangeShapeType="1"/>
          </p:cNvSpPr>
          <p:nvPr/>
        </p:nvSpPr>
        <p:spPr bwMode="auto">
          <a:xfrm flipH="1" flipV="1">
            <a:off x="3186113" y="2919189"/>
            <a:ext cx="44450" cy="1873250"/>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8" name="Text Box 55">
            <a:extLst>
              <a:ext uri="{FF2B5EF4-FFF2-40B4-BE49-F238E27FC236}">
                <a16:creationId xmlns:a16="http://schemas.microsoft.com/office/drawing/2014/main" id="{10A815F2-2A95-40FF-A9B5-9B07C5D7CE08}"/>
              </a:ext>
            </a:extLst>
          </p:cNvPr>
          <p:cNvSpPr txBox="1">
            <a:spLocks noChangeArrowheads="1"/>
          </p:cNvSpPr>
          <p:nvPr/>
        </p:nvSpPr>
        <p:spPr bwMode="auto">
          <a:xfrm>
            <a:off x="274638" y="3555776"/>
            <a:ext cx="2877711"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dirty="0">
                <a:solidFill>
                  <a:srgbClr val="C00000"/>
                </a:solidFill>
                <a:latin typeface="+mn-ea"/>
                <a:ea typeface="+mn-ea"/>
                <a:cs typeface="+mn-cs"/>
              </a:rPr>
              <a:t>Address 1: </a:t>
            </a:r>
            <a:r>
              <a:rPr lang="zh-CN" altLang="en-US" sz="2000" dirty="0">
                <a:latin typeface="+mn-ea"/>
                <a:ea typeface="+mn-ea"/>
                <a:cs typeface="+mn-cs"/>
              </a:rPr>
              <a:t>接收该帧的</a:t>
            </a:r>
            <a:br>
              <a:rPr lang="en-US" altLang="zh-CN" sz="2000" dirty="0">
                <a:latin typeface="+mn-ea"/>
                <a:ea typeface="+mn-ea"/>
                <a:cs typeface="+mn-cs"/>
              </a:rPr>
            </a:br>
            <a:r>
              <a:rPr lang="zh-CN" altLang="en-US" sz="2000" dirty="0">
                <a:latin typeface="+mn-ea"/>
                <a:ea typeface="+mn-ea"/>
                <a:cs typeface="+mn-cs"/>
              </a:rPr>
              <a:t>主机或</a:t>
            </a:r>
            <a:r>
              <a:rPr lang="en-US" altLang="zh-CN" sz="2000" dirty="0">
                <a:latin typeface="+mn-ea"/>
                <a:ea typeface="+mn-ea"/>
                <a:cs typeface="+mn-cs"/>
              </a:rPr>
              <a:t>AP</a:t>
            </a:r>
            <a:r>
              <a:rPr lang="zh-CN" altLang="en-US" sz="2000" dirty="0">
                <a:latin typeface="+mn-ea"/>
                <a:ea typeface="+mn-ea"/>
                <a:cs typeface="+mn-cs"/>
              </a:rPr>
              <a:t>的</a:t>
            </a:r>
            <a:r>
              <a:rPr lang="en-US" altLang="zh-CN" sz="2000" dirty="0">
                <a:latin typeface="+mn-ea"/>
                <a:ea typeface="+mn-ea"/>
                <a:cs typeface="+mn-cs"/>
              </a:rPr>
              <a:t>MAC</a:t>
            </a:r>
            <a:r>
              <a:rPr lang="zh-CN" altLang="en-US" sz="2000" dirty="0">
                <a:latin typeface="+mn-ea"/>
                <a:ea typeface="+mn-ea"/>
                <a:cs typeface="+mn-cs"/>
              </a:rPr>
              <a:t>地址</a:t>
            </a:r>
            <a:endParaRPr lang="en-US" sz="2000" dirty="0">
              <a:latin typeface="+mn-ea"/>
              <a:ea typeface="+mn-ea"/>
              <a:cs typeface="+mn-cs"/>
            </a:endParaRPr>
          </a:p>
        </p:txBody>
      </p:sp>
      <p:sp>
        <p:nvSpPr>
          <p:cNvPr id="29" name="Line 56">
            <a:extLst>
              <a:ext uri="{FF2B5EF4-FFF2-40B4-BE49-F238E27FC236}">
                <a16:creationId xmlns:a16="http://schemas.microsoft.com/office/drawing/2014/main" id="{A0039C39-E38D-4052-879F-9D692C42A809}"/>
              </a:ext>
            </a:extLst>
          </p:cNvPr>
          <p:cNvSpPr>
            <a:spLocks noChangeShapeType="1"/>
          </p:cNvSpPr>
          <p:nvPr/>
        </p:nvSpPr>
        <p:spPr bwMode="auto">
          <a:xfrm flipH="1" flipV="1">
            <a:off x="3978275" y="2949351"/>
            <a:ext cx="609600" cy="836613"/>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0" name="Text Box 57">
            <a:extLst>
              <a:ext uri="{FF2B5EF4-FFF2-40B4-BE49-F238E27FC236}">
                <a16:creationId xmlns:a16="http://schemas.microsoft.com/office/drawing/2014/main" id="{C950CC5F-FC7D-4B40-B901-59BDA4969A38}"/>
              </a:ext>
            </a:extLst>
          </p:cNvPr>
          <p:cNvSpPr txBox="1">
            <a:spLocks noChangeArrowheads="1"/>
          </p:cNvSpPr>
          <p:nvPr/>
        </p:nvSpPr>
        <p:spPr bwMode="auto">
          <a:xfrm>
            <a:off x="3598863" y="3920901"/>
            <a:ext cx="3049587"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dirty="0">
                <a:solidFill>
                  <a:srgbClr val="C00000"/>
                </a:solidFill>
                <a:latin typeface="+mn-ea"/>
                <a:ea typeface="+mn-ea"/>
                <a:cs typeface="+mn-cs"/>
              </a:rPr>
              <a:t>Address 3: </a:t>
            </a:r>
            <a:r>
              <a:rPr lang="en-US" altLang="zh-CN" sz="2000" dirty="0">
                <a:latin typeface="+mn-ea"/>
                <a:ea typeface="+mn-ea"/>
                <a:cs typeface="+mn-cs"/>
              </a:rPr>
              <a:t>AP</a:t>
            </a:r>
            <a:r>
              <a:rPr lang="zh-CN" altLang="en-US" sz="2000" dirty="0">
                <a:latin typeface="+mn-ea"/>
                <a:ea typeface="+mn-ea"/>
                <a:cs typeface="+mn-cs"/>
              </a:rPr>
              <a:t>连接的路由器的</a:t>
            </a:r>
            <a:r>
              <a:rPr lang="en-US" altLang="zh-CN" sz="2000" dirty="0">
                <a:latin typeface="+mn-ea"/>
                <a:ea typeface="+mn-ea"/>
                <a:cs typeface="+mn-cs"/>
              </a:rPr>
              <a:t>MAC</a:t>
            </a:r>
            <a:r>
              <a:rPr lang="zh-CN" altLang="en-US" sz="2000" dirty="0">
                <a:latin typeface="+mn-ea"/>
                <a:ea typeface="+mn-ea"/>
                <a:cs typeface="+mn-cs"/>
              </a:rPr>
              <a:t>地址</a:t>
            </a:r>
            <a:endParaRPr lang="en-US" sz="2000" dirty="0">
              <a:latin typeface="+mn-ea"/>
              <a:ea typeface="+mn-ea"/>
              <a:cs typeface="+mn-cs"/>
            </a:endParaRPr>
          </a:p>
        </p:txBody>
      </p:sp>
      <p:sp>
        <p:nvSpPr>
          <p:cNvPr id="31" name="Text Box 58">
            <a:extLst>
              <a:ext uri="{FF2B5EF4-FFF2-40B4-BE49-F238E27FC236}">
                <a16:creationId xmlns:a16="http://schemas.microsoft.com/office/drawing/2014/main" id="{BFAE734A-32A2-4213-9A5C-ABE60DBA0DB9}"/>
              </a:ext>
            </a:extLst>
          </p:cNvPr>
          <p:cNvSpPr txBox="1">
            <a:spLocks noChangeArrowheads="1"/>
          </p:cNvSpPr>
          <p:nvPr/>
        </p:nvSpPr>
        <p:spPr bwMode="auto">
          <a:xfrm>
            <a:off x="5838825" y="3141439"/>
            <a:ext cx="2606675"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dirty="0">
                <a:solidFill>
                  <a:srgbClr val="C00000"/>
                </a:solidFill>
                <a:latin typeface="+mn-ea"/>
                <a:ea typeface="+mn-ea"/>
                <a:cs typeface="+mn-cs"/>
              </a:rPr>
              <a:t>Address 4: </a:t>
            </a:r>
            <a:r>
              <a:rPr lang="zh-CN" altLang="en-US" sz="2000" dirty="0">
                <a:latin typeface="+mn-ea"/>
                <a:ea typeface="+mn-ea"/>
                <a:cs typeface="+mn-cs"/>
              </a:rPr>
              <a:t>仅在</a:t>
            </a:r>
            <a:r>
              <a:rPr lang="en-US" altLang="zh-CN" sz="2000" dirty="0">
                <a:latin typeface="+mn-ea"/>
                <a:ea typeface="+mn-ea"/>
                <a:cs typeface="+mn-cs"/>
              </a:rPr>
              <a:t>ad hoc</a:t>
            </a:r>
            <a:r>
              <a:rPr lang="zh-CN" altLang="en-US" sz="2000" dirty="0">
                <a:latin typeface="+mn-ea"/>
                <a:ea typeface="+mn-ea"/>
                <a:cs typeface="+mn-cs"/>
              </a:rPr>
              <a:t>模式下使用</a:t>
            </a:r>
            <a:endParaRPr lang="en-US" sz="2000" dirty="0">
              <a:latin typeface="+mn-ea"/>
              <a:ea typeface="+mn-ea"/>
              <a:cs typeface="+mn-cs"/>
            </a:endParaRPr>
          </a:p>
        </p:txBody>
      </p:sp>
      <p:sp>
        <p:nvSpPr>
          <p:cNvPr id="32" name="Line 59">
            <a:extLst>
              <a:ext uri="{FF2B5EF4-FFF2-40B4-BE49-F238E27FC236}">
                <a16:creationId xmlns:a16="http://schemas.microsoft.com/office/drawing/2014/main" id="{88FAA650-87D8-4BC2-8CDC-FC361310E2D1}"/>
              </a:ext>
            </a:extLst>
          </p:cNvPr>
          <p:cNvSpPr>
            <a:spLocks noChangeShapeType="1"/>
          </p:cNvSpPr>
          <p:nvPr/>
        </p:nvSpPr>
        <p:spPr bwMode="auto">
          <a:xfrm flipH="1" flipV="1">
            <a:off x="5594350" y="2903314"/>
            <a:ext cx="290513" cy="379412"/>
          </a:xfrm>
          <a:prstGeom prst="line">
            <a:avLst/>
          </a:prstGeom>
          <a:noFill/>
          <a:ln w="19050">
            <a:solidFill>
              <a:srgbClr val="C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Tree>
    <p:extLst>
      <p:ext uri="{BB962C8B-B14F-4D97-AF65-F5344CB8AC3E}">
        <p14:creationId xmlns:p14="http://schemas.microsoft.com/office/powerpoint/2010/main" val="350868084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BCF546-50AA-4FB3-A543-5AE8ABD459A9}"/>
              </a:ext>
            </a:extLst>
          </p:cNvPr>
          <p:cNvSpPr>
            <a:spLocks noGrp="1"/>
          </p:cNvSpPr>
          <p:nvPr>
            <p:ph type="title"/>
          </p:nvPr>
        </p:nvSpPr>
        <p:spPr/>
        <p:txBody>
          <a:bodyPr/>
          <a:lstStyle/>
          <a:p>
            <a:r>
              <a:rPr lang="en-US" altLang="zh-CN" dirty="0"/>
              <a:t>802.11</a:t>
            </a:r>
            <a:r>
              <a:rPr lang="zh-CN" altLang="en-US" dirty="0"/>
              <a:t>帧中的地址</a:t>
            </a:r>
          </a:p>
        </p:txBody>
      </p:sp>
      <p:sp>
        <p:nvSpPr>
          <p:cNvPr id="4" name="灯片编号占位符 3">
            <a:extLst>
              <a:ext uri="{FF2B5EF4-FFF2-40B4-BE49-F238E27FC236}">
                <a16:creationId xmlns:a16="http://schemas.microsoft.com/office/drawing/2014/main" id="{6960F6FF-081C-46D2-B92E-F84053F4CF2E}"/>
              </a:ext>
            </a:extLst>
          </p:cNvPr>
          <p:cNvSpPr>
            <a:spLocks noGrp="1"/>
          </p:cNvSpPr>
          <p:nvPr>
            <p:ph type="sldNum" sz="quarter" idx="12"/>
          </p:nvPr>
        </p:nvSpPr>
        <p:spPr/>
        <p:txBody>
          <a:bodyPr/>
          <a:lstStyle/>
          <a:p>
            <a:fld id="{E3FA5FAF-8A25-4B6E-94B7-5CA30A873E9A}" type="slidenum">
              <a:rPr lang="zh-CN" altLang="en-US" smtClean="0"/>
              <a:pPr/>
              <a:t>34</a:t>
            </a:fld>
            <a:endParaRPr lang="zh-CN" altLang="en-US"/>
          </a:p>
        </p:txBody>
      </p:sp>
      <p:sp>
        <p:nvSpPr>
          <p:cNvPr id="5" name="Oval 3">
            <a:extLst>
              <a:ext uri="{FF2B5EF4-FFF2-40B4-BE49-F238E27FC236}">
                <a16:creationId xmlns:a16="http://schemas.microsoft.com/office/drawing/2014/main" id="{1EFAA044-2F68-4C38-89AE-E3E01F1072CD}"/>
              </a:ext>
            </a:extLst>
          </p:cNvPr>
          <p:cNvSpPr>
            <a:spLocks noChangeArrowheads="1"/>
          </p:cNvSpPr>
          <p:nvPr/>
        </p:nvSpPr>
        <p:spPr bwMode="auto">
          <a:xfrm>
            <a:off x="1601788" y="1648668"/>
            <a:ext cx="2454275" cy="2374900"/>
          </a:xfrm>
          <a:prstGeom prst="ellipse">
            <a:avLst/>
          </a:prstGeom>
          <a:solidFill>
            <a:srgbClr val="66CC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6" name="Line 23">
            <a:extLst>
              <a:ext uri="{FF2B5EF4-FFF2-40B4-BE49-F238E27FC236}">
                <a16:creationId xmlns:a16="http://schemas.microsoft.com/office/drawing/2014/main" id="{865EAFEA-0B85-42C0-AE58-084A316AF0F8}"/>
              </a:ext>
            </a:extLst>
          </p:cNvPr>
          <p:cNvSpPr>
            <a:spLocks noChangeShapeType="1"/>
          </p:cNvSpPr>
          <p:nvPr/>
        </p:nvSpPr>
        <p:spPr bwMode="auto">
          <a:xfrm>
            <a:off x="3581400" y="3161556"/>
            <a:ext cx="12192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7" name="Line 25">
            <a:extLst>
              <a:ext uri="{FF2B5EF4-FFF2-40B4-BE49-F238E27FC236}">
                <a16:creationId xmlns:a16="http://schemas.microsoft.com/office/drawing/2014/main" id="{F3D70A6A-220B-430E-9586-B0EAA05F2598}"/>
              </a:ext>
            </a:extLst>
          </p:cNvPr>
          <p:cNvSpPr>
            <a:spLocks noChangeShapeType="1"/>
          </p:cNvSpPr>
          <p:nvPr/>
        </p:nvSpPr>
        <p:spPr bwMode="auto">
          <a:xfrm flipV="1">
            <a:off x="5257800" y="2704356"/>
            <a:ext cx="914400" cy="3810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8" name="Group 26">
            <a:extLst>
              <a:ext uri="{FF2B5EF4-FFF2-40B4-BE49-F238E27FC236}">
                <a16:creationId xmlns:a16="http://schemas.microsoft.com/office/drawing/2014/main" id="{EE8DD45F-4EC4-49B8-AE42-C585ED26686F}"/>
              </a:ext>
            </a:extLst>
          </p:cNvPr>
          <p:cNvGrpSpPr>
            <a:grpSpLocks/>
          </p:cNvGrpSpPr>
          <p:nvPr/>
        </p:nvGrpSpPr>
        <p:grpSpPr bwMode="auto">
          <a:xfrm>
            <a:off x="6019800" y="1866156"/>
            <a:ext cx="2362200" cy="1762125"/>
            <a:chOff x="3744" y="1392"/>
            <a:chExt cx="1488" cy="1110"/>
          </a:xfrm>
        </p:grpSpPr>
        <p:sp>
          <p:nvSpPr>
            <p:cNvPr id="9" name="Freeform 27">
              <a:extLst>
                <a:ext uri="{FF2B5EF4-FFF2-40B4-BE49-F238E27FC236}">
                  <a16:creationId xmlns:a16="http://schemas.microsoft.com/office/drawing/2014/main" id="{D40AC17A-F2BB-42FB-8E3F-A5D73A113255}"/>
                </a:ext>
              </a:extLst>
            </p:cNvPr>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0" name="Text Box 28">
              <a:extLst>
                <a:ext uri="{FF2B5EF4-FFF2-40B4-BE49-F238E27FC236}">
                  <a16:creationId xmlns:a16="http://schemas.microsoft.com/office/drawing/2014/main" id="{F29D4550-48BD-4CCB-811B-60A5E35B26EA}"/>
                </a:ext>
              </a:extLst>
            </p:cNvPr>
            <p:cNvSpPr txBox="1">
              <a:spLocks noChangeArrowheads="1"/>
            </p:cNvSpPr>
            <p:nvPr/>
          </p:nvSpPr>
          <p:spPr bwMode="auto">
            <a:xfrm>
              <a:off x="4128" y="1776"/>
              <a:ext cx="553"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zh-CN" altLang="en-US" dirty="0">
                  <a:latin typeface="Arial" charset="0"/>
                  <a:cs typeface="Arial" charset="0"/>
                </a:rPr>
                <a:t>因特网</a:t>
              </a:r>
              <a:endParaRPr lang="en-US" dirty="0">
                <a:latin typeface="Arial" charset="0"/>
                <a:cs typeface="Arial" charset="0"/>
              </a:endParaRPr>
            </a:p>
          </p:txBody>
        </p:sp>
      </p:grpSp>
      <p:grpSp>
        <p:nvGrpSpPr>
          <p:cNvPr id="11" name="Group 161">
            <a:extLst>
              <a:ext uri="{FF2B5EF4-FFF2-40B4-BE49-F238E27FC236}">
                <a16:creationId xmlns:a16="http://schemas.microsoft.com/office/drawing/2014/main" id="{C2967EBE-B28E-435B-9909-DB79E05BB386}"/>
              </a:ext>
            </a:extLst>
          </p:cNvPr>
          <p:cNvGrpSpPr>
            <a:grpSpLocks/>
          </p:cNvGrpSpPr>
          <p:nvPr/>
        </p:nvGrpSpPr>
        <p:grpSpPr bwMode="auto">
          <a:xfrm>
            <a:off x="4699008" y="2717056"/>
            <a:ext cx="877889" cy="525462"/>
            <a:chOff x="2960" y="1439"/>
            <a:chExt cx="553" cy="331"/>
          </a:xfrm>
        </p:grpSpPr>
        <p:grpSp>
          <p:nvGrpSpPr>
            <p:cNvPr id="12" name="Group 4">
              <a:extLst>
                <a:ext uri="{FF2B5EF4-FFF2-40B4-BE49-F238E27FC236}">
                  <a16:creationId xmlns:a16="http://schemas.microsoft.com/office/drawing/2014/main" id="{F3BDA350-D614-46E1-8DA1-B014524A5B3E}"/>
                </a:ext>
              </a:extLst>
            </p:cNvPr>
            <p:cNvGrpSpPr>
              <a:grpSpLocks/>
            </p:cNvGrpSpPr>
            <p:nvPr/>
          </p:nvGrpSpPr>
          <p:grpSpPr bwMode="auto">
            <a:xfrm>
              <a:off x="3024" y="1623"/>
              <a:ext cx="315" cy="147"/>
              <a:chOff x="3600" y="219"/>
              <a:chExt cx="360" cy="175"/>
            </a:xfrm>
          </p:grpSpPr>
          <p:sp>
            <p:nvSpPr>
              <p:cNvPr id="14" name="Oval 5">
                <a:extLst>
                  <a:ext uri="{FF2B5EF4-FFF2-40B4-BE49-F238E27FC236}">
                    <a16:creationId xmlns:a16="http://schemas.microsoft.com/office/drawing/2014/main" id="{753188D9-0B37-45E1-BE7F-FC5604923067}"/>
                  </a:ext>
                </a:extLst>
              </p:cNvPr>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15" name="Line 6">
                <a:extLst>
                  <a:ext uri="{FF2B5EF4-FFF2-40B4-BE49-F238E27FC236}">
                    <a16:creationId xmlns:a16="http://schemas.microsoft.com/office/drawing/2014/main" id="{F106A310-35C2-4C6C-8470-58933F5867D3}"/>
                  </a:ext>
                </a:extLst>
              </p:cNvPr>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6" name="Line 7">
                <a:extLst>
                  <a:ext uri="{FF2B5EF4-FFF2-40B4-BE49-F238E27FC236}">
                    <a16:creationId xmlns:a16="http://schemas.microsoft.com/office/drawing/2014/main" id="{1ECAC647-E9C0-43BE-A8C6-5B6BBEC9A193}"/>
                  </a:ext>
                </a:extLst>
              </p:cNvPr>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7" name="Rectangle 8">
                <a:extLst>
                  <a:ext uri="{FF2B5EF4-FFF2-40B4-BE49-F238E27FC236}">
                    <a16:creationId xmlns:a16="http://schemas.microsoft.com/office/drawing/2014/main" id="{39E44390-A832-4D31-95AC-3B3E83522285}"/>
                  </a:ext>
                </a:extLst>
              </p:cNvPr>
              <p:cNvSpPr>
                <a:spLocks noChangeArrowheads="1"/>
              </p:cNvSpPr>
              <p:nvPr/>
            </p:nvSpPr>
            <p:spPr bwMode="auto">
              <a:xfrm>
                <a:off x="3603" y="289"/>
                <a:ext cx="353" cy="58"/>
              </a:xfrm>
              <a:prstGeom prst="rect">
                <a:avLst/>
              </a:prstGeom>
              <a:solidFill>
                <a:schemeClr val="hlink"/>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Arial" charset="0"/>
                  <a:cs typeface="Arial" charset="0"/>
                </a:endParaRPr>
              </a:p>
            </p:txBody>
          </p:sp>
          <p:sp>
            <p:nvSpPr>
              <p:cNvPr id="18" name="Oval 9">
                <a:extLst>
                  <a:ext uri="{FF2B5EF4-FFF2-40B4-BE49-F238E27FC236}">
                    <a16:creationId xmlns:a16="http://schemas.microsoft.com/office/drawing/2014/main" id="{FC7BFA29-A207-4773-8664-A39891D37CA0}"/>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grpSp>
            <p:nvGrpSpPr>
              <p:cNvPr id="19" name="Group 10">
                <a:extLst>
                  <a:ext uri="{FF2B5EF4-FFF2-40B4-BE49-F238E27FC236}">
                    <a16:creationId xmlns:a16="http://schemas.microsoft.com/office/drawing/2014/main" id="{876CA727-DC04-4985-87AB-E7C8DB917470}"/>
                  </a:ext>
                </a:extLst>
              </p:cNvPr>
              <p:cNvGrpSpPr>
                <a:grpSpLocks/>
              </p:cNvGrpSpPr>
              <p:nvPr/>
            </p:nvGrpSpPr>
            <p:grpSpPr bwMode="auto">
              <a:xfrm>
                <a:off x="3686" y="244"/>
                <a:ext cx="177" cy="66"/>
                <a:chOff x="2848" y="848"/>
                <a:chExt cx="140" cy="98"/>
              </a:xfrm>
            </p:grpSpPr>
            <p:sp>
              <p:nvSpPr>
                <p:cNvPr id="24" name="Line 11">
                  <a:extLst>
                    <a:ext uri="{FF2B5EF4-FFF2-40B4-BE49-F238E27FC236}">
                      <a16:creationId xmlns:a16="http://schemas.microsoft.com/office/drawing/2014/main" id="{02D1E7B1-FD70-4C44-BA94-66B2256D6708}"/>
                    </a:ext>
                  </a:extLst>
                </p:cNvPr>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5" name="Line 12">
                  <a:extLst>
                    <a:ext uri="{FF2B5EF4-FFF2-40B4-BE49-F238E27FC236}">
                      <a16:creationId xmlns:a16="http://schemas.microsoft.com/office/drawing/2014/main" id="{740F34ED-3F59-4BEB-888E-3729C3021F63}"/>
                    </a:ext>
                  </a:extLst>
                </p:cNvPr>
                <p:cNvSpPr>
                  <a:spLocks noChangeShapeType="1"/>
                </p:cNvSpPr>
                <p:nvPr/>
              </p:nvSpPr>
              <p:spPr bwMode="auto">
                <a:xfrm>
                  <a:off x="2944" y="945"/>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 name="Line 13">
                  <a:extLst>
                    <a:ext uri="{FF2B5EF4-FFF2-40B4-BE49-F238E27FC236}">
                      <a16:creationId xmlns:a16="http://schemas.microsoft.com/office/drawing/2014/main" id="{B5E1D28B-21F3-4CD2-A0D6-18CD5CF51195}"/>
                    </a:ext>
                  </a:extLst>
                </p:cNvPr>
                <p:cNvSpPr>
                  <a:spLocks noChangeShapeType="1"/>
                </p:cNvSpPr>
                <p:nvPr/>
              </p:nvSpPr>
              <p:spPr bwMode="auto">
                <a:xfrm>
                  <a:off x="2894" y="850"/>
                  <a:ext cx="52" cy="95"/>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20" name="Group 14">
                <a:extLst>
                  <a:ext uri="{FF2B5EF4-FFF2-40B4-BE49-F238E27FC236}">
                    <a16:creationId xmlns:a16="http://schemas.microsoft.com/office/drawing/2014/main" id="{D168A421-526E-4826-9D6F-F6C946B30D4A}"/>
                  </a:ext>
                </a:extLst>
              </p:cNvPr>
              <p:cNvGrpSpPr>
                <a:grpSpLocks/>
              </p:cNvGrpSpPr>
              <p:nvPr/>
            </p:nvGrpSpPr>
            <p:grpSpPr bwMode="auto">
              <a:xfrm flipV="1">
                <a:off x="3686" y="243"/>
                <a:ext cx="177" cy="66"/>
                <a:chOff x="2848" y="848"/>
                <a:chExt cx="140" cy="98"/>
              </a:xfrm>
            </p:grpSpPr>
            <p:sp>
              <p:nvSpPr>
                <p:cNvPr id="21" name="Line 15">
                  <a:extLst>
                    <a:ext uri="{FF2B5EF4-FFF2-40B4-BE49-F238E27FC236}">
                      <a16:creationId xmlns:a16="http://schemas.microsoft.com/office/drawing/2014/main" id="{FC99F258-275A-4568-A5AE-B56505083B4F}"/>
                    </a:ext>
                  </a:extLst>
                </p:cNvPr>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2" name="Line 16">
                  <a:extLst>
                    <a:ext uri="{FF2B5EF4-FFF2-40B4-BE49-F238E27FC236}">
                      <a16:creationId xmlns:a16="http://schemas.microsoft.com/office/drawing/2014/main" id="{75CA4013-2936-4234-AE10-D1898D9E2E15}"/>
                    </a:ext>
                  </a:extLst>
                </p:cNvPr>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3" name="Line 17">
                  <a:extLst>
                    <a:ext uri="{FF2B5EF4-FFF2-40B4-BE49-F238E27FC236}">
                      <a16:creationId xmlns:a16="http://schemas.microsoft.com/office/drawing/2014/main" id="{7B164900-DA31-44DF-81E3-0BBC39C7DC81}"/>
                    </a:ext>
                  </a:extLst>
                </p:cNvPr>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13" name="Text Box 29">
              <a:extLst>
                <a:ext uri="{FF2B5EF4-FFF2-40B4-BE49-F238E27FC236}">
                  <a16:creationId xmlns:a16="http://schemas.microsoft.com/office/drawing/2014/main" id="{46DB1364-2C55-4AA0-BB38-1806BC259B7E}"/>
                </a:ext>
              </a:extLst>
            </p:cNvPr>
            <p:cNvSpPr txBox="1">
              <a:spLocks noChangeArrowheads="1"/>
            </p:cNvSpPr>
            <p:nvPr/>
          </p:nvSpPr>
          <p:spPr bwMode="auto">
            <a:xfrm>
              <a:off x="2960" y="1439"/>
              <a:ext cx="553"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zh-CN" altLang="en-US" dirty="0">
                  <a:latin typeface="Arial" charset="0"/>
                  <a:cs typeface="Arial" charset="0"/>
                </a:rPr>
                <a:t>路由器</a:t>
              </a:r>
              <a:endParaRPr lang="en-US" dirty="0">
                <a:latin typeface="Arial" charset="0"/>
                <a:cs typeface="Arial" charset="0"/>
              </a:endParaRPr>
            </a:p>
          </p:txBody>
        </p:sp>
      </p:grpSp>
      <p:sp>
        <p:nvSpPr>
          <p:cNvPr id="27" name="Text Box 90">
            <a:extLst>
              <a:ext uri="{FF2B5EF4-FFF2-40B4-BE49-F238E27FC236}">
                <a16:creationId xmlns:a16="http://schemas.microsoft.com/office/drawing/2014/main" id="{D76ECF75-4917-4BE7-9F5F-A67C32D7867B}"/>
              </a:ext>
            </a:extLst>
          </p:cNvPr>
          <p:cNvSpPr txBox="1">
            <a:spLocks noChangeArrowheads="1"/>
          </p:cNvSpPr>
          <p:nvPr/>
        </p:nvSpPr>
        <p:spPr bwMode="auto">
          <a:xfrm>
            <a:off x="1727200" y="2780556"/>
            <a:ext cx="479425" cy="369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H1</a:t>
            </a:r>
          </a:p>
        </p:txBody>
      </p:sp>
      <p:sp>
        <p:nvSpPr>
          <p:cNvPr id="28" name="Text Box 93">
            <a:extLst>
              <a:ext uri="{FF2B5EF4-FFF2-40B4-BE49-F238E27FC236}">
                <a16:creationId xmlns:a16="http://schemas.microsoft.com/office/drawing/2014/main" id="{17E07CBE-F9F8-4CD3-9D04-64F1026A21BA}"/>
              </a:ext>
            </a:extLst>
          </p:cNvPr>
          <p:cNvSpPr txBox="1">
            <a:spLocks noChangeArrowheads="1"/>
          </p:cNvSpPr>
          <p:nvPr/>
        </p:nvSpPr>
        <p:spPr bwMode="auto">
          <a:xfrm>
            <a:off x="4327525" y="2809131"/>
            <a:ext cx="479425" cy="3698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R1</a:t>
            </a:r>
          </a:p>
        </p:txBody>
      </p:sp>
      <p:grpSp>
        <p:nvGrpSpPr>
          <p:cNvPr id="29" name="Group 157">
            <a:extLst>
              <a:ext uri="{FF2B5EF4-FFF2-40B4-BE49-F238E27FC236}">
                <a16:creationId xmlns:a16="http://schemas.microsoft.com/office/drawing/2014/main" id="{27F507CB-21BD-44C4-B85B-85F01E47BB6C}"/>
              </a:ext>
            </a:extLst>
          </p:cNvPr>
          <p:cNvGrpSpPr>
            <a:grpSpLocks/>
          </p:cNvGrpSpPr>
          <p:nvPr/>
        </p:nvGrpSpPr>
        <p:grpSpPr bwMode="auto">
          <a:xfrm>
            <a:off x="349250" y="2825006"/>
            <a:ext cx="5356225" cy="3916362"/>
            <a:chOff x="268" y="1180"/>
            <a:chExt cx="3374" cy="2467"/>
          </a:xfrm>
        </p:grpSpPr>
        <p:sp>
          <p:nvSpPr>
            <p:cNvPr id="30" name="Line 94">
              <a:extLst>
                <a:ext uri="{FF2B5EF4-FFF2-40B4-BE49-F238E27FC236}">
                  <a16:creationId xmlns:a16="http://schemas.microsoft.com/office/drawing/2014/main" id="{856A13AE-6B75-4ED2-9C34-ADC672DA75C4}"/>
                </a:ext>
              </a:extLst>
            </p:cNvPr>
            <p:cNvSpPr>
              <a:spLocks noChangeShapeType="1"/>
            </p:cNvSpPr>
            <p:nvPr/>
          </p:nvSpPr>
          <p:spPr bwMode="auto">
            <a:xfrm>
              <a:off x="1612" y="1180"/>
              <a:ext cx="566" cy="211"/>
            </a:xfrm>
            <a:prstGeom prst="line">
              <a:avLst/>
            </a:prstGeom>
            <a:noFill/>
            <a:ln w="5715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1" name="Rectangle 98">
              <a:extLst>
                <a:ext uri="{FF2B5EF4-FFF2-40B4-BE49-F238E27FC236}">
                  <a16:creationId xmlns:a16="http://schemas.microsoft.com/office/drawing/2014/main" id="{3928AD1D-EF8A-400B-BFA5-C1DA71DAC785}"/>
                </a:ext>
              </a:extLst>
            </p:cNvPr>
            <p:cNvSpPr>
              <a:spLocks noChangeArrowheads="1"/>
            </p:cNvSpPr>
            <p:nvPr/>
          </p:nvSpPr>
          <p:spPr bwMode="auto">
            <a:xfrm>
              <a:off x="358" y="2897"/>
              <a:ext cx="3280" cy="26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32" name="Freeform 95">
              <a:extLst>
                <a:ext uri="{FF2B5EF4-FFF2-40B4-BE49-F238E27FC236}">
                  <a16:creationId xmlns:a16="http://schemas.microsoft.com/office/drawing/2014/main" id="{D01591A3-03F7-4860-B2BF-F9D63BD2A452}"/>
                </a:ext>
              </a:extLst>
            </p:cNvPr>
            <p:cNvSpPr>
              <a:spLocks/>
            </p:cNvSpPr>
            <p:nvPr/>
          </p:nvSpPr>
          <p:spPr bwMode="auto">
            <a:xfrm>
              <a:off x="268" y="1426"/>
              <a:ext cx="3374" cy="1668"/>
            </a:xfrm>
            <a:custGeom>
              <a:avLst/>
              <a:gdLst>
                <a:gd name="T0" fmla="*/ 1397 w 3374"/>
                <a:gd name="T1" fmla="*/ 0 h 1668"/>
                <a:gd name="T2" fmla="*/ 104 w 3374"/>
                <a:gd name="T3" fmla="*/ 1445 h 1668"/>
                <a:gd name="T4" fmla="*/ 1294 w 3374"/>
                <a:gd name="T5" fmla="*/ 1418 h 1668"/>
                <a:gd name="T6" fmla="*/ 3374 w 3374"/>
                <a:gd name="T7" fmla="*/ 1445 h 1668"/>
                <a:gd name="T8" fmla="*/ 1585 w 3374"/>
                <a:gd name="T9" fmla="*/ 75 h 1668"/>
                <a:gd name="T10" fmla="*/ 1397 w 3374"/>
                <a:gd name="T11" fmla="*/ 0 h 166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74" h="1668">
                  <a:moveTo>
                    <a:pt x="1397" y="0"/>
                  </a:moveTo>
                  <a:cubicBezTo>
                    <a:pt x="1255" y="557"/>
                    <a:pt x="999" y="1064"/>
                    <a:pt x="104" y="1445"/>
                  </a:cubicBezTo>
                  <a:cubicBezTo>
                    <a:pt x="0" y="1641"/>
                    <a:pt x="719" y="1436"/>
                    <a:pt x="1294" y="1418"/>
                  </a:cubicBezTo>
                  <a:cubicBezTo>
                    <a:pt x="1839" y="1418"/>
                    <a:pt x="3326" y="1668"/>
                    <a:pt x="3374" y="1445"/>
                  </a:cubicBezTo>
                  <a:cubicBezTo>
                    <a:pt x="1983" y="1002"/>
                    <a:pt x="1929" y="582"/>
                    <a:pt x="1585" y="75"/>
                  </a:cubicBezTo>
                  <a:cubicBezTo>
                    <a:pt x="1491" y="25"/>
                    <a:pt x="1529" y="67"/>
                    <a:pt x="1397" y="0"/>
                  </a:cubicBezTo>
                  <a:close/>
                </a:path>
              </a:pathLst>
            </a:custGeom>
            <a:gradFill rotWithShape="1">
              <a:gsLst>
                <a:gs pos="0">
                  <a:schemeClr val="tx1"/>
                </a:gs>
                <a:gs pos="100000">
                  <a:schemeClr val="bg1">
                    <a:alpha val="17998"/>
                  </a:schemeClr>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3" name="Rectangle 96">
              <a:extLst>
                <a:ext uri="{FF2B5EF4-FFF2-40B4-BE49-F238E27FC236}">
                  <a16:creationId xmlns:a16="http://schemas.microsoft.com/office/drawing/2014/main" id="{E50A1675-B905-4090-A613-71DE47EFC3E4}"/>
                </a:ext>
              </a:extLst>
            </p:cNvPr>
            <p:cNvSpPr>
              <a:spLocks noChangeArrowheads="1"/>
            </p:cNvSpPr>
            <p:nvPr/>
          </p:nvSpPr>
          <p:spPr bwMode="auto">
            <a:xfrm rot="1284652">
              <a:off x="1621" y="1314"/>
              <a:ext cx="355" cy="115"/>
            </a:xfrm>
            <a:prstGeom prst="rect">
              <a:avLst/>
            </a:prstGeom>
            <a:solidFill>
              <a:schemeClr val="accent2">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Arial" pitchFamily="34" charset="0"/>
                <a:ea typeface="+mn-ea"/>
                <a:cs typeface="Arial" pitchFamily="34" charset="0"/>
              </a:endParaRPr>
            </a:p>
          </p:txBody>
        </p:sp>
        <p:sp>
          <p:nvSpPr>
            <p:cNvPr id="34" name="Text Box 97">
              <a:extLst>
                <a:ext uri="{FF2B5EF4-FFF2-40B4-BE49-F238E27FC236}">
                  <a16:creationId xmlns:a16="http://schemas.microsoft.com/office/drawing/2014/main" id="{8B006D64-543A-4BCC-97EA-0528BA78B975}"/>
                </a:ext>
              </a:extLst>
            </p:cNvPr>
            <p:cNvSpPr txBox="1">
              <a:spLocks noChangeArrowheads="1"/>
            </p:cNvSpPr>
            <p:nvPr/>
          </p:nvSpPr>
          <p:spPr bwMode="auto">
            <a:xfrm>
              <a:off x="540" y="2923"/>
              <a:ext cx="296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AP MAC addr  H1 MAC </a:t>
              </a:r>
              <a:r>
                <a:rPr lang="en-US" dirty="0" err="1">
                  <a:latin typeface="Arial" charset="0"/>
                  <a:cs typeface="Arial" charset="0"/>
                </a:rPr>
                <a:t>addr</a:t>
              </a:r>
              <a:r>
                <a:rPr lang="en-US" dirty="0">
                  <a:latin typeface="Arial" charset="0"/>
                  <a:cs typeface="Arial" charset="0"/>
                </a:rPr>
                <a:t>  R1 MAC </a:t>
              </a:r>
              <a:r>
                <a:rPr lang="zh-CN" altLang="en-US" dirty="0">
                  <a:latin typeface="Arial" charset="0"/>
                  <a:cs typeface="Arial" charset="0"/>
                </a:rPr>
                <a:t>地址</a:t>
              </a:r>
              <a:endParaRPr lang="en-US" dirty="0">
                <a:latin typeface="Arial" charset="0"/>
                <a:cs typeface="Arial" charset="0"/>
              </a:endParaRPr>
            </a:p>
          </p:txBody>
        </p:sp>
        <p:sp>
          <p:nvSpPr>
            <p:cNvPr id="35" name="Line 99">
              <a:extLst>
                <a:ext uri="{FF2B5EF4-FFF2-40B4-BE49-F238E27FC236}">
                  <a16:creationId xmlns:a16="http://schemas.microsoft.com/office/drawing/2014/main" id="{D67B748D-03BB-4130-ADA2-D44B3BECE5B2}"/>
                </a:ext>
              </a:extLst>
            </p:cNvPr>
            <p:cNvSpPr>
              <a:spLocks noChangeShapeType="1"/>
            </p:cNvSpPr>
            <p:nvPr/>
          </p:nvSpPr>
          <p:spPr bwMode="auto">
            <a:xfrm>
              <a:off x="560" y="2897"/>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6" name="Line 100">
              <a:extLst>
                <a:ext uri="{FF2B5EF4-FFF2-40B4-BE49-F238E27FC236}">
                  <a16:creationId xmlns:a16="http://schemas.microsoft.com/office/drawing/2014/main" id="{CFE772A9-9F58-495B-B9C2-0D4B8C2218CA}"/>
                </a:ext>
              </a:extLst>
            </p:cNvPr>
            <p:cNvSpPr>
              <a:spLocks noChangeShapeType="1"/>
            </p:cNvSpPr>
            <p:nvPr/>
          </p:nvSpPr>
          <p:spPr bwMode="auto">
            <a:xfrm>
              <a:off x="1520" y="2897"/>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7" name="Line 101">
              <a:extLst>
                <a:ext uri="{FF2B5EF4-FFF2-40B4-BE49-F238E27FC236}">
                  <a16:creationId xmlns:a16="http://schemas.microsoft.com/office/drawing/2014/main" id="{93C9E5F5-F567-433C-A70C-60130AFD6EF3}"/>
                </a:ext>
              </a:extLst>
            </p:cNvPr>
            <p:cNvSpPr>
              <a:spLocks noChangeShapeType="1"/>
            </p:cNvSpPr>
            <p:nvPr/>
          </p:nvSpPr>
          <p:spPr bwMode="auto">
            <a:xfrm>
              <a:off x="2480" y="2897"/>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38" name="Group 106">
              <a:extLst>
                <a:ext uri="{FF2B5EF4-FFF2-40B4-BE49-F238E27FC236}">
                  <a16:creationId xmlns:a16="http://schemas.microsoft.com/office/drawing/2014/main" id="{2DAE08EA-6FCE-4E19-A0B5-5C20C60B3E6B}"/>
                </a:ext>
              </a:extLst>
            </p:cNvPr>
            <p:cNvGrpSpPr>
              <a:grpSpLocks/>
            </p:cNvGrpSpPr>
            <p:nvPr/>
          </p:nvGrpSpPr>
          <p:grpSpPr bwMode="auto">
            <a:xfrm>
              <a:off x="396" y="3107"/>
              <a:ext cx="120" cy="114"/>
              <a:chOff x="1300" y="3186"/>
              <a:chExt cx="120" cy="114"/>
            </a:xfrm>
          </p:grpSpPr>
          <p:sp>
            <p:nvSpPr>
              <p:cNvPr id="56" name="Rectangle 105">
                <a:extLst>
                  <a:ext uri="{FF2B5EF4-FFF2-40B4-BE49-F238E27FC236}">
                    <a16:creationId xmlns:a16="http://schemas.microsoft.com/office/drawing/2014/main" id="{10084854-DCE6-4B61-8751-E49DF2948ACE}"/>
                  </a:ext>
                </a:extLst>
              </p:cNvPr>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57" name="Freeform 103">
                <a:extLst>
                  <a:ext uri="{FF2B5EF4-FFF2-40B4-BE49-F238E27FC236}">
                    <a16:creationId xmlns:a16="http://schemas.microsoft.com/office/drawing/2014/main" id="{11CE733F-8838-46B8-93E6-C225BC1B9D3A}"/>
                  </a:ext>
                </a:extLst>
              </p:cNvPr>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58" name="Freeform 104">
                <a:extLst>
                  <a:ext uri="{FF2B5EF4-FFF2-40B4-BE49-F238E27FC236}">
                    <a16:creationId xmlns:a16="http://schemas.microsoft.com/office/drawing/2014/main" id="{151719CC-A7D8-4B25-8954-9B88B6F06858}"/>
                  </a:ext>
                </a:extLst>
              </p:cNvPr>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39" name="Group 107">
              <a:extLst>
                <a:ext uri="{FF2B5EF4-FFF2-40B4-BE49-F238E27FC236}">
                  <a16:creationId xmlns:a16="http://schemas.microsoft.com/office/drawing/2014/main" id="{E8052C84-0D37-4979-A182-32ED9841BE6C}"/>
                </a:ext>
              </a:extLst>
            </p:cNvPr>
            <p:cNvGrpSpPr>
              <a:grpSpLocks/>
            </p:cNvGrpSpPr>
            <p:nvPr/>
          </p:nvGrpSpPr>
          <p:grpSpPr bwMode="auto">
            <a:xfrm>
              <a:off x="412" y="2839"/>
              <a:ext cx="120" cy="114"/>
              <a:chOff x="1300" y="3186"/>
              <a:chExt cx="120" cy="114"/>
            </a:xfrm>
          </p:grpSpPr>
          <p:sp>
            <p:nvSpPr>
              <p:cNvPr id="53" name="Rectangle 108">
                <a:extLst>
                  <a:ext uri="{FF2B5EF4-FFF2-40B4-BE49-F238E27FC236}">
                    <a16:creationId xmlns:a16="http://schemas.microsoft.com/office/drawing/2014/main" id="{296B2D87-F231-4D2E-97D1-DC06ADBBE5A2}"/>
                  </a:ext>
                </a:extLst>
              </p:cNvPr>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54" name="Freeform 109">
                <a:extLst>
                  <a:ext uri="{FF2B5EF4-FFF2-40B4-BE49-F238E27FC236}">
                    <a16:creationId xmlns:a16="http://schemas.microsoft.com/office/drawing/2014/main" id="{1ACC60FC-B031-4D10-8F2A-34C3B66B8AA0}"/>
                  </a:ext>
                </a:extLst>
              </p:cNvPr>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55" name="Freeform 110">
                <a:extLst>
                  <a:ext uri="{FF2B5EF4-FFF2-40B4-BE49-F238E27FC236}">
                    <a16:creationId xmlns:a16="http://schemas.microsoft.com/office/drawing/2014/main" id="{8CFC8BBA-FBA4-4687-82C2-4F3F4EB59047}"/>
                  </a:ext>
                </a:extLst>
              </p:cNvPr>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40" name="Group 111">
              <a:extLst>
                <a:ext uri="{FF2B5EF4-FFF2-40B4-BE49-F238E27FC236}">
                  <a16:creationId xmlns:a16="http://schemas.microsoft.com/office/drawing/2014/main" id="{9C952681-9028-4CB4-AD60-F4886793D364}"/>
                </a:ext>
              </a:extLst>
            </p:cNvPr>
            <p:cNvGrpSpPr>
              <a:grpSpLocks/>
            </p:cNvGrpSpPr>
            <p:nvPr/>
          </p:nvGrpSpPr>
          <p:grpSpPr bwMode="auto">
            <a:xfrm>
              <a:off x="3456" y="2851"/>
              <a:ext cx="120" cy="114"/>
              <a:chOff x="1300" y="3186"/>
              <a:chExt cx="120" cy="114"/>
            </a:xfrm>
          </p:grpSpPr>
          <p:sp>
            <p:nvSpPr>
              <p:cNvPr id="50" name="Rectangle 112">
                <a:extLst>
                  <a:ext uri="{FF2B5EF4-FFF2-40B4-BE49-F238E27FC236}">
                    <a16:creationId xmlns:a16="http://schemas.microsoft.com/office/drawing/2014/main" id="{9DD21899-E4A6-4682-A433-5EF49709C45A}"/>
                  </a:ext>
                </a:extLst>
              </p:cNvPr>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51" name="Freeform 113">
                <a:extLst>
                  <a:ext uri="{FF2B5EF4-FFF2-40B4-BE49-F238E27FC236}">
                    <a16:creationId xmlns:a16="http://schemas.microsoft.com/office/drawing/2014/main" id="{5D6511BF-1FD3-4BB6-9321-79534E5B7D55}"/>
                  </a:ext>
                </a:extLst>
              </p:cNvPr>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52" name="Freeform 114">
                <a:extLst>
                  <a:ext uri="{FF2B5EF4-FFF2-40B4-BE49-F238E27FC236}">
                    <a16:creationId xmlns:a16="http://schemas.microsoft.com/office/drawing/2014/main" id="{B6A9CEFD-8167-4ED8-9195-D06B6FDA75AF}"/>
                  </a:ext>
                </a:extLst>
              </p:cNvPr>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sp>
          <p:nvSpPr>
            <p:cNvPr id="41" name="Line 115">
              <a:extLst>
                <a:ext uri="{FF2B5EF4-FFF2-40B4-BE49-F238E27FC236}">
                  <a16:creationId xmlns:a16="http://schemas.microsoft.com/office/drawing/2014/main" id="{7ECEA375-7C8A-4683-821E-F8A3516D42D8}"/>
                </a:ext>
              </a:extLst>
            </p:cNvPr>
            <p:cNvSpPr>
              <a:spLocks noChangeShapeType="1"/>
            </p:cNvSpPr>
            <p:nvPr/>
          </p:nvSpPr>
          <p:spPr bwMode="auto">
            <a:xfrm>
              <a:off x="3404" y="2903"/>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42" name="Group 116">
              <a:extLst>
                <a:ext uri="{FF2B5EF4-FFF2-40B4-BE49-F238E27FC236}">
                  <a16:creationId xmlns:a16="http://schemas.microsoft.com/office/drawing/2014/main" id="{F4AED049-E7DE-4602-A6CC-A73CD1458DB6}"/>
                </a:ext>
              </a:extLst>
            </p:cNvPr>
            <p:cNvGrpSpPr>
              <a:grpSpLocks/>
            </p:cNvGrpSpPr>
            <p:nvPr/>
          </p:nvGrpSpPr>
          <p:grpSpPr bwMode="auto">
            <a:xfrm>
              <a:off x="3462" y="3103"/>
              <a:ext cx="120" cy="114"/>
              <a:chOff x="1300" y="3186"/>
              <a:chExt cx="120" cy="114"/>
            </a:xfrm>
          </p:grpSpPr>
          <p:sp>
            <p:nvSpPr>
              <p:cNvPr id="47" name="Rectangle 117">
                <a:extLst>
                  <a:ext uri="{FF2B5EF4-FFF2-40B4-BE49-F238E27FC236}">
                    <a16:creationId xmlns:a16="http://schemas.microsoft.com/office/drawing/2014/main" id="{8EA4C912-C0F1-43DC-9815-834DE494F951}"/>
                  </a:ext>
                </a:extLst>
              </p:cNvPr>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48" name="Freeform 118">
                <a:extLst>
                  <a:ext uri="{FF2B5EF4-FFF2-40B4-BE49-F238E27FC236}">
                    <a16:creationId xmlns:a16="http://schemas.microsoft.com/office/drawing/2014/main" id="{508B1CBD-2F0F-41E2-924F-ADD1D12D3008}"/>
                  </a:ext>
                </a:extLst>
              </p:cNvPr>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49" name="Freeform 119">
                <a:extLst>
                  <a:ext uri="{FF2B5EF4-FFF2-40B4-BE49-F238E27FC236}">
                    <a16:creationId xmlns:a16="http://schemas.microsoft.com/office/drawing/2014/main" id="{A4619152-BDE9-4985-AD08-5C39BC7D7CDC}"/>
                  </a:ext>
                </a:extLst>
              </p:cNvPr>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sp>
          <p:nvSpPr>
            <p:cNvPr id="43" name="Text Box 120">
              <a:extLst>
                <a:ext uri="{FF2B5EF4-FFF2-40B4-BE49-F238E27FC236}">
                  <a16:creationId xmlns:a16="http://schemas.microsoft.com/office/drawing/2014/main" id="{AB9D7DD7-DFB7-44EF-A262-56BA4017137A}"/>
                </a:ext>
              </a:extLst>
            </p:cNvPr>
            <p:cNvSpPr txBox="1">
              <a:spLocks noChangeArrowheads="1"/>
            </p:cNvSpPr>
            <p:nvPr/>
          </p:nvSpPr>
          <p:spPr bwMode="auto">
            <a:xfrm>
              <a:off x="523" y="3182"/>
              <a:ext cx="436"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1400" dirty="0">
                  <a:latin typeface="Arial" charset="0"/>
                  <a:cs typeface="Arial" charset="0"/>
                </a:rPr>
                <a:t>地址</a:t>
              </a:r>
              <a:r>
                <a:rPr lang="en-US" sz="1400" dirty="0">
                  <a:latin typeface="Arial" charset="0"/>
                  <a:cs typeface="Arial" charset="0"/>
                </a:rPr>
                <a:t> 1</a:t>
              </a:r>
            </a:p>
          </p:txBody>
        </p:sp>
        <p:sp>
          <p:nvSpPr>
            <p:cNvPr id="44" name="Text Box 121">
              <a:extLst>
                <a:ext uri="{FF2B5EF4-FFF2-40B4-BE49-F238E27FC236}">
                  <a16:creationId xmlns:a16="http://schemas.microsoft.com/office/drawing/2014/main" id="{9398FB36-EA3E-4E95-8ADC-BBACA8D40508}"/>
                </a:ext>
              </a:extLst>
            </p:cNvPr>
            <p:cNvSpPr txBox="1">
              <a:spLocks noChangeArrowheads="1"/>
            </p:cNvSpPr>
            <p:nvPr/>
          </p:nvSpPr>
          <p:spPr bwMode="auto">
            <a:xfrm>
              <a:off x="1500" y="3180"/>
              <a:ext cx="436"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1400" dirty="0">
                  <a:latin typeface="Arial" charset="0"/>
                  <a:cs typeface="Arial" charset="0"/>
                </a:rPr>
                <a:t>地址</a:t>
              </a:r>
              <a:r>
                <a:rPr lang="en-US" sz="1400" dirty="0">
                  <a:latin typeface="Arial" charset="0"/>
                  <a:cs typeface="Arial" charset="0"/>
                </a:rPr>
                <a:t> 2</a:t>
              </a:r>
            </a:p>
          </p:txBody>
        </p:sp>
        <p:sp>
          <p:nvSpPr>
            <p:cNvPr id="45" name="Text Box 122">
              <a:extLst>
                <a:ext uri="{FF2B5EF4-FFF2-40B4-BE49-F238E27FC236}">
                  <a16:creationId xmlns:a16="http://schemas.microsoft.com/office/drawing/2014/main" id="{6BDBBEBD-78E1-4E9C-8FDB-F547343A9816}"/>
                </a:ext>
              </a:extLst>
            </p:cNvPr>
            <p:cNvSpPr txBox="1">
              <a:spLocks noChangeArrowheads="1"/>
            </p:cNvSpPr>
            <p:nvPr/>
          </p:nvSpPr>
          <p:spPr bwMode="auto">
            <a:xfrm>
              <a:off x="2480" y="3171"/>
              <a:ext cx="438"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1400" dirty="0">
                  <a:latin typeface="Arial" charset="0"/>
                  <a:cs typeface="Arial" charset="0"/>
                </a:rPr>
                <a:t>地址</a:t>
              </a:r>
              <a:r>
                <a:rPr lang="en-US" sz="1400" dirty="0">
                  <a:latin typeface="Arial" charset="0"/>
                  <a:cs typeface="Arial" charset="0"/>
                </a:rPr>
                <a:t> 3</a:t>
              </a:r>
            </a:p>
          </p:txBody>
        </p:sp>
        <p:sp>
          <p:nvSpPr>
            <p:cNvPr id="46" name="Text Box 123">
              <a:extLst>
                <a:ext uri="{FF2B5EF4-FFF2-40B4-BE49-F238E27FC236}">
                  <a16:creationId xmlns:a16="http://schemas.microsoft.com/office/drawing/2014/main" id="{3E43FD8A-D642-492B-A6D4-9B13AC7659C2}"/>
                </a:ext>
              </a:extLst>
            </p:cNvPr>
            <p:cNvSpPr txBox="1">
              <a:spLocks noChangeArrowheads="1"/>
            </p:cNvSpPr>
            <p:nvPr/>
          </p:nvSpPr>
          <p:spPr bwMode="auto">
            <a:xfrm>
              <a:off x="2619" y="3414"/>
              <a:ext cx="698"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802.</a:t>
              </a:r>
              <a:r>
                <a:rPr lang="en-US" b="1" dirty="0">
                  <a:solidFill>
                    <a:srgbClr val="C00000"/>
                  </a:solidFill>
                  <a:latin typeface="Arial" charset="0"/>
                  <a:cs typeface="Arial" charset="0"/>
                </a:rPr>
                <a:t>11</a:t>
              </a:r>
              <a:r>
                <a:rPr lang="zh-CN" altLang="en-US" dirty="0">
                  <a:latin typeface="Arial" charset="0"/>
                  <a:cs typeface="Arial" charset="0"/>
                </a:rPr>
                <a:t>帧</a:t>
              </a:r>
              <a:endParaRPr lang="en-US" dirty="0">
                <a:latin typeface="Arial" charset="0"/>
                <a:cs typeface="Arial" charset="0"/>
              </a:endParaRPr>
            </a:p>
          </p:txBody>
        </p:sp>
      </p:grpSp>
      <p:grpSp>
        <p:nvGrpSpPr>
          <p:cNvPr id="59" name="Group 160">
            <a:extLst>
              <a:ext uri="{FF2B5EF4-FFF2-40B4-BE49-F238E27FC236}">
                <a16:creationId xmlns:a16="http://schemas.microsoft.com/office/drawing/2014/main" id="{2F120C5D-D413-45D1-A983-615AC25849A3}"/>
              </a:ext>
            </a:extLst>
          </p:cNvPr>
          <p:cNvGrpSpPr>
            <a:grpSpLocks/>
          </p:cNvGrpSpPr>
          <p:nvPr/>
        </p:nvGrpSpPr>
        <p:grpSpPr bwMode="auto">
          <a:xfrm>
            <a:off x="3811588" y="3244106"/>
            <a:ext cx="4143375" cy="2155825"/>
            <a:chOff x="2401" y="1771"/>
            <a:chExt cx="2610" cy="1358"/>
          </a:xfrm>
        </p:grpSpPr>
        <p:sp>
          <p:nvSpPr>
            <p:cNvPr id="60" name="Freeform 130">
              <a:extLst>
                <a:ext uri="{FF2B5EF4-FFF2-40B4-BE49-F238E27FC236}">
                  <a16:creationId xmlns:a16="http://schemas.microsoft.com/office/drawing/2014/main" id="{BEC90C4C-4A8C-4FED-8886-14298ABCD451}"/>
                </a:ext>
              </a:extLst>
            </p:cNvPr>
            <p:cNvSpPr>
              <a:spLocks/>
            </p:cNvSpPr>
            <p:nvPr/>
          </p:nvSpPr>
          <p:spPr bwMode="auto">
            <a:xfrm>
              <a:off x="2592" y="2002"/>
              <a:ext cx="2419" cy="441"/>
            </a:xfrm>
            <a:custGeom>
              <a:avLst/>
              <a:gdLst>
                <a:gd name="T0" fmla="*/ 54 w 2419"/>
                <a:gd name="T1" fmla="*/ 9 h 441"/>
                <a:gd name="T2" fmla="*/ 0 w 2419"/>
                <a:gd name="T3" fmla="*/ 437 h 441"/>
                <a:gd name="T4" fmla="*/ 2419 w 2419"/>
                <a:gd name="T5" fmla="*/ 369 h 441"/>
                <a:gd name="T6" fmla="*/ 336 w 2419"/>
                <a:gd name="T7" fmla="*/ 5 h 441"/>
                <a:gd name="T8" fmla="*/ 54 w 2419"/>
                <a:gd name="T9" fmla="*/ 9 h 4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19" h="441">
                  <a:moveTo>
                    <a:pt x="54" y="9"/>
                  </a:moveTo>
                  <a:cubicBezTo>
                    <a:pt x="45" y="275"/>
                    <a:pt x="38" y="312"/>
                    <a:pt x="0" y="437"/>
                  </a:cubicBezTo>
                  <a:cubicBezTo>
                    <a:pt x="499" y="418"/>
                    <a:pt x="2363" y="441"/>
                    <a:pt x="2419" y="369"/>
                  </a:cubicBezTo>
                  <a:cubicBezTo>
                    <a:pt x="921" y="148"/>
                    <a:pt x="719" y="337"/>
                    <a:pt x="336" y="5"/>
                  </a:cubicBezTo>
                  <a:cubicBezTo>
                    <a:pt x="205" y="9"/>
                    <a:pt x="231" y="0"/>
                    <a:pt x="54" y="9"/>
                  </a:cubicBezTo>
                  <a:close/>
                </a:path>
              </a:pathLst>
            </a:custGeom>
            <a:gradFill rotWithShape="1">
              <a:gsLst>
                <a:gs pos="0">
                  <a:schemeClr val="tx1"/>
                </a:gs>
                <a:gs pos="100000">
                  <a:schemeClr val="bg1">
                    <a:alpha val="17998"/>
                  </a:schemeClr>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1" name="Line 127">
              <a:extLst>
                <a:ext uri="{FF2B5EF4-FFF2-40B4-BE49-F238E27FC236}">
                  <a16:creationId xmlns:a16="http://schemas.microsoft.com/office/drawing/2014/main" id="{B185117C-E281-4EDA-82F4-DDC1657B3B95}"/>
                </a:ext>
              </a:extLst>
            </p:cNvPr>
            <p:cNvSpPr>
              <a:spLocks noChangeShapeType="1"/>
            </p:cNvSpPr>
            <p:nvPr/>
          </p:nvSpPr>
          <p:spPr bwMode="auto">
            <a:xfrm>
              <a:off x="2401" y="1771"/>
              <a:ext cx="604" cy="0"/>
            </a:xfrm>
            <a:prstGeom prst="line">
              <a:avLst/>
            </a:prstGeom>
            <a:noFill/>
            <a:ln w="5715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62" name="Rectangle 129">
              <a:extLst>
                <a:ext uri="{FF2B5EF4-FFF2-40B4-BE49-F238E27FC236}">
                  <a16:creationId xmlns:a16="http://schemas.microsoft.com/office/drawing/2014/main" id="{DB33BCC4-EE57-4902-B7CC-31C4F870AFE6}"/>
                </a:ext>
              </a:extLst>
            </p:cNvPr>
            <p:cNvSpPr>
              <a:spLocks noChangeArrowheads="1"/>
            </p:cNvSpPr>
            <p:nvPr/>
          </p:nvSpPr>
          <p:spPr bwMode="auto">
            <a:xfrm>
              <a:off x="2620" y="2398"/>
              <a:ext cx="2385" cy="269"/>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63" name="Rectangle 131">
              <a:extLst>
                <a:ext uri="{FF2B5EF4-FFF2-40B4-BE49-F238E27FC236}">
                  <a16:creationId xmlns:a16="http://schemas.microsoft.com/office/drawing/2014/main" id="{50DA3EE0-3641-42BA-9E25-008CB466A31E}"/>
                </a:ext>
              </a:extLst>
            </p:cNvPr>
            <p:cNvSpPr>
              <a:spLocks noChangeArrowheads="1"/>
            </p:cNvSpPr>
            <p:nvPr/>
          </p:nvSpPr>
          <p:spPr bwMode="auto">
            <a:xfrm>
              <a:off x="2563" y="1848"/>
              <a:ext cx="355" cy="115"/>
            </a:xfrm>
            <a:prstGeom prst="rect">
              <a:avLst/>
            </a:prstGeom>
            <a:solidFill>
              <a:schemeClr val="accent2">
                <a:lumMod val="75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dirty="0">
                <a:latin typeface="Arial" pitchFamily="34" charset="0"/>
                <a:ea typeface="+mn-ea"/>
                <a:cs typeface="Arial" pitchFamily="34" charset="0"/>
              </a:endParaRPr>
            </a:p>
          </p:txBody>
        </p:sp>
        <p:sp>
          <p:nvSpPr>
            <p:cNvPr id="64" name="Text Box 132">
              <a:extLst>
                <a:ext uri="{FF2B5EF4-FFF2-40B4-BE49-F238E27FC236}">
                  <a16:creationId xmlns:a16="http://schemas.microsoft.com/office/drawing/2014/main" id="{4722FCBA-92D8-443E-8243-CDD1F993746D}"/>
                </a:ext>
              </a:extLst>
            </p:cNvPr>
            <p:cNvSpPr txBox="1">
              <a:spLocks noChangeArrowheads="1"/>
            </p:cNvSpPr>
            <p:nvPr/>
          </p:nvSpPr>
          <p:spPr bwMode="auto">
            <a:xfrm>
              <a:off x="2802" y="2424"/>
              <a:ext cx="2034"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R1 MAC </a:t>
              </a:r>
              <a:r>
                <a:rPr lang="zh-CN" altLang="en-US" dirty="0">
                  <a:latin typeface="Arial" charset="0"/>
                  <a:cs typeface="Arial" charset="0"/>
                </a:rPr>
                <a:t>地址</a:t>
              </a:r>
              <a:r>
                <a:rPr lang="en-US" dirty="0">
                  <a:latin typeface="Arial" charset="0"/>
                  <a:cs typeface="Arial" charset="0"/>
                </a:rPr>
                <a:t>  H1 MAC </a:t>
              </a:r>
              <a:r>
                <a:rPr lang="zh-CN" altLang="en-US" dirty="0">
                  <a:latin typeface="Arial" charset="0"/>
                  <a:cs typeface="Arial" charset="0"/>
                </a:rPr>
                <a:t>地址</a:t>
              </a:r>
              <a:r>
                <a:rPr lang="en-US" dirty="0">
                  <a:latin typeface="Arial" charset="0"/>
                  <a:cs typeface="Arial" charset="0"/>
                </a:rPr>
                <a:t> </a:t>
              </a:r>
            </a:p>
          </p:txBody>
        </p:sp>
        <p:sp>
          <p:nvSpPr>
            <p:cNvPr id="65" name="Line 133">
              <a:extLst>
                <a:ext uri="{FF2B5EF4-FFF2-40B4-BE49-F238E27FC236}">
                  <a16:creationId xmlns:a16="http://schemas.microsoft.com/office/drawing/2014/main" id="{8D793EC6-92F8-4269-9B05-1EBB21DB3894}"/>
                </a:ext>
              </a:extLst>
            </p:cNvPr>
            <p:cNvSpPr>
              <a:spLocks noChangeShapeType="1"/>
            </p:cNvSpPr>
            <p:nvPr/>
          </p:nvSpPr>
          <p:spPr bwMode="auto">
            <a:xfrm>
              <a:off x="2822" y="2398"/>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66" name="Line 134">
              <a:extLst>
                <a:ext uri="{FF2B5EF4-FFF2-40B4-BE49-F238E27FC236}">
                  <a16:creationId xmlns:a16="http://schemas.microsoft.com/office/drawing/2014/main" id="{C60B361F-99BE-4985-AE3F-E7F0122914C7}"/>
                </a:ext>
              </a:extLst>
            </p:cNvPr>
            <p:cNvSpPr>
              <a:spLocks noChangeShapeType="1"/>
            </p:cNvSpPr>
            <p:nvPr/>
          </p:nvSpPr>
          <p:spPr bwMode="auto">
            <a:xfrm>
              <a:off x="3782" y="2398"/>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67" name="Line 135">
              <a:extLst>
                <a:ext uri="{FF2B5EF4-FFF2-40B4-BE49-F238E27FC236}">
                  <a16:creationId xmlns:a16="http://schemas.microsoft.com/office/drawing/2014/main" id="{3EC4CEBF-95B1-490B-8A06-4AB91251E9E9}"/>
                </a:ext>
              </a:extLst>
            </p:cNvPr>
            <p:cNvSpPr>
              <a:spLocks noChangeShapeType="1"/>
            </p:cNvSpPr>
            <p:nvPr/>
          </p:nvSpPr>
          <p:spPr bwMode="auto">
            <a:xfrm>
              <a:off x="4742" y="2398"/>
              <a:ext cx="0" cy="27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68" name="Group 136">
              <a:extLst>
                <a:ext uri="{FF2B5EF4-FFF2-40B4-BE49-F238E27FC236}">
                  <a16:creationId xmlns:a16="http://schemas.microsoft.com/office/drawing/2014/main" id="{89825ED8-DE0D-4F62-8EF4-85179F1E35E1}"/>
                </a:ext>
              </a:extLst>
            </p:cNvPr>
            <p:cNvGrpSpPr>
              <a:grpSpLocks/>
            </p:cNvGrpSpPr>
            <p:nvPr/>
          </p:nvGrpSpPr>
          <p:grpSpPr bwMode="auto">
            <a:xfrm>
              <a:off x="2658" y="2608"/>
              <a:ext cx="120" cy="114"/>
              <a:chOff x="1300" y="3186"/>
              <a:chExt cx="120" cy="114"/>
            </a:xfrm>
          </p:grpSpPr>
          <p:sp>
            <p:nvSpPr>
              <p:cNvPr id="84" name="Rectangle 137">
                <a:extLst>
                  <a:ext uri="{FF2B5EF4-FFF2-40B4-BE49-F238E27FC236}">
                    <a16:creationId xmlns:a16="http://schemas.microsoft.com/office/drawing/2014/main" id="{1C9776E4-CC2F-4D83-9126-6A842FE6E9A8}"/>
                  </a:ext>
                </a:extLst>
              </p:cNvPr>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85" name="Freeform 138">
                <a:extLst>
                  <a:ext uri="{FF2B5EF4-FFF2-40B4-BE49-F238E27FC236}">
                    <a16:creationId xmlns:a16="http://schemas.microsoft.com/office/drawing/2014/main" id="{14F0A633-DAE6-4BC0-B270-26E2EF4E6D49}"/>
                  </a:ext>
                </a:extLst>
              </p:cNvPr>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86" name="Freeform 139">
                <a:extLst>
                  <a:ext uri="{FF2B5EF4-FFF2-40B4-BE49-F238E27FC236}">
                    <a16:creationId xmlns:a16="http://schemas.microsoft.com/office/drawing/2014/main" id="{E6D45204-163C-4B7D-8E8B-C6023B869FD0}"/>
                  </a:ext>
                </a:extLst>
              </p:cNvPr>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69" name="Group 140">
              <a:extLst>
                <a:ext uri="{FF2B5EF4-FFF2-40B4-BE49-F238E27FC236}">
                  <a16:creationId xmlns:a16="http://schemas.microsoft.com/office/drawing/2014/main" id="{81F51B6E-E422-4C12-A0D8-7886DD5F2837}"/>
                </a:ext>
              </a:extLst>
            </p:cNvPr>
            <p:cNvGrpSpPr>
              <a:grpSpLocks/>
            </p:cNvGrpSpPr>
            <p:nvPr/>
          </p:nvGrpSpPr>
          <p:grpSpPr bwMode="auto">
            <a:xfrm>
              <a:off x="2674" y="2340"/>
              <a:ext cx="120" cy="114"/>
              <a:chOff x="1300" y="3186"/>
              <a:chExt cx="120" cy="114"/>
            </a:xfrm>
          </p:grpSpPr>
          <p:sp>
            <p:nvSpPr>
              <p:cNvPr id="81" name="Rectangle 141">
                <a:extLst>
                  <a:ext uri="{FF2B5EF4-FFF2-40B4-BE49-F238E27FC236}">
                    <a16:creationId xmlns:a16="http://schemas.microsoft.com/office/drawing/2014/main" id="{A24FA088-F0AE-4193-81EB-FDCC83EC2971}"/>
                  </a:ext>
                </a:extLst>
              </p:cNvPr>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82" name="Freeform 142">
                <a:extLst>
                  <a:ext uri="{FF2B5EF4-FFF2-40B4-BE49-F238E27FC236}">
                    <a16:creationId xmlns:a16="http://schemas.microsoft.com/office/drawing/2014/main" id="{33B4298A-9520-4A86-96CC-72A3192CBAA7}"/>
                  </a:ext>
                </a:extLst>
              </p:cNvPr>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83" name="Freeform 143">
                <a:extLst>
                  <a:ext uri="{FF2B5EF4-FFF2-40B4-BE49-F238E27FC236}">
                    <a16:creationId xmlns:a16="http://schemas.microsoft.com/office/drawing/2014/main" id="{FD14D1E4-FEDA-46B5-8E49-1189A4E710A0}"/>
                  </a:ext>
                </a:extLst>
              </p:cNvPr>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70" name="Group 144">
              <a:extLst>
                <a:ext uri="{FF2B5EF4-FFF2-40B4-BE49-F238E27FC236}">
                  <a16:creationId xmlns:a16="http://schemas.microsoft.com/office/drawing/2014/main" id="{6CA2CB26-66CC-47A2-80EB-3730453449C1}"/>
                </a:ext>
              </a:extLst>
            </p:cNvPr>
            <p:cNvGrpSpPr>
              <a:grpSpLocks/>
            </p:cNvGrpSpPr>
            <p:nvPr/>
          </p:nvGrpSpPr>
          <p:grpSpPr bwMode="auto">
            <a:xfrm>
              <a:off x="4814" y="2352"/>
              <a:ext cx="120" cy="114"/>
              <a:chOff x="1300" y="3186"/>
              <a:chExt cx="120" cy="114"/>
            </a:xfrm>
          </p:grpSpPr>
          <p:sp>
            <p:nvSpPr>
              <p:cNvPr id="78" name="Rectangle 145">
                <a:extLst>
                  <a:ext uri="{FF2B5EF4-FFF2-40B4-BE49-F238E27FC236}">
                    <a16:creationId xmlns:a16="http://schemas.microsoft.com/office/drawing/2014/main" id="{5AFEC96F-14D7-4534-8B8C-4108CE58A4A9}"/>
                  </a:ext>
                </a:extLst>
              </p:cNvPr>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79" name="Freeform 146">
                <a:extLst>
                  <a:ext uri="{FF2B5EF4-FFF2-40B4-BE49-F238E27FC236}">
                    <a16:creationId xmlns:a16="http://schemas.microsoft.com/office/drawing/2014/main" id="{1C30D12A-08BB-4881-AEF9-B3DBB0C8920E}"/>
                  </a:ext>
                </a:extLst>
              </p:cNvPr>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80" name="Freeform 147">
                <a:extLst>
                  <a:ext uri="{FF2B5EF4-FFF2-40B4-BE49-F238E27FC236}">
                    <a16:creationId xmlns:a16="http://schemas.microsoft.com/office/drawing/2014/main" id="{0571CF3F-CDEF-4AE0-9DE4-4BF3922EEF69}"/>
                  </a:ext>
                </a:extLst>
              </p:cNvPr>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grpSp>
          <p:nvGrpSpPr>
            <p:cNvPr id="71" name="Group 149">
              <a:extLst>
                <a:ext uri="{FF2B5EF4-FFF2-40B4-BE49-F238E27FC236}">
                  <a16:creationId xmlns:a16="http://schemas.microsoft.com/office/drawing/2014/main" id="{68C934E2-B1B5-4CB3-BA6C-774DF57D44D3}"/>
                </a:ext>
              </a:extLst>
            </p:cNvPr>
            <p:cNvGrpSpPr>
              <a:grpSpLocks/>
            </p:cNvGrpSpPr>
            <p:nvPr/>
          </p:nvGrpSpPr>
          <p:grpSpPr bwMode="auto">
            <a:xfrm>
              <a:off x="4820" y="2604"/>
              <a:ext cx="120" cy="114"/>
              <a:chOff x="1300" y="3186"/>
              <a:chExt cx="120" cy="114"/>
            </a:xfrm>
          </p:grpSpPr>
          <p:sp>
            <p:nvSpPr>
              <p:cNvPr id="75" name="Rectangle 150">
                <a:extLst>
                  <a:ext uri="{FF2B5EF4-FFF2-40B4-BE49-F238E27FC236}">
                    <a16:creationId xmlns:a16="http://schemas.microsoft.com/office/drawing/2014/main" id="{2C617551-A8B3-437F-AF99-22A543EB94DC}"/>
                  </a:ext>
                </a:extLst>
              </p:cNvPr>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76" name="Freeform 151">
                <a:extLst>
                  <a:ext uri="{FF2B5EF4-FFF2-40B4-BE49-F238E27FC236}">
                    <a16:creationId xmlns:a16="http://schemas.microsoft.com/office/drawing/2014/main" id="{841D3093-AC37-4502-B2F7-F1BD8703A738}"/>
                  </a:ext>
                </a:extLst>
              </p:cNvPr>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sp>
            <p:nvSpPr>
              <p:cNvPr id="77" name="Freeform 152">
                <a:extLst>
                  <a:ext uri="{FF2B5EF4-FFF2-40B4-BE49-F238E27FC236}">
                    <a16:creationId xmlns:a16="http://schemas.microsoft.com/office/drawing/2014/main" id="{5E1C6324-D416-4465-97C5-25535B330F43}"/>
                  </a:ext>
                </a:extLst>
              </p:cNvPr>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sp>
          <p:nvSpPr>
            <p:cNvPr id="72" name="Text Box 153">
              <a:extLst>
                <a:ext uri="{FF2B5EF4-FFF2-40B4-BE49-F238E27FC236}">
                  <a16:creationId xmlns:a16="http://schemas.microsoft.com/office/drawing/2014/main" id="{49549554-8D7A-44CF-9810-E95F3E5DFCD2}"/>
                </a:ext>
              </a:extLst>
            </p:cNvPr>
            <p:cNvSpPr txBox="1">
              <a:spLocks noChangeArrowheads="1"/>
            </p:cNvSpPr>
            <p:nvPr/>
          </p:nvSpPr>
          <p:spPr bwMode="auto">
            <a:xfrm>
              <a:off x="2785" y="2683"/>
              <a:ext cx="569"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1400" dirty="0">
                  <a:latin typeface="Arial" charset="0"/>
                  <a:cs typeface="Arial" charset="0"/>
                </a:rPr>
                <a:t>目的地址</a:t>
              </a:r>
              <a:endParaRPr lang="en-US" sz="1400" dirty="0">
                <a:latin typeface="Arial" charset="0"/>
                <a:cs typeface="Arial" charset="0"/>
              </a:endParaRPr>
            </a:p>
          </p:txBody>
        </p:sp>
        <p:sp>
          <p:nvSpPr>
            <p:cNvPr id="73" name="Text Box 154">
              <a:extLst>
                <a:ext uri="{FF2B5EF4-FFF2-40B4-BE49-F238E27FC236}">
                  <a16:creationId xmlns:a16="http://schemas.microsoft.com/office/drawing/2014/main" id="{A266B832-434A-4643-AFB5-D7D9057161B7}"/>
                </a:ext>
              </a:extLst>
            </p:cNvPr>
            <p:cNvSpPr txBox="1">
              <a:spLocks noChangeArrowheads="1"/>
            </p:cNvSpPr>
            <p:nvPr/>
          </p:nvSpPr>
          <p:spPr bwMode="auto">
            <a:xfrm>
              <a:off x="3762" y="2681"/>
              <a:ext cx="456" cy="1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1400" dirty="0">
                  <a:latin typeface="Arial" charset="0"/>
                  <a:cs typeface="Arial" charset="0"/>
                </a:rPr>
                <a:t>源地址</a:t>
              </a:r>
              <a:endParaRPr lang="en-US" sz="1400" dirty="0">
                <a:latin typeface="Arial" charset="0"/>
                <a:cs typeface="Arial" charset="0"/>
              </a:endParaRPr>
            </a:p>
          </p:txBody>
        </p:sp>
        <p:sp>
          <p:nvSpPr>
            <p:cNvPr id="74" name="Text Box 156">
              <a:extLst>
                <a:ext uri="{FF2B5EF4-FFF2-40B4-BE49-F238E27FC236}">
                  <a16:creationId xmlns:a16="http://schemas.microsoft.com/office/drawing/2014/main" id="{37DDE6E1-E9AD-4166-92C1-0F15E0A5EE16}"/>
                </a:ext>
              </a:extLst>
            </p:cNvPr>
            <p:cNvSpPr txBox="1">
              <a:spLocks noChangeArrowheads="1"/>
            </p:cNvSpPr>
            <p:nvPr/>
          </p:nvSpPr>
          <p:spPr bwMode="auto">
            <a:xfrm>
              <a:off x="4146" y="2896"/>
              <a:ext cx="625"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802.</a:t>
              </a:r>
              <a:r>
                <a:rPr lang="en-US" b="1" dirty="0">
                  <a:solidFill>
                    <a:srgbClr val="C00000"/>
                  </a:solidFill>
                  <a:latin typeface="Arial" charset="0"/>
                  <a:cs typeface="Arial" charset="0"/>
                </a:rPr>
                <a:t>3</a:t>
              </a:r>
              <a:r>
                <a:rPr lang="zh-CN" altLang="en-US" dirty="0">
                  <a:latin typeface="Arial" charset="0"/>
                  <a:cs typeface="Arial" charset="0"/>
                </a:rPr>
                <a:t>帧</a:t>
              </a:r>
              <a:endParaRPr lang="en-US" dirty="0">
                <a:latin typeface="Arial" charset="0"/>
                <a:cs typeface="Arial" charset="0"/>
              </a:endParaRPr>
            </a:p>
          </p:txBody>
        </p:sp>
      </p:grpSp>
      <p:grpSp>
        <p:nvGrpSpPr>
          <p:cNvPr id="87" name="Group 361">
            <a:extLst>
              <a:ext uri="{FF2B5EF4-FFF2-40B4-BE49-F238E27FC236}">
                <a16:creationId xmlns:a16="http://schemas.microsoft.com/office/drawing/2014/main" id="{CDC5A9A4-AF31-4CE8-A672-F7A33B83DEB7}"/>
              </a:ext>
            </a:extLst>
          </p:cNvPr>
          <p:cNvGrpSpPr>
            <a:grpSpLocks/>
          </p:cNvGrpSpPr>
          <p:nvPr/>
        </p:nvGrpSpPr>
        <p:grpSpPr bwMode="auto">
          <a:xfrm>
            <a:off x="3311525" y="2667843"/>
            <a:ext cx="762000" cy="663575"/>
            <a:chOff x="2967" y="478"/>
            <a:chExt cx="788" cy="625"/>
          </a:xfrm>
        </p:grpSpPr>
        <p:pic>
          <p:nvPicPr>
            <p:cNvPr id="88" name="Picture 358" descr="access_point_stylized_small">
              <a:extLst>
                <a:ext uri="{FF2B5EF4-FFF2-40B4-BE49-F238E27FC236}">
                  <a16:creationId xmlns:a16="http://schemas.microsoft.com/office/drawing/2014/main" id="{10E1D07A-9AB4-4C53-B144-005012C24B2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9" name="Picture 360" descr="antenna_radiation_stylized">
              <a:extLst>
                <a:ext uri="{FF2B5EF4-FFF2-40B4-BE49-F238E27FC236}">
                  <a16:creationId xmlns:a16="http://schemas.microsoft.com/office/drawing/2014/main" id="{6687D99B-A410-4CCB-BB09-F587B52EA06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90" name="Group 356">
            <a:extLst>
              <a:ext uri="{FF2B5EF4-FFF2-40B4-BE49-F238E27FC236}">
                <a16:creationId xmlns:a16="http://schemas.microsoft.com/office/drawing/2014/main" id="{909FC5B6-DDD6-49E5-BDF8-7D03EC0EF3A9}"/>
              </a:ext>
            </a:extLst>
          </p:cNvPr>
          <p:cNvGrpSpPr>
            <a:grpSpLocks/>
          </p:cNvGrpSpPr>
          <p:nvPr/>
        </p:nvGrpSpPr>
        <p:grpSpPr bwMode="auto">
          <a:xfrm>
            <a:off x="1909763" y="2231281"/>
            <a:ext cx="609600" cy="598487"/>
            <a:chOff x="313" y="1497"/>
            <a:chExt cx="1152" cy="1014"/>
          </a:xfrm>
        </p:grpSpPr>
        <p:pic>
          <p:nvPicPr>
            <p:cNvPr id="91" name="Picture 354" descr="laptop_stylized_small">
              <a:extLst>
                <a:ext uri="{FF2B5EF4-FFF2-40B4-BE49-F238E27FC236}">
                  <a16:creationId xmlns:a16="http://schemas.microsoft.com/office/drawing/2014/main" id="{0BF0D425-84B6-422D-BB33-F843D4B77D4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2" name="Picture 355" descr="antenna_stylized">
              <a:extLst>
                <a:ext uri="{FF2B5EF4-FFF2-40B4-BE49-F238E27FC236}">
                  <a16:creationId xmlns:a16="http://schemas.microsoft.com/office/drawing/2014/main" id="{0989F3D0-E03E-4CBA-854F-D4E8EDF173B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93" name="Group 356">
            <a:extLst>
              <a:ext uri="{FF2B5EF4-FFF2-40B4-BE49-F238E27FC236}">
                <a16:creationId xmlns:a16="http://schemas.microsoft.com/office/drawing/2014/main" id="{E7F25BAB-8099-4592-86E2-FF7142A3B57A}"/>
              </a:ext>
            </a:extLst>
          </p:cNvPr>
          <p:cNvGrpSpPr>
            <a:grpSpLocks/>
          </p:cNvGrpSpPr>
          <p:nvPr/>
        </p:nvGrpSpPr>
        <p:grpSpPr bwMode="auto">
          <a:xfrm>
            <a:off x="2874963" y="1926481"/>
            <a:ext cx="609600" cy="598487"/>
            <a:chOff x="313" y="1497"/>
            <a:chExt cx="1152" cy="1014"/>
          </a:xfrm>
        </p:grpSpPr>
        <p:pic>
          <p:nvPicPr>
            <p:cNvPr id="94" name="Picture 354" descr="laptop_stylized_small">
              <a:extLst>
                <a:ext uri="{FF2B5EF4-FFF2-40B4-BE49-F238E27FC236}">
                  <a16:creationId xmlns:a16="http://schemas.microsoft.com/office/drawing/2014/main" id="{81E79D1A-0213-483B-980D-87B8E434A32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5" name="Picture 355" descr="antenna_stylized">
              <a:extLst>
                <a:ext uri="{FF2B5EF4-FFF2-40B4-BE49-F238E27FC236}">
                  <a16:creationId xmlns:a16="http://schemas.microsoft.com/office/drawing/2014/main" id="{5A088968-976B-4318-8B7B-5C049083992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7825476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10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wipe(left)">
                                      <p:cBhvr>
                                        <p:cTn id="12" dur="10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50D5D2-AEB0-4B8A-BA10-E0211C472519}"/>
              </a:ext>
            </a:extLst>
          </p:cNvPr>
          <p:cNvSpPr>
            <a:spLocks noGrp="1"/>
          </p:cNvSpPr>
          <p:nvPr>
            <p:ph type="title"/>
          </p:nvPr>
        </p:nvSpPr>
        <p:spPr/>
        <p:txBody>
          <a:bodyPr/>
          <a:lstStyle/>
          <a:p>
            <a:r>
              <a:rPr lang="en-US" altLang="zh-CN" dirty="0"/>
              <a:t>802.11</a:t>
            </a:r>
            <a:r>
              <a:rPr lang="zh-CN" altLang="en-US" dirty="0"/>
              <a:t>帧中的地址</a:t>
            </a:r>
          </a:p>
        </p:txBody>
      </p:sp>
      <p:sp>
        <p:nvSpPr>
          <p:cNvPr id="4" name="灯片编号占位符 3">
            <a:extLst>
              <a:ext uri="{FF2B5EF4-FFF2-40B4-BE49-F238E27FC236}">
                <a16:creationId xmlns:a16="http://schemas.microsoft.com/office/drawing/2014/main" id="{E32897EB-5873-49BB-A1A4-6D1DC90ABAD5}"/>
              </a:ext>
            </a:extLst>
          </p:cNvPr>
          <p:cNvSpPr>
            <a:spLocks noGrp="1"/>
          </p:cNvSpPr>
          <p:nvPr>
            <p:ph type="sldNum" sz="quarter" idx="12"/>
          </p:nvPr>
        </p:nvSpPr>
        <p:spPr/>
        <p:txBody>
          <a:bodyPr/>
          <a:lstStyle/>
          <a:p>
            <a:fld id="{E3FA5FAF-8A25-4B6E-94B7-5CA30A873E9A}" type="slidenum">
              <a:rPr lang="zh-CN" altLang="en-US" smtClean="0"/>
              <a:pPr/>
              <a:t>35</a:t>
            </a:fld>
            <a:endParaRPr lang="zh-CN" altLang="en-US"/>
          </a:p>
        </p:txBody>
      </p:sp>
      <p:sp>
        <p:nvSpPr>
          <p:cNvPr id="5" name="Rectangle 94">
            <a:extLst>
              <a:ext uri="{FF2B5EF4-FFF2-40B4-BE49-F238E27FC236}">
                <a16:creationId xmlns:a16="http://schemas.microsoft.com/office/drawing/2014/main" id="{6CED2028-69DD-478A-A60A-72BEBCA9FEFF}"/>
              </a:ext>
            </a:extLst>
          </p:cNvPr>
          <p:cNvSpPr txBox="1">
            <a:spLocks noGrp="1" noChangeArrowheads="1"/>
          </p:cNvSpPr>
          <p:nvPr>
            <p:ph idx="1"/>
          </p:nvPr>
        </p:nvSpPr>
        <p:spPr>
          <a:xfrm>
            <a:off x="250825" y="1844675"/>
            <a:ext cx="8704263" cy="4287838"/>
          </a:xfrm>
          <a:prstGeom prst="rect">
            <a:avLst/>
          </a:prstGeom>
        </p:spPr>
        <p:txBody>
          <a:bodyPr/>
          <a:lstStyle/>
          <a:p>
            <a:pPr marL="342900" indent="-342900">
              <a:lnSpc>
                <a:spcPts val="3000"/>
              </a:lnSpc>
              <a:spcBef>
                <a:spcPct val="20000"/>
              </a:spcBef>
              <a:buClr>
                <a:srgbClr val="000099"/>
              </a:buClr>
              <a:buSzPct val="75000"/>
              <a:buFont typeface="Wingdings" pitchFamily="2" charset="2"/>
              <a:buChar char="v"/>
              <a:tabLst>
                <a:tab pos="746125" algn="l"/>
              </a:tabLst>
              <a:defRPr/>
            </a:pPr>
            <a:r>
              <a:rPr lang="en-US" altLang="zh-CN" sz="2800" kern="0" dirty="0">
                <a:latin typeface="Gill Sans MT" charset="0"/>
              </a:rPr>
              <a:t>R1</a:t>
            </a:r>
            <a:r>
              <a:rPr lang="zh-CN" altLang="en-US" sz="2800" kern="0" dirty="0">
                <a:latin typeface="Gill Sans MT" charset="0"/>
              </a:rPr>
              <a:t>向</a:t>
            </a:r>
            <a:r>
              <a:rPr lang="en-US" altLang="zh-CN" sz="2800" kern="0" dirty="0">
                <a:latin typeface="Gill Sans MT" charset="0"/>
              </a:rPr>
              <a:t>H1</a:t>
            </a:r>
            <a:r>
              <a:rPr lang="zh-CN" altLang="en-US" sz="2800" kern="0" dirty="0">
                <a:latin typeface="Gill Sans MT" charset="0"/>
              </a:rPr>
              <a:t>发送数据包，</a:t>
            </a:r>
            <a:r>
              <a:rPr lang="en-US" altLang="zh-CN" sz="2800" kern="0" dirty="0">
                <a:latin typeface="Gill Sans MT" charset="0"/>
              </a:rPr>
              <a:t>H1</a:t>
            </a:r>
            <a:r>
              <a:rPr lang="zh-CN" altLang="en-US" sz="2800" kern="0" dirty="0">
                <a:latin typeface="Gill Sans MT" charset="0"/>
              </a:rPr>
              <a:t>回应</a:t>
            </a:r>
            <a:endParaRPr lang="en-US" altLang="zh-CN" sz="2800" kern="0" dirty="0">
              <a:latin typeface="Gill Sans MT" charset="0"/>
            </a:endParaRPr>
          </a:p>
          <a:p>
            <a:pPr lvl="1" indent="-342900">
              <a:lnSpc>
                <a:spcPts val="3000"/>
              </a:lnSpc>
              <a:buClr>
                <a:srgbClr val="000099"/>
              </a:buClr>
              <a:buSzPct val="75000"/>
              <a:buFont typeface="Wingdings" pitchFamily="2" charset="2"/>
              <a:buChar char="v"/>
              <a:tabLst>
                <a:tab pos="746125" algn="l"/>
              </a:tabLst>
              <a:defRPr/>
            </a:pPr>
            <a:r>
              <a:rPr lang="en-US" altLang="zh-CN" sz="2400" kern="0" dirty="0">
                <a:latin typeface="Gill Sans MT" charset="0"/>
              </a:rPr>
              <a:t>R1 </a:t>
            </a:r>
            <a:r>
              <a:rPr lang="zh-CN" altLang="en-US" sz="2400" kern="0" dirty="0">
                <a:latin typeface="Gill Sans MT" charset="0"/>
              </a:rPr>
              <a:t>知道</a:t>
            </a:r>
            <a:r>
              <a:rPr lang="en-US" altLang="zh-CN" sz="2400" kern="0" dirty="0">
                <a:latin typeface="Gill Sans MT" charset="0"/>
              </a:rPr>
              <a:t>H1</a:t>
            </a:r>
            <a:r>
              <a:rPr lang="zh-CN" altLang="en-US" sz="2400" kern="0" dirty="0">
                <a:latin typeface="Gill Sans MT" charset="0"/>
              </a:rPr>
              <a:t>的</a:t>
            </a:r>
            <a:r>
              <a:rPr lang="en-US" altLang="zh-CN" sz="2400" kern="0" dirty="0">
                <a:latin typeface="Gill Sans MT" charset="0"/>
              </a:rPr>
              <a:t>IP</a:t>
            </a:r>
            <a:r>
              <a:rPr lang="zh-CN" altLang="en-US" sz="2400" kern="0" dirty="0">
                <a:latin typeface="Gill Sans MT" charset="0"/>
              </a:rPr>
              <a:t>地址，使用</a:t>
            </a:r>
            <a:r>
              <a:rPr lang="en-US" altLang="zh-CN" sz="2400" kern="0" dirty="0">
                <a:latin typeface="Gill Sans MT" charset="0"/>
              </a:rPr>
              <a:t>ARP</a:t>
            </a:r>
            <a:r>
              <a:rPr lang="zh-CN" altLang="en-US" sz="2400" kern="0" dirty="0">
                <a:latin typeface="Gill Sans MT" charset="0"/>
              </a:rPr>
              <a:t>获得</a:t>
            </a:r>
            <a:r>
              <a:rPr lang="en-US" altLang="zh-CN" sz="2400" kern="0" dirty="0">
                <a:latin typeface="Gill Sans MT" charset="0"/>
              </a:rPr>
              <a:t>H</a:t>
            </a:r>
            <a:r>
              <a:rPr lang="en-US" altLang="zh-CN" sz="2400" dirty="0">
                <a:latin typeface="Gill Sans MT" charset="0"/>
              </a:rPr>
              <a:t>1</a:t>
            </a:r>
            <a:r>
              <a:rPr lang="zh-CN" altLang="en-US" sz="2400" dirty="0">
                <a:latin typeface="Gill Sans MT" charset="0"/>
              </a:rPr>
              <a:t>的</a:t>
            </a:r>
            <a:r>
              <a:rPr lang="en-US" altLang="zh-CN" sz="2400" dirty="0">
                <a:latin typeface="Gill Sans MT" charset="0"/>
              </a:rPr>
              <a:t>MAC</a:t>
            </a:r>
            <a:r>
              <a:rPr lang="zh-CN" altLang="en-US" sz="2400" dirty="0">
                <a:latin typeface="Gill Sans MT" charset="0"/>
              </a:rPr>
              <a:t>地址，将</a:t>
            </a:r>
            <a:r>
              <a:rPr lang="en-US" altLang="zh-CN" sz="2400" kern="0" dirty="0">
                <a:latin typeface="Gill Sans MT" charset="0"/>
              </a:rPr>
              <a:t> 802.3</a:t>
            </a:r>
            <a:r>
              <a:rPr lang="zh-CN" altLang="en-US" sz="2400" kern="0" dirty="0">
                <a:latin typeface="Gill Sans MT" charset="0"/>
              </a:rPr>
              <a:t>帧的目的地址设置为</a:t>
            </a:r>
            <a:r>
              <a:rPr lang="en-US" altLang="zh-CN" sz="2400" kern="0" dirty="0">
                <a:latin typeface="Gill Sans MT" charset="0"/>
              </a:rPr>
              <a:t>H1</a:t>
            </a:r>
            <a:r>
              <a:rPr lang="zh-CN" altLang="en-US" sz="2400" kern="0" dirty="0">
                <a:latin typeface="Gill Sans MT" charset="0"/>
              </a:rPr>
              <a:t>，源地址设置为</a:t>
            </a:r>
            <a:r>
              <a:rPr lang="en-US" altLang="zh-CN" sz="2400" kern="0" dirty="0">
                <a:latin typeface="Gill Sans MT" charset="0"/>
              </a:rPr>
              <a:t>R1.</a:t>
            </a:r>
          </a:p>
          <a:p>
            <a:pPr lvl="1" indent="-342900">
              <a:lnSpc>
                <a:spcPts val="3000"/>
              </a:lnSpc>
              <a:buClr>
                <a:srgbClr val="000099"/>
              </a:buClr>
              <a:buSzPct val="75000"/>
              <a:buFont typeface="Wingdings" pitchFamily="2" charset="2"/>
              <a:buChar char="v"/>
              <a:tabLst>
                <a:tab pos="746125" algn="l"/>
              </a:tabLst>
              <a:defRPr/>
            </a:pPr>
            <a:r>
              <a:rPr lang="en-US" altLang="zh-CN" sz="2400" kern="0" dirty="0">
                <a:latin typeface="Gill Sans MT" charset="0"/>
              </a:rPr>
              <a:t>802.3</a:t>
            </a:r>
            <a:r>
              <a:rPr lang="zh-CN" altLang="en-US" sz="2400" kern="0" dirty="0">
                <a:latin typeface="Gill Sans MT" charset="0"/>
              </a:rPr>
              <a:t>帧到达</a:t>
            </a:r>
            <a:r>
              <a:rPr lang="en-US" altLang="zh-CN" sz="2400" kern="0" dirty="0">
                <a:latin typeface="Gill Sans MT" charset="0"/>
              </a:rPr>
              <a:t> AP</a:t>
            </a:r>
            <a:r>
              <a:rPr lang="zh-CN" altLang="en-US" sz="2400" dirty="0">
                <a:latin typeface="Gill Sans MT" charset="0"/>
              </a:rPr>
              <a:t>，</a:t>
            </a:r>
            <a:r>
              <a:rPr lang="en-US" altLang="zh-CN" sz="2400" kern="0" dirty="0">
                <a:latin typeface="Gill Sans MT" charset="0"/>
              </a:rPr>
              <a:t>AP</a:t>
            </a:r>
            <a:r>
              <a:rPr lang="zh-CN" altLang="en-US" sz="2400" kern="0" dirty="0">
                <a:latin typeface="Gill Sans MT" charset="0"/>
              </a:rPr>
              <a:t>将其转换为</a:t>
            </a:r>
            <a:r>
              <a:rPr lang="en-US" altLang="zh-CN" sz="2400" kern="0" dirty="0">
                <a:latin typeface="Gill Sans MT" charset="0"/>
              </a:rPr>
              <a:t>802.11</a:t>
            </a:r>
            <a:r>
              <a:rPr lang="zh-CN" altLang="en-US" sz="2400" kern="0" dirty="0">
                <a:latin typeface="Gill Sans MT" charset="0"/>
              </a:rPr>
              <a:t>帧</a:t>
            </a:r>
            <a:r>
              <a:rPr lang="zh-CN" altLang="en-US" sz="2400" dirty="0">
                <a:latin typeface="Gill Sans MT" charset="0"/>
              </a:rPr>
              <a:t>，</a:t>
            </a:r>
            <a:r>
              <a:rPr lang="en-US" altLang="zh-CN" sz="2400" kern="0" dirty="0">
                <a:latin typeface="Gill Sans MT" charset="0"/>
              </a:rPr>
              <a:t> </a:t>
            </a:r>
            <a:r>
              <a:rPr lang="zh-CN" altLang="en-US" sz="2400" kern="0" dirty="0">
                <a:latin typeface="Gill Sans MT" charset="0"/>
              </a:rPr>
              <a:t>设置</a:t>
            </a:r>
            <a:r>
              <a:rPr lang="en-US" altLang="zh-CN" sz="2400" kern="0" dirty="0">
                <a:latin typeface="Gill Sans MT" charset="0"/>
              </a:rPr>
              <a:t>H1</a:t>
            </a:r>
            <a:r>
              <a:rPr lang="zh-CN" altLang="en-US" sz="2400" dirty="0">
                <a:latin typeface="Gill Sans MT" charset="0"/>
              </a:rPr>
              <a:t>为地址</a:t>
            </a:r>
            <a:r>
              <a:rPr lang="en-US" altLang="zh-CN" sz="2400" kern="0" dirty="0">
                <a:latin typeface="Gill Sans MT" charset="0"/>
              </a:rPr>
              <a:t>1</a:t>
            </a:r>
            <a:r>
              <a:rPr lang="zh-CN" altLang="en-US" sz="2400" kern="0" dirty="0">
                <a:latin typeface="Gill Sans MT" charset="0"/>
              </a:rPr>
              <a:t>，</a:t>
            </a:r>
            <a:r>
              <a:rPr lang="en-US" altLang="zh-CN" sz="2400" kern="0" dirty="0">
                <a:latin typeface="Gill Sans MT" charset="0"/>
              </a:rPr>
              <a:t>AP</a:t>
            </a:r>
            <a:r>
              <a:rPr lang="zh-CN" altLang="en-US" sz="2400" kern="0" dirty="0">
                <a:latin typeface="Gill Sans MT" charset="0"/>
              </a:rPr>
              <a:t>为地址</a:t>
            </a:r>
            <a:r>
              <a:rPr lang="en-US" altLang="zh-CN" sz="2400" kern="0" dirty="0">
                <a:latin typeface="Gill Sans MT" charset="0"/>
              </a:rPr>
              <a:t> 2</a:t>
            </a:r>
            <a:r>
              <a:rPr lang="zh-CN" altLang="en-US" sz="2400" kern="0" dirty="0">
                <a:latin typeface="Gill Sans MT" charset="0"/>
              </a:rPr>
              <a:t>，</a:t>
            </a:r>
            <a:r>
              <a:rPr lang="en-US" altLang="zh-CN" sz="2400" kern="0" dirty="0">
                <a:latin typeface="Gill Sans MT" charset="0"/>
              </a:rPr>
              <a:t>R1</a:t>
            </a:r>
            <a:r>
              <a:rPr lang="zh-CN" altLang="en-US" sz="2400" kern="0" dirty="0">
                <a:latin typeface="Gill Sans MT" charset="0"/>
              </a:rPr>
              <a:t>为地址</a:t>
            </a:r>
            <a:r>
              <a:rPr lang="en-US" altLang="zh-CN" sz="2400" kern="0" dirty="0">
                <a:latin typeface="Gill Sans MT" charset="0"/>
              </a:rPr>
              <a:t>3.</a:t>
            </a:r>
          </a:p>
          <a:p>
            <a:pPr lvl="1" indent="-342900">
              <a:lnSpc>
                <a:spcPts val="3000"/>
              </a:lnSpc>
              <a:buClr>
                <a:srgbClr val="000099"/>
              </a:buClr>
              <a:buSzPct val="75000"/>
              <a:buFont typeface="Wingdings" pitchFamily="2" charset="2"/>
              <a:buChar char="v"/>
              <a:tabLst>
                <a:tab pos="746125" algn="l"/>
              </a:tabLst>
              <a:defRPr/>
            </a:pPr>
            <a:r>
              <a:rPr lang="en-US" altLang="zh-CN" sz="2400" kern="0" dirty="0">
                <a:latin typeface="Gill Sans MT" charset="0"/>
              </a:rPr>
              <a:t>H1</a:t>
            </a:r>
            <a:r>
              <a:rPr lang="zh-CN" altLang="en-US" sz="2400" kern="0" dirty="0">
                <a:latin typeface="Gill Sans MT" charset="0"/>
              </a:rPr>
              <a:t>回复</a:t>
            </a:r>
            <a:r>
              <a:rPr lang="zh-CN" altLang="en-US" sz="2400" dirty="0">
                <a:latin typeface="Gill Sans MT" charset="0"/>
              </a:rPr>
              <a:t>，封装为</a:t>
            </a:r>
            <a:r>
              <a:rPr lang="en-US" altLang="zh-CN" sz="2400" kern="0" dirty="0">
                <a:latin typeface="Gill Sans MT" charset="0"/>
              </a:rPr>
              <a:t> 802.11</a:t>
            </a:r>
            <a:r>
              <a:rPr lang="zh-CN" altLang="en-US" sz="2400" kern="0" dirty="0">
                <a:latin typeface="Gill Sans MT" charset="0"/>
              </a:rPr>
              <a:t>帧，其中</a:t>
            </a:r>
            <a:r>
              <a:rPr lang="en-US" altLang="zh-CN" sz="2400" kern="0" dirty="0">
                <a:latin typeface="Gill Sans MT" charset="0"/>
              </a:rPr>
              <a:t>AP</a:t>
            </a:r>
            <a:r>
              <a:rPr lang="zh-CN" altLang="en-US" sz="2400" kern="0" dirty="0">
                <a:latin typeface="Gill Sans MT" charset="0"/>
              </a:rPr>
              <a:t>和</a:t>
            </a:r>
            <a:r>
              <a:rPr lang="en-US" altLang="zh-CN" sz="2400" kern="0" dirty="0">
                <a:latin typeface="Gill Sans MT" charset="0"/>
              </a:rPr>
              <a:t> H1</a:t>
            </a:r>
            <a:r>
              <a:rPr lang="zh-CN" altLang="en-US" sz="2400" kern="0" dirty="0">
                <a:latin typeface="Gill Sans MT" charset="0"/>
              </a:rPr>
              <a:t>为地址</a:t>
            </a:r>
            <a:r>
              <a:rPr lang="en-US" altLang="zh-CN" sz="2400" kern="0" dirty="0">
                <a:latin typeface="Gill Sans MT" charset="0"/>
              </a:rPr>
              <a:t>1</a:t>
            </a:r>
            <a:r>
              <a:rPr lang="zh-CN" altLang="en-US" sz="2400" kern="0" dirty="0">
                <a:latin typeface="Gill Sans MT" charset="0"/>
              </a:rPr>
              <a:t>和地址</a:t>
            </a:r>
            <a:r>
              <a:rPr lang="en-US" altLang="zh-CN" sz="2400" kern="0" dirty="0">
                <a:latin typeface="Gill Sans MT" charset="0"/>
              </a:rPr>
              <a:t>2</a:t>
            </a:r>
            <a:r>
              <a:rPr lang="zh-CN" altLang="en-US" sz="2400" kern="0" dirty="0">
                <a:latin typeface="Gill Sans MT" charset="0"/>
              </a:rPr>
              <a:t>，</a:t>
            </a:r>
            <a:r>
              <a:rPr lang="en-US" altLang="zh-CN" sz="2400" kern="0" dirty="0">
                <a:latin typeface="Gill Sans MT" charset="0"/>
              </a:rPr>
              <a:t>R1</a:t>
            </a:r>
            <a:r>
              <a:rPr lang="zh-CN" altLang="en-US" sz="2400" kern="0" dirty="0">
                <a:latin typeface="Gill Sans MT" charset="0"/>
              </a:rPr>
              <a:t>为地址</a:t>
            </a:r>
            <a:r>
              <a:rPr lang="en-US" altLang="zh-CN" sz="2400" kern="0" dirty="0">
                <a:latin typeface="Gill Sans MT" charset="0"/>
              </a:rPr>
              <a:t>3.</a:t>
            </a:r>
          </a:p>
          <a:p>
            <a:pPr lvl="1" indent="-342900">
              <a:lnSpc>
                <a:spcPts val="3000"/>
              </a:lnSpc>
              <a:buClr>
                <a:srgbClr val="000099"/>
              </a:buClr>
              <a:buSzPct val="75000"/>
              <a:buFont typeface="Wingdings" pitchFamily="2" charset="2"/>
              <a:buChar char="v"/>
              <a:tabLst>
                <a:tab pos="746125" algn="l"/>
              </a:tabLst>
              <a:defRPr/>
            </a:pPr>
            <a:r>
              <a:rPr lang="zh-CN" altLang="en-US" sz="2400" kern="0" dirty="0">
                <a:latin typeface="Gill Sans MT" charset="0"/>
              </a:rPr>
              <a:t>帧到达</a:t>
            </a:r>
            <a:r>
              <a:rPr lang="en-US" altLang="zh-CN" sz="2400" kern="0" dirty="0">
                <a:latin typeface="Gill Sans MT" charset="0"/>
              </a:rPr>
              <a:t> AP</a:t>
            </a:r>
            <a:r>
              <a:rPr lang="zh-CN" altLang="en-US" sz="2400" kern="0" dirty="0">
                <a:latin typeface="Gill Sans MT" charset="0"/>
              </a:rPr>
              <a:t>，</a:t>
            </a:r>
            <a:r>
              <a:rPr lang="en-US" altLang="zh-CN" sz="2400" kern="0" dirty="0">
                <a:latin typeface="Gill Sans MT" charset="0"/>
              </a:rPr>
              <a:t>AP</a:t>
            </a:r>
            <a:r>
              <a:rPr lang="zh-CN" altLang="en-US" sz="2400" kern="0" dirty="0">
                <a:latin typeface="Gill Sans MT" charset="0"/>
              </a:rPr>
              <a:t>将其转换为</a:t>
            </a:r>
            <a:r>
              <a:rPr lang="en-US" altLang="zh-CN" sz="2400" kern="0" dirty="0">
                <a:latin typeface="Gill Sans MT" charset="0"/>
              </a:rPr>
              <a:t>802.3</a:t>
            </a:r>
            <a:r>
              <a:rPr lang="zh-CN" altLang="en-US" sz="2400" kern="0" dirty="0">
                <a:latin typeface="Gill Sans MT" charset="0"/>
              </a:rPr>
              <a:t>帧，以</a:t>
            </a:r>
            <a:r>
              <a:rPr lang="en-US" altLang="zh-CN" sz="2400" kern="0" dirty="0">
                <a:latin typeface="Gill Sans MT" charset="0"/>
              </a:rPr>
              <a:t>H1</a:t>
            </a:r>
            <a:r>
              <a:rPr lang="zh-CN" altLang="en-US" sz="2400" kern="0" dirty="0">
                <a:latin typeface="Gill Sans MT" charset="0"/>
              </a:rPr>
              <a:t>为源地址，</a:t>
            </a:r>
            <a:r>
              <a:rPr lang="en-US" altLang="zh-CN" sz="2400" kern="0" dirty="0">
                <a:latin typeface="Gill Sans MT" charset="0"/>
              </a:rPr>
              <a:t>R1</a:t>
            </a:r>
            <a:r>
              <a:rPr lang="zh-CN" altLang="en-US" sz="2400" kern="0" dirty="0">
                <a:latin typeface="Gill Sans MT" charset="0"/>
              </a:rPr>
              <a:t>为目的地址</a:t>
            </a:r>
            <a:r>
              <a:rPr lang="en-US" altLang="zh-CN" sz="2400" kern="0" dirty="0">
                <a:latin typeface="Gill Sans MT" charset="0"/>
              </a:rPr>
              <a:t>.</a:t>
            </a:r>
            <a:endParaRPr lang="en-US" altLang="zh-CN" sz="2000" kern="0" dirty="0">
              <a:latin typeface="Gill Sans MT" charset="0"/>
            </a:endParaRPr>
          </a:p>
        </p:txBody>
      </p:sp>
    </p:spTree>
    <p:extLst>
      <p:ext uri="{BB962C8B-B14F-4D97-AF65-F5344CB8AC3E}">
        <p14:creationId xmlns:p14="http://schemas.microsoft.com/office/powerpoint/2010/main" val="163692131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110B3E-7FC1-49F0-94F9-7D06B6F54070}"/>
              </a:ext>
            </a:extLst>
          </p:cNvPr>
          <p:cNvSpPr>
            <a:spLocks noGrp="1"/>
          </p:cNvSpPr>
          <p:nvPr>
            <p:ph type="title"/>
          </p:nvPr>
        </p:nvSpPr>
        <p:spPr/>
        <p:txBody>
          <a:bodyPr/>
          <a:lstStyle/>
          <a:p>
            <a:r>
              <a:rPr lang="en-US" altLang="zh-CN" dirty="0"/>
              <a:t>802.11</a:t>
            </a:r>
            <a:r>
              <a:rPr lang="zh-CN" altLang="en-US" dirty="0"/>
              <a:t>帧</a:t>
            </a:r>
          </a:p>
        </p:txBody>
      </p:sp>
      <p:sp>
        <p:nvSpPr>
          <p:cNvPr id="4" name="灯片编号占位符 3">
            <a:extLst>
              <a:ext uri="{FF2B5EF4-FFF2-40B4-BE49-F238E27FC236}">
                <a16:creationId xmlns:a16="http://schemas.microsoft.com/office/drawing/2014/main" id="{D5AF7234-C9BE-4F18-A8AD-3E025AB499B1}"/>
              </a:ext>
            </a:extLst>
          </p:cNvPr>
          <p:cNvSpPr>
            <a:spLocks noGrp="1"/>
          </p:cNvSpPr>
          <p:nvPr>
            <p:ph type="sldNum" sz="quarter" idx="12"/>
          </p:nvPr>
        </p:nvSpPr>
        <p:spPr/>
        <p:txBody>
          <a:bodyPr/>
          <a:lstStyle/>
          <a:p>
            <a:fld id="{E3FA5FAF-8A25-4B6E-94B7-5CA30A873E9A}" type="slidenum">
              <a:rPr lang="zh-CN" altLang="en-US" smtClean="0"/>
              <a:pPr/>
              <a:t>36</a:t>
            </a:fld>
            <a:endParaRPr lang="zh-CN" altLang="en-US"/>
          </a:p>
        </p:txBody>
      </p:sp>
      <p:grpSp>
        <p:nvGrpSpPr>
          <p:cNvPr id="5" name="Group 2">
            <a:extLst>
              <a:ext uri="{FF2B5EF4-FFF2-40B4-BE49-F238E27FC236}">
                <a16:creationId xmlns:a16="http://schemas.microsoft.com/office/drawing/2014/main" id="{7EAAFD3D-3CBC-4451-A620-613E599B0398}"/>
              </a:ext>
            </a:extLst>
          </p:cNvPr>
          <p:cNvGrpSpPr>
            <a:grpSpLocks/>
          </p:cNvGrpSpPr>
          <p:nvPr/>
        </p:nvGrpSpPr>
        <p:grpSpPr bwMode="auto">
          <a:xfrm>
            <a:off x="519113" y="2452836"/>
            <a:ext cx="8077200" cy="985837"/>
            <a:chOff x="240" y="887"/>
            <a:chExt cx="5088" cy="621"/>
          </a:xfrm>
        </p:grpSpPr>
        <p:sp>
          <p:nvSpPr>
            <p:cNvPr id="6" name="Rectangle 3">
              <a:extLst>
                <a:ext uri="{FF2B5EF4-FFF2-40B4-BE49-F238E27FC236}">
                  <a16:creationId xmlns:a16="http://schemas.microsoft.com/office/drawing/2014/main" id="{CABDACDE-EC1C-4645-B2B0-9AA4E8DBB01E}"/>
                </a:ext>
              </a:extLst>
            </p:cNvPr>
            <p:cNvSpPr>
              <a:spLocks noChangeArrowheads="1"/>
            </p:cNvSpPr>
            <p:nvPr/>
          </p:nvSpPr>
          <p:spPr bwMode="auto">
            <a:xfrm>
              <a:off x="240" y="1104"/>
              <a:ext cx="528" cy="38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dirty="0">
                  <a:latin typeface="Arial" charset="0"/>
                  <a:cs typeface="+mn-cs"/>
                </a:rPr>
                <a:t>frame</a:t>
              </a:r>
            </a:p>
            <a:p>
              <a:pPr algn="ctr" eaLnBrk="1" hangingPunct="1">
                <a:defRPr/>
              </a:pPr>
              <a:r>
                <a:rPr lang="en-US" sz="1600" dirty="0">
                  <a:latin typeface="Arial" charset="0"/>
                  <a:cs typeface="+mn-cs"/>
                </a:rPr>
                <a:t>control</a:t>
              </a:r>
            </a:p>
          </p:txBody>
        </p:sp>
        <p:sp>
          <p:nvSpPr>
            <p:cNvPr id="7" name="Rectangle 4">
              <a:extLst>
                <a:ext uri="{FF2B5EF4-FFF2-40B4-BE49-F238E27FC236}">
                  <a16:creationId xmlns:a16="http://schemas.microsoft.com/office/drawing/2014/main" id="{AF740BCD-BE74-4C94-81C5-51D1A051CF05}"/>
                </a:ext>
              </a:extLst>
            </p:cNvPr>
            <p:cNvSpPr>
              <a:spLocks noChangeArrowheads="1"/>
            </p:cNvSpPr>
            <p:nvPr/>
          </p:nvSpPr>
          <p:spPr bwMode="auto">
            <a:xfrm>
              <a:off x="768" y="1104"/>
              <a:ext cx="528" cy="38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dirty="0">
                  <a:latin typeface="Arial" charset="0"/>
                  <a:cs typeface="+mn-cs"/>
                </a:rPr>
                <a:t>duration</a:t>
              </a:r>
            </a:p>
          </p:txBody>
        </p:sp>
        <p:sp>
          <p:nvSpPr>
            <p:cNvPr id="8" name="Rectangle 5">
              <a:extLst>
                <a:ext uri="{FF2B5EF4-FFF2-40B4-BE49-F238E27FC236}">
                  <a16:creationId xmlns:a16="http://schemas.microsoft.com/office/drawing/2014/main" id="{2F66CB2F-E6A9-4B04-A385-6479054BC39C}"/>
                </a:ext>
              </a:extLst>
            </p:cNvPr>
            <p:cNvSpPr>
              <a:spLocks noChangeArrowheads="1"/>
            </p:cNvSpPr>
            <p:nvPr/>
          </p:nvSpPr>
          <p:spPr bwMode="auto">
            <a:xfrm>
              <a:off x="1296" y="1104"/>
              <a:ext cx="528" cy="38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dirty="0">
                  <a:latin typeface="Arial" charset="0"/>
                  <a:cs typeface="+mn-cs"/>
                </a:rPr>
                <a:t>address</a:t>
              </a:r>
            </a:p>
            <a:p>
              <a:pPr algn="ctr" eaLnBrk="1" hangingPunct="1">
                <a:defRPr/>
              </a:pPr>
              <a:r>
                <a:rPr lang="en-US" sz="1600" dirty="0">
                  <a:latin typeface="Arial" charset="0"/>
                  <a:cs typeface="+mn-cs"/>
                </a:rPr>
                <a:t>1</a:t>
              </a:r>
            </a:p>
          </p:txBody>
        </p:sp>
        <p:sp>
          <p:nvSpPr>
            <p:cNvPr id="9" name="Rectangle 6">
              <a:extLst>
                <a:ext uri="{FF2B5EF4-FFF2-40B4-BE49-F238E27FC236}">
                  <a16:creationId xmlns:a16="http://schemas.microsoft.com/office/drawing/2014/main" id="{08EA1CF7-8A3D-49C8-A23A-6F3EDD41D44A}"/>
                </a:ext>
              </a:extLst>
            </p:cNvPr>
            <p:cNvSpPr>
              <a:spLocks noChangeArrowheads="1"/>
            </p:cNvSpPr>
            <p:nvPr/>
          </p:nvSpPr>
          <p:spPr bwMode="auto">
            <a:xfrm>
              <a:off x="1824" y="1104"/>
              <a:ext cx="528" cy="38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dirty="0">
                  <a:latin typeface="Arial" charset="0"/>
                  <a:cs typeface="+mn-cs"/>
                </a:rPr>
                <a:t>address</a:t>
              </a:r>
            </a:p>
            <a:p>
              <a:pPr algn="ctr" eaLnBrk="1" hangingPunct="1">
                <a:defRPr/>
              </a:pPr>
              <a:r>
                <a:rPr lang="en-US" sz="1600" dirty="0">
                  <a:latin typeface="Arial" charset="0"/>
                  <a:cs typeface="+mn-cs"/>
                </a:rPr>
                <a:t>2</a:t>
              </a:r>
            </a:p>
          </p:txBody>
        </p:sp>
        <p:sp>
          <p:nvSpPr>
            <p:cNvPr id="10" name="Rectangle 7">
              <a:extLst>
                <a:ext uri="{FF2B5EF4-FFF2-40B4-BE49-F238E27FC236}">
                  <a16:creationId xmlns:a16="http://schemas.microsoft.com/office/drawing/2014/main" id="{3F57C711-002C-4F29-BF4D-22D793CDD393}"/>
                </a:ext>
              </a:extLst>
            </p:cNvPr>
            <p:cNvSpPr>
              <a:spLocks noChangeArrowheads="1"/>
            </p:cNvSpPr>
            <p:nvPr/>
          </p:nvSpPr>
          <p:spPr bwMode="auto">
            <a:xfrm>
              <a:off x="3408" y="1104"/>
              <a:ext cx="528" cy="38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dirty="0">
                  <a:latin typeface="Arial" charset="0"/>
                  <a:cs typeface="+mn-cs"/>
                </a:rPr>
                <a:t>address</a:t>
              </a:r>
            </a:p>
            <a:p>
              <a:pPr algn="ctr" eaLnBrk="1" hangingPunct="1">
                <a:defRPr/>
              </a:pPr>
              <a:r>
                <a:rPr lang="en-US" sz="1600" dirty="0">
                  <a:latin typeface="Arial" charset="0"/>
                  <a:cs typeface="+mn-cs"/>
                </a:rPr>
                <a:t>4</a:t>
              </a:r>
            </a:p>
          </p:txBody>
        </p:sp>
        <p:sp>
          <p:nvSpPr>
            <p:cNvPr id="11" name="Rectangle 8">
              <a:extLst>
                <a:ext uri="{FF2B5EF4-FFF2-40B4-BE49-F238E27FC236}">
                  <a16:creationId xmlns:a16="http://schemas.microsoft.com/office/drawing/2014/main" id="{C6A66D9B-6C75-4E9D-B31F-D109046FEA13}"/>
                </a:ext>
              </a:extLst>
            </p:cNvPr>
            <p:cNvSpPr>
              <a:spLocks noChangeArrowheads="1"/>
            </p:cNvSpPr>
            <p:nvPr/>
          </p:nvSpPr>
          <p:spPr bwMode="auto">
            <a:xfrm>
              <a:off x="2352" y="1104"/>
              <a:ext cx="528" cy="38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dirty="0">
                  <a:latin typeface="Arial" charset="0"/>
                  <a:cs typeface="+mn-cs"/>
                </a:rPr>
                <a:t>address</a:t>
              </a:r>
            </a:p>
            <a:p>
              <a:pPr algn="ctr" eaLnBrk="1" hangingPunct="1">
                <a:defRPr/>
              </a:pPr>
              <a:r>
                <a:rPr lang="en-US" sz="1600" dirty="0">
                  <a:latin typeface="Arial" charset="0"/>
                  <a:cs typeface="+mn-cs"/>
                </a:rPr>
                <a:t>3</a:t>
              </a:r>
            </a:p>
          </p:txBody>
        </p:sp>
        <p:sp>
          <p:nvSpPr>
            <p:cNvPr id="12" name="Rectangle 9">
              <a:extLst>
                <a:ext uri="{FF2B5EF4-FFF2-40B4-BE49-F238E27FC236}">
                  <a16:creationId xmlns:a16="http://schemas.microsoft.com/office/drawing/2014/main" id="{7540E2B2-88A9-493A-B350-7DD2472F5CC3}"/>
                </a:ext>
              </a:extLst>
            </p:cNvPr>
            <p:cNvSpPr>
              <a:spLocks noChangeArrowheads="1"/>
            </p:cNvSpPr>
            <p:nvPr/>
          </p:nvSpPr>
          <p:spPr bwMode="auto">
            <a:xfrm>
              <a:off x="2880" y="1104"/>
              <a:ext cx="528" cy="38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latin typeface="Arial" charset="0"/>
                <a:cs typeface="+mn-cs"/>
              </a:endParaRPr>
            </a:p>
          </p:txBody>
        </p:sp>
        <p:sp>
          <p:nvSpPr>
            <p:cNvPr id="13" name="Rectangle 10">
              <a:extLst>
                <a:ext uri="{FF2B5EF4-FFF2-40B4-BE49-F238E27FC236}">
                  <a16:creationId xmlns:a16="http://schemas.microsoft.com/office/drawing/2014/main" id="{445F489F-4C5B-4D64-8339-3D9DCAB7D5C9}"/>
                </a:ext>
              </a:extLst>
            </p:cNvPr>
            <p:cNvSpPr>
              <a:spLocks noChangeArrowheads="1"/>
            </p:cNvSpPr>
            <p:nvPr/>
          </p:nvSpPr>
          <p:spPr bwMode="auto">
            <a:xfrm>
              <a:off x="3936" y="1104"/>
              <a:ext cx="864" cy="384"/>
            </a:xfrm>
            <a:prstGeom prst="rect">
              <a:avLst/>
            </a:prstGeom>
            <a:solidFill>
              <a:srgbClr val="FFFF9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dirty="0">
                  <a:latin typeface="Arial" charset="0"/>
                  <a:cs typeface="+mn-cs"/>
                </a:rPr>
                <a:t>payload</a:t>
              </a:r>
            </a:p>
          </p:txBody>
        </p:sp>
        <p:sp>
          <p:nvSpPr>
            <p:cNvPr id="14" name="Rectangle 11">
              <a:extLst>
                <a:ext uri="{FF2B5EF4-FFF2-40B4-BE49-F238E27FC236}">
                  <a16:creationId xmlns:a16="http://schemas.microsoft.com/office/drawing/2014/main" id="{5E094097-E26A-47FB-8A6A-2A82FE152752}"/>
                </a:ext>
              </a:extLst>
            </p:cNvPr>
            <p:cNvSpPr>
              <a:spLocks noChangeArrowheads="1"/>
            </p:cNvSpPr>
            <p:nvPr/>
          </p:nvSpPr>
          <p:spPr bwMode="auto">
            <a:xfrm>
              <a:off x="4800" y="1104"/>
              <a:ext cx="528" cy="38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dirty="0">
                  <a:latin typeface="Arial" charset="0"/>
                  <a:cs typeface="+mn-cs"/>
                </a:rPr>
                <a:t>CRC</a:t>
              </a:r>
            </a:p>
          </p:txBody>
        </p:sp>
        <p:sp>
          <p:nvSpPr>
            <p:cNvPr id="15" name="Text Box 12">
              <a:extLst>
                <a:ext uri="{FF2B5EF4-FFF2-40B4-BE49-F238E27FC236}">
                  <a16:creationId xmlns:a16="http://schemas.microsoft.com/office/drawing/2014/main" id="{594C9A59-722D-4EBE-812E-4E2C5B7F7DDD}"/>
                </a:ext>
              </a:extLst>
            </p:cNvPr>
            <p:cNvSpPr txBox="1">
              <a:spLocks noChangeArrowheads="1"/>
            </p:cNvSpPr>
            <p:nvPr/>
          </p:nvSpPr>
          <p:spPr bwMode="auto">
            <a:xfrm>
              <a:off x="480" y="912"/>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2</a:t>
              </a:r>
            </a:p>
          </p:txBody>
        </p:sp>
        <p:sp>
          <p:nvSpPr>
            <p:cNvPr id="16" name="Text Box 13">
              <a:extLst>
                <a:ext uri="{FF2B5EF4-FFF2-40B4-BE49-F238E27FC236}">
                  <a16:creationId xmlns:a16="http://schemas.microsoft.com/office/drawing/2014/main" id="{4D641DAB-EF38-4FAF-9880-2A4C1D51BBD1}"/>
                </a:ext>
              </a:extLst>
            </p:cNvPr>
            <p:cNvSpPr txBox="1">
              <a:spLocks noChangeArrowheads="1"/>
            </p:cNvSpPr>
            <p:nvPr/>
          </p:nvSpPr>
          <p:spPr bwMode="auto">
            <a:xfrm>
              <a:off x="960" y="912"/>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2</a:t>
              </a:r>
            </a:p>
          </p:txBody>
        </p:sp>
        <p:sp>
          <p:nvSpPr>
            <p:cNvPr id="17" name="Text Box 14">
              <a:extLst>
                <a:ext uri="{FF2B5EF4-FFF2-40B4-BE49-F238E27FC236}">
                  <a16:creationId xmlns:a16="http://schemas.microsoft.com/office/drawing/2014/main" id="{A50C68D7-975A-475C-A204-3A98F3CFD4D8}"/>
                </a:ext>
              </a:extLst>
            </p:cNvPr>
            <p:cNvSpPr txBox="1">
              <a:spLocks noChangeArrowheads="1"/>
            </p:cNvSpPr>
            <p:nvPr/>
          </p:nvSpPr>
          <p:spPr bwMode="auto">
            <a:xfrm>
              <a:off x="1536" y="912"/>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6</a:t>
              </a:r>
            </a:p>
          </p:txBody>
        </p:sp>
        <p:sp>
          <p:nvSpPr>
            <p:cNvPr id="18" name="Text Box 15">
              <a:extLst>
                <a:ext uri="{FF2B5EF4-FFF2-40B4-BE49-F238E27FC236}">
                  <a16:creationId xmlns:a16="http://schemas.microsoft.com/office/drawing/2014/main" id="{1D9BBD17-9F9F-4EB7-A6DD-E6301D48BC91}"/>
                </a:ext>
              </a:extLst>
            </p:cNvPr>
            <p:cNvSpPr txBox="1">
              <a:spLocks noChangeArrowheads="1"/>
            </p:cNvSpPr>
            <p:nvPr/>
          </p:nvSpPr>
          <p:spPr bwMode="auto">
            <a:xfrm>
              <a:off x="2016" y="912"/>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6</a:t>
              </a:r>
            </a:p>
          </p:txBody>
        </p:sp>
        <p:sp>
          <p:nvSpPr>
            <p:cNvPr id="19" name="Text Box 16">
              <a:extLst>
                <a:ext uri="{FF2B5EF4-FFF2-40B4-BE49-F238E27FC236}">
                  <a16:creationId xmlns:a16="http://schemas.microsoft.com/office/drawing/2014/main" id="{EBE957D6-6994-4D63-8F5C-7FBAE0487631}"/>
                </a:ext>
              </a:extLst>
            </p:cNvPr>
            <p:cNvSpPr txBox="1">
              <a:spLocks noChangeArrowheads="1"/>
            </p:cNvSpPr>
            <p:nvPr/>
          </p:nvSpPr>
          <p:spPr bwMode="auto">
            <a:xfrm>
              <a:off x="2544" y="912"/>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6</a:t>
              </a:r>
            </a:p>
          </p:txBody>
        </p:sp>
        <p:sp>
          <p:nvSpPr>
            <p:cNvPr id="20" name="Text Box 17">
              <a:extLst>
                <a:ext uri="{FF2B5EF4-FFF2-40B4-BE49-F238E27FC236}">
                  <a16:creationId xmlns:a16="http://schemas.microsoft.com/office/drawing/2014/main" id="{51DF6687-ED9E-4657-9324-9B1EF6B4462C}"/>
                </a:ext>
              </a:extLst>
            </p:cNvPr>
            <p:cNvSpPr txBox="1">
              <a:spLocks noChangeArrowheads="1"/>
            </p:cNvSpPr>
            <p:nvPr/>
          </p:nvSpPr>
          <p:spPr bwMode="auto">
            <a:xfrm>
              <a:off x="3072" y="912"/>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2</a:t>
              </a:r>
            </a:p>
          </p:txBody>
        </p:sp>
        <p:sp>
          <p:nvSpPr>
            <p:cNvPr id="21" name="Text Box 18">
              <a:extLst>
                <a:ext uri="{FF2B5EF4-FFF2-40B4-BE49-F238E27FC236}">
                  <a16:creationId xmlns:a16="http://schemas.microsoft.com/office/drawing/2014/main" id="{DB142E94-2503-4960-B492-BDF64A0BEECC}"/>
                </a:ext>
              </a:extLst>
            </p:cNvPr>
            <p:cNvSpPr txBox="1">
              <a:spLocks noChangeArrowheads="1"/>
            </p:cNvSpPr>
            <p:nvPr/>
          </p:nvSpPr>
          <p:spPr bwMode="auto">
            <a:xfrm>
              <a:off x="3638" y="887"/>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6</a:t>
              </a:r>
            </a:p>
          </p:txBody>
        </p:sp>
        <p:sp>
          <p:nvSpPr>
            <p:cNvPr id="22" name="Text Box 19">
              <a:extLst>
                <a:ext uri="{FF2B5EF4-FFF2-40B4-BE49-F238E27FC236}">
                  <a16:creationId xmlns:a16="http://schemas.microsoft.com/office/drawing/2014/main" id="{49D8E9F6-72D9-4475-907C-46CB0B2A1FD8}"/>
                </a:ext>
              </a:extLst>
            </p:cNvPr>
            <p:cNvSpPr txBox="1">
              <a:spLocks noChangeArrowheads="1"/>
            </p:cNvSpPr>
            <p:nvPr/>
          </p:nvSpPr>
          <p:spPr bwMode="auto">
            <a:xfrm>
              <a:off x="4032" y="912"/>
              <a:ext cx="64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0 - 2312</a:t>
              </a:r>
            </a:p>
          </p:txBody>
        </p:sp>
        <p:sp>
          <p:nvSpPr>
            <p:cNvPr id="23" name="Text Box 20">
              <a:extLst>
                <a:ext uri="{FF2B5EF4-FFF2-40B4-BE49-F238E27FC236}">
                  <a16:creationId xmlns:a16="http://schemas.microsoft.com/office/drawing/2014/main" id="{B73F85BC-F2BD-4CBD-8295-074DCAF15968}"/>
                </a:ext>
              </a:extLst>
            </p:cNvPr>
            <p:cNvSpPr txBox="1">
              <a:spLocks noChangeArrowheads="1"/>
            </p:cNvSpPr>
            <p:nvPr/>
          </p:nvSpPr>
          <p:spPr bwMode="auto">
            <a:xfrm>
              <a:off x="4982" y="887"/>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4</a:t>
              </a:r>
            </a:p>
          </p:txBody>
        </p:sp>
        <p:sp>
          <p:nvSpPr>
            <p:cNvPr id="24" name="Text Box 21">
              <a:extLst>
                <a:ext uri="{FF2B5EF4-FFF2-40B4-BE49-F238E27FC236}">
                  <a16:creationId xmlns:a16="http://schemas.microsoft.com/office/drawing/2014/main" id="{23C50C1B-2ED0-4972-AE46-BA170510CF98}"/>
                </a:ext>
              </a:extLst>
            </p:cNvPr>
            <p:cNvSpPr txBox="1">
              <a:spLocks noChangeArrowheads="1"/>
            </p:cNvSpPr>
            <p:nvPr/>
          </p:nvSpPr>
          <p:spPr bwMode="auto">
            <a:xfrm>
              <a:off x="2918" y="1142"/>
              <a:ext cx="500" cy="36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sz="1600" dirty="0">
                  <a:latin typeface="Arial" charset="0"/>
                  <a:cs typeface="+mn-cs"/>
                </a:rPr>
                <a:t>seq</a:t>
              </a:r>
            </a:p>
            <a:p>
              <a:pPr algn="ctr" eaLnBrk="1" hangingPunct="1">
                <a:defRPr/>
              </a:pPr>
              <a:r>
                <a:rPr lang="en-US" sz="1600" dirty="0">
                  <a:latin typeface="Arial" charset="0"/>
                  <a:cs typeface="+mn-cs"/>
                </a:rPr>
                <a:t>control</a:t>
              </a:r>
            </a:p>
          </p:txBody>
        </p:sp>
      </p:grpSp>
      <p:grpSp>
        <p:nvGrpSpPr>
          <p:cNvPr id="25" name="Group 23">
            <a:extLst>
              <a:ext uri="{FF2B5EF4-FFF2-40B4-BE49-F238E27FC236}">
                <a16:creationId xmlns:a16="http://schemas.microsoft.com/office/drawing/2014/main" id="{E1B5EFC5-1289-4110-8131-6009652DE231}"/>
              </a:ext>
            </a:extLst>
          </p:cNvPr>
          <p:cNvGrpSpPr>
            <a:grpSpLocks/>
          </p:cNvGrpSpPr>
          <p:nvPr/>
        </p:nvGrpSpPr>
        <p:grpSpPr bwMode="auto">
          <a:xfrm>
            <a:off x="442913" y="4129236"/>
            <a:ext cx="8534400" cy="954087"/>
            <a:chOff x="240" y="1991"/>
            <a:chExt cx="5376" cy="601"/>
          </a:xfrm>
        </p:grpSpPr>
        <p:sp>
          <p:nvSpPr>
            <p:cNvPr id="26" name="Rectangle 24">
              <a:extLst>
                <a:ext uri="{FF2B5EF4-FFF2-40B4-BE49-F238E27FC236}">
                  <a16:creationId xmlns:a16="http://schemas.microsoft.com/office/drawing/2014/main" id="{595E673A-8E6D-4ED0-8D6B-01C3F410ED44}"/>
                </a:ext>
              </a:extLst>
            </p:cNvPr>
            <p:cNvSpPr>
              <a:spLocks noChangeArrowheads="1"/>
            </p:cNvSpPr>
            <p:nvPr/>
          </p:nvSpPr>
          <p:spPr bwMode="auto">
            <a:xfrm>
              <a:off x="864" y="2208"/>
              <a:ext cx="624" cy="38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dirty="0">
                  <a:latin typeface="Arial" charset="0"/>
                  <a:cs typeface="+mn-cs"/>
                </a:rPr>
                <a:t>Type</a:t>
              </a:r>
            </a:p>
          </p:txBody>
        </p:sp>
        <p:sp>
          <p:nvSpPr>
            <p:cNvPr id="27" name="Rectangle 25">
              <a:extLst>
                <a:ext uri="{FF2B5EF4-FFF2-40B4-BE49-F238E27FC236}">
                  <a16:creationId xmlns:a16="http://schemas.microsoft.com/office/drawing/2014/main" id="{2815EE5D-1E68-47E7-B981-07EE3C8C0791}"/>
                </a:ext>
              </a:extLst>
            </p:cNvPr>
            <p:cNvSpPr>
              <a:spLocks noChangeArrowheads="1"/>
            </p:cNvSpPr>
            <p:nvPr/>
          </p:nvSpPr>
          <p:spPr bwMode="auto">
            <a:xfrm>
              <a:off x="2592" y="2208"/>
              <a:ext cx="432" cy="38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dirty="0">
                  <a:latin typeface="Arial" charset="0"/>
                  <a:cs typeface="+mn-cs"/>
                </a:rPr>
                <a:t>From</a:t>
              </a:r>
            </a:p>
            <a:p>
              <a:pPr algn="ctr" eaLnBrk="1" hangingPunct="1">
                <a:defRPr/>
              </a:pPr>
              <a:r>
                <a:rPr lang="en-US" sz="1600" dirty="0">
                  <a:latin typeface="Arial" charset="0"/>
                  <a:cs typeface="+mn-cs"/>
                </a:rPr>
                <a:t>AP</a:t>
              </a:r>
            </a:p>
          </p:txBody>
        </p:sp>
        <p:sp>
          <p:nvSpPr>
            <p:cNvPr id="28" name="Rectangle 26">
              <a:extLst>
                <a:ext uri="{FF2B5EF4-FFF2-40B4-BE49-F238E27FC236}">
                  <a16:creationId xmlns:a16="http://schemas.microsoft.com/office/drawing/2014/main" id="{BF6EC3FB-53F8-4A6E-9AA9-338620E1BF65}"/>
                </a:ext>
              </a:extLst>
            </p:cNvPr>
            <p:cNvSpPr>
              <a:spLocks noChangeArrowheads="1"/>
            </p:cNvSpPr>
            <p:nvPr/>
          </p:nvSpPr>
          <p:spPr bwMode="auto">
            <a:xfrm>
              <a:off x="1488" y="2208"/>
              <a:ext cx="672" cy="38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dirty="0">
                  <a:latin typeface="Arial" charset="0"/>
                  <a:cs typeface="+mn-cs"/>
                </a:rPr>
                <a:t>Subtype</a:t>
              </a:r>
            </a:p>
          </p:txBody>
        </p:sp>
        <p:sp>
          <p:nvSpPr>
            <p:cNvPr id="29" name="Rectangle 27">
              <a:extLst>
                <a:ext uri="{FF2B5EF4-FFF2-40B4-BE49-F238E27FC236}">
                  <a16:creationId xmlns:a16="http://schemas.microsoft.com/office/drawing/2014/main" id="{D6655478-B58D-4537-BD84-824AE87F0F42}"/>
                </a:ext>
              </a:extLst>
            </p:cNvPr>
            <p:cNvSpPr>
              <a:spLocks noChangeArrowheads="1"/>
            </p:cNvSpPr>
            <p:nvPr/>
          </p:nvSpPr>
          <p:spPr bwMode="auto">
            <a:xfrm>
              <a:off x="2160" y="2208"/>
              <a:ext cx="432" cy="38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dirty="0">
                  <a:latin typeface="Arial" charset="0"/>
                  <a:cs typeface="+mn-cs"/>
                </a:rPr>
                <a:t>To</a:t>
              </a:r>
            </a:p>
            <a:p>
              <a:pPr algn="ctr" eaLnBrk="1" hangingPunct="1">
                <a:defRPr/>
              </a:pPr>
              <a:r>
                <a:rPr lang="en-US" sz="1600" dirty="0">
                  <a:latin typeface="Arial" charset="0"/>
                  <a:cs typeface="+mn-cs"/>
                </a:rPr>
                <a:t>AP</a:t>
              </a:r>
            </a:p>
          </p:txBody>
        </p:sp>
        <p:sp>
          <p:nvSpPr>
            <p:cNvPr id="30" name="Rectangle 28">
              <a:extLst>
                <a:ext uri="{FF2B5EF4-FFF2-40B4-BE49-F238E27FC236}">
                  <a16:creationId xmlns:a16="http://schemas.microsoft.com/office/drawing/2014/main" id="{DF2FFAA7-2E69-4BAC-A0BE-E99E1682BB40}"/>
                </a:ext>
              </a:extLst>
            </p:cNvPr>
            <p:cNvSpPr>
              <a:spLocks noChangeArrowheads="1"/>
            </p:cNvSpPr>
            <p:nvPr/>
          </p:nvSpPr>
          <p:spPr bwMode="auto">
            <a:xfrm>
              <a:off x="3024" y="2208"/>
              <a:ext cx="432" cy="38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dirty="0">
                  <a:latin typeface="Arial" charset="0"/>
                  <a:cs typeface="+mn-cs"/>
                </a:rPr>
                <a:t>More </a:t>
              </a:r>
            </a:p>
            <a:p>
              <a:pPr algn="ctr" eaLnBrk="1" hangingPunct="1">
                <a:defRPr/>
              </a:pPr>
              <a:r>
                <a:rPr lang="en-US" sz="1600" dirty="0">
                  <a:latin typeface="Arial" charset="0"/>
                  <a:cs typeface="+mn-cs"/>
                </a:rPr>
                <a:t>frag</a:t>
              </a:r>
            </a:p>
          </p:txBody>
        </p:sp>
        <p:sp>
          <p:nvSpPr>
            <p:cNvPr id="31" name="Rectangle 29">
              <a:extLst>
                <a:ext uri="{FF2B5EF4-FFF2-40B4-BE49-F238E27FC236}">
                  <a16:creationId xmlns:a16="http://schemas.microsoft.com/office/drawing/2014/main" id="{DB257F03-F21E-4833-9427-3CED7C0A812F}"/>
                </a:ext>
              </a:extLst>
            </p:cNvPr>
            <p:cNvSpPr>
              <a:spLocks noChangeArrowheads="1"/>
            </p:cNvSpPr>
            <p:nvPr/>
          </p:nvSpPr>
          <p:spPr bwMode="auto">
            <a:xfrm>
              <a:off x="4752" y="2208"/>
              <a:ext cx="432" cy="38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dirty="0">
                  <a:latin typeface="Arial" charset="0"/>
                  <a:cs typeface="+mn-cs"/>
                </a:rPr>
                <a:t>WEP</a:t>
              </a:r>
            </a:p>
          </p:txBody>
        </p:sp>
        <p:sp>
          <p:nvSpPr>
            <p:cNvPr id="32" name="Rectangle 30">
              <a:extLst>
                <a:ext uri="{FF2B5EF4-FFF2-40B4-BE49-F238E27FC236}">
                  <a16:creationId xmlns:a16="http://schemas.microsoft.com/office/drawing/2014/main" id="{A4460E65-4789-46FE-A183-4EDD352D073C}"/>
                </a:ext>
              </a:extLst>
            </p:cNvPr>
            <p:cNvSpPr>
              <a:spLocks noChangeArrowheads="1"/>
            </p:cNvSpPr>
            <p:nvPr/>
          </p:nvSpPr>
          <p:spPr bwMode="auto">
            <a:xfrm>
              <a:off x="4320" y="2208"/>
              <a:ext cx="432" cy="38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dirty="0">
                  <a:latin typeface="Arial" charset="0"/>
                  <a:cs typeface="+mn-cs"/>
                </a:rPr>
                <a:t>More</a:t>
              </a:r>
            </a:p>
            <a:p>
              <a:pPr algn="ctr" eaLnBrk="1" hangingPunct="1">
                <a:defRPr/>
              </a:pPr>
              <a:r>
                <a:rPr lang="en-US" sz="1600" dirty="0">
                  <a:latin typeface="Arial" charset="0"/>
                  <a:cs typeface="+mn-cs"/>
                </a:rPr>
                <a:t>data</a:t>
              </a:r>
            </a:p>
          </p:txBody>
        </p:sp>
        <p:sp>
          <p:nvSpPr>
            <p:cNvPr id="33" name="Rectangle 31">
              <a:extLst>
                <a:ext uri="{FF2B5EF4-FFF2-40B4-BE49-F238E27FC236}">
                  <a16:creationId xmlns:a16="http://schemas.microsoft.com/office/drawing/2014/main" id="{BFE52CF7-7A95-42CD-BC39-E146AA6E861B}"/>
                </a:ext>
              </a:extLst>
            </p:cNvPr>
            <p:cNvSpPr>
              <a:spLocks noChangeArrowheads="1"/>
            </p:cNvSpPr>
            <p:nvPr/>
          </p:nvSpPr>
          <p:spPr bwMode="auto">
            <a:xfrm>
              <a:off x="3888" y="2208"/>
              <a:ext cx="432" cy="38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dirty="0">
                  <a:latin typeface="Arial" charset="0"/>
                  <a:cs typeface="+mn-cs"/>
                </a:rPr>
                <a:t>Power</a:t>
              </a:r>
            </a:p>
            <a:p>
              <a:pPr algn="ctr" eaLnBrk="1" hangingPunct="1">
                <a:defRPr/>
              </a:pPr>
              <a:r>
                <a:rPr lang="en-US" sz="1600" dirty="0">
                  <a:latin typeface="Arial" charset="0"/>
                  <a:cs typeface="+mn-cs"/>
                </a:rPr>
                <a:t>mgt</a:t>
              </a:r>
            </a:p>
          </p:txBody>
        </p:sp>
        <p:sp>
          <p:nvSpPr>
            <p:cNvPr id="34" name="Rectangle 32">
              <a:extLst>
                <a:ext uri="{FF2B5EF4-FFF2-40B4-BE49-F238E27FC236}">
                  <a16:creationId xmlns:a16="http://schemas.microsoft.com/office/drawing/2014/main" id="{F34E6F72-29EB-4DE2-894E-C78E3B30BB6C}"/>
                </a:ext>
              </a:extLst>
            </p:cNvPr>
            <p:cNvSpPr>
              <a:spLocks noChangeArrowheads="1"/>
            </p:cNvSpPr>
            <p:nvPr/>
          </p:nvSpPr>
          <p:spPr bwMode="auto">
            <a:xfrm>
              <a:off x="3456" y="2208"/>
              <a:ext cx="432" cy="38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dirty="0">
                  <a:latin typeface="Arial" charset="0"/>
                  <a:cs typeface="+mn-cs"/>
                </a:rPr>
                <a:t>Retry</a:t>
              </a:r>
            </a:p>
          </p:txBody>
        </p:sp>
        <p:sp>
          <p:nvSpPr>
            <p:cNvPr id="35" name="Rectangle 33">
              <a:extLst>
                <a:ext uri="{FF2B5EF4-FFF2-40B4-BE49-F238E27FC236}">
                  <a16:creationId xmlns:a16="http://schemas.microsoft.com/office/drawing/2014/main" id="{C0F30766-EB1B-4F6C-82B9-5C1485C008F6}"/>
                </a:ext>
              </a:extLst>
            </p:cNvPr>
            <p:cNvSpPr>
              <a:spLocks noChangeArrowheads="1"/>
            </p:cNvSpPr>
            <p:nvPr/>
          </p:nvSpPr>
          <p:spPr bwMode="auto">
            <a:xfrm>
              <a:off x="5184" y="2208"/>
              <a:ext cx="432" cy="38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dirty="0">
                  <a:latin typeface="Arial" charset="0"/>
                  <a:cs typeface="+mn-cs"/>
                </a:rPr>
                <a:t>Rsvd</a:t>
              </a:r>
            </a:p>
          </p:txBody>
        </p:sp>
        <p:sp>
          <p:nvSpPr>
            <p:cNvPr id="36" name="Rectangle 34">
              <a:extLst>
                <a:ext uri="{FF2B5EF4-FFF2-40B4-BE49-F238E27FC236}">
                  <a16:creationId xmlns:a16="http://schemas.microsoft.com/office/drawing/2014/main" id="{60B724F6-6D45-4FC8-B653-CD1046632BDF}"/>
                </a:ext>
              </a:extLst>
            </p:cNvPr>
            <p:cNvSpPr>
              <a:spLocks noChangeArrowheads="1"/>
            </p:cNvSpPr>
            <p:nvPr/>
          </p:nvSpPr>
          <p:spPr bwMode="auto">
            <a:xfrm>
              <a:off x="240" y="2208"/>
              <a:ext cx="624" cy="384"/>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dirty="0">
                  <a:latin typeface="Arial" charset="0"/>
                  <a:cs typeface="+mn-cs"/>
                </a:rPr>
                <a:t>Protocol</a:t>
              </a:r>
            </a:p>
            <a:p>
              <a:pPr algn="ctr" eaLnBrk="1" hangingPunct="1">
                <a:defRPr/>
              </a:pPr>
              <a:r>
                <a:rPr lang="en-US" sz="1600" dirty="0">
                  <a:latin typeface="Arial" charset="0"/>
                  <a:cs typeface="+mn-cs"/>
                </a:rPr>
                <a:t>version</a:t>
              </a:r>
            </a:p>
          </p:txBody>
        </p:sp>
        <p:sp>
          <p:nvSpPr>
            <p:cNvPr id="37" name="Text Box 35">
              <a:extLst>
                <a:ext uri="{FF2B5EF4-FFF2-40B4-BE49-F238E27FC236}">
                  <a16:creationId xmlns:a16="http://schemas.microsoft.com/office/drawing/2014/main" id="{7BA2774D-BCF7-4CF2-863F-CB5C11D9E187}"/>
                </a:ext>
              </a:extLst>
            </p:cNvPr>
            <p:cNvSpPr txBox="1">
              <a:spLocks noChangeArrowheads="1"/>
            </p:cNvSpPr>
            <p:nvPr/>
          </p:nvSpPr>
          <p:spPr bwMode="auto">
            <a:xfrm>
              <a:off x="518" y="1991"/>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2</a:t>
              </a:r>
            </a:p>
          </p:txBody>
        </p:sp>
        <p:sp>
          <p:nvSpPr>
            <p:cNvPr id="38" name="Text Box 36">
              <a:extLst>
                <a:ext uri="{FF2B5EF4-FFF2-40B4-BE49-F238E27FC236}">
                  <a16:creationId xmlns:a16="http://schemas.microsoft.com/office/drawing/2014/main" id="{F0284337-7D66-497F-932D-93FD96E05BF5}"/>
                </a:ext>
              </a:extLst>
            </p:cNvPr>
            <p:cNvSpPr txBox="1">
              <a:spLocks noChangeArrowheads="1"/>
            </p:cNvSpPr>
            <p:nvPr/>
          </p:nvSpPr>
          <p:spPr bwMode="auto">
            <a:xfrm>
              <a:off x="1104" y="2016"/>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2</a:t>
              </a:r>
            </a:p>
          </p:txBody>
        </p:sp>
        <p:sp>
          <p:nvSpPr>
            <p:cNvPr id="39" name="Text Box 37">
              <a:extLst>
                <a:ext uri="{FF2B5EF4-FFF2-40B4-BE49-F238E27FC236}">
                  <a16:creationId xmlns:a16="http://schemas.microsoft.com/office/drawing/2014/main" id="{BDAD1ECF-E617-4AE2-A409-BF0B2E96307C}"/>
                </a:ext>
              </a:extLst>
            </p:cNvPr>
            <p:cNvSpPr txBox="1">
              <a:spLocks noChangeArrowheads="1"/>
            </p:cNvSpPr>
            <p:nvPr/>
          </p:nvSpPr>
          <p:spPr bwMode="auto">
            <a:xfrm>
              <a:off x="1728" y="2016"/>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4</a:t>
              </a:r>
            </a:p>
          </p:txBody>
        </p:sp>
        <p:sp>
          <p:nvSpPr>
            <p:cNvPr id="40" name="Text Box 38">
              <a:extLst>
                <a:ext uri="{FF2B5EF4-FFF2-40B4-BE49-F238E27FC236}">
                  <a16:creationId xmlns:a16="http://schemas.microsoft.com/office/drawing/2014/main" id="{E638C3FE-29D9-4D51-9C59-9EEC3F3DABDB}"/>
                </a:ext>
              </a:extLst>
            </p:cNvPr>
            <p:cNvSpPr txBox="1">
              <a:spLocks noChangeArrowheads="1"/>
            </p:cNvSpPr>
            <p:nvPr/>
          </p:nvSpPr>
          <p:spPr bwMode="auto">
            <a:xfrm>
              <a:off x="2304" y="2016"/>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1</a:t>
              </a:r>
            </a:p>
          </p:txBody>
        </p:sp>
        <p:sp>
          <p:nvSpPr>
            <p:cNvPr id="41" name="Text Box 39">
              <a:extLst>
                <a:ext uri="{FF2B5EF4-FFF2-40B4-BE49-F238E27FC236}">
                  <a16:creationId xmlns:a16="http://schemas.microsoft.com/office/drawing/2014/main" id="{AC81C3BE-94D4-4680-9ABF-8CBEC4AA2AD4}"/>
                </a:ext>
              </a:extLst>
            </p:cNvPr>
            <p:cNvSpPr txBox="1">
              <a:spLocks noChangeArrowheads="1"/>
            </p:cNvSpPr>
            <p:nvPr/>
          </p:nvSpPr>
          <p:spPr bwMode="auto">
            <a:xfrm>
              <a:off x="2688" y="2016"/>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1</a:t>
              </a:r>
            </a:p>
          </p:txBody>
        </p:sp>
        <p:sp>
          <p:nvSpPr>
            <p:cNvPr id="42" name="Text Box 40">
              <a:extLst>
                <a:ext uri="{FF2B5EF4-FFF2-40B4-BE49-F238E27FC236}">
                  <a16:creationId xmlns:a16="http://schemas.microsoft.com/office/drawing/2014/main" id="{C461B483-F082-4DF1-892F-EE24C49DC981}"/>
                </a:ext>
              </a:extLst>
            </p:cNvPr>
            <p:cNvSpPr txBox="1">
              <a:spLocks noChangeArrowheads="1"/>
            </p:cNvSpPr>
            <p:nvPr/>
          </p:nvSpPr>
          <p:spPr bwMode="auto">
            <a:xfrm>
              <a:off x="3120" y="2016"/>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1</a:t>
              </a:r>
            </a:p>
          </p:txBody>
        </p:sp>
        <p:sp>
          <p:nvSpPr>
            <p:cNvPr id="43" name="Text Box 41">
              <a:extLst>
                <a:ext uri="{FF2B5EF4-FFF2-40B4-BE49-F238E27FC236}">
                  <a16:creationId xmlns:a16="http://schemas.microsoft.com/office/drawing/2014/main" id="{98B3F9CB-41C1-4E13-99FF-04E37A6ED09D}"/>
                </a:ext>
              </a:extLst>
            </p:cNvPr>
            <p:cNvSpPr txBox="1">
              <a:spLocks noChangeArrowheads="1"/>
            </p:cNvSpPr>
            <p:nvPr/>
          </p:nvSpPr>
          <p:spPr bwMode="auto">
            <a:xfrm>
              <a:off x="4464" y="2016"/>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1</a:t>
              </a:r>
            </a:p>
          </p:txBody>
        </p:sp>
        <p:sp>
          <p:nvSpPr>
            <p:cNvPr id="44" name="Text Box 42">
              <a:extLst>
                <a:ext uri="{FF2B5EF4-FFF2-40B4-BE49-F238E27FC236}">
                  <a16:creationId xmlns:a16="http://schemas.microsoft.com/office/drawing/2014/main" id="{415CFE57-1A97-4F10-AFC3-80CFD5B0DC2C}"/>
                </a:ext>
              </a:extLst>
            </p:cNvPr>
            <p:cNvSpPr txBox="1">
              <a:spLocks noChangeArrowheads="1"/>
            </p:cNvSpPr>
            <p:nvPr/>
          </p:nvSpPr>
          <p:spPr bwMode="auto">
            <a:xfrm>
              <a:off x="4896" y="2016"/>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1</a:t>
              </a:r>
            </a:p>
          </p:txBody>
        </p:sp>
        <p:sp>
          <p:nvSpPr>
            <p:cNvPr id="45" name="Text Box 43">
              <a:extLst>
                <a:ext uri="{FF2B5EF4-FFF2-40B4-BE49-F238E27FC236}">
                  <a16:creationId xmlns:a16="http://schemas.microsoft.com/office/drawing/2014/main" id="{01849B95-60B6-4772-9430-E55841904E09}"/>
                </a:ext>
              </a:extLst>
            </p:cNvPr>
            <p:cNvSpPr txBox="1">
              <a:spLocks noChangeArrowheads="1"/>
            </p:cNvSpPr>
            <p:nvPr/>
          </p:nvSpPr>
          <p:spPr bwMode="auto">
            <a:xfrm>
              <a:off x="5280" y="2016"/>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1</a:t>
              </a:r>
            </a:p>
          </p:txBody>
        </p:sp>
        <p:sp>
          <p:nvSpPr>
            <p:cNvPr id="46" name="Text Box 44">
              <a:extLst>
                <a:ext uri="{FF2B5EF4-FFF2-40B4-BE49-F238E27FC236}">
                  <a16:creationId xmlns:a16="http://schemas.microsoft.com/office/drawing/2014/main" id="{3C456AFE-495F-456B-B39B-6BE8089B8C76}"/>
                </a:ext>
              </a:extLst>
            </p:cNvPr>
            <p:cNvSpPr txBox="1">
              <a:spLocks noChangeArrowheads="1"/>
            </p:cNvSpPr>
            <p:nvPr/>
          </p:nvSpPr>
          <p:spPr bwMode="auto">
            <a:xfrm>
              <a:off x="3600" y="2016"/>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1</a:t>
              </a:r>
            </a:p>
          </p:txBody>
        </p:sp>
        <p:sp>
          <p:nvSpPr>
            <p:cNvPr id="47" name="Text Box 45">
              <a:extLst>
                <a:ext uri="{FF2B5EF4-FFF2-40B4-BE49-F238E27FC236}">
                  <a16:creationId xmlns:a16="http://schemas.microsoft.com/office/drawing/2014/main" id="{4491F57D-3EF6-4A0C-A2FD-99D592662360}"/>
                </a:ext>
              </a:extLst>
            </p:cNvPr>
            <p:cNvSpPr txBox="1">
              <a:spLocks noChangeArrowheads="1"/>
            </p:cNvSpPr>
            <p:nvPr/>
          </p:nvSpPr>
          <p:spPr bwMode="auto">
            <a:xfrm>
              <a:off x="3984" y="2016"/>
              <a:ext cx="196"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mn-cs"/>
                </a:rPr>
                <a:t>1</a:t>
              </a:r>
            </a:p>
          </p:txBody>
        </p:sp>
      </p:grpSp>
      <p:sp>
        <p:nvSpPr>
          <p:cNvPr id="48" name="Freeform 47">
            <a:extLst>
              <a:ext uri="{FF2B5EF4-FFF2-40B4-BE49-F238E27FC236}">
                <a16:creationId xmlns:a16="http://schemas.microsoft.com/office/drawing/2014/main" id="{29E43B7F-3469-44C0-B15F-058F375D1E9C}"/>
              </a:ext>
            </a:extLst>
          </p:cNvPr>
          <p:cNvSpPr>
            <a:spLocks/>
          </p:cNvSpPr>
          <p:nvPr/>
        </p:nvSpPr>
        <p:spPr bwMode="auto">
          <a:xfrm>
            <a:off x="430213" y="3418036"/>
            <a:ext cx="8713787" cy="1066800"/>
          </a:xfrm>
          <a:custGeom>
            <a:avLst/>
            <a:gdLst>
              <a:gd name="T0" fmla="*/ 2147483647 w 5489"/>
              <a:gd name="T1" fmla="*/ 0 h 672"/>
              <a:gd name="T2" fmla="*/ 0 w 5489"/>
              <a:gd name="T3" fmla="*/ 2147483647 h 672"/>
              <a:gd name="T4" fmla="*/ 2147483647 w 5489"/>
              <a:gd name="T5" fmla="*/ 2147483647 h 672"/>
              <a:gd name="T6" fmla="*/ 2147483647 w 5489"/>
              <a:gd name="T7" fmla="*/ 0 h 672"/>
              <a:gd name="T8" fmla="*/ 2147483647 w 5489"/>
              <a:gd name="T9" fmla="*/ 0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89" h="672">
                <a:moveTo>
                  <a:pt x="64" y="0"/>
                </a:moveTo>
                <a:lnTo>
                  <a:pt x="0" y="664"/>
                </a:lnTo>
                <a:lnTo>
                  <a:pt x="5392" y="672"/>
                </a:lnTo>
                <a:cubicBezTo>
                  <a:pt x="5489" y="561"/>
                  <a:pt x="976" y="408"/>
                  <a:pt x="584" y="0"/>
                </a:cubicBezTo>
                <a:cubicBezTo>
                  <a:pt x="152" y="0"/>
                  <a:pt x="172" y="0"/>
                  <a:pt x="64" y="0"/>
                </a:cubicBezTo>
                <a:close/>
              </a:path>
            </a:pathLst>
          </a:custGeom>
          <a:gradFill rotWithShape="1">
            <a:gsLst>
              <a:gs pos="0">
                <a:schemeClr val="tx1"/>
              </a:gs>
              <a:gs pos="100000">
                <a:schemeClr val="bg1">
                  <a:alpha val="17998"/>
                </a:schemeClr>
              </a:gs>
            </a:gsLst>
            <a:lin ang="540000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9" name="Text Box 49">
            <a:extLst>
              <a:ext uri="{FF2B5EF4-FFF2-40B4-BE49-F238E27FC236}">
                <a16:creationId xmlns:a16="http://schemas.microsoft.com/office/drawing/2014/main" id="{DB4BB238-5244-47EB-9C40-9264808F740A}"/>
              </a:ext>
            </a:extLst>
          </p:cNvPr>
          <p:cNvSpPr txBox="1">
            <a:spLocks noChangeArrowheads="1"/>
          </p:cNvSpPr>
          <p:nvPr/>
        </p:nvSpPr>
        <p:spPr bwMode="auto">
          <a:xfrm>
            <a:off x="2132013" y="1608286"/>
            <a:ext cx="293766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dirty="0">
                <a:latin typeface="+mn-ea"/>
                <a:ea typeface="+mn-ea"/>
                <a:cs typeface="Arial" charset="0"/>
              </a:rPr>
              <a:t>预留的传输时间</a:t>
            </a:r>
            <a:r>
              <a:rPr lang="en-US" dirty="0">
                <a:latin typeface="+mn-ea"/>
                <a:ea typeface="+mn-ea"/>
                <a:cs typeface="Arial" charset="0"/>
              </a:rPr>
              <a:t>(RTS/CTS)</a:t>
            </a:r>
          </a:p>
        </p:txBody>
      </p:sp>
      <p:sp>
        <p:nvSpPr>
          <p:cNvPr id="50" name="Line 50">
            <a:extLst>
              <a:ext uri="{FF2B5EF4-FFF2-40B4-BE49-F238E27FC236}">
                <a16:creationId xmlns:a16="http://schemas.microsoft.com/office/drawing/2014/main" id="{1C6EE483-E867-45C7-B573-580D2DA08758}"/>
              </a:ext>
            </a:extLst>
          </p:cNvPr>
          <p:cNvSpPr>
            <a:spLocks noChangeShapeType="1"/>
          </p:cNvSpPr>
          <p:nvPr/>
        </p:nvSpPr>
        <p:spPr bwMode="auto">
          <a:xfrm flipH="1">
            <a:off x="1905000" y="1827361"/>
            <a:ext cx="258763" cy="639762"/>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51" name="Text Box 51">
            <a:extLst>
              <a:ext uri="{FF2B5EF4-FFF2-40B4-BE49-F238E27FC236}">
                <a16:creationId xmlns:a16="http://schemas.microsoft.com/office/drawing/2014/main" id="{8D3D77A0-FC43-4A95-A803-215AAC202C4E}"/>
              </a:ext>
            </a:extLst>
          </p:cNvPr>
          <p:cNvSpPr txBox="1">
            <a:spLocks noChangeArrowheads="1"/>
          </p:cNvSpPr>
          <p:nvPr/>
        </p:nvSpPr>
        <p:spPr bwMode="auto">
          <a:xfrm>
            <a:off x="5926138" y="1470173"/>
            <a:ext cx="1338828"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dirty="0">
                <a:latin typeface="+mn-ea"/>
                <a:ea typeface="+mn-ea"/>
                <a:cs typeface="Arial" charset="0"/>
              </a:rPr>
              <a:t>帧序列号</a:t>
            </a:r>
            <a:endParaRPr lang="en-US" dirty="0">
              <a:latin typeface="+mn-ea"/>
              <a:ea typeface="+mn-ea"/>
              <a:cs typeface="Arial" charset="0"/>
            </a:endParaRPr>
          </a:p>
          <a:p>
            <a:pPr>
              <a:defRPr/>
            </a:pPr>
            <a:r>
              <a:rPr lang="en-US" dirty="0">
                <a:latin typeface="+mn-ea"/>
                <a:ea typeface="+mn-ea"/>
                <a:cs typeface="Arial" charset="0"/>
              </a:rPr>
              <a:t>(</a:t>
            </a:r>
            <a:r>
              <a:rPr lang="zh-CN" altLang="en-US" dirty="0">
                <a:latin typeface="+mn-ea"/>
                <a:ea typeface="+mn-ea"/>
                <a:cs typeface="Arial" charset="0"/>
              </a:rPr>
              <a:t>可靠传输</a:t>
            </a:r>
            <a:r>
              <a:rPr lang="en-US" dirty="0">
                <a:latin typeface="+mn-ea"/>
                <a:ea typeface="+mn-ea"/>
                <a:cs typeface="Arial" charset="0"/>
              </a:rPr>
              <a:t>)</a:t>
            </a:r>
          </a:p>
        </p:txBody>
      </p:sp>
      <p:sp>
        <p:nvSpPr>
          <p:cNvPr id="52" name="Line 52">
            <a:extLst>
              <a:ext uri="{FF2B5EF4-FFF2-40B4-BE49-F238E27FC236}">
                <a16:creationId xmlns:a16="http://schemas.microsoft.com/office/drawing/2014/main" id="{96A931A5-F066-423F-A424-E7F4045EB3B3}"/>
              </a:ext>
            </a:extLst>
          </p:cNvPr>
          <p:cNvSpPr>
            <a:spLocks noChangeShapeType="1"/>
          </p:cNvSpPr>
          <p:nvPr/>
        </p:nvSpPr>
        <p:spPr bwMode="auto">
          <a:xfrm flipH="1">
            <a:off x="5410200" y="1767036"/>
            <a:ext cx="487363" cy="912812"/>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53" name="Line 53">
            <a:extLst>
              <a:ext uri="{FF2B5EF4-FFF2-40B4-BE49-F238E27FC236}">
                <a16:creationId xmlns:a16="http://schemas.microsoft.com/office/drawing/2014/main" id="{52A1FF1D-F1C1-4CF0-9E67-32CC01632CC6}"/>
              </a:ext>
            </a:extLst>
          </p:cNvPr>
          <p:cNvSpPr>
            <a:spLocks noChangeShapeType="1"/>
          </p:cNvSpPr>
          <p:nvPr/>
        </p:nvSpPr>
        <p:spPr bwMode="auto">
          <a:xfrm flipH="1" flipV="1">
            <a:off x="2012950" y="5181748"/>
            <a:ext cx="258763" cy="63976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54" name="Text Box 54">
            <a:extLst>
              <a:ext uri="{FF2B5EF4-FFF2-40B4-BE49-F238E27FC236}">
                <a16:creationId xmlns:a16="http://schemas.microsoft.com/office/drawing/2014/main" id="{2F71C2B1-A98D-4087-8531-1A07152C6410}"/>
              </a:ext>
            </a:extLst>
          </p:cNvPr>
          <p:cNvSpPr txBox="1">
            <a:spLocks noChangeArrowheads="1"/>
          </p:cNvSpPr>
          <p:nvPr/>
        </p:nvSpPr>
        <p:spPr bwMode="auto">
          <a:xfrm>
            <a:off x="1573783" y="5753248"/>
            <a:ext cx="1630065" cy="923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dirty="0">
                <a:latin typeface="+mn-ea"/>
                <a:ea typeface="+mn-ea"/>
                <a:cs typeface="Arial" charset="0"/>
              </a:rPr>
              <a:t>帧类型</a:t>
            </a:r>
            <a:br>
              <a:rPr lang="en-US" altLang="zh-CN" dirty="0">
                <a:latin typeface="+mn-ea"/>
                <a:ea typeface="+mn-ea"/>
                <a:cs typeface="Arial" charset="0"/>
              </a:rPr>
            </a:br>
            <a:r>
              <a:rPr lang="en-US" dirty="0">
                <a:latin typeface="+mn-ea"/>
                <a:ea typeface="+mn-ea"/>
                <a:cs typeface="Arial" charset="0"/>
              </a:rPr>
              <a:t>(RTS, CTS, ACK, </a:t>
            </a:r>
            <a:r>
              <a:rPr lang="zh-CN" altLang="en-US" dirty="0">
                <a:latin typeface="+mn-ea"/>
                <a:ea typeface="+mn-ea"/>
                <a:cs typeface="Arial" charset="0"/>
              </a:rPr>
              <a:t>数据</a:t>
            </a:r>
            <a:r>
              <a:rPr lang="en-US" dirty="0">
                <a:latin typeface="+mn-ea"/>
                <a:ea typeface="+mn-ea"/>
                <a:cs typeface="Arial" charset="0"/>
              </a:rPr>
              <a:t>)</a:t>
            </a:r>
          </a:p>
        </p:txBody>
      </p:sp>
      <p:sp>
        <p:nvSpPr>
          <p:cNvPr id="55" name="Line 53">
            <a:extLst>
              <a:ext uri="{FF2B5EF4-FFF2-40B4-BE49-F238E27FC236}">
                <a16:creationId xmlns:a16="http://schemas.microsoft.com/office/drawing/2014/main" id="{4C934BB1-06C8-4494-B2C0-4B07D081E194}"/>
              </a:ext>
            </a:extLst>
          </p:cNvPr>
          <p:cNvSpPr>
            <a:spLocks noChangeShapeType="1"/>
          </p:cNvSpPr>
          <p:nvPr/>
        </p:nvSpPr>
        <p:spPr bwMode="auto">
          <a:xfrm flipH="1" flipV="1">
            <a:off x="7985125" y="5111898"/>
            <a:ext cx="258763" cy="639763"/>
          </a:xfrm>
          <a:prstGeom prst="line">
            <a:avLst/>
          </a:prstGeom>
          <a:noFill/>
          <a:ln w="9525">
            <a:solidFill>
              <a:schemeClr val="tx1"/>
            </a:solidFill>
            <a:round/>
            <a:headEnd/>
            <a:tailEnd type="triangle" w="med" len="med"/>
          </a:ln>
        </p:spPr>
        <p:txBody>
          <a:bodyPr wrap="none"/>
          <a:lstStyle/>
          <a:p>
            <a:endParaRPr lang="zh-CN" altLang="en-US"/>
          </a:p>
        </p:txBody>
      </p:sp>
      <p:sp>
        <p:nvSpPr>
          <p:cNvPr id="56" name="Text Box 54">
            <a:extLst>
              <a:ext uri="{FF2B5EF4-FFF2-40B4-BE49-F238E27FC236}">
                <a16:creationId xmlns:a16="http://schemas.microsoft.com/office/drawing/2014/main" id="{0F6BCABD-BBBA-475C-A8D9-958B9DF21D3B}"/>
              </a:ext>
            </a:extLst>
          </p:cNvPr>
          <p:cNvSpPr txBox="1">
            <a:spLocks noChangeArrowheads="1"/>
          </p:cNvSpPr>
          <p:nvPr/>
        </p:nvSpPr>
        <p:spPr bwMode="auto">
          <a:xfrm>
            <a:off x="7635659" y="5807223"/>
            <a:ext cx="1112805" cy="369332"/>
          </a:xfrm>
          <a:prstGeom prst="rect">
            <a:avLst/>
          </a:prstGeom>
          <a:noFill/>
          <a:ln w="9525">
            <a:noFill/>
            <a:miter lim="800000"/>
            <a:headEnd/>
            <a:tailEnd/>
          </a:ln>
        </p:spPr>
        <p:txBody>
          <a:bodyPr wrap="none">
            <a:spAutoFit/>
          </a:bodyPr>
          <a:lstStyle/>
          <a:p>
            <a:r>
              <a:rPr lang="zh-CN" altLang="en-US" dirty="0">
                <a:latin typeface="+mn-ea"/>
                <a:cs typeface="Arial" pitchFamily="34" charset="0"/>
              </a:rPr>
              <a:t>是否加密</a:t>
            </a:r>
            <a:endParaRPr lang="en-US" altLang="zh-CN" dirty="0">
              <a:latin typeface="+mn-ea"/>
              <a:cs typeface="Arial" pitchFamily="34" charset="0"/>
            </a:endParaRPr>
          </a:p>
        </p:txBody>
      </p:sp>
      <p:sp>
        <p:nvSpPr>
          <p:cNvPr id="57" name="Line 53">
            <a:extLst>
              <a:ext uri="{FF2B5EF4-FFF2-40B4-BE49-F238E27FC236}">
                <a16:creationId xmlns:a16="http://schemas.microsoft.com/office/drawing/2014/main" id="{89D73C3C-BFD6-4F96-9EE7-2EB4A661C9F0}"/>
              </a:ext>
            </a:extLst>
          </p:cNvPr>
          <p:cNvSpPr>
            <a:spLocks noChangeShapeType="1"/>
          </p:cNvSpPr>
          <p:nvPr/>
        </p:nvSpPr>
        <p:spPr bwMode="auto">
          <a:xfrm flipH="1" flipV="1">
            <a:off x="3953197" y="5157192"/>
            <a:ext cx="258763" cy="63976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58" name="Line 53">
            <a:extLst>
              <a:ext uri="{FF2B5EF4-FFF2-40B4-BE49-F238E27FC236}">
                <a16:creationId xmlns:a16="http://schemas.microsoft.com/office/drawing/2014/main" id="{1E3EEC4C-E901-47CF-A8FA-5A85BDED88FC}"/>
              </a:ext>
            </a:extLst>
          </p:cNvPr>
          <p:cNvSpPr>
            <a:spLocks noChangeShapeType="1"/>
          </p:cNvSpPr>
          <p:nvPr/>
        </p:nvSpPr>
        <p:spPr bwMode="auto">
          <a:xfrm flipH="1" flipV="1">
            <a:off x="4385245" y="5157192"/>
            <a:ext cx="258763" cy="639763"/>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59" name="Text Box 54">
            <a:extLst>
              <a:ext uri="{FF2B5EF4-FFF2-40B4-BE49-F238E27FC236}">
                <a16:creationId xmlns:a16="http://schemas.microsoft.com/office/drawing/2014/main" id="{ED9C8E52-7D4B-4E9D-BF14-ACB47B60A6C0}"/>
              </a:ext>
            </a:extLst>
          </p:cNvPr>
          <p:cNvSpPr txBox="1">
            <a:spLocks noChangeArrowheads="1"/>
          </p:cNvSpPr>
          <p:nvPr/>
        </p:nvSpPr>
        <p:spPr bwMode="auto">
          <a:xfrm>
            <a:off x="4141693" y="5805264"/>
            <a:ext cx="646331" cy="369332"/>
          </a:xfrm>
          <a:prstGeom prst="rect">
            <a:avLst/>
          </a:prstGeom>
          <a:noFill/>
          <a:ln w="9525">
            <a:noFill/>
            <a:miter lim="800000"/>
            <a:headEnd/>
            <a:tailEnd/>
          </a:ln>
        </p:spPr>
        <p:txBody>
          <a:bodyPr wrap="none">
            <a:spAutoFit/>
          </a:bodyPr>
          <a:lstStyle/>
          <a:p>
            <a:r>
              <a:rPr lang="zh-CN" altLang="en-US" dirty="0">
                <a:latin typeface="+mn-ea"/>
                <a:cs typeface="Arial" pitchFamily="34" charset="0"/>
              </a:rPr>
              <a:t>方向</a:t>
            </a:r>
            <a:endParaRPr lang="en-US" altLang="zh-CN" dirty="0">
              <a:latin typeface="+mn-ea"/>
              <a:cs typeface="Arial" pitchFamily="34" charset="0"/>
            </a:endParaRPr>
          </a:p>
        </p:txBody>
      </p:sp>
    </p:spTree>
    <p:extLst>
      <p:ext uri="{BB962C8B-B14F-4D97-AF65-F5344CB8AC3E}">
        <p14:creationId xmlns:p14="http://schemas.microsoft.com/office/powerpoint/2010/main" val="22748910"/>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C86629-2688-46CE-9294-6632EE25127B}"/>
              </a:ext>
            </a:extLst>
          </p:cNvPr>
          <p:cNvSpPr>
            <a:spLocks noGrp="1"/>
          </p:cNvSpPr>
          <p:nvPr>
            <p:ph type="title"/>
          </p:nvPr>
        </p:nvSpPr>
        <p:spPr/>
        <p:txBody>
          <a:bodyPr/>
          <a:lstStyle/>
          <a:p>
            <a:r>
              <a:rPr lang="en-US" altLang="zh-CN" dirty="0"/>
              <a:t>802.11</a:t>
            </a:r>
            <a:r>
              <a:rPr lang="zh-CN" altLang="en-US" dirty="0"/>
              <a:t>：在同一子网内移动</a:t>
            </a:r>
          </a:p>
        </p:txBody>
      </p:sp>
      <p:sp>
        <p:nvSpPr>
          <p:cNvPr id="4" name="灯片编号占位符 3">
            <a:extLst>
              <a:ext uri="{FF2B5EF4-FFF2-40B4-BE49-F238E27FC236}">
                <a16:creationId xmlns:a16="http://schemas.microsoft.com/office/drawing/2014/main" id="{81AEA0D7-08D4-44AC-85AB-E211022A8C49}"/>
              </a:ext>
            </a:extLst>
          </p:cNvPr>
          <p:cNvSpPr>
            <a:spLocks noGrp="1"/>
          </p:cNvSpPr>
          <p:nvPr>
            <p:ph type="sldNum" sz="quarter" idx="12"/>
          </p:nvPr>
        </p:nvSpPr>
        <p:spPr/>
        <p:txBody>
          <a:bodyPr/>
          <a:lstStyle/>
          <a:p>
            <a:fld id="{E3FA5FAF-8A25-4B6E-94B7-5CA30A873E9A}" type="slidenum">
              <a:rPr lang="zh-CN" altLang="en-US" smtClean="0"/>
              <a:pPr/>
              <a:t>37</a:t>
            </a:fld>
            <a:endParaRPr lang="zh-CN" altLang="en-US"/>
          </a:p>
        </p:txBody>
      </p:sp>
      <p:sp>
        <p:nvSpPr>
          <p:cNvPr id="5" name="Rectangle 94">
            <a:extLst>
              <a:ext uri="{FF2B5EF4-FFF2-40B4-BE49-F238E27FC236}">
                <a16:creationId xmlns:a16="http://schemas.microsoft.com/office/drawing/2014/main" id="{5F8C05AF-5A9E-4980-8ECE-6BDE46DC71ED}"/>
              </a:ext>
            </a:extLst>
          </p:cNvPr>
          <p:cNvSpPr txBox="1">
            <a:spLocks noChangeArrowheads="1"/>
          </p:cNvSpPr>
          <p:nvPr/>
        </p:nvSpPr>
        <p:spPr bwMode="auto">
          <a:xfrm>
            <a:off x="452438" y="1772940"/>
            <a:ext cx="3643312"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tabLst>
                <a:tab pos="746125" algn="l"/>
              </a:tabLst>
              <a:defRPr/>
            </a:pPr>
            <a:r>
              <a:rPr lang="en-US" kern="0" dirty="0">
                <a:latin typeface="Gill Sans MT" charset="0"/>
              </a:rPr>
              <a:t>H1</a:t>
            </a:r>
            <a:r>
              <a:rPr lang="zh-CN" altLang="en-US" kern="0" dirty="0">
                <a:latin typeface="Gill Sans MT" charset="0"/>
              </a:rPr>
              <a:t>在同一</a:t>
            </a:r>
            <a:r>
              <a:rPr lang="en-US" altLang="zh-CN" kern="0" dirty="0">
                <a:latin typeface="Gill Sans MT" charset="0"/>
              </a:rPr>
              <a:t>IP</a:t>
            </a:r>
            <a:r>
              <a:rPr lang="zh-CN" altLang="en-US" kern="0" dirty="0">
                <a:latin typeface="Gill Sans MT" charset="0"/>
              </a:rPr>
              <a:t>子网内：</a:t>
            </a:r>
            <a:r>
              <a:rPr lang="en-US" altLang="zh-CN" kern="0" dirty="0">
                <a:latin typeface="Gill Sans MT" charset="0"/>
              </a:rPr>
              <a:t>IP</a:t>
            </a:r>
            <a:r>
              <a:rPr lang="zh-CN" altLang="en-US" kern="0" dirty="0">
                <a:latin typeface="Gill Sans MT" charset="0"/>
              </a:rPr>
              <a:t>地址保持不变</a:t>
            </a:r>
            <a:endParaRPr lang="en-US" altLang="zh-CN" kern="0" dirty="0">
              <a:latin typeface="Gill Sans MT" charset="0"/>
            </a:endParaRPr>
          </a:p>
          <a:p>
            <a:pPr lvl="1">
              <a:tabLst>
                <a:tab pos="746125" algn="l"/>
              </a:tabLst>
              <a:defRPr/>
            </a:pPr>
            <a:r>
              <a:rPr lang="zh-CN" altLang="en-US" kern="0" dirty="0">
                <a:latin typeface="Gill Sans MT" charset="0"/>
              </a:rPr>
              <a:t>保持会话</a:t>
            </a:r>
            <a:endParaRPr lang="en-US" kern="0" dirty="0">
              <a:latin typeface="Gill Sans MT" charset="0"/>
            </a:endParaRPr>
          </a:p>
          <a:p>
            <a:pPr>
              <a:tabLst>
                <a:tab pos="746125" algn="l"/>
              </a:tabLst>
              <a:defRPr/>
            </a:pPr>
            <a:r>
              <a:rPr lang="zh-CN" altLang="en-US" kern="0" dirty="0">
                <a:latin typeface="Gill Sans MT" charset="0"/>
              </a:rPr>
              <a:t>交换机：</a:t>
            </a:r>
            <a:r>
              <a:rPr lang="en-US" altLang="zh-CN" kern="0" dirty="0">
                <a:latin typeface="Gill Sans MT" charset="0"/>
              </a:rPr>
              <a:t>H1</a:t>
            </a:r>
            <a:r>
              <a:rPr lang="zh-CN" altLang="en-US" kern="0" dirty="0">
                <a:latin typeface="Gill Sans MT" charset="0"/>
              </a:rPr>
              <a:t>通过哪个</a:t>
            </a:r>
            <a:r>
              <a:rPr lang="en-US" altLang="zh-CN" kern="0" dirty="0">
                <a:latin typeface="Gill Sans MT" charset="0"/>
              </a:rPr>
              <a:t>AP</a:t>
            </a:r>
            <a:r>
              <a:rPr lang="zh-CN" altLang="en-US" kern="0" dirty="0">
                <a:latin typeface="Gill Sans MT" charset="0"/>
              </a:rPr>
              <a:t>连接？</a:t>
            </a:r>
            <a:endParaRPr lang="en-US" kern="0" dirty="0">
              <a:latin typeface="Gill Sans MT" charset="0"/>
            </a:endParaRPr>
          </a:p>
          <a:p>
            <a:pPr marL="685800" lvl="1" indent="-228600">
              <a:tabLst>
                <a:tab pos="746125" algn="l"/>
              </a:tabLst>
              <a:defRPr/>
            </a:pPr>
            <a:r>
              <a:rPr lang="zh-CN" altLang="en-US" kern="0" dirty="0">
                <a:latin typeface="Gill Sans MT" charset="0"/>
              </a:rPr>
              <a:t>交换机通过自学习获得当前通过哪个端口（</a:t>
            </a:r>
            <a:r>
              <a:rPr lang="en-US" altLang="zh-CN" kern="0" dirty="0">
                <a:latin typeface="Gill Sans MT" charset="0"/>
              </a:rPr>
              <a:t>AP</a:t>
            </a:r>
            <a:r>
              <a:rPr lang="zh-CN" altLang="en-US" kern="0" dirty="0">
                <a:latin typeface="Gill Sans MT" charset="0"/>
              </a:rPr>
              <a:t>）可转发数据到</a:t>
            </a:r>
            <a:r>
              <a:rPr lang="en-US" altLang="zh-CN" kern="0" dirty="0">
                <a:latin typeface="Gill Sans MT" charset="0"/>
              </a:rPr>
              <a:t>H1</a:t>
            </a:r>
            <a:endParaRPr lang="en-US" kern="0" dirty="0">
              <a:latin typeface="Gill Sans MT" charset="0"/>
            </a:endParaRPr>
          </a:p>
        </p:txBody>
      </p:sp>
      <p:sp>
        <p:nvSpPr>
          <p:cNvPr id="6" name="Oval 5">
            <a:extLst>
              <a:ext uri="{FF2B5EF4-FFF2-40B4-BE49-F238E27FC236}">
                <a16:creationId xmlns:a16="http://schemas.microsoft.com/office/drawing/2014/main" id="{163B6E5A-B4CF-4F60-88A1-81A00E7347E7}"/>
              </a:ext>
            </a:extLst>
          </p:cNvPr>
          <p:cNvSpPr>
            <a:spLocks noChangeArrowheads="1"/>
          </p:cNvSpPr>
          <p:nvPr/>
        </p:nvSpPr>
        <p:spPr bwMode="auto">
          <a:xfrm>
            <a:off x="6380163" y="3627140"/>
            <a:ext cx="2154237" cy="2093912"/>
          </a:xfrm>
          <a:prstGeom prst="ellipse">
            <a:avLst/>
          </a:prstGeom>
          <a:solidFill>
            <a:srgbClr val="99CC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 name="Oval 38">
            <a:extLst>
              <a:ext uri="{FF2B5EF4-FFF2-40B4-BE49-F238E27FC236}">
                <a16:creationId xmlns:a16="http://schemas.microsoft.com/office/drawing/2014/main" id="{D9E77A5E-96B0-483F-B000-872D3C8031D3}"/>
              </a:ext>
            </a:extLst>
          </p:cNvPr>
          <p:cNvSpPr>
            <a:spLocks noChangeArrowheads="1"/>
          </p:cNvSpPr>
          <p:nvPr/>
        </p:nvSpPr>
        <p:spPr bwMode="auto">
          <a:xfrm>
            <a:off x="4673600" y="3689052"/>
            <a:ext cx="2278063" cy="2051050"/>
          </a:xfrm>
          <a:prstGeom prst="ellipse">
            <a:avLst/>
          </a:prstGeom>
          <a:solidFill>
            <a:srgbClr val="99CCFF"/>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 name="Line 59">
            <a:extLst>
              <a:ext uri="{FF2B5EF4-FFF2-40B4-BE49-F238E27FC236}">
                <a16:creationId xmlns:a16="http://schemas.microsoft.com/office/drawing/2014/main" id="{D44C4D35-82C3-4A63-8747-7A3FE8297216}"/>
              </a:ext>
            </a:extLst>
          </p:cNvPr>
          <p:cNvSpPr>
            <a:spLocks noChangeShapeType="1"/>
          </p:cNvSpPr>
          <p:nvPr/>
        </p:nvSpPr>
        <p:spPr bwMode="auto">
          <a:xfrm>
            <a:off x="6792913" y="4673302"/>
            <a:ext cx="3048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9" name="Line 60">
            <a:extLst>
              <a:ext uri="{FF2B5EF4-FFF2-40B4-BE49-F238E27FC236}">
                <a16:creationId xmlns:a16="http://schemas.microsoft.com/office/drawing/2014/main" id="{E16C0F1A-A8FC-43D4-8CA0-3630B62C705F}"/>
              </a:ext>
            </a:extLst>
          </p:cNvPr>
          <p:cNvSpPr>
            <a:spLocks noChangeShapeType="1"/>
          </p:cNvSpPr>
          <p:nvPr/>
        </p:nvSpPr>
        <p:spPr bwMode="auto">
          <a:xfrm flipH="1">
            <a:off x="6305550" y="4576465"/>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0" name="Line 61">
            <a:extLst>
              <a:ext uri="{FF2B5EF4-FFF2-40B4-BE49-F238E27FC236}">
                <a16:creationId xmlns:a16="http://schemas.microsoft.com/office/drawing/2014/main" id="{7623CFD3-261A-4C73-AF0C-49DFD0D92BF7}"/>
              </a:ext>
            </a:extLst>
          </p:cNvPr>
          <p:cNvSpPr>
            <a:spLocks noChangeShapeType="1"/>
          </p:cNvSpPr>
          <p:nvPr/>
        </p:nvSpPr>
        <p:spPr bwMode="auto">
          <a:xfrm flipH="1">
            <a:off x="6319838" y="4652665"/>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1" name="Line 62">
            <a:extLst>
              <a:ext uri="{FF2B5EF4-FFF2-40B4-BE49-F238E27FC236}">
                <a16:creationId xmlns:a16="http://schemas.microsoft.com/office/drawing/2014/main" id="{CD0D9A06-2E9C-4B9D-9D75-0B1819C9ABC5}"/>
              </a:ext>
            </a:extLst>
          </p:cNvPr>
          <p:cNvSpPr>
            <a:spLocks noChangeShapeType="1"/>
          </p:cNvSpPr>
          <p:nvPr/>
        </p:nvSpPr>
        <p:spPr bwMode="auto">
          <a:xfrm flipH="1">
            <a:off x="6262688" y="4719340"/>
            <a:ext cx="1905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12" name="Group 356">
            <a:extLst>
              <a:ext uri="{FF2B5EF4-FFF2-40B4-BE49-F238E27FC236}">
                <a16:creationId xmlns:a16="http://schemas.microsoft.com/office/drawing/2014/main" id="{2F4A990A-5CEA-4C4F-9CDE-125084D0158C}"/>
              </a:ext>
            </a:extLst>
          </p:cNvPr>
          <p:cNvGrpSpPr>
            <a:grpSpLocks/>
          </p:cNvGrpSpPr>
          <p:nvPr/>
        </p:nvGrpSpPr>
        <p:grpSpPr bwMode="auto">
          <a:xfrm>
            <a:off x="8005763" y="4114502"/>
            <a:ext cx="333375" cy="369888"/>
            <a:chOff x="313" y="1497"/>
            <a:chExt cx="1152" cy="1014"/>
          </a:xfrm>
        </p:grpSpPr>
        <p:pic>
          <p:nvPicPr>
            <p:cNvPr id="13" name="Picture 354" descr="laptop_stylized_small">
              <a:extLst>
                <a:ext uri="{FF2B5EF4-FFF2-40B4-BE49-F238E27FC236}">
                  <a16:creationId xmlns:a16="http://schemas.microsoft.com/office/drawing/2014/main" id="{BF085685-9CBC-4F9E-BCE7-F7CBB757A6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355" descr="antenna_stylized">
              <a:extLst>
                <a:ext uri="{FF2B5EF4-FFF2-40B4-BE49-F238E27FC236}">
                  <a16:creationId xmlns:a16="http://schemas.microsoft.com/office/drawing/2014/main" id="{4B414E2A-C7A8-403E-99A0-D86AB02C046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5" name="Group 403">
            <a:extLst>
              <a:ext uri="{FF2B5EF4-FFF2-40B4-BE49-F238E27FC236}">
                <a16:creationId xmlns:a16="http://schemas.microsoft.com/office/drawing/2014/main" id="{4D699EC3-A9BE-4E8F-ACE7-C395ABC5D40B}"/>
              </a:ext>
            </a:extLst>
          </p:cNvPr>
          <p:cNvGrpSpPr>
            <a:grpSpLocks/>
          </p:cNvGrpSpPr>
          <p:nvPr/>
        </p:nvGrpSpPr>
        <p:grpSpPr bwMode="auto">
          <a:xfrm>
            <a:off x="4968875" y="4603452"/>
            <a:ext cx="525463" cy="392113"/>
            <a:chOff x="2751" y="1851"/>
            <a:chExt cx="462" cy="478"/>
          </a:xfrm>
        </p:grpSpPr>
        <p:pic>
          <p:nvPicPr>
            <p:cNvPr id="16" name="Picture 364" descr="iphone_stylized_small">
              <a:extLst>
                <a:ext uri="{FF2B5EF4-FFF2-40B4-BE49-F238E27FC236}">
                  <a16:creationId xmlns:a16="http://schemas.microsoft.com/office/drawing/2014/main" id="{359732BD-11B3-4AFD-B7C1-FFC6F1EC0E6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 name="Picture 402" descr="antenna_radiation_stylized">
              <a:extLst>
                <a:ext uri="{FF2B5EF4-FFF2-40B4-BE49-F238E27FC236}">
                  <a16:creationId xmlns:a16="http://schemas.microsoft.com/office/drawing/2014/main" id="{096283FC-C4EE-4074-9D04-771CA65EC6C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18" name="Group 356">
            <a:extLst>
              <a:ext uri="{FF2B5EF4-FFF2-40B4-BE49-F238E27FC236}">
                <a16:creationId xmlns:a16="http://schemas.microsoft.com/office/drawing/2014/main" id="{69E636A1-F804-4DA6-A551-6D8ECE0A29F0}"/>
              </a:ext>
            </a:extLst>
          </p:cNvPr>
          <p:cNvGrpSpPr>
            <a:grpSpLocks/>
          </p:cNvGrpSpPr>
          <p:nvPr/>
        </p:nvGrpSpPr>
        <p:grpSpPr bwMode="auto">
          <a:xfrm>
            <a:off x="7345363" y="5040015"/>
            <a:ext cx="363537" cy="338137"/>
            <a:chOff x="313" y="1497"/>
            <a:chExt cx="1152" cy="1014"/>
          </a:xfrm>
        </p:grpSpPr>
        <p:pic>
          <p:nvPicPr>
            <p:cNvPr id="19" name="Picture 354" descr="laptop_stylized_small">
              <a:extLst>
                <a:ext uri="{FF2B5EF4-FFF2-40B4-BE49-F238E27FC236}">
                  <a16:creationId xmlns:a16="http://schemas.microsoft.com/office/drawing/2014/main" id="{E10959D3-CCE1-476C-B0D4-02304B48854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 name="Picture 355" descr="antenna_stylized">
              <a:extLst>
                <a:ext uri="{FF2B5EF4-FFF2-40B4-BE49-F238E27FC236}">
                  <a16:creationId xmlns:a16="http://schemas.microsoft.com/office/drawing/2014/main" id="{322A001F-59AF-419A-BC10-03EFDBAE002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1" name="Group 356">
            <a:extLst>
              <a:ext uri="{FF2B5EF4-FFF2-40B4-BE49-F238E27FC236}">
                <a16:creationId xmlns:a16="http://schemas.microsoft.com/office/drawing/2014/main" id="{AFB88C70-CD0D-4950-A21B-8408F84448FF}"/>
              </a:ext>
            </a:extLst>
          </p:cNvPr>
          <p:cNvGrpSpPr>
            <a:grpSpLocks/>
          </p:cNvGrpSpPr>
          <p:nvPr/>
        </p:nvGrpSpPr>
        <p:grpSpPr bwMode="auto">
          <a:xfrm>
            <a:off x="6116638" y="5060652"/>
            <a:ext cx="376237" cy="347663"/>
            <a:chOff x="313" y="1497"/>
            <a:chExt cx="1152" cy="1014"/>
          </a:xfrm>
        </p:grpSpPr>
        <p:pic>
          <p:nvPicPr>
            <p:cNvPr id="22" name="Picture 354" descr="laptop_stylized_small">
              <a:extLst>
                <a:ext uri="{FF2B5EF4-FFF2-40B4-BE49-F238E27FC236}">
                  <a16:creationId xmlns:a16="http://schemas.microsoft.com/office/drawing/2014/main" id="{BA637E18-C4EE-40FB-B5BA-BC7317DEE4D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 name="Picture 355" descr="antenna_stylized">
              <a:extLst>
                <a:ext uri="{FF2B5EF4-FFF2-40B4-BE49-F238E27FC236}">
                  <a16:creationId xmlns:a16="http://schemas.microsoft.com/office/drawing/2014/main" id="{D7B73980-EB29-4BB5-9BAE-5E086DA00C55}"/>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4" name="Group 356">
            <a:extLst>
              <a:ext uri="{FF2B5EF4-FFF2-40B4-BE49-F238E27FC236}">
                <a16:creationId xmlns:a16="http://schemas.microsoft.com/office/drawing/2014/main" id="{F80204C7-88EC-454B-B955-688573B8B50C}"/>
              </a:ext>
            </a:extLst>
          </p:cNvPr>
          <p:cNvGrpSpPr>
            <a:grpSpLocks/>
          </p:cNvGrpSpPr>
          <p:nvPr/>
        </p:nvGrpSpPr>
        <p:grpSpPr bwMode="auto">
          <a:xfrm>
            <a:off x="5394325" y="5079702"/>
            <a:ext cx="384175" cy="438150"/>
            <a:chOff x="313" y="1497"/>
            <a:chExt cx="1152" cy="1014"/>
          </a:xfrm>
        </p:grpSpPr>
        <p:pic>
          <p:nvPicPr>
            <p:cNvPr id="25" name="Picture 354" descr="laptop_stylized_small">
              <a:extLst>
                <a:ext uri="{FF2B5EF4-FFF2-40B4-BE49-F238E27FC236}">
                  <a16:creationId xmlns:a16="http://schemas.microsoft.com/office/drawing/2014/main" id="{4F5468A9-FB8A-4EED-BD3F-898CDD1CA1C3}"/>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6" name="Picture 355" descr="antenna_stylized">
              <a:extLst>
                <a:ext uri="{FF2B5EF4-FFF2-40B4-BE49-F238E27FC236}">
                  <a16:creationId xmlns:a16="http://schemas.microsoft.com/office/drawing/2014/main" id="{372D84B6-9DA2-48BB-84A7-4E7F6470C918}"/>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27" name="Group 403">
            <a:extLst>
              <a:ext uri="{FF2B5EF4-FFF2-40B4-BE49-F238E27FC236}">
                <a16:creationId xmlns:a16="http://schemas.microsoft.com/office/drawing/2014/main" id="{D82A5FC3-DE0E-49AC-BE97-06A6CC13EED0}"/>
              </a:ext>
            </a:extLst>
          </p:cNvPr>
          <p:cNvGrpSpPr>
            <a:grpSpLocks/>
          </p:cNvGrpSpPr>
          <p:nvPr/>
        </p:nvGrpSpPr>
        <p:grpSpPr bwMode="auto">
          <a:xfrm>
            <a:off x="5292725" y="3922415"/>
            <a:ext cx="487363" cy="401637"/>
            <a:chOff x="2751" y="1851"/>
            <a:chExt cx="462" cy="478"/>
          </a:xfrm>
        </p:grpSpPr>
        <p:pic>
          <p:nvPicPr>
            <p:cNvPr id="28" name="Picture 364" descr="iphone_stylized_small">
              <a:extLst>
                <a:ext uri="{FF2B5EF4-FFF2-40B4-BE49-F238E27FC236}">
                  <a16:creationId xmlns:a16="http://schemas.microsoft.com/office/drawing/2014/main" id="{92A575D5-C8C2-40BE-8B8C-7805FF524DFC}"/>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9" name="Picture 402" descr="antenna_radiation_stylized">
              <a:extLst>
                <a:ext uri="{FF2B5EF4-FFF2-40B4-BE49-F238E27FC236}">
                  <a16:creationId xmlns:a16="http://schemas.microsoft.com/office/drawing/2014/main" id="{AE80D1CB-6B6D-44D6-965E-6C38FB3FA5B2}"/>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30" name="Group 403">
            <a:extLst>
              <a:ext uri="{FF2B5EF4-FFF2-40B4-BE49-F238E27FC236}">
                <a16:creationId xmlns:a16="http://schemas.microsoft.com/office/drawing/2014/main" id="{74B97350-779A-4F06-8A0C-811701332EDA}"/>
              </a:ext>
            </a:extLst>
          </p:cNvPr>
          <p:cNvGrpSpPr>
            <a:grpSpLocks/>
          </p:cNvGrpSpPr>
          <p:nvPr/>
        </p:nvGrpSpPr>
        <p:grpSpPr bwMode="auto">
          <a:xfrm>
            <a:off x="7853363" y="4582815"/>
            <a:ext cx="527050" cy="392112"/>
            <a:chOff x="2751" y="1851"/>
            <a:chExt cx="462" cy="478"/>
          </a:xfrm>
        </p:grpSpPr>
        <p:pic>
          <p:nvPicPr>
            <p:cNvPr id="31" name="Picture 364" descr="iphone_stylized_small">
              <a:extLst>
                <a:ext uri="{FF2B5EF4-FFF2-40B4-BE49-F238E27FC236}">
                  <a16:creationId xmlns:a16="http://schemas.microsoft.com/office/drawing/2014/main" id="{61197651-0389-454A-8821-10AE767322E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2" name="Picture 402" descr="antenna_radiation_stylized">
              <a:extLst>
                <a:ext uri="{FF2B5EF4-FFF2-40B4-BE49-F238E27FC236}">
                  <a16:creationId xmlns:a16="http://schemas.microsoft.com/office/drawing/2014/main" id="{681880EE-AAAB-44B3-B154-9179DB9DEBD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33" name="Group 356">
            <a:extLst>
              <a:ext uri="{FF2B5EF4-FFF2-40B4-BE49-F238E27FC236}">
                <a16:creationId xmlns:a16="http://schemas.microsoft.com/office/drawing/2014/main" id="{09A210C1-CD05-43FD-9DE6-438FB1F45E99}"/>
              </a:ext>
            </a:extLst>
          </p:cNvPr>
          <p:cNvGrpSpPr>
            <a:grpSpLocks/>
          </p:cNvGrpSpPr>
          <p:nvPr/>
        </p:nvGrpSpPr>
        <p:grpSpPr bwMode="auto">
          <a:xfrm>
            <a:off x="6421438" y="4439940"/>
            <a:ext cx="376237" cy="349250"/>
            <a:chOff x="313" y="1497"/>
            <a:chExt cx="1152" cy="1014"/>
          </a:xfrm>
        </p:grpSpPr>
        <p:pic>
          <p:nvPicPr>
            <p:cNvPr id="34" name="Picture 354" descr="laptop_stylized_small">
              <a:extLst>
                <a:ext uri="{FF2B5EF4-FFF2-40B4-BE49-F238E27FC236}">
                  <a16:creationId xmlns:a16="http://schemas.microsoft.com/office/drawing/2014/main" id="{1DF8BB33-0543-40F9-A50A-4D32E99124E6}"/>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5" name="Picture 355" descr="antenna_stylized">
              <a:extLst>
                <a:ext uri="{FF2B5EF4-FFF2-40B4-BE49-F238E27FC236}">
                  <a16:creationId xmlns:a16="http://schemas.microsoft.com/office/drawing/2014/main" id="{C6FA986E-E8EF-46E8-B6AD-F5E74427786B}"/>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36" name="Group 361">
            <a:extLst>
              <a:ext uri="{FF2B5EF4-FFF2-40B4-BE49-F238E27FC236}">
                <a16:creationId xmlns:a16="http://schemas.microsoft.com/office/drawing/2014/main" id="{F7165EF1-BED6-4B7F-A252-2EC654F506AB}"/>
              </a:ext>
            </a:extLst>
          </p:cNvPr>
          <p:cNvGrpSpPr>
            <a:grpSpLocks/>
          </p:cNvGrpSpPr>
          <p:nvPr/>
        </p:nvGrpSpPr>
        <p:grpSpPr bwMode="auto">
          <a:xfrm>
            <a:off x="5516563" y="4257377"/>
            <a:ext cx="762000" cy="663575"/>
            <a:chOff x="2967" y="478"/>
            <a:chExt cx="788" cy="625"/>
          </a:xfrm>
        </p:grpSpPr>
        <p:pic>
          <p:nvPicPr>
            <p:cNvPr id="37" name="Picture 358" descr="access_point_stylized_small">
              <a:extLst>
                <a:ext uri="{FF2B5EF4-FFF2-40B4-BE49-F238E27FC236}">
                  <a16:creationId xmlns:a16="http://schemas.microsoft.com/office/drawing/2014/main" id="{3F5D5626-0FF3-47D8-9077-F576808CBA0D}"/>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8" name="Picture 360" descr="antenna_radiation_stylized">
              <a:extLst>
                <a:ext uri="{FF2B5EF4-FFF2-40B4-BE49-F238E27FC236}">
                  <a16:creationId xmlns:a16="http://schemas.microsoft.com/office/drawing/2014/main" id="{748AB4BC-A7FD-4C76-BCB5-2B978423611B}"/>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39" name="Group 361">
            <a:extLst>
              <a:ext uri="{FF2B5EF4-FFF2-40B4-BE49-F238E27FC236}">
                <a16:creationId xmlns:a16="http://schemas.microsoft.com/office/drawing/2014/main" id="{99EF423E-65FC-48F9-9B93-8FFC23823373}"/>
              </a:ext>
            </a:extLst>
          </p:cNvPr>
          <p:cNvGrpSpPr>
            <a:grpSpLocks/>
          </p:cNvGrpSpPr>
          <p:nvPr/>
        </p:nvGrpSpPr>
        <p:grpSpPr bwMode="auto">
          <a:xfrm>
            <a:off x="7153275" y="4278015"/>
            <a:ext cx="762000" cy="661987"/>
            <a:chOff x="2967" y="478"/>
            <a:chExt cx="788" cy="625"/>
          </a:xfrm>
        </p:grpSpPr>
        <p:pic>
          <p:nvPicPr>
            <p:cNvPr id="40" name="Picture 358" descr="access_point_stylized_small">
              <a:extLst>
                <a:ext uri="{FF2B5EF4-FFF2-40B4-BE49-F238E27FC236}">
                  <a16:creationId xmlns:a16="http://schemas.microsoft.com/office/drawing/2014/main" id="{17DE86AF-9F50-4968-B76C-892775519D53}"/>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1" name="Picture 360" descr="antenna_radiation_stylized">
              <a:extLst>
                <a:ext uri="{FF2B5EF4-FFF2-40B4-BE49-F238E27FC236}">
                  <a16:creationId xmlns:a16="http://schemas.microsoft.com/office/drawing/2014/main" id="{470AFF8B-CF41-4191-AFBC-4C908AAB5E9A}"/>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42" name="Text Box 18">
            <a:extLst>
              <a:ext uri="{FF2B5EF4-FFF2-40B4-BE49-F238E27FC236}">
                <a16:creationId xmlns:a16="http://schemas.microsoft.com/office/drawing/2014/main" id="{F171C252-47D6-4617-9E4A-537729FAD189}"/>
              </a:ext>
            </a:extLst>
          </p:cNvPr>
          <p:cNvSpPr txBox="1">
            <a:spLocks noChangeArrowheads="1"/>
          </p:cNvSpPr>
          <p:nvPr/>
        </p:nvSpPr>
        <p:spPr bwMode="auto">
          <a:xfrm>
            <a:off x="6502177" y="4725144"/>
            <a:ext cx="446087" cy="339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Arial" charset="0"/>
              </a:rPr>
              <a:t>H1</a:t>
            </a:r>
          </a:p>
        </p:txBody>
      </p:sp>
      <p:sp>
        <p:nvSpPr>
          <p:cNvPr id="43" name="Text Box 20">
            <a:extLst>
              <a:ext uri="{FF2B5EF4-FFF2-40B4-BE49-F238E27FC236}">
                <a16:creationId xmlns:a16="http://schemas.microsoft.com/office/drawing/2014/main" id="{AC41EF81-8E7A-4EE1-B33B-23CACBF617B8}"/>
              </a:ext>
            </a:extLst>
          </p:cNvPr>
          <p:cNvSpPr txBox="1">
            <a:spLocks noChangeArrowheads="1"/>
          </p:cNvSpPr>
          <p:nvPr/>
        </p:nvSpPr>
        <p:spPr bwMode="auto">
          <a:xfrm>
            <a:off x="7721600" y="5335290"/>
            <a:ext cx="766763"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Arial" charset="0"/>
              </a:rPr>
              <a:t>BBS 2</a:t>
            </a:r>
          </a:p>
        </p:txBody>
      </p:sp>
      <p:sp>
        <p:nvSpPr>
          <p:cNvPr id="44" name="Text Box 20">
            <a:extLst>
              <a:ext uri="{FF2B5EF4-FFF2-40B4-BE49-F238E27FC236}">
                <a16:creationId xmlns:a16="http://schemas.microsoft.com/office/drawing/2014/main" id="{E2C09CF7-6A4B-4821-9B95-BD853C330353}"/>
              </a:ext>
            </a:extLst>
          </p:cNvPr>
          <p:cNvSpPr txBox="1">
            <a:spLocks noChangeArrowheads="1"/>
          </p:cNvSpPr>
          <p:nvPr/>
        </p:nvSpPr>
        <p:spPr bwMode="auto">
          <a:xfrm>
            <a:off x="4613275" y="5436890"/>
            <a:ext cx="766763"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Arial" charset="0"/>
              </a:rPr>
              <a:t>BBS 1</a:t>
            </a:r>
          </a:p>
        </p:txBody>
      </p:sp>
      <p:sp>
        <p:nvSpPr>
          <p:cNvPr id="45" name="Line 13">
            <a:extLst>
              <a:ext uri="{FF2B5EF4-FFF2-40B4-BE49-F238E27FC236}">
                <a16:creationId xmlns:a16="http://schemas.microsoft.com/office/drawing/2014/main" id="{CBC89C52-CD76-4429-8DDE-2BA499DE8278}"/>
              </a:ext>
            </a:extLst>
          </p:cNvPr>
          <p:cNvSpPr>
            <a:spLocks noChangeShapeType="1"/>
          </p:cNvSpPr>
          <p:nvPr/>
        </p:nvSpPr>
        <p:spPr bwMode="auto">
          <a:xfrm flipV="1">
            <a:off x="6524625" y="2388890"/>
            <a:ext cx="14288" cy="77311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6" name="Line 13">
            <a:extLst>
              <a:ext uri="{FF2B5EF4-FFF2-40B4-BE49-F238E27FC236}">
                <a16:creationId xmlns:a16="http://schemas.microsoft.com/office/drawing/2014/main" id="{569F3CFF-4570-4314-92CC-204D7C9C6024}"/>
              </a:ext>
            </a:extLst>
          </p:cNvPr>
          <p:cNvSpPr>
            <a:spLocks noChangeShapeType="1"/>
          </p:cNvSpPr>
          <p:nvPr/>
        </p:nvSpPr>
        <p:spPr bwMode="auto">
          <a:xfrm flipH="1" flipV="1">
            <a:off x="6630988" y="3444577"/>
            <a:ext cx="744537" cy="1168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7" name="Line 13">
            <a:extLst>
              <a:ext uri="{FF2B5EF4-FFF2-40B4-BE49-F238E27FC236}">
                <a16:creationId xmlns:a16="http://schemas.microsoft.com/office/drawing/2014/main" id="{3F4CFEBC-2DEA-4B3C-ADAC-07820EEDB5BE}"/>
              </a:ext>
            </a:extLst>
          </p:cNvPr>
          <p:cNvSpPr>
            <a:spLocks noChangeShapeType="1"/>
          </p:cNvSpPr>
          <p:nvPr/>
        </p:nvSpPr>
        <p:spPr bwMode="auto">
          <a:xfrm flipV="1">
            <a:off x="5784850" y="3465215"/>
            <a:ext cx="657225" cy="113823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48" name="Group 332">
            <a:extLst>
              <a:ext uri="{FF2B5EF4-FFF2-40B4-BE49-F238E27FC236}">
                <a16:creationId xmlns:a16="http://schemas.microsoft.com/office/drawing/2014/main" id="{BA8EA995-B94F-46D0-BB50-7044F7182253}"/>
              </a:ext>
            </a:extLst>
          </p:cNvPr>
          <p:cNvGrpSpPr>
            <a:grpSpLocks/>
          </p:cNvGrpSpPr>
          <p:nvPr/>
        </p:nvGrpSpPr>
        <p:grpSpPr bwMode="auto">
          <a:xfrm>
            <a:off x="6075363" y="2136477"/>
            <a:ext cx="881062" cy="454025"/>
            <a:chOff x="2356" y="1300"/>
            <a:chExt cx="555" cy="194"/>
          </a:xfrm>
        </p:grpSpPr>
        <p:sp>
          <p:nvSpPr>
            <p:cNvPr id="49" name="Oval 407">
              <a:extLst>
                <a:ext uri="{FF2B5EF4-FFF2-40B4-BE49-F238E27FC236}">
                  <a16:creationId xmlns:a16="http://schemas.microsoft.com/office/drawing/2014/main" id="{BE532FAA-3C6E-48C1-AA37-5E9CC4563D85}"/>
                </a:ext>
              </a:extLst>
            </p:cNvPr>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dirty="0">
                <a:latin typeface="Times New Roman" charset="0"/>
              </a:endParaRPr>
            </a:p>
          </p:txBody>
        </p:sp>
        <p:sp>
          <p:nvSpPr>
            <p:cNvPr id="50" name="Rectangle 410">
              <a:extLst>
                <a:ext uri="{FF2B5EF4-FFF2-40B4-BE49-F238E27FC236}">
                  <a16:creationId xmlns:a16="http://schemas.microsoft.com/office/drawing/2014/main" id="{B38E39A2-64DA-4198-B8F8-DF613A45225A}"/>
                </a:ext>
              </a:extLst>
            </p:cNvPr>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sz="2400" dirty="0">
                <a:latin typeface="Times New Roman" charset="0"/>
              </a:endParaRPr>
            </a:p>
          </p:txBody>
        </p:sp>
        <p:sp>
          <p:nvSpPr>
            <p:cNvPr id="51" name="Oval 411">
              <a:extLst>
                <a:ext uri="{FF2B5EF4-FFF2-40B4-BE49-F238E27FC236}">
                  <a16:creationId xmlns:a16="http://schemas.microsoft.com/office/drawing/2014/main" id="{7C0D72FD-9525-486D-B33D-9DA4D6E217EC}"/>
                </a:ext>
              </a:extLst>
            </p:cNvPr>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dirty="0">
                <a:latin typeface="Times New Roman" charset="0"/>
              </a:endParaRPr>
            </a:p>
          </p:txBody>
        </p:sp>
        <p:grpSp>
          <p:nvGrpSpPr>
            <p:cNvPr id="52" name="Group 329">
              <a:extLst>
                <a:ext uri="{FF2B5EF4-FFF2-40B4-BE49-F238E27FC236}">
                  <a16:creationId xmlns:a16="http://schemas.microsoft.com/office/drawing/2014/main" id="{6B1BACD9-CDD9-4942-A3D3-52951616354D}"/>
                </a:ext>
              </a:extLst>
            </p:cNvPr>
            <p:cNvGrpSpPr>
              <a:grpSpLocks/>
            </p:cNvGrpSpPr>
            <p:nvPr/>
          </p:nvGrpSpPr>
          <p:grpSpPr bwMode="auto">
            <a:xfrm>
              <a:off x="2468" y="1332"/>
              <a:ext cx="310" cy="60"/>
              <a:chOff x="2468" y="1332"/>
              <a:chExt cx="310" cy="60"/>
            </a:xfrm>
          </p:grpSpPr>
          <p:sp>
            <p:nvSpPr>
              <p:cNvPr id="55" name="Freeform 326">
                <a:extLst>
                  <a:ext uri="{FF2B5EF4-FFF2-40B4-BE49-F238E27FC236}">
                    <a16:creationId xmlns:a16="http://schemas.microsoft.com/office/drawing/2014/main" id="{4BB2BD20-3104-46BF-9007-C43B737EBDDC}"/>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56" name="Freeform 327">
                <a:extLst>
                  <a:ext uri="{FF2B5EF4-FFF2-40B4-BE49-F238E27FC236}">
                    <a16:creationId xmlns:a16="http://schemas.microsoft.com/office/drawing/2014/main" id="{2B9DC26F-4AF5-4039-B07D-A1DE100A547D}"/>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53" name="Line 330">
              <a:extLst>
                <a:ext uri="{FF2B5EF4-FFF2-40B4-BE49-F238E27FC236}">
                  <a16:creationId xmlns:a16="http://schemas.microsoft.com/office/drawing/2014/main" id="{6E8CEC4E-AC77-4CF4-91C0-84B6A5393864}"/>
                </a:ext>
              </a:extLst>
            </p:cNvPr>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54" name="Line 331">
              <a:extLst>
                <a:ext uri="{FF2B5EF4-FFF2-40B4-BE49-F238E27FC236}">
                  <a16:creationId xmlns:a16="http://schemas.microsoft.com/office/drawing/2014/main" id="{6689A357-980F-441C-8C6B-85D8B42440F1}"/>
                </a:ext>
              </a:extLst>
            </p:cNvPr>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pic>
        <p:nvPicPr>
          <p:cNvPr id="57" name="Picture 3">
            <a:extLst>
              <a:ext uri="{FF2B5EF4-FFF2-40B4-BE49-F238E27FC236}">
                <a16:creationId xmlns:a16="http://schemas.microsoft.com/office/drawing/2014/main" id="{ED8BAAC3-D77D-452F-9C69-E1F76D6F90A3}"/>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184900" y="3066752"/>
            <a:ext cx="703263" cy="3984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58" name="矩形 58">
            <a:extLst>
              <a:ext uri="{FF2B5EF4-FFF2-40B4-BE49-F238E27FC236}">
                <a16:creationId xmlns:a16="http://schemas.microsoft.com/office/drawing/2014/main" id="{C0477DDF-7F74-4F46-852F-531611702074}"/>
              </a:ext>
            </a:extLst>
          </p:cNvPr>
          <p:cNvSpPr>
            <a:spLocks noChangeArrowheads="1"/>
          </p:cNvSpPr>
          <p:nvPr/>
        </p:nvSpPr>
        <p:spPr bwMode="auto">
          <a:xfrm>
            <a:off x="4287838" y="5949652"/>
            <a:ext cx="4572000" cy="369332"/>
          </a:xfrm>
          <a:prstGeom prst="rect">
            <a:avLst/>
          </a:prstGeom>
          <a:noFill/>
          <a:ln w="9525">
            <a:noFill/>
            <a:miter lim="800000"/>
            <a:headEnd/>
            <a:tailEnd/>
          </a:ln>
        </p:spPr>
        <p:txBody>
          <a:bodyPr>
            <a:spAutoFit/>
          </a:bodyPr>
          <a:lstStyle/>
          <a:p>
            <a:r>
              <a:rPr lang="en-US" altLang="zh-CN" dirty="0"/>
              <a:t>H1</a:t>
            </a:r>
            <a:r>
              <a:rPr lang="zh-CN" altLang="en-US" dirty="0"/>
              <a:t>保持其</a:t>
            </a:r>
            <a:r>
              <a:rPr lang="en-US" altLang="zh-CN" dirty="0"/>
              <a:t>IP</a:t>
            </a:r>
            <a:r>
              <a:rPr lang="zh-CN" altLang="en-US" dirty="0"/>
              <a:t>地址和所有的</a:t>
            </a:r>
            <a:r>
              <a:rPr lang="en-US" altLang="zh-CN" dirty="0"/>
              <a:t>TCP</a:t>
            </a:r>
            <a:r>
              <a:rPr lang="zh-CN" altLang="en-US" dirty="0"/>
              <a:t>连接不变</a:t>
            </a:r>
            <a:endParaRPr lang="en-US" altLang="zh-CN" dirty="0"/>
          </a:p>
        </p:txBody>
      </p:sp>
      <p:sp>
        <p:nvSpPr>
          <p:cNvPr id="3" name="文本框 2">
            <a:extLst>
              <a:ext uri="{FF2B5EF4-FFF2-40B4-BE49-F238E27FC236}">
                <a16:creationId xmlns:a16="http://schemas.microsoft.com/office/drawing/2014/main" id="{F51DB440-7D7B-4C7A-AE86-C1B4F9DCB98D}"/>
              </a:ext>
            </a:extLst>
          </p:cNvPr>
          <p:cNvSpPr txBox="1"/>
          <p:nvPr/>
        </p:nvSpPr>
        <p:spPr>
          <a:xfrm>
            <a:off x="7351990" y="1844824"/>
            <a:ext cx="1339572" cy="1200329"/>
          </a:xfrm>
          <a:prstGeom prst="rect">
            <a:avLst/>
          </a:prstGeom>
          <a:noFill/>
        </p:spPr>
        <p:txBody>
          <a:bodyPr wrap="square" rtlCol="0">
            <a:spAutoFit/>
          </a:bodyPr>
          <a:lstStyle/>
          <a:p>
            <a:r>
              <a:rPr lang="zh-CN" altLang="en-US" dirty="0"/>
              <a:t>此时</a:t>
            </a:r>
            <a:r>
              <a:rPr lang="en-US" altLang="zh-CN" dirty="0"/>
              <a:t>BBS1</a:t>
            </a:r>
            <a:r>
              <a:rPr lang="zh-CN" altLang="en-US" dirty="0"/>
              <a:t>和</a:t>
            </a:r>
            <a:r>
              <a:rPr lang="en-US" altLang="zh-CN" dirty="0"/>
              <a:t>BBS2</a:t>
            </a:r>
            <a:r>
              <a:rPr lang="zh-CN" altLang="en-US" dirty="0"/>
              <a:t>属于同一个</a:t>
            </a:r>
            <a:r>
              <a:rPr lang="en-US" altLang="zh-CN" dirty="0"/>
              <a:t>LAN</a:t>
            </a:r>
            <a:endParaRPr lang="zh-CN" altLang="en-US" dirty="0"/>
          </a:p>
        </p:txBody>
      </p:sp>
    </p:spTree>
    <p:extLst>
      <p:ext uri="{BB962C8B-B14F-4D97-AF65-F5344CB8AC3E}">
        <p14:creationId xmlns:p14="http://schemas.microsoft.com/office/powerpoint/2010/main" val="16514560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C98902-7DE8-4137-B91A-C86C4E32E1D0}"/>
              </a:ext>
            </a:extLst>
          </p:cNvPr>
          <p:cNvSpPr>
            <a:spLocks noGrp="1"/>
          </p:cNvSpPr>
          <p:nvPr>
            <p:ph type="title"/>
          </p:nvPr>
        </p:nvSpPr>
        <p:spPr/>
        <p:txBody>
          <a:bodyPr/>
          <a:lstStyle/>
          <a:p>
            <a:r>
              <a:rPr lang="en-US" altLang="zh-CN" dirty="0"/>
              <a:t>802.11</a:t>
            </a:r>
            <a:r>
              <a:rPr lang="zh-CN" altLang="en-US" dirty="0"/>
              <a:t>：在不同子网内移动</a:t>
            </a:r>
          </a:p>
        </p:txBody>
      </p:sp>
      <p:sp>
        <p:nvSpPr>
          <p:cNvPr id="3" name="内容占位符 2">
            <a:extLst>
              <a:ext uri="{FF2B5EF4-FFF2-40B4-BE49-F238E27FC236}">
                <a16:creationId xmlns:a16="http://schemas.microsoft.com/office/drawing/2014/main" id="{2D16BD43-3577-469A-9C29-A83B83F7BB59}"/>
              </a:ext>
            </a:extLst>
          </p:cNvPr>
          <p:cNvSpPr>
            <a:spLocks noGrp="1"/>
          </p:cNvSpPr>
          <p:nvPr>
            <p:ph idx="1"/>
          </p:nvPr>
        </p:nvSpPr>
        <p:spPr/>
        <p:txBody>
          <a:bodyPr/>
          <a:lstStyle/>
          <a:p>
            <a:r>
              <a:rPr lang="en-US" altLang="zh-CN" dirty="0"/>
              <a:t>H1</a:t>
            </a:r>
            <a:r>
              <a:rPr lang="zh-CN" altLang="en-US" dirty="0"/>
              <a:t>的</a:t>
            </a:r>
            <a:r>
              <a:rPr lang="en-US" altLang="zh-CN" dirty="0"/>
              <a:t>IP</a:t>
            </a:r>
            <a:r>
              <a:rPr lang="zh-CN" altLang="en-US" dirty="0"/>
              <a:t>地址发生变化</a:t>
            </a:r>
            <a:endParaRPr lang="en-US" altLang="zh-CN" dirty="0"/>
          </a:p>
          <a:p>
            <a:pPr lvl="1"/>
            <a:r>
              <a:rPr lang="en-US" altLang="zh-CN" dirty="0"/>
              <a:t>H1</a:t>
            </a:r>
            <a:r>
              <a:rPr lang="zh-CN" altLang="en-US" dirty="0"/>
              <a:t>通过</a:t>
            </a:r>
            <a:r>
              <a:rPr lang="en-US" altLang="zh-CN" dirty="0"/>
              <a:t>DHCP</a:t>
            </a:r>
            <a:r>
              <a:rPr lang="zh-CN" altLang="en-US" dirty="0"/>
              <a:t>申请新地址</a:t>
            </a:r>
            <a:endParaRPr lang="en-US" altLang="zh-CN" dirty="0"/>
          </a:p>
          <a:p>
            <a:pPr lvl="1"/>
            <a:r>
              <a:rPr lang="zh-CN" altLang="en-US" dirty="0"/>
              <a:t>会话中断</a:t>
            </a:r>
            <a:endParaRPr lang="en-US" altLang="zh-CN" dirty="0"/>
          </a:p>
        </p:txBody>
      </p:sp>
      <p:sp>
        <p:nvSpPr>
          <p:cNvPr id="4" name="灯片编号占位符 3">
            <a:extLst>
              <a:ext uri="{FF2B5EF4-FFF2-40B4-BE49-F238E27FC236}">
                <a16:creationId xmlns:a16="http://schemas.microsoft.com/office/drawing/2014/main" id="{1404B727-B724-4D7F-8A8E-E52305FD0EC3}"/>
              </a:ext>
            </a:extLst>
          </p:cNvPr>
          <p:cNvSpPr>
            <a:spLocks noGrp="1"/>
          </p:cNvSpPr>
          <p:nvPr>
            <p:ph type="sldNum" sz="quarter" idx="12"/>
          </p:nvPr>
        </p:nvSpPr>
        <p:spPr/>
        <p:txBody>
          <a:bodyPr/>
          <a:lstStyle/>
          <a:p>
            <a:fld id="{E3FA5FAF-8A25-4B6E-94B7-5CA30A873E9A}" type="slidenum">
              <a:rPr lang="zh-CN" altLang="en-US" smtClean="0"/>
              <a:pPr/>
              <a:t>38</a:t>
            </a:fld>
            <a:endParaRPr lang="zh-CN" altLang="en-US"/>
          </a:p>
        </p:txBody>
      </p:sp>
      <p:sp>
        <p:nvSpPr>
          <p:cNvPr id="5" name="Oval 5">
            <a:extLst>
              <a:ext uri="{FF2B5EF4-FFF2-40B4-BE49-F238E27FC236}">
                <a16:creationId xmlns:a16="http://schemas.microsoft.com/office/drawing/2014/main" id="{213251BC-132D-4F69-9477-A07EF6BD63EB}"/>
              </a:ext>
            </a:extLst>
          </p:cNvPr>
          <p:cNvSpPr>
            <a:spLocks noChangeArrowheads="1"/>
          </p:cNvSpPr>
          <p:nvPr/>
        </p:nvSpPr>
        <p:spPr bwMode="auto">
          <a:xfrm>
            <a:off x="6380163" y="3179763"/>
            <a:ext cx="2154237" cy="2093912"/>
          </a:xfrm>
          <a:prstGeom prst="ellipse">
            <a:avLst/>
          </a:prstGeom>
          <a:solidFill>
            <a:srgbClr val="99CCFF"/>
          </a:solidFill>
          <a:ln w="9525">
            <a:noFill/>
            <a:round/>
            <a:headEnd/>
            <a:tailEnd/>
          </a:ln>
        </p:spPr>
        <p:txBody>
          <a:bodyPr wrap="none" anchor="ctr"/>
          <a:lstStyle/>
          <a:p>
            <a:endParaRPr lang="zh-CN" altLang="zh-CN"/>
          </a:p>
        </p:txBody>
      </p:sp>
      <p:sp>
        <p:nvSpPr>
          <p:cNvPr id="6" name="Oval 38">
            <a:extLst>
              <a:ext uri="{FF2B5EF4-FFF2-40B4-BE49-F238E27FC236}">
                <a16:creationId xmlns:a16="http://schemas.microsoft.com/office/drawing/2014/main" id="{B199F5E9-72B0-4762-9A5B-5F2580A81581}"/>
              </a:ext>
            </a:extLst>
          </p:cNvPr>
          <p:cNvSpPr>
            <a:spLocks noChangeArrowheads="1"/>
          </p:cNvSpPr>
          <p:nvPr/>
        </p:nvSpPr>
        <p:spPr bwMode="auto">
          <a:xfrm>
            <a:off x="4673600" y="3241675"/>
            <a:ext cx="2278063" cy="2051050"/>
          </a:xfrm>
          <a:prstGeom prst="ellipse">
            <a:avLst/>
          </a:prstGeom>
          <a:solidFill>
            <a:srgbClr val="99CCFF"/>
          </a:solidFill>
          <a:ln w="9525">
            <a:noFill/>
            <a:round/>
            <a:headEnd/>
            <a:tailEnd/>
          </a:ln>
        </p:spPr>
        <p:txBody>
          <a:bodyPr wrap="none" anchor="ctr"/>
          <a:lstStyle/>
          <a:p>
            <a:endParaRPr lang="zh-CN" altLang="zh-CN"/>
          </a:p>
        </p:txBody>
      </p:sp>
      <p:sp>
        <p:nvSpPr>
          <p:cNvPr id="7" name="Line 59">
            <a:extLst>
              <a:ext uri="{FF2B5EF4-FFF2-40B4-BE49-F238E27FC236}">
                <a16:creationId xmlns:a16="http://schemas.microsoft.com/office/drawing/2014/main" id="{01250847-2D3F-4B3A-B03E-A7FD9138D37D}"/>
              </a:ext>
            </a:extLst>
          </p:cNvPr>
          <p:cNvSpPr>
            <a:spLocks noChangeShapeType="1"/>
          </p:cNvSpPr>
          <p:nvPr/>
        </p:nvSpPr>
        <p:spPr bwMode="auto">
          <a:xfrm>
            <a:off x="6792913" y="4225925"/>
            <a:ext cx="304800" cy="0"/>
          </a:xfrm>
          <a:prstGeom prst="line">
            <a:avLst/>
          </a:prstGeom>
          <a:noFill/>
          <a:ln w="9525">
            <a:solidFill>
              <a:schemeClr val="tx1"/>
            </a:solidFill>
            <a:round/>
            <a:headEnd/>
            <a:tailEnd type="triangle" w="med" len="med"/>
          </a:ln>
        </p:spPr>
        <p:txBody>
          <a:bodyPr/>
          <a:lstStyle/>
          <a:p>
            <a:endParaRPr lang="zh-CN" altLang="en-US"/>
          </a:p>
        </p:txBody>
      </p:sp>
      <p:sp>
        <p:nvSpPr>
          <p:cNvPr id="8" name="Line 60">
            <a:extLst>
              <a:ext uri="{FF2B5EF4-FFF2-40B4-BE49-F238E27FC236}">
                <a16:creationId xmlns:a16="http://schemas.microsoft.com/office/drawing/2014/main" id="{10645C83-3A11-4BAC-8B42-0020CFF14559}"/>
              </a:ext>
            </a:extLst>
          </p:cNvPr>
          <p:cNvSpPr>
            <a:spLocks noChangeShapeType="1"/>
          </p:cNvSpPr>
          <p:nvPr/>
        </p:nvSpPr>
        <p:spPr bwMode="auto">
          <a:xfrm flipH="1">
            <a:off x="6305550" y="4129088"/>
            <a:ext cx="190500" cy="0"/>
          </a:xfrm>
          <a:prstGeom prst="line">
            <a:avLst/>
          </a:prstGeom>
          <a:noFill/>
          <a:ln w="9525">
            <a:solidFill>
              <a:schemeClr val="tx1"/>
            </a:solidFill>
            <a:round/>
            <a:headEnd/>
            <a:tailEnd/>
          </a:ln>
        </p:spPr>
        <p:txBody>
          <a:bodyPr/>
          <a:lstStyle/>
          <a:p>
            <a:endParaRPr lang="zh-CN" altLang="en-US"/>
          </a:p>
        </p:txBody>
      </p:sp>
      <p:sp>
        <p:nvSpPr>
          <p:cNvPr id="9" name="Line 61">
            <a:extLst>
              <a:ext uri="{FF2B5EF4-FFF2-40B4-BE49-F238E27FC236}">
                <a16:creationId xmlns:a16="http://schemas.microsoft.com/office/drawing/2014/main" id="{EBF9026C-F079-4472-A892-4B156DDBCEE5}"/>
              </a:ext>
            </a:extLst>
          </p:cNvPr>
          <p:cNvSpPr>
            <a:spLocks noChangeShapeType="1"/>
          </p:cNvSpPr>
          <p:nvPr/>
        </p:nvSpPr>
        <p:spPr bwMode="auto">
          <a:xfrm flipH="1">
            <a:off x="6319838" y="4205288"/>
            <a:ext cx="190500" cy="0"/>
          </a:xfrm>
          <a:prstGeom prst="line">
            <a:avLst/>
          </a:prstGeom>
          <a:noFill/>
          <a:ln w="9525">
            <a:solidFill>
              <a:schemeClr val="tx1"/>
            </a:solidFill>
            <a:round/>
            <a:headEnd/>
            <a:tailEnd/>
          </a:ln>
        </p:spPr>
        <p:txBody>
          <a:bodyPr/>
          <a:lstStyle/>
          <a:p>
            <a:endParaRPr lang="zh-CN" altLang="en-US"/>
          </a:p>
        </p:txBody>
      </p:sp>
      <p:sp>
        <p:nvSpPr>
          <p:cNvPr id="10" name="Line 62">
            <a:extLst>
              <a:ext uri="{FF2B5EF4-FFF2-40B4-BE49-F238E27FC236}">
                <a16:creationId xmlns:a16="http://schemas.microsoft.com/office/drawing/2014/main" id="{E6B45221-E7A7-4D12-8944-4B20A7240D0B}"/>
              </a:ext>
            </a:extLst>
          </p:cNvPr>
          <p:cNvSpPr>
            <a:spLocks noChangeShapeType="1"/>
          </p:cNvSpPr>
          <p:nvPr/>
        </p:nvSpPr>
        <p:spPr bwMode="auto">
          <a:xfrm flipH="1">
            <a:off x="6262688" y="4271963"/>
            <a:ext cx="190500" cy="0"/>
          </a:xfrm>
          <a:prstGeom prst="line">
            <a:avLst/>
          </a:prstGeom>
          <a:noFill/>
          <a:ln w="9525">
            <a:solidFill>
              <a:schemeClr val="tx1"/>
            </a:solidFill>
            <a:round/>
            <a:headEnd/>
            <a:tailEnd/>
          </a:ln>
        </p:spPr>
        <p:txBody>
          <a:bodyPr/>
          <a:lstStyle/>
          <a:p>
            <a:endParaRPr lang="zh-CN" altLang="en-US"/>
          </a:p>
        </p:txBody>
      </p:sp>
      <p:grpSp>
        <p:nvGrpSpPr>
          <p:cNvPr id="11" name="Group 356">
            <a:extLst>
              <a:ext uri="{FF2B5EF4-FFF2-40B4-BE49-F238E27FC236}">
                <a16:creationId xmlns:a16="http://schemas.microsoft.com/office/drawing/2014/main" id="{E6213668-DF4F-42E5-8D19-4AB60ED1DB6C}"/>
              </a:ext>
            </a:extLst>
          </p:cNvPr>
          <p:cNvGrpSpPr>
            <a:grpSpLocks/>
          </p:cNvGrpSpPr>
          <p:nvPr/>
        </p:nvGrpSpPr>
        <p:grpSpPr bwMode="auto">
          <a:xfrm>
            <a:off x="8005763" y="3667125"/>
            <a:ext cx="333375" cy="369888"/>
            <a:chOff x="313" y="1497"/>
            <a:chExt cx="1152" cy="1014"/>
          </a:xfrm>
        </p:grpSpPr>
        <p:pic>
          <p:nvPicPr>
            <p:cNvPr id="12" name="Picture 354" descr="laptop_stylized_small">
              <a:extLst>
                <a:ext uri="{FF2B5EF4-FFF2-40B4-BE49-F238E27FC236}">
                  <a16:creationId xmlns:a16="http://schemas.microsoft.com/office/drawing/2014/main" id="{F4D8BB37-9D36-4F88-A8D4-23C52A31FD28}"/>
                </a:ext>
              </a:extLst>
            </p:cNvPr>
            <p:cNvPicPr>
              <a:picLocks noChangeAspect="1" noChangeArrowheads="1"/>
            </p:cNvPicPr>
            <p:nvPr/>
          </p:nvPicPr>
          <p:blipFill>
            <a:blip r:embed="rId2" cstate="print"/>
            <a:srcRect/>
            <a:stretch>
              <a:fillRect/>
            </a:stretch>
          </p:blipFill>
          <p:spPr bwMode="auto">
            <a:xfrm>
              <a:off x="313" y="1727"/>
              <a:ext cx="1152" cy="784"/>
            </a:xfrm>
            <a:prstGeom prst="rect">
              <a:avLst/>
            </a:prstGeom>
            <a:noFill/>
            <a:ln w="9525">
              <a:noFill/>
              <a:miter lim="800000"/>
              <a:headEnd/>
              <a:tailEnd/>
            </a:ln>
          </p:spPr>
        </p:pic>
        <p:pic>
          <p:nvPicPr>
            <p:cNvPr id="13" name="Picture 355" descr="antenna_stylized">
              <a:extLst>
                <a:ext uri="{FF2B5EF4-FFF2-40B4-BE49-F238E27FC236}">
                  <a16:creationId xmlns:a16="http://schemas.microsoft.com/office/drawing/2014/main" id="{DEF6C757-765C-42E2-BDEC-831F77775E0B}"/>
                </a:ext>
              </a:extLst>
            </p:cNvPr>
            <p:cNvPicPr>
              <a:picLocks noChangeAspect="1" noChangeArrowheads="1"/>
            </p:cNvPicPr>
            <p:nvPr/>
          </p:nvPicPr>
          <p:blipFill>
            <a:blip r:embed="rId3" cstate="print"/>
            <a:srcRect/>
            <a:stretch>
              <a:fillRect/>
            </a:stretch>
          </p:blipFill>
          <p:spPr bwMode="auto">
            <a:xfrm>
              <a:off x="334" y="1497"/>
              <a:ext cx="1113" cy="650"/>
            </a:xfrm>
            <a:prstGeom prst="rect">
              <a:avLst/>
            </a:prstGeom>
            <a:noFill/>
            <a:ln w="9525">
              <a:noFill/>
              <a:miter lim="800000"/>
              <a:headEnd/>
              <a:tailEnd/>
            </a:ln>
          </p:spPr>
        </p:pic>
      </p:grpSp>
      <p:grpSp>
        <p:nvGrpSpPr>
          <p:cNvPr id="14" name="Group 403">
            <a:extLst>
              <a:ext uri="{FF2B5EF4-FFF2-40B4-BE49-F238E27FC236}">
                <a16:creationId xmlns:a16="http://schemas.microsoft.com/office/drawing/2014/main" id="{9D78F43F-7B63-4908-BA42-9C17424EA0A6}"/>
              </a:ext>
            </a:extLst>
          </p:cNvPr>
          <p:cNvGrpSpPr>
            <a:grpSpLocks/>
          </p:cNvGrpSpPr>
          <p:nvPr/>
        </p:nvGrpSpPr>
        <p:grpSpPr bwMode="auto">
          <a:xfrm>
            <a:off x="4968875" y="4156075"/>
            <a:ext cx="525463" cy="392113"/>
            <a:chOff x="2751" y="1851"/>
            <a:chExt cx="462" cy="478"/>
          </a:xfrm>
        </p:grpSpPr>
        <p:pic>
          <p:nvPicPr>
            <p:cNvPr id="15" name="Picture 364" descr="iphone_stylized_small">
              <a:extLst>
                <a:ext uri="{FF2B5EF4-FFF2-40B4-BE49-F238E27FC236}">
                  <a16:creationId xmlns:a16="http://schemas.microsoft.com/office/drawing/2014/main" id="{6046FBC4-0A06-4061-BD81-C0FB4ECF5C92}"/>
                </a:ext>
              </a:extLst>
            </p:cNvPr>
            <p:cNvPicPr>
              <a:picLocks noChangeAspect="1" noChangeArrowheads="1"/>
            </p:cNvPicPr>
            <p:nvPr/>
          </p:nvPicPr>
          <p:blipFill>
            <a:blip r:embed="rId4" cstate="print"/>
            <a:srcRect/>
            <a:stretch>
              <a:fillRect/>
            </a:stretch>
          </p:blipFill>
          <p:spPr bwMode="auto">
            <a:xfrm>
              <a:off x="2928" y="1922"/>
              <a:ext cx="152" cy="407"/>
            </a:xfrm>
            <a:prstGeom prst="rect">
              <a:avLst/>
            </a:prstGeom>
            <a:noFill/>
            <a:ln w="9525">
              <a:noFill/>
              <a:miter lim="800000"/>
              <a:headEnd/>
              <a:tailEnd/>
            </a:ln>
          </p:spPr>
        </p:pic>
        <p:pic>
          <p:nvPicPr>
            <p:cNvPr id="16" name="Picture 402" descr="antenna_radiation_stylized">
              <a:extLst>
                <a:ext uri="{FF2B5EF4-FFF2-40B4-BE49-F238E27FC236}">
                  <a16:creationId xmlns:a16="http://schemas.microsoft.com/office/drawing/2014/main" id="{42AE95C2-EA65-420A-ADFD-CAD6C6B42DFF}"/>
                </a:ext>
              </a:extLst>
            </p:cNvPr>
            <p:cNvPicPr>
              <a:picLocks noChangeAspect="1" noChangeArrowheads="1"/>
            </p:cNvPicPr>
            <p:nvPr/>
          </p:nvPicPr>
          <p:blipFill>
            <a:blip r:embed="rId5" cstate="print"/>
            <a:srcRect/>
            <a:stretch>
              <a:fillRect/>
            </a:stretch>
          </p:blipFill>
          <p:spPr bwMode="auto">
            <a:xfrm>
              <a:off x="2751" y="1851"/>
              <a:ext cx="462" cy="110"/>
            </a:xfrm>
            <a:prstGeom prst="rect">
              <a:avLst/>
            </a:prstGeom>
            <a:noFill/>
            <a:ln w="9525">
              <a:noFill/>
              <a:miter lim="800000"/>
              <a:headEnd/>
              <a:tailEnd/>
            </a:ln>
          </p:spPr>
        </p:pic>
      </p:grpSp>
      <p:grpSp>
        <p:nvGrpSpPr>
          <p:cNvPr id="17" name="Group 356">
            <a:extLst>
              <a:ext uri="{FF2B5EF4-FFF2-40B4-BE49-F238E27FC236}">
                <a16:creationId xmlns:a16="http://schemas.microsoft.com/office/drawing/2014/main" id="{7BCD0F1C-A9B7-4D8A-BB32-02F54C46378C}"/>
              </a:ext>
            </a:extLst>
          </p:cNvPr>
          <p:cNvGrpSpPr>
            <a:grpSpLocks/>
          </p:cNvGrpSpPr>
          <p:nvPr/>
        </p:nvGrpSpPr>
        <p:grpSpPr bwMode="auto">
          <a:xfrm>
            <a:off x="7345363" y="4592638"/>
            <a:ext cx="363537" cy="338137"/>
            <a:chOff x="313" y="1497"/>
            <a:chExt cx="1152" cy="1014"/>
          </a:xfrm>
        </p:grpSpPr>
        <p:pic>
          <p:nvPicPr>
            <p:cNvPr id="18" name="Picture 354" descr="laptop_stylized_small">
              <a:extLst>
                <a:ext uri="{FF2B5EF4-FFF2-40B4-BE49-F238E27FC236}">
                  <a16:creationId xmlns:a16="http://schemas.microsoft.com/office/drawing/2014/main" id="{4D89D09D-DAA8-47F9-A62F-2C86FB5D5FBB}"/>
                </a:ext>
              </a:extLst>
            </p:cNvPr>
            <p:cNvPicPr>
              <a:picLocks noChangeAspect="1" noChangeArrowheads="1"/>
            </p:cNvPicPr>
            <p:nvPr/>
          </p:nvPicPr>
          <p:blipFill>
            <a:blip r:embed="rId6" cstate="print"/>
            <a:srcRect/>
            <a:stretch>
              <a:fillRect/>
            </a:stretch>
          </p:blipFill>
          <p:spPr bwMode="auto">
            <a:xfrm>
              <a:off x="313" y="1727"/>
              <a:ext cx="1152" cy="784"/>
            </a:xfrm>
            <a:prstGeom prst="rect">
              <a:avLst/>
            </a:prstGeom>
            <a:noFill/>
            <a:ln w="9525">
              <a:noFill/>
              <a:miter lim="800000"/>
              <a:headEnd/>
              <a:tailEnd/>
            </a:ln>
          </p:spPr>
        </p:pic>
        <p:pic>
          <p:nvPicPr>
            <p:cNvPr id="19" name="Picture 355" descr="antenna_stylized">
              <a:extLst>
                <a:ext uri="{FF2B5EF4-FFF2-40B4-BE49-F238E27FC236}">
                  <a16:creationId xmlns:a16="http://schemas.microsoft.com/office/drawing/2014/main" id="{7499896A-8FD6-4B11-82A6-D03980E78F7A}"/>
                </a:ext>
              </a:extLst>
            </p:cNvPr>
            <p:cNvPicPr>
              <a:picLocks noChangeAspect="1" noChangeArrowheads="1"/>
            </p:cNvPicPr>
            <p:nvPr/>
          </p:nvPicPr>
          <p:blipFill>
            <a:blip r:embed="rId7" cstate="print"/>
            <a:srcRect/>
            <a:stretch>
              <a:fillRect/>
            </a:stretch>
          </p:blipFill>
          <p:spPr bwMode="auto">
            <a:xfrm>
              <a:off x="334" y="1497"/>
              <a:ext cx="1113" cy="650"/>
            </a:xfrm>
            <a:prstGeom prst="rect">
              <a:avLst/>
            </a:prstGeom>
            <a:noFill/>
            <a:ln w="9525">
              <a:noFill/>
              <a:miter lim="800000"/>
              <a:headEnd/>
              <a:tailEnd/>
            </a:ln>
          </p:spPr>
        </p:pic>
      </p:grpSp>
      <p:grpSp>
        <p:nvGrpSpPr>
          <p:cNvPr id="20" name="Group 356">
            <a:extLst>
              <a:ext uri="{FF2B5EF4-FFF2-40B4-BE49-F238E27FC236}">
                <a16:creationId xmlns:a16="http://schemas.microsoft.com/office/drawing/2014/main" id="{708581F2-795B-47BC-8F21-B00815C89CA5}"/>
              </a:ext>
            </a:extLst>
          </p:cNvPr>
          <p:cNvGrpSpPr>
            <a:grpSpLocks/>
          </p:cNvGrpSpPr>
          <p:nvPr/>
        </p:nvGrpSpPr>
        <p:grpSpPr bwMode="auto">
          <a:xfrm>
            <a:off x="6116638" y="4613275"/>
            <a:ext cx="376237" cy="347663"/>
            <a:chOff x="313" y="1497"/>
            <a:chExt cx="1152" cy="1014"/>
          </a:xfrm>
        </p:grpSpPr>
        <p:pic>
          <p:nvPicPr>
            <p:cNvPr id="21" name="Picture 354" descr="laptop_stylized_small">
              <a:extLst>
                <a:ext uri="{FF2B5EF4-FFF2-40B4-BE49-F238E27FC236}">
                  <a16:creationId xmlns:a16="http://schemas.microsoft.com/office/drawing/2014/main" id="{F60DA346-347E-4E9D-B9AF-7813C0283AFC}"/>
                </a:ext>
              </a:extLst>
            </p:cNvPr>
            <p:cNvPicPr>
              <a:picLocks noChangeAspect="1" noChangeArrowheads="1"/>
            </p:cNvPicPr>
            <p:nvPr/>
          </p:nvPicPr>
          <p:blipFill>
            <a:blip r:embed="rId8" cstate="print"/>
            <a:srcRect/>
            <a:stretch>
              <a:fillRect/>
            </a:stretch>
          </p:blipFill>
          <p:spPr bwMode="auto">
            <a:xfrm>
              <a:off x="313" y="1727"/>
              <a:ext cx="1152" cy="784"/>
            </a:xfrm>
            <a:prstGeom prst="rect">
              <a:avLst/>
            </a:prstGeom>
            <a:noFill/>
            <a:ln w="9525">
              <a:noFill/>
              <a:miter lim="800000"/>
              <a:headEnd/>
              <a:tailEnd/>
            </a:ln>
          </p:spPr>
        </p:pic>
        <p:pic>
          <p:nvPicPr>
            <p:cNvPr id="22" name="Picture 355" descr="antenna_stylized">
              <a:extLst>
                <a:ext uri="{FF2B5EF4-FFF2-40B4-BE49-F238E27FC236}">
                  <a16:creationId xmlns:a16="http://schemas.microsoft.com/office/drawing/2014/main" id="{051D0D96-45FE-4694-8C08-A89CE5DDB32C}"/>
                </a:ext>
              </a:extLst>
            </p:cNvPr>
            <p:cNvPicPr>
              <a:picLocks noChangeAspect="1" noChangeArrowheads="1"/>
            </p:cNvPicPr>
            <p:nvPr/>
          </p:nvPicPr>
          <p:blipFill>
            <a:blip r:embed="rId9" cstate="print"/>
            <a:srcRect/>
            <a:stretch>
              <a:fillRect/>
            </a:stretch>
          </p:blipFill>
          <p:spPr bwMode="auto">
            <a:xfrm>
              <a:off x="334" y="1497"/>
              <a:ext cx="1113" cy="650"/>
            </a:xfrm>
            <a:prstGeom prst="rect">
              <a:avLst/>
            </a:prstGeom>
            <a:noFill/>
            <a:ln w="9525">
              <a:noFill/>
              <a:miter lim="800000"/>
              <a:headEnd/>
              <a:tailEnd/>
            </a:ln>
          </p:spPr>
        </p:pic>
      </p:grpSp>
      <p:grpSp>
        <p:nvGrpSpPr>
          <p:cNvPr id="23" name="Group 356">
            <a:extLst>
              <a:ext uri="{FF2B5EF4-FFF2-40B4-BE49-F238E27FC236}">
                <a16:creationId xmlns:a16="http://schemas.microsoft.com/office/drawing/2014/main" id="{37DF15FB-8689-4C5E-8CBA-D9E57B778AED}"/>
              </a:ext>
            </a:extLst>
          </p:cNvPr>
          <p:cNvGrpSpPr>
            <a:grpSpLocks/>
          </p:cNvGrpSpPr>
          <p:nvPr/>
        </p:nvGrpSpPr>
        <p:grpSpPr bwMode="auto">
          <a:xfrm>
            <a:off x="5394325" y="4632325"/>
            <a:ext cx="384175" cy="438150"/>
            <a:chOff x="313" y="1497"/>
            <a:chExt cx="1152" cy="1014"/>
          </a:xfrm>
        </p:grpSpPr>
        <p:pic>
          <p:nvPicPr>
            <p:cNvPr id="24" name="Picture 354" descr="laptop_stylized_small">
              <a:extLst>
                <a:ext uri="{FF2B5EF4-FFF2-40B4-BE49-F238E27FC236}">
                  <a16:creationId xmlns:a16="http://schemas.microsoft.com/office/drawing/2014/main" id="{F923DD53-99F8-4971-B9E4-61760858ED3F}"/>
                </a:ext>
              </a:extLst>
            </p:cNvPr>
            <p:cNvPicPr>
              <a:picLocks noChangeAspect="1" noChangeArrowheads="1"/>
            </p:cNvPicPr>
            <p:nvPr/>
          </p:nvPicPr>
          <p:blipFill>
            <a:blip r:embed="rId10" cstate="print"/>
            <a:srcRect/>
            <a:stretch>
              <a:fillRect/>
            </a:stretch>
          </p:blipFill>
          <p:spPr bwMode="auto">
            <a:xfrm>
              <a:off x="313" y="1727"/>
              <a:ext cx="1152" cy="784"/>
            </a:xfrm>
            <a:prstGeom prst="rect">
              <a:avLst/>
            </a:prstGeom>
            <a:noFill/>
            <a:ln w="9525">
              <a:noFill/>
              <a:miter lim="800000"/>
              <a:headEnd/>
              <a:tailEnd/>
            </a:ln>
          </p:spPr>
        </p:pic>
        <p:pic>
          <p:nvPicPr>
            <p:cNvPr id="25" name="Picture 355" descr="antenna_stylized">
              <a:extLst>
                <a:ext uri="{FF2B5EF4-FFF2-40B4-BE49-F238E27FC236}">
                  <a16:creationId xmlns:a16="http://schemas.microsoft.com/office/drawing/2014/main" id="{EF121531-E0B6-4FBA-87A7-37BBF56E6703}"/>
                </a:ext>
              </a:extLst>
            </p:cNvPr>
            <p:cNvPicPr>
              <a:picLocks noChangeAspect="1" noChangeArrowheads="1"/>
            </p:cNvPicPr>
            <p:nvPr/>
          </p:nvPicPr>
          <p:blipFill>
            <a:blip r:embed="rId11" cstate="print"/>
            <a:srcRect/>
            <a:stretch>
              <a:fillRect/>
            </a:stretch>
          </p:blipFill>
          <p:spPr bwMode="auto">
            <a:xfrm>
              <a:off x="334" y="1497"/>
              <a:ext cx="1113" cy="650"/>
            </a:xfrm>
            <a:prstGeom prst="rect">
              <a:avLst/>
            </a:prstGeom>
            <a:noFill/>
            <a:ln w="9525">
              <a:noFill/>
              <a:miter lim="800000"/>
              <a:headEnd/>
              <a:tailEnd/>
            </a:ln>
          </p:spPr>
        </p:pic>
      </p:grpSp>
      <p:grpSp>
        <p:nvGrpSpPr>
          <p:cNvPr id="26" name="Group 403">
            <a:extLst>
              <a:ext uri="{FF2B5EF4-FFF2-40B4-BE49-F238E27FC236}">
                <a16:creationId xmlns:a16="http://schemas.microsoft.com/office/drawing/2014/main" id="{D3AB08D1-2CFD-47BF-9BAA-6BDC06D5AF4E}"/>
              </a:ext>
            </a:extLst>
          </p:cNvPr>
          <p:cNvGrpSpPr>
            <a:grpSpLocks/>
          </p:cNvGrpSpPr>
          <p:nvPr/>
        </p:nvGrpSpPr>
        <p:grpSpPr bwMode="auto">
          <a:xfrm>
            <a:off x="5292725" y="3475038"/>
            <a:ext cx="487363" cy="401637"/>
            <a:chOff x="2751" y="1851"/>
            <a:chExt cx="462" cy="478"/>
          </a:xfrm>
        </p:grpSpPr>
        <p:pic>
          <p:nvPicPr>
            <p:cNvPr id="27" name="Picture 364" descr="iphone_stylized_small">
              <a:extLst>
                <a:ext uri="{FF2B5EF4-FFF2-40B4-BE49-F238E27FC236}">
                  <a16:creationId xmlns:a16="http://schemas.microsoft.com/office/drawing/2014/main" id="{174C2DE8-82B9-401E-B731-CB8262838DC3}"/>
                </a:ext>
              </a:extLst>
            </p:cNvPr>
            <p:cNvPicPr>
              <a:picLocks noChangeAspect="1" noChangeArrowheads="1"/>
            </p:cNvPicPr>
            <p:nvPr/>
          </p:nvPicPr>
          <p:blipFill>
            <a:blip r:embed="rId12" cstate="print"/>
            <a:srcRect/>
            <a:stretch>
              <a:fillRect/>
            </a:stretch>
          </p:blipFill>
          <p:spPr bwMode="auto">
            <a:xfrm>
              <a:off x="2928" y="1922"/>
              <a:ext cx="152" cy="407"/>
            </a:xfrm>
            <a:prstGeom prst="rect">
              <a:avLst/>
            </a:prstGeom>
            <a:noFill/>
            <a:ln w="9525">
              <a:noFill/>
              <a:miter lim="800000"/>
              <a:headEnd/>
              <a:tailEnd/>
            </a:ln>
          </p:spPr>
        </p:pic>
        <p:pic>
          <p:nvPicPr>
            <p:cNvPr id="28" name="Picture 402" descr="antenna_radiation_stylized">
              <a:extLst>
                <a:ext uri="{FF2B5EF4-FFF2-40B4-BE49-F238E27FC236}">
                  <a16:creationId xmlns:a16="http://schemas.microsoft.com/office/drawing/2014/main" id="{CD6BE686-1259-4711-8597-43C3311D70F4}"/>
                </a:ext>
              </a:extLst>
            </p:cNvPr>
            <p:cNvPicPr>
              <a:picLocks noChangeAspect="1" noChangeArrowheads="1"/>
            </p:cNvPicPr>
            <p:nvPr/>
          </p:nvPicPr>
          <p:blipFill>
            <a:blip r:embed="rId13" cstate="print"/>
            <a:srcRect/>
            <a:stretch>
              <a:fillRect/>
            </a:stretch>
          </p:blipFill>
          <p:spPr bwMode="auto">
            <a:xfrm>
              <a:off x="2751" y="1851"/>
              <a:ext cx="462" cy="110"/>
            </a:xfrm>
            <a:prstGeom prst="rect">
              <a:avLst/>
            </a:prstGeom>
            <a:noFill/>
            <a:ln w="9525">
              <a:noFill/>
              <a:miter lim="800000"/>
              <a:headEnd/>
              <a:tailEnd/>
            </a:ln>
          </p:spPr>
        </p:pic>
      </p:grpSp>
      <p:grpSp>
        <p:nvGrpSpPr>
          <p:cNvPr id="29" name="Group 403">
            <a:extLst>
              <a:ext uri="{FF2B5EF4-FFF2-40B4-BE49-F238E27FC236}">
                <a16:creationId xmlns:a16="http://schemas.microsoft.com/office/drawing/2014/main" id="{60686D33-0D7F-425D-8A41-430FEB06C140}"/>
              </a:ext>
            </a:extLst>
          </p:cNvPr>
          <p:cNvGrpSpPr>
            <a:grpSpLocks/>
          </p:cNvGrpSpPr>
          <p:nvPr/>
        </p:nvGrpSpPr>
        <p:grpSpPr bwMode="auto">
          <a:xfrm>
            <a:off x="7853363" y="4135438"/>
            <a:ext cx="527050" cy="392112"/>
            <a:chOff x="2751" y="1851"/>
            <a:chExt cx="462" cy="478"/>
          </a:xfrm>
        </p:grpSpPr>
        <p:pic>
          <p:nvPicPr>
            <p:cNvPr id="30" name="Picture 364" descr="iphone_stylized_small">
              <a:extLst>
                <a:ext uri="{FF2B5EF4-FFF2-40B4-BE49-F238E27FC236}">
                  <a16:creationId xmlns:a16="http://schemas.microsoft.com/office/drawing/2014/main" id="{8991140C-8968-4E65-8750-330981CD0342}"/>
                </a:ext>
              </a:extLst>
            </p:cNvPr>
            <p:cNvPicPr>
              <a:picLocks noChangeAspect="1" noChangeArrowheads="1"/>
            </p:cNvPicPr>
            <p:nvPr/>
          </p:nvPicPr>
          <p:blipFill>
            <a:blip r:embed="rId4" cstate="print"/>
            <a:srcRect/>
            <a:stretch>
              <a:fillRect/>
            </a:stretch>
          </p:blipFill>
          <p:spPr bwMode="auto">
            <a:xfrm>
              <a:off x="2928" y="1922"/>
              <a:ext cx="152" cy="407"/>
            </a:xfrm>
            <a:prstGeom prst="rect">
              <a:avLst/>
            </a:prstGeom>
            <a:noFill/>
            <a:ln w="9525">
              <a:noFill/>
              <a:miter lim="800000"/>
              <a:headEnd/>
              <a:tailEnd/>
            </a:ln>
          </p:spPr>
        </p:pic>
        <p:pic>
          <p:nvPicPr>
            <p:cNvPr id="31" name="Picture 402" descr="antenna_radiation_stylized">
              <a:extLst>
                <a:ext uri="{FF2B5EF4-FFF2-40B4-BE49-F238E27FC236}">
                  <a16:creationId xmlns:a16="http://schemas.microsoft.com/office/drawing/2014/main" id="{D561D05A-1695-4902-B31F-528F4C7A2F38}"/>
                </a:ext>
              </a:extLst>
            </p:cNvPr>
            <p:cNvPicPr>
              <a:picLocks noChangeAspect="1" noChangeArrowheads="1"/>
            </p:cNvPicPr>
            <p:nvPr/>
          </p:nvPicPr>
          <p:blipFill>
            <a:blip r:embed="rId5" cstate="print"/>
            <a:srcRect/>
            <a:stretch>
              <a:fillRect/>
            </a:stretch>
          </p:blipFill>
          <p:spPr bwMode="auto">
            <a:xfrm>
              <a:off x="2751" y="1851"/>
              <a:ext cx="462" cy="110"/>
            </a:xfrm>
            <a:prstGeom prst="rect">
              <a:avLst/>
            </a:prstGeom>
            <a:noFill/>
            <a:ln w="9525">
              <a:noFill/>
              <a:miter lim="800000"/>
              <a:headEnd/>
              <a:tailEnd/>
            </a:ln>
          </p:spPr>
        </p:pic>
      </p:grpSp>
      <p:grpSp>
        <p:nvGrpSpPr>
          <p:cNvPr id="32" name="Group 356">
            <a:extLst>
              <a:ext uri="{FF2B5EF4-FFF2-40B4-BE49-F238E27FC236}">
                <a16:creationId xmlns:a16="http://schemas.microsoft.com/office/drawing/2014/main" id="{EFCFDCBB-6CEB-40FD-983A-EC63C7E6A193}"/>
              </a:ext>
            </a:extLst>
          </p:cNvPr>
          <p:cNvGrpSpPr>
            <a:grpSpLocks/>
          </p:cNvGrpSpPr>
          <p:nvPr/>
        </p:nvGrpSpPr>
        <p:grpSpPr bwMode="auto">
          <a:xfrm>
            <a:off x="6421438" y="3992563"/>
            <a:ext cx="376237" cy="349250"/>
            <a:chOff x="313" y="1497"/>
            <a:chExt cx="1152" cy="1014"/>
          </a:xfrm>
        </p:grpSpPr>
        <p:pic>
          <p:nvPicPr>
            <p:cNvPr id="33" name="Picture 354" descr="laptop_stylized_small">
              <a:extLst>
                <a:ext uri="{FF2B5EF4-FFF2-40B4-BE49-F238E27FC236}">
                  <a16:creationId xmlns:a16="http://schemas.microsoft.com/office/drawing/2014/main" id="{6DA3B97E-006E-4162-800E-45F23AB13890}"/>
                </a:ext>
              </a:extLst>
            </p:cNvPr>
            <p:cNvPicPr>
              <a:picLocks noChangeAspect="1" noChangeArrowheads="1"/>
            </p:cNvPicPr>
            <p:nvPr/>
          </p:nvPicPr>
          <p:blipFill>
            <a:blip r:embed="rId8" cstate="print"/>
            <a:srcRect/>
            <a:stretch>
              <a:fillRect/>
            </a:stretch>
          </p:blipFill>
          <p:spPr bwMode="auto">
            <a:xfrm>
              <a:off x="313" y="1727"/>
              <a:ext cx="1152" cy="784"/>
            </a:xfrm>
            <a:prstGeom prst="rect">
              <a:avLst/>
            </a:prstGeom>
            <a:noFill/>
            <a:ln w="9525">
              <a:noFill/>
              <a:miter lim="800000"/>
              <a:headEnd/>
              <a:tailEnd/>
            </a:ln>
          </p:spPr>
        </p:pic>
        <p:pic>
          <p:nvPicPr>
            <p:cNvPr id="34" name="Picture 355" descr="antenna_stylized">
              <a:extLst>
                <a:ext uri="{FF2B5EF4-FFF2-40B4-BE49-F238E27FC236}">
                  <a16:creationId xmlns:a16="http://schemas.microsoft.com/office/drawing/2014/main" id="{0411769F-188F-4376-AF2C-DDFC11BD2ABC}"/>
                </a:ext>
              </a:extLst>
            </p:cNvPr>
            <p:cNvPicPr>
              <a:picLocks noChangeAspect="1" noChangeArrowheads="1"/>
            </p:cNvPicPr>
            <p:nvPr/>
          </p:nvPicPr>
          <p:blipFill>
            <a:blip r:embed="rId9" cstate="print"/>
            <a:srcRect/>
            <a:stretch>
              <a:fillRect/>
            </a:stretch>
          </p:blipFill>
          <p:spPr bwMode="auto">
            <a:xfrm>
              <a:off x="334" y="1497"/>
              <a:ext cx="1113" cy="650"/>
            </a:xfrm>
            <a:prstGeom prst="rect">
              <a:avLst/>
            </a:prstGeom>
            <a:noFill/>
            <a:ln w="9525">
              <a:noFill/>
              <a:miter lim="800000"/>
              <a:headEnd/>
              <a:tailEnd/>
            </a:ln>
          </p:spPr>
        </p:pic>
      </p:grpSp>
      <p:grpSp>
        <p:nvGrpSpPr>
          <p:cNvPr id="35" name="Group 361">
            <a:extLst>
              <a:ext uri="{FF2B5EF4-FFF2-40B4-BE49-F238E27FC236}">
                <a16:creationId xmlns:a16="http://schemas.microsoft.com/office/drawing/2014/main" id="{1B40C59C-FF4C-44EC-B21B-43B6686D2D03}"/>
              </a:ext>
            </a:extLst>
          </p:cNvPr>
          <p:cNvGrpSpPr>
            <a:grpSpLocks/>
          </p:cNvGrpSpPr>
          <p:nvPr/>
        </p:nvGrpSpPr>
        <p:grpSpPr bwMode="auto">
          <a:xfrm>
            <a:off x="5516563" y="3810000"/>
            <a:ext cx="762000" cy="663575"/>
            <a:chOff x="2967" y="478"/>
            <a:chExt cx="788" cy="625"/>
          </a:xfrm>
        </p:grpSpPr>
        <p:pic>
          <p:nvPicPr>
            <p:cNvPr id="36" name="Picture 358" descr="access_point_stylized_small">
              <a:extLst>
                <a:ext uri="{FF2B5EF4-FFF2-40B4-BE49-F238E27FC236}">
                  <a16:creationId xmlns:a16="http://schemas.microsoft.com/office/drawing/2014/main" id="{7DFE2A92-0431-45E8-ACD6-664EA660D0A5}"/>
                </a:ext>
              </a:extLst>
            </p:cNvPr>
            <p:cNvPicPr>
              <a:picLocks noChangeAspect="1" noChangeArrowheads="1"/>
            </p:cNvPicPr>
            <p:nvPr/>
          </p:nvPicPr>
          <p:blipFill>
            <a:blip r:embed="rId14" cstate="print"/>
            <a:srcRect/>
            <a:stretch>
              <a:fillRect/>
            </a:stretch>
          </p:blipFill>
          <p:spPr bwMode="auto">
            <a:xfrm>
              <a:off x="3012" y="559"/>
              <a:ext cx="576" cy="544"/>
            </a:xfrm>
            <a:prstGeom prst="rect">
              <a:avLst/>
            </a:prstGeom>
            <a:noFill/>
            <a:ln w="9525">
              <a:noFill/>
              <a:miter lim="800000"/>
              <a:headEnd/>
              <a:tailEnd/>
            </a:ln>
          </p:spPr>
        </p:pic>
        <p:pic>
          <p:nvPicPr>
            <p:cNvPr id="37" name="Picture 360" descr="antenna_radiation_stylized">
              <a:extLst>
                <a:ext uri="{FF2B5EF4-FFF2-40B4-BE49-F238E27FC236}">
                  <a16:creationId xmlns:a16="http://schemas.microsoft.com/office/drawing/2014/main" id="{CED80FB4-8F44-4F9B-911F-2275B1DCF542}"/>
                </a:ext>
              </a:extLst>
            </p:cNvPr>
            <p:cNvPicPr>
              <a:picLocks noChangeAspect="1" noChangeArrowheads="1"/>
            </p:cNvPicPr>
            <p:nvPr/>
          </p:nvPicPr>
          <p:blipFill>
            <a:blip r:embed="rId15" cstate="print"/>
            <a:srcRect/>
            <a:stretch>
              <a:fillRect/>
            </a:stretch>
          </p:blipFill>
          <p:spPr bwMode="auto">
            <a:xfrm>
              <a:off x="2967" y="478"/>
              <a:ext cx="788" cy="188"/>
            </a:xfrm>
            <a:prstGeom prst="rect">
              <a:avLst/>
            </a:prstGeom>
            <a:noFill/>
            <a:ln w="9525">
              <a:noFill/>
              <a:miter lim="800000"/>
              <a:headEnd/>
              <a:tailEnd/>
            </a:ln>
          </p:spPr>
        </p:pic>
      </p:grpSp>
      <p:grpSp>
        <p:nvGrpSpPr>
          <p:cNvPr id="38" name="Group 361">
            <a:extLst>
              <a:ext uri="{FF2B5EF4-FFF2-40B4-BE49-F238E27FC236}">
                <a16:creationId xmlns:a16="http://schemas.microsoft.com/office/drawing/2014/main" id="{D0FBE679-498D-4398-A085-29513C47D950}"/>
              </a:ext>
            </a:extLst>
          </p:cNvPr>
          <p:cNvGrpSpPr>
            <a:grpSpLocks/>
          </p:cNvGrpSpPr>
          <p:nvPr/>
        </p:nvGrpSpPr>
        <p:grpSpPr bwMode="auto">
          <a:xfrm>
            <a:off x="7153275" y="3830638"/>
            <a:ext cx="762000" cy="661987"/>
            <a:chOff x="2967" y="478"/>
            <a:chExt cx="788" cy="625"/>
          </a:xfrm>
        </p:grpSpPr>
        <p:pic>
          <p:nvPicPr>
            <p:cNvPr id="39" name="Picture 358" descr="access_point_stylized_small">
              <a:extLst>
                <a:ext uri="{FF2B5EF4-FFF2-40B4-BE49-F238E27FC236}">
                  <a16:creationId xmlns:a16="http://schemas.microsoft.com/office/drawing/2014/main" id="{AB0B1C5F-5338-4541-8C35-03DE5153B332}"/>
                </a:ext>
              </a:extLst>
            </p:cNvPr>
            <p:cNvPicPr>
              <a:picLocks noChangeAspect="1" noChangeArrowheads="1"/>
            </p:cNvPicPr>
            <p:nvPr/>
          </p:nvPicPr>
          <p:blipFill>
            <a:blip r:embed="rId14" cstate="print"/>
            <a:srcRect/>
            <a:stretch>
              <a:fillRect/>
            </a:stretch>
          </p:blipFill>
          <p:spPr bwMode="auto">
            <a:xfrm>
              <a:off x="3012" y="559"/>
              <a:ext cx="576" cy="544"/>
            </a:xfrm>
            <a:prstGeom prst="rect">
              <a:avLst/>
            </a:prstGeom>
            <a:noFill/>
            <a:ln w="9525">
              <a:noFill/>
              <a:miter lim="800000"/>
              <a:headEnd/>
              <a:tailEnd/>
            </a:ln>
          </p:spPr>
        </p:pic>
        <p:pic>
          <p:nvPicPr>
            <p:cNvPr id="40" name="Picture 360" descr="antenna_radiation_stylized">
              <a:extLst>
                <a:ext uri="{FF2B5EF4-FFF2-40B4-BE49-F238E27FC236}">
                  <a16:creationId xmlns:a16="http://schemas.microsoft.com/office/drawing/2014/main" id="{4B22EA5B-93E5-43FE-B614-EED593ABBA7F}"/>
                </a:ext>
              </a:extLst>
            </p:cNvPr>
            <p:cNvPicPr>
              <a:picLocks noChangeAspect="1" noChangeArrowheads="1"/>
            </p:cNvPicPr>
            <p:nvPr/>
          </p:nvPicPr>
          <p:blipFill>
            <a:blip r:embed="rId15" cstate="print"/>
            <a:srcRect/>
            <a:stretch>
              <a:fillRect/>
            </a:stretch>
          </p:blipFill>
          <p:spPr bwMode="auto">
            <a:xfrm>
              <a:off x="2967" y="478"/>
              <a:ext cx="788" cy="188"/>
            </a:xfrm>
            <a:prstGeom prst="rect">
              <a:avLst/>
            </a:prstGeom>
            <a:noFill/>
            <a:ln w="9525">
              <a:noFill/>
              <a:miter lim="800000"/>
              <a:headEnd/>
              <a:tailEnd/>
            </a:ln>
          </p:spPr>
        </p:pic>
      </p:grpSp>
      <p:sp>
        <p:nvSpPr>
          <p:cNvPr id="41" name="Text Box 18">
            <a:extLst>
              <a:ext uri="{FF2B5EF4-FFF2-40B4-BE49-F238E27FC236}">
                <a16:creationId xmlns:a16="http://schemas.microsoft.com/office/drawing/2014/main" id="{FF9B953B-BBEB-4683-A4BC-C955C9073735}"/>
              </a:ext>
            </a:extLst>
          </p:cNvPr>
          <p:cNvSpPr txBox="1">
            <a:spLocks noChangeArrowheads="1"/>
          </p:cNvSpPr>
          <p:nvPr/>
        </p:nvSpPr>
        <p:spPr bwMode="auto">
          <a:xfrm>
            <a:off x="6428890" y="4325094"/>
            <a:ext cx="446087" cy="339725"/>
          </a:xfrm>
          <a:prstGeom prst="rect">
            <a:avLst/>
          </a:prstGeom>
          <a:noFill/>
          <a:ln w="9525">
            <a:noFill/>
            <a:miter lim="800000"/>
            <a:headEnd/>
            <a:tailEnd/>
          </a:ln>
        </p:spPr>
        <p:txBody>
          <a:bodyPr wrap="none">
            <a:spAutoFit/>
          </a:bodyPr>
          <a:lstStyle/>
          <a:p>
            <a:pPr eaLnBrk="1" hangingPunct="1"/>
            <a:r>
              <a:rPr lang="en-US" altLang="zh-CN" sz="1600" dirty="0">
                <a:latin typeface="Arial" pitchFamily="34" charset="0"/>
                <a:cs typeface="Arial" pitchFamily="34" charset="0"/>
              </a:rPr>
              <a:t>H1</a:t>
            </a:r>
          </a:p>
        </p:txBody>
      </p:sp>
      <p:sp>
        <p:nvSpPr>
          <p:cNvPr id="42" name="Text Box 20">
            <a:extLst>
              <a:ext uri="{FF2B5EF4-FFF2-40B4-BE49-F238E27FC236}">
                <a16:creationId xmlns:a16="http://schemas.microsoft.com/office/drawing/2014/main" id="{B2D04083-85F1-4299-8A9C-4BC730AC8508}"/>
              </a:ext>
            </a:extLst>
          </p:cNvPr>
          <p:cNvSpPr txBox="1">
            <a:spLocks noChangeArrowheads="1"/>
          </p:cNvSpPr>
          <p:nvPr/>
        </p:nvSpPr>
        <p:spPr bwMode="auto">
          <a:xfrm>
            <a:off x="7721600" y="4887913"/>
            <a:ext cx="766763" cy="336550"/>
          </a:xfrm>
          <a:prstGeom prst="rect">
            <a:avLst/>
          </a:prstGeom>
          <a:noFill/>
          <a:ln w="9525">
            <a:noFill/>
            <a:miter lim="800000"/>
            <a:headEnd/>
            <a:tailEnd/>
          </a:ln>
        </p:spPr>
        <p:txBody>
          <a:bodyPr wrap="none">
            <a:spAutoFit/>
          </a:bodyPr>
          <a:lstStyle/>
          <a:p>
            <a:pPr eaLnBrk="1" hangingPunct="1"/>
            <a:r>
              <a:rPr lang="en-US" altLang="zh-CN" sz="1600">
                <a:latin typeface="Arial" pitchFamily="34" charset="0"/>
                <a:cs typeface="Arial" pitchFamily="34" charset="0"/>
              </a:rPr>
              <a:t>BBS 2</a:t>
            </a:r>
          </a:p>
        </p:txBody>
      </p:sp>
      <p:sp>
        <p:nvSpPr>
          <p:cNvPr id="43" name="Text Box 20">
            <a:extLst>
              <a:ext uri="{FF2B5EF4-FFF2-40B4-BE49-F238E27FC236}">
                <a16:creationId xmlns:a16="http://schemas.microsoft.com/office/drawing/2014/main" id="{22EE441E-0B79-4275-9608-1517DE5B8939}"/>
              </a:ext>
            </a:extLst>
          </p:cNvPr>
          <p:cNvSpPr txBox="1">
            <a:spLocks noChangeArrowheads="1"/>
          </p:cNvSpPr>
          <p:nvPr/>
        </p:nvSpPr>
        <p:spPr bwMode="auto">
          <a:xfrm>
            <a:off x="4613275" y="4989513"/>
            <a:ext cx="766763" cy="336550"/>
          </a:xfrm>
          <a:prstGeom prst="rect">
            <a:avLst/>
          </a:prstGeom>
          <a:noFill/>
          <a:ln w="9525">
            <a:noFill/>
            <a:miter lim="800000"/>
            <a:headEnd/>
            <a:tailEnd/>
          </a:ln>
        </p:spPr>
        <p:txBody>
          <a:bodyPr wrap="none">
            <a:spAutoFit/>
          </a:bodyPr>
          <a:lstStyle/>
          <a:p>
            <a:pPr eaLnBrk="1" hangingPunct="1"/>
            <a:r>
              <a:rPr lang="en-US" altLang="zh-CN" sz="1600">
                <a:latin typeface="Arial" pitchFamily="34" charset="0"/>
                <a:cs typeface="Arial" pitchFamily="34" charset="0"/>
              </a:rPr>
              <a:t>BBS 1</a:t>
            </a:r>
          </a:p>
        </p:txBody>
      </p:sp>
      <p:sp>
        <p:nvSpPr>
          <p:cNvPr id="44" name="Line 13">
            <a:extLst>
              <a:ext uri="{FF2B5EF4-FFF2-40B4-BE49-F238E27FC236}">
                <a16:creationId xmlns:a16="http://schemas.microsoft.com/office/drawing/2014/main" id="{7DDFEDCC-EFC6-4921-80A9-4AA963F318EB}"/>
              </a:ext>
            </a:extLst>
          </p:cNvPr>
          <p:cNvSpPr>
            <a:spLocks noChangeShapeType="1"/>
          </p:cNvSpPr>
          <p:nvPr/>
        </p:nvSpPr>
        <p:spPr bwMode="auto">
          <a:xfrm flipV="1">
            <a:off x="6524625" y="1941513"/>
            <a:ext cx="14288" cy="773112"/>
          </a:xfrm>
          <a:prstGeom prst="line">
            <a:avLst/>
          </a:prstGeom>
          <a:noFill/>
          <a:ln w="9525">
            <a:solidFill>
              <a:schemeClr val="tx1"/>
            </a:solidFill>
            <a:round/>
            <a:headEnd/>
            <a:tailEnd/>
          </a:ln>
        </p:spPr>
        <p:txBody>
          <a:bodyPr/>
          <a:lstStyle/>
          <a:p>
            <a:endParaRPr lang="zh-CN" altLang="en-US"/>
          </a:p>
        </p:txBody>
      </p:sp>
      <p:sp>
        <p:nvSpPr>
          <p:cNvPr id="45" name="Line 13">
            <a:extLst>
              <a:ext uri="{FF2B5EF4-FFF2-40B4-BE49-F238E27FC236}">
                <a16:creationId xmlns:a16="http://schemas.microsoft.com/office/drawing/2014/main" id="{61D24F66-71A9-4D20-ACF0-DD49C2E7AAC2}"/>
              </a:ext>
            </a:extLst>
          </p:cNvPr>
          <p:cNvSpPr>
            <a:spLocks noChangeShapeType="1"/>
          </p:cNvSpPr>
          <p:nvPr/>
        </p:nvSpPr>
        <p:spPr bwMode="auto">
          <a:xfrm flipH="1" flipV="1">
            <a:off x="6630988" y="2997200"/>
            <a:ext cx="744537" cy="1168400"/>
          </a:xfrm>
          <a:prstGeom prst="line">
            <a:avLst/>
          </a:prstGeom>
          <a:noFill/>
          <a:ln w="9525">
            <a:solidFill>
              <a:schemeClr val="tx1"/>
            </a:solidFill>
            <a:round/>
            <a:headEnd/>
            <a:tailEnd/>
          </a:ln>
        </p:spPr>
        <p:txBody>
          <a:bodyPr/>
          <a:lstStyle/>
          <a:p>
            <a:endParaRPr lang="zh-CN" altLang="en-US"/>
          </a:p>
        </p:txBody>
      </p:sp>
      <p:sp>
        <p:nvSpPr>
          <p:cNvPr id="46" name="Line 13">
            <a:extLst>
              <a:ext uri="{FF2B5EF4-FFF2-40B4-BE49-F238E27FC236}">
                <a16:creationId xmlns:a16="http://schemas.microsoft.com/office/drawing/2014/main" id="{15C47B5B-82B6-47F7-8173-5CA0A1A91C89}"/>
              </a:ext>
            </a:extLst>
          </p:cNvPr>
          <p:cNvSpPr>
            <a:spLocks noChangeShapeType="1"/>
          </p:cNvSpPr>
          <p:nvPr/>
        </p:nvSpPr>
        <p:spPr bwMode="auto">
          <a:xfrm flipV="1">
            <a:off x="5784850" y="3017838"/>
            <a:ext cx="657225" cy="1138237"/>
          </a:xfrm>
          <a:prstGeom prst="line">
            <a:avLst/>
          </a:prstGeom>
          <a:noFill/>
          <a:ln w="9525">
            <a:solidFill>
              <a:schemeClr val="tx1"/>
            </a:solidFill>
            <a:round/>
            <a:headEnd/>
            <a:tailEnd/>
          </a:ln>
        </p:spPr>
        <p:txBody>
          <a:bodyPr/>
          <a:lstStyle/>
          <a:p>
            <a:endParaRPr lang="zh-CN" altLang="en-US"/>
          </a:p>
        </p:txBody>
      </p:sp>
      <p:grpSp>
        <p:nvGrpSpPr>
          <p:cNvPr id="47" name="Group 332">
            <a:extLst>
              <a:ext uri="{FF2B5EF4-FFF2-40B4-BE49-F238E27FC236}">
                <a16:creationId xmlns:a16="http://schemas.microsoft.com/office/drawing/2014/main" id="{409F62AE-D4AE-4D3D-AA61-97E6784C992A}"/>
              </a:ext>
            </a:extLst>
          </p:cNvPr>
          <p:cNvGrpSpPr>
            <a:grpSpLocks/>
          </p:cNvGrpSpPr>
          <p:nvPr/>
        </p:nvGrpSpPr>
        <p:grpSpPr bwMode="auto">
          <a:xfrm>
            <a:off x="6103356" y="2640822"/>
            <a:ext cx="881062" cy="454025"/>
            <a:chOff x="2356" y="1300"/>
            <a:chExt cx="555" cy="194"/>
          </a:xfrm>
        </p:grpSpPr>
        <p:sp>
          <p:nvSpPr>
            <p:cNvPr id="48" name="Oval 407">
              <a:extLst>
                <a:ext uri="{FF2B5EF4-FFF2-40B4-BE49-F238E27FC236}">
                  <a16:creationId xmlns:a16="http://schemas.microsoft.com/office/drawing/2014/main" id="{1143BAD8-6E7C-43F8-96E2-DC9912A053BD}"/>
                </a:ext>
              </a:extLst>
            </p:cNvPr>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zh-CN" altLang="zh-CN" sz="2400">
                <a:latin typeface="Times New Roman" pitchFamily="18" charset="0"/>
              </a:endParaRPr>
            </a:p>
          </p:txBody>
        </p:sp>
        <p:sp>
          <p:nvSpPr>
            <p:cNvPr id="49" name="Rectangle 410">
              <a:extLst>
                <a:ext uri="{FF2B5EF4-FFF2-40B4-BE49-F238E27FC236}">
                  <a16:creationId xmlns:a16="http://schemas.microsoft.com/office/drawing/2014/main" id="{E648DBCD-E8AE-4936-A203-3337A39D7E7B}"/>
                </a:ext>
              </a:extLst>
            </p:cNvPr>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w="12700">
              <a:noFill/>
              <a:miter lim="800000"/>
              <a:headEnd/>
              <a:tailEnd/>
            </a:ln>
          </p:spPr>
          <p:txBody>
            <a:bodyPr wrap="none" anchor="ctr"/>
            <a:lstStyle/>
            <a:p>
              <a:pPr algn="ctr"/>
              <a:endParaRPr lang="zh-CN" altLang="zh-CN" sz="2400">
                <a:latin typeface="Times New Roman" pitchFamily="18" charset="0"/>
              </a:endParaRPr>
            </a:p>
          </p:txBody>
        </p:sp>
        <p:sp>
          <p:nvSpPr>
            <p:cNvPr id="50" name="Oval 411">
              <a:extLst>
                <a:ext uri="{FF2B5EF4-FFF2-40B4-BE49-F238E27FC236}">
                  <a16:creationId xmlns:a16="http://schemas.microsoft.com/office/drawing/2014/main" id="{0A28E9CF-2EC3-4A9F-A232-AEDED1455B8B}"/>
                </a:ext>
              </a:extLst>
            </p:cNvPr>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zh-CN" altLang="zh-CN" sz="2400">
                <a:latin typeface="Times New Roman" pitchFamily="18" charset="0"/>
              </a:endParaRPr>
            </a:p>
          </p:txBody>
        </p:sp>
        <p:grpSp>
          <p:nvGrpSpPr>
            <p:cNvPr id="51" name="Group 329">
              <a:extLst>
                <a:ext uri="{FF2B5EF4-FFF2-40B4-BE49-F238E27FC236}">
                  <a16:creationId xmlns:a16="http://schemas.microsoft.com/office/drawing/2014/main" id="{987604C8-8E33-493F-9A4D-2A31B9F01B77}"/>
                </a:ext>
              </a:extLst>
            </p:cNvPr>
            <p:cNvGrpSpPr>
              <a:grpSpLocks/>
            </p:cNvGrpSpPr>
            <p:nvPr/>
          </p:nvGrpSpPr>
          <p:grpSpPr bwMode="auto">
            <a:xfrm>
              <a:off x="2468" y="1332"/>
              <a:ext cx="310" cy="60"/>
              <a:chOff x="2468" y="1332"/>
              <a:chExt cx="310" cy="60"/>
            </a:xfrm>
          </p:grpSpPr>
          <p:sp>
            <p:nvSpPr>
              <p:cNvPr id="54" name="Freeform 326">
                <a:extLst>
                  <a:ext uri="{FF2B5EF4-FFF2-40B4-BE49-F238E27FC236}">
                    <a16:creationId xmlns:a16="http://schemas.microsoft.com/office/drawing/2014/main" id="{967AE9B3-DC69-41DE-894C-7BBA88DBE36C}"/>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 name="T12" fmla="*/ 0 w 310"/>
                  <a:gd name="T13" fmla="*/ 0 h 60"/>
                  <a:gd name="T14" fmla="*/ 310 w 310"/>
                  <a:gd name="T15" fmla="*/ 60 h 60"/>
                </a:gdLst>
                <a:ahLst/>
                <a:cxnLst>
                  <a:cxn ang="T8">
                    <a:pos x="T0" y="T1"/>
                  </a:cxn>
                  <a:cxn ang="T9">
                    <a:pos x="T2" y="T3"/>
                  </a:cxn>
                  <a:cxn ang="T10">
                    <a:pos x="T4" y="T5"/>
                  </a:cxn>
                  <a:cxn ang="T11">
                    <a:pos x="T6" y="T7"/>
                  </a:cxn>
                </a:cxnLst>
                <a:rect l="T12" t="T13" r="T14" b="T15"/>
                <a:pathLst>
                  <a:path w="310" h="60">
                    <a:moveTo>
                      <a:pt x="0" y="60"/>
                    </a:moveTo>
                    <a:lnTo>
                      <a:pt x="96" y="60"/>
                    </a:lnTo>
                    <a:lnTo>
                      <a:pt x="192" y="0"/>
                    </a:lnTo>
                    <a:lnTo>
                      <a:pt x="310" y="0"/>
                    </a:lnTo>
                  </a:path>
                </a:pathLst>
              </a:custGeom>
              <a:noFill/>
              <a:ln w="28575">
                <a:solidFill>
                  <a:schemeClr val="tx1"/>
                </a:solidFill>
                <a:round/>
                <a:headEnd/>
                <a:tailEnd/>
              </a:ln>
            </p:spPr>
            <p:txBody>
              <a:bodyPr/>
              <a:lstStyle/>
              <a:p>
                <a:endParaRPr lang="zh-CN" altLang="en-US"/>
              </a:p>
            </p:txBody>
          </p:sp>
          <p:sp>
            <p:nvSpPr>
              <p:cNvPr id="55" name="Freeform 327">
                <a:extLst>
                  <a:ext uri="{FF2B5EF4-FFF2-40B4-BE49-F238E27FC236}">
                    <a16:creationId xmlns:a16="http://schemas.microsoft.com/office/drawing/2014/main" id="{42B3FE96-0C01-462D-BE5D-0132C4AABC47}"/>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 name="T12" fmla="*/ 0 w 282"/>
                  <a:gd name="T13" fmla="*/ 0 h 60"/>
                  <a:gd name="T14" fmla="*/ 282 w 282"/>
                  <a:gd name="T15" fmla="*/ 60 h 60"/>
                </a:gdLst>
                <a:ahLst/>
                <a:cxnLst>
                  <a:cxn ang="T8">
                    <a:pos x="T0" y="T1"/>
                  </a:cxn>
                  <a:cxn ang="T9">
                    <a:pos x="T2" y="T3"/>
                  </a:cxn>
                  <a:cxn ang="T10">
                    <a:pos x="T4" y="T5"/>
                  </a:cxn>
                  <a:cxn ang="T11">
                    <a:pos x="T6" y="T7"/>
                  </a:cxn>
                </a:cxnLst>
                <a:rect l="T12" t="T13" r="T14" b="T15"/>
                <a:pathLst>
                  <a:path w="282" h="60">
                    <a:moveTo>
                      <a:pt x="0" y="0"/>
                    </a:moveTo>
                    <a:lnTo>
                      <a:pt x="96" y="0"/>
                    </a:lnTo>
                    <a:lnTo>
                      <a:pt x="192" y="60"/>
                    </a:lnTo>
                    <a:lnTo>
                      <a:pt x="282" y="60"/>
                    </a:lnTo>
                  </a:path>
                </a:pathLst>
              </a:custGeom>
              <a:noFill/>
              <a:ln w="28575">
                <a:solidFill>
                  <a:schemeClr val="tx1"/>
                </a:solidFill>
                <a:round/>
                <a:headEnd/>
                <a:tailEnd/>
              </a:ln>
            </p:spPr>
            <p:txBody>
              <a:bodyPr/>
              <a:lstStyle/>
              <a:p>
                <a:endParaRPr lang="zh-CN" altLang="en-US"/>
              </a:p>
            </p:txBody>
          </p:sp>
        </p:grpSp>
        <p:sp>
          <p:nvSpPr>
            <p:cNvPr id="52" name="Line 330">
              <a:extLst>
                <a:ext uri="{FF2B5EF4-FFF2-40B4-BE49-F238E27FC236}">
                  <a16:creationId xmlns:a16="http://schemas.microsoft.com/office/drawing/2014/main" id="{6DCB7EAD-29D5-4EF8-A169-6B281B6B863C}"/>
                </a:ext>
              </a:extLst>
            </p:cNvPr>
            <p:cNvSpPr>
              <a:spLocks noChangeShapeType="1"/>
            </p:cNvSpPr>
            <p:nvPr/>
          </p:nvSpPr>
          <p:spPr bwMode="auto">
            <a:xfrm>
              <a:off x="2357" y="1361"/>
              <a:ext cx="0" cy="84"/>
            </a:xfrm>
            <a:prstGeom prst="line">
              <a:avLst/>
            </a:prstGeom>
            <a:noFill/>
            <a:ln w="9525">
              <a:solidFill>
                <a:schemeClr val="tx1"/>
              </a:solidFill>
              <a:round/>
              <a:headEnd/>
              <a:tailEnd/>
            </a:ln>
          </p:spPr>
          <p:txBody>
            <a:bodyPr/>
            <a:lstStyle/>
            <a:p>
              <a:endParaRPr lang="zh-CN" altLang="en-US"/>
            </a:p>
          </p:txBody>
        </p:sp>
        <p:sp>
          <p:nvSpPr>
            <p:cNvPr id="53" name="Line 331">
              <a:extLst>
                <a:ext uri="{FF2B5EF4-FFF2-40B4-BE49-F238E27FC236}">
                  <a16:creationId xmlns:a16="http://schemas.microsoft.com/office/drawing/2014/main" id="{19E71DC1-D4DA-4D91-9634-AC78520CEAA3}"/>
                </a:ext>
              </a:extLst>
            </p:cNvPr>
            <p:cNvSpPr>
              <a:spLocks noChangeShapeType="1"/>
            </p:cNvSpPr>
            <p:nvPr/>
          </p:nvSpPr>
          <p:spPr bwMode="auto">
            <a:xfrm>
              <a:off x="2907" y="1363"/>
              <a:ext cx="0" cy="84"/>
            </a:xfrm>
            <a:prstGeom prst="line">
              <a:avLst/>
            </a:prstGeom>
            <a:noFill/>
            <a:ln w="9525">
              <a:solidFill>
                <a:schemeClr val="tx1"/>
              </a:solidFill>
              <a:round/>
              <a:headEnd/>
              <a:tailEnd/>
            </a:ln>
          </p:spPr>
          <p:txBody>
            <a:bodyPr/>
            <a:lstStyle/>
            <a:p>
              <a:endParaRPr lang="zh-CN" altLang="en-US"/>
            </a:p>
          </p:txBody>
        </p:sp>
      </p:grpSp>
      <p:sp>
        <p:nvSpPr>
          <p:cNvPr id="56" name="TextBox 59">
            <a:extLst>
              <a:ext uri="{FF2B5EF4-FFF2-40B4-BE49-F238E27FC236}">
                <a16:creationId xmlns:a16="http://schemas.microsoft.com/office/drawing/2014/main" id="{86E157D2-2A84-4DCC-9E6C-11B1901DAF94}"/>
              </a:ext>
            </a:extLst>
          </p:cNvPr>
          <p:cNvSpPr txBox="1"/>
          <p:nvPr/>
        </p:nvSpPr>
        <p:spPr>
          <a:xfrm>
            <a:off x="6708709" y="2435290"/>
            <a:ext cx="877077" cy="33855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altLang="zh-CN" sz="1600" dirty="0"/>
              <a:t>DHCP</a:t>
            </a:r>
            <a:endParaRPr lang="zh-CN" altLang="en-US" sz="1600" dirty="0"/>
          </a:p>
        </p:txBody>
      </p:sp>
      <p:sp>
        <p:nvSpPr>
          <p:cNvPr id="58" name="文本框 57">
            <a:extLst>
              <a:ext uri="{FF2B5EF4-FFF2-40B4-BE49-F238E27FC236}">
                <a16:creationId xmlns:a16="http://schemas.microsoft.com/office/drawing/2014/main" id="{EE228D29-AEFA-45AB-B2D8-8329ABC04DCA}"/>
              </a:ext>
            </a:extLst>
          </p:cNvPr>
          <p:cNvSpPr txBox="1"/>
          <p:nvPr/>
        </p:nvSpPr>
        <p:spPr>
          <a:xfrm>
            <a:off x="779433" y="5685602"/>
            <a:ext cx="4572000" cy="369332"/>
          </a:xfrm>
          <a:prstGeom prst="rect">
            <a:avLst/>
          </a:prstGeom>
          <a:noFill/>
        </p:spPr>
        <p:txBody>
          <a:bodyPr wrap="square">
            <a:spAutoFit/>
          </a:bodyPr>
          <a:lstStyle/>
          <a:p>
            <a:r>
              <a:rPr lang="zh-CN" altLang="en-US" dirty="0"/>
              <a:t>此时</a:t>
            </a:r>
            <a:r>
              <a:rPr lang="en-US" altLang="zh-CN" dirty="0"/>
              <a:t>BBS1</a:t>
            </a:r>
            <a:r>
              <a:rPr lang="zh-CN" altLang="en-US" dirty="0"/>
              <a:t>和</a:t>
            </a:r>
            <a:r>
              <a:rPr lang="en-US" altLang="zh-CN" dirty="0"/>
              <a:t>BBS2</a:t>
            </a:r>
            <a:r>
              <a:rPr lang="zh-CN" altLang="en-US" dirty="0"/>
              <a:t>属于不同的</a:t>
            </a:r>
            <a:r>
              <a:rPr lang="en-US" altLang="zh-CN" dirty="0"/>
              <a:t>LAN</a:t>
            </a:r>
            <a:endParaRPr lang="zh-CN" altLang="en-US" dirty="0"/>
          </a:p>
        </p:txBody>
      </p:sp>
    </p:spTree>
    <p:extLst>
      <p:ext uri="{BB962C8B-B14F-4D97-AF65-F5344CB8AC3E}">
        <p14:creationId xmlns:p14="http://schemas.microsoft.com/office/powerpoint/2010/main" val="2862069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40E715-FC5B-4376-AD09-9FB9A2B28458}"/>
              </a:ext>
            </a:extLst>
          </p:cNvPr>
          <p:cNvSpPr>
            <a:spLocks noGrp="1"/>
          </p:cNvSpPr>
          <p:nvPr>
            <p:ph type="title"/>
          </p:nvPr>
        </p:nvSpPr>
        <p:spPr/>
        <p:txBody>
          <a:bodyPr/>
          <a:lstStyle/>
          <a:p>
            <a:r>
              <a:rPr lang="en-US" altLang="zh-CN" dirty="0"/>
              <a:t>802.11</a:t>
            </a:r>
            <a:r>
              <a:rPr lang="zh-CN" altLang="en-US" dirty="0"/>
              <a:t>：其它能力</a:t>
            </a:r>
          </a:p>
        </p:txBody>
      </p:sp>
      <p:sp>
        <p:nvSpPr>
          <p:cNvPr id="4" name="灯片编号占位符 3">
            <a:extLst>
              <a:ext uri="{FF2B5EF4-FFF2-40B4-BE49-F238E27FC236}">
                <a16:creationId xmlns:a16="http://schemas.microsoft.com/office/drawing/2014/main" id="{15108D97-8004-499F-B886-763DF73D830A}"/>
              </a:ext>
            </a:extLst>
          </p:cNvPr>
          <p:cNvSpPr>
            <a:spLocks noGrp="1"/>
          </p:cNvSpPr>
          <p:nvPr>
            <p:ph type="sldNum" sz="quarter" idx="12"/>
          </p:nvPr>
        </p:nvSpPr>
        <p:spPr/>
        <p:txBody>
          <a:bodyPr/>
          <a:lstStyle/>
          <a:p>
            <a:fld id="{E3FA5FAF-8A25-4B6E-94B7-5CA30A873E9A}" type="slidenum">
              <a:rPr lang="zh-CN" altLang="en-US" smtClean="0"/>
              <a:pPr/>
              <a:t>39</a:t>
            </a:fld>
            <a:endParaRPr lang="zh-CN" altLang="en-US"/>
          </a:p>
        </p:txBody>
      </p:sp>
      <p:sp>
        <p:nvSpPr>
          <p:cNvPr id="5" name="Rectangle 90">
            <a:extLst>
              <a:ext uri="{FF2B5EF4-FFF2-40B4-BE49-F238E27FC236}">
                <a16:creationId xmlns:a16="http://schemas.microsoft.com/office/drawing/2014/main" id="{E614D564-F836-46AE-8BD7-EF4FBCD223DA}"/>
              </a:ext>
            </a:extLst>
          </p:cNvPr>
          <p:cNvSpPr txBox="1">
            <a:spLocks noChangeArrowheads="1"/>
          </p:cNvSpPr>
          <p:nvPr/>
        </p:nvSpPr>
        <p:spPr bwMode="auto">
          <a:xfrm>
            <a:off x="509588" y="1640606"/>
            <a:ext cx="3748087"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buFont typeface="Wingdings" charset="0"/>
              <a:buNone/>
              <a:tabLst>
                <a:tab pos="746125" algn="l"/>
              </a:tabLst>
              <a:defRPr/>
            </a:pPr>
            <a:r>
              <a:rPr lang="zh-CN" altLang="en-US" kern="0" dirty="0">
                <a:solidFill>
                  <a:srgbClr val="C00000"/>
                </a:solidFill>
                <a:latin typeface="Gill Sans MT" charset="0"/>
              </a:rPr>
              <a:t>速率适配</a:t>
            </a:r>
            <a:endParaRPr lang="en-US" kern="0" dirty="0">
              <a:solidFill>
                <a:srgbClr val="C00000"/>
              </a:solidFill>
              <a:latin typeface="Gill Sans MT" charset="0"/>
            </a:endParaRPr>
          </a:p>
          <a:p>
            <a:pPr>
              <a:tabLst>
                <a:tab pos="746125" algn="l"/>
              </a:tabLst>
              <a:defRPr/>
            </a:pPr>
            <a:r>
              <a:rPr lang="zh-CN" altLang="en-US" sz="2400" kern="0" dirty="0">
                <a:latin typeface="Gill Sans MT" charset="0"/>
              </a:rPr>
              <a:t>当节点移动时，信噪比改变，基站和移动节点动态改变传输速率</a:t>
            </a:r>
            <a:r>
              <a:rPr lang="en-US" sz="2400" kern="0" dirty="0">
                <a:latin typeface="Gill Sans MT" charset="0"/>
              </a:rPr>
              <a:t> (</a:t>
            </a:r>
            <a:r>
              <a:rPr lang="zh-CN" altLang="en-US" sz="2400" kern="0" dirty="0">
                <a:latin typeface="Gill Sans MT" charset="0"/>
              </a:rPr>
              <a:t>物理层调制方式</a:t>
            </a:r>
            <a:r>
              <a:rPr lang="en-US" sz="2400" kern="0" dirty="0">
                <a:latin typeface="Gill Sans MT" charset="0"/>
              </a:rPr>
              <a:t>) </a:t>
            </a:r>
          </a:p>
          <a:p>
            <a:pPr lvl="1">
              <a:tabLst>
                <a:tab pos="746125" algn="l"/>
              </a:tabLst>
            </a:pPr>
            <a:r>
              <a:rPr lang="zh-CN" altLang="en-US" sz="2000" kern="0" dirty="0"/>
              <a:t>当连续两个帧没有收到</a:t>
            </a:r>
            <a:r>
              <a:rPr lang="en-US" altLang="zh-CN" sz="2000" kern="0" dirty="0"/>
              <a:t>ACK</a:t>
            </a:r>
            <a:r>
              <a:rPr lang="zh-CN" altLang="en-US" sz="2000" kern="0" dirty="0"/>
              <a:t>，降到下一个速率</a:t>
            </a:r>
            <a:endParaRPr lang="en-US" altLang="zh-CN" sz="2000" kern="0" dirty="0"/>
          </a:p>
          <a:p>
            <a:pPr lvl="1">
              <a:tabLst>
                <a:tab pos="746125" algn="l"/>
              </a:tabLst>
            </a:pPr>
            <a:r>
              <a:rPr lang="zh-CN" altLang="en-US" sz="2000" kern="0" dirty="0"/>
              <a:t>连续收到</a:t>
            </a:r>
            <a:r>
              <a:rPr lang="en-US" altLang="zh-CN" sz="2000" kern="0" dirty="0"/>
              <a:t>10</a:t>
            </a:r>
            <a:r>
              <a:rPr lang="zh-CN" altLang="en-US" sz="2000" kern="0" dirty="0"/>
              <a:t>个帧的</a:t>
            </a:r>
            <a:r>
              <a:rPr lang="en-US" altLang="zh-CN" sz="2000" kern="0" dirty="0"/>
              <a:t>ACK</a:t>
            </a:r>
            <a:r>
              <a:rPr lang="zh-CN" altLang="en-US" sz="2000" kern="0" dirty="0"/>
              <a:t>，或上次降速后计时器超时，升到上一个速率</a:t>
            </a:r>
            <a:endParaRPr lang="en-US" altLang="zh-CN" sz="2000" kern="0" dirty="0"/>
          </a:p>
          <a:p>
            <a:pPr lvl="1">
              <a:tabLst>
                <a:tab pos="746125" algn="l"/>
              </a:tabLst>
              <a:defRPr/>
            </a:pPr>
            <a:endParaRPr lang="en-US" sz="2000" kern="0" dirty="0">
              <a:latin typeface="Gill Sans MT" charset="0"/>
              <a:cs typeface="+mn-cs"/>
            </a:endParaRPr>
          </a:p>
        </p:txBody>
      </p:sp>
      <p:sp>
        <p:nvSpPr>
          <p:cNvPr id="6" name="Line 140">
            <a:extLst>
              <a:ext uri="{FF2B5EF4-FFF2-40B4-BE49-F238E27FC236}">
                <a16:creationId xmlns:a16="http://schemas.microsoft.com/office/drawing/2014/main" id="{3FDB8FCE-6009-4022-9BC6-4F42C7F46D55}"/>
              </a:ext>
            </a:extLst>
          </p:cNvPr>
          <p:cNvSpPr>
            <a:spLocks noChangeShapeType="1"/>
          </p:cNvSpPr>
          <p:nvPr/>
        </p:nvSpPr>
        <p:spPr bwMode="auto">
          <a:xfrm>
            <a:off x="7380838" y="2899947"/>
            <a:ext cx="296863" cy="0"/>
          </a:xfrm>
          <a:prstGeom prst="line">
            <a:avLst/>
          </a:prstGeom>
          <a:noFill/>
          <a:ln w="28575">
            <a:solidFill>
              <a:srgbClr val="0000FF"/>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7" name="Line 141">
            <a:extLst>
              <a:ext uri="{FF2B5EF4-FFF2-40B4-BE49-F238E27FC236}">
                <a16:creationId xmlns:a16="http://schemas.microsoft.com/office/drawing/2014/main" id="{A9CA330E-85A7-41FB-8E8E-8DD5A0B625F5}"/>
              </a:ext>
            </a:extLst>
          </p:cNvPr>
          <p:cNvSpPr>
            <a:spLocks noChangeShapeType="1"/>
          </p:cNvSpPr>
          <p:nvPr/>
        </p:nvSpPr>
        <p:spPr bwMode="auto">
          <a:xfrm>
            <a:off x="7380838" y="2726909"/>
            <a:ext cx="296863" cy="0"/>
          </a:xfrm>
          <a:prstGeom prst="line">
            <a:avLst/>
          </a:prstGeom>
          <a:noFill/>
          <a:ln w="28575">
            <a:solidFill>
              <a:srgbClr val="FF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 name="Line 142">
            <a:extLst>
              <a:ext uri="{FF2B5EF4-FFF2-40B4-BE49-F238E27FC236}">
                <a16:creationId xmlns:a16="http://schemas.microsoft.com/office/drawing/2014/main" id="{62C1FCB4-2DB3-40B0-AC8F-316839EFB283}"/>
              </a:ext>
            </a:extLst>
          </p:cNvPr>
          <p:cNvSpPr>
            <a:spLocks noChangeShapeType="1"/>
          </p:cNvSpPr>
          <p:nvPr/>
        </p:nvSpPr>
        <p:spPr bwMode="auto">
          <a:xfrm>
            <a:off x="7390363" y="2557047"/>
            <a:ext cx="269875" cy="0"/>
          </a:xfrm>
          <a:prstGeom prst="line">
            <a:avLst/>
          </a:prstGeom>
          <a:noFill/>
          <a:ln w="28575">
            <a:solidFill>
              <a:srgbClr val="009900"/>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9" name="Text Box 143">
            <a:extLst>
              <a:ext uri="{FF2B5EF4-FFF2-40B4-BE49-F238E27FC236}">
                <a16:creationId xmlns:a16="http://schemas.microsoft.com/office/drawing/2014/main" id="{0791212A-6163-430C-8AB1-AC4EE0E53A7D}"/>
              </a:ext>
            </a:extLst>
          </p:cNvPr>
          <p:cNvSpPr txBox="1">
            <a:spLocks noChangeArrowheads="1"/>
          </p:cNvSpPr>
          <p:nvPr/>
        </p:nvSpPr>
        <p:spPr bwMode="auto">
          <a:xfrm>
            <a:off x="7663413" y="2431634"/>
            <a:ext cx="1217613"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000" dirty="0">
                <a:latin typeface="Arial" charset="0"/>
                <a:cs typeface="+mn-cs"/>
              </a:rPr>
              <a:t>QAM256 (8 Mbps)</a:t>
            </a:r>
          </a:p>
        </p:txBody>
      </p:sp>
      <p:sp>
        <p:nvSpPr>
          <p:cNvPr id="10" name="Text Box 144">
            <a:extLst>
              <a:ext uri="{FF2B5EF4-FFF2-40B4-BE49-F238E27FC236}">
                <a16:creationId xmlns:a16="http://schemas.microsoft.com/office/drawing/2014/main" id="{4E73A70E-1D47-4BC7-A8F3-33C5DA29F07E}"/>
              </a:ext>
            </a:extLst>
          </p:cNvPr>
          <p:cNvSpPr txBox="1">
            <a:spLocks noChangeArrowheads="1"/>
          </p:cNvSpPr>
          <p:nvPr/>
        </p:nvSpPr>
        <p:spPr bwMode="auto">
          <a:xfrm>
            <a:off x="7655476" y="2585622"/>
            <a:ext cx="1147762"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000" dirty="0">
                <a:latin typeface="Arial" charset="0"/>
                <a:cs typeface="+mn-cs"/>
              </a:rPr>
              <a:t>QAM16 (4 Mbps)</a:t>
            </a:r>
          </a:p>
        </p:txBody>
      </p:sp>
      <p:sp>
        <p:nvSpPr>
          <p:cNvPr id="11" name="Text Box 145">
            <a:extLst>
              <a:ext uri="{FF2B5EF4-FFF2-40B4-BE49-F238E27FC236}">
                <a16:creationId xmlns:a16="http://schemas.microsoft.com/office/drawing/2014/main" id="{86083501-1BFE-4933-AAC1-3B68D1F71FEC}"/>
              </a:ext>
            </a:extLst>
          </p:cNvPr>
          <p:cNvSpPr txBox="1">
            <a:spLocks noChangeArrowheads="1"/>
          </p:cNvSpPr>
          <p:nvPr/>
        </p:nvSpPr>
        <p:spPr bwMode="auto">
          <a:xfrm>
            <a:off x="7665001" y="2766597"/>
            <a:ext cx="1055687"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000" dirty="0">
                <a:latin typeface="Arial" charset="0"/>
                <a:cs typeface="+mn-cs"/>
              </a:rPr>
              <a:t>BPSK (1 Mbps)</a:t>
            </a:r>
          </a:p>
        </p:txBody>
      </p:sp>
      <p:sp>
        <p:nvSpPr>
          <p:cNvPr id="12" name="Freeform 124">
            <a:extLst>
              <a:ext uri="{FF2B5EF4-FFF2-40B4-BE49-F238E27FC236}">
                <a16:creationId xmlns:a16="http://schemas.microsoft.com/office/drawing/2014/main" id="{03DCA842-8B2C-47C7-B529-91EFB060137B}"/>
              </a:ext>
            </a:extLst>
          </p:cNvPr>
          <p:cNvSpPr>
            <a:spLocks/>
          </p:cNvSpPr>
          <p:nvPr/>
        </p:nvSpPr>
        <p:spPr bwMode="auto">
          <a:xfrm>
            <a:off x="5357813" y="2081931"/>
            <a:ext cx="631825" cy="1687513"/>
          </a:xfrm>
          <a:custGeom>
            <a:avLst/>
            <a:gdLst>
              <a:gd name="T0" fmla="*/ 0 w 384"/>
              <a:gd name="T1" fmla="*/ 0 h 1592"/>
              <a:gd name="T2" fmla="*/ 2147483647 w 384"/>
              <a:gd name="T3" fmla="*/ 2147483647 h 1592"/>
              <a:gd name="T4" fmla="*/ 2147483647 w 384"/>
              <a:gd name="T5" fmla="*/ 2147483647 h 1592"/>
              <a:gd name="T6" fmla="*/ 2147483647 w 384"/>
              <a:gd name="T7" fmla="*/ 2147483647 h 15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1592">
                <a:moveTo>
                  <a:pt x="0" y="0"/>
                </a:moveTo>
                <a:cubicBezTo>
                  <a:pt x="66" y="110"/>
                  <a:pt x="133" y="220"/>
                  <a:pt x="184" y="384"/>
                </a:cubicBezTo>
                <a:cubicBezTo>
                  <a:pt x="235" y="548"/>
                  <a:pt x="271" y="783"/>
                  <a:pt x="304" y="984"/>
                </a:cubicBezTo>
                <a:cubicBezTo>
                  <a:pt x="337" y="1185"/>
                  <a:pt x="371" y="1492"/>
                  <a:pt x="384" y="1592"/>
                </a:cubicBezTo>
              </a:path>
            </a:pathLst>
          </a:custGeom>
          <a:noFill/>
          <a:ln w="28575" cmpd="sng">
            <a:solidFill>
              <a:srgbClr val="0000FF"/>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3" name="Freeform 125">
            <a:extLst>
              <a:ext uri="{FF2B5EF4-FFF2-40B4-BE49-F238E27FC236}">
                <a16:creationId xmlns:a16="http://schemas.microsoft.com/office/drawing/2014/main" id="{C835D129-6DD0-4F84-A035-DBCEE31628C6}"/>
              </a:ext>
            </a:extLst>
          </p:cNvPr>
          <p:cNvSpPr>
            <a:spLocks/>
          </p:cNvSpPr>
          <p:nvPr/>
        </p:nvSpPr>
        <p:spPr bwMode="auto">
          <a:xfrm>
            <a:off x="5765800" y="1927944"/>
            <a:ext cx="604838" cy="1879600"/>
          </a:xfrm>
          <a:custGeom>
            <a:avLst/>
            <a:gdLst>
              <a:gd name="T0" fmla="*/ 0 w 432"/>
              <a:gd name="T1" fmla="*/ 0 h 1800"/>
              <a:gd name="T2" fmla="*/ 2147483647 w 432"/>
              <a:gd name="T3" fmla="*/ 2147483647 h 1800"/>
              <a:gd name="T4" fmla="*/ 2147483647 w 432"/>
              <a:gd name="T5" fmla="*/ 2147483647 h 1800"/>
              <a:gd name="T6" fmla="*/ 2147483647 w 432"/>
              <a:gd name="T7" fmla="*/ 2147483647 h 1800"/>
              <a:gd name="T8" fmla="*/ 2147483647 w 432"/>
              <a:gd name="T9" fmla="*/ 2147483647 h 1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2" h="1800">
                <a:moveTo>
                  <a:pt x="0" y="0"/>
                </a:moveTo>
                <a:cubicBezTo>
                  <a:pt x="62" y="98"/>
                  <a:pt x="125" y="196"/>
                  <a:pt x="168" y="296"/>
                </a:cubicBezTo>
                <a:cubicBezTo>
                  <a:pt x="211" y="396"/>
                  <a:pt x="224" y="451"/>
                  <a:pt x="256" y="600"/>
                </a:cubicBezTo>
                <a:cubicBezTo>
                  <a:pt x="288" y="749"/>
                  <a:pt x="331" y="992"/>
                  <a:pt x="360" y="1192"/>
                </a:cubicBezTo>
                <a:cubicBezTo>
                  <a:pt x="389" y="1392"/>
                  <a:pt x="410" y="1596"/>
                  <a:pt x="432" y="1800"/>
                </a:cubicBezTo>
              </a:path>
            </a:pathLst>
          </a:custGeom>
          <a:noFill/>
          <a:ln w="28575" cap="flat" cmpd="sng">
            <a:solidFill>
              <a:srgbClr val="FF0000"/>
            </a:solidFill>
            <a:prstDash val="dash"/>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4" name="Freeform 126">
            <a:extLst>
              <a:ext uri="{FF2B5EF4-FFF2-40B4-BE49-F238E27FC236}">
                <a16:creationId xmlns:a16="http://schemas.microsoft.com/office/drawing/2014/main" id="{2CA381C8-8824-4E41-8BA9-60609EE2CDD4}"/>
              </a:ext>
            </a:extLst>
          </p:cNvPr>
          <p:cNvSpPr>
            <a:spLocks/>
          </p:cNvSpPr>
          <p:nvPr/>
        </p:nvSpPr>
        <p:spPr bwMode="auto">
          <a:xfrm>
            <a:off x="6203950" y="1927944"/>
            <a:ext cx="571500" cy="1889125"/>
          </a:xfrm>
          <a:custGeom>
            <a:avLst/>
            <a:gdLst>
              <a:gd name="T0" fmla="*/ 0 w 408"/>
              <a:gd name="T1" fmla="*/ 0 h 1792"/>
              <a:gd name="T2" fmla="*/ 2147483647 w 408"/>
              <a:gd name="T3" fmla="*/ 2147483647 h 1792"/>
              <a:gd name="T4" fmla="*/ 2147483647 w 408"/>
              <a:gd name="T5" fmla="*/ 2147483647 h 1792"/>
              <a:gd name="T6" fmla="*/ 2147483647 w 408"/>
              <a:gd name="T7" fmla="*/ 2147483647 h 1792"/>
              <a:gd name="T8" fmla="*/ 2147483647 w 408"/>
              <a:gd name="T9" fmla="*/ 2147483647 h 1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8" h="1792">
                <a:moveTo>
                  <a:pt x="0" y="0"/>
                </a:moveTo>
                <a:cubicBezTo>
                  <a:pt x="56" y="98"/>
                  <a:pt x="113" y="197"/>
                  <a:pt x="152" y="296"/>
                </a:cubicBezTo>
                <a:cubicBezTo>
                  <a:pt x="191" y="395"/>
                  <a:pt x="200" y="443"/>
                  <a:pt x="232" y="592"/>
                </a:cubicBezTo>
                <a:cubicBezTo>
                  <a:pt x="264" y="741"/>
                  <a:pt x="315" y="992"/>
                  <a:pt x="344" y="1192"/>
                </a:cubicBezTo>
                <a:cubicBezTo>
                  <a:pt x="373" y="1392"/>
                  <a:pt x="397" y="1691"/>
                  <a:pt x="408" y="1792"/>
                </a:cubicBezTo>
              </a:path>
            </a:pathLst>
          </a:custGeom>
          <a:noFill/>
          <a:ln w="28575" cap="flat" cmpd="sng">
            <a:solidFill>
              <a:srgbClr val="009900"/>
            </a:solidFill>
            <a:prstDash val="sysDot"/>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5" name="Rectangle 127">
            <a:extLst>
              <a:ext uri="{FF2B5EF4-FFF2-40B4-BE49-F238E27FC236}">
                <a16:creationId xmlns:a16="http://schemas.microsoft.com/office/drawing/2014/main" id="{11E2C4DC-9A25-4EF0-AF34-C852FED7112D}"/>
              </a:ext>
            </a:extLst>
          </p:cNvPr>
          <p:cNvSpPr>
            <a:spLocks noChangeArrowheads="1"/>
          </p:cNvSpPr>
          <p:nvPr/>
        </p:nvSpPr>
        <p:spPr bwMode="auto">
          <a:xfrm>
            <a:off x="5343525" y="1920006"/>
            <a:ext cx="1847850" cy="191135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6" name="Line 128">
            <a:extLst>
              <a:ext uri="{FF2B5EF4-FFF2-40B4-BE49-F238E27FC236}">
                <a16:creationId xmlns:a16="http://schemas.microsoft.com/office/drawing/2014/main" id="{3151A852-B836-4871-BB9F-D1C6FA0CE224}"/>
              </a:ext>
            </a:extLst>
          </p:cNvPr>
          <p:cNvSpPr>
            <a:spLocks noChangeShapeType="1"/>
          </p:cNvSpPr>
          <p:nvPr/>
        </p:nvSpPr>
        <p:spPr bwMode="auto">
          <a:xfrm>
            <a:off x="5343525" y="2248619"/>
            <a:ext cx="183832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7" name="Line 129">
            <a:extLst>
              <a:ext uri="{FF2B5EF4-FFF2-40B4-BE49-F238E27FC236}">
                <a16:creationId xmlns:a16="http://schemas.microsoft.com/office/drawing/2014/main" id="{1633E5DA-2205-4D58-B85D-E0A1495DBDBE}"/>
              </a:ext>
            </a:extLst>
          </p:cNvPr>
          <p:cNvSpPr>
            <a:spLocks noChangeShapeType="1"/>
          </p:cNvSpPr>
          <p:nvPr/>
        </p:nvSpPr>
        <p:spPr bwMode="auto">
          <a:xfrm>
            <a:off x="5349875" y="2558181"/>
            <a:ext cx="183832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8" name="Line 130">
            <a:extLst>
              <a:ext uri="{FF2B5EF4-FFF2-40B4-BE49-F238E27FC236}">
                <a16:creationId xmlns:a16="http://schemas.microsoft.com/office/drawing/2014/main" id="{98C99346-F9D6-453B-ACE0-FAD2B89259A4}"/>
              </a:ext>
            </a:extLst>
          </p:cNvPr>
          <p:cNvSpPr>
            <a:spLocks noChangeShapeType="1"/>
          </p:cNvSpPr>
          <p:nvPr/>
        </p:nvSpPr>
        <p:spPr bwMode="auto">
          <a:xfrm>
            <a:off x="5354638" y="2877269"/>
            <a:ext cx="1839912"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9" name="Line 131">
            <a:extLst>
              <a:ext uri="{FF2B5EF4-FFF2-40B4-BE49-F238E27FC236}">
                <a16:creationId xmlns:a16="http://schemas.microsoft.com/office/drawing/2014/main" id="{5229BD80-5217-40FC-8CDF-93C02D51D5CC}"/>
              </a:ext>
            </a:extLst>
          </p:cNvPr>
          <p:cNvSpPr>
            <a:spLocks noChangeShapeType="1"/>
          </p:cNvSpPr>
          <p:nvPr/>
        </p:nvSpPr>
        <p:spPr bwMode="auto">
          <a:xfrm>
            <a:off x="5360988" y="3186831"/>
            <a:ext cx="1839912"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0" name="Line 132">
            <a:extLst>
              <a:ext uri="{FF2B5EF4-FFF2-40B4-BE49-F238E27FC236}">
                <a16:creationId xmlns:a16="http://schemas.microsoft.com/office/drawing/2014/main" id="{88C7FF75-7E02-4CD8-B488-A565E0F6E1BE}"/>
              </a:ext>
            </a:extLst>
          </p:cNvPr>
          <p:cNvSpPr>
            <a:spLocks noChangeShapeType="1"/>
          </p:cNvSpPr>
          <p:nvPr/>
        </p:nvSpPr>
        <p:spPr bwMode="auto">
          <a:xfrm>
            <a:off x="5367338" y="3507506"/>
            <a:ext cx="1839912"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1" name="Line 133">
            <a:extLst>
              <a:ext uri="{FF2B5EF4-FFF2-40B4-BE49-F238E27FC236}">
                <a16:creationId xmlns:a16="http://schemas.microsoft.com/office/drawing/2014/main" id="{29087D0D-1086-4112-9A8A-FD3C3FBEFBEA}"/>
              </a:ext>
            </a:extLst>
          </p:cNvPr>
          <p:cNvSpPr>
            <a:spLocks noChangeShapeType="1"/>
          </p:cNvSpPr>
          <p:nvPr/>
        </p:nvSpPr>
        <p:spPr bwMode="auto">
          <a:xfrm>
            <a:off x="5826125" y="1920006"/>
            <a:ext cx="0" cy="19113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2" name="Line 134">
            <a:extLst>
              <a:ext uri="{FF2B5EF4-FFF2-40B4-BE49-F238E27FC236}">
                <a16:creationId xmlns:a16="http://schemas.microsoft.com/office/drawing/2014/main" id="{3839E6D1-87B9-4601-BFF1-43F5E48802CD}"/>
              </a:ext>
            </a:extLst>
          </p:cNvPr>
          <p:cNvSpPr>
            <a:spLocks noChangeShapeType="1"/>
          </p:cNvSpPr>
          <p:nvPr/>
        </p:nvSpPr>
        <p:spPr bwMode="auto">
          <a:xfrm>
            <a:off x="6283325" y="1931119"/>
            <a:ext cx="0" cy="19113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3" name="Line 135">
            <a:extLst>
              <a:ext uri="{FF2B5EF4-FFF2-40B4-BE49-F238E27FC236}">
                <a16:creationId xmlns:a16="http://schemas.microsoft.com/office/drawing/2014/main" id="{8657F1C8-D2D6-42A0-829F-5DCAED61B255}"/>
              </a:ext>
            </a:extLst>
          </p:cNvPr>
          <p:cNvSpPr>
            <a:spLocks noChangeShapeType="1"/>
          </p:cNvSpPr>
          <p:nvPr/>
        </p:nvSpPr>
        <p:spPr bwMode="auto">
          <a:xfrm>
            <a:off x="6738938" y="1924769"/>
            <a:ext cx="0" cy="19113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4" name="Text Box 136">
            <a:extLst>
              <a:ext uri="{FF2B5EF4-FFF2-40B4-BE49-F238E27FC236}">
                <a16:creationId xmlns:a16="http://schemas.microsoft.com/office/drawing/2014/main" id="{34D83A6C-C75B-405A-B2B4-118DDD07DC07}"/>
              </a:ext>
            </a:extLst>
          </p:cNvPr>
          <p:cNvSpPr txBox="1">
            <a:spLocks noChangeArrowheads="1"/>
          </p:cNvSpPr>
          <p:nvPr/>
        </p:nvSpPr>
        <p:spPr bwMode="auto">
          <a:xfrm>
            <a:off x="5707063" y="3817069"/>
            <a:ext cx="352425"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dirty="0">
                <a:latin typeface="Arial" charset="0"/>
                <a:cs typeface="+mn-cs"/>
              </a:rPr>
              <a:t>10</a:t>
            </a:r>
            <a:endParaRPr lang="en-US" sz="1200" baseline="30000" dirty="0">
              <a:latin typeface="Arial" charset="0"/>
              <a:cs typeface="+mn-cs"/>
            </a:endParaRPr>
          </a:p>
        </p:txBody>
      </p:sp>
      <p:sp>
        <p:nvSpPr>
          <p:cNvPr id="25" name="Text Box 137">
            <a:extLst>
              <a:ext uri="{FF2B5EF4-FFF2-40B4-BE49-F238E27FC236}">
                <a16:creationId xmlns:a16="http://schemas.microsoft.com/office/drawing/2014/main" id="{CF65730F-AD91-46F4-8A16-FCD1676E6293}"/>
              </a:ext>
            </a:extLst>
          </p:cNvPr>
          <p:cNvSpPr txBox="1">
            <a:spLocks noChangeArrowheads="1"/>
          </p:cNvSpPr>
          <p:nvPr/>
        </p:nvSpPr>
        <p:spPr bwMode="auto">
          <a:xfrm>
            <a:off x="6162675" y="3817069"/>
            <a:ext cx="352425"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dirty="0">
                <a:latin typeface="Arial" charset="0"/>
                <a:cs typeface="+mn-cs"/>
              </a:rPr>
              <a:t>20</a:t>
            </a:r>
            <a:endParaRPr lang="en-US" sz="1200" baseline="30000" dirty="0">
              <a:latin typeface="Arial" charset="0"/>
              <a:cs typeface="+mn-cs"/>
            </a:endParaRPr>
          </a:p>
        </p:txBody>
      </p:sp>
      <p:sp>
        <p:nvSpPr>
          <p:cNvPr id="26" name="Text Box 138">
            <a:extLst>
              <a:ext uri="{FF2B5EF4-FFF2-40B4-BE49-F238E27FC236}">
                <a16:creationId xmlns:a16="http://schemas.microsoft.com/office/drawing/2014/main" id="{42320E77-4B85-44F5-AA08-1B4B9AE904C8}"/>
              </a:ext>
            </a:extLst>
          </p:cNvPr>
          <p:cNvSpPr txBox="1">
            <a:spLocks noChangeArrowheads="1"/>
          </p:cNvSpPr>
          <p:nvPr/>
        </p:nvSpPr>
        <p:spPr bwMode="auto">
          <a:xfrm>
            <a:off x="6608763" y="3818656"/>
            <a:ext cx="352425"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dirty="0">
                <a:latin typeface="Arial" charset="0"/>
                <a:cs typeface="+mn-cs"/>
              </a:rPr>
              <a:t>30</a:t>
            </a:r>
            <a:endParaRPr lang="en-US" sz="1200" baseline="30000" dirty="0">
              <a:latin typeface="Arial" charset="0"/>
              <a:cs typeface="+mn-cs"/>
            </a:endParaRPr>
          </a:p>
        </p:txBody>
      </p:sp>
      <p:sp>
        <p:nvSpPr>
          <p:cNvPr id="27" name="Text Box 139">
            <a:extLst>
              <a:ext uri="{FF2B5EF4-FFF2-40B4-BE49-F238E27FC236}">
                <a16:creationId xmlns:a16="http://schemas.microsoft.com/office/drawing/2014/main" id="{DBFB1F3F-0E91-47AA-A8B4-8DF92A917160}"/>
              </a:ext>
            </a:extLst>
          </p:cNvPr>
          <p:cNvSpPr txBox="1">
            <a:spLocks noChangeArrowheads="1"/>
          </p:cNvSpPr>
          <p:nvPr/>
        </p:nvSpPr>
        <p:spPr bwMode="auto">
          <a:xfrm>
            <a:off x="7075488" y="3821831"/>
            <a:ext cx="352425"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dirty="0">
                <a:latin typeface="Arial" charset="0"/>
                <a:cs typeface="+mn-cs"/>
              </a:rPr>
              <a:t>40</a:t>
            </a:r>
            <a:endParaRPr lang="en-US" sz="1200" baseline="30000" dirty="0">
              <a:latin typeface="Arial" charset="0"/>
              <a:cs typeface="+mn-cs"/>
            </a:endParaRPr>
          </a:p>
        </p:txBody>
      </p:sp>
      <p:sp>
        <p:nvSpPr>
          <p:cNvPr id="28" name="Text Box 146">
            <a:extLst>
              <a:ext uri="{FF2B5EF4-FFF2-40B4-BE49-F238E27FC236}">
                <a16:creationId xmlns:a16="http://schemas.microsoft.com/office/drawing/2014/main" id="{3E0F5CE0-E3D1-4A40-BB3B-90142178D401}"/>
              </a:ext>
            </a:extLst>
          </p:cNvPr>
          <p:cNvSpPr txBox="1">
            <a:spLocks noChangeArrowheads="1"/>
          </p:cNvSpPr>
          <p:nvPr/>
        </p:nvSpPr>
        <p:spPr bwMode="auto">
          <a:xfrm>
            <a:off x="5970588" y="3950419"/>
            <a:ext cx="8953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dirty="0">
                <a:latin typeface="Arial" charset="0"/>
                <a:cs typeface="+mn-cs"/>
              </a:rPr>
              <a:t>SNR(dB)</a:t>
            </a:r>
          </a:p>
        </p:txBody>
      </p:sp>
      <p:sp>
        <p:nvSpPr>
          <p:cNvPr id="29" name="Text Box 147">
            <a:extLst>
              <a:ext uri="{FF2B5EF4-FFF2-40B4-BE49-F238E27FC236}">
                <a16:creationId xmlns:a16="http://schemas.microsoft.com/office/drawing/2014/main" id="{0A739D38-B704-44A4-B9F2-1994ECB08039}"/>
              </a:ext>
            </a:extLst>
          </p:cNvPr>
          <p:cNvSpPr txBox="1">
            <a:spLocks noChangeArrowheads="1"/>
          </p:cNvSpPr>
          <p:nvPr/>
        </p:nvSpPr>
        <p:spPr bwMode="auto">
          <a:xfrm rot="-5400000">
            <a:off x="4641057" y="2657400"/>
            <a:ext cx="550862"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dirty="0">
                <a:latin typeface="Arial" charset="0"/>
                <a:cs typeface="+mn-cs"/>
              </a:rPr>
              <a:t>BER</a:t>
            </a:r>
          </a:p>
        </p:txBody>
      </p:sp>
      <p:sp>
        <p:nvSpPr>
          <p:cNvPr id="30" name="Text Box 148">
            <a:extLst>
              <a:ext uri="{FF2B5EF4-FFF2-40B4-BE49-F238E27FC236}">
                <a16:creationId xmlns:a16="http://schemas.microsoft.com/office/drawing/2014/main" id="{F43F6697-554D-4A2F-A6FF-0485EF0042F8}"/>
              </a:ext>
            </a:extLst>
          </p:cNvPr>
          <p:cNvSpPr txBox="1">
            <a:spLocks noChangeArrowheads="1"/>
          </p:cNvSpPr>
          <p:nvPr/>
        </p:nvSpPr>
        <p:spPr bwMode="auto">
          <a:xfrm>
            <a:off x="4973638" y="1762844"/>
            <a:ext cx="442912"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dirty="0">
                <a:latin typeface="Arial" charset="0"/>
                <a:cs typeface="+mn-cs"/>
              </a:rPr>
              <a:t>10</a:t>
            </a:r>
            <a:r>
              <a:rPr lang="en-US" sz="1200" baseline="30000" dirty="0">
                <a:latin typeface="Arial" charset="0"/>
                <a:cs typeface="+mn-cs"/>
              </a:rPr>
              <a:t>-1</a:t>
            </a:r>
          </a:p>
        </p:txBody>
      </p:sp>
      <p:sp>
        <p:nvSpPr>
          <p:cNvPr id="31" name="Text Box 149">
            <a:extLst>
              <a:ext uri="{FF2B5EF4-FFF2-40B4-BE49-F238E27FC236}">
                <a16:creationId xmlns:a16="http://schemas.microsoft.com/office/drawing/2014/main" id="{AC453C84-B61C-4D4F-A979-234836308E09}"/>
              </a:ext>
            </a:extLst>
          </p:cNvPr>
          <p:cNvSpPr txBox="1">
            <a:spLocks noChangeArrowheads="1"/>
          </p:cNvSpPr>
          <p:nvPr/>
        </p:nvSpPr>
        <p:spPr bwMode="auto">
          <a:xfrm>
            <a:off x="4986338" y="2081931"/>
            <a:ext cx="442912"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dirty="0">
                <a:latin typeface="Arial" charset="0"/>
                <a:cs typeface="+mn-cs"/>
              </a:rPr>
              <a:t>10</a:t>
            </a:r>
            <a:r>
              <a:rPr lang="en-US" sz="1200" baseline="30000" dirty="0">
                <a:latin typeface="Arial" charset="0"/>
                <a:cs typeface="+mn-cs"/>
              </a:rPr>
              <a:t>-2</a:t>
            </a:r>
          </a:p>
        </p:txBody>
      </p:sp>
      <p:sp>
        <p:nvSpPr>
          <p:cNvPr id="32" name="Text Box 150">
            <a:extLst>
              <a:ext uri="{FF2B5EF4-FFF2-40B4-BE49-F238E27FC236}">
                <a16:creationId xmlns:a16="http://schemas.microsoft.com/office/drawing/2014/main" id="{72C65B3E-1854-44AF-93E4-2DEDF3EFDAA0}"/>
              </a:ext>
            </a:extLst>
          </p:cNvPr>
          <p:cNvSpPr txBox="1">
            <a:spLocks noChangeArrowheads="1"/>
          </p:cNvSpPr>
          <p:nvPr/>
        </p:nvSpPr>
        <p:spPr bwMode="auto">
          <a:xfrm>
            <a:off x="4978400" y="2393081"/>
            <a:ext cx="442913"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dirty="0">
                <a:latin typeface="Arial" charset="0"/>
                <a:cs typeface="+mn-cs"/>
              </a:rPr>
              <a:t>10</a:t>
            </a:r>
            <a:r>
              <a:rPr lang="en-US" sz="1200" baseline="30000" dirty="0">
                <a:latin typeface="Arial" charset="0"/>
                <a:cs typeface="+mn-cs"/>
              </a:rPr>
              <a:t>-3</a:t>
            </a:r>
          </a:p>
        </p:txBody>
      </p:sp>
      <p:sp>
        <p:nvSpPr>
          <p:cNvPr id="33" name="Text Box 151">
            <a:extLst>
              <a:ext uri="{FF2B5EF4-FFF2-40B4-BE49-F238E27FC236}">
                <a16:creationId xmlns:a16="http://schemas.microsoft.com/office/drawing/2014/main" id="{56FBDF57-AD5B-4C86-9A79-5C1A82891B1A}"/>
              </a:ext>
            </a:extLst>
          </p:cNvPr>
          <p:cNvSpPr txBox="1">
            <a:spLocks noChangeArrowheads="1"/>
          </p:cNvSpPr>
          <p:nvPr/>
        </p:nvSpPr>
        <p:spPr bwMode="auto">
          <a:xfrm>
            <a:off x="4986338" y="3013794"/>
            <a:ext cx="442912"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dirty="0">
                <a:latin typeface="Arial" charset="0"/>
                <a:cs typeface="+mn-cs"/>
              </a:rPr>
              <a:t>10</a:t>
            </a:r>
            <a:r>
              <a:rPr lang="en-US" sz="1200" baseline="30000" dirty="0">
                <a:latin typeface="Arial" charset="0"/>
                <a:cs typeface="+mn-cs"/>
              </a:rPr>
              <a:t>-5</a:t>
            </a:r>
          </a:p>
        </p:txBody>
      </p:sp>
      <p:sp>
        <p:nvSpPr>
          <p:cNvPr id="34" name="Text Box 152">
            <a:extLst>
              <a:ext uri="{FF2B5EF4-FFF2-40B4-BE49-F238E27FC236}">
                <a16:creationId xmlns:a16="http://schemas.microsoft.com/office/drawing/2014/main" id="{B469C8AF-4435-40C7-AD60-9CB445375E3D}"/>
              </a:ext>
            </a:extLst>
          </p:cNvPr>
          <p:cNvSpPr txBox="1">
            <a:spLocks noChangeArrowheads="1"/>
          </p:cNvSpPr>
          <p:nvPr/>
        </p:nvSpPr>
        <p:spPr bwMode="auto">
          <a:xfrm>
            <a:off x="4987925" y="3332881"/>
            <a:ext cx="442913"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dirty="0">
                <a:latin typeface="Arial" charset="0"/>
                <a:cs typeface="+mn-cs"/>
              </a:rPr>
              <a:t>10</a:t>
            </a:r>
            <a:r>
              <a:rPr lang="en-US" sz="1200" baseline="30000" dirty="0">
                <a:latin typeface="Arial" charset="0"/>
                <a:cs typeface="+mn-cs"/>
              </a:rPr>
              <a:t>-6</a:t>
            </a:r>
          </a:p>
        </p:txBody>
      </p:sp>
      <p:sp>
        <p:nvSpPr>
          <p:cNvPr id="35" name="Text Box 153">
            <a:extLst>
              <a:ext uri="{FF2B5EF4-FFF2-40B4-BE49-F238E27FC236}">
                <a16:creationId xmlns:a16="http://schemas.microsoft.com/office/drawing/2014/main" id="{1A7828BE-CFB0-4A65-B988-FEDB3083955C}"/>
              </a:ext>
            </a:extLst>
          </p:cNvPr>
          <p:cNvSpPr txBox="1">
            <a:spLocks noChangeArrowheads="1"/>
          </p:cNvSpPr>
          <p:nvPr/>
        </p:nvSpPr>
        <p:spPr bwMode="auto">
          <a:xfrm>
            <a:off x="4981575" y="3661494"/>
            <a:ext cx="442913" cy="2746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dirty="0">
                <a:latin typeface="Arial" charset="0"/>
                <a:cs typeface="+mn-cs"/>
              </a:rPr>
              <a:t>10</a:t>
            </a:r>
            <a:r>
              <a:rPr lang="en-US" sz="1200" baseline="30000" dirty="0">
                <a:latin typeface="Arial" charset="0"/>
                <a:cs typeface="+mn-cs"/>
              </a:rPr>
              <a:t>-7</a:t>
            </a:r>
          </a:p>
        </p:txBody>
      </p:sp>
      <p:sp>
        <p:nvSpPr>
          <p:cNvPr id="36" name="Text Box 154">
            <a:extLst>
              <a:ext uri="{FF2B5EF4-FFF2-40B4-BE49-F238E27FC236}">
                <a16:creationId xmlns:a16="http://schemas.microsoft.com/office/drawing/2014/main" id="{A142B3D6-C0CE-4F65-BE68-4CF0D299CA47}"/>
              </a:ext>
            </a:extLst>
          </p:cNvPr>
          <p:cNvSpPr txBox="1">
            <a:spLocks noChangeArrowheads="1"/>
          </p:cNvSpPr>
          <p:nvPr/>
        </p:nvSpPr>
        <p:spPr bwMode="auto">
          <a:xfrm>
            <a:off x="4975225" y="2716931"/>
            <a:ext cx="442913"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dirty="0">
                <a:latin typeface="Arial" charset="0"/>
                <a:cs typeface="+mn-cs"/>
              </a:rPr>
              <a:t>10</a:t>
            </a:r>
            <a:r>
              <a:rPr lang="en-US" sz="1200" baseline="30000" dirty="0">
                <a:latin typeface="Arial" charset="0"/>
                <a:cs typeface="+mn-cs"/>
              </a:rPr>
              <a:t>-4</a:t>
            </a:r>
          </a:p>
        </p:txBody>
      </p:sp>
      <p:sp>
        <p:nvSpPr>
          <p:cNvPr id="37" name="Oval 158">
            <a:extLst>
              <a:ext uri="{FF2B5EF4-FFF2-40B4-BE49-F238E27FC236}">
                <a16:creationId xmlns:a16="http://schemas.microsoft.com/office/drawing/2014/main" id="{0044A4B4-25E7-4DDF-934B-F239A087DF58}"/>
              </a:ext>
            </a:extLst>
          </p:cNvPr>
          <p:cNvSpPr>
            <a:spLocks noChangeArrowheads="1"/>
          </p:cNvSpPr>
          <p:nvPr/>
        </p:nvSpPr>
        <p:spPr bwMode="auto">
          <a:xfrm>
            <a:off x="6667500" y="3451944"/>
            <a:ext cx="152400" cy="161925"/>
          </a:xfrm>
          <a:prstGeom prst="ellipse">
            <a:avLst/>
          </a:prstGeom>
          <a:solidFill>
            <a:schemeClr val="tx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8" name="Oval 159">
            <a:extLst>
              <a:ext uri="{FF2B5EF4-FFF2-40B4-BE49-F238E27FC236}">
                <a16:creationId xmlns:a16="http://schemas.microsoft.com/office/drawing/2014/main" id="{704595FB-D35F-43FF-BFD3-F2E14E317BED}"/>
              </a:ext>
            </a:extLst>
          </p:cNvPr>
          <p:cNvSpPr>
            <a:spLocks noChangeArrowheads="1"/>
          </p:cNvSpPr>
          <p:nvPr/>
        </p:nvSpPr>
        <p:spPr bwMode="auto">
          <a:xfrm>
            <a:off x="7449101" y="2993609"/>
            <a:ext cx="152400" cy="161925"/>
          </a:xfrm>
          <a:prstGeom prst="ellipse">
            <a:avLst/>
          </a:prstGeom>
          <a:solidFill>
            <a:schemeClr val="tx2"/>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9" name="Text Box 160">
            <a:extLst>
              <a:ext uri="{FF2B5EF4-FFF2-40B4-BE49-F238E27FC236}">
                <a16:creationId xmlns:a16="http://schemas.microsoft.com/office/drawing/2014/main" id="{BF5913F5-3D93-4B0F-BD50-A4525B95D883}"/>
              </a:ext>
            </a:extLst>
          </p:cNvPr>
          <p:cNvSpPr txBox="1">
            <a:spLocks noChangeArrowheads="1"/>
          </p:cNvSpPr>
          <p:nvPr/>
        </p:nvSpPr>
        <p:spPr bwMode="auto">
          <a:xfrm>
            <a:off x="7674526" y="2957097"/>
            <a:ext cx="1017587" cy="244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000" dirty="0">
                <a:latin typeface="Arial" charset="0"/>
                <a:cs typeface="+mn-cs"/>
              </a:rPr>
              <a:t>operating point</a:t>
            </a:r>
          </a:p>
        </p:txBody>
      </p:sp>
      <p:sp>
        <p:nvSpPr>
          <p:cNvPr id="40" name="Text Box 161">
            <a:extLst>
              <a:ext uri="{FF2B5EF4-FFF2-40B4-BE49-F238E27FC236}">
                <a16:creationId xmlns:a16="http://schemas.microsoft.com/office/drawing/2014/main" id="{8874A10F-BF58-4AC7-A5B6-2AD34CAC5288}"/>
              </a:ext>
            </a:extLst>
          </p:cNvPr>
          <p:cNvSpPr txBox="1">
            <a:spLocks noChangeArrowheads="1"/>
          </p:cNvSpPr>
          <p:nvPr/>
        </p:nvSpPr>
        <p:spPr bwMode="auto">
          <a:xfrm>
            <a:off x="4983163" y="4396506"/>
            <a:ext cx="3203575"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1. </a:t>
            </a:r>
            <a:r>
              <a:rPr lang="zh-CN" altLang="en-US" dirty="0">
                <a:latin typeface="Arial" charset="0"/>
                <a:cs typeface="Arial" charset="0"/>
              </a:rPr>
              <a:t>当节点远离基站，</a:t>
            </a:r>
            <a:r>
              <a:rPr lang="en-US" dirty="0">
                <a:latin typeface="Arial" charset="0"/>
                <a:cs typeface="Arial" charset="0"/>
              </a:rPr>
              <a:t>SNR </a:t>
            </a:r>
            <a:r>
              <a:rPr lang="zh-CN" altLang="en-US" dirty="0">
                <a:latin typeface="Arial" charset="0"/>
                <a:cs typeface="Arial" charset="0"/>
              </a:rPr>
              <a:t>降低，比特误码率增加，</a:t>
            </a:r>
            <a:endParaRPr lang="en-US" dirty="0">
              <a:latin typeface="Arial" charset="0"/>
              <a:cs typeface="Arial" charset="0"/>
            </a:endParaRPr>
          </a:p>
        </p:txBody>
      </p:sp>
      <p:sp>
        <p:nvSpPr>
          <p:cNvPr id="41" name="Text Box 162">
            <a:extLst>
              <a:ext uri="{FF2B5EF4-FFF2-40B4-BE49-F238E27FC236}">
                <a16:creationId xmlns:a16="http://schemas.microsoft.com/office/drawing/2014/main" id="{AE6C1F6C-133C-4C4B-A0CE-6E651AC0AAFB}"/>
              </a:ext>
            </a:extLst>
          </p:cNvPr>
          <p:cNvSpPr txBox="1">
            <a:spLocks noChangeArrowheads="1"/>
          </p:cNvSpPr>
          <p:nvPr/>
        </p:nvSpPr>
        <p:spPr bwMode="auto">
          <a:xfrm>
            <a:off x="4994275" y="5334719"/>
            <a:ext cx="3203575"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2. </a:t>
            </a:r>
            <a:r>
              <a:rPr lang="zh-CN" altLang="en-US" dirty="0">
                <a:latin typeface="Arial" charset="0"/>
                <a:cs typeface="Arial" charset="0"/>
              </a:rPr>
              <a:t>当误码率足够高，降低传输速率，以降低误码率</a:t>
            </a:r>
            <a:endParaRPr lang="en-US" dirty="0">
              <a:latin typeface="Arial" charset="0"/>
              <a:cs typeface="Arial" charset="0"/>
            </a:endParaRPr>
          </a:p>
        </p:txBody>
      </p:sp>
    </p:spTree>
    <p:extLst>
      <p:ext uri="{BB962C8B-B14F-4D97-AF65-F5344CB8AC3E}">
        <p14:creationId xmlns:p14="http://schemas.microsoft.com/office/powerpoint/2010/main" val="33744302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8.33333E-6 -3.33333E-6 C -0.00138 -0.0162 -0.00277 -0.03217 -0.0052 -0.04792 C -0.00763 -0.06366 -0.01145 -0.08032 -0.01423 -0.09421 C -0.01701 -0.1081 -0.01909 -0.11829 -0.02187 -0.13171 C -0.02465 -0.14514 -0.02847 -0.16505 -0.0309 -0.17454 C -0.03333 -0.18403 -0.03368 -0.18264 -0.03593 -0.18819 C -0.03819 -0.19375 -0.04166 -0.20116 -0.04496 -0.20856 " pathEditMode="relative" rAng="0" ptsTypes="aaaaaaA">
                                      <p:cBhvr>
                                        <p:cTn id="6" dur="2000" fill="hold"/>
                                        <p:tgtEl>
                                          <p:spTgt spid="37"/>
                                        </p:tgtEl>
                                        <p:attrNameLst>
                                          <p:attrName>ppt_x</p:attrName>
                                          <p:attrName>ppt_y</p:attrName>
                                        </p:attrNameLst>
                                      </p:cBhvr>
                                      <p:rCtr x="0" y="0"/>
                                    </p:animMotion>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1" nodeType="clickEffect">
                                  <p:stCondLst>
                                    <p:cond delay="0"/>
                                  </p:stCondLst>
                                  <p:childTnLst>
                                    <p:animMotion origin="layout" path="M -0.04496 -0.20857 C -0.04496 -0.20857 -0.04444 -0.09329 -0.04374 0.02222 " pathEditMode="relative" ptsTypes="aA">
                                      <p:cBhvr>
                                        <p:cTn id="12" dur="2000" fill="hold"/>
                                        <p:tgtEl>
                                          <p:spTgt spid="37"/>
                                        </p:tgtEl>
                                        <p:attrNameLst>
                                          <p:attrName>ppt_x</p:attrName>
                                          <p:attrName>ppt_y</p:attrName>
                                        </p:attrNameLst>
                                      </p:cBhvr>
                                    </p:animMotion>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par>
                          <p:cTn id="15" fill="hold">
                            <p:stCondLst>
                              <p:cond delay="2000"/>
                            </p:stCondLst>
                            <p:childTnLst>
                              <p:par>
                                <p:cTn id="16" presetID="0" presetClass="path" presetSubtype="0" accel="50000" decel="50000" fill="hold" grpId="2" nodeType="afterEffect">
                                  <p:stCondLst>
                                    <p:cond delay="0"/>
                                  </p:stCondLst>
                                  <p:childTnLst>
                                    <p:animMotion origin="layout" path="M -0.04375 0.02222 C -0.04583 0.00856 -0.04791 -0.00486 -0.05017 -0.02223 C -0.05243 -0.03959 -0.05468 -0.06227 -0.05781 -0.08195 C -0.06093 -0.10162 -0.06753 -0.13033 -0.06944 -0.14005 " pathEditMode="relative" ptsTypes="aaaA">
                                      <p:cBhvr>
                                        <p:cTn id="17" dur="2000" fill="hold"/>
                                        <p:tgtEl>
                                          <p:spTgt spid="3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7" grpId="1" animBg="1"/>
      <p:bldP spid="37" grpId="2" animBg="1"/>
      <p:bldP spid="40" grpId="0"/>
      <p:bldP spid="4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1B869F-D1C2-418F-B020-C9DCB282A6F3}"/>
              </a:ext>
            </a:extLst>
          </p:cNvPr>
          <p:cNvSpPr>
            <a:spLocks noGrp="1"/>
          </p:cNvSpPr>
          <p:nvPr>
            <p:ph type="title"/>
          </p:nvPr>
        </p:nvSpPr>
        <p:spPr/>
        <p:txBody>
          <a:bodyPr/>
          <a:lstStyle/>
          <a:p>
            <a:r>
              <a:rPr lang="zh-CN" altLang="en-US" dirty="0"/>
              <a:t>构成无线网络的要素</a:t>
            </a:r>
          </a:p>
        </p:txBody>
      </p:sp>
      <p:sp>
        <p:nvSpPr>
          <p:cNvPr id="4" name="灯片编号占位符 3">
            <a:extLst>
              <a:ext uri="{FF2B5EF4-FFF2-40B4-BE49-F238E27FC236}">
                <a16:creationId xmlns:a16="http://schemas.microsoft.com/office/drawing/2014/main" id="{88A4B269-A9A4-493D-A750-E8941E23A183}"/>
              </a:ext>
            </a:extLst>
          </p:cNvPr>
          <p:cNvSpPr>
            <a:spLocks noGrp="1"/>
          </p:cNvSpPr>
          <p:nvPr>
            <p:ph type="sldNum" sz="quarter" idx="12"/>
          </p:nvPr>
        </p:nvSpPr>
        <p:spPr/>
        <p:txBody>
          <a:bodyPr/>
          <a:lstStyle/>
          <a:p>
            <a:fld id="{E3FA5FAF-8A25-4B6E-94B7-5CA30A873E9A}" type="slidenum">
              <a:rPr lang="zh-CN" altLang="en-US" smtClean="0"/>
              <a:pPr/>
              <a:t>4</a:t>
            </a:fld>
            <a:endParaRPr lang="zh-CN" altLang="en-US"/>
          </a:p>
        </p:txBody>
      </p:sp>
      <p:sp>
        <p:nvSpPr>
          <p:cNvPr id="5" name="Oval 5">
            <a:extLst>
              <a:ext uri="{FF2B5EF4-FFF2-40B4-BE49-F238E27FC236}">
                <a16:creationId xmlns:a16="http://schemas.microsoft.com/office/drawing/2014/main" id="{43DE54E4-8632-4C1C-85E8-D4AD28FDF8F0}"/>
              </a:ext>
            </a:extLst>
          </p:cNvPr>
          <p:cNvSpPr>
            <a:spLocks noChangeArrowheads="1"/>
          </p:cNvSpPr>
          <p:nvPr/>
        </p:nvSpPr>
        <p:spPr bwMode="auto">
          <a:xfrm>
            <a:off x="4816475" y="4698826"/>
            <a:ext cx="2152650" cy="2093913"/>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6" name="Oval 11">
            <a:extLst>
              <a:ext uri="{FF2B5EF4-FFF2-40B4-BE49-F238E27FC236}">
                <a16:creationId xmlns:a16="http://schemas.microsoft.com/office/drawing/2014/main" id="{28A2370D-2496-4A8C-AFBD-7BD40F80E014}"/>
              </a:ext>
            </a:extLst>
          </p:cNvPr>
          <p:cNvSpPr>
            <a:spLocks noChangeArrowheads="1"/>
          </p:cNvSpPr>
          <p:nvPr/>
        </p:nvSpPr>
        <p:spPr bwMode="auto">
          <a:xfrm>
            <a:off x="650875" y="1611139"/>
            <a:ext cx="2252663" cy="2286000"/>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 name="Line 22">
            <a:extLst>
              <a:ext uri="{FF2B5EF4-FFF2-40B4-BE49-F238E27FC236}">
                <a16:creationId xmlns:a16="http://schemas.microsoft.com/office/drawing/2014/main" id="{E3967BA5-CD7F-451D-AD7E-7B9964D184FC}"/>
              </a:ext>
            </a:extLst>
          </p:cNvPr>
          <p:cNvSpPr>
            <a:spLocks noChangeShapeType="1"/>
          </p:cNvSpPr>
          <p:nvPr/>
        </p:nvSpPr>
        <p:spPr bwMode="auto">
          <a:xfrm>
            <a:off x="1798638" y="2768426"/>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 name="Oval 23">
            <a:extLst>
              <a:ext uri="{FF2B5EF4-FFF2-40B4-BE49-F238E27FC236}">
                <a16:creationId xmlns:a16="http://schemas.microsoft.com/office/drawing/2014/main" id="{FDC7969C-F11B-402C-83EF-6A8555C67103}"/>
              </a:ext>
            </a:extLst>
          </p:cNvPr>
          <p:cNvSpPr>
            <a:spLocks noChangeArrowheads="1"/>
          </p:cNvSpPr>
          <p:nvPr/>
        </p:nvSpPr>
        <p:spPr bwMode="auto">
          <a:xfrm>
            <a:off x="1524000" y="4354339"/>
            <a:ext cx="1038225" cy="1004887"/>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9" name="Oval 38">
            <a:extLst>
              <a:ext uri="{FF2B5EF4-FFF2-40B4-BE49-F238E27FC236}">
                <a16:creationId xmlns:a16="http://schemas.microsoft.com/office/drawing/2014/main" id="{16F9D6FA-C2E6-42F3-ACFA-FA92DA1801D7}"/>
              </a:ext>
            </a:extLst>
          </p:cNvPr>
          <p:cNvSpPr>
            <a:spLocks noChangeArrowheads="1"/>
          </p:cNvSpPr>
          <p:nvPr/>
        </p:nvSpPr>
        <p:spPr bwMode="auto">
          <a:xfrm>
            <a:off x="3108325" y="4760739"/>
            <a:ext cx="2278063" cy="2052637"/>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0" name="Line 59">
            <a:extLst>
              <a:ext uri="{FF2B5EF4-FFF2-40B4-BE49-F238E27FC236}">
                <a16:creationId xmlns:a16="http://schemas.microsoft.com/office/drawing/2014/main" id="{B1A4689C-8D8E-48A1-BC6D-04E0036894FB}"/>
              </a:ext>
            </a:extLst>
          </p:cNvPr>
          <p:cNvSpPr>
            <a:spLocks noChangeShapeType="1"/>
          </p:cNvSpPr>
          <p:nvPr/>
        </p:nvSpPr>
        <p:spPr bwMode="auto">
          <a:xfrm>
            <a:off x="5360988" y="5744989"/>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1" name="Line 60">
            <a:extLst>
              <a:ext uri="{FF2B5EF4-FFF2-40B4-BE49-F238E27FC236}">
                <a16:creationId xmlns:a16="http://schemas.microsoft.com/office/drawing/2014/main" id="{D0B8F6D4-9275-4258-B0A9-A230F96D17AD}"/>
              </a:ext>
            </a:extLst>
          </p:cNvPr>
          <p:cNvSpPr>
            <a:spLocks noChangeShapeType="1"/>
          </p:cNvSpPr>
          <p:nvPr/>
        </p:nvSpPr>
        <p:spPr bwMode="auto">
          <a:xfrm flipH="1">
            <a:off x="4873625" y="5648151"/>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2" name="Line 61">
            <a:extLst>
              <a:ext uri="{FF2B5EF4-FFF2-40B4-BE49-F238E27FC236}">
                <a16:creationId xmlns:a16="http://schemas.microsoft.com/office/drawing/2014/main" id="{3493119B-EC5A-48CC-B0E3-482C1F2ED128}"/>
              </a:ext>
            </a:extLst>
          </p:cNvPr>
          <p:cNvSpPr>
            <a:spLocks noChangeShapeType="1"/>
          </p:cNvSpPr>
          <p:nvPr/>
        </p:nvSpPr>
        <p:spPr bwMode="auto">
          <a:xfrm flipH="1">
            <a:off x="4887913" y="5724351"/>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 name="Line 62">
            <a:extLst>
              <a:ext uri="{FF2B5EF4-FFF2-40B4-BE49-F238E27FC236}">
                <a16:creationId xmlns:a16="http://schemas.microsoft.com/office/drawing/2014/main" id="{0C3066FA-2FB6-4D67-8490-5E4C6ADA0565}"/>
              </a:ext>
            </a:extLst>
          </p:cNvPr>
          <p:cNvSpPr>
            <a:spLocks noChangeShapeType="1"/>
          </p:cNvSpPr>
          <p:nvPr/>
        </p:nvSpPr>
        <p:spPr bwMode="auto">
          <a:xfrm flipH="1">
            <a:off x="4830763" y="5791026"/>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4" name="Line 64">
            <a:extLst>
              <a:ext uri="{FF2B5EF4-FFF2-40B4-BE49-F238E27FC236}">
                <a16:creationId xmlns:a16="http://schemas.microsoft.com/office/drawing/2014/main" id="{8BF5A59A-D1E6-4007-9D91-044621BEF34B}"/>
              </a:ext>
            </a:extLst>
          </p:cNvPr>
          <p:cNvSpPr>
            <a:spLocks noChangeShapeType="1"/>
          </p:cNvSpPr>
          <p:nvPr/>
        </p:nvSpPr>
        <p:spPr bwMode="auto">
          <a:xfrm flipV="1">
            <a:off x="4308475" y="4465464"/>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15" name="Group 356">
            <a:extLst>
              <a:ext uri="{FF2B5EF4-FFF2-40B4-BE49-F238E27FC236}">
                <a16:creationId xmlns:a16="http://schemas.microsoft.com/office/drawing/2014/main" id="{B3AE14B0-9127-47DA-A588-8A1BCF5BD687}"/>
              </a:ext>
            </a:extLst>
          </p:cNvPr>
          <p:cNvGrpSpPr>
            <a:grpSpLocks/>
          </p:cNvGrpSpPr>
          <p:nvPr/>
        </p:nvGrpSpPr>
        <p:grpSpPr bwMode="auto">
          <a:xfrm>
            <a:off x="6442075" y="5187776"/>
            <a:ext cx="331788" cy="368300"/>
            <a:chOff x="313" y="1497"/>
            <a:chExt cx="1152" cy="1014"/>
          </a:xfrm>
        </p:grpSpPr>
        <p:pic>
          <p:nvPicPr>
            <p:cNvPr id="16" name="Picture 354" descr="laptop_stylized_small">
              <a:extLst>
                <a:ext uri="{FF2B5EF4-FFF2-40B4-BE49-F238E27FC236}">
                  <a16:creationId xmlns:a16="http://schemas.microsoft.com/office/drawing/2014/main" id="{2BCBB0FA-C411-4A55-9021-8E4CE66B179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 name="Picture 355" descr="antenna_stylized">
              <a:extLst>
                <a:ext uri="{FF2B5EF4-FFF2-40B4-BE49-F238E27FC236}">
                  <a16:creationId xmlns:a16="http://schemas.microsoft.com/office/drawing/2014/main" id="{3B8FED7D-F26C-4624-A582-27A452DAD8A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8" name="Group 361">
            <a:extLst>
              <a:ext uri="{FF2B5EF4-FFF2-40B4-BE49-F238E27FC236}">
                <a16:creationId xmlns:a16="http://schemas.microsoft.com/office/drawing/2014/main" id="{AF6994DB-589C-4D1F-9D11-5339C890CCB3}"/>
              </a:ext>
            </a:extLst>
          </p:cNvPr>
          <p:cNvGrpSpPr>
            <a:grpSpLocks/>
          </p:cNvGrpSpPr>
          <p:nvPr/>
        </p:nvGrpSpPr>
        <p:grpSpPr bwMode="auto">
          <a:xfrm>
            <a:off x="2071688" y="4516264"/>
            <a:ext cx="396875" cy="388937"/>
            <a:chOff x="2967" y="478"/>
            <a:chExt cx="788" cy="625"/>
          </a:xfrm>
        </p:grpSpPr>
        <p:pic>
          <p:nvPicPr>
            <p:cNvPr id="19" name="Picture 358" descr="access_point_stylized_small">
              <a:extLst>
                <a:ext uri="{FF2B5EF4-FFF2-40B4-BE49-F238E27FC236}">
                  <a16:creationId xmlns:a16="http://schemas.microsoft.com/office/drawing/2014/main" id="{11D825EF-2FED-47D6-9943-D36CAF997E6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 name="Picture 360" descr="antenna_radiation_stylized">
              <a:extLst>
                <a:ext uri="{FF2B5EF4-FFF2-40B4-BE49-F238E27FC236}">
                  <a16:creationId xmlns:a16="http://schemas.microsoft.com/office/drawing/2014/main" id="{07E0AF93-556B-4BC6-BE9C-B4FAA74914D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 name="Group 1">
            <a:extLst>
              <a:ext uri="{FF2B5EF4-FFF2-40B4-BE49-F238E27FC236}">
                <a16:creationId xmlns:a16="http://schemas.microsoft.com/office/drawing/2014/main" id="{1F28E590-8C00-4CFC-A933-CB4F863D2083}"/>
              </a:ext>
            </a:extLst>
          </p:cNvPr>
          <p:cNvGrpSpPr>
            <a:grpSpLocks/>
          </p:cNvGrpSpPr>
          <p:nvPr/>
        </p:nvGrpSpPr>
        <p:grpSpPr bwMode="auto">
          <a:xfrm>
            <a:off x="5668963" y="5278264"/>
            <a:ext cx="458787" cy="620712"/>
            <a:chOff x="5955030" y="3031808"/>
            <a:chExt cx="914400" cy="1398587"/>
          </a:xfrm>
        </p:grpSpPr>
        <p:grpSp>
          <p:nvGrpSpPr>
            <p:cNvPr id="22" name="Group 398">
              <a:extLst>
                <a:ext uri="{FF2B5EF4-FFF2-40B4-BE49-F238E27FC236}">
                  <a16:creationId xmlns:a16="http://schemas.microsoft.com/office/drawing/2014/main" id="{70D1729A-DD5D-4704-A614-941047218C1B}"/>
                </a:ext>
              </a:extLst>
            </p:cNvPr>
            <p:cNvGrpSpPr>
              <a:grpSpLocks/>
            </p:cNvGrpSpPr>
            <p:nvPr/>
          </p:nvGrpSpPr>
          <p:grpSpPr bwMode="auto">
            <a:xfrm>
              <a:off x="6097905" y="3403283"/>
              <a:ext cx="596900" cy="1027112"/>
              <a:chOff x="3130" y="3288"/>
              <a:chExt cx="410" cy="742"/>
            </a:xfrm>
          </p:grpSpPr>
          <p:sp>
            <p:nvSpPr>
              <p:cNvPr id="24" name="Line 270">
                <a:extLst>
                  <a:ext uri="{FF2B5EF4-FFF2-40B4-BE49-F238E27FC236}">
                    <a16:creationId xmlns:a16="http://schemas.microsoft.com/office/drawing/2014/main" id="{1A5CD91F-F078-4087-B29B-EF0A847F4BD6}"/>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5" name="Line 271">
                <a:extLst>
                  <a:ext uri="{FF2B5EF4-FFF2-40B4-BE49-F238E27FC236}">
                    <a16:creationId xmlns:a16="http://schemas.microsoft.com/office/drawing/2014/main" id="{8B2C990C-3732-409A-8838-EA593F1FE0C9}"/>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6" name="Line 272">
                <a:extLst>
                  <a:ext uri="{FF2B5EF4-FFF2-40B4-BE49-F238E27FC236}">
                    <a16:creationId xmlns:a16="http://schemas.microsoft.com/office/drawing/2014/main" id="{D469A949-5920-46D7-9127-A7E71652D17D}"/>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7" name="Line 273">
                <a:extLst>
                  <a:ext uri="{FF2B5EF4-FFF2-40B4-BE49-F238E27FC236}">
                    <a16:creationId xmlns:a16="http://schemas.microsoft.com/office/drawing/2014/main" id="{BA27C003-78DD-4518-AB42-646715FC1445}"/>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8" name="Line 274">
                <a:extLst>
                  <a:ext uri="{FF2B5EF4-FFF2-40B4-BE49-F238E27FC236}">
                    <a16:creationId xmlns:a16="http://schemas.microsoft.com/office/drawing/2014/main" id="{82C8D6E8-2F11-4E2F-BC7A-52371EC45D81}"/>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9" name="Line 275">
                <a:extLst>
                  <a:ext uri="{FF2B5EF4-FFF2-40B4-BE49-F238E27FC236}">
                    <a16:creationId xmlns:a16="http://schemas.microsoft.com/office/drawing/2014/main" id="{08D41098-CDAC-493F-ABD9-CE65F5BBFDF4}"/>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0" name="Line 276">
                <a:extLst>
                  <a:ext uri="{FF2B5EF4-FFF2-40B4-BE49-F238E27FC236}">
                    <a16:creationId xmlns:a16="http://schemas.microsoft.com/office/drawing/2014/main" id="{64065AB3-25EC-4950-B996-902316D1618F}"/>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1" name="Line 277">
                <a:extLst>
                  <a:ext uri="{FF2B5EF4-FFF2-40B4-BE49-F238E27FC236}">
                    <a16:creationId xmlns:a16="http://schemas.microsoft.com/office/drawing/2014/main" id="{A779E911-96B1-4704-ABB9-B023D0B3D906}"/>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2" name="Line 278">
                <a:extLst>
                  <a:ext uri="{FF2B5EF4-FFF2-40B4-BE49-F238E27FC236}">
                    <a16:creationId xmlns:a16="http://schemas.microsoft.com/office/drawing/2014/main" id="{5FDCD8A9-53AE-47B9-B1E8-ED7BE63873B2}"/>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3" name="Line 279">
                <a:extLst>
                  <a:ext uri="{FF2B5EF4-FFF2-40B4-BE49-F238E27FC236}">
                    <a16:creationId xmlns:a16="http://schemas.microsoft.com/office/drawing/2014/main" id="{5141D44F-F812-410D-83E5-AA912A00EBCD}"/>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4" name="Line 280">
                <a:extLst>
                  <a:ext uri="{FF2B5EF4-FFF2-40B4-BE49-F238E27FC236}">
                    <a16:creationId xmlns:a16="http://schemas.microsoft.com/office/drawing/2014/main" id="{AD691D58-92D0-41EA-86ED-623444818E97}"/>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5" name="Line 281">
                <a:extLst>
                  <a:ext uri="{FF2B5EF4-FFF2-40B4-BE49-F238E27FC236}">
                    <a16:creationId xmlns:a16="http://schemas.microsoft.com/office/drawing/2014/main" id="{B974FCC3-09C2-4EB3-987E-676B4084AEED}"/>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6" name="Line 282">
                <a:extLst>
                  <a:ext uri="{FF2B5EF4-FFF2-40B4-BE49-F238E27FC236}">
                    <a16:creationId xmlns:a16="http://schemas.microsoft.com/office/drawing/2014/main" id="{647503D5-EE58-408B-B505-73BA7B903387}"/>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7" name="Line 283">
                <a:extLst>
                  <a:ext uri="{FF2B5EF4-FFF2-40B4-BE49-F238E27FC236}">
                    <a16:creationId xmlns:a16="http://schemas.microsoft.com/office/drawing/2014/main" id="{08215DCD-78D6-4152-A05E-A0A9636CE17F}"/>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8" name="Line 284">
                <a:extLst>
                  <a:ext uri="{FF2B5EF4-FFF2-40B4-BE49-F238E27FC236}">
                    <a16:creationId xmlns:a16="http://schemas.microsoft.com/office/drawing/2014/main" id="{A8FA0A88-C788-4DA2-A91D-6280D54B2292}"/>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3" name="Picture 399" descr="cell_tower_radiation copy">
              <a:extLst>
                <a:ext uri="{FF2B5EF4-FFF2-40B4-BE49-F238E27FC236}">
                  <a16:creationId xmlns:a16="http://schemas.microsoft.com/office/drawing/2014/main" id="{D00011F6-024D-4BFA-9FB2-35453BC368A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39" name="Group 403">
            <a:extLst>
              <a:ext uri="{FF2B5EF4-FFF2-40B4-BE49-F238E27FC236}">
                <a16:creationId xmlns:a16="http://schemas.microsoft.com/office/drawing/2014/main" id="{7FB0F2AE-5719-4CA7-893D-1A5FC8F36C08}"/>
              </a:ext>
            </a:extLst>
          </p:cNvPr>
          <p:cNvGrpSpPr>
            <a:grpSpLocks/>
          </p:cNvGrpSpPr>
          <p:nvPr/>
        </p:nvGrpSpPr>
        <p:grpSpPr bwMode="auto">
          <a:xfrm>
            <a:off x="3403600" y="5675139"/>
            <a:ext cx="527050" cy="392112"/>
            <a:chOff x="2751" y="1851"/>
            <a:chExt cx="462" cy="478"/>
          </a:xfrm>
        </p:grpSpPr>
        <p:pic>
          <p:nvPicPr>
            <p:cNvPr id="40" name="Picture 364" descr="iphone_stylized_small">
              <a:extLst>
                <a:ext uri="{FF2B5EF4-FFF2-40B4-BE49-F238E27FC236}">
                  <a16:creationId xmlns:a16="http://schemas.microsoft.com/office/drawing/2014/main" id="{28357DC6-21C2-4534-993C-4F9142D2CD8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 name="Picture 402" descr="antenna_radiation_stylized">
              <a:extLst>
                <a:ext uri="{FF2B5EF4-FFF2-40B4-BE49-F238E27FC236}">
                  <a16:creationId xmlns:a16="http://schemas.microsoft.com/office/drawing/2014/main" id="{2E2B0801-D0A5-460D-9B04-F4159797FB1C}"/>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2" name="Group 100">
            <a:extLst>
              <a:ext uri="{FF2B5EF4-FFF2-40B4-BE49-F238E27FC236}">
                <a16:creationId xmlns:a16="http://schemas.microsoft.com/office/drawing/2014/main" id="{3400BA63-305D-4436-A8C8-97390008E81C}"/>
              </a:ext>
            </a:extLst>
          </p:cNvPr>
          <p:cNvGrpSpPr>
            <a:grpSpLocks/>
          </p:cNvGrpSpPr>
          <p:nvPr/>
        </p:nvGrpSpPr>
        <p:grpSpPr bwMode="auto">
          <a:xfrm>
            <a:off x="4094163" y="5308426"/>
            <a:ext cx="458787" cy="620713"/>
            <a:chOff x="5955030" y="3031808"/>
            <a:chExt cx="914400" cy="1398587"/>
          </a:xfrm>
        </p:grpSpPr>
        <p:grpSp>
          <p:nvGrpSpPr>
            <p:cNvPr id="43" name="Group 398">
              <a:extLst>
                <a:ext uri="{FF2B5EF4-FFF2-40B4-BE49-F238E27FC236}">
                  <a16:creationId xmlns:a16="http://schemas.microsoft.com/office/drawing/2014/main" id="{81C6E3B2-9655-4EB3-BC21-20CC7C188597}"/>
                </a:ext>
              </a:extLst>
            </p:cNvPr>
            <p:cNvGrpSpPr>
              <a:grpSpLocks/>
            </p:cNvGrpSpPr>
            <p:nvPr/>
          </p:nvGrpSpPr>
          <p:grpSpPr bwMode="auto">
            <a:xfrm>
              <a:off x="6097905" y="3403283"/>
              <a:ext cx="596900" cy="1027112"/>
              <a:chOff x="3130" y="3288"/>
              <a:chExt cx="410" cy="742"/>
            </a:xfrm>
          </p:grpSpPr>
          <p:sp>
            <p:nvSpPr>
              <p:cNvPr id="45" name="Line 270">
                <a:extLst>
                  <a:ext uri="{FF2B5EF4-FFF2-40B4-BE49-F238E27FC236}">
                    <a16:creationId xmlns:a16="http://schemas.microsoft.com/office/drawing/2014/main" id="{23DD26BF-06F9-4ADD-8F6D-E9D256C9B15E}"/>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46" name="Line 271">
                <a:extLst>
                  <a:ext uri="{FF2B5EF4-FFF2-40B4-BE49-F238E27FC236}">
                    <a16:creationId xmlns:a16="http://schemas.microsoft.com/office/drawing/2014/main" id="{D2A4A37B-8015-49CD-9415-C055D9DB2980}"/>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47" name="Line 272">
                <a:extLst>
                  <a:ext uri="{FF2B5EF4-FFF2-40B4-BE49-F238E27FC236}">
                    <a16:creationId xmlns:a16="http://schemas.microsoft.com/office/drawing/2014/main" id="{146DA48C-B41C-42D3-9FD2-D4F1E0E27BED}"/>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48" name="Line 273">
                <a:extLst>
                  <a:ext uri="{FF2B5EF4-FFF2-40B4-BE49-F238E27FC236}">
                    <a16:creationId xmlns:a16="http://schemas.microsoft.com/office/drawing/2014/main" id="{B389F521-B632-40D7-9180-EDC451E8399A}"/>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49" name="Line 274">
                <a:extLst>
                  <a:ext uri="{FF2B5EF4-FFF2-40B4-BE49-F238E27FC236}">
                    <a16:creationId xmlns:a16="http://schemas.microsoft.com/office/drawing/2014/main" id="{018CA437-6147-4AA0-ADAE-8876A377BB99}"/>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0" name="Line 275">
                <a:extLst>
                  <a:ext uri="{FF2B5EF4-FFF2-40B4-BE49-F238E27FC236}">
                    <a16:creationId xmlns:a16="http://schemas.microsoft.com/office/drawing/2014/main" id="{CE72A5B6-A206-473D-A65E-8CB858E8A03E}"/>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1" name="Line 276">
                <a:extLst>
                  <a:ext uri="{FF2B5EF4-FFF2-40B4-BE49-F238E27FC236}">
                    <a16:creationId xmlns:a16="http://schemas.microsoft.com/office/drawing/2014/main" id="{E3244FCD-4CA6-41C3-A370-60246202701D}"/>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2" name="Line 277">
                <a:extLst>
                  <a:ext uri="{FF2B5EF4-FFF2-40B4-BE49-F238E27FC236}">
                    <a16:creationId xmlns:a16="http://schemas.microsoft.com/office/drawing/2014/main" id="{41568DE7-A3FE-435B-A624-D4FC64FF0E1D}"/>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3" name="Line 278">
                <a:extLst>
                  <a:ext uri="{FF2B5EF4-FFF2-40B4-BE49-F238E27FC236}">
                    <a16:creationId xmlns:a16="http://schemas.microsoft.com/office/drawing/2014/main" id="{6488887B-E0A2-4872-92A0-8AA8752C431C}"/>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4" name="Line 279">
                <a:extLst>
                  <a:ext uri="{FF2B5EF4-FFF2-40B4-BE49-F238E27FC236}">
                    <a16:creationId xmlns:a16="http://schemas.microsoft.com/office/drawing/2014/main" id="{4D9FC4B8-F264-4BCF-964E-C2BEBF21885B}"/>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5" name="Line 280">
                <a:extLst>
                  <a:ext uri="{FF2B5EF4-FFF2-40B4-BE49-F238E27FC236}">
                    <a16:creationId xmlns:a16="http://schemas.microsoft.com/office/drawing/2014/main" id="{FB8A3697-9E9E-4353-973E-CF013AAE83C9}"/>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6" name="Line 281">
                <a:extLst>
                  <a:ext uri="{FF2B5EF4-FFF2-40B4-BE49-F238E27FC236}">
                    <a16:creationId xmlns:a16="http://schemas.microsoft.com/office/drawing/2014/main" id="{8F90434D-0578-4688-AB33-302603AF2425}"/>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7" name="Line 282">
                <a:extLst>
                  <a:ext uri="{FF2B5EF4-FFF2-40B4-BE49-F238E27FC236}">
                    <a16:creationId xmlns:a16="http://schemas.microsoft.com/office/drawing/2014/main" id="{CFCC7FE5-9813-480E-8DF2-D5C9D63A187F}"/>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8" name="Line 283">
                <a:extLst>
                  <a:ext uri="{FF2B5EF4-FFF2-40B4-BE49-F238E27FC236}">
                    <a16:creationId xmlns:a16="http://schemas.microsoft.com/office/drawing/2014/main" id="{345E0407-ADAF-40B4-A691-ACEEA83DDC92}"/>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9" name="Line 284">
                <a:extLst>
                  <a:ext uri="{FF2B5EF4-FFF2-40B4-BE49-F238E27FC236}">
                    <a16:creationId xmlns:a16="http://schemas.microsoft.com/office/drawing/2014/main" id="{7C9D5107-60CD-4804-95CB-E6429E0E5FCB}"/>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44" name="Picture 399" descr="cell_tower_radiation copy">
              <a:extLst>
                <a:ext uri="{FF2B5EF4-FFF2-40B4-BE49-F238E27FC236}">
                  <a16:creationId xmlns:a16="http://schemas.microsoft.com/office/drawing/2014/main" id="{6DDCB041-8283-4222-AD9E-A81682508D6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0" name="Group 356">
            <a:extLst>
              <a:ext uri="{FF2B5EF4-FFF2-40B4-BE49-F238E27FC236}">
                <a16:creationId xmlns:a16="http://schemas.microsoft.com/office/drawing/2014/main" id="{CAE2E203-B529-457A-98EF-46CCC40FE00E}"/>
              </a:ext>
            </a:extLst>
          </p:cNvPr>
          <p:cNvGrpSpPr>
            <a:grpSpLocks/>
          </p:cNvGrpSpPr>
          <p:nvPr/>
        </p:nvGrpSpPr>
        <p:grpSpPr bwMode="auto">
          <a:xfrm>
            <a:off x="5781675" y="6111701"/>
            <a:ext cx="361950" cy="338138"/>
            <a:chOff x="313" y="1497"/>
            <a:chExt cx="1152" cy="1014"/>
          </a:xfrm>
        </p:grpSpPr>
        <p:pic>
          <p:nvPicPr>
            <p:cNvPr id="61" name="Picture 354" descr="laptop_stylized_small">
              <a:extLst>
                <a:ext uri="{FF2B5EF4-FFF2-40B4-BE49-F238E27FC236}">
                  <a16:creationId xmlns:a16="http://schemas.microsoft.com/office/drawing/2014/main" id="{B20EFEAD-89A7-4926-9DF1-F1C9D652C28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2" name="Picture 355" descr="antenna_stylized">
              <a:extLst>
                <a:ext uri="{FF2B5EF4-FFF2-40B4-BE49-F238E27FC236}">
                  <a16:creationId xmlns:a16="http://schemas.microsoft.com/office/drawing/2014/main" id="{E7B4F9D9-DA17-4952-9907-5DD403B14A61}"/>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3" name="Group 356">
            <a:extLst>
              <a:ext uri="{FF2B5EF4-FFF2-40B4-BE49-F238E27FC236}">
                <a16:creationId xmlns:a16="http://schemas.microsoft.com/office/drawing/2014/main" id="{49C6D688-19F3-4547-A181-404BA4205524}"/>
              </a:ext>
            </a:extLst>
          </p:cNvPr>
          <p:cNvGrpSpPr>
            <a:grpSpLocks/>
          </p:cNvGrpSpPr>
          <p:nvPr/>
        </p:nvGrpSpPr>
        <p:grpSpPr bwMode="auto">
          <a:xfrm>
            <a:off x="4551363" y="6132339"/>
            <a:ext cx="376237" cy="347662"/>
            <a:chOff x="313" y="1497"/>
            <a:chExt cx="1152" cy="1014"/>
          </a:xfrm>
        </p:grpSpPr>
        <p:pic>
          <p:nvPicPr>
            <p:cNvPr id="64" name="Picture 354" descr="laptop_stylized_small">
              <a:extLst>
                <a:ext uri="{FF2B5EF4-FFF2-40B4-BE49-F238E27FC236}">
                  <a16:creationId xmlns:a16="http://schemas.microsoft.com/office/drawing/2014/main" id="{25F1C205-8B91-4774-8966-84B0D0E628BC}"/>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5" name="Picture 355" descr="antenna_stylized">
              <a:extLst>
                <a:ext uri="{FF2B5EF4-FFF2-40B4-BE49-F238E27FC236}">
                  <a16:creationId xmlns:a16="http://schemas.microsoft.com/office/drawing/2014/main" id="{B6786545-E8E3-4C05-A5CA-FDE541568C7E}"/>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6" name="Group 356">
            <a:extLst>
              <a:ext uri="{FF2B5EF4-FFF2-40B4-BE49-F238E27FC236}">
                <a16:creationId xmlns:a16="http://schemas.microsoft.com/office/drawing/2014/main" id="{64AFAD2F-E704-4FAE-A5CE-3775F0FD48EB}"/>
              </a:ext>
            </a:extLst>
          </p:cNvPr>
          <p:cNvGrpSpPr>
            <a:grpSpLocks/>
          </p:cNvGrpSpPr>
          <p:nvPr/>
        </p:nvGrpSpPr>
        <p:grpSpPr bwMode="auto">
          <a:xfrm>
            <a:off x="3830638" y="6152976"/>
            <a:ext cx="382587" cy="436563"/>
            <a:chOff x="313" y="1497"/>
            <a:chExt cx="1152" cy="1014"/>
          </a:xfrm>
        </p:grpSpPr>
        <p:pic>
          <p:nvPicPr>
            <p:cNvPr id="67" name="Picture 354" descr="laptop_stylized_small">
              <a:extLst>
                <a:ext uri="{FF2B5EF4-FFF2-40B4-BE49-F238E27FC236}">
                  <a16:creationId xmlns:a16="http://schemas.microsoft.com/office/drawing/2014/main" id="{719201E1-EC88-4E14-BF03-19208CA2DC87}"/>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8" name="Picture 355" descr="antenna_stylized">
              <a:extLst>
                <a:ext uri="{FF2B5EF4-FFF2-40B4-BE49-F238E27FC236}">
                  <a16:creationId xmlns:a16="http://schemas.microsoft.com/office/drawing/2014/main" id="{64BD00BB-3A31-443B-81AD-2F95284D5BB2}"/>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9" name="Group 403">
            <a:extLst>
              <a:ext uri="{FF2B5EF4-FFF2-40B4-BE49-F238E27FC236}">
                <a16:creationId xmlns:a16="http://schemas.microsoft.com/office/drawing/2014/main" id="{6530DED3-42BB-46DF-8532-6C2C429ECD16}"/>
              </a:ext>
            </a:extLst>
          </p:cNvPr>
          <p:cNvGrpSpPr>
            <a:grpSpLocks/>
          </p:cNvGrpSpPr>
          <p:nvPr/>
        </p:nvGrpSpPr>
        <p:grpSpPr bwMode="auto">
          <a:xfrm>
            <a:off x="3729038" y="4994101"/>
            <a:ext cx="485775" cy="403225"/>
            <a:chOff x="2751" y="1851"/>
            <a:chExt cx="462" cy="478"/>
          </a:xfrm>
        </p:grpSpPr>
        <p:pic>
          <p:nvPicPr>
            <p:cNvPr id="70" name="Picture 364" descr="iphone_stylized_small">
              <a:extLst>
                <a:ext uri="{FF2B5EF4-FFF2-40B4-BE49-F238E27FC236}">
                  <a16:creationId xmlns:a16="http://schemas.microsoft.com/office/drawing/2014/main" id="{7EE06D23-8C59-4EAF-82E8-6D85525C8CAE}"/>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 name="Picture 402" descr="antenna_radiation_stylized">
              <a:extLst>
                <a:ext uri="{FF2B5EF4-FFF2-40B4-BE49-F238E27FC236}">
                  <a16:creationId xmlns:a16="http://schemas.microsoft.com/office/drawing/2014/main" id="{CE4B43C7-9D76-4087-BA31-EE0E4BBFB6B5}"/>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2" name="Group 403">
            <a:extLst>
              <a:ext uri="{FF2B5EF4-FFF2-40B4-BE49-F238E27FC236}">
                <a16:creationId xmlns:a16="http://schemas.microsoft.com/office/drawing/2014/main" id="{B1A8C412-21B5-471F-B33F-B16035478970}"/>
              </a:ext>
            </a:extLst>
          </p:cNvPr>
          <p:cNvGrpSpPr>
            <a:grpSpLocks/>
          </p:cNvGrpSpPr>
          <p:nvPr/>
        </p:nvGrpSpPr>
        <p:grpSpPr bwMode="auto">
          <a:xfrm>
            <a:off x="6289675" y="5654501"/>
            <a:ext cx="525463" cy="392113"/>
            <a:chOff x="2751" y="1851"/>
            <a:chExt cx="462" cy="478"/>
          </a:xfrm>
        </p:grpSpPr>
        <p:pic>
          <p:nvPicPr>
            <p:cNvPr id="73" name="Picture 364" descr="iphone_stylized_small">
              <a:extLst>
                <a:ext uri="{FF2B5EF4-FFF2-40B4-BE49-F238E27FC236}">
                  <a16:creationId xmlns:a16="http://schemas.microsoft.com/office/drawing/2014/main" id="{0AC9C197-0D94-4E42-AA89-B674D3B7F83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4" name="Picture 402" descr="antenna_radiation_stylized">
              <a:extLst>
                <a:ext uri="{FF2B5EF4-FFF2-40B4-BE49-F238E27FC236}">
                  <a16:creationId xmlns:a16="http://schemas.microsoft.com/office/drawing/2014/main" id="{8F795D5E-313E-4A2A-9C16-71B9D0053D6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5" name="Group 356">
            <a:extLst>
              <a:ext uri="{FF2B5EF4-FFF2-40B4-BE49-F238E27FC236}">
                <a16:creationId xmlns:a16="http://schemas.microsoft.com/office/drawing/2014/main" id="{1A4EB935-EC16-4434-BBC2-FF8E97EB7D66}"/>
              </a:ext>
            </a:extLst>
          </p:cNvPr>
          <p:cNvGrpSpPr>
            <a:grpSpLocks/>
          </p:cNvGrpSpPr>
          <p:nvPr/>
        </p:nvGrpSpPr>
        <p:grpSpPr bwMode="auto">
          <a:xfrm>
            <a:off x="4987925" y="5511626"/>
            <a:ext cx="376238" cy="349250"/>
            <a:chOff x="313" y="1497"/>
            <a:chExt cx="1152" cy="1014"/>
          </a:xfrm>
        </p:grpSpPr>
        <p:pic>
          <p:nvPicPr>
            <p:cNvPr id="76" name="Picture 354" descr="laptop_stylized_small">
              <a:extLst>
                <a:ext uri="{FF2B5EF4-FFF2-40B4-BE49-F238E27FC236}">
                  <a16:creationId xmlns:a16="http://schemas.microsoft.com/office/drawing/2014/main" id="{40B65AEF-25A6-4071-A1E8-5B005FCC3122}"/>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7" name="Picture 355" descr="antenna_stylized">
              <a:extLst>
                <a:ext uri="{FF2B5EF4-FFF2-40B4-BE49-F238E27FC236}">
                  <a16:creationId xmlns:a16="http://schemas.microsoft.com/office/drawing/2014/main" id="{DA540EA8-B7B8-47C8-A481-83F4B92EF1E6}"/>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8" name="Group 356">
            <a:extLst>
              <a:ext uri="{FF2B5EF4-FFF2-40B4-BE49-F238E27FC236}">
                <a16:creationId xmlns:a16="http://schemas.microsoft.com/office/drawing/2014/main" id="{A0548112-0DE2-4472-9052-6DA776C2636B}"/>
              </a:ext>
            </a:extLst>
          </p:cNvPr>
          <p:cNvGrpSpPr>
            <a:grpSpLocks/>
          </p:cNvGrpSpPr>
          <p:nvPr/>
        </p:nvGrpSpPr>
        <p:grpSpPr bwMode="auto">
          <a:xfrm>
            <a:off x="1909763" y="4963939"/>
            <a:ext cx="282575" cy="344487"/>
            <a:chOff x="313" y="1497"/>
            <a:chExt cx="1152" cy="1014"/>
          </a:xfrm>
        </p:grpSpPr>
        <p:pic>
          <p:nvPicPr>
            <p:cNvPr id="79" name="Picture 354" descr="laptop_stylized_small">
              <a:extLst>
                <a:ext uri="{FF2B5EF4-FFF2-40B4-BE49-F238E27FC236}">
                  <a16:creationId xmlns:a16="http://schemas.microsoft.com/office/drawing/2014/main" id="{672561D8-C56E-4516-BC2B-790456BFBFC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0" name="Picture 355" descr="antenna_stylized">
              <a:extLst>
                <a:ext uri="{FF2B5EF4-FFF2-40B4-BE49-F238E27FC236}">
                  <a16:creationId xmlns:a16="http://schemas.microsoft.com/office/drawing/2014/main" id="{E7A850F4-5E59-49BD-A276-D66CEBE20471}"/>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81" name="Group 403">
            <a:extLst>
              <a:ext uri="{FF2B5EF4-FFF2-40B4-BE49-F238E27FC236}">
                <a16:creationId xmlns:a16="http://schemas.microsoft.com/office/drawing/2014/main" id="{D813FB65-C82C-4AC8-B4E2-30D12C434585}"/>
              </a:ext>
            </a:extLst>
          </p:cNvPr>
          <p:cNvGrpSpPr>
            <a:grpSpLocks/>
          </p:cNvGrpSpPr>
          <p:nvPr/>
        </p:nvGrpSpPr>
        <p:grpSpPr bwMode="auto">
          <a:xfrm>
            <a:off x="1616075" y="4628976"/>
            <a:ext cx="444500" cy="381000"/>
            <a:chOff x="2751" y="1851"/>
            <a:chExt cx="462" cy="478"/>
          </a:xfrm>
        </p:grpSpPr>
        <p:pic>
          <p:nvPicPr>
            <p:cNvPr id="82" name="Picture 364" descr="iphone_stylized_small">
              <a:extLst>
                <a:ext uri="{FF2B5EF4-FFF2-40B4-BE49-F238E27FC236}">
                  <a16:creationId xmlns:a16="http://schemas.microsoft.com/office/drawing/2014/main" id="{ABE2D1E6-6D3E-4013-9071-B131AD7EFBCB}"/>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3" name="Picture 402" descr="antenna_radiation_stylized">
              <a:extLst>
                <a:ext uri="{FF2B5EF4-FFF2-40B4-BE49-F238E27FC236}">
                  <a16:creationId xmlns:a16="http://schemas.microsoft.com/office/drawing/2014/main" id="{92D80012-8305-4DDA-9219-352FC0877A62}"/>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84" name="Group 142">
            <a:extLst>
              <a:ext uri="{FF2B5EF4-FFF2-40B4-BE49-F238E27FC236}">
                <a16:creationId xmlns:a16="http://schemas.microsoft.com/office/drawing/2014/main" id="{A3D9A7D4-4C5F-43F6-8ABB-E2E7FD242786}"/>
              </a:ext>
            </a:extLst>
          </p:cNvPr>
          <p:cNvGrpSpPr>
            <a:grpSpLocks/>
          </p:cNvGrpSpPr>
          <p:nvPr/>
        </p:nvGrpSpPr>
        <p:grpSpPr bwMode="auto">
          <a:xfrm>
            <a:off x="1574800" y="2292176"/>
            <a:ext cx="458788" cy="619125"/>
            <a:chOff x="5955030" y="3031808"/>
            <a:chExt cx="914400" cy="1398587"/>
          </a:xfrm>
        </p:grpSpPr>
        <p:grpSp>
          <p:nvGrpSpPr>
            <p:cNvPr id="85" name="Group 398">
              <a:extLst>
                <a:ext uri="{FF2B5EF4-FFF2-40B4-BE49-F238E27FC236}">
                  <a16:creationId xmlns:a16="http://schemas.microsoft.com/office/drawing/2014/main" id="{BE94E2A9-43F7-454E-A7B9-5E551E2F1723}"/>
                </a:ext>
              </a:extLst>
            </p:cNvPr>
            <p:cNvGrpSpPr>
              <a:grpSpLocks/>
            </p:cNvGrpSpPr>
            <p:nvPr/>
          </p:nvGrpSpPr>
          <p:grpSpPr bwMode="auto">
            <a:xfrm>
              <a:off x="6097905" y="3403283"/>
              <a:ext cx="596900" cy="1027112"/>
              <a:chOff x="3130" y="3288"/>
              <a:chExt cx="410" cy="742"/>
            </a:xfrm>
          </p:grpSpPr>
          <p:sp>
            <p:nvSpPr>
              <p:cNvPr id="87" name="Line 270">
                <a:extLst>
                  <a:ext uri="{FF2B5EF4-FFF2-40B4-BE49-F238E27FC236}">
                    <a16:creationId xmlns:a16="http://schemas.microsoft.com/office/drawing/2014/main" id="{F8F4D629-A764-4F3D-B2C1-7323EE8367B6}"/>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88" name="Line 271">
                <a:extLst>
                  <a:ext uri="{FF2B5EF4-FFF2-40B4-BE49-F238E27FC236}">
                    <a16:creationId xmlns:a16="http://schemas.microsoft.com/office/drawing/2014/main" id="{4115B4FB-E779-4970-BCC5-BD59597C40F6}"/>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89" name="Line 272">
                <a:extLst>
                  <a:ext uri="{FF2B5EF4-FFF2-40B4-BE49-F238E27FC236}">
                    <a16:creationId xmlns:a16="http://schemas.microsoft.com/office/drawing/2014/main" id="{5B173118-7796-44D9-8B5E-DA6737B9BB90}"/>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0" name="Line 273">
                <a:extLst>
                  <a:ext uri="{FF2B5EF4-FFF2-40B4-BE49-F238E27FC236}">
                    <a16:creationId xmlns:a16="http://schemas.microsoft.com/office/drawing/2014/main" id="{AD05B22A-0E41-4D80-BE1C-1544638786F8}"/>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1" name="Line 274">
                <a:extLst>
                  <a:ext uri="{FF2B5EF4-FFF2-40B4-BE49-F238E27FC236}">
                    <a16:creationId xmlns:a16="http://schemas.microsoft.com/office/drawing/2014/main" id="{DE558876-906B-4386-A197-20816EC0C940}"/>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2" name="Line 275">
                <a:extLst>
                  <a:ext uri="{FF2B5EF4-FFF2-40B4-BE49-F238E27FC236}">
                    <a16:creationId xmlns:a16="http://schemas.microsoft.com/office/drawing/2014/main" id="{E6A118FE-8BBA-4B6D-ACCD-0EED8463F0FE}"/>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3" name="Line 276">
                <a:extLst>
                  <a:ext uri="{FF2B5EF4-FFF2-40B4-BE49-F238E27FC236}">
                    <a16:creationId xmlns:a16="http://schemas.microsoft.com/office/drawing/2014/main" id="{7D72B4C7-7C8B-4205-ADB9-2B8307262151}"/>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4" name="Line 277">
                <a:extLst>
                  <a:ext uri="{FF2B5EF4-FFF2-40B4-BE49-F238E27FC236}">
                    <a16:creationId xmlns:a16="http://schemas.microsoft.com/office/drawing/2014/main" id="{381860EE-7C12-4BFF-9422-28E65707F300}"/>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5" name="Line 278">
                <a:extLst>
                  <a:ext uri="{FF2B5EF4-FFF2-40B4-BE49-F238E27FC236}">
                    <a16:creationId xmlns:a16="http://schemas.microsoft.com/office/drawing/2014/main" id="{F15ACF1F-CDA0-4C47-9EC3-174415F1AE3C}"/>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6" name="Line 279">
                <a:extLst>
                  <a:ext uri="{FF2B5EF4-FFF2-40B4-BE49-F238E27FC236}">
                    <a16:creationId xmlns:a16="http://schemas.microsoft.com/office/drawing/2014/main" id="{61D916CD-32E5-45C1-83DB-D0A5E2B7769F}"/>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7" name="Line 280">
                <a:extLst>
                  <a:ext uri="{FF2B5EF4-FFF2-40B4-BE49-F238E27FC236}">
                    <a16:creationId xmlns:a16="http://schemas.microsoft.com/office/drawing/2014/main" id="{242CB6EF-5294-4E5C-9BBE-BA8A39CF7417}"/>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8" name="Line 281">
                <a:extLst>
                  <a:ext uri="{FF2B5EF4-FFF2-40B4-BE49-F238E27FC236}">
                    <a16:creationId xmlns:a16="http://schemas.microsoft.com/office/drawing/2014/main" id="{B5341CD8-B999-48F1-BC46-0F16A96D021B}"/>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9" name="Line 282">
                <a:extLst>
                  <a:ext uri="{FF2B5EF4-FFF2-40B4-BE49-F238E27FC236}">
                    <a16:creationId xmlns:a16="http://schemas.microsoft.com/office/drawing/2014/main" id="{09B89525-644B-479C-8511-5A42911A4CF4}"/>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00" name="Line 283">
                <a:extLst>
                  <a:ext uri="{FF2B5EF4-FFF2-40B4-BE49-F238E27FC236}">
                    <a16:creationId xmlns:a16="http://schemas.microsoft.com/office/drawing/2014/main" id="{2BC4174C-2B6D-4BF8-940A-5C401CBC923E}"/>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01" name="Line 284">
                <a:extLst>
                  <a:ext uri="{FF2B5EF4-FFF2-40B4-BE49-F238E27FC236}">
                    <a16:creationId xmlns:a16="http://schemas.microsoft.com/office/drawing/2014/main" id="{2DED9072-D68C-4FD3-836C-0CBA6C6FC826}"/>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86" name="Picture 399" descr="cell_tower_radiation copy">
              <a:extLst>
                <a:ext uri="{FF2B5EF4-FFF2-40B4-BE49-F238E27FC236}">
                  <a16:creationId xmlns:a16="http://schemas.microsoft.com/office/drawing/2014/main" id="{2AC5AA3D-BEFC-44E1-9C6C-8D55927B32A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02" name="Group 356">
            <a:extLst>
              <a:ext uri="{FF2B5EF4-FFF2-40B4-BE49-F238E27FC236}">
                <a16:creationId xmlns:a16="http://schemas.microsoft.com/office/drawing/2014/main" id="{E74EA85D-22AC-45FC-8532-FF6DA73A0B75}"/>
              </a:ext>
            </a:extLst>
          </p:cNvPr>
          <p:cNvGrpSpPr>
            <a:grpSpLocks/>
          </p:cNvGrpSpPr>
          <p:nvPr/>
        </p:nvGrpSpPr>
        <p:grpSpPr bwMode="auto">
          <a:xfrm>
            <a:off x="2112963" y="2423939"/>
            <a:ext cx="465137" cy="481012"/>
            <a:chOff x="313" y="1497"/>
            <a:chExt cx="1152" cy="1014"/>
          </a:xfrm>
        </p:grpSpPr>
        <p:pic>
          <p:nvPicPr>
            <p:cNvPr id="103" name="Picture 354" descr="laptop_stylized_small">
              <a:extLst>
                <a:ext uri="{FF2B5EF4-FFF2-40B4-BE49-F238E27FC236}">
                  <a16:creationId xmlns:a16="http://schemas.microsoft.com/office/drawing/2014/main" id="{4DAF84AF-2AA9-4FB3-9B3F-AC768F85E483}"/>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4" name="Picture 355" descr="antenna_stylized">
              <a:extLst>
                <a:ext uri="{FF2B5EF4-FFF2-40B4-BE49-F238E27FC236}">
                  <a16:creationId xmlns:a16="http://schemas.microsoft.com/office/drawing/2014/main" id="{B3ED5C3E-7B81-41DD-B65A-05716FF0B4E8}"/>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05" name="Group 356">
            <a:extLst>
              <a:ext uri="{FF2B5EF4-FFF2-40B4-BE49-F238E27FC236}">
                <a16:creationId xmlns:a16="http://schemas.microsoft.com/office/drawing/2014/main" id="{862296E1-99ED-48DE-B763-72CAB8E84C8E}"/>
              </a:ext>
            </a:extLst>
          </p:cNvPr>
          <p:cNvGrpSpPr>
            <a:grpSpLocks/>
          </p:cNvGrpSpPr>
          <p:nvPr/>
        </p:nvGrpSpPr>
        <p:grpSpPr bwMode="auto">
          <a:xfrm>
            <a:off x="2005013" y="3222451"/>
            <a:ext cx="333375" cy="368300"/>
            <a:chOff x="313" y="1497"/>
            <a:chExt cx="1152" cy="1014"/>
          </a:xfrm>
        </p:grpSpPr>
        <p:pic>
          <p:nvPicPr>
            <p:cNvPr id="106" name="Picture 354" descr="laptop_stylized_small">
              <a:extLst>
                <a:ext uri="{FF2B5EF4-FFF2-40B4-BE49-F238E27FC236}">
                  <a16:creationId xmlns:a16="http://schemas.microsoft.com/office/drawing/2014/main" id="{338102C2-BD51-4568-800E-DF47F483E3B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7" name="Picture 355" descr="antenna_stylized">
              <a:extLst>
                <a:ext uri="{FF2B5EF4-FFF2-40B4-BE49-F238E27FC236}">
                  <a16:creationId xmlns:a16="http://schemas.microsoft.com/office/drawing/2014/main" id="{399D9320-BA4F-48C5-8D04-D909B8EC68F3}"/>
                </a:ext>
              </a:extLst>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08" name="Group 356">
            <a:extLst>
              <a:ext uri="{FF2B5EF4-FFF2-40B4-BE49-F238E27FC236}">
                <a16:creationId xmlns:a16="http://schemas.microsoft.com/office/drawing/2014/main" id="{CEC4FEC8-2AFC-4DB0-9F45-25A2742D8D31}"/>
              </a:ext>
            </a:extLst>
          </p:cNvPr>
          <p:cNvGrpSpPr>
            <a:grpSpLocks/>
          </p:cNvGrpSpPr>
          <p:nvPr/>
        </p:nvGrpSpPr>
        <p:grpSpPr bwMode="auto">
          <a:xfrm>
            <a:off x="1482725" y="3308176"/>
            <a:ext cx="282575" cy="344488"/>
            <a:chOff x="313" y="1497"/>
            <a:chExt cx="1152" cy="1014"/>
          </a:xfrm>
        </p:grpSpPr>
        <p:pic>
          <p:nvPicPr>
            <p:cNvPr id="109" name="Picture 354" descr="laptop_stylized_small">
              <a:extLst>
                <a:ext uri="{FF2B5EF4-FFF2-40B4-BE49-F238E27FC236}">
                  <a16:creationId xmlns:a16="http://schemas.microsoft.com/office/drawing/2014/main" id="{75E92FDA-CD73-421B-84CF-5580BD8E4F0E}"/>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0" name="Picture 355" descr="antenna_stylized">
              <a:extLst>
                <a:ext uri="{FF2B5EF4-FFF2-40B4-BE49-F238E27FC236}">
                  <a16:creationId xmlns:a16="http://schemas.microsoft.com/office/drawing/2014/main" id="{395D1B7F-50B6-4065-ACD9-9C0125F8863B}"/>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1" name="Group 403">
            <a:extLst>
              <a:ext uri="{FF2B5EF4-FFF2-40B4-BE49-F238E27FC236}">
                <a16:creationId xmlns:a16="http://schemas.microsoft.com/office/drawing/2014/main" id="{A38C19FE-0643-4BE0-80D8-B4758C1DF5D6}"/>
              </a:ext>
            </a:extLst>
          </p:cNvPr>
          <p:cNvGrpSpPr>
            <a:grpSpLocks/>
          </p:cNvGrpSpPr>
          <p:nvPr/>
        </p:nvGrpSpPr>
        <p:grpSpPr bwMode="auto">
          <a:xfrm>
            <a:off x="1189038" y="2971626"/>
            <a:ext cx="444500" cy="382588"/>
            <a:chOff x="2751" y="1851"/>
            <a:chExt cx="462" cy="478"/>
          </a:xfrm>
        </p:grpSpPr>
        <p:pic>
          <p:nvPicPr>
            <p:cNvPr id="112" name="Picture 364" descr="iphone_stylized_small">
              <a:extLst>
                <a:ext uri="{FF2B5EF4-FFF2-40B4-BE49-F238E27FC236}">
                  <a16:creationId xmlns:a16="http://schemas.microsoft.com/office/drawing/2014/main" id="{97BE5026-18F7-4836-9234-DEC026828939}"/>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3" name="Picture 402" descr="antenna_radiation_stylized">
              <a:extLst>
                <a:ext uri="{FF2B5EF4-FFF2-40B4-BE49-F238E27FC236}">
                  <a16:creationId xmlns:a16="http://schemas.microsoft.com/office/drawing/2014/main" id="{F420F61B-1EE6-4B43-9359-10A2197507FE}"/>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4" name="Group 356">
            <a:extLst>
              <a:ext uri="{FF2B5EF4-FFF2-40B4-BE49-F238E27FC236}">
                <a16:creationId xmlns:a16="http://schemas.microsoft.com/office/drawing/2014/main" id="{2B915F62-597B-43C6-8783-1CDDB19F721E}"/>
              </a:ext>
            </a:extLst>
          </p:cNvPr>
          <p:cNvGrpSpPr>
            <a:grpSpLocks/>
          </p:cNvGrpSpPr>
          <p:nvPr/>
        </p:nvGrpSpPr>
        <p:grpSpPr bwMode="auto">
          <a:xfrm>
            <a:off x="1565275" y="1722264"/>
            <a:ext cx="446088" cy="385762"/>
            <a:chOff x="313" y="1497"/>
            <a:chExt cx="1152" cy="1014"/>
          </a:xfrm>
        </p:grpSpPr>
        <p:pic>
          <p:nvPicPr>
            <p:cNvPr id="115" name="Picture 354" descr="laptop_stylized_small">
              <a:extLst>
                <a:ext uri="{FF2B5EF4-FFF2-40B4-BE49-F238E27FC236}">
                  <a16:creationId xmlns:a16="http://schemas.microsoft.com/office/drawing/2014/main" id="{949FBFC4-E6FA-4BE5-9CA4-5DAF4BB2B853}"/>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6" name="Picture 355" descr="antenna_stylized">
              <a:extLst>
                <a:ext uri="{FF2B5EF4-FFF2-40B4-BE49-F238E27FC236}">
                  <a16:creationId xmlns:a16="http://schemas.microsoft.com/office/drawing/2014/main" id="{5F65A4FA-6E1E-41D9-87EA-2801AC6C081C}"/>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7" name="Group 403">
            <a:extLst>
              <a:ext uri="{FF2B5EF4-FFF2-40B4-BE49-F238E27FC236}">
                <a16:creationId xmlns:a16="http://schemas.microsoft.com/office/drawing/2014/main" id="{0589D5DB-54E9-49EA-AED5-7EA7D5A3B875}"/>
              </a:ext>
            </a:extLst>
          </p:cNvPr>
          <p:cNvGrpSpPr>
            <a:grpSpLocks/>
          </p:cNvGrpSpPr>
          <p:nvPr/>
        </p:nvGrpSpPr>
        <p:grpSpPr bwMode="auto">
          <a:xfrm>
            <a:off x="762000" y="2850976"/>
            <a:ext cx="446088" cy="381000"/>
            <a:chOff x="2751" y="1851"/>
            <a:chExt cx="462" cy="478"/>
          </a:xfrm>
        </p:grpSpPr>
        <p:pic>
          <p:nvPicPr>
            <p:cNvPr id="118" name="Picture 364" descr="iphone_stylized_small">
              <a:extLst>
                <a:ext uri="{FF2B5EF4-FFF2-40B4-BE49-F238E27FC236}">
                  <a16:creationId xmlns:a16="http://schemas.microsoft.com/office/drawing/2014/main" id="{E99E0954-E5F1-4A60-AA44-178876A18407}"/>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9" name="Picture 402" descr="antenna_radiation_stylized">
              <a:extLst>
                <a:ext uri="{FF2B5EF4-FFF2-40B4-BE49-F238E27FC236}">
                  <a16:creationId xmlns:a16="http://schemas.microsoft.com/office/drawing/2014/main" id="{68D5EBC7-276F-40A0-B8B2-D552BF280428}"/>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20" name="Line 63">
            <a:extLst>
              <a:ext uri="{FF2B5EF4-FFF2-40B4-BE49-F238E27FC236}">
                <a16:creationId xmlns:a16="http://schemas.microsoft.com/office/drawing/2014/main" id="{E315CAAC-A4D4-4838-9DAA-64FF8AEB0B65}"/>
              </a:ext>
            </a:extLst>
          </p:cNvPr>
          <p:cNvSpPr>
            <a:spLocks noChangeShapeType="1"/>
          </p:cNvSpPr>
          <p:nvPr/>
        </p:nvSpPr>
        <p:spPr bwMode="auto">
          <a:xfrm flipH="1" flipV="1">
            <a:off x="4867275" y="4425776"/>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21" name="Line 34">
            <a:extLst>
              <a:ext uri="{FF2B5EF4-FFF2-40B4-BE49-F238E27FC236}">
                <a16:creationId xmlns:a16="http://schemas.microsoft.com/office/drawing/2014/main" id="{E6C363D7-EADF-43E0-B7D9-CC03355E7BCB}"/>
              </a:ext>
            </a:extLst>
          </p:cNvPr>
          <p:cNvSpPr>
            <a:spLocks noChangeShapeType="1"/>
          </p:cNvSpPr>
          <p:nvPr/>
        </p:nvSpPr>
        <p:spPr bwMode="auto">
          <a:xfrm flipV="1">
            <a:off x="2197100" y="3957464"/>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122" name="Group 6">
            <a:extLst>
              <a:ext uri="{FF2B5EF4-FFF2-40B4-BE49-F238E27FC236}">
                <a16:creationId xmlns:a16="http://schemas.microsoft.com/office/drawing/2014/main" id="{C0DF4509-951D-427B-AB22-90C713C0B0D7}"/>
              </a:ext>
            </a:extLst>
          </p:cNvPr>
          <p:cNvGrpSpPr>
            <a:grpSpLocks/>
          </p:cNvGrpSpPr>
          <p:nvPr/>
        </p:nvGrpSpPr>
        <p:grpSpPr bwMode="auto">
          <a:xfrm>
            <a:off x="3038475" y="2877964"/>
            <a:ext cx="2362200" cy="1762125"/>
            <a:chOff x="3839" y="1737"/>
            <a:chExt cx="1488" cy="1110"/>
          </a:xfrm>
        </p:grpSpPr>
        <p:sp>
          <p:nvSpPr>
            <p:cNvPr id="123" name="Freeform 7">
              <a:extLst>
                <a:ext uri="{FF2B5EF4-FFF2-40B4-BE49-F238E27FC236}">
                  <a16:creationId xmlns:a16="http://schemas.microsoft.com/office/drawing/2014/main" id="{16C267AA-0E3F-43C8-91AE-4FED42995CC1}"/>
                </a:ext>
              </a:extLst>
            </p:cNvPr>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24" name="Text Box 8">
              <a:extLst>
                <a:ext uri="{FF2B5EF4-FFF2-40B4-BE49-F238E27FC236}">
                  <a16:creationId xmlns:a16="http://schemas.microsoft.com/office/drawing/2014/main" id="{5B35908C-55BA-4D38-9348-3B40E3BFA2CB}"/>
                </a:ext>
              </a:extLst>
            </p:cNvPr>
            <p:cNvSpPr txBox="1">
              <a:spLocks noChangeArrowheads="1"/>
            </p:cNvSpPr>
            <p:nvPr/>
          </p:nvSpPr>
          <p:spPr bwMode="auto">
            <a:xfrm>
              <a:off x="4136" y="2030"/>
              <a:ext cx="989"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zh-CN" altLang="en-US" dirty="0">
                  <a:latin typeface="Arial" charset="0"/>
                  <a:cs typeface="Arial" charset="0"/>
                </a:rPr>
                <a:t>网络基础设施</a:t>
              </a:r>
              <a:endParaRPr lang="en-US" altLang="zh-CN" dirty="0">
                <a:latin typeface="Arial" charset="0"/>
                <a:cs typeface="Arial" charset="0"/>
              </a:endParaRPr>
            </a:p>
            <a:p>
              <a:pPr algn="ctr" eaLnBrk="1" hangingPunct="1">
                <a:defRPr/>
              </a:pPr>
              <a:r>
                <a:rPr lang="zh-CN" altLang="en-US" dirty="0">
                  <a:latin typeface="Arial" charset="0"/>
                  <a:cs typeface="Arial" charset="0"/>
                </a:rPr>
                <a:t>因特网</a:t>
              </a:r>
              <a:endParaRPr lang="en-US" dirty="0">
                <a:latin typeface="Arial" charset="0"/>
                <a:cs typeface="Arial" charset="0"/>
              </a:endParaRPr>
            </a:p>
          </p:txBody>
        </p:sp>
      </p:grpSp>
      <p:sp>
        <p:nvSpPr>
          <p:cNvPr id="125" name="Rectangle 84">
            <a:extLst>
              <a:ext uri="{FF2B5EF4-FFF2-40B4-BE49-F238E27FC236}">
                <a16:creationId xmlns:a16="http://schemas.microsoft.com/office/drawing/2014/main" id="{CFD548F7-47B2-437F-B093-17147FC314EC}"/>
              </a:ext>
            </a:extLst>
          </p:cNvPr>
          <p:cNvSpPr>
            <a:spLocks noChangeArrowheads="1"/>
          </p:cNvSpPr>
          <p:nvPr/>
        </p:nvSpPr>
        <p:spPr bwMode="auto">
          <a:xfrm>
            <a:off x="5534968" y="2011263"/>
            <a:ext cx="3376612" cy="2068512"/>
          </a:xfrm>
          <a:prstGeom prst="rect">
            <a:avLst/>
          </a:prstGeom>
          <a:noFill/>
          <a:ln w="28575">
            <a:solidFill>
              <a:srgbClr val="C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26" name="Rectangle 85">
            <a:extLst>
              <a:ext uri="{FF2B5EF4-FFF2-40B4-BE49-F238E27FC236}">
                <a16:creationId xmlns:a16="http://schemas.microsoft.com/office/drawing/2014/main" id="{EE814DA9-8CF1-4F1D-90EF-71B3B156BA91}"/>
              </a:ext>
            </a:extLst>
          </p:cNvPr>
          <p:cNvSpPr>
            <a:spLocks noChangeArrowheads="1"/>
          </p:cNvSpPr>
          <p:nvPr/>
        </p:nvSpPr>
        <p:spPr bwMode="auto">
          <a:xfrm>
            <a:off x="5619105" y="1857275"/>
            <a:ext cx="1912938" cy="28098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27" name="Rectangle 83">
            <a:extLst>
              <a:ext uri="{FF2B5EF4-FFF2-40B4-BE49-F238E27FC236}">
                <a16:creationId xmlns:a16="http://schemas.microsoft.com/office/drawing/2014/main" id="{0F1404DC-0629-4A64-9075-67116F3A8B2C}"/>
              </a:ext>
            </a:extLst>
          </p:cNvPr>
          <p:cNvSpPr>
            <a:spLocks noChangeArrowheads="1"/>
          </p:cNvSpPr>
          <p:nvPr/>
        </p:nvSpPr>
        <p:spPr bwMode="auto">
          <a:xfrm>
            <a:off x="5607993" y="1785838"/>
            <a:ext cx="3308350" cy="2579687"/>
          </a:xfrm>
          <a:prstGeom prst="rect">
            <a:avLst/>
          </a:prstGeom>
          <a:noFill/>
          <a:ln>
            <a:noFill/>
          </a:ln>
          <a:effectLst/>
          <a:extLst>
            <a:ext uri="{909E8E84-426E-40dd-AFC4-6F175D3DCCD1}">
              <a14:hiddenFill xmlns:a14="http://schemas.microsoft.com/office/drawing/2010/main" xmlns="">
                <a:solidFill>
                  <a:srgbClr val="FFCC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238125" indent="-238125">
              <a:spcBef>
                <a:spcPct val="20000"/>
              </a:spcBef>
              <a:buClr>
                <a:srgbClr val="000099"/>
              </a:buClr>
              <a:buSzPct val="75000"/>
              <a:buFont typeface="Wingdings" charset="0"/>
              <a:buNone/>
              <a:defRPr/>
            </a:pPr>
            <a:r>
              <a:rPr lang="zh-CN" altLang="en-US" sz="2400" dirty="0">
                <a:latin typeface="Gill Sans MT" charset="0"/>
                <a:cs typeface="+mn-cs"/>
              </a:rPr>
              <a:t>无线主机</a:t>
            </a:r>
            <a:endParaRPr lang="en-US" sz="2400" dirty="0">
              <a:latin typeface="Gill Sans MT" charset="0"/>
              <a:cs typeface="+mn-cs"/>
            </a:endParaRPr>
          </a:p>
          <a:p>
            <a:pPr marL="238125" indent="-238125">
              <a:spcBef>
                <a:spcPct val="20000"/>
              </a:spcBef>
              <a:buClr>
                <a:srgbClr val="000099"/>
              </a:buClr>
              <a:buSzPct val="100000"/>
              <a:buFont typeface="Wingdings" charset="2"/>
              <a:buChar char="§"/>
              <a:defRPr/>
            </a:pPr>
            <a:r>
              <a:rPr lang="zh-CN" altLang="en-US" sz="2000" dirty="0">
                <a:latin typeface="Gill Sans MT" charset="0"/>
                <a:cs typeface="+mn-cs"/>
              </a:rPr>
              <a:t>笔记本</a:t>
            </a:r>
            <a:r>
              <a:rPr lang="zh-CN" altLang="en-US" sz="2000" dirty="0">
                <a:latin typeface="Gill Sans MT" charset="0"/>
              </a:rPr>
              <a:t>电脑、智能手机</a:t>
            </a:r>
            <a:endParaRPr lang="en-US" sz="2000" dirty="0">
              <a:latin typeface="Gill Sans MT" charset="0"/>
              <a:cs typeface="+mn-cs"/>
            </a:endParaRPr>
          </a:p>
          <a:p>
            <a:pPr marL="238125" indent="-238125">
              <a:spcBef>
                <a:spcPct val="20000"/>
              </a:spcBef>
              <a:buClr>
                <a:srgbClr val="000099"/>
              </a:buClr>
              <a:buSzPct val="100000"/>
              <a:buFont typeface="Wingdings" charset="2"/>
              <a:buChar char="§"/>
              <a:defRPr/>
            </a:pPr>
            <a:r>
              <a:rPr lang="zh-CN" altLang="en-US" sz="2000" dirty="0">
                <a:latin typeface="Gill Sans MT" charset="0"/>
                <a:cs typeface="+mn-cs"/>
              </a:rPr>
              <a:t>运行网络应用</a:t>
            </a:r>
            <a:endParaRPr lang="en-US" sz="2000" dirty="0">
              <a:latin typeface="Gill Sans MT" charset="0"/>
              <a:cs typeface="+mn-cs"/>
            </a:endParaRPr>
          </a:p>
          <a:p>
            <a:pPr marL="238125" indent="-238125">
              <a:spcBef>
                <a:spcPct val="20000"/>
              </a:spcBef>
              <a:buClr>
                <a:srgbClr val="000099"/>
              </a:buClr>
              <a:buSzPct val="100000"/>
              <a:buFont typeface="Wingdings" charset="2"/>
              <a:buChar char="§"/>
              <a:defRPr/>
            </a:pPr>
            <a:r>
              <a:rPr lang="zh-CN" altLang="en-US" sz="2000" dirty="0">
                <a:latin typeface="Gill Sans MT" charset="0"/>
              </a:rPr>
              <a:t>可能移动、也可能不移动</a:t>
            </a:r>
            <a:endParaRPr lang="en-US" sz="2000" dirty="0">
              <a:latin typeface="Gill Sans MT" charset="0"/>
              <a:cs typeface="+mn-cs"/>
            </a:endParaRPr>
          </a:p>
          <a:p>
            <a:pPr marL="635000" lvl="1" indent="-177800">
              <a:spcBef>
                <a:spcPct val="20000"/>
              </a:spcBef>
              <a:buClr>
                <a:srgbClr val="000099"/>
              </a:buClr>
              <a:buFont typeface="Arial"/>
              <a:buChar char="•"/>
              <a:defRPr/>
            </a:pPr>
            <a:r>
              <a:rPr lang="zh-CN" altLang="en-US" dirty="0">
                <a:latin typeface="Gill Sans MT" charset="0"/>
                <a:cs typeface="+mn-cs"/>
              </a:rPr>
              <a:t>无线不代表移动</a:t>
            </a:r>
            <a:endParaRPr lang="en-US" dirty="0">
              <a:latin typeface="Gill Sans MT" charset="0"/>
              <a:cs typeface="+mn-cs"/>
            </a:endParaRPr>
          </a:p>
        </p:txBody>
      </p:sp>
      <p:sp>
        <p:nvSpPr>
          <p:cNvPr id="128" name="Line 86">
            <a:extLst>
              <a:ext uri="{FF2B5EF4-FFF2-40B4-BE49-F238E27FC236}">
                <a16:creationId xmlns:a16="http://schemas.microsoft.com/office/drawing/2014/main" id="{81BBEAB2-68E4-4C23-98D0-8A7A1810F791}"/>
              </a:ext>
            </a:extLst>
          </p:cNvPr>
          <p:cNvSpPr>
            <a:spLocks noChangeShapeType="1"/>
          </p:cNvSpPr>
          <p:nvPr/>
        </p:nvSpPr>
        <p:spPr bwMode="auto">
          <a:xfrm flipH="1">
            <a:off x="6223943" y="4136925"/>
            <a:ext cx="957262" cy="188436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29" name="Line 87">
            <a:extLst>
              <a:ext uri="{FF2B5EF4-FFF2-40B4-BE49-F238E27FC236}">
                <a16:creationId xmlns:a16="http://schemas.microsoft.com/office/drawing/2014/main" id="{95589FE6-610B-4309-8739-4B605DBBD958}"/>
              </a:ext>
            </a:extLst>
          </p:cNvPr>
          <p:cNvSpPr>
            <a:spLocks noChangeShapeType="1"/>
          </p:cNvSpPr>
          <p:nvPr/>
        </p:nvSpPr>
        <p:spPr bwMode="auto">
          <a:xfrm flipH="1">
            <a:off x="5292080" y="4121050"/>
            <a:ext cx="1885950" cy="136366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Tree>
    <p:extLst>
      <p:ext uri="{BB962C8B-B14F-4D97-AF65-F5344CB8AC3E}">
        <p14:creationId xmlns:p14="http://schemas.microsoft.com/office/powerpoint/2010/main" val="1081322536"/>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7967DE-9CEC-48C6-8BB2-C1FC576C90E0}"/>
              </a:ext>
            </a:extLst>
          </p:cNvPr>
          <p:cNvSpPr>
            <a:spLocks noGrp="1"/>
          </p:cNvSpPr>
          <p:nvPr>
            <p:ph type="title"/>
          </p:nvPr>
        </p:nvSpPr>
        <p:spPr/>
        <p:txBody>
          <a:bodyPr/>
          <a:lstStyle/>
          <a:p>
            <a:r>
              <a:rPr lang="en-US" altLang="zh-CN" dirty="0"/>
              <a:t>802.11</a:t>
            </a:r>
            <a:r>
              <a:rPr lang="zh-CN" altLang="en-US" dirty="0"/>
              <a:t>：其它能力</a:t>
            </a:r>
          </a:p>
        </p:txBody>
      </p:sp>
      <p:sp>
        <p:nvSpPr>
          <p:cNvPr id="4" name="灯片编号占位符 3">
            <a:extLst>
              <a:ext uri="{FF2B5EF4-FFF2-40B4-BE49-F238E27FC236}">
                <a16:creationId xmlns:a16="http://schemas.microsoft.com/office/drawing/2014/main" id="{6DC27BCB-B6C5-4DBC-A513-D0AC011EC02B}"/>
              </a:ext>
            </a:extLst>
          </p:cNvPr>
          <p:cNvSpPr>
            <a:spLocks noGrp="1"/>
          </p:cNvSpPr>
          <p:nvPr>
            <p:ph type="sldNum" sz="quarter" idx="12"/>
          </p:nvPr>
        </p:nvSpPr>
        <p:spPr/>
        <p:txBody>
          <a:bodyPr/>
          <a:lstStyle/>
          <a:p>
            <a:fld id="{E3FA5FAF-8A25-4B6E-94B7-5CA30A873E9A}" type="slidenum">
              <a:rPr lang="zh-CN" altLang="en-US" smtClean="0"/>
              <a:pPr/>
              <a:t>40</a:t>
            </a:fld>
            <a:endParaRPr lang="zh-CN" altLang="en-US"/>
          </a:p>
        </p:txBody>
      </p:sp>
      <p:sp>
        <p:nvSpPr>
          <p:cNvPr id="5" name="Rectangle 4">
            <a:extLst>
              <a:ext uri="{FF2B5EF4-FFF2-40B4-BE49-F238E27FC236}">
                <a16:creationId xmlns:a16="http://schemas.microsoft.com/office/drawing/2014/main" id="{EF1C197A-E6B6-408C-BE46-46046342B377}"/>
              </a:ext>
            </a:extLst>
          </p:cNvPr>
          <p:cNvSpPr>
            <a:spLocks noGrp="1" noChangeArrowheads="1"/>
          </p:cNvSpPr>
          <p:nvPr>
            <p:ph idx="1"/>
          </p:nvPr>
        </p:nvSpPr>
        <p:spPr bwMode="auto">
          <a:xfrm>
            <a:off x="250825" y="1844675"/>
            <a:ext cx="8704263" cy="42878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rgbClr val="000099"/>
              </a:buClr>
              <a:buSzPct val="75000"/>
              <a:buFont typeface="Wingdings" charset="0"/>
              <a:buNone/>
              <a:tabLst>
                <a:tab pos="746125" algn="l"/>
              </a:tabLst>
              <a:defRPr/>
            </a:pPr>
            <a:r>
              <a:rPr lang="zh-CN" altLang="en-US" sz="2800" dirty="0">
                <a:solidFill>
                  <a:srgbClr val="C00000"/>
                </a:solidFill>
                <a:latin typeface="Gill Sans MT" charset="0"/>
              </a:rPr>
              <a:t>能耗管理</a:t>
            </a:r>
            <a:endParaRPr lang="en-US" sz="2800" dirty="0">
              <a:solidFill>
                <a:srgbClr val="C00000"/>
              </a:solidFill>
              <a:latin typeface="Gill Sans MT" charset="0"/>
              <a:cs typeface="+mn-cs"/>
            </a:endParaRPr>
          </a:p>
          <a:p>
            <a:pPr marL="277813" indent="-277813">
              <a:spcBef>
                <a:spcPct val="20000"/>
              </a:spcBef>
              <a:buClr>
                <a:srgbClr val="000099"/>
              </a:buClr>
              <a:buSzPct val="100000"/>
              <a:buFont typeface="Wingdings" charset="2"/>
              <a:buChar char="§"/>
              <a:tabLst>
                <a:tab pos="746125" algn="l"/>
              </a:tabLst>
              <a:defRPr/>
            </a:pPr>
            <a:r>
              <a:rPr lang="en-US" dirty="0">
                <a:latin typeface="Gill Sans MT" charset="0"/>
                <a:cs typeface="+mn-cs"/>
              </a:rPr>
              <a:t>node</a:t>
            </a:r>
            <a:r>
              <a:rPr lang="zh-CN" altLang="en-US" dirty="0">
                <a:latin typeface="Gill Sans MT" charset="0"/>
                <a:cs typeface="+mn-cs"/>
              </a:rPr>
              <a:t>到</a:t>
            </a:r>
            <a:r>
              <a:rPr lang="en-US" dirty="0">
                <a:latin typeface="Gill Sans MT" charset="0"/>
                <a:cs typeface="+mn-cs"/>
              </a:rPr>
              <a:t>AP: </a:t>
            </a:r>
            <a:r>
              <a:rPr lang="ja-JP" altLang="en-US" dirty="0">
                <a:latin typeface="Gill Sans MT" charset="0"/>
                <a:cs typeface="+mn-cs"/>
              </a:rPr>
              <a:t>“</a:t>
            </a:r>
            <a:r>
              <a:rPr lang="zh-CN" altLang="en-US" dirty="0">
                <a:latin typeface="Gill Sans MT" charset="0"/>
                <a:cs typeface="+mn-cs"/>
              </a:rPr>
              <a:t>我将休眠直到下一个</a:t>
            </a:r>
            <a:r>
              <a:rPr lang="en-US" altLang="zh-CN" dirty="0">
                <a:latin typeface="Gill Sans MT" charset="0"/>
                <a:cs typeface="+mn-cs"/>
              </a:rPr>
              <a:t>beacon</a:t>
            </a:r>
            <a:r>
              <a:rPr lang="zh-CN" altLang="en-US" dirty="0">
                <a:latin typeface="Gill Sans MT" charset="0"/>
                <a:cs typeface="+mn-cs"/>
              </a:rPr>
              <a:t>帧到达</a:t>
            </a:r>
            <a:r>
              <a:rPr lang="ja-JP" altLang="en-US" dirty="0">
                <a:latin typeface="Gill Sans MT" charset="0"/>
                <a:cs typeface="+mn-cs"/>
              </a:rPr>
              <a:t>”</a:t>
            </a:r>
            <a:endParaRPr lang="en-US" dirty="0">
              <a:latin typeface="Gill Sans MT" charset="0"/>
              <a:cs typeface="+mn-cs"/>
            </a:endParaRPr>
          </a:p>
          <a:p>
            <a:pPr marL="695325" lvl="1" indent="-238125">
              <a:spcBef>
                <a:spcPct val="20000"/>
              </a:spcBef>
              <a:buClr>
                <a:srgbClr val="000099"/>
              </a:buClr>
              <a:buFont typeface="Arial"/>
              <a:buChar char="•"/>
              <a:tabLst>
                <a:tab pos="854075" algn="l"/>
              </a:tabLst>
              <a:defRPr/>
            </a:pPr>
            <a:r>
              <a:rPr lang="en-US" dirty="0">
                <a:latin typeface="Gill Sans MT" charset="0"/>
                <a:cs typeface="+mn-cs"/>
              </a:rPr>
              <a:t>AP</a:t>
            </a:r>
            <a:r>
              <a:rPr lang="zh-CN" altLang="en-US" dirty="0">
                <a:latin typeface="Gill Sans MT" charset="0"/>
                <a:cs typeface="+mn-cs"/>
              </a:rPr>
              <a:t>不再向这个节点传输数据帧</a:t>
            </a:r>
            <a:endParaRPr lang="en-US" dirty="0">
              <a:latin typeface="Gill Sans MT" charset="0"/>
              <a:cs typeface="+mn-cs"/>
            </a:endParaRPr>
          </a:p>
          <a:p>
            <a:pPr marL="695325" lvl="1" indent="-238125">
              <a:spcBef>
                <a:spcPct val="20000"/>
              </a:spcBef>
              <a:buClr>
                <a:srgbClr val="000099"/>
              </a:buClr>
              <a:buFont typeface="Arial"/>
              <a:buChar char="•"/>
              <a:tabLst>
                <a:tab pos="854075" algn="l"/>
              </a:tabLst>
              <a:defRPr/>
            </a:pPr>
            <a:r>
              <a:rPr lang="zh-CN" altLang="en-US" dirty="0">
                <a:latin typeface="Gill Sans MT" charset="0"/>
                <a:cs typeface="+mn-cs"/>
              </a:rPr>
              <a:t>节点在下一个</a:t>
            </a:r>
            <a:r>
              <a:rPr lang="en-US" altLang="zh-CN" dirty="0">
                <a:latin typeface="Gill Sans MT" charset="0"/>
                <a:cs typeface="+mn-cs"/>
              </a:rPr>
              <a:t>beacon</a:t>
            </a:r>
            <a:r>
              <a:rPr lang="zh-CN" altLang="en-US" dirty="0">
                <a:latin typeface="Gill Sans MT" charset="0"/>
                <a:cs typeface="+mn-cs"/>
              </a:rPr>
              <a:t>帧之前醒来</a:t>
            </a:r>
            <a:endParaRPr lang="en-US" altLang="zh-CN" dirty="0">
              <a:latin typeface="Gill Sans MT" charset="0"/>
              <a:cs typeface="+mn-cs"/>
            </a:endParaRPr>
          </a:p>
          <a:p>
            <a:pPr marL="695325" lvl="1" indent="-238125">
              <a:spcBef>
                <a:spcPct val="20000"/>
              </a:spcBef>
              <a:buClr>
                <a:srgbClr val="000099"/>
              </a:buClr>
              <a:buFont typeface="Arial"/>
              <a:buChar char="•"/>
              <a:tabLst>
                <a:tab pos="854075" algn="l"/>
              </a:tabLst>
              <a:defRPr/>
            </a:pPr>
            <a:r>
              <a:rPr lang="zh-CN" altLang="en-US" dirty="0">
                <a:latin typeface="Gill Sans MT" charset="0"/>
                <a:cs typeface="+mn-cs"/>
              </a:rPr>
              <a:t>设置</a:t>
            </a:r>
            <a:r>
              <a:rPr lang="en-US" altLang="zh-CN" dirty="0">
                <a:latin typeface="Gill Sans MT" charset="0"/>
                <a:cs typeface="+mn-cs"/>
              </a:rPr>
              <a:t>802.11</a:t>
            </a:r>
            <a:r>
              <a:rPr lang="zh-CN" altLang="en-US" dirty="0">
                <a:latin typeface="Gill Sans MT" charset="0"/>
                <a:cs typeface="+mn-cs"/>
              </a:rPr>
              <a:t>帧的</a:t>
            </a:r>
            <a:r>
              <a:rPr lang="en-US" altLang="zh-CN" dirty="0">
                <a:latin typeface="Gill Sans MT" charset="0"/>
                <a:cs typeface="+mn-cs"/>
              </a:rPr>
              <a:t>power management bit</a:t>
            </a:r>
            <a:endParaRPr lang="en-US" dirty="0">
              <a:latin typeface="Gill Sans MT" charset="0"/>
              <a:cs typeface="+mn-cs"/>
            </a:endParaRPr>
          </a:p>
          <a:p>
            <a:pPr marL="277813" indent="-277813">
              <a:spcBef>
                <a:spcPct val="20000"/>
              </a:spcBef>
              <a:buClr>
                <a:srgbClr val="000099"/>
              </a:buClr>
              <a:buSzPct val="100000"/>
              <a:buFont typeface="Wingdings" charset="2"/>
              <a:buChar char="§"/>
              <a:tabLst>
                <a:tab pos="746125" algn="l"/>
              </a:tabLst>
              <a:defRPr/>
            </a:pPr>
            <a:r>
              <a:rPr lang="en-US" dirty="0">
                <a:latin typeface="Gill Sans MT" charset="0"/>
                <a:cs typeface="+mn-cs"/>
              </a:rPr>
              <a:t>Beacon</a:t>
            </a:r>
            <a:r>
              <a:rPr lang="zh-CN" altLang="en-US" dirty="0">
                <a:latin typeface="Gill Sans MT" charset="0"/>
                <a:cs typeface="+mn-cs"/>
              </a:rPr>
              <a:t>帧</a:t>
            </a:r>
            <a:r>
              <a:rPr lang="zh-CN" altLang="en-US" dirty="0">
                <a:latin typeface="Gill Sans MT" charset="0"/>
              </a:rPr>
              <a:t>：包含有帧待传的节点的列表</a:t>
            </a:r>
            <a:endParaRPr lang="en-US" dirty="0">
              <a:latin typeface="Gill Sans MT" charset="0"/>
              <a:cs typeface="+mn-cs"/>
            </a:endParaRPr>
          </a:p>
          <a:p>
            <a:pPr marL="701675" lvl="1" indent="-244475">
              <a:spcBef>
                <a:spcPct val="20000"/>
              </a:spcBef>
              <a:buClr>
                <a:srgbClr val="000099"/>
              </a:buClr>
              <a:buFont typeface="Arial"/>
              <a:buChar char="•"/>
              <a:tabLst>
                <a:tab pos="793750" algn="l"/>
              </a:tabLst>
              <a:defRPr/>
            </a:pPr>
            <a:r>
              <a:rPr lang="zh-CN" altLang="en-US" dirty="0">
                <a:latin typeface="Gill Sans MT" charset="0"/>
                <a:cs typeface="+mn-cs"/>
              </a:rPr>
              <a:t>如果</a:t>
            </a:r>
            <a:r>
              <a:rPr lang="en-US" altLang="zh-CN" dirty="0">
                <a:latin typeface="Gill Sans MT" charset="0"/>
                <a:cs typeface="+mn-cs"/>
              </a:rPr>
              <a:t>AP</a:t>
            </a:r>
            <a:r>
              <a:rPr lang="zh-CN" altLang="en-US" dirty="0">
                <a:latin typeface="Gill Sans MT" charset="0"/>
                <a:cs typeface="+mn-cs"/>
              </a:rPr>
              <a:t>上有帧待传，节点不能休眠；如果该节点所有帧已传输，节点在下一个</a:t>
            </a:r>
            <a:r>
              <a:rPr lang="en-US" altLang="zh-CN" dirty="0">
                <a:latin typeface="Gill Sans MT" charset="0"/>
                <a:cs typeface="+mn-cs"/>
              </a:rPr>
              <a:t>beacon</a:t>
            </a:r>
            <a:r>
              <a:rPr lang="zh-CN" altLang="en-US" dirty="0">
                <a:latin typeface="Gill Sans MT" charset="0"/>
                <a:cs typeface="+mn-cs"/>
              </a:rPr>
              <a:t>帧到达前休眠</a:t>
            </a:r>
            <a:endParaRPr lang="en-US" dirty="0">
              <a:latin typeface="Gill Sans MT" charset="0"/>
              <a:cs typeface="+mn-cs"/>
            </a:endParaRPr>
          </a:p>
          <a:p>
            <a:pPr marL="342900" indent="-342900">
              <a:spcBef>
                <a:spcPct val="20000"/>
              </a:spcBef>
              <a:buClr>
                <a:srgbClr val="000099"/>
              </a:buClr>
              <a:buSzPct val="75000"/>
              <a:buFont typeface="Wingdings" charset="0"/>
              <a:buNone/>
              <a:tabLst>
                <a:tab pos="746125" algn="l"/>
              </a:tabLst>
              <a:defRPr/>
            </a:pPr>
            <a:endParaRPr lang="en-US" sz="2400" dirty="0">
              <a:cs typeface="+mn-cs"/>
            </a:endParaRPr>
          </a:p>
        </p:txBody>
      </p:sp>
    </p:spTree>
    <p:extLst>
      <p:ext uri="{BB962C8B-B14F-4D97-AF65-F5344CB8AC3E}">
        <p14:creationId xmlns:p14="http://schemas.microsoft.com/office/powerpoint/2010/main" val="4275124841"/>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sz="2400" dirty="0"/>
              <a:t>7.1 </a:t>
            </a:r>
            <a:r>
              <a:rPr lang="zh-CN" altLang="en-US" sz="2400" dirty="0"/>
              <a:t>介绍</a:t>
            </a:r>
            <a:endParaRPr lang="en-US" altLang="zh-CN" sz="2400" dirty="0"/>
          </a:p>
          <a:p>
            <a:r>
              <a:rPr lang="en-US" altLang="zh-CN" sz="2400" dirty="0"/>
              <a:t>7.2 </a:t>
            </a:r>
            <a:r>
              <a:rPr lang="zh-CN" altLang="en-US" sz="2400" dirty="0"/>
              <a:t>无线链路特点</a:t>
            </a:r>
            <a:endParaRPr lang="en-US" altLang="zh-CN" sz="2400" dirty="0"/>
          </a:p>
          <a:p>
            <a:pPr lvl="1"/>
            <a:r>
              <a:rPr lang="zh-CN" altLang="en-US" sz="2000" dirty="0"/>
              <a:t>码分多址 </a:t>
            </a:r>
            <a:r>
              <a:rPr lang="en-US" altLang="zh-CN" sz="2000" dirty="0"/>
              <a:t>CDMA</a:t>
            </a:r>
          </a:p>
          <a:p>
            <a:r>
              <a:rPr lang="en-US" altLang="zh-CN" sz="2400" dirty="0"/>
              <a:t>7.3 IEEE 802.11</a:t>
            </a:r>
            <a:r>
              <a:rPr lang="zh-CN" altLang="en-US" sz="2400" dirty="0"/>
              <a:t>无线局域网（</a:t>
            </a:r>
            <a:r>
              <a:rPr lang="en-US" altLang="zh-CN" sz="2400" dirty="0" err="1"/>
              <a:t>WiFi</a:t>
            </a:r>
            <a:r>
              <a:rPr lang="zh-CN" altLang="en-US" sz="2400" dirty="0"/>
              <a:t>）</a:t>
            </a:r>
            <a:endParaRPr lang="en-US" altLang="zh-CN" sz="2400" dirty="0"/>
          </a:p>
          <a:p>
            <a:r>
              <a:rPr lang="en-US" altLang="zh-CN" sz="2400" strike="sngStrike" dirty="0"/>
              <a:t>7.4 </a:t>
            </a:r>
            <a:r>
              <a:rPr lang="zh-CN" altLang="en-US" sz="2400" strike="sngStrike" dirty="0"/>
              <a:t>蜂窝网络</a:t>
            </a:r>
            <a:endParaRPr lang="en-US" altLang="zh-CN" sz="2400" strike="sngStrike" dirty="0"/>
          </a:p>
          <a:p>
            <a:r>
              <a:rPr lang="en-US" altLang="zh-CN" sz="2400" dirty="0">
                <a:solidFill>
                  <a:srgbClr val="C00000"/>
                </a:solidFill>
              </a:rPr>
              <a:t>7.5 </a:t>
            </a:r>
            <a:r>
              <a:rPr lang="zh-CN" altLang="en-US" sz="2400" dirty="0">
                <a:solidFill>
                  <a:srgbClr val="C00000"/>
                </a:solidFill>
              </a:rPr>
              <a:t>移动用户的编址和路由原理</a:t>
            </a:r>
            <a:endParaRPr lang="en-US" altLang="zh-CN" sz="2400" dirty="0">
              <a:solidFill>
                <a:srgbClr val="C00000"/>
              </a:solidFill>
            </a:endParaRPr>
          </a:p>
          <a:p>
            <a:r>
              <a:rPr lang="en-US" altLang="zh-CN" sz="2400" dirty="0"/>
              <a:t>7.6 </a:t>
            </a:r>
            <a:r>
              <a:rPr lang="zh-CN" altLang="en-US" sz="2400" dirty="0"/>
              <a:t>移动</a:t>
            </a:r>
            <a:r>
              <a:rPr lang="en-US" altLang="zh-CN" sz="2400" dirty="0"/>
              <a:t>IP</a:t>
            </a:r>
          </a:p>
          <a:p>
            <a:r>
              <a:rPr lang="en-US" altLang="zh-CN" sz="2400" strike="sngStrike" dirty="0"/>
              <a:t>7.7 </a:t>
            </a:r>
            <a:r>
              <a:rPr lang="zh-CN" altLang="en-US" sz="2400" strike="sngStrike" dirty="0"/>
              <a:t>蜂窝网络中的移动管理</a:t>
            </a:r>
            <a:endParaRPr lang="en-US" altLang="zh-CN" sz="2400" strike="sngStrike" dirty="0"/>
          </a:p>
          <a:p>
            <a:r>
              <a:rPr lang="en-US" altLang="zh-CN" sz="2400" dirty="0"/>
              <a:t>7.8 </a:t>
            </a:r>
            <a:r>
              <a:rPr lang="zh-CN" altLang="en-US" sz="2400" dirty="0"/>
              <a:t>移动对上层协议的影响</a:t>
            </a:r>
            <a:endParaRPr lang="en-US" altLang="zh-CN" sz="2400" dirty="0"/>
          </a:p>
          <a:p>
            <a:pPr marL="0" indent="0">
              <a:buNone/>
            </a:pPr>
            <a:endParaRPr lang="zh-CN" altLang="en-US" sz="2400"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41</a:t>
            </a:fld>
            <a:endParaRPr lang="zh-CN" altLang="en-US"/>
          </a:p>
        </p:txBody>
      </p:sp>
    </p:spTree>
    <p:extLst>
      <p:ext uri="{BB962C8B-B14F-4D97-AF65-F5344CB8AC3E}">
        <p14:creationId xmlns:p14="http://schemas.microsoft.com/office/powerpoint/2010/main" val="886675508"/>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A4AE6D-C1E5-44A0-AF9F-DF28B77AB35F}"/>
              </a:ext>
            </a:extLst>
          </p:cNvPr>
          <p:cNvSpPr>
            <a:spLocks noGrp="1"/>
          </p:cNvSpPr>
          <p:nvPr>
            <p:ph type="title"/>
          </p:nvPr>
        </p:nvSpPr>
        <p:spPr/>
        <p:txBody>
          <a:bodyPr/>
          <a:lstStyle/>
          <a:p>
            <a:r>
              <a:rPr lang="zh-CN" altLang="en-US" dirty="0"/>
              <a:t>什么是移动性</a:t>
            </a:r>
          </a:p>
        </p:txBody>
      </p:sp>
      <p:sp>
        <p:nvSpPr>
          <p:cNvPr id="4" name="灯片编号占位符 3">
            <a:extLst>
              <a:ext uri="{FF2B5EF4-FFF2-40B4-BE49-F238E27FC236}">
                <a16:creationId xmlns:a16="http://schemas.microsoft.com/office/drawing/2014/main" id="{E50492E6-D614-4574-95F5-9D7CC72AE41E}"/>
              </a:ext>
            </a:extLst>
          </p:cNvPr>
          <p:cNvSpPr>
            <a:spLocks noGrp="1"/>
          </p:cNvSpPr>
          <p:nvPr>
            <p:ph type="sldNum" sz="quarter" idx="12"/>
          </p:nvPr>
        </p:nvSpPr>
        <p:spPr/>
        <p:txBody>
          <a:bodyPr/>
          <a:lstStyle/>
          <a:p>
            <a:fld id="{E3FA5FAF-8A25-4B6E-94B7-5CA30A873E9A}" type="slidenum">
              <a:rPr lang="zh-CN" altLang="en-US" smtClean="0"/>
              <a:pPr/>
              <a:t>42</a:t>
            </a:fld>
            <a:endParaRPr lang="zh-CN" altLang="en-US"/>
          </a:p>
        </p:txBody>
      </p:sp>
      <p:sp>
        <p:nvSpPr>
          <p:cNvPr id="5" name="Rectangle 3">
            <a:extLst>
              <a:ext uri="{FF2B5EF4-FFF2-40B4-BE49-F238E27FC236}">
                <a16:creationId xmlns:a16="http://schemas.microsoft.com/office/drawing/2014/main" id="{01C5E43E-F631-42BD-9480-52D4D19A6F72}"/>
              </a:ext>
            </a:extLst>
          </p:cNvPr>
          <p:cNvSpPr txBox="1">
            <a:spLocks noChangeArrowheads="1"/>
          </p:cNvSpPr>
          <p:nvPr/>
        </p:nvSpPr>
        <p:spPr bwMode="auto">
          <a:xfrm>
            <a:off x="538163" y="1783804"/>
            <a:ext cx="8197850" cy="5746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defRPr/>
            </a:pPr>
            <a:r>
              <a:rPr lang="zh-CN" altLang="en-US" sz="2400" kern="0" dirty="0">
                <a:latin typeface="Gill Sans MT" charset="0"/>
              </a:rPr>
              <a:t>网络中移动性的程度</a:t>
            </a:r>
            <a:endParaRPr lang="en-US" sz="2400" kern="0" dirty="0">
              <a:latin typeface="Gill Sans MT" charset="0"/>
            </a:endParaRPr>
          </a:p>
        </p:txBody>
      </p:sp>
      <p:grpSp>
        <p:nvGrpSpPr>
          <p:cNvPr id="6" name="Group 4">
            <a:extLst>
              <a:ext uri="{FF2B5EF4-FFF2-40B4-BE49-F238E27FC236}">
                <a16:creationId xmlns:a16="http://schemas.microsoft.com/office/drawing/2014/main" id="{529CC7C6-561F-495A-AA43-7439CAAEC638}"/>
              </a:ext>
            </a:extLst>
          </p:cNvPr>
          <p:cNvGrpSpPr>
            <a:grpSpLocks/>
          </p:cNvGrpSpPr>
          <p:nvPr/>
        </p:nvGrpSpPr>
        <p:grpSpPr bwMode="auto">
          <a:xfrm>
            <a:off x="644525" y="2839491"/>
            <a:ext cx="7623175" cy="771525"/>
            <a:chOff x="390" y="890"/>
            <a:chExt cx="4802" cy="486"/>
          </a:xfrm>
        </p:grpSpPr>
        <p:sp>
          <p:nvSpPr>
            <p:cNvPr id="7" name="Rectangle 5">
              <a:extLst>
                <a:ext uri="{FF2B5EF4-FFF2-40B4-BE49-F238E27FC236}">
                  <a16:creationId xmlns:a16="http://schemas.microsoft.com/office/drawing/2014/main" id="{0CC817DF-DA5C-46D1-95A2-11348976C775}"/>
                </a:ext>
              </a:extLst>
            </p:cNvPr>
            <p:cNvSpPr>
              <a:spLocks noChangeArrowheads="1"/>
            </p:cNvSpPr>
            <p:nvPr/>
          </p:nvSpPr>
          <p:spPr bwMode="auto">
            <a:xfrm>
              <a:off x="392" y="1120"/>
              <a:ext cx="4800" cy="256"/>
            </a:xfrm>
            <a:prstGeom prst="rect">
              <a:avLst/>
            </a:prstGeom>
            <a:gradFill rotWithShape="1">
              <a:gsLst>
                <a:gs pos="0">
                  <a:srgbClr val="FFFFFF"/>
                </a:gs>
                <a:gs pos="100000">
                  <a:schemeClr val="accent2"/>
                </a:gs>
              </a:gsLst>
              <a:lin ang="0" scaled="1"/>
            </a:gradFill>
            <a:ln w="9525">
              <a:solidFill>
                <a:schemeClr val="accent2"/>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endParaRPr lang="en-US" dirty="0">
                <a:latin typeface="Arial" charset="0"/>
                <a:cs typeface="Arial" charset="0"/>
              </a:endParaRPr>
            </a:p>
          </p:txBody>
        </p:sp>
        <p:sp>
          <p:nvSpPr>
            <p:cNvPr id="8" name="Text Box 6">
              <a:extLst>
                <a:ext uri="{FF2B5EF4-FFF2-40B4-BE49-F238E27FC236}">
                  <a16:creationId xmlns:a16="http://schemas.microsoft.com/office/drawing/2014/main" id="{5C194737-9898-4F80-B499-E5E86463BE8D}"/>
                </a:ext>
              </a:extLst>
            </p:cNvPr>
            <p:cNvSpPr txBox="1">
              <a:spLocks noChangeArrowheads="1"/>
            </p:cNvSpPr>
            <p:nvPr/>
          </p:nvSpPr>
          <p:spPr bwMode="auto">
            <a:xfrm>
              <a:off x="390" y="890"/>
              <a:ext cx="698"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dirty="0">
                  <a:latin typeface="Arial" charset="0"/>
                  <a:cs typeface="Arial" charset="0"/>
                </a:rPr>
                <a:t>无移动性</a:t>
              </a:r>
              <a:endParaRPr lang="en-US" dirty="0">
                <a:latin typeface="Arial" charset="0"/>
                <a:cs typeface="Arial" charset="0"/>
              </a:endParaRPr>
            </a:p>
          </p:txBody>
        </p:sp>
        <p:sp>
          <p:nvSpPr>
            <p:cNvPr id="9" name="Text Box 7">
              <a:extLst>
                <a:ext uri="{FF2B5EF4-FFF2-40B4-BE49-F238E27FC236}">
                  <a16:creationId xmlns:a16="http://schemas.microsoft.com/office/drawing/2014/main" id="{514CCA43-1F87-4A84-A847-A0B0D30244ED}"/>
                </a:ext>
              </a:extLst>
            </p:cNvPr>
            <p:cNvSpPr txBox="1">
              <a:spLocks noChangeArrowheads="1"/>
            </p:cNvSpPr>
            <p:nvPr/>
          </p:nvSpPr>
          <p:spPr bwMode="auto">
            <a:xfrm>
              <a:off x="4246" y="898"/>
              <a:ext cx="698"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dirty="0">
                  <a:latin typeface="Arial" charset="0"/>
                  <a:cs typeface="Arial" charset="0"/>
                </a:rPr>
                <a:t>高移动性</a:t>
              </a:r>
              <a:endParaRPr lang="en-US" dirty="0">
                <a:latin typeface="Arial" charset="0"/>
                <a:cs typeface="Arial" charset="0"/>
              </a:endParaRPr>
            </a:p>
          </p:txBody>
        </p:sp>
      </p:grpSp>
      <p:sp>
        <p:nvSpPr>
          <p:cNvPr id="10" name="Text Box 8">
            <a:extLst>
              <a:ext uri="{FF2B5EF4-FFF2-40B4-BE49-F238E27FC236}">
                <a16:creationId xmlns:a16="http://schemas.microsoft.com/office/drawing/2014/main" id="{1FFAEAF1-AC1D-4921-AF1A-A65418F06ECB}"/>
              </a:ext>
            </a:extLst>
          </p:cNvPr>
          <p:cNvSpPr txBox="1">
            <a:spLocks noChangeArrowheads="1"/>
          </p:cNvSpPr>
          <p:nvPr/>
        </p:nvSpPr>
        <p:spPr bwMode="auto">
          <a:xfrm>
            <a:off x="568325" y="4263479"/>
            <a:ext cx="1980029"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2000" dirty="0">
                <a:latin typeface="+mn-ea"/>
                <a:ea typeface="+mn-ea"/>
                <a:cs typeface="Arial" charset="0"/>
              </a:rPr>
              <a:t>无线用户，一直</a:t>
            </a:r>
            <a:br>
              <a:rPr lang="en-US" altLang="zh-CN" sz="2000" dirty="0">
                <a:latin typeface="+mn-ea"/>
                <a:ea typeface="+mn-ea"/>
                <a:cs typeface="Arial" charset="0"/>
              </a:rPr>
            </a:br>
            <a:r>
              <a:rPr lang="zh-CN" altLang="en-US" sz="2000" dirty="0">
                <a:latin typeface="+mn-ea"/>
                <a:ea typeface="+mn-ea"/>
                <a:cs typeface="Arial" charset="0"/>
              </a:rPr>
              <a:t>使用同一</a:t>
            </a:r>
            <a:r>
              <a:rPr lang="en-US" altLang="zh-CN" sz="2000" dirty="0">
                <a:latin typeface="+mn-ea"/>
                <a:ea typeface="+mn-ea"/>
                <a:cs typeface="Arial" charset="0"/>
              </a:rPr>
              <a:t>AP</a:t>
            </a:r>
            <a:br>
              <a:rPr lang="en-US" altLang="zh-CN" sz="2000" dirty="0">
                <a:latin typeface="+mn-ea"/>
                <a:ea typeface="+mn-ea"/>
                <a:cs typeface="Arial" charset="0"/>
              </a:rPr>
            </a:br>
            <a:r>
              <a:rPr lang="zh-CN" altLang="en-US" sz="2000" dirty="0">
                <a:latin typeface="+mn-ea"/>
                <a:ea typeface="+mn-ea"/>
                <a:cs typeface="Arial" charset="0"/>
              </a:rPr>
              <a:t>接入网络</a:t>
            </a:r>
            <a:endParaRPr lang="en-US" sz="2000" dirty="0">
              <a:latin typeface="+mn-ea"/>
              <a:ea typeface="+mn-ea"/>
              <a:cs typeface="Arial" charset="0"/>
            </a:endParaRPr>
          </a:p>
        </p:txBody>
      </p:sp>
      <p:sp>
        <p:nvSpPr>
          <p:cNvPr id="11" name="Text Box 9">
            <a:extLst>
              <a:ext uri="{FF2B5EF4-FFF2-40B4-BE49-F238E27FC236}">
                <a16:creationId xmlns:a16="http://schemas.microsoft.com/office/drawing/2014/main" id="{0888596B-3F4E-4DAF-9A87-BD1616C5B4CC}"/>
              </a:ext>
            </a:extLst>
          </p:cNvPr>
          <p:cNvSpPr txBox="1">
            <a:spLocks noChangeArrowheads="1"/>
          </p:cNvSpPr>
          <p:nvPr/>
        </p:nvSpPr>
        <p:spPr bwMode="auto">
          <a:xfrm>
            <a:off x="6016625" y="4274591"/>
            <a:ext cx="2690813"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2000" dirty="0">
                <a:latin typeface="+mn-ea"/>
                <a:ea typeface="+mn-ea"/>
                <a:cs typeface="Arial" charset="0"/>
              </a:rPr>
              <a:t>移动用户，在漫游多个网络时保持会话不中断</a:t>
            </a:r>
            <a:r>
              <a:rPr lang="en-US" sz="2000" dirty="0">
                <a:latin typeface="+mn-ea"/>
                <a:ea typeface="+mn-ea"/>
                <a:cs typeface="Arial" charset="0"/>
              </a:rPr>
              <a:t> (</a:t>
            </a:r>
            <a:r>
              <a:rPr lang="zh-CN" altLang="en-US" dirty="0">
                <a:latin typeface="+mn-ea"/>
                <a:ea typeface="+mn-ea"/>
                <a:cs typeface="Arial" charset="0"/>
              </a:rPr>
              <a:t>类似移动电话</a:t>
            </a:r>
            <a:r>
              <a:rPr lang="en-US" dirty="0">
                <a:latin typeface="+mn-ea"/>
                <a:ea typeface="+mn-ea"/>
                <a:cs typeface="Arial" charset="0"/>
              </a:rPr>
              <a:t>)</a:t>
            </a:r>
          </a:p>
        </p:txBody>
      </p:sp>
      <p:sp>
        <p:nvSpPr>
          <p:cNvPr id="12" name="Text Box 10">
            <a:extLst>
              <a:ext uri="{FF2B5EF4-FFF2-40B4-BE49-F238E27FC236}">
                <a16:creationId xmlns:a16="http://schemas.microsoft.com/office/drawing/2014/main" id="{CA1CF68B-B494-4890-9F42-8850BBDFA264}"/>
              </a:ext>
            </a:extLst>
          </p:cNvPr>
          <p:cNvSpPr txBox="1">
            <a:spLocks noChangeArrowheads="1"/>
          </p:cNvSpPr>
          <p:nvPr/>
        </p:nvSpPr>
        <p:spPr bwMode="auto">
          <a:xfrm>
            <a:off x="3248025" y="4276179"/>
            <a:ext cx="2492375" cy="13234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2000" dirty="0">
                <a:latin typeface="+mn-ea"/>
                <a:ea typeface="+mn-ea"/>
                <a:cs typeface="Arial" charset="0"/>
              </a:rPr>
              <a:t>移动用户，接</a:t>
            </a:r>
            <a:br>
              <a:rPr lang="en-US" altLang="zh-CN" sz="2000" dirty="0">
                <a:latin typeface="+mn-ea"/>
                <a:ea typeface="+mn-ea"/>
                <a:cs typeface="Arial" charset="0"/>
              </a:rPr>
            </a:br>
            <a:r>
              <a:rPr lang="zh-CN" altLang="en-US" sz="2000" dirty="0">
                <a:latin typeface="+mn-ea"/>
                <a:ea typeface="+mn-ea"/>
                <a:cs typeface="Arial" charset="0"/>
              </a:rPr>
              <a:t>入新网络使用</a:t>
            </a:r>
            <a:r>
              <a:rPr lang="en-US" altLang="zh-CN" sz="2000" dirty="0">
                <a:latin typeface="+mn-ea"/>
                <a:ea typeface="+mn-ea"/>
                <a:cs typeface="Arial" charset="0"/>
              </a:rPr>
              <a:t>DHCP</a:t>
            </a:r>
            <a:r>
              <a:rPr lang="zh-CN" altLang="en-US" sz="2000" dirty="0">
                <a:latin typeface="+mn-ea"/>
                <a:ea typeface="+mn-ea"/>
                <a:cs typeface="Arial" charset="0"/>
              </a:rPr>
              <a:t>分配的新地址，会话中断</a:t>
            </a:r>
            <a:endParaRPr lang="en-US" sz="2000" dirty="0">
              <a:latin typeface="+mn-ea"/>
              <a:ea typeface="+mn-ea"/>
              <a:cs typeface="Arial" charset="0"/>
            </a:endParaRPr>
          </a:p>
        </p:txBody>
      </p:sp>
      <p:sp>
        <p:nvSpPr>
          <p:cNvPr id="13" name="Line 11">
            <a:extLst>
              <a:ext uri="{FF2B5EF4-FFF2-40B4-BE49-F238E27FC236}">
                <a16:creationId xmlns:a16="http://schemas.microsoft.com/office/drawing/2014/main" id="{FB8833B1-FF20-4308-8755-94A8313BA835}"/>
              </a:ext>
            </a:extLst>
          </p:cNvPr>
          <p:cNvSpPr>
            <a:spLocks noChangeShapeType="1"/>
          </p:cNvSpPr>
          <p:nvPr/>
        </p:nvSpPr>
        <p:spPr bwMode="auto">
          <a:xfrm flipH="1" flipV="1">
            <a:off x="1003300" y="3407816"/>
            <a:ext cx="215900" cy="863600"/>
          </a:xfrm>
          <a:prstGeom prst="line">
            <a:avLst/>
          </a:prstGeom>
          <a:noFill/>
          <a:ln w="2540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4" name="Line 11">
            <a:extLst>
              <a:ext uri="{FF2B5EF4-FFF2-40B4-BE49-F238E27FC236}">
                <a16:creationId xmlns:a16="http://schemas.microsoft.com/office/drawing/2014/main" id="{6DFC3AB5-865F-47AF-90E3-7BB3E84FE99E}"/>
              </a:ext>
            </a:extLst>
          </p:cNvPr>
          <p:cNvSpPr>
            <a:spLocks noChangeShapeType="1"/>
          </p:cNvSpPr>
          <p:nvPr/>
        </p:nvSpPr>
        <p:spPr bwMode="auto">
          <a:xfrm flipH="1" flipV="1">
            <a:off x="3962400" y="3404641"/>
            <a:ext cx="0" cy="877888"/>
          </a:xfrm>
          <a:prstGeom prst="line">
            <a:avLst/>
          </a:prstGeom>
          <a:noFill/>
          <a:ln w="2540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5" name="Line 11">
            <a:extLst>
              <a:ext uri="{FF2B5EF4-FFF2-40B4-BE49-F238E27FC236}">
                <a16:creationId xmlns:a16="http://schemas.microsoft.com/office/drawing/2014/main" id="{6289AA97-E811-4F1E-AC7D-B35AC0A24E92}"/>
              </a:ext>
            </a:extLst>
          </p:cNvPr>
          <p:cNvSpPr>
            <a:spLocks noChangeShapeType="1"/>
          </p:cNvSpPr>
          <p:nvPr/>
        </p:nvSpPr>
        <p:spPr bwMode="auto">
          <a:xfrm flipV="1">
            <a:off x="6921500" y="3393529"/>
            <a:ext cx="165100" cy="885825"/>
          </a:xfrm>
          <a:prstGeom prst="line">
            <a:avLst/>
          </a:prstGeom>
          <a:noFill/>
          <a:ln w="2540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Tree>
    <p:extLst>
      <p:ext uri="{BB962C8B-B14F-4D97-AF65-F5344CB8AC3E}">
        <p14:creationId xmlns:p14="http://schemas.microsoft.com/office/powerpoint/2010/main" val="1593858393"/>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C9305F-0481-4F9D-A11B-D65DC8ABADDF}"/>
              </a:ext>
            </a:extLst>
          </p:cNvPr>
          <p:cNvSpPr>
            <a:spLocks noGrp="1"/>
          </p:cNvSpPr>
          <p:nvPr>
            <p:ph type="title"/>
          </p:nvPr>
        </p:nvSpPr>
        <p:spPr/>
        <p:txBody>
          <a:bodyPr/>
          <a:lstStyle/>
          <a:p>
            <a:r>
              <a:rPr lang="zh-CN" altLang="en-US" dirty="0"/>
              <a:t>如何联系移动中的朋友</a:t>
            </a:r>
          </a:p>
        </p:txBody>
      </p:sp>
      <p:sp>
        <p:nvSpPr>
          <p:cNvPr id="4" name="灯片编号占位符 3">
            <a:extLst>
              <a:ext uri="{FF2B5EF4-FFF2-40B4-BE49-F238E27FC236}">
                <a16:creationId xmlns:a16="http://schemas.microsoft.com/office/drawing/2014/main" id="{EA2F1EAD-5AEA-42C5-B947-489F7CA4F690}"/>
              </a:ext>
            </a:extLst>
          </p:cNvPr>
          <p:cNvSpPr>
            <a:spLocks noGrp="1"/>
          </p:cNvSpPr>
          <p:nvPr>
            <p:ph type="sldNum" sz="quarter" idx="12"/>
          </p:nvPr>
        </p:nvSpPr>
        <p:spPr/>
        <p:txBody>
          <a:bodyPr/>
          <a:lstStyle/>
          <a:p>
            <a:fld id="{E3FA5FAF-8A25-4B6E-94B7-5CA30A873E9A}" type="slidenum">
              <a:rPr lang="zh-CN" altLang="en-US" smtClean="0"/>
              <a:pPr/>
              <a:t>43</a:t>
            </a:fld>
            <a:endParaRPr lang="zh-CN" altLang="en-US"/>
          </a:p>
        </p:txBody>
      </p:sp>
      <p:sp>
        <p:nvSpPr>
          <p:cNvPr id="5" name="Rectangle 3">
            <a:extLst>
              <a:ext uri="{FF2B5EF4-FFF2-40B4-BE49-F238E27FC236}">
                <a16:creationId xmlns:a16="http://schemas.microsoft.com/office/drawing/2014/main" id="{EE8F12FF-73CB-4630-9611-196ADBE0F3B9}"/>
              </a:ext>
            </a:extLst>
          </p:cNvPr>
          <p:cNvSpPr txBox="1">
            <a:spLocks noChangeArrowheads="1"/>
          </p:cNvSpPr>
          <p:nvPr/>
        </p:nvSpPr>
        <p:spPr bwMode="auto">
          <a:xfrm>
            <a:off x="469900" y="2853456"/>
            <a:ext cx="3824288" cy="2473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defRPr/>
            </a:pPr>
            <a:r>
              <a:rPr lang="zh-CN" altLang="en-US" sz="2400" kern="0" dirty="0">
                <a:latin typeface="Gill Sans MT" charset="0"/>
              </a:rPr>
              <a:t>查电话簿？</a:t>
            </a:r>
            <a:endParaRPr lang="en-US" altLang="zh-CN" sz="2400" kern="0" dirty="0">
              <a:latin typeface="Gill Sans MT" charset="0"/>
            </a:endParaRPr>
          </a:p>
          <a:p>
            <a:pPr>
              <a:defRPr/>
            </a:pPr>
            <a:r>
              <a:rPr lang="zh-CN" altLang="en-US" sz="2400" kern="0" dirty="0">
                <a:latin typeface="Gill Sans MT" charset="0"/>
              </a:rPr>
              <a:t>联系他父母？</a:t>
            </a:r>
            <a:endParaRPr lang="en-US" sz="2400" kern="0" dirty="0">
              <a:latin typeface="Gill Sans MT" charset="0"/>
            </a:endParaRPr>
          </a:p>
          <a:p>
            <a:pPr>
              <a:defRPr/>
            </a:pPr>
            <a:r>
              <a:rPr lang="zh-CN" altLang="en-US" sz="2400" kern="0" dirty="0">
                <a:latin typeface="Gill Sans MT" charset="0"/>
              </a:rPr>
              <a:t>期待他主动联系你？</a:t>
            </a:r>
            <a:endParaRPr lang="en-US" sz="2400" kern="0" dirty="0">
              <a:latin typeface="Gill Sans MT" charset="0"/>
            </a:endParaRPr>
          </a:p>
        </p:txBody>
      </p:sp>
      <p:pic>
        <p:nvPicPr>
          <p:cNvPr id="6" name="Picture 4" descr="worldf">
            <a:extLst>
              <a:ext uri="{FF2B5EF4-FFF2-40B4-BE49-F238E27FC236}">
                <a16:creationId xmlns:a16="http://schemas.microsoft.com/office/drawing/2014/main" id="{28CB317C-5BDE-4EC3-84FF-00D3ADDAF28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4060825" y="4036144"/>
            <a:ext cx="4813300" cy="2489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pic>
        <p:nvPicPr>
          <p:cNvPr id="7" name="Picture 5" descr="Alice">
            <a:extLst>
              <a:ext uri="{FF2B5EF4-FFF2-40B4-BE49-F238E27FC236}">
                <a16:creationId xmlns:a16="http://schemas.microsoft.com/office/drawing/2014/main" id="{CD24AFE5-DED2-4449-96D4-8DE7239CB35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27688" y="5661744"/>
            <a:ext cx="561975" cy="693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6" descr="Bob">
            <a:extLst>
              <a:ext uri="{FF2B5EF4-FFF2-40B4-BE49-F238E27FC236}">
                <a16:creationId xmlns:a16="http://schemas.microsoft.com/office/drawing/2014/main" id="{08DD0BE1-1142-4FE5-8CE9-98EBD83BE63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45275" y="3458294"/>
            <a:ext cx="676275" cy="690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 Box 7">
            <a:extLst>
              <a:ext uri="{FF2B5EF4-FFF2-40B4-BE49-F238E27FC236}">
                <a16:creationId xmlns:a16="http://schemas.microsoft.com/office/drawing/2014/main" id="{4875EB84-54C0-40E5-986F-6804691AFE16}"/>
              </a:ext>
            </a:extLst>
          </p:cNvPr>
          <p:cNvSpPr txBox="1">
            <a:spLocks noChangeArrowheads="1"/>
          </p:cNvSpPr>
          <p:nvPr/>
        </p:nvSpPr>
        <p:spPr bwMode="auto">
          <a:xfrm>
            <a:off x="6381750" y="1923181"/>
            <a:ext cx="2644775" cy="830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400" dirty="0">
                <a:latin typeface="Arial" charset="0"/>
                <a:cs typeface="Arial" charset="0"/>
              </a:rPr>
              <a:t>I wonder where Alice moved to?</a:t>
            </a:r>
          </a:p>
        </p:txBody>
      </p:sp>
      <p:sp>
        <p:nvSpPr>
          <p:cNvPr id="10" name="Oval 8">
            <a:extLst>
              <a:ext uri="{FF2B5EF4-FFF2-40B4-BE49-F238E27FC236}">
                <a16:creationId xmlns:a16="http://schemas.microsoft.com/office/drawing/2014/main" id="{85314C89-1E02-4FD8-B6E3-44FFE7EF2C4C}"/>
              </a:ext>
            </a:extLst>
          </p:cNvPr>
          <p:cNvSpPr>
            <a:spLocks noChangeArrowheads="1"/>
          </p:cNvSpPr>
          <p:nvPr/>
        </p:nvSpPr>
        <p:spPr bwMode="auto">
          <a:xfrm>
            <a:off x="5975350" y="1835869"/>
            <a:ext cx="3168650" cy="992187"/>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1" name="Oval 9">
            <a:extLst>
              <a:ext uri="{FF2B5EF4-FFF2-40B4-BE49-F238E27FC236}">
                <a16:creationId xmlns:a16="http://schemas.microsoft.com/office/drawing/2014/main" id="{AC78F6E6-4E92-42D3-9E0B-DA09FA141F8B}"/>
              </a:ext>
            </a:extLst>
          </p:cNvPr>
          <p:cNvSpPr>
            <a:spLocks noChangeArrowheads="1"/>
          </p:cNvSpPr>
          <p:nvPr/>
        </p:nvSpPr>
        <p:spPr bwMode="auto">
          <a:xfrm>
            <a:off x="6473825" y="2728044"/>
            <a:ext cx="1387475" cy="268287"/>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2" name="Oval 10">
            <a:extLst>
              <a:ext uri="{FF2B5EF4-FFF2-40B4-BE49-F238E27FC236}">
                <a16:creationId xmlns:a16="http://schemas.microsoft.com/office/drawing/2014/main" id="{7E4ECA46-9310-4469-94E3-E87F8E5A4F0A}"/>
              </a:ext>
            </a:extLst>
          </p:cNvPr>
          <p:cNvSpPr>
            <a:spLocks noChangeArrowheads="1"/>
          </p:cNvSpPr>
          <p:nvPr/>
        </p:nvSpPr>
        <p:spPr bwMode="auto">
          <a:xfrm>
            <a:off x="6405563" y="3067769"/>
            <a:ext cx="708025" cy="142875"/>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3" name="Oval 11">
            <a:extLst>
              <a:ext uri="{FF2B5EF4-FFF2-40B4-BE49-F238E27FC236}">
                <a16:creationId xmlns:a16="http://schemas.microsoft.com/office/drawing/2014/main" id="{9B191D72-E008-4083-8E16-F2E95D656F8E}"/>
              </a:ext>
            </a:extLst>
          </p:cNvPr>
          <p:cNvSpPr>
            <a:spLocks noChangeArrowheads="1"/>
          </p:cNvSpPr>
          <p:nvPr/>
        </p:nvSpPr>
        <p:spPr bwMode="auto">
          <a:xfrm>
            <a:off x="6557963" y="3267794"/>
            <a:ext cx="280987" cy="95250"/>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4" name="Rectangle 12">
            <a:extLst>
              <a:ext uri="{FF2B5EF4-FFF2-40B4-BE49-F238E27FC236}">
                <a16:creationId xmlns:a16="http://schemas.microsoft.com/office/drawing/2014/main" id="{6CB2441B-0B18-4F4C-A12D-AEBC029D366B}"/>
              </a:ext>
            </a:extLst>
          </p:cNvPr>
          <p:cNvSpPr>
            <a:spLocks noChangeArrowheads="1"/>
          </p:cNvSpPr>
          <p:nvPr/>
        </p:nvSpPr>
        <p:spPr bwMode="auto">
          <a:xfrm>
            <a:off x="330200" y="1799356"/>
            <a:ext cx="5322888" cy="1100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rgbClr val="000099"/>
              </a:buClr>
              <a:buSzPct val="75000"/>
              <a:buFont typeface="Wingdings" charset="0"/>
              <a:buNone/>
              <a:defRPr/>
            </a:pPr>
            <a:r>
              <a:rPr lang="zh-CN" altLang="en-US" sz="2800" dirty="0">
                <a:solidFill>
                  <a:srgbClr val="000099"/>
                </a:solidFill>
                <a:latin typeface="Gill Sans MT" charset="0"/>
              </a:rPr>
              <a:t>假设你的一个朋友频繁变更电话号码，如何联系到他？</a:t>
            </a:r>
            <a:endParaRPr lang="en-US" sz="2800" dirty="0">
              <a:solidFill>
                <a:srgbClr val="000099"/>
              </a:solidFill>
              <a:latin typeface="Gill Sans MT" charset="0"/>
              <a:cs typeface="+mn-cs"/>
            </a:endParaRPr>
          </a:p>
        </p:txBody>
      </p:sp>
    </p:spTree>
    <p:extLst>
      <p:ext uri="{BB962C8B-B14F-4D97-AF65-F5344CB8AC3E}">
        <p14:creationId xmlns:p14="http://schemas.microsoft.com/office/powerpoint/2010/main" val="1646742097"/>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BE355-24BB-4059-8B71-E61162E2714F}"/>
              </a:ext>
            </a:extLst>
          </p:cNvPr>
          <p:cNvSpPr>
            <a:spLocks noGrp="1"/>
          </p:cNvSpPr>
          <p:nvPr>
            <p:ph type="title"/>
          </p:nvPr>
        </p:nvSpPr>
        <p:spPr/>
        <p:txBody>
          <a:bodyPr/>
          <a:lstStyle/>
          <a:p>
            <a:r>
              <a:rPr lang="zh-CN" altLang="en-US" dirty="0"/>
              <a:t>移动性：术语</a:t>
            </a:r>
          </a:p>
        </p:txBody>
      </p:sp>
      <p:sp>
        <p:nvSpPr>
          <p:cNvPr id="4" name="灯片编号占位符 3">
            <a:extLst>
              <a:ext uri="{FF2B5EF4-FFF2-40B4-BE49-F238E27FC236}">
                <a16:creationId xmlns:a16="http://schemas.microsoft.com/office/drawing/2014/main" id="{82768BDB-86D3-47FD-BED7-9FC81B80FC33}"/>
              </a:ext>
            </a:extLst>
          </p:cNvPr>
          <p:cNvSpPr>
            <a:spLocks noGrp="1"/>
          </p:cNvSpPr>
          <p:nvPr>
            <p:ph type="sldNum" sz="quarter" idx="12"/>
          </p:nvPr>
        </p:nvSpPr>
        <p:spPr/>
        <p:txBody>
          <a:bodyPr/>
          <a:lstStyle/>
          <a:p>
            <a:fld id="{E3FA5FAF-8A25-4B6E-94B7-5CA30A873E9A}" type="slidenum">
              <a:rPr lang="zh-CN" altLang="en-US" smtClean="0"/>
              <a:pPr/>
              <a:t>44</a:t>
            </a:fld>
            <a:endParaRPr lang="zh-CN" altLang="en-US"/>
          </a:p>
        </p:txBody>
      </p:sp>
      <p:sp>
        <p:nvSpPr>
          <p:cNvPr id="5" name="Freeform 2">
            <a:extLst>
              <a:ext uri="{FF2B5EF4-FFF2-40B4-BE49-F238E27FC236}">
                <a16:creationId xmlns:a16="http://schemas.microsoft.com/office/drawing/2014/main" id="{A2C27634-9AD0-4700-B7B8-11BFCBFF37EF}"/>
              </a:ext>
            </a:extLst>
          </p:cNvPr>
          <p:cNvSpPr>
            <a:spLocks/>
          </p:cNvSpPr>
          <p:nvPr/>
        </p:nvSpPr>
        <p:spPr bwMode="auto">
          <a:xfrm>
            <a:off x="1286291" y="2971502"/>
            <a:ext cx="1866900" cy="1589088"/>
          </a:xfrm>
          <a:custGeom>
            <a:avLst/>
            <a:gdLst>
              <a:gd name="T0" fmla="*/ 2147483647 w 1340"/>
              <a:gd name="T1" fmla="*/ 2147483647 h 1191"/>
              <a:gd name="T2" fmla="*/ 2147483647 w 1340"/>
              <a:gd name="T3" fmla="*/ 2147483647 h 1191"/>
              <a:gd name="T4" fmla="*/ 2147483647 w 1340"/>
              <a:gd name="T5" fmla="*/ 2147483647 h 1191"/>
              <a:gd name="T6" fmla="*/ 2147483647 w 1340"/>
              <a:gd name="T7" fmla="*/ 2147483647 h 1191"/>
              <a:gd name="T8" fmla="*/ 2147483647 w 1340"/>
              <a:gd name="T9" fmla="*/ 2147483647 h 1191"/>
              <a:gd name="T10" fmla="*/ 2147483647 w 1340"/>
              <a:gd name="T11" fmla="*/ 2147483647 h 1191"/>
              <a:gd name="T12" fmla="*/ 2147483647 w 1340"/>
              <a:gd name="T13" fmla="*/ 2147483647 h 1191"/>
              <a:gd name="T14" fmla="*/ 2147483647 w 1340"/>
              <a:gd name="T15" fmla="*/ 2147483647 h 1191"/>
              <a:gd name="T16" fmla="*/ 2147483647 w 1340"/>
              <a:gd name="T17" fmla="*/ 2147483647 h 1191"/>
              <a:gd name="T18" fmla="*/ 2147483647 w 1340"/>
              <a:gd name="T19" fmla="*/ 2147483647 h 1191"/>
              <a:gd name="T20" fmla="*/ 2147483647 w 1340"/>
              <a:gd name="T21" fmla="*/ 2147483647 h 1191"/>
              <a:gd name="T22" fmla="*/ 2147483647 w 1340"/>
              <a:gd name="T23" fmla="*/ 2147483647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33CCCC"/>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6" name="Freeform 96">
            <a:extLst>
              <a:ext uri="{FF2B5EF4-FFF2-40B4-BE49-F238E27FC236}">
                <a16:creationId xmlns:a16="http://schemas.microsoft.com/office/drawing/2014/main" id="{EEEFC2F5-460E-4DA8-A309-197FA573E7A7}"/>
              </a:ext>
            </a:extLst>
          </p:cNvPr>
          <p:cNvSpPr>
            <a:spLocks/>
          </p:cNvSpPr>
          <p:nvPr/>
        </p:nvSpPr>
        <p:spPr bwMode="auto">
          <a:xfrm>
            <a:off x="6086891" y="2841327"/>
            <a:ext cx="1838325" cy="1711325"/>
          </a:xfrm>
          <a:custGeom>
            <a:avLst/>
            <a:gdLst>
              <a:gd name="T0" fmla="*/ 2147483647 w 2894"/>
              <a:gd name="T1" fmla="*/ 2147483647 h 2693"/>
              <a:gd name="T2" fmla="*/ 2147483647 w 2894"/>
              <a:gd name="T3" fmla="*/ 2147483647 h 2693"/>
              <a:gd name="T4" fmla="*/ 2147483647 w 2894"/>
              <a:gd name="T5" fmla="*/ 2147483647 h 2693"/>
              <a:gd name="T6" fmla="*/ 2147483647 w 2894"/>
              <a:gd name="T7" fmla="*/ 2147483647 h 2693"/>
              <a:gd name="T8" fmla="*/ 2147483647 w 2894"/>
              <a:gd name="T9" fmla="*/ 2147483647 h 2693"/>
              <a:gd name="T10" fmla="*/ 2147483647 w 2894"/>
              <a:gd name="T11" fmla="*/ 2147483647 h 2693"/>
              <a:gd name="T12" fmla="*/ 2147483647 w 2894"/>
              <a:gd name="T13" fmla="*/ 2147483647 h 2693"/>
              <a:gd name="T14" fmla="*/ 2147483647 w 2894"/>
              <a:gd name="T15" fmla="*/ 2147483647 h 2693"/>
              <a:gd name="T16" fmla="*/ 2147483647 w 2894"/>
              <a:gd name="T17" fmla="*/ 2147483647 h 2693"/>
              <a:gd name="T18" fmla="*/ 2147483647 w 2894"/>
              <a:gd name="T19" fmla="*/ 2147483647 h 2693"/>
              <a:gd name="T20" fmla="*/ 2147483647 w 2894"/>
              <a:gd name="T21" fmla="*/ 2147483647 h 26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894" h="2693">
                <a:moveTo>
                  <a:pt x="4" y="1331"/>
                </a:moveTo>
                <a:cubicBezTo>
                  <a:pt x="4" y="1049"/>
                  <a:pt x="119" y="673"/>
                  <a:pt x="349" y="509"/>
                </a:cubicBezTo>
                <a:cubicBezTo>
                  <a:pt x="579" y="345"/>
                  <a:pt x="1010" y="400"/>
                  <a:pt x="1384" y="344"/>
                </a:cubicBezTo>
                <a:cubicBezTo>
                  <a:pt x="1758" y="288"/>
                  <a:pt x="2346" y="0"/>
                  <a:pt x="2596" y="170"/>
                </a:cubicBezTo>
                <a:cubicBezTo>
                  <a:pt x="2846" y="340"/>
                  <a:pt x="2874" y="1035"/>
                  <a:pt x="2884" y="1364"/>
                </a:cubicBezTo>
                <a:cubicBezTo>
                  <a:pt x="2894" y="1693"/>
                  <a:pt x="2789" y="1954"/>
                  <a:pt x="2659" y="2144"/>
                </a:cubicBezTo>
                <a:cubicBezTo>
                  <a:pt x="2529" y="2334"/>
                  <a:pt x="2274" y="2432"/>
                  <a:pt x="2104" y="2504"/>
                </a:cubicBezTo>
                <a:cubicBezTo>
                  <a:pt x="1934" y="2576"/>
                  <a:pt x="1816" y="2558"/>
                  <a:pt x="1639" y="2579"/>
                </a:cubicBezTo>
                <a:cubicBezTo>
                  <a:pt x="1462" y="2600"/>
                  <a:pt x="1259" y="2693"/>
                  <a:pt x="1044" y="2630"/>
                </a:cubicBezTo>
                <a:cubicBezTo>
                  <a:pt x="829" y="2567"/>
                  <a:pt x="520" y="2418"/>
                  <a:pt x="346" y="2201"/>
                </a:cubicBezTo>
                <a:cubicBezTo>
                  <a:pt x="173" y="1985"/>
                  <a:pt x="0" y="1682"/>
                  <a:pt x="4" y="1331"/>
                </a:cubicBezTo>
                <a:close/>
              </a:path>
            </a:pathLst>
          </a:custGeom>
          <a:solidFill>
            <a:srgbClr val="33CCCC"/>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7" name="Freeform 119">
            <a:extLst>
              <a:ext uri="{FF2B5EF4-FFF2-40B4-BE49-F238E27FC236}">
                <a16:creationId xmlns:a16="http://schemas.microsoft.com/office/drawing/2014/main" id="{98B85433-AB76-41AE-B011-73233A078466}"/>
              </a:ext>
            </a:extLst>
          </p:cNvPr>
          <p:cNvSpPr>
            <a:spLocks/>
          </p:cNvSpPr>
          <p:nvPr/>
        </p:nvSpPr>
        <p:spPr bwMode="auto">
          <a:xfrm>
            <a:off x="3627854" y="3787477"/>
            <a:ext cx="2109787" cy="1250950"/>
          </a:xfrm>
          <a:custGeom>
            <a:avLst/>
            <a:gdLst>
              <a:gd name="T0" fmla="*/ 2147483647 w 3324"/>
              <a:gd name="T1" fmla="*/ 2147483647 h 1971"/>
              <a:gd name="T2" fmla="*/ 2147483647 w 3324"/>
              <a:gd name="T3" fmla="*/ 2147483647 h 1971"/>
              <a:gd name="T4" fmla="*/ 2147483647 w 3324"/>
              <a:gd name="T5" fmla="*/ 2147483647 h 1971"/>
              <a:gd name="T6" fmla="*/ 2147483647 w 3324"/>
              <a:gd name="T7" fmla="*/ 2147483647 h 1971"/>
              <a:gd name="T8" fmla="*/ 2147483647 w 3324"/>
              <a:gd name="T9" fmla="*/ 2147483647 h 1971"/>
              <a:gd name="T10" fmla="*/ 2147483647 w 3324"/>
              <a:gd name="T11" fmla="*/ 2147483647 h 1971"/>
              <a:gd name="T12" fmla="*/ 2147483647 w 3324"/>
              <a:gd name="T13" fmla="*/ 2147483647 h 1971"/>
              <a:gd name="T14" fmla="*/ 2147483647 w 3324"/>
              <a:gd name="T15" fmla="*/ 2147483647 h 1971"/>
              <a:gd name="T16" fmla="*/ 2147483647 w 3324"/>
              <a:gd name="T17" fmla="*/ 2147483647 h 1971"/>
              <a:gd name="T18" fmla="*/ 2147483647 w 3324"/>
              <a:gd name="T19" fmla="*/ 2147483647 h 1971"/>
              <a:gd name="T20" fmla="*/ 2147483647 w 3324"/>
              <a:gd name="T21" fmla="*/ 2147483647 h 1971"/>
              <a:gd name="T22" fmla="*/ 2147483647 w 3324"/>
              <a:gd name="T23" fmla="*/ 2147483647 h 1971"/>
              <a:gd name="T24" fmla="*/ 2147483647 w 3324"/>
              <a:gd name="T25" fmla="*/ 2147483647 h 19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24" h="1971">
                <a:moveTo>
                  <a:pt x="596" y="15"/>
                </a:moveTo>
                <a:cubicBezTo>
                  <a:pt x="335" y="29"/>
                  <a:pt x="248" y="155"/>
                  <a:pt x="149" y="330"/>
                </a:cubicBezTo>
                <a:cubicBezTo>
                  <a:pt x="50" y="505"/>
                  <a:pt x="0" y="853"/>
                  <a:pt x="3" y="1066"/>
                </a:cubicBezTo>
                <a:cubicBezTo>
                  <a:pt x="6" y="1279"/>
                  <a:pt x="67" y="1478"/>
                  <a:pt x="168" y="1606"/>
                </a:cubicBezTo>
                <a:cubicBezTo>
                  <a:pt x="269" y="1734"/>
                  <a:pt x="457" y="1811"/>
                  <a:pt x="609" y="1831"/>
                </a:cubicBezTo>
                <a:cubicBezTo>
                  <a:pt x="761" y="1851"/>
                  <a:pt x="927" y="1719"/>
                  <a:pt x="1083" y="1726"/>
                </a:cubicBezTo>
                <a:cubicBezTo>
                  <a:pt x="1239" y="1733"/>
                  <a:pt x="1333" y="1844"/>
                  <a:pt x="1548" y="1876"/>
                </a:cubicBezTo>
                <a:cubicBezTo>
                  <a:pt x="1763" y="1908"/>
                  <a:pt x="2091" y="1971"/>
                  <a:pt x="2373" y="1921"/>
                </a:cubicBezTo>
                <a:cubicBezTo>
                  <a:pt x="2655" y="1871"/>
                  <a:pt x="3162" y="1740"/>
                  <a:pt x="3243" y="1576"/>
                </a:cubicBezTo>
                <a:cubicBezTo>
                  <a:pt x="3324" y="1412"/>
                  <a:pt x="2947" y="1124"/>
                  <a:pt x="2859" y="935"/>
                </a:cubicBezTo>
                <a:cubicBezTo>
                  <a:pt x="2771" y="746"/>
                  <a:pt x="2905" y="559"/>
                  <a:pt x="2714" y="444"/>
                </a:cubicBezTo>
                <a:cubicBezTo>
                  <a:pt x="2523" y="328"/>
                  <a:pt x="2063" y="315"/>
                  <a:pt x="1714" y="242"/>
                </a:cubicBezTo>
                <a:cubicBezTo>
                  <a:pt x="1366" y="168"/>
                  <a:pt x="857" y="0"/>
                  <a:pt x="596" y="15"/>
                </a:cubicBezTo>
                <a:close/>
              </a:path>
            </a:pathLst>
          </a:custGeom>
          <a:solidFill>
            <a:srgbClr val="33CCCC"/>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8" name="Text Box 120">
            <a:extLst>
              <a:ext uri="{FF2B5EF4-FFF2-40B4-BE49-F238E27FC236}">
                <a16:creationId xmlns:a16="http://schemas.microsoft.com/office/drawing/2014/main" id="{DBEBA2A3-B943-4951-9B93-E925520F3ACC}"/>
              </a:ext>
            </a:extLst>
          </p:cNvPr>
          <p:cNvSpPr txBox="1">
            <a:spLocks noChangeArrowheads="1"/>
          </p:cNvSpPr>
          <p:nvPr/>
        </p:nvSpPr>
        <p:spPr bwMode="auto">
          <a:xfrm>
            <a:off x="3802479" y="4084340"/>
            <a:ext cx="1447800" cy="338554"/>
          </a:xfrm>
          <a:prstGeom prst="rect">
            <a:avLst/>
          </a:prstGeom>
          <a:noFill/>
          <a:ln>
            <a:noFill/>
          </a:ln>
          <a:extLst>
            <a:ext uri="{909E8E84-426E-40dd-AFC4-6F175D3DCCD1}">
              <a14:hiddenFill xmlns="" xmlns:a14="http://schemas.microsoft.com/office/drawing/2010/main">
                <a:solidFill>
                  <a:srgbClr val="00CC99"/>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zh-CN" altLang="en-US" sz="1600" dirty="0">
                <a:latin typeface="Arial" charset="0"/>
                <a:cs typeface="Arial" charset="0"/>
              </a:rPr>
              <a:t>广域网</a:t>
            </a:r>
            <a:endParaRPr lang="en-US" sz="1600" dirty="0">
              <a:latin typeface="Arial" charset="0"/>
              <a:cs typeface="Arial" charset="0"/>
            </a:endParaRPr>
          </a:p>
        </p:txBody>
      </p:sp>
      <p:sp>
        <p:nvSpPr>
          <p:cNvPr id="9" name="Freeform 121">
            <a:extLst>
              <a:ext uri="{FF2B5EF4-FFF2-40B4-BE49-F238E27FC236}">
                <a16:creationId xmlns:a16="http://schemas.microsoft.com/office/drawing/2014/main" id="{CD84DD95-2B78-453E-A01E-1D0C0684A57A}"/>
              </a:ext>
            </a:extLst>
          </p:cNvPr>
          <p:cNvSpPr>
            <a:spLocks/>
          </p:cNvSpPr>
          <p:nvPr/>
        </p:nvSpPr>
        <p:spPr bwMode="auto">
          <a:xfrm>
            <a:off x="2932529" y="5351165"/>
            <a:ext cx="2944812" cy="911225"/>
          </a:xfrm>
          <a:custGeom>
            <a:avLst/>
            <a:gdLst>
              <a:gd name="T0" fmla="*/ 2147483647 w 4636"/>
              <a:gd name="T1" fmla="*/ 2147483647 h 1435"/>
              <a:gd name="T2" fmla="*/ 2147483647 w 4636"/>
              <a:gd name="T3" fmla="*/ 2147483647 h 1435"/>
              <a:gd name="T4" fmla="*/ 2147483647 w 4636"/>
              <a:gd name="T5" fmla="*/ 2147483647 h 1435"/>
              <a:gd name="T6" fmla="*/ 2147483647 w 4636"/>
              <a:gd name="T7" fmla="*/ 2147483647 h 1435"/>
              <a:gd name="T8" fmla="*/ 2147483647 w 4636"/>
              <a:gd name="T9" fmla="*/ 2147483647 h 1435"/>
              <a:gd name="T10" fmla="*/ 2147483647 w 4636"/>
              <a:gd name="T11" fmla="*/ 2147483647 h 1435"/>
              <a:gd name="T12" fmla="*/ 2147483647 w 4636"/>
              <a:gd name="T13" fmla="*/ 2147483647 h 1435"/>
              <a:gd name="T14" fmla="*/ 2147483647 w 4636"/>
              <a:gd name="T15" fmla="*/ 2147483647 h 1435"/>
              <a:gd name="T16" fmla="*/ 2147483647 w 4636"/>
              <a:gd name="T17" fmla="*/ 2147483647 h 1435"/>
              <a:gd name="T18" fmla="*/ 2147483647 w 4636"/>
              <a:gd name="T19" fmla="*/ 2147483647 h 14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636" h="1435">
                <a:moveTo>
                  <a:pt x="339" y="15"/>
                </a:moveTo>
                <a:cubicBezTo>
                  <a:pt x="0" y="110"/>
                  <a:pt x="112" y="438"/>
                  <a:pt x="189" y="645"/>
                </a:cubicBezTo>
                <a:cubicBezTo>
                  <a:pt x="266" y="852"/>
                  <a:pt x="509" y="1130"/>
                  <a:pt x="804" y="1260"/>
                </a:cubicBezTo>
                <a:cubicBezTo>
                  <a:pt x="1099" y="1390"/>
                  <a:pt x="1507" y="1415"/>
                  <a:pt x="1959" y="1425"/>
                </a:cubicBezTo>
                <a:cubicBezTo>
                  <a:pt x="2411" y="1435"/>
                  <a:pt x="3192" y="1395"/>
                  <a:pt x="3519" y="1320"/>
                </a:cubicBezTo>
                <a:cubicBezTo>
                  <a:pt x="3846" y="1245"/>
                  <a:pt x="3753" y="1067"/>
                  <a:pt x="3924" y="975"/>
                </a:cubicBezTo>
                <a:cubicBezTo>
                  <a:pt x="4095" y="883"/>
                  <a:pt x="4489" y="885"/>
                  <a:pt x="4543" y="769"/>
                </a:cubicBezTo>
                <a:cubicBezTo>
                  <a:pt x="4597" y="653"/>
                  <a:pt x="4636" y="393"/>
                  <a:pt x="4249" y="278"/>
                </a:cubicBezTo>
                <a:cubicBezTo>
                  <a:pt x="3863" y="162"/>
                  <a:pt x="2874" y="120"/>
                  <a:pt x="2222" y="76"/>
                </a:cubicBezTo>
                <a:cubicBezTo>
                  <a:pt x="1570" y="32"/>
                  <a:pt x="868" y="0"/>
                  <a:pt x="339" y="15"/>
                </a:cubicBezTo>
                <a:close/>
              </a:path>
            </a:pathLst>
          </a:custGeom>
          <a:solidFill>
            <a:srgbClr val="33CCCC"/>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pic>
        <p:nvPicPr>
          <p:cNvPr id="10" name="Picture 5">
            <a:extLst>
              <a:ext uri="{FF2B5EF4-FFF2-40B4-BE49-F238E27FC236}">
                <a16:creationId xmlns:a16="http://schemas.microsoft.com/office/drawing/2014/main" id="{A1EA8DE0-6CCD-438C-BF69-4DE3A59C071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791" y="3925590"/>
            <a:ext cx="684213" cy="246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1" name="Line 111">
            <a:extLst>
              <a:ext uri="{FF2B5EF4-FFF2-40B4-BE49-F238E27FC236}">
                <a16:creationId xmlns:a16="http://schemas.microsoft.com/office/drawing/2014/main" id="{E06EDE11-4601-4781-A0E2-864278C7DDA8}"/>
              </a:ext>
            </a:extLst>
          </p:cNvPr>
          <p:cNvSpPr>
            <a:spLocks noChangeShapeType="1"/>
          </p:cNvSpPr>
          <p:nvPr/>
        </p:nvSpPr>
        <p:spPr bwMode="auto">
          <a:xfrm flipV="1">
            <a:off x="2915066" y="4046240"/>
            <a:ext cx="949325" cy="158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2" name="Line 111">
            <a:extLst>
              <a:ext uri="{FF2B5EF4-FFF2-40B4-BE49-F238E27FC236}">
                <a16:creationId xmlns:a16="http://schemas.microsoft.com/office/drawing/2014/main" id="{4E1876AB-55D6-4B09-AB15-3A9B272D9960}"/>
              </a:ext>
            </a:extLst>
          </p:cNvPr>
          <p:cNvSpPr>
            <a:spLocks noChangeShapeType="1"/>
          </p:cNvSpPr>
          <p:nvPr/>
        </p:nvSpPr>
        <p:spPr bwMode="auto">
          <a:xfrm>
            <a:off x="5267741" y="4217690"/>
            <a:ext cx="1382713" cy="1587"/>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pic>
        <p:nvPicPr>
          <p:cNvPr id="13" name="Picture 5">
            <a:extLst>
              <a:ext uri="{FF2B5EF4-FFF2-40B4-BE49-F238E27FC236}">
                <a16:creationId xmlns:a16="http://schemas.microsoft.com/office/drawing/2014/main" id="{FE37070D-A78B-46A5-8B72-65A1E87804D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93304" y="4066877"/>
            <a:ext cx="684212" cy="2460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4" name="Line 111">
            <a:extLst>
              <a:ext uri="{FF2B5EF4-FFF2-40B4-BE49-F238E27FC236}">
                <a16:creationId xmlns:a16="http://schemas.microsoft.com/office/drawing/2014/main" id="{E3AA54AE-9D9E-46A7-9D5C-9FF02DEDB75F}"/>
              </a:ext>
            </a:extLst>
          </p:cNvPr>
          <p:cNvSpPr>
            <a:spLocks noChangeShapeType="1"/>
          </p:cNvSpPr>
          <p:nvPr/>
        </p:nvSpPr>
        <p:spPr bwMode="auto">
          <a:xfrm flipH="1">
            <a:off x="6955254" y="3733502"/>
            <a:ext cx="346075" cy="32226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nvGrpSpPr>
          <p:cNvPr id="15" name="Group 167">
            <a:extLst>
              <a:ext uri="{FF2B5EF4-FFF2-40B4-BE49-F238E27FC236}">
                <a16:creationId xmlns:a16="http://schemas.microsoft.com/office/drawing/2014/main" id="{081C9CC9-3390-4160-B90A-FC3299694A89}"/>
              </a:ext>
            </a:extLst>
          </p:cNvPr>
          <p:cNvGrpSpPr>
            <a:grpSpLocks/>
          </p:cNvGrpSpPr>
          <p:nvPr/>
        </p:nvGrpSpPr>
        <p:grpSpPr bwMode="auto">
          <a:xfrm>
            <a:off x="6723479" y="3166765"/>
            <a:ext cx="1092200" cy="792162"/>
            <a:chOff x="4089854" y="1363889"/>
            <a:chExt cx="1091746" cy="791482"/>
          </a:xfrm>
        </p:grpSpPr>
        <p:sp>
          <p:nvSpPr>
            <p:cNvPr id="16" name="Oval 26">
              <a:extLst>
                <a:ext uri="{FF2B5EF4-FFF2-40B4-BE49-F238E27FC236}">
                  <a16:creationId xmlns:a16="http://schemas.microsoft.com/office/drawing/2014/main" id="{D7F4C877-8EFB-4A11-BC81-E756F09AE4B1}"/>
                </a:ext>
              </a:extLst>
            </p:cNvPr>
            <p:cNvSpPr>
              <a:spLocks noChangeArrowheads="1"/>
            </p:cNvSpPr>
            <p:nvPr/>
          </p:nvSpPr>
          <p:spPr bwMode="auto">
            <a:xfrm>
              <a:off x="4089854" y="1363889"/>
              <a:ext cx="1091746" cy="791482"/>
            </a:xfrm>
            <a:prstGeom prst="ellipse">
              <a:avLst/>
            </a:prstGeom>
            <a:gradFill rotWithShape="1">
              <a:gsLst>
                <a:gs pos="0">
                  <a:srgbClr val="FF0000"/>
                </a:gs>
                <a:gs pos="100000">
                  <a:srgbClr val="FFFFFF">
                    <a:alpha val="0"/>
                  </a:srgbClr>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Arial" charset="0"/>
                <a:cs typeface="Arial" charset="0"/>
              </a:endParaRPr>
            </a:p>
          </p:txBody>
        </p:sp>
        <p:grpSp>
          <p:nvGrpSpPr>
            <p:cNvPr id="17" name="Group 356">
              <a:extLst>
                <a:ext uri="{FF2B5EF4-FFF2-40B4-BE49-F238E27FC236}">
                  <a16:creationId xmlns:a16="http://schemas.microsoft.com/office/drawing/2014/main" id="{1617B592-9525-41AE-9482-44BD860CAD2B}"/>
                </a:ext>
              </a:extLst>
            </p:cNvPr>
            <p:cNvGrpSpPr>
              <a:grpSpLocks/>
            </p:cNvGrpSpPr>
            <p:nvPr/>
          </p:nvGrpSpPr>
          <p:grpSpPr bwMode="auto">
            <a:xfrm>
              <a:off x="4245429" y="1426027"/>
              <a:ext cx="629104" cy="547461"/>
              <a:chOff x="313" y="1497"/>
              <a:chExt cx="1152" cy="1014"/>
            </a:xfrm>
          </p:grpSpPr>
          <p:pic>
            <p:nvPicPr>
              <p:cNvPr id="18" name="Picture 354" descr="laptop_stylized_small">
                <a:extLst>
                  <a:ext uri="{FF2B5EF4-FFF2-40B4-BE49-F238E27FC236}">
                    <a16:creationId xmlns:a16="http://schemas.microsoft.com/office/drawing/2014/main" id="{9E276583-188F-4D66-8BBB-4364408DCB6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 name="Picture 355" descr="antenna_stylized">
                <a:extLst>
                  <a:ext uri="{FF2B5EF4-FFF2-40B4-BE49-F238E27FC236}">
                    <a16:creationId xmlns:a16="http://schemas.microsoft.com/office/drawing/2014/main" id="{C1BBDBDD-F4B1-41B0-818B-0FBF2C7758F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pic>
        <p:nvPicPr>
          <p:cNvPr id="20" name="Picture 6">
            <a:extLst>
              <a:ext uri="{FF2B5EF4-FFF2-40B4-BE49-F238E27FC236}">
                <a16:creationId xmlns:a16="http://schemas.microsoft.com/office/drawing/2014/main" id="{D8D009E1-995A-4FD6-AA2D-FF523A13051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69129" y="5252740"/>
            <a:ext cx="906462" cy="7889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21" name="Text Box 22">
            <a:extLst>
              <a:ext uri="{FF2B5EF4-FFF2-40B4-BE49-F238E27FC236}">
                <a16:creationId xmlns:a16="http://schemas.microsoft.com/office/drawing/2014/main" id="{337DF31E-1F1C-479A-8CC4-E42D7C7A0061}"/>
              </a:ext>
            </a:extLst>
          </p:cNvPr>
          <p:cNvSpPr txBox="1">
            <a:spLocks noChangeArrowheads="1"/>
          </p:cNvSpPr>
          <p:nvPr/>
        </p:nvSpPr>
        <p:spPr bwMode="auto">
          <a:xfrm>
            <a:off x="2684296" y="2530507"/>
            <a:ext cx="2565983" cy="12618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2000" dirty="0">
                <a:solidFill>
                  <a:srgbClr val="C00000"/>
                </a:solidFill>
                <a:latin typeface="+mn-ea"/>
                <a:ea typeface="+mn-ea"/>
                <a:cs typeface="Arial" charset="0"/>
              </a:rPr>
              <a:t>转交地址（</a:t>
            </a:r>
            <a:r>
              <a:rPr lang="en-US" altLang="zh-CN" sz="2000" dirty="0">
                <a:solidFill>
                  <a:srgbClr val="C00000"/>
                </a:solidFill>
                <a:latin typeface="+mn-ea"/>
                <a:ea typeface="+mn-ea"/>
                <a:cs typeface="Arial" charset="0"/>
              </a:rPr>
              <a:t>care-of address</a:t>
            </a:r>
            <a:r>
              <a:rPr lang="zh-CN" altLang="en-US" sz="2000" dirty="0">
                <a:solidFill>
                  <a:srgbClr val="C00000"/>
                </a:solidFill>
                <a:latin typeface="+mn-ea"/>
                <a:ea typeface="+mn-ea"/>
                <a:cs typeface="Arial" charset="0"/>
              </a:rPr>
              <a:t>）</a:t>
            </a:r>
            <a:r>
              <a:rPr lang="en-US" sz="2000" dirty="0">
                <a:solidFill>
                  <a:srgbClr val="C00000"/>
                </a:solidFill>
                <a:latin typeface="+mn-ea"/>
                <a:ea typeface="+mn-ea"/>
                <a:cs typeface="Arial" charset="0"/>
              </a:rPr>
              <a:t>: </a:t>
            </a:r>
            <a:r>
              <a:rPr lang="zh-CN" altLang="en-US" sz="2000" dirty="0">
                <a:latin typeface="+mn-ea"/>
                <a:ea typeface="+mn-ea"/>
                <a:cs typeface="Arial" charset="0"/>
              </a:rPr>
              <a:t>在被访问网络上的地址</a:t>
            </a:r>
            <a:endParaRPr lang="en-US" sz="2000" dirty="0">
              <a:latin typeface="+mn-ea"/>
              <a:ea typeface="+mn-ea"/>
              <a:cs typeface="Arial" charset="0"/>
            </a:endParaRPr>
          </a:p>
          <a:p>
            <a:pPr>
              <a:defRPr/>
            </a:pPr>
            <a:r>
              <a:rPr lang="en-US" sz="1600" dirty="0">
                <a:latin typeface="+mn-ea"/>
                <a:ea typeface="+mn-ea"/>
                <a:cs typeface="Arial" charset="0"/>
              </a:rPr>
              <a:t>(</a:t>
            </a:r>
            <a:r>
              <a:rPr lang="zh-CN" altLang="en-US" sz="1600" dirty="0">
                <a:latin typeface="+mn-ea"/>
                <a:ea typeface="+mn-ea"/>
                <a:cs typeface="Arial" charset="0"/>
              </a:rPr>
              <a:t>例如</a:t>
            </a:r>
            <a:r>
              <a:rPr lang="en-US" sz="1600" dirty="0">
                <a:latin typeface="+mn-ea"/>
                <a:ea typeface="+mn-ea"/>
                <a:cs typeface="Arial" charset="0"/>
              </a:rPr>
              <a:t>, 79,129.13.2) </a:t>
            </a:r>
          </a:p>
        </p:txBody>
      </p:sp>
      <p:sp>
        <p:nvSpPr>
          <p:cNvPr id="22" name="Text Box 124">
            <a:extLst>
              <a:ext uri="{FF2B5EF4-FFF2-40B4-BE49-F238E27FC236}">
                <a16:creationId xmlns:a16="http://schemas.microsoft.com/office/drawing/2014/main" id="{0A9BFC24-0F6E-46BA-BCC0-629C0F55C9B4}"/>
              </a:ext>
            </a:extLst>
          </p:cNvPr>
          <p:cNvSpPr txBox="1">
            <a:spLocks noChangeArrowheads="1"/>
          </p:cNvSpPr>
          <p:nvPr/>
        </p:nvSpPr>
        <p:spPr bwMode="auto">
          <a:xfrm>
            <a:off x="5467766" y="1576090"/>
            <a:ext cx="3349625" cy="12618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2000" dirty="0">
                <a:solidFill>
                  <a:srgbClr val="C00000"/>
                </a:solidFill>
                <a:latin typeface="+mn-ea"/>
                <a:ea typeface="+mn-ea"/>
                <a:cs typeface="Arial" charset="0"/>
              </a:rPr>
              <a:t>被访问网络（</a:t>
            </a:r>
            <a:r>
              <a:rPr lang="en-US" altLang="zh-CN" sz="2000" dirty="0">
                <a:solidFill>
                  <a:srgbClr val="C00000"/>
                </a:solidFill>
                <a:latin typeface="+mn-ea"/>
                <a:ea typeface="+mn-ea"/>
                <a:cs typeface="Arial" charset="0"/>
              </a:rPr>
              <a:t>foreign network</a:t>
            </a:r>
            <a:r>
              <a:rPr lang="zh-CN" altLang="en-US" sz="2000" dirty="0">
                <a:solidFill>
                  <a:srgbClr val="C00000"/>
                </a:solidFill>
                <a:latin typeface="+mn-ea"/>
                <a:ea typeface="+mn-ea"/>
                <a:cs typeface="Arial" charset="0"/>
              </a:rPr>
              <a:t>）</a:t>
            </a:r>
            <a:r>
              <a:rPr lang="en-US" sz="2000" dirty="0">
                <a:solidFill>
                  <a:srgbClr val="C00000"/>
                </a:solidFill>
                <a:latin typeface="+mn-ea"/>
                <a:ea typeface="+mn-ea"/>
                <a:cs typeface="Arial" charset="0"/>
              </a:rPr>
              <a:t>: </a:t>
            </a:r>
            <a:r>
              <a:rPr lang="zh-CN" altLang="en-US" sz="2000" dirty="0">
                <a:latin typeface="+mn-ea"/>
                <a:ea typeface="+mn-ea"/>
                <a:cs typeface="Arial" charset="0"/>
              </a:rPr>
              <a:t>当前移动节点所在的网络</a:t>
            </a:r>
            <a:r>
              <a:rPr lang="en-US" sz="2000" dirty="0">
                <a:latin typeface="+mn-ea"/>
                <a:ea typeface="+mn-ea"/>
                <a:cs typeface="Arial" charset="0"/>
              </a:rPr>
              <a:t> </a:t>
            </a:r>
            <a:r>
              <a:rPr lang="en-US" sz="1600" dirty="0">
                <a:latin typeface="+mn-ea"/>
                <a:ea typeface="+mn-ea"/>
                <a:cs typeface="Arial" charset="0"/>
              </a:rPr>
              <a:t>(</a:t>
            </a:r>
            <a:r>
              <a:rPr lang="zh-CN" altLang="en-US" sz="1600" dirty="0">
                <a:latin typeface="+mn-ea"/>
                <a:ea typeface="+mn-ea"/>
                <a:cs typeface="Arial" charset="0"/>
              </a:rPr>
              <a:t>例如</a:t>
            </a:r>
            <a:r>
              <a:rPr lang="en-US" sz="1600" dirty="0">
                <a:latin typeface="+mn-ea"/>
                <a:ea typeface="+mn-ea"/>
                <a:cs typeface="Arial" charset="0"/>
              </a:rPr>
              <a:t>, 79.129.13/24)</a:t>
            </a:r>
          </a:p>
        </p:txBody>
      </p:sp>
      <p:sp>
        <p:nvSpPr>
          <p:cNvPr id="23" name="Text Box 125">
            <a:extLst>
              <a:ext uri="{FF2B5EF4-FFF2-40B4-BE49-F238E27FC236}">
                <a16:creationId xmlns:a16="http://schemas.microsoft.com/office/drawing/2014/main" id="{2DEB207A-7B05-4AF0-99FA-6033EE1EA749}"/>
              </a:ext>
            </a:extLst>
          </p:cNvPr>
          <p:cNvSpPr txBox="1">
            <a:spLocks noChangeArrowheads="1"/>
          </p:cNvSpPr>
          <p:nvPr/>
        </p:nvSpPr>
        <p:spPr bwMode="auto">
          <a:xfrm>
            <a:off x="1654423" y="1685627"/>
            <a:ext cx="3349625" cy="9541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2000" dirty="0">
                <a:latin typeface="+mn-ea"/>
                <a:ea typeface="+mn-ea"/>
                <a:cs typeface="Arial" charset="0"/>
              </a:rPr>
              <a:t>本地</a:t>
            </a:r>
            <a:r>
              <a:rPr lang="zh-CN" altLang="en-US" sz="2000" dirty="0">
                <a:solidFill>
                  <a:srgbClr val="C00000"/>
                </a:solidFill>
                <a:latin typeface="+mn-ea"/>
                <a:ea typeface="+mn-ea"/>
                <a:cs typeface="Arial" charset="0"/>
              </a:rPr>
              <a:t>永久地址（</a:t>
            </a:r>
            <a:r>
              <a:rPr lang="en-US" altLang="zh-CN" sz="2000" dirty="0">
                <a:solidFill>
                  <a:srgbClr val="C00000"/>
                </a:solidFill>
                <a:latin typeface="+mn-ea"/>
                <a:ea typeface="+mn-ea"/>
                <a:cs typeface="Arial" charset="0"/>
              </a:rPr>
              <a:t>permanent address</a:t>
            </a:r>
            <a:r>
              <a:rPr lang="zh-CN" altLang="en-US" sz="2000" dirty="0">
                <a:solidFill>
                  <a:srgbClr val="C00000"/>
                </a:solidFill>
                <a:latin typeface="+mn-ea"/>
                <a:ea typeface="+mn-ea"/>
                <a:cs typeface="Arial" charset="0"/>
              </a:rPr>
              <a:t>）：</a:t>
            </a:r>
            <a:r>
              <a:rPr lang="zh-CN" altLang="en-US" sz="2000" dirty="0">
                <a:latin typeface="+mn-ea"/>
                <a:ea typeface="+mn-ea"/>
                <a:cs typeface="Arial" charset="0"/>
              </a:rPr>
              <a:t>保持不变</a:t>
            </a:r>
            <a:r>
              <a:rPr lang="en-US" sz="2000" dirty="0">
                <a:latin typeface="+mn-ea"/>
                <a:ea typeface="+mn-ea"/>
                <a:cs typeface="Arial" charset="0"/>
              </a:rPr>
              <a:t> (</a:t>
            </a:r>
            <a:r>
              <a:rPr lang="zh-CN" altLang="en-US" sz="1600" dirty="0">
                <a:latin typeface="+mn-ea"/>
                <a:ea typeface="+mn-ea"/>
                <a:cs typeface="Arial" charset="0"/>
              </a:rPr>
              <a:t>例如</a:t>
            </a:r>
            <a:r>
              <a:rPr lang="en-US" sz="1600" dirty="0">
                <a:latin typeface="+mn-ea"/>
                <a:ea typeface="+mn-ea"/>
                <a:cs typeface="Arial" charset="0"/>
              </a:rPr>
              <a:t>, 128.119.40.186)</a:t>
            </a:r>
          </a:p>
        </p:txBody>
      </p:sp>
      <p:sp>
        <p:nvSpPr>
          <p:cNvPr id="24" name="Text Box 126">
            <a:extLst>
              <a:ext uri="{FF2B5EF4-FFF2-40B4-BE49-F238E27FC236}">
                <a16:creationId xmlns:a16="http://schemas.microsoft.com/office/drawing/2014/main" id="{AC6C9375-6412-4171-957E-1D3BB4D60CB6}"/>
              </a:ext>
            </a:extLst>
          </p:cNvPr>
          <p:cNvSpPr txBox="1">
            <a:spLocks noChangeArrowheads="1"/>
          </p:cNvSpPr>
          <p:nvPr/>
        </p:nvSpPr>
        <p:spPr bwMode="auto">
          <a:xfrm>
            <a:off x="6255166" y="4725690"/>
            <a:ext cx="2747963"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2000" dirty="0">
                <a:solidFill>
                  <a:srgbClr val="C00000"/>
                </a:solidFill>
                <a:latin typeface="+mn-ea"/>
                <a:ea typeface="+mn-ea"/>
                <a:cs typeface="Arial" charset="0"/>
              </a:rPr>
              <a:t>外地代理（</a:t>
            </a:r>
            <a:r>
              <a:rPr lang="en-US" altLang="zh-CN" sz="2000" dirty="0">
                <a:solidFill>
                  <a:srgbClr val="C00000"/>
                </a:solidFill>
                <a:latin typeface="+mn-ea"/>
                <a:ea typeface="+mn-ea"/>
                <a:cs typeface="Arial" charset="0"/>
              </a:rPr>
              <a:t>foreign agent</a:t>
            </a:r>
            <a:r>
              <a:rPr lang="en-US" sz="2000" dirty="0">
                <a:solidFill>
                  <a:srgbClr val="FF0000"/>
                </a:solidFill>
                <a:latin typeface="+mn-ea"/>
                <a:ea typeface="+mn-ea"/>
                <a:cs typeface="Arial" charset="0"/>
              </a:rPr>
              <a:t>:</a:t>
            </a:r>
            <a:r>
              <a:rPr lang="zh-CN" altLang="en-US" sz="2000" dirty="0">
                <a:latin typeface="+mn-ea"/>
                <a:ea typeface="+mn-ea"/>
                <a:cs typeface="Arial" charset="0"/>
              </a:rPr>
              <a:t>在被访问网络上代表移动节点的实体</a:t>
            </a:r>
            <a:endParaRPr lang="en-US" sz="2000" dirty="0">
              <a:latin typeface="+mn-ea"/>
              <a:ea typeface="+mn-ea"/>
              <a:cs typeface="Arial" charset="0"/>
            </a:endParaRPr>
          </a:p>
        </p:txBody>
      </p:sp>
      <p:sp>
        <p:nvSpPr>
          <p:cNvPr id="25" name="Text Box 128">
            <a:extLst>
              <a:ext uri="{FF2B5EF4-FFF2-40B4-BE49-F238E27FC236}">
                <a16:creationId xmlns:a16="http://schemas.microsoft.com/office/drawing/2014/main" id="{446E17B1-C133-4521-891F-E18DCAFD108B}"/>
              </a:ext>
            </a:extLst>
          </p:cNvPr>
          <p:cNvSpPr txBox="1">
            <a:spLocks noChangeArrowheads="1"/>
          </p:cNvSpPr>
          <p:nvPr/>
        </p:nvSpPr>
        <p:spPr bwMode="auto">
          <a:xfrm>
            <a:off x="356016" y="5590877"/>
            <a:ext cx="2747963" cy="13234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2000" dirty="0">
                <a:solidFill>
                  <a:srgbClr val="C00000"/>
                </a:solidFill>
                <a:latin typeface="+mn-ea"/>
                <a:ea typeface="+mn-ea"/>
                <a:cs typeface="Arial" charset="0"/>
              </a:rPr>
              <a:t>通信对象（</a:t>
            </a:r>
            <a:r>
              <a:rPr lang="en-US" altLang="zh-CN" sz="2000" dirty="0">
                <a:solidFill>
                  <a:srgbClr val="C00000"/>
                </a:solidFill>
                <a:latin typeface="+mn-ea"/>
                <a:ea typeface="+mn-ea"/>
                <a:cs typeface="Arial" charset="0"/>
              </a:rPr>
              <a:t>correspondent</a:t>
            </a:r>
            <a:r>
              <a:rPr lang="zh-CN" altLang="en-US" sz="2000" dirty="0">
                <a:solidFill>
                  <a:srgbClr val="C00000"/>
                </a:solidFill>
                <a:latin typeface="+mn-ea"/>
                <a:ea typeface="+mn-ea"/>
                <a:cs typeface="Arial" charset="0"/>
              </a:rPr>
              <a:t>）</a:t>
            </a:r>
            <a:endParaRPr lang="en-US" altLang="zh-CN" sz="2000" dirty="0">
              <a:solidFill>
                <a:srgbClr val="C00000"/>
              </a:solidFill>
              <a:latin typeface="+mn-ea"/>
              <a:ea typeface="+mn-ea"/>
              <a:cs typeface="Arial" charset="0"/>
            </a:endParaRPr>
          </a:p>
          <a:p>
            <a:pPr>
              <a:defRPr/>
            </a:pPr>
            <a:r>
              <a:rPr lang="en-US" altLang="zh-CN" sz="2000" dirty="0">
                <a:solidFill>
                  <a:srgbClr val="C00000"/>
                </a:solidFill>
                <a:latin typeface="+mn-ea"/>
                <a:ea typeface="+mn-ea"/>
                <a:cs typeface="Arial" charset="0"/>
              </a:rPr>
              <a:t>:</a:t>
            </a:r>
            <a:r>
              <a:rPr lang="zh-CN" altLang="en-US" sz="2000" dirty="0">
                <a:latin typeface="+mn-ea"/>
                <a:ea typeface="+mn-ea"/>
                <a:cs typeface="Arial" charset="0"/>
              </a:rPr>
              <a:t>希望与移动节点通信的主机</a:t>
            </a:r>
            <a:endParaRPr lang="en-US" sz="2000" dirty="0">
              <a:latin typeface="+mn-ea"/>
              <a:ea typeface="+mn-ea"/>
              <a:cs typeface="Arial" charset="0"/>
            </a:endParaRPr>
          </a:p>
        </p:txBody>
      </p:sp>
      <p:sp>
        <p:nvSpPr>
          <p:cNvPr id="26" name="Line 129">
            <a:extLst>
              <a:ext uri="{FF2B5EF4-FFF2-40B4-BE49-F238E27FC236}">
                <a16:creationId xmlns:a16="http://schemas.microsoft.com/office/drawing/2014/main" id="{BD4F4EB0-18CA-42A8-B35F-C694610727E0}"/>
              </a:ext>
            </a:extLst>
          </p:cNvPr>
          <p:cNvSpPr>
            <a:spLocks noChangeShapeType="1"/>
          </p:cNvSpPr>
          <p:nvPr/>
        </p:nvSpPr>
        <p:spPr bwMode="auto">
          <a:xfrm flipV="1">
            <a:off x="2818229" y="5759152"/>
            <a:ext cx="1169987" cy="311150"/>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7" name="Line 129">
            <a:extLst>
              <a:ext uri="{FF2B5EF4-FFF2-40B4-BE49-F238E27FC236}">
                <a16:creationId xmlns:a16="http://schemas.microsoft.com/office/drawing/2014/main" id="{C876BF84-3198-48FD-AFE5-03A808DF6823}"/>
              </a:ext>
            </a:extLst>
          </p:cNvPr>
          <p:cNvSpPr>
            <a:spLocks noChangeShapeType="1"/>
          </p:cNvSpPr>
          <p:nvPr/>
        </p:nvSpPr>
        <p:spPr bwMode="auto">
          <a:xfrm>
            <a:off x="4745454" y="3131839"/>
            <a:ext cx="2090737" cy="520701"/>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8" name="Line 129">
            <a:extLst>
              <a:ext uri="{FF2B5EF4-FFF2-40B4-BE49-F238E27FC236}">
                <a16:creationId xmlns:a16="http://schemas.microsoft.com/office/drawing/2014/main" id="{D4309411-F41E-4771-A722-099556FA6018}"/>
              </a:ext>
            </a:extLst>
          </p:cNvPr>
          <p:cNvSpPr>
            <a:spLocks noChangeShapeType="1"/>
          </p:cNvSpPr>
          <p:nvPr/>
        </p:nvSpPr>
        <p:spPr bwMode="auto">
          <a:xfrm>
            <a:off x="4799429" y="2136477"/>
            <a:ext cx="2036762" cy="1343025"/>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29" name="Line 129">
            <a:extLst>
              <a:ext uri="{FF2B5EF4-FFF2-40B4-BE49-F238E27FC236}">
                <a16:creationId xmlns:a16="http://schemas.microsoft.com/office/drawing/2014/main" id="{8034F3F9-DB5F-441B-83C9-E90E889B6311}"/>
              </a:ext>
            </a:extLst>
          </p:cNvPr>
          <p:cNvSpPr>
            <a:spLocks noChangeShapeType="1"/>
          </p:cNvSpPr>
          <p:nvPr/>
        </p:nvSpPr>
        <p:spPr bwMode="auto">
          <a:xfrm flipH="1">
            <a:off x="7620416" y="2607965"/>
            <a:ext cx="0" cy="544512"/>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0" name="Line 129">
            <a:extLst>
              <a:ext uri="{FF2B5EF4-FFF2-40B4-BE49-F238E27FC236}">
                <a16:creationId xmlns:a16="http://schemas.microsoft.com/office/drawing/2014/main" id="{FDE4B331-1E91-4C1E-9B6F-25EC79D82B12}"/>
              </a:ext>
            </a:extLst>
          </p:cNvPr>
          <p:cNvSpPr>
            <a:spLocks noChangeShapeType="1"/>
          </p:cNvSpPr>
          <p:nvPr/>
        </p:nvSpPr>
        <p:spPr bwMode="auto">
          <a:xfrm>
            <a:off x="6999704" y="4382790"/>
            <a:ext cx="217487" cy="376237"/>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1" name="Text Box 119">
            <a:extLst>
              <a:ext uri="{FF2B5EF4-FFF2-40B4-BE49-F238E27FC236}">
                <a16:creationId xmlns:a16="http://schemas.microsoft.com/office/drawing/2014/main" id="{85B375A2-C917-4635-915B-5720CE70FAED}"/>
              </a:ext>
            </a:extLst>
          </p:cNvPr>
          <p:cNvSpPr txBox="1">
            <a:spLocks noChangeArrowheads="1"/>
          </p:cNvSpPr>
          <p:nvPr/>
        </p:nvSpPr>
        <p:spPr bwMode="auto">
          <a:xfrm>
            <a:off x="179512" y="2916783"/>
            <a:ext cx="1887538"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2000" dirty="0">
                <a:latin typeface="+mn-ea"/>
                <a:ea typeface="+mn-ea"/>
                <a:cs typeface="Arial" charset="0"/>
              </a:rPr>
              <a:t>本地网络</a:t>
            </a:r>
            <a:r>
              <a:rPr lang="en-US" altLang="zh-CN" sz="2000" dirty="0">
                <a:latin typeface="+mn-ea"/>
                <a:ea typeface="+mn-ea"/>
                <a:cs typeface="Arial" charset="0"/>
              </a:rPr>
              <a:t>(local network)</a:t>
            </a:r>
            <a:endParaRPr lang="en-US" sz="2000" dirty="0">
              <a:latin typeface="+mn-ea"/>
              <a:ea typeface="+mn-ea"/>
              <a:cs typeface="Arial" charset="0"/>
            </a:endParaRPr>
          </a:p>
        </p:txBody>
      </p:sp>
      <p:sp>
        <p:nvSpPr>
          <p:cNvPr id="32" name="Text Box 119">
            <a:extLst>
              <a:ext uri="{FF2B5EF4-FFF2-40B4-BE49-F238E27FC236}">
                <a16:creationId xmlns:a16="http://schemas.microsoft.com/office/drawing/2014/main" id="{E523EF7E-1D07-4B9F-B3FA-A5160FBF7503}"/>
              </a:ext>
            </a:extLst>
          </p:cNvPr>
          <p:cNvSpPr txBox="1">
            <a:spLocks noChangeArrowheads="1"/>
          </p:cNvSpPr>
          <p:nvPr/>
        </p:nvSpPr>
        <p:spPr bwMode="auto">
          <a:xfrm>
            <a:off x="995571" y="4068496"/>
            <a:ext cx="1415435"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2000" dirty="0">
                <a:latin typeface="+mn-ea"/>
                <a:ea typeface="+mn-ea"/>
                <a:cs typeface="Arial" charset="0"/>
              </a:rPr>
              <a:t>本地代理（</a:t>
            </a:r>
            <a:r>
              <a:rPr lang="en-US" altLang="zh-CN" sz="2000" dirty="0">
                <a:latin typeface="+mn-ea"/>
                <a:ea typeface="+mn-ea"/>
                <a:cs typeface="Arial" charset="0"/>
              </a:rPr>
              <a:t>local agent</a:t>
            </a:r>
            <a:r>
              <a:rPr lang="zh-CN" altLang="en-US" sz="2000" dirty="0">
                <a:latin typeface="+mn-ea"/>
                <a:ea typeface="+mn-ea"/>
                <a:cs typeface="Arial" charset="0"/>
              </a:rPr>
              <a:t>）</a:t>
            </a:r>
            <a:endParaRPr lang="en-US" sz="2000" dirty="0">
              <a:latin typeface="+mn-ea"/>
              <a:ea typeface="+mn-ea"/>
              <a:cs typeface="Arial" charset="0"/>
            </a:endParaRPr>
          </a:p>
        </p:txBody>
      </p:sp>
    </p:spTree>
    <p:extLst>
      <p:ext uri="{BB962C8B-B14F-4D97-AF65-F5344CB8AC3E}">
        <p14:creationId xmlns:p14="http://schemas.microsoft.com/office/powerpoint/2010/main" val="326419729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167358-9CF1-4D1C-95AC-630CF9484F08}"/>
              </a:ext>
            </a:extLst>
          </p:cNvPr>
          <p:cNvSpPr>
            <a:spLocks noGrp="1"/>
          </p:cNvSpPr>
          <p:nvPr>
            <p:ph type="title"/>
          </p:nvPr>
        </p:nvSpPr>
        <p:spPr/>
        <p:txBody>
          <a:bodyPr/>
          <a:lstStyle/>
          <a:p>
            <a:r>
              <a:rPr lang="zh-CN" altLang="en-US" dirty="0"/>
              <a:t>移动性方案</a:t>
            </a:r>
          </a:p>
        </p:txBody>
      </p:sp>
      <p:sp>
        <p:nvSpPr>
          <p:cNvPr id="4" name="灯片编号占位符 3">
            <a:extLst>
              <a:ext uri="{FF2B5EF4-FFF2-40B4-BE49-F238E27FC236}">
                <a16:creationId xmlns:a16="http://schemas.microsoft.com/office/drawing/2014/main" id="{F01772DD-F977-4047-A701-2383F37DC52C}"/>
              </a:ext>
            </a:extLst>
          </p:cNvPr>
          <p:cNvSpPr>
            <a:spLocks noGrp="1"/>
          </p:cNvSpPr>
          <p:nvPr>
            <p:ph type="sldNum" sz="quarter" idx="12"/>
          </p:nvPr>
        </p:nvSpPr>
        <p:spPr/>
        <p:txBody>
          <a:bodyPr/>
          <a:lstStyle/>
          <a:p>
            <a:fld id="{E3FA5FAF-8A25-4B6E-94B7-5CA30A873E9A}" type="slidenum">
              <a:rPr lang="zh-CN" altLang="en-US" smtClean="0"/>
              <a:pPr/>
              <a:t>45</a:t>
            </a:fld>
            <a:endParaRPr lang="zh-CN" altLang="en-US"/>
          </a:p>
        </p:txBody>
      </p:sp>
      <p:sp>
        <p:nvSpPr>
          <p:cNvPr id="5" name="Rectangle 3">
            <a:extLst>
              <a:ext uri="{FF2B5EF4-FFF2-40B4-BE49-F238E27FC236}">
                <a16:creationId xmlns:a16="http://schemas.microsoft.com/office/drawing/2014/main" id="{CD7C8399-966B-48EA-A10F-DC084080CD67}"/>
              </a:ext>
            </a:extLst>
          </p:cNvPr>
          <p:cNvSpPr>
            <a:spLocks noGrp="1" noChangeArrowheads="1"/>
          </p:cNvSpPr>
          <p:nvPr>
            <p:ph idx="1"/>
          </p:nvPr>
        </p:nvSpPr>
        <p:spPr>
          <a:xfrm>
            <a:off x="250825" y="1844675"/>
            <a:ext cx="8704263" cy="4287838"/>
          </a:xfrm>
        </p:spPr>
        <p:txBody>
          <a:bodyPr/>
          <a:lstStyle/>
          <a:p>
            <a:pPr>
              <a:defRPr/>
            </a:pPr>
            <a:r>
              <a:rPr lang="zh-CN" altLang="en-US" sz="2800" dirty="0">
                <a:solidFill>
                  <a:srgbClr val="C00000"/>
                </a:solidFill>
                <a:latin typeface="Gill Sans MT" charset="0"/>
              </a:rPr>
              <a:t>交给路由来解决：</a:t>
            </a:r>
            <a:r>
              <a:rPr lang="zh-CN" altLang="en-US" sz="2800" dirty="0">
                <a:latin typeface="Gill Sans MT" charset="0"/>
              </a:rPr>
              <a:t>路由器在路由更新通告中添加移动节点的永久地址，通过</a:t>
            </a:r>
            <a:r>
              <a:rPr lang="en-US" altLang="zh-CN" sz="2800" dirty="0">
                <a:latin typeface="Gill Sans MT" charset="0"/>
              </a:rPr>
              <a:t>BGP</a:t>
            </a:r>
            <a:r>
              <a:rPr lang="zh-CN" altLang="en-US" sz="2800" dirty="0">
                <a:latin typeface="Gill Sans MT" charset="0"/>
              </a:rPr>
              <a:t>扩散到整个互联网</a:t>
            </a:r>
            <a:r>
              <a:rPr lang="en-US" sz="2800" dirty="0">
                <a:latin typeface="Gill Sans MT" charset="0"/>
                <a:cs typeface="+mn-cs"/>
              </a:rPr>
              <a:t>.</a:t>
            </a:r>
          </a:p>
          <a:p>
            <a:pPr lvl="1">
              <a:defRPr/>
            </a:pPr>
            <a:r>
              <a:rPr lang="zh-CN" altLang="en-US" sz="2400" dirty="0">
                <a:latin typeface="Gill Sans MT" charset="0"/>
              </a:rPr>
              <a:t>路由表项指示如何找到移动节点</a:t>
            </a:r>
            <a:endParaRPr lang="en-US" sz="2400" dirty="0">
              <a:latin typeface="Gill Sans MT" charset="0"/>
            </a:endParaRPr>
          </a:p>
          <a:p>
            <a:pPr lvl="1">
              <a:defRPr/>
            </a:pPr>
            <a:r>
              <a:rPr lang="zh-CN" altLang="en-US" sz="2400" dirty="0">
                <a:latin typeface="Gill Sans MT" charset="0"/>
              </a:rPr>
              <a:t>终端系统无需任何改变</a:t>
            </a:r>
            <a:endParaRPr lang="en-US" sz="2400" dirty="0">
              <a:latin typeface="Gill Sans MT" charset="0"/>
            </a:endParaRPr>
          </a:p>
          <a:p>
            <a:pPr>
              <a:defRPr/>
            </a:pPr>
            <a:r>
              <a:rPr lang="zh-CN" altLang="en-US" sz="2800" dirty="0">
                <a:solidFill>
                  <a:srgbClr val="C00000"/>
                </a:solidFill>
                <a:latin typeface="Gill Sans MT" charset="0"/>
                <a:cs typeface="+mn-cs"/>
              </a:rPr>
              <a:t>交给终端系统来解决</a:t>
            </a:r>
            <a:r>
              <a:rPr lang="en-US" sz="2800" dirty="0">
                <a:solidFill>
                  <a:srgbClr val="C00000"/>
                </a:solidFill>
                <a:latin typeface="Gill Sans MT" charset="0"/>
                <a:cs typeface="+mn-cs"/>
              </a:rPr>
              <a:t>: </a:t>
            </a:r>
          </a:p>
          <a:p>
            <a:pPr lvl="1">
              <a:defRPr/>
            </a:pPr>
            <a:r>
              <a:rPr lang="zh-CN" altLang="en-US" sz="2400" dirty="0">
                <a:solidFill>
                  <a:srgbClr val="C00000"/>
                </a:solidFill>
                <a:latin typeface="Gill Sans MT" charset="0"/>
              </a:rPr>
              <a:t>间接路由：</a:t>
            </a:r>
            <a:r>
              <a:rPr lang="zh-CN" altLang="en-US" sz="2400" dirty="0">
                <a:latin typeface="Gill Sans MT" charset="0"/>
              </a:rPr>
              <a:t>通信对象与本地代理通信，再由本地代理转交给移动节点</a:t>
            </a:r>
            <a:endParaRPr lang="en-US" altLang="zh-CN" sz="2400" dirty="0">
              <a:latin typeface="Gill Sans MT" charset="0"/>
            </a:endParaRPr>
          </a:p>
          <a:p>
            <a:pPr lvl="1">
              <a:defRPr/>
            </a:pPr>
            <a:r>
              <a:rPr lang="zh-CN" altLang="en-US" sz="2400" dirty="0">
                <a:solidFill>
                  <a:srgbClr val="C00000"/>
                </a:solidFill>
                <a:latin typeface="Gill Sans MT" charset="0"/>
              </a:rPr>
              <a:t>直接路由</a:t>
            </a:r>
            <a:r>
              <a:rPr lang="en-US" sz="2400" dirty="0">
                <a:solidFill>
                  <a:srgbClr val="C00000"/>
                </a:solidFill>
                <a:latin typeface="Gill Sans MT" charset="0"/>
              </a:rPr>
              <a:t>: </a:t>
            </a:r>
            <a:r>
              <a:rPr lang="zh-CN" altLang="en-US" sz="2400" dirty="0">
                <a:latin typeface="Gill Sans MT" charset="0"/>
              </a:rPr>
              <a:t>通信对象获得移动节点当前在被访问网络中的转交地址，与其直接通信</a:t>
            </a:r>
            <a:endParaRPr lang="en-US" sz="2400" dirty="0">
              <a:latin typeface="Gill Sans MT" charset="0"/>
            </a:endParaRPr>
          </a:p>
        </p:txBody>
      </p:sp>
    </p:spTree>
    <p:extLst>
      <p:ext uri="{BB962C8B-B14F-4D97-AF65-F5344CB8AC3E}">
        <p14:creationId xmlns:p14="http://schemas.microsoft.com/office/powerpoint/2010/main" val="825769046"/>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525D3E-7C88-48A0-8015-97FAAB4A2357}"/>
              </a:ext>
            </a:extLst>
          </p:cNvPr>
          <p:cNvSpPr>
            <a:spLocks noGrp="1"/>
          </p:cNvSpPr>
          <p:nvPr>
            <p:ph type="title"/>
          </p:nvPr>
        </p:nvSpPr>
        <p:spPr/>
        <p:txBody>
          <a:bodyPr/>
          <a:lstStyle/>
          <a:p>
            <a:r>
              <a:rPr lang="zh-CN" altLang="en-US" dirty="0"/>
              <a:t>移动性方案</a:t>
            </a:r>
          </a:p>
        </p:txBody>
      </p:sp>
      <p:sp>
        <p:nvSpPr>
          <p:cNvPr id="4" name="灯片编号占位符 3">
            <a:extLst>
              <a:ext uri="{FF2B5EF4-FFF2-40B4-BE49-F238E27FC236}">
                <a16:creationId xmlns:a16="http://schemas.microsoft.com/office/drawing/2014/main" id="{DE887639-90FE-4DF4-B80F-9A47342D8E62}"/>
              </a:ext>
            </a:extLst>
          </p:cNvPr>
          <p:cNvSpPr>
            <a:spLocks noGrp="1"/>
          </p:cNvSpPr>
          <p:nvPr>
            <p:ph type="sldNum" sz="quarter" idx="12"/>
          </p:nvPr>
        </p:nvSpPr>
        <p:spPr/>
        <p:txBody>
          <a:bodyPr/>
          <a:lstStyle/>
          <a:p>
            <a:fld id="{E3FA5FAF-8A25-4B6E-94B7-5CA30A873E9A}" type="slidenum">
              <a:rPr lang="zh-CN" altLang="en-US" smtClean="0"/>
              <a:pPr/>
              <a:t>46</a:t>
            </a:fld>
            <a:endParaRPr lang="zh-CN" altLang="en-US"/>
          </a:p>
        </p:txBody>
      </p:sp>
      <p:sp>
        <p:nvSpPr>
          <p:cNvPr id="5" name="Rectangle 3">
            <a:extLst>
              <a:ext uri="{FF2B5EF4-FFF2-40B4-BE49-F238E27FC236}">
                <a16:creationId xmlns:a16="http://schemas.microsoft.com/office/drawing/2014/main" id="{01C4C998-5ED2-46FA-A466-1A6FA3F6873F}"/>
              </a:ext>
            </a:extLst>
          </p:cNvPr>
          <p:cNvSpPr>
            <a:spLocks noGrp="1" noChangeArrowheads="1"/>
          </p:cNvSpPr>
          <p:nvPr>
            <p:ph idx="1"/>
          </p:nvPr>
        </p:nvSpPr>
        <p:spPr>
          <a:xfrm>
            <a:off x="250825" y="1844675"/>
            <a:ext cx="8704263" cy="4287838"/>
          </a:xfrm>
        </p:spPr>
        <p:txBody>
          <a:bodyPr/>
          <a:lstStyle/>
          <a:p>
            <a:pPr>
              <a:defRPr/>
            </a:pPr>
            <a:r>
              <a:rPr lang="zh-CN" altLang="en-US" sz="2800" dirty="0">
                <a:solidFill>
                  <a:schemeClr val="bg1">
                    <a:lumMod val="50000"/>
                  </a:schemeClr>
                </a:solidFill>
                <a:latin typeface="Gill Sans MT" charset="0"/>
              </a:rPr>
              <a:t>交给路由来解决：路由器在路由更新通告中添加移动节点的永久地址，通过</a:t>
            </a:r>
            <a:r>
              <a:rPr lang="en-US" altLang="zh-CN" sz="2800" dirty="0">
                <a:solidFill>
                  <a:schemeClr val="bg1">
                    <a:lumMod val="50000"/>
                  </a:schemeClr>
                </a:solidFill>
                <a:latin typeface="Gill Sans MT" charset="0"/>
              </a:rPr>
              <a:t>BGP</a:t>
            </a:r>
            <a:r>
              <a:rPr lang="zh-CN" altLang="en-US" sz="2800" dirty="0">
                <a:solidFill>
                  <a:schemeClr val="bg1">
                    <a:lumMod val="50000"/>
                  </a:schemeClr>
                </a:solidFill>
                <a:latin typeface="Gill Sans MT" charset="0"/>
              </a:rPr>
              <a:t>扩散到整个互联网</a:t>
            </a:r>
            <a:r>
              <a:rPr lang="en-US" sz="2800" dirty="0">
                <a:solidFill>
                  <a:schemeClr val="bg1">
                    <a:lumMod val="50000"/>
                  </a:schemeClr>
                </a:solidFill>
                <a:latin typeface="Gill Sans MT" charset="0"/>
                <a:cs typeface="+mn-cs"/>
              </a:rPr>
              <a:t>.</a:t>
            </a:r>
          </a:p>
          <a:p>
            <a:pPr lvl="1">
              <a:defRPr/>
            </a:pPr>
            <a:r>
              <a:rPr lang="zh-CN" altLang="en-US" sz="2400" dirty="0">
                <a:solidFill>
                  <a:schemeClr val="bg1">
                    <a:lumMod val="50000"/>
                  </a:schemeClr>
                </a:solidFill>
                <a:latin typeface="Gill Sans MT" charset="0"/>
              </a:rPr>
              <a:t>路由表项指示如何找到移动节点</a:t>
            </a:r>
            <a:endParaRPr lang="en-US" sz="2400" dirty="0">
              <a:solidFill>
                <a:schemeClr val="bg1">
                  <a:lumMod val="50000"/>
                </a:schemeClr>
              </a:solidFill>
              <a:latin typeface="Gill Sans MT" charset="0"/>
            </a:endParaRPr>
          </a:p>
          <a:p>
            <a:pPr lvl="1">
              <a:defRPr/>
            </a:pPr>
            <a:r>
              <a:rPr lang="zh-CN" altLang="en-US" sz="2400" dirty="0">
                <a:solidFill>
                  <a:schemeClr val="bg1">
                    <a:lumMod val="50000"/>
                  </a:schemeClr>
                </a:solidFill>
                <a:latin typeface="Gill Sans MT" charset="0"/>
              </a:rPr>
              <a:t>终端系统无需任何改变</a:t>
            </a:r>
            <a:endParaRPr lang="en-US" sz="2400" dirty="0">
              <a:solidFill>
                <a:schemeClr val="bg1">
                  <a:lumMod val="50000"/>
                </a:schemeClr>
              </a:solidFill>
              <a:latin typeface="Gill Sans MT" charset="0"/>
            </a:endParaRPr>
          </a:p>
          <a:p>
            <a:pPr>
              <a:defRPr/>
            </a:pPr>
            <a:r>
              <a:rPr lang="zh-CN" altLang="en-US" sz="2800" dirty="0">
                <a:solidFill>
                  <a:srgbClr val="C00000"/>
                </a:solidFill>
                <a:latin typeface="Gill Sans MT" charset="0"/>
                <a:cs typeface="+mn-cs"/>
              </a:rPr>
              <a:t>交给终端系统来解决</a:t>
            </a:r>
            <a:r>
              <a:rPr lang="en-US" sz="2800" dirty="0">
                <a:solidFill>
                  <a:srgbClr val="C00000"/>
                </a:solidFill>
                <a:latin typeface="Gill Sans MT" charset="0"/>
                <a:cs typeface="+mn-cs"/>
              </a:rPr>
              <a:t>: </a:t>
            </a:r>
          </a:p>
          <a:p>
            <a:pPr lvl="1">
              <a:defRPr/>
            </a:pPr>
            <a:r>
              <a:rPr lang="zh-CN" altLang="en-US" sz="2400" dirty="0">
                <a:solidFill>
                  <a:srgbClr val="C00000"/>
                </a:solidFill>
                <a:latin typeface="Gill Sans MT" charset="0"/>
              </a:rPr>
              <a:t>间接路由：</a:t>
            </a:r>
            <a:r>
              <a:rPr lang="zh-CN" altLang="en-US" sz="2400" dirty="0">
                <a:latin typeface="Gill Sans MT" charset="0"/>
              </a:rPr>
              <a:t>通信对象与本地代理通信，再由本地代理转交给移动节点</a:t>
            </a:r>
            <a:endParaRPr lang="en-US" altLang="zh-CN" sz="2400" dirty="0">
              <a:latin typeface="Gill Sans MT" charset="0"/>
            </a:endParaRPr>
          </a:p>
          <a:p>
            <a:pPr lvl="1">
              <a:defRPr/>
            </a:pPr>
            <a:r>
              <a:rPr lang="zh-CN" altLang="en-US" sz="2400" dirty="0">
                <a:solidFill>
                  <a:srgbClr val="C00000"/>
                </a:solidFill>
                <a:latin typeface="Gill Sans MT" charset="0"/>
              </a:rPr>
              <a:t>直接路由</a:t>
            </a:r>
            <a:r>
              <a:rPr lang="en-US" sz="2400" dirty="0">
                <a:solidFill>
                  <a:srgbClr val="C00000"/>
                </a:solidFill>
                <a:latin typeface="Gill Sans MT" charset="0"/>
              </a:rPr>
              <a:t>: </a:t>
            </a:r>
            <a:r>
              <a:rPr lang="zh-CN" altLang="en-US" sz="2400" dirty="0">
                <a:latin typeface="Gill Sans MT" charset="0"/>
              </a:rPr>
              <a:t>通信对象获得移动节点当前在外地网络中的转交地址，与其直接通信</a:t>
            </a:r>
            <a:endParaRPr lang="en-US" sz="2400" dirty="0">
              <a:latin typeface="Gill Sans MT" charset="0"/>
            </a:endParaRPr>
          </a:p>
        </p:txBody>
      </p:sp>
      <p:grpSp>
        <p:nvGrpSpPr>
          <p:cNvPr id="6" name="Group 8">
            <a:extLst>
              <a:ext uri="{FF2B5EF4-FFF2-40B4-BE49-F238E27FC236}">
                <a16:creationId xmlns:a16="http://schemas.microsoft.com/office/drawing/2014/main" id="{0BC5AC14-DDA7-4066-91BE-F2AEFFC39158}"/>
              </a:ext>
            </a:extLst>
          </p:cNvPr>
          <p:cNvGrpSpPr/>
          <p:nvPr/>
        </p:nvGrpSpPr>
        <p:grpSpPr>
          <a:xfrm>
            <a:off x="3101975" y="1770063"/>
            <a:ext cx="2271713" cy="1743075"/>
            <a:chOff x="3101975" y="1770063"/>
            <a:chExt cx="2271713" cy="1743075"/>
          </a:xfrm>
        </p:grpSpPr>
        <p:sp>
          <p:nvSpPr>
            <p:cNvPr id="7" name="Oval 4">
              <a:extLst>
                <a:ext uri="{FF2B5EF4-FFF2-40B4-BE49-F238E27FC236}">
                  <a16:creationId xmlns:a16="http://schemas.microsoft.com/office/drawing/2014/main" id="{CD29D212-802A-47AE-BD86-89E5701CC238}"/>
                </a:ext>
              </a:extLst>
            </p:cNvPr>
            <p:cNvSpPr>
              <a:spLocks noChangeArrowheads="1"/>
            </p:cNvSpPr>
            <p:nvPr/>
          </p:nvSpPr>
          <p:spPr bwMode="auto">
            <a:xfrm>
              <a:off x="3265488" y="1770063"/>
              <a:ext cx="1887537" cy="1743075"/>
            </a:xfrm>
            <a:prstGeom prst="ellipse">
              <a:avLst/>
            </a:prstGeom>
            <a:solidFill>
              <a:schemeClr val="bg1"/>
            </a:solidFill>
            <a:ln w="76200">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 name="Line 5">
              <a:extLst>
                <a:ext uri="{FF2B5EF4-FFF2-40B4-BE49-F238E27FC236}">
                  <a16:creationId xmlns:a16="http://schemas.microsoft.com/office/drawing/2014/main" id="{0717FC9C-C2A8-4E70-9019-F6A9BA81F907}"/>
                </a:ext>
              </a:extLst>
            </p:cNvPr>
            <p:cNvSpPr>
              <a:spLocks noChangeShapeType="1"/>
            </p:cNvSpPr>
            <p:nvPr/>
          </p:nvSpPr>
          <p:spPr bwMode="auto">
            <a:xfrm>
              <a:off x="3700463" y="1944688"/>
              <a:ext cx="1133475" cy="1365250"/>
            </a:xfrm>
            <a:prstGeom prst="line">
              <a:avLst/>
            </a:prstGeom>
            <a:noFill/>
            <a:ln w="7620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9" name="Text Box 6">
              <a:extLst>
                <a:ext uri="{FF2B5EF4-FFF2-40B4-BE49-F238E27FC236}">
                  <a16:creationId xmlns:a16="http://schemas.microsoft.com/office/drawing/2014/main" id="{5C5CA6CA-294F-46C9-9692-5733E5BB21EC}"/>
                </a:ext>
              </a:extLst>
            </p:cNvPr>
            <p:cNvSpPr txBox="1">
              <a:spLocks noChangeArrowheads="1"/>
            </p:cNvSpPr>
            <p:nvPr/>
          </p:nvSpPr>
          <p:spPr bwMode="auto">
            <a:xfrm>
              <a:off x="3101975" y="1958975"/>
              <a:ext cx="2271713" cy="13234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zh-CN" altLang="en-US" sz="2000" dirty="0">
                  <a:latin typeface="Arial" charset="0"/>
                  <a:cs typeface="Arial" charset="0"/>
                </a:rPr>
                <a:t>在数以百万</a:t>
              </a:r>
              <a:br>
                <a:rPr lang="en-US" altLang="zh-CN" sz="2000" dirty="0">
                  <a:latin typeface="Arial" charset="0"/>
                  <a:cs typeface="Arial" charset="0"/>
                </a:rPr>
              </a:br>
              <a:r>
                <a:rPr lang="zh-CN" altLang="en-US" sz="2000" dirty="0">
                  <a:latin typeface="Arial" charset="0"/>
                  <a:cs typeface="Arial" charset="0"/>
                </a:rPr>
                <a:t>计移动节点时，</a:t>
              </a:r>
              <a:br>
                <a:rPr lang="en-US" altLang="zh-CN" sz="2000" dirty="0">
                  <a:latin typeface="Arial" charset="0"/>
                  <a:cs typeface="Arial" charset="0"/>
                </a:rPr>
              </a:br>
              <a:r>
                <a:rPr lang="zh-CN" altLang="en-US" sz="2000" dirty="0">
                  <a:latin typeface="Arial" charset="0"/>
                  <a:cs typeface="Arial" charset="0"/>
                </a:rPr>
                <a:t>路由表过大，</a:t>
              </a:r>
              <a:br>
                <a:rPr lang="en-US" altLang="zh-CN" sz="2000" dirty="0">
                  <a:latin typeface="Arial" charset="0"/>
                  <a:cs typeface="Arial" charset="0"/>
                </a:rPr>
              </a:br>
              <a:r>
                <a:rPr lang="zh-CN" altLang="en-US" sz="2000" dirty="0">
                  <a:latin typeface="Arial" charset="0"/>
                  <a:cs typeface="Arial" charset="0"/>
                </a:rPr>
                <a:t>缺乏可扩展性</a:t>
              </a:r>
              <a:endParaRPr lang="en-US" sz="2000" dirty="0">
                <a:latin typeface="Arial" charset="0"/>
                <a:cs typeface="Arial" charset="0"/>
              </a:endParaRPr>
            </a:p>
          </p:txBody>
        </p:sp>
      </p:grpSp>
    </p:spTree>
    <p:extLst>
      <p:ext uri="{BB962C8B-B14F-4D97-AF65-F5344CB8AC3E}">
        <p14:creationId xmlns:p14="http://schemas.microsoft.com/office/powerpoint/2010/main" val="1037131711"/>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56B6C3-7F2C-4B31-9435-7A810818268B}"/>
              </a:ext>
            </a:extLst>
          </p:cNvPr>
          <p:cNvSpPr>
            <a:spLocks noGrp="1"/>
          </p:cNvSpPr>
          <p:nvPr>
            <p:ph type="title"/>
          </p:nvPr>
        </p:nvSpPr>
        <p:spPr/>
        <p:txBody>
          <a:bodyPr/>
          <a:lstStyle/>
          <a:p>
            <a:r>
              <a:rPr lang="zh-CN" altLang="en-US" dirty="0"/>
              <a:t>移动性：注册</a:t>
            </a:r>
          </a:p>
        </p:txBody>
      </p:sp>
      <p:sp>
        <p:nvSpPr>
          <p:cNvPr id="4" name="灯片编号占位符 3">
            <a:extLst>
              <a:ext uri="{FF2B5EF4-FFF2-40B4-BE49-F238E27FC236}">
                <a16:creationId xmlns:a16="http://schemas.microsoft.com/office/drawing/2014/main" id="{2F5CFE4C-AC6B-4F52-9939-7393124DAE94}"/>
              </a:ext>
            </a:extLst>
          </p:cNvPr>
          <p:cNvSpPr>
            <a:spLocks noGrp="1"/>
          </p:cNvSpPr>
          <p:nvPr>
            <p:ph type="sldNum" sz="quarter" idx="12"/>
          </p:nvPr>
        </p:nvSpPr>
        <p:spPr/>
        <p:txBody>
          <a:bodyPr/>
          <a:lstStyle/>
          <a:p>
            <a:fld id="{E3FA5FAF-8A25-4B6E-94B7-5CA30A873E9A}" type="slidenum">
              <a:rPr lang="zh-CN" altLang="en-US" smtClean="0"/>
              <a:pPr/>
              <a:t>47</a:t>
            </a:fld>
            <a:endParaRPr lang="zh-CN" altLang="en-US"/>
          </a:p>
        </p:txBody>
      </p:sp>
      <p:sp>
        <p:nvSpPr>
          <p:cNvPr id="5" name="Freeform 2">
            <a:extLst>
              <a:ext uri="{FF2B5EF4-FFF2-40B4-BE49-F238E27FC236}">
                <a16:creationId xmlns:a16="http://schemas.microsoft.com/office/drawing/2014/main" id="{0F6480B7-7783-41BA-AF89-01C3319AFB99}"/>
              </a:ext>
            </a:extLst>
          </p:cNvPr>
          <p:cNvSpPr>
            <a:spLocks/>
          </p:cNvSpPr>
          <p:nvPr/>
        </p:nvSpPr>
        <p:spPr bwMode="auto">
          <a:xfrm>
            <a:off x="1350963" y="2083792"/>
            <a:ext cx="1866900" cy="1589087"/>
          </a:xfrm>
          <a:custGeom>
            <a:avLst/>
            <a:gdLst>
              <a:gd name="T0" fmla="*/ 2147483647 w 1340"/>
              <a:gd name="T1" fmla="*/ 2147483647 h 1191"/>
              <a:gd name="T2" fmla="*/ 2147483647 w 1340"/>
              <a:gd name="T3" fmla="*/ 2147483647 h 1191"/>
              <a:gd name="T4" fmla="*/ 2147483647 w 1340"/>
              <a:gd name="T5" fmla="*/ 2147483647 h 1191"/>
              <a:gd name="T6" fmla="*/ 2147483647 w 1340"/>
              <a:gd name="T7" fmla="*/ 2147483647 h 1191"/>
              <a:gd name="T8" fmla="*/ 2147483647 w 1340"/>
              <a:gd name="T9" fmla="*/ 2147483647 h 1191"/>
              <a:gd name="T10" fmla="*/ 2147483647 w 1340"/>
              <a:gd name="T11" fmla="*/ 2147483647 h 1191"/>
              <a:gd name="T12" fmla="*/ 2147483647 w 1340"/>
              <a:gd name="T13" fmla="*/ 2147483647 h 1191"/>
              <a:gd name="T14" fmla="*/ 2147483647 w 1340"/>
              <a:gd name="T15" fmla="*/ 2147483647 h 1191"/>
              <a:gd name="T16" fmla="*/ 2147483647 w 1340"/>
              <a:gd name="T17" fmla="*/ 2147483647 h 1191"/>
              <a:gd name="T18" fmla="*/ 2147483647 w 1340"/>
              <a:gd name="T19" fmla="*/ 2147483647 h 1191"/>
              <a:gd name="T20" fmla="*/ 2147483647 w 1340"/>
              <a:gd name="T21" fmla="*/ 2147483647 h 1191"/>
              <a:gd name="T22" fmla="*/ 2147483647 w 1340"/>
              <a:gd name="T23" fmla="*/ 2147483647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33CCCC"/>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6" name="Freeform 96">
            <a:extLst>
              <a:ext uri="{FF2B5EF4-FFF2-40B4-BE49-F238E27FC236}">
                <a16:creationId xmlns:a16="http://schemas.microsoft.com/office/drawing/2014/main" id="{478477BF-F90D-42A7-AFB2-02DD4AF25906}"/>
              </a:ext>
            </a:extLst>
          </p:cNvPr>
          <p:cNvSpPr>
            <a:spLocks/>
          </p:cNvSpPr>
          <p:nvPr/>
        </p:nvSpPr>
        <p:spPr bwMode="auto">
          <a:xfrm>
            <a:off x="6151563" y="1953617"/>
            <a:ext cx="1838325" cy="1711325"/>
          </a:xfrm>
          <a:custGeom>
            <a:avLst/>
            <a:gdLst>
              <a:gd name="T0" fmla="*/ 2147483647 w 2894"/>
              <a:gd name="T1" fmla="*/ 2147483647 h 2693"/>
              <a:gd name="T2" fmla="*/ 2147483647 w 2894"/>
              <a:gd name="T3" fmla="*/ 2147483647 h 2693"/>
              <a:gd name="T4" fmla="*/ 2147483647 w 2894"/>
              <a:gd name="T5" fmla="*/ 2147483647 h 2693"/>
              <a:gd name="T6" fmla="*/ 2147483647 w 2894"/>
              <a:gd name="T7" fmla="*/ 2147483647 h 2693"/>
              <a:gd name="T8" fmla="*/ 2147483647 w 2894"/>
              <a:gd name="T9" fmla="*/ 2147483647 h 2693"/>
              <a:gd name="T10" fmla="*/ 2147483647 w 2894"/>
              <a:gd name="T11" fmla="*/ 2147483647 h 2693"/>
              <a:gd name="T12" fmla="*/ 2147483647 w 2894"/>
              <a:gd name="T13" fmla="*/ 2147483647 h 2693"/>
              <a:gd name="T14" fmla="*/ 2147483647 w 2894"/>
              <a:gd name="T15" fmla="*/ 2147483647 h 2693"/>
              <a:gd name="T16" fmla="*/ 2147483647 w 2894"/>
              <a:gd name="T17" fmla="*/ 2147483647 h 2693"/>
              <a:gd name="T18" fmla="*/ 2147483647 w 2894"/>
              <a:gd name="T19" fmla="*/ 2147483647 h 2693"/>
              <a:gd name="T20" fmla="*/ 2147483647 w 2894"/>
              <a:gd name="T21" fmla="*/ 2147483647 h 26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894" h="2693">
                <a:moveTo>
                  <a:pt x="4" y="1331"/>
                </a:moveTo>
                <a:cubicBezTo>
                  <a:pt x="4" y="1049"/>
                  <a:pt x="119" y="673"/>
                  <a:pt x="349" y="509"/>
                </a:cubicBezTo>
                <a:cubicBezTo>
                  <a:pt x="579" y="345"/>
                  <a:pt x="1010" y="400"/>
                  <a:pt x="1384" y="344"/>
                </a:cubicBezTo>
                <a:cubicBezTo>
                  <a:pt x="1758" y="288"/>
                  <a:pt x="2346" y="0"/>
                  <a:pt x="2596" y="170"/>
                </a:cubicBezTo>
                <a:cubicBezTo>
                  <a:pt x="2846" y="340"/>
                  <a:pt x="2874" y="1035"/>
                  <a:pt x="2884" y="1364"/>
                </a:cubicBezTo>
                <a:cubicBezTo>
                  <a:pt x="2894" y="1693"/>
                  <a:pt x="2789" y="1954"/>
                  <a:pt x="2659" y="2144"/>
                </a:cubicBezTo>
                <a:cubicBezTo>
                  <a:pt x="2529" y="2334"/>
                  <a:pt x="2274" y="2432"/>
                  <a:pt x="2104" y="2504"/>
                </a:cubicBezTo>
                <a:cubicBezTo>
                  <a:pt x="1934" y="2576"/>
                  <a:pt x="1816" y="2558"/>
                  <a:pt x="1639" y="2579"/>
                </a:cubicBezTo>
                <a:cubicBezTo>
                  <a:pt x="1462" y="2600"/>
                  <a:pt x="1259" y="2693"/>
                  <a:pt x="1044" y="2630"/>
                </a:cubicBezTo>
                <a:cubicBezTo>
                  <a:pt x="829" y="2567"/>
                  <a:pt x="520" y="2418"/>
                  <a:pt x="346" y="2201"/>
                </a:cubicBezTo>
                <a:cubicBezTo>
                  <a:pt x="173" y="1985"/>
                  <a:pt x="0" y="1682"/>
                  <a:pt x="4" y="1331"/>
                </a:cubicBezTo>
                <a:close/>
              </a:path>
            </a:pathLst>
          </a:custGeom>
          <a:solidFill>
            <a:srgbClr val="33CCCC"/>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7" name="Freeform 119">
            <a:extLst>
              <a:ext uri="{FF2B5EF4-FFF2-40B4-BE49-F238E27FC236}">
                <a16:creationId xmlns:a16="http://schemas.microsoft.com/office/drawing/2014/main" id="{4DAFEBA0-E2D2-4F33-841E-5FE7DC9C624B}"/>
              </a:ext>
            </a:extLst>
          </p:cNvPr>
          <p:cNvSpPr>
            <a:spLocks/>
          </p:cNvSpPr>
          <p:nvPr/>
        </p:nvSpPr>
        <p:spPr bwMode="auto">
          <a:xfrm>
            <a:off x="3692525" y="2899767"/>
            <a:ext cx="2109788" cy="1250950"/>
          </a:xfrm>
          <a:custGeom>
            <a:avLst/>
            <a:gdLst>
              <a:gd name="T0" fmla="*/ 2147483647 w 3324"/>
              <a:gd name="T1" fmla="*/ 2147483647 h 1971"/>
              <a:gd name="T2" fmla="*/ 2147483647 w 3324"/>
              <a:gd name="T3" fmla="*/ 2147483647 h 1971"/>
              <a:gd name="T4" fmla="*/ 2147483647 w 3324"/>
              <a:gd name="T5" fmla="*/ 2147483647 h 1971"/>
              <a:gd name="T6" fmla="*/ 2147483647 w 3324"/>
              <a:gd name="T7" fmla="*/ 2147483647 h 1971"/>
              <a:gd name="T8" fmla="*/ 2147483647 w 3324"/>
              <a:gd name="T9" fmla="*/ 2147483647 h 1971"/>
              <a:gd name="T10" fmla="*/ 2147483647 w 3324"/>
              <a:gd name="T11" fmla="*/ 2147483647 h 1971"/>
              <a:gd name="T12" fmla="*/ 2147483647 w 3324"/>
              <a:gd name="T13" fmla="*/ 2147483647 h 1971"/>
              <a:gd name="T14" fmla="*/ 2147483647 w 3324"/>
              <a:gd name="T15" fmla="*/ 2147483647 h 1971"/>
              <a:gd name="T16" fmla="*/ 2147483647 w 3324"/>
              <a:gd name="T17" fmla="*/ 2147483647 h 1971"/>
              <a:gd name="T18" fmla="*/ 2147483647 w 3324"/>
              <a:gd name="T19" fmla="*/ 2147483647 h 1971"/>
              <a:gd name="T20" fmla="*/ 2147483647 w 3324"/>
              <a:gd name="T21" fmla="*/ 2147483647 h 1971"/>
              <a:gd name="T22" fmla="*/ 2147483647 w 3324"/>
              <a:gd name="T23" fmla="*/ 2147483647 h 1971"/>
              <a:gd name="T24" fmla="*/ 2147483647 w 3324"/>
              <a:gd name="T25" fmla="*/ 2147483647 h 19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24" h="1971">
                <a:moveTo>
                  <a:pt x="596" y="15"/>
                </a:moveTo>
                <a:cubicBezTo>
                  <a:pt x="335" y="29"/>
                  <a:pt x="248" y="155"/>
                  <a:pt x="149" y="330"/>
                </a:cubicBezTo>
                <a:cubicBezTo>
                  <a:pt x="50" y="505"/>
                  <a:pt x="0" y="853"/>
                  <a:pt x="3" y="1066"/>
                </a:cubicBezTo>
                <a:cubicBezTo>
                  <a:pt x="6" y="1279"/>
                  <a:pt x="67" y="1478"/>
                  <a:pt x="168" y="1606"/>
                </a:cubicBezTo>
                <a:cubicBezTo>
                  <a:pt x="269" y="1734"/>
                  <a:pt x="457" y="1811"/>
                  <a:pt x="609" y="1831"/>
                </a:cubicBezTo>
                <a:cubicBezTo>
                  <a:pt x="761" y="1851"/>
                  <a:pt x="927" y="1719"/>
                  <a:pt x="1083" y="1726"/>
                </a:cubicBezTo>
                <a:cubicBezTo>
                  <a:pt x="1239" y="1733"/>
                  <a:pt x="1333" y="1844"/>
                  <a:pt x="1548" y="1876"/>
                </a:cubicBezTo>
                <a:cubicBezTo>
                  <a:pt x="1763" y="1908"/>
                  <a:pt x="2091" y="1971"/>
                  <a:pt x="2373" y="1921"/>
                </a:cubicBezTo>
                <a:cubicBezTo>
                  <a:pt x="2655" y="1871"/>
                  <a:pt x="3162" y="1740"/>
                  <a:pt x="3243" y="1576"/>
                </a:cubicBezTo>
                <a:cubicBezTo>
                  <a:pt x="3324" y="1412"/>
                  <a:pt x="2947" y="1124"/>
                  <a:pt x="2859" y="935"/>
                </a:cubicBezTo>
                <a:cubicBezTo>
                  <a:pt x="2771" y="746"/>
                  <a:pt x="2905" y="559"/>
                  <a:pt x="2714" y="444"/>
                </a:cubicBezTo>
                <a:cubicBezTo>
                  <a:pt x="2523" y="328"/>
                  <a:pt x="2063" y="315"/>
                  <a:pt x="1714" y="242"/>
                </a:cubicBezTo>
                <a:cubicBezTo>
                  <a:pt x="1366" y="168"/>
                  <a:pt x="857" y="0"/>
                  <a:pt x="596" y="15"/>
                </a:cubicBezTo>
                <a:close/>
              </a:path>
            </a:pathLst>
          </a:custGeom>
          <a:solidFill>
            <a:srgbClr val="33CCCC"/>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8" name="Text Box 120">
            <a:extLst>
              <a:ext uri="{FF2B5EF4-FFF2-40B4-BE49-F238E27FC236}">
                <a16:creationId xmlns:a16="http://schemas.microsoft.com/office/drawing/2014/main" id="{8B6D3BD3-A028-4DBE-AD7E-D5FFB8610F0C}"/>
              </a:ext>
            </a:extLst>
          </p:cNvPr>
          <p:cNvSpPr txBox="1">
            <a:spLocks noChangeArrowheads="1"/>
          </p:cNvSpPr>
          <p:nvPr/>
        </p:nvSpPr>
        <p:spPr bwMode="auto">
          <a:xfrm>
            <a:off x="3867150" y="3378478"/>
            <a:ext cx="1447800" cy="338554"/>
          </a:xfrm>
          <a:prstGeom prst="rect">
            <a:avLst/>
          </a:prstGeom>
          <a:noFill/>
          <a:ln>
            <a:noFill/>
          </a:ln>
          <a:extLst>
            <a:ext uri="{909E8E84-426E-40dd-AFC4-6F175D3DCCD1}">
              <a14:hiddenFill xmlns="" xmlns:a14="http://schemas.microsoft.com/office/drawing/2010/main">
                <a:solidFill>
                  <a:srgbClr val="00CC99"/>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zh-CN" altLang="en-US" sz="1600" dirty="0">
                <a:latin typeface="Arial" charset="0"/>
                <a:cs typeface="Arial" charset="0"/>
              </a:rPr>
              <a:t>广域网</a:t>
            </a:r>
            <a:endParaRPr lang="en-US" sz="1600" dirty="0">
              <a:latin typeface="Arial" charset="0"/>
              <a:cs typeface="Arial" charset="0"/>
            </a:endParaRPr>
          </a:p>
        </p:txBody>
      </p:sp>
      <p:grpSp>
        <p:nvGrpSpPr>
          <p:cNvPr id="9" name="Group 140">
            <a:extLst>
              <a:ext uri="{FF2B5EF4-FFF2-40B4-BE49-F238E27FC236}">
                <a16:creationId xmlns:a16="http://schemas.microsoft.com/office/drawing/2014/main" id="{63C400FD-B6A6-42D4-AB12-E17A4D7BEC83}"/>
              </a:ext>
            </a:extLst>
          </p:cNvPr>
          <p:cNvGrpSpPr>
            <a:grpSpLocks/>
          </p:cNvGrpSpPr>
          <p:nvPr/>
        </p:nvGrpSpPr>
        <p:grpSpPr bwMode="auto">
          <a:xfrm>
            <a:off x="1335088" y="2202854"/>
            <a:ext cx="1092200" cy="792163"/>
            <a:chOff x="4089854" y="1363889"/>
            <a:chExt cx="1091746" cy="791482"/>
          </a:xfrm>
        </p:grpSpPr>
        <p:sp>
          <p:nvSpPr>
            <p:cNvPr id="10" name="Oval 26">
              <a:extLst>
                <a:ext uri="{FF2B5EF4-FFF2-40B4-BE49-F238E27FC236}">
                  <a16:creationId xmlns:a16="http://schemas.microsoft.com/office/drawing/2014/main" id="{5321A57A-AB36-4591-A998-ED24CAE435BA}"/>
                </a:ext>
              </a:extLst>
            </p:cNvPr>
            <p:cNvSpPr>
              <a:spLocks noChangeArrowheads="1"/>
            </p:cNvSpPr>
            <p:nvPr/>
          </p:nvSpPr>
          <p:spPr bwMode="auto">
            <a:xfrm>
              <a:off x="4089854" y="1363889"/>
              <a:ext cx="1091746" cy="791482"/>
            </a:xfrm>
            <a:prstGeom prst="ellipse">
              <a:avLst/>
            </a:prstGeom>
            <a:gradFill rotWithShape="1">
              <a:gsLst>
                <a:gs pos="0">
                  <a:srgbClr val="FF0000"/>
                </a:gs>
                <a:gs pos="100000">
                  <a:srgbClr val="FFFFFF">
                    <a:alpha val="0"/>
                  </a:srgbClr>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Arial" charset="0"/>
                <a:cs typeface="Arial" charset="0"/>
              </a:endParaRPr>
            </a:p>
          </p:txBody>
        </p:sp>
        <p:pic>
          <p:nvPicPr>
            <p:cNvPr id="11" name="Picture 354" descr="laptop_stylized_small">
              <a:extLst>
                <a:ext uri="{FF2B5EF4-FFF2-40B4-BE49-F238E27FC236}">
                  <a16:creationId xmlns:a16="http://schemas.microsoft.com/office/drawing/2014/main" id="{C3829E56-5D63-4D5C-93D0-E3477640D91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45429" y="1550204"/>
              <a:ext cx="629104" cy="4232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12" name="Picture 5">
            <a:extLst>
              <a:ext uri="{FF2B5EF4-FFF2-40B4-BE49-F238E27FC236}">
                <a16:creationId xmlns:a16="http://schemas.microsoft.com/office/drawing/2014/main" id="{42A3A5A1-CF21-4133-A090-48784A70B1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3463" y="3037879"/>
            <a:ext cx="685800" cy="2460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3" name="Line 111">
            <a:extLst>
              <a:ext uri="{FF2B5EF4-FFF2-40B4-BE49-F238E27FC236}">
                <a16:creationId xmlns:a16="http://schemas.microsoft.com/office/drawing/2014/main" id="{C984E143-303C-4580-8673-D721DAF510AC}"/>
              </a:ext>
            </a:extLst>
          </p:cNvPr>
          <p:cNvSpPr>
            <a:spLocks noChangeShapeType="1"/>
          </p:cNvSpPr>
          <p:nvPr/>
        </p:nvSpPr>
        <p:spPr bwMode="auto">
          <a:xfrm>
            <a:off x="1957388" y="2737842"/>
            <a:ext cx="503237" cy="31115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4" name="Line 111">
            <a:extLst>
              <a:ext uri="{FF2B5EF4-FFF2-40B4-BE49-F238E27FC236}">
                <a16:creationId xmlns:a16="http://schemas.microsoft.com/office/drawing/2014/main" id="{D226F249-6801-44F1-8970-6545B884BA2F}"/>
              </a:ext>
            </a:extLst>
          </p:cNvPr>
          <p:cNvSpPr>
            <a:spLocks noChangeShapeType="1"/>
          </p:cNvSpPr>
          <p:nvPr/>
        </p:nvSpPr>
        <p:spPr bwMode="auto">
          <a:xfrm flipV="1">
            <a:off x="2981325" y="3158529"/>
            <a:ext cx="947738" cy="1588"/>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sp>
        <p:nvSpPr>
          <p:cNvPr id="15" name="Line 111">
            <a:extLst>
              <a:ext uri="{FF2B5EF4-FFF2-40B4-BE49-F238E27FC236}">
                <a16:creationId xmlns:a16="http://schemas.microsoft.com/office/drawing/2014/main" id="{0A726B3B-8848-4A82-8247-0C1383982A01}"/>
              </a:ext>
            </a:extLst>
          </p:cNvPr>
          <p:cNvSpPr>
            <a:spLocks noChangeShapeType="1"/>
          </p:cNvSpPr>
          <p:nvPr/>
        </p:nvSpPr>
        <p:spPr bwMode="auto">
          <a:xfrm>
            <a:off x="5332413" y="3329979"/>
            <a:ext cx="1384300" cy="1588"/>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pic>
        <p:nvPicPr>
          <p:cNvPr id="16" name="Picture 5">
            <a:extLst>
              <a:ext uri="{FF2B5EF4-FFF2-40B4-BE49-F238E27FC236}">
                <a16:creationId xmlns:a16="http://schemas.microsoft.com/office/drawing/2014/main" id="{598BEBBA-B3CB-4C69-8F21-6846C32586F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57975" y="3179167"/>
            <a:ext cx="684213" cy="2460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7" name="Line 111">
            <a:extLst>
              <a:ext uri="{FF2B5EF4-FFF2-40B4-BE49-F238E27FC236}">
                <a16:creationId xmlns:a16="http://schemas.microsoft.com/office/drawing/2014/main" id="{1650564B-FFE2-4357-97BE-433B120E97A5}"/>
              </a:ext>
            </a:extLst>
          </p:cNvPr>
          <p:cNvSpPr>
            <a:spLocks noChangeShapeType="1"/>
          </p:cNvSpPr>
          <p:nvPr/>
        </p:nvSpPr>
        <p:spPr bwMode="auto">
          <a:xfrm flipH="1">
            <a:off x="7021513" y="2845792"/>
            <a:ext cx="346075" cy="32385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nvGrpSpPr>
          <p:cNvPr id="18" name="Group 151">
            <a:extLst>
              <a:ext uri="{FF2B5EF4-FFF2-40B4-BE49-F238E27FC236}">
                <a16:creationId xmlns:a16="http://schemas.microsoft.com/office/drawing/2014/main" id="{3A96F245-5EC1-4EA3-B3C8-6A806C55E00D}"/>
              </a:ext>
            </a:extLst>
          </p:cNvPr>
          <p:cNvGrpSpPr>
            <a:grpSpLocks/>
          </p:cNvGrpSpPr>
          <p:nvPr/>
        </p:nvGrpSpPr>
        <p:grpSpPr bwMode="auto">
          <a:xfrm>
            <a:off x="6789738" y="2279054"/>
            <a:ext cx="1092200" cy="792163"/>
            <a:chOff x="4089854" y="1363889"/>
            <a:chExt cx="1091746" cy="791482"/>
          </a:xfrm>
        </p:grpSpPr>
        <p:sp>
          <p:nvSpPr>
            <p:cNvPr id="19" name="Oval 26">
              <a:extLst>
                <a:ext uri="{FF2B5EF4-FFF2-40B4-BE49-F238E27FC236}">
                  <a16:creationId xmlns:a16="http://schemas.microsoft.com/office/drawing/2014/main" id="{BA3D315E-D2F3-4DD9-A004-F1B30CE97A99}"/>
                </a:ext>
              </a:extLst>
            </p:cNvPr>
            <p:cNvSpPr>
              <a:spLocks noChangeArrowheads="1"/>
            </p:cNvSpPr>
            <p:nvPr/>
          </p:nvSpPr>
          <p:spPr bwMode="auto">
            <a:xfrm>
              <a:off x="4089854" y="1363889"/>
              <a:ext cx="1091746" cy="791482"/>
            </a:xfrm>
            <a:prstGeom prst="ellipse">
              <a:avLst/>
            </a:prstGeom>
            <a:gradFill rotWithShape="1">
              <a:gsLst>
                <a:gs pos="0">
                  <a:srgbClr val="FF0000"/>
                </a:gs>
                <a:gs pos="100000">
                  <a:srgbClr val="FFFFFF">
                    <a:alpha val="0"/>
                  </a:srgbClr>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Arial" charset="0"/>
                <a:cs typeface="Arial" charset="0"/>
              </a:endParaRPr>
            </a:p>
          </p:txBody>
        </p:sp>
        <p:grpSp>
          <p:nvGrpSpPr>
            <p:cNvPr id="20" name="Group 356">
              <a:extLst>
                <a:ext uri="{FF2B5EF4-FFF2-40B4-BE49-F238E27FC236}">
                  <a16:creationId xmlns:a16="http://schemas.microsoft.com/office/drawing/2014/main" id="{417D86C3-759B-47EB-BE76-0716EA50FA47}"/>
                </a:ext>
              </a:extLst>
            </p:cNvPr>
            <p:cNvGrpSpPr>
              <a:grpSpLocks/>
            </p:cNvGrpSpPr>
            <p:nvPr/>
          </p:nvGrpSpPr>
          <p:grpSpPr bwMode="auto">
            <a:xfrm>
              <a:off x="4245429" y="1426027"/>
              <a:ext cx="629104" cy="547461"/>
              <a:chOff x="313" y="1497"/>
              <a:chExt cx="1152" cy="1014"/>
            </a:xfrm>
          </p:grpSpPr>
          <p:pic>
            <p:nvPicPr>
              <p:cNvPr id="21" name="Picture 354" descr="laptop_stylized_small">
                <a:extLst>
                  <a:ext uri="{FF2B5EF4-FFF2-40B4-BE49-F238E27FC236}">
                    <a16:creationId xmlns:a16="http://schemas.microsoft.com/office/drawing/2014/main" id="{92E5D02D-C188-4409-A194-548C8322C3D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2" name="Picture 355" descr="antenna_stylized">
                <a:extLst>
                  <a:ext uri="{FF2B5EF4-FFF2-40B4-BE49-F238E27FC236}">
                    <a16:creationId xmlns:a16="http://schemas.microsoft.com/office/drawing/2014/main" id="{7F145CA5-904F-493B-91B3-44B6E265AEF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sp>
        <p:nvSpPr>
          <p:cNvPr id="23" name="Text Box 119">
            <a:extLst>
              <a:ext uri="{FF2B5EF4-FFF2-40B4-BE49-F238E27FC236}">
                <a16:creationId xmlns:a16="http://schemas.microsoft.com/office/drawing/2014/main" id="{6FBF3569-D92C-4189-99A2-BEE88404D5F3}"/>
              </a:ext>
            </a:extLst>
          </p:cNvPr>
          <p:cNvSpPr txBox="1">
            <a:spLocks noChangeArrowheads="1"/>
          </p:cNvSpPr>
          <p:nvPr/>
        </p:nvSpPr>
        <p:spPr bwMode="auto">
          <a:xfrm>
            <a:off x="1635125" y="1928217"/>
            <a:ext cx="188753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2000" dirty="0">
                <a:latin typeface="Arial" charset="0"/>
                <a:cs typeface="Arial" charset="0"/>
              </a:rPr>
              <a:t>本地网络</a:t>
            </a:r>
            <a:endParaRPr lang="en-US" sz="2000" dirty="0">
              <a:latin typeface="Arial" charset="0"/>
              <a:cs typeface="Arial" charset="0"/>
            </a:endParaRPr>
          </a:p>
        </p:txBody>
      </p:sp>
      <p:sp>
        <p:nvSpPr>
          <p:cNvPr id="24" name="Text Box 120">
            <a:extLst>
              <a:ext uri="{FF2B5EF4-FFF2-40B4-BE49-F238E27FC236}">
                <a16:creationId xmlns:a16="http://schemas.microsoft.com/office/drawing/2014/main" id="{ADD4E5C2-7BAD-4D29-8E32-8D7447F284CD}"/>
              </a:ext>
            </a:extLst>
          </p:cNvPr>
          <p:cNvSpPr txBox="1">
            <a:spLocks noChangeArrowheads="1"/>
          </p:cNvSpPr>
          <p:nvPr/>
        </p:nvSpPr>
        <p:spPr bwMode="auto">
          <a:xfrm>
            <a:off x="5861050" y="1693267"/>
            <a:ext cx="2265363"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2000" dirty="0">
                <a:latin typeface="Arial" charset="0"/>
                <a:cs typeface="Arial" charset="0"/>
              </a:rPr>
              <a:t>被访问网络</a:t>
            </a:r>
            <a:endParaRPr lang="en-US" sz="2000" dirty="0">
              <a:latin typeface="Arial" charset="0"/>
              <a:cs typeface="Arial" charset="0"/>
            </a:endParaRPr>
          </a:p>
        </p:txBody>
      </p:sp>
      <p:grpSp>
        <p:nvGrpSpPr>
          <p:cNvPr id="25" name="Group 121">
            <a:extLst>
              <a:ext uri="{FF2B5EF4-FFF2-40B4-BE49-F238E27FC236}">
                <a16:creationId xmlns:a16="http://schemas.microsoft.com/office/drawing/2014/main" id="{45428C3A-0AEC-490A-87FA-98F762F06EA8}"/>
              </a:ext>
            </a:extLst>
          </p:cNvPr>
          <p:cNvGrpSpPr>
            <a:grpSpLocks/>
          </p:cNvGrpSpPr>
          <p:nvPr/>
        </p:nvGrpSpPr>
        <p:grpSpPr bwMode="auto">
          <a:xfrm>
            <a:off x="6600825" y="2802929"/>
            <a:ext cx="2141538" cy="2046288"/>
            <a:chOff x="4158" y="1518"/>
            <a:chExt cx="1349" cy="1289"/>
          </a:xfrm>
        </p:grpSpPr>
        <p:sp>
          <p:nvSpPr>
            <p:cNvPr id="26" name="Line 122">
              <a:extLst>
                <a:ext uri="{FF2B5EF4-FFF2-40B4-BE49-F238E27FC236}">
                  <a16:creationId xmlns:a16="http://schemas.microsoft.com/office/drawing/2014/main" id="{50DF433A-41F0-48CC-ABCC-0FA7445E1B20}"/>
                </a:ext>
              </a:extLst>
            </p:cNvPr>
            <p:cNvSpPr>
              <a:spLocks noChangeShapeType="1"/>
            </p:cNvSpPr>
            <p:nvPr/>
          </p:nvSpPr>
          <p:spPr bwMode="auto">
            <a:xfrm flipV="1">
              <a:off x="4261" y="1538"/>
              <a:ext cx="310" cy="258"/>
            </a:xfrm>
            <a:prstGeom prst="line">
              <a:avLst/>
            </a:prstGeom>
            <a:noFill/>
            <a:ln w="28575">
              <a:solidFill>
                <a:srgbClr val="FF0000"/>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27" name="Group 123">
              <a:extLst>
                <a:ext uri="{FF2B5EF4-FFF2-40B4-BE49-F238E27FC236}">
                  <a16:creationId xmlns:a16="http://schemas.microsoft.com/office/drawing/2014/main" id="{4485DB34-0933-4F69-A3BD-9532BEA1B6A9}"/>
                </a:ext>
              </a:extLst>
            </p:cNvPr>
            <p:cNvGrpSpPr>
              <a:grpSpLocks/>
            </p:cNvGrpSpPr>
            <p:nvPr/>
          </p:nvGrpSpPr>
          <p:grpSpPr bwMode="auto">
            <a:xfrm>
              <a:off x="4324" y="1518"/>
              <a:ext cx="202" cy="231"/>
              <a:chOff x="618" y="3500"/>
              <a:chExt cx="202" cy="231"/>
            </a:xfrm>
          </p:grpSpPr>
          <p:sp>
            <p:nvSpPr>
              <p:cNvPr id="30" name="Oval 124">
                <a:extLst>
                  <a:ext uri="{FF2B5EF4-FFF2-40B4-BE49-F238E27FC236}">
                    <a16:creationId xmlns:a16="http://schemas.microsoft.com/office/drawing/2014/main" id="{C204A8C5-3FCA-48E8-9059-49A0C6740C19}"/>
                  </a:ext>
                </a:extLst>
              </p:cNvPr>
              <p:cNvSpPr>
                <a:spLocks noChangeArrowheads="1"/>
              </p:cNvSpPr>
              <p:nvPr/>
            </p:nvSpPr>
            <p:spPr bwMode="auto">
              <a:xfrm>
                <a:off x="618" y="3520"/>
                <a:ext cx="202" cy="201"/>
              </a:xfrm>
              <a:prstGeom prst="ellipse">
                <a:avLst/>
              </a:prstGeom>
              <a:solidFill>
                <a:schemeClr val="bg1"/>
              </a:solidFill>
              <a:ln w="19050">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1" name="Text Box 125">
                <a:extLst>
                  <a:ext uri="{FF2B5EF4-FFF2-40B4-BE49-F238E27FC236}">
                    <a16:creationId xmlns:a16="http://schemas.microsoft.com/office/drawing/2014/main" id="{17E8C8C7-00C7-4472-BC1A-0AE788290F94}"/>
                  </a:ext>
                </a:extLst>
              </p:cNvPr>
              <p:cNvSpPr txBox="1">
                <a:spLocks noChangeArrowheads="1"/>
              </p:cNvSpPr>
              <p:nvPr/>
            </p:nvSpPr>
            <p:spPr bwMode="auto">
              <a:xfrm>
                <a:off x="628" y="3500"/>
                <a:ext cx="181"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solidFill>
                      <a:srgbClr val="FF0000"/>
                    </a:solidFill>
                    <a:cs typeface="+mn-cs"/>
                  </a:rPr>
                  <a:t>1</a:t>
                </a:r>
              </a:p>
            </p:txBody>
          </p:sp>
        </p:grpSp>
        <p:sp>
          <p:nvSpPr>
            <p:cNvPr id="28" name="Text Box 126">
              <a:extLst>
                <a:ext uri="{FF2B5EF4-FFF2-40B4-BE49-F238E27FC236}">
                  <a16:creationId xmlns:a16="http://schemas.microsoft.com/office/drawing/2014/main" id="{2ADC1CBD-3259-46EC-84AB-6FA72DFF8687}"/>
                </a:ext>
              </a:extLst>
            </p:cNvPr>
            <p:cNvSpPr txBox="1">
              <a:spLocks noChangeArrowheads="1"/>
            </p:cNvSpPr>
            <p:nvPr/>
          </p:nvSpPr>
          <p:spPr bwMode="auto">
            <a:xfrm>
              <a:off x="4158" y="2167"/>
              <a:ext cx="1349" cy="6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2000" dirty="0">
                  <a:latin typeface="Arial" charset="0"/>
                  <a:cs typeface="Arial" charset="0"/>
                </a:rPr>
                <a:t>移动节点在加入被访问网络时联系外地代理</a:t>
              </a:r>
              <a:endParaRPr lang="en-US" sz="2000" dirty="0">
                <a:latin typeface="Arial" charset="0"/>
                <a:cs typeface="Arial" charset="0"/>
              </a:endParaRPr>
            </a:p>
          </p:txBody>
        </p:sp>
        <p:sp>
          <p:nvSpPr>
            <p:cNvPr id="29" name="Line 127">
              <a:extLst>
                <a:ext uri="{FF2B5EF4-FFF2-40B4-BE49-F238E27FC236}">
                  <a16:creationId xmlns:a16="http://schemas.microsoft.com/office/drawing/2014/main" id="{C73C5C4A-2C3E-4BB7-A0E4-08C5CBE9855A}"/>
                </a:ext>
              </a:extLst>
            </p:cNvPr>
            <p:cNvSpPr>
              <a:spLocks noChangeShapeType="1"/>
            </p:cNvSpPr>
            <p:nvPr/>
          </p:nvSpPr>
          <p:spPr bwMode="auto">
            <a:xfrm>
              <a:off x="4512" y="1760"/>
              <a:ext cx="560" cy="456"/>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nvGrpSpPr>
          <p:cNvPr id="32" name="Group 128">
            <a:extLst>
              <a:ext uri="{FF2B5EF4-FFF2-40B4-BE49-F238E27FC236}">
                <a16:creationId xmlns:a16="http://schemas.microsoft.com/office/drawing/2014/main" id="{85B8D4F8-A451-4858-A34F-3CAB53D79D9C}"/>
              </a:ext>
            </a:extLst>
          </p:cNvPr>
          <p:cNvGrpSpPr>
            <a:grpSpLocks/>
          </p:cNvGrpSpPr>
          <p:nvPr/>
        </p:nvGrpSpPr>
        <p:grpSpPr bwMode="auto">
          <a:xfrm>
            <a:off x="2435225" y="3069629"/>
            <a:ext cx="4046538" cy="1789113"/>
            <a:chOff x="1534" y="1686"/>
            <a:chExt cx="2549" cy="1127"/>
          </a:xfrm>
        </p:grpSpPr>
        <p:sp>
          <p:nvSpPr>
            <p:cNvPr id="33" name="Line 129">
              <a:extLst>
                <a:ext uri="{FF2B5EF4-FFF2-40B4-BE49-F238E27FC236}">
                  <a16:creationId xmlns:a16="http://schemas.microsoft.com/office/drawing/2014/main" id="{3E845810-D32C-49E5-9AB4-30041ECABED0}"/>
                </a:ext>
              </a:extLst>
            </p:cNvPr>
            <p:cNvSpPr>
              <a:spLocks noChangeShapeType="1"/>
            </p:cNvSpPr>
            <p:nvPr/>
          </p:nvSpPr>
          <p:spPr bwMode="auto">
            <a:xfrm flipH="1" flipV="1">
              <a:off x="1801" y="1762"/>
              <a:ext cx="2167" cy="106"/>
            </a:xfrm>
            <a:prstGeom prst="line">
              <a:avLst/>
            </a:prstGeom>
            <a:noFill/>
            <a:ln w="28575">
              <a:solidFill>
                <a:srgbClr val="FF0000"/>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34" name="Group 130">
              <a:extLst>
                <a:ext uri="{FF2B5EF4-FFF2-40B4-BE49-F238E27FC236}">
                  <a16:creationId xmlns:a16="http://schemas.microsoft.com/office/drawing/2014/main" id="{AB5A529E-7FA4-443C-B2CD-E5FCB980FF21}"/>
                </a:ext>
              </a:extLst>
            </p:cNvPr>
            <p:cNvGrpSpPr>
              <a:grpSpLocks/>
            </p:cNvGrpSpPr>
            <p:nvPr/>
          </p:nvGrpSpPr>
          <p:grpSpPr bwMode="auto">
            <a:xfrm>
              <a:off x="2724" y="1686"/>
              <a:ext cx="214" cy="231"/>
              <a:chOff x="618" y="3500"/>
              <a:chExt cx="214" cy="231"/>
            </a:xfrm>
          </p:grpSpPr>
          <p:sp>
            <p:nvSpPr>
              <p:cNvPr id="37" name="Oval 131">
                <a:extLst>
                  <a:ext uri="{FF2B5EF4-FFF2-40B4-BE49-F238E27FC236}">
                    <a16:creationId xmlns:a16="http://schemas.microsoft.com/office/drawing/2014/main" id="{BD3677C1-9185-462A-A6FB-CFEF1A3F4DE7}"/>
                  </a:ext>
                </a:extLst>
              </p:cNvPr>
              <p:cNvSpPr>
                <a:spLocks noChangeArrowheads="1"/>
              </p:cNvSpPr>
              <p:nvPr/>
            </p:nvSpPr>
            <p:spPr bwMode="auto">
              <a:xfrm>
                <a:off x="618" y="3520"/>
                <a:ext cx="202" cy="201"/>
              </a:xfrm>
              <a:prstGeom prst="ellipse">
                <a:avLst/>
              </a:prstGeom>
              <a:solidFill>
                <a:schemeClr val="bg1"/>
              </a:solidFill>
              <a:ln w="19050">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8" name="Text Box 132">
                <a:extLst>
                  <a:ext uri="{FF2B5EF4-FFF2-40B4-BE49-F238E27FC236}">
                    <a16:creationId xmlns:a16="http://schemas.microsoft.com/office/drawing/2014/main" id="{39E758BD-E9D0-4140-A873-FB22F7E82F84}"/>
                  </a:ext>
                </a:extLst>
              </p:cNvPr>
              <p:cNvSpPr txBox="1">
                <a:spLocks noChangeArrowheads="1"/>
              </p:cNvSpPr>
              <p:nvPr/>
            </p:nvSpPr>
            <p:spPr bwMode="auto">
              <a:xfrm>
                <a:off x="628" y="3500"/>
                <a:ext cx="20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solidFill>
                      <a:srgbClr val="FF0000"/>
                    </a:solidFill>
                    <a:cs typeface="+mn-cs"/>
                  </a:rPr>
                  <a:t>2</a:t>
                </a:r>
              </a:p>
            </p:txBody>
          </p:sp>
        </p:grpSp>
        <p:sp>
          <p:nvSpPr>
            <p:cNvPr id="35" name="Text Box 133">
              <a:extLst>
                <a:ext uri="{FF2B5EF4-FFF2-40B4-BE49-F238E27FC236}">
                  <a16:creationId xmlns:a16="http://schemas.microsoft.com/office/drawing/2014/main" id="{1C9F84BF-45AE-4D05-A592-5494A5932A4D}"/>
                </a:ext>
              </a:extLst>
            </p:cNvPr>
            <p:cNvSpPr txBox="1">
              <a:spLocks noChangeArrowheads="1"/>
            </p:cNvSpPr>
            <p:nvPr/>
          </p:nvSpPr>
          <p:spPr bwMode="auto">
            <a:xfrm>
              <a:off x="1534" y="2367"/>
              <a:ext cx="2549" cy="4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2000" dirty="0">
                  <a:latin typeface="Arial" charset="0"/>
                  <a:cs typeface="Arial" charset="0"/>
                </a:rPr>
                <a:t>外地代理联系本地代理：“（你那里的）这个节点现在在我的网络里”</a:t>
              </a:r>
              <a:endParaRPr lang="en-US" sz="2000" dirty="0">
                <a:latin typeface="Arial" charset="0"/>
                <a:cs typeface="Arial" charset="0"/>
              </a:endParaRPr>
            </a:p>
          </p:txBody>
        </p:sp>
        <p:sp>
          <p:nvSpPr>
            <p:cNvPr id="36" name="Line 134">
              <a:extLst>
                <a:ext uri="{FF2B5EF4-FFF2-40B4-BE49-F238E27FC236}">
                  <a16:creationId xmlns:a16="http://schemas.microsoft.com/office/drawing/2014/main" id="{538A65FF-6F71-42D4-9D56-00E62F99CE3B}"/>
                </a:ext>
              </a:extLst>
            </p:cNvPr>
            <p:cNvSpPr>
              <a:spLocks noChangeShapeType="1"/>
            </p:cNvSpPr>
            <p:nvPr/>
          </p:nvSpPr>
          <p:spPr bwMode="auto">
            <a:xfrm flipH="1" flipV="1">
              <a:off x="2824" y="1944"/>
              <a:ext cx="0" cy="46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sp>
        <p:nvSpPr>
          <p:cNvPr id="39" name="Freeform 96">
            <a:extLst>
              <a:ext uri="{FF2B5EF4-FFF2-40B4-BE49-F238E27FC236}">
                <a16:creationId xmlns:a16="http://schemas.microsoft.com/office/drawing/2014/main" id="{EE94D69B-EF63-4CF2-9080-C6C93C8AA94A}"/>
              </a:ext>
            </a:extLst>
          </p:cNvPr>
          <p:cNvSpPr>
            <a:spLocks/>
          </p:cNvSpPr>
          <p:nvPr/>
        </p:nvSpPr>
        <p:spPr bwMode="auto">
          <a:xfrm>
            <a:off x="1462088" y="2250479"/>
            <a:ext cx="998537" cy="823913"/>
          </a:xfrm>
          <a:custGeom>
            <a:avLst/>
            <a:gdLst>
              <a:gd name="T0" fmla="*/ 99558033 w 10000"/>
              <a:gd name="T1" fmla="*/ 2147483647 h 10305"/>
              <a:gd name="T2" fmla="*/ 2147483647 w 10000"/>
              <a:gd name="T3" fmla="*/ 2147483647 h 10305"/>
              <a:gd name="T4" fmla="*/ 2147483647 w 10000"/>
              <a:gd name="T5" fmla="*/ 204436681 h 10305"/>
              <a:gd name="T6" fmla="*/ 2147483647 w 10000"/>
              <a:gd name="T7" fmla="*/ 2147483647 h 10305"/>
              <a:gd name="T8" fmla="*/ 2147483647 w 10000"/>
              <a:gd name="T9" fmla="*/ 2147483647 h 10305"/>
              <a:gd name="T10" fmla="*/ 2147483647 w 10000"/>
              <a:gd name="T11" fmla="*/ 2147483647 h 10305"/>
              <a:gd name="T12" fmla="*/ 2147483647 w 10000"/>
              <a:gd name="T13" fmla="*/ 2147483647 h 10305"/>
              <a:gd name="T14" fmla="*/ 2147483647 w 10000"/>
              <a:gd name="T15" fmla="*/ 2147483647 h 10305"/>
              <a:gd name="T16" fmla="*/ 2147483647 w 10000"/>
              <a:gd name="T17" fmla="*/ 2147483647 h 10305"/>
              <a:gd name="T18" fmla="*/ 2147483647 w 10000"/>
              <a:gd name="T19" fmla="*/ 2147483647 h 10305"/>
              <a:gd name="T20" fmla="*/ 99558033 w 10000"/>
              <a:gd name="T21" fmla="*/ 2147483647 h 103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305">
                <a:moveTo>
                  <a:pt x="1" y="4863"/>
                </a:moveTo>
                <a:cubicBezTo>
                  <a:pt x="1" y="3794"/>
                  <a:pt x="5" y="1801"/>
                  <a:pt x="686" y="991"/>
                </a:cubicBezTo>
                <a:cubicBezTo>
                  <a:pt x="1367" y="181"/>
                  <a:pt x="2904" y="-40"/>
                  <a:pt x="4086" y="5"/>
                </a:cubicBezTo>
                <a:cubicBezTo>
                  <a:pt x="5268" y="50"/>
                  <a:pt x="6836" y="553"/>
                  <a:pt x="7779" y="1264"/>
                </a:cubicBezTo>
                <a:cubicBezTo>
                  <a:pt x="8722" y="1975"/>
                  <a:pt x="9397" y="2830"/>
                  <a:pt x="9747" y="4270"/>
                </a:cubicBezTo>
                <a:cubicBezTo>
                  <a:pt x="10096" y="5710"/>
                  <a:pt x="10030" y="8980"/>
                  <a:pt x="9875" y="9905"/>
                </a:cubicBezTo>
                <a:cubicBezTo>
                  <a:pt x="9719" y="10828"/>
                  <a:pt x="9488" y="9873"/>
                  <a:pt x="8815" y="9814"/>
                </a:cubicBezTo>
                <a:cubicBezTo>
                  <a:pt x="8140" y="9757"/>
                  <a:pt x="6708" y="9565"/>
                  <a:pt x="5830" y="9554"/>
                </a:cubicBezTo>
                <a:cubicBezTo>
                  <a:pt x="4953" y="9543"/>
                  <a:pt x="4372" y="9985"/>
                  <a:pt x="3546" y="9748"/>
                </a:cubicBezTo>
                <a:cubicBezTo>
                  <a:pt x="2722" y="9508"/>
                  <a:pt x="1457" y="8935"/>
                  <a:pt x="867" y="8121"/>
                </a:cubicBezTo>
                <a:cubicBezTo>
                  <a:pt x="276" y="7307"/>
                  <a:pt x="-15" y="6195"/>
                  <a:pt x="1" y="4863"/>
                </a:cubicBezTo>
                <a:close/>
              </a:path>
            </a:pathLst>
          </a:custGeom>
          <a:solidFill>
            <a:srgbClr val="33CCCC">
              <a:alpha val="78038"/>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40" name="Rectangle 22">
            <a:extLst>
              <a:ext uri="{FF2B5EF4-FFF2-40B4-BE49-F238E27FC236}">
                <a16:creationId xmlns:a16="http://schemas.microsoft.com/office/drawing/2014/main" id="{29006FA8-A903-4867-B3BA-6437895D4721}"/>
              </a:ext>
            </a:extLst>
          </p:cNvPr>
          <p:cNvSpPr txBox="1">
            <a:spLocks noChangeArrowheads="1"/>
          </p:cNvSpPr>
          <p:nvPr/>
        </p:nvSpPr>
        <p:spPr bwMode="auto">
          <a:xfrm>
            <a:off x="914400" y="4941168"/>
            <a:ext cx="7772400" cy="182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buFont typeface="Wingdings" charset="0"/>
              <a:buNone/>
              <a:defRPr/>
            </a:pPr>
            <a:r>
              <a:rPr lang="zh-CN" altLang="en-US" sz="2400" kern="0" dirty="0">
                <a:latin typeface="Gill Sans MT" charset="0"/>
              </a:rPr>
              <a:t>结果：</a:t>
            </a:r>
            <a:endParaRPr lang="en-US" altLang="zh-CN" sz="2400" kern="0" dirty="0">
              <a:latin typeface="Gill Sans MT" charset="0"/>
            </a:endParaRPr>
          </a:p>
          <a:p>
            <a:pPr>
              <a:defRPr/>
            </a:pPr>
            <a:r>
              <a:rPr lang="zh-CN" altLang="en-US" sz="2400" kern="0" dirty="0">
                <a:latin typeface="Gill Sans MT" charset="0"/>
              </a:rPr>
              <a:t>外地代理可以和移动节点通信</a:t>
            </a:r>
            <a:endParaRPr lang="en-US" sz="2400" kern="0" dirty="0">
              <a:latin typeface="Gill Sans MT" charset="0"/>
            </a:endParaRPr>
          </a:p>
          <a:p>
            <a:pPr>
              <a:defRPr/>
            </a:pPr>
            <a:r>
              <a:rPr lang="zh-CN" altLang="en-US" sz="2400" kern="0" dirty="0">
                <a:latin typeface="Gill Sans MT" charset="0"/>
              </a:rPr>
              <a:t>本地代理知道移动节点当前位置（在哪个被访问网络上，转交地址是什么）</a:t>
            </a:r>
            <a:endParaRPr lang="en-US" sz="2400" kern="0" dirty="0">
              <a:latin typeface="Gill Sans MT" charset="0"/>
            </a:endParaRPr>
          </a:p>
        </p:txBody>
      </p:sp>
    </p:spTree>
    <p:extLst>
      <p:ext uri="{BB962C8B-B14F-4D97-AF65-F5344CB8AC3E}">
        <p14:creationId xmlns:p14="http://schemas.microsoft.com/office/powerpoint/2010/main" val="41823599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1E9C1C-5BEB-4669-81EA-C8F5402EFBCA}"/>
              </a:ext>
            </a:extLst>
          </p:cNvPr>
          <p:cNvSpPr>
            <a:spLocks noGrp="1"/>
          </p:cNvSpPr>
          <p:nvPr>
            <p:ph type="title"/>
          </p:nvPr>
        </p:nvSpPr>
        <p:spPr/>
        <p:txBody>
          <a:bodyPr/>
          <a:lstStyle/>
          <a:p>
            <a:r>
              <a:rPr lang="zh-CN" altLang="en-US" dirty="0"/>
              <a:t>间接路由的移动性方案</a:t>
            </a:r>
          </a:p>
        </p:txBody>
      </p:sp>
      <p:sp>
        <p:nvSpPr>
          <p:cNvPr id="4" name="灯片编号占位符 3">
            <a:extLst>
              <a:ext uri="{FF2B5EF4-FFF2-40B4-BE49-F238E27FC236}">
                <a16:creationId xmlns:a16="http://schemas.microsoft.com/office/drawing/2014/main" id="{D7995C7F-A00B-4EBD-9B6C-AABE27FE82D7}"/>
              </a:ext>
            </a:extLst>
          </p:cNvPr>
          <p:cNvSpPr>
            <a:spLocks noGrp="1"/>
          </p:cNvSpPr>
          <p:nvPr>
            <p:ph type="sldNum" sz="quarter" idx="12"/>
          </p:nvPr>
        </p:nvSpPr>
        <p:spPr/>
        <p:txBody>
          <a:bodyPr/>
          <a:lstStyle/>
          <a:p>
            <a:fld id="{E3FA5FAF-8A25-4B6E-94B7-5CA30A873E9A}" type="slidenum">
              <a:rPr lang="zh-CN" altLang="en-US" smtClean="0"/>
              <a:pPr/>
              <a:t>48</a:t>
            </a:fld>
            <a:endParaRPr lang="zh-CN" altLang="en-US"/>
          </a:p>
        </p:txBody>
      </p:sp>
      <p:pic>
        <p:nvPicPr>
          <p:cNvPr id="5" name="Picture 2">
            <a:extLst>
              <a:ext uri="{FF2B5EF4-FFF2-40B4-BE49-F238E27FC236}">
                <a16:creationId xmlns:a16="http://schemas.microsoft.com/office/drawing/2014/main" id="{755F159A-C727-4CE0-A915-9879DDC3836B}"/>
              </a:ext>
            </a:extLst>
          </p:cNvPr>
          <p:cNvPicPr>
            <a:picLocks noChangeAspect="1" noChangeArrowheads="1"/>
          </p:cNvPicPr>
          <p:nvPr/>
        </p:nvPicPr>
        <p:blipFill>
          <a:blip r:embed="rId2" cstate="print">
            <a:lum bright="-20000" contrast="40000"/>
          </a:blip>
          <a:srcRect/>
          <a:stretch>
            <a:fillRect/>
          </a:stretch>
        </p:blipFill>
        <p:spPr bwMode="auto">
          <a:xfrm>
            <a:off x="877888" y="2015951"/>
            <a:ext cx="7078662" cy="4797425"/>
          </a:xfrm>
          <a:prstGeom prst="rect">
            <a:avLst/>
          </a:prstGeom>
          <a:noFill/>
          <a:ln w="9525">
            <a:noFill/>
            <a:miter lim="800000"/>
            <a:headEnd/>
            <a:tailEnd/>
          </a:ln>
        </p:spPr>
      </p:pic>
      <p:grpSp>
        <p:nvGrpSpPr>
          <p:cNvPr id="6" name="Group 142">
            <a:extLst>
              <a:ext uri="{FF2B5EF4-FFF2-40B4-BE49-F238E27FC236}">
                <a16:creationId xmlns:a16="http://schemas.microsoft.com/office/drawing/2014/main" id="{19572CCD-0BBB-441F-9EA8-A6906C8342ED}"/>
              </a:ext>
            </a:extLst>
          </p:cNvPr>
          <p:cNvGrpSpPr>
            <a:grpSpLocks/>
          </p:cNvGrpSpPr>
          <p:nvPr/>
        </p:nvGrpSpPr>
        <p:grpSpPr bwMode="auto">
          <a:xfrm>
            <a:off x="908050" y="5013797"/>
            <a:ext cx="2535238" cy="1079501"/>
            <a:chOff x="572" y="2804"/>
            <a:chExt cx="1597" cy="680"/>
          </a:xfrm>
        </p:grpSpPr>
        <p:sp>
          <p:nvSpPr>
            <p:cNvPr id="7" name="Text Box 143">
              <a:extLst>
                <a:ext uri="{FF2B5EF4-FFF2-40B4-BE49-F238E27FC236}">
                  <a16:creationId xmlns:a16="http://schemas.microsoft.com/office/drawing/2014/main" id="{4E1CF31D-CB93-47C4-BF34-C3534A416983}"/>
                </a:ext>
              </a:extLst>
            </p:cNvPr>
            <p:cNvSpPr txBox="1">
              <a:spLocks noChangeArrowheads="1"/>
            </p:cNvSpPr>
            <p:nvPr/>
          </p:nvSpPr>
          <p:spPr bwMode="auto">
            <a:xfrm>
              <a:off x="572" y="2902"/>
              <a:ext cx="1597" cy="582"/>
            </a:xfrm>
            <a:prstGeom prst="rect">
              <a:avLst/>
            </a:prstGeom>
            <a:noFill/>
            <a:ln w="9525">
              <a:noFill/>
              <a:miter lim="800000"/>
              <a:headEnd/>
              <a:tailEnd/>
            </a:ln>
          </p:spPr>
          <p:txBody>
            <a:bodyPr>
              <a:spAutoFit/>
            </a:bodyPr>
            <a:lstStyle/>
            <a:p>
              <a:r>
                <a:rPr lang="zh-CN" altLang="en-US" dirty="0">
                  <a:latin typeface="Arial" pitchFamily="34" charset="0"/>
                  <a:cs typeface="Arial" pitchFamily="34" charset="0"/>
                </a:rPr>
                <a:t>通信对象使用移动节点的本地永久地址作为目的地</a:t>
              </a:r>
              <a:endParaRPr lang="en-US" altLang="zh-CN" dirty="0">
                <a:latin typeface="Arial" pitchFamily="34" charset="0"/>
                <a:cs typeface="Arial" pitchFamily="34" charset="0"/>
              </a:endParaRPr>
            </a:p>
          </p:txBody>
        </p:sp>
        <p:sp>
          <p:nvSpPr>
            <p:cNvPr id="8" name="Line 144">
              <a:extLst>
                <a:ext uri="{FF2B5EF4-FFF2-40B4-BE49-F238E27FC236}">
                  <a16:creationId xmlns:a16="http://schemas.microsoft.com/office/drawing/2014/main" id="{DB457249-F236-4124-89B2-204730B2D8BD}"/>
                </a:ext>
              </a:extLst>
            </p:cNvPr>
            <p:cNvSpPr>
              <a:spLocks noChangeShapeType="1"/>
            </p:cNvSpPr>
            <p:nvPr/>
          </p:nvSpPr>
          <p:spPr bwMode="auto">
            <a:xfrm flipV="1">
              <a:off x="1703" y="2804"/>
              <a:ext cx="465" cy="144"/>
            </a:xfrm>
            <a:prstGeom prst="line">
              <a:avLst/>
            </a:prstGeom>
            <a:noFill/>
            <a:ln w="19050">
              <a:solidFill>
                <a:schemeClr val="tx1"/>
              </a:solidFill>
              <a:round/>
              <a:headEnd/>
              <a:tailEnd/>
            </a:ln>
          </p:spPr>
          <p:txBody>
            <a:bodyPr wrap="none"/>
            <a:lstStyle/>
            <a:p>
              <a:endParaRPr lang="zh-CN" altLang="en-US"/>
            </a:p>
          </p:txBody>
        </p:sp>
      </p:grpSp>
      <p:grpSp>
        <p:nvGrpSpPr>
          <p:cNvPr id="9" name="Group 145">
            <a:extLst>
              <a:ext uri="{FF2B5EF4-FFF2-40B4-BE49-F238E27FC236}">
                <a16:creationId xmlns:a16="http://schemas.microsoft.com/office/drawing/2014/main" id="{65F5A2FE-DBEE-4281-B778-7CE917EF6721}"/>
              </a:ext>
            </a:extLst>
          </p:cNvPr>
          <p:cNvGrpSpPr>
            <a:grpSpLocks/>
          </p:cNvGrpSpPr>
          <p:nvPr/>
        </p:nvGrpSpPr>
        <p:grpSpPr bwMode="auto">
          <a:xfrm>
            <a:off x="3435350" y="1654001"/>
            <a:ext cx="2459038" cy="2392362"/>
            <a:chOff x="1954" y="1163"/>
            <a:chExt cx="1549" cy="1507"/>
          </a:xfrm>
        </p:grpSpPr>
        <p:sp>
          <p:nvSpPr>
            <p:cNvPr id="10" name="Text Box 146">
              <a:extLst>
                <a:ext uri="{FF2B5EF4-FFF2-40B4-BE49-F238E27FC236}">
                  <a16:creationId xmlns:a16="http://schemas.microsoft.com/office/drawing/2014/main" id="{3870448D-E986-4083-9031-61120D8FF73C}"/>
                </a:ext>
              </a:extLst>
            </p:cNvPr>
            <p:cNvSpPr txBox="1">
              <a:spLocks noChangeArrowheads="1"/>
            </p:cNvSpPr>
            <p:nvPr/>
          </p:nvSpPr>
          <p:spPr bwMode="auto">
            <a:xfrm>
              <a:off x="1954" y="1163"/>
              <a:ext cx="1549" cy="582"/>
            </a:xfrm>
            <a:prstGeom prst="rect">
              <a:avLst/>
            </a:prstGeom>
            <a:noFill/>
            <a:ln w="9525">
              <a:noFill/>
              <a:miter lim="800000"/>
              <a:headEnd/>
              <a:tailEnd/>
            </a:ln>
          </p:spPr>
          <p:txBody>
            <a:bodyPr>
              <a:spAutoFit/>
            </a:bodyPr>
            <a:lstStyle/>
            <a:p>
              <a:r>
                <a:rPr lang="zh-CN" altLang="en-US" dirty="0">
                  <a:latin typeface="Arial" pitchFamily="34" charset="0"/>
                  <a:cs typeface="Arial" pitchFamily="34" charset="0"/>
                </a:rPr>
                <a:t>本地代理截获数据报，通过隧道转发给外地代理（转交地址）</a:t>
              </a:r>
              <a:endParaRPr lang="en-US" altLang="zh-CN" dirty="0">
                <a:latin typeface="Arial" pitchFamily="34" charset="0"/>
                <a:cs typeface="Arial" pitchFamily="34" charset="0"/>
              </a:endParaRPr>
            </a:p>
          </p:txBody>
        </p:sp>
        <p:sp>
          <p:nvSpPr>
            <p:cNvPr id="11" name="Line 147">
              <a:extLst>
                <a:ext uri="{FF2B5EF4-FFF2-40B4-BE49-F238E27FC236}">
                  <a16:creationId xmlns:a16="http://schemas.microsoft.com/office/drawing/2014/main" id="{F57C79C0-1F72-4B17-8081-5A6C8FF31305}"/>
                </a:ext>
              </a:extLst>
            </p:cNvPr>
            <p:cNvSpPr>
              <a:spLocks noChangeShapeType="1"/>
            </p:cNvSpPr>
            <p:nvPr/>
          </p:nvSpPr>
          <p:spPr bwMode="auto">
            <a:xfrm flipH="1">
              <a:off x="2600" y="1698"/>
              <a:ext cx="52" cy="972"/>
            </a:xfrm>
            <a:prstGeom prst="line">
              <a:avLst/>
            </a:prstGeom>
            <a:noFill/>
            <a:ln w="19050">
              <a:solidFill>
                <a:schemeClr val="tx1"/>
              </a:solidFill>
              <a:round/>
              <a:headEnd/>
              <a:tailEnd/>
            </a:ln>
          </p:spPr>
          <p:txBody>
            <a:bodyPr wrap="none"/>
            <a:lstStyle/>
            <a:p>
              <a:endParaRPr lang="zh-CN" altLang="en-US"/>
            </a:p>
          </p:txBody>
        </p:sp>
      </p:grpSp>
      <p:grpSp>
        <p:nvGrpSpPr>
          <p:cNvPr id="12" name="Group 148">
            <a:extLst>
              <a:ext uri="{FF2B5EF4-FFF2-40B4-BE49-F238E27FC236}">
                <a16:creationId xmlns:a16="http://schemas.microsoft.com/office/drawing/2014/main" id="{58E18395-C129-4CE9-9614-2EB62E9864DA}"/>
              </a:ext>
            </a:extLst>
          </p:cNvPr>
          <p:cNvGrpSpPr>
            <a:grpSpLocks/>
          </p:cNvGrpSpPr>
          <p:nvPr/>
        </p:nvGrpSpPr>
        <p:grpSpPr bwMode="auto">
          <a:xfrm>
            <a:off x="6261100" y="1487314"/>
            <a:ext cx="2338388" cy="2509838"/>
            <a:chOff x="3944" y="708"/>
            <a:chExt cx="1473" cy="1581"/>
          </a:xfrm>
        </p:grpSpPr>
        <p:sp>
          <p:nvSpPr>
            <p:cNvPr id="13" name="Text Box 149">
              <a:extLst>
                <a:ext uri="{FF2B5EF4-FFF2-40B4-BE49-F238E27FC236}">
                  <a16:creationId xmlns:a16="http://schemas.microsoft.com/office/drawing/2014/main" id="{F3FF31FC-1A31-4B7C-A977-E16E0811CB4D}"/>
                </a:ext>
              </a:extLst>
            </p:cNvPr>
            <p:cNvSpPr txBox="1">
              <a:spLocks noChangeArrowheads="1"/>
            </p:cNvSpPr>
            <p:nvPr/>
          </p:nvSpPr>
          <p:spPr bwMode="auto">
            <a:xfrm>
              <a:off x="3944" y="708"/>
              <a:ext cx="1473" cy="407"/>
            </a:xfrm>
            <a:prstGeom prst="rect">
              <a:avLst/>
            </a:prstGeom>
            <a:noFill/>
            <a:ln w="9525">
              <a:noFill/>
              <a:miter lim="800000"/>
              <a:headEnd/>
              <a:tailEnd/>
            </a:ln>
          </p:spPr>
          <p:txBody>
            <a:bodyPr>
              <a:spAutoFit/>
            </a:bodyPr>
            <a:lstStyle/>
            <a:p>
              <a:r>
                <a:rPr lang="zh-CN" altLang="en-US" dirty="0">
                  <a:latin typeface="Arial" pitchFamily="34" charset="0"/>
                  <a:cs typeface="Arial" pitchFamily="34" charset="0"/>
                </a:rPr>
                <a:t>外地代理收到数据报，转发给移动节点</a:t>
              </a:r>
              <a:endParaRPr lang="en-US" altLang="zh-CN" dirty="0">
                <a:latin typeface="Arial" pitchFamily="34" charset="0"/>
                <a:cs typeface="Arial" pitchFamily="34" charset="0"/>
              </a:endParaRPr>
            </a:p>
          </p:txBody>
        </p:sp>
        <p:sp>
          <p:nvSpPr>
            <p:cNvPr id="14" name="Line 150">
              <a:extLst>
                <a:ext uri="{FF2B5EF4-FFF2-40B4-BE49-F238E27FC236}">
                  <a16:creationId xmlns:a16="http://schemas.microsoft.com/office/drawing/2014/main" id="{8B7E9F1D-8D92-4F85-A64F-31674D5716CF}"/>
                </a:ext>
              </a:extLst>
            </p:cNvPr>
            <p:cNvSpPr>
              <a:spLocks noChangeShapeType="1"/>
            </p:cNvSpPr>
            <p:nvPr/>
          </p:nvSpPr>
          <p:spPr bwMode="auto">
            <a:xfrm flipH="1">
              <a:off x="4040" y="1129"/>
              <a:ext cx="436" cy="1160"/>
            </a:xfrm>
            <a:prstGeom prst="line">
              <a:avLst/>
            </a:prstGeom>
            <a:noFill/>
            <a:ln w="9525">
              <a:solidFill>
                <a:schemeClr val="tx1"/>
              </a:solidFill>
              <a:round/>
              <a:headEnd/>
              <a:tailEnd/>
            </a:ln>
          </p:spPr>
          <p:txBody>
            <a:bodyPr wrap="none"/>
            <a:lstStyle/>
            <a:p>
              <a:endParaRPr lang="zh-CN" altLang="en-US"/>
            </a:p>
          </p:txBody>
        </p:sp>
      </p:grpSp>
      <p:grpSp>
        <p:nvGrpSpPr>
          <p:cNvPr id="15" name="Group 151">
            <a:extLst>
              <a:ext uri="{FF2B5EF4-FFF2-40B4-BE49-F238E27FC236}">
                <a16:creationId xmlns:a16="http://schemas.microsoft.com/office/drawing/2014/main" id="{3C48A6B0-A191-4AD5-B08E-BE0A117D0378}"/>
              </a:ext>
            </a:extLst>
          </p:cNvPr>
          <p:cNvGrpSpPr>
            <a:grpSpLocks/>
          </p:cNvGrpSpPr>
          <p:nvPr/>
        </p:nvGrpSpPr>
        <p:grpSpPr bwMode="auto">
          <a:xfrm>
            <a:off x="6315075" y="5294139"/>
            <a:ext cx="2586038" cy="741363"/>
            <a:chOff x="3978" y="3106"/>
            <a:chExt cx="1629" cy="467"/>
          </a:xfrm>
        </p:grpSpPr>
        <p:sp>
          <p:nvSpPr>
            <p:cNvPr id="16" name="Text Box 152">
              <a:extLst>
                <a:ext uri="{FF2B5EF4-FFF2-40B4-BE49-F238E27FC236}">
                  <a16:creationId xmlns:a16="http://schemas.microsoft.com/office/drawing/2014/main" id="{9C56B954-5DAE-48E2-921C-1484C239FA07}"/>
                </a:ext>
              </a:extLst>
            </p:cNvPr>
            <p:cNvSpPr txBox="1">
              <a:spLocks noChangeArrowheads="1"/>
            </p:cNvSpPr>
            <p:nvPr/>
          </p:nvSpPr>
          <p:spPr bwMode="auto">
            <a:xfrm>
              <a:off x="4332" y="3166"/>
              <a:ext cx="1275" cy="407"/>
            </a:xfrm>
            <a:prstGeom prst="rect">
              <a:avLst/>
            </a:prstGeom>
            <a:noFill/>
            <a:ln w="9525">
              <a:noFill/>
              <a:miter lim="800000"/>
              <a:headEnd/>
              <a:tailEnd/>
            </a:ln>
          </p:spPr>
          <p:txBody>
            <a:bodyPr>
              <a:spAutoFit/>
            </a:bodyPr>
            <a:lstStyle/>
            <a:p>
              <a:r>
                <a:rPr lang="zh-CN" altLang="en-US" dirty="0">
                  <a:latin typeface="Arial" pitchFamily="34" charset="0"/>
                  <a:cs typeface="Arial" pitchFamily="34" charset="0"/>
                </a:rPr>
                <a:t>移动节点直接回复通信对象</a:t>
              </a:r>
              <a:endParaRPr lang="en-US" altLang="zh-CN" dirty="0">
                <a:latin typeface="Arial" pitchFamily="34" charset="0"/>
                <a:cs typeface="Arial" pitchFamily="34" charset="0"/>
              </a:endParaRPr>
            </a:p>
          </p:txBody>
        </p:sp>
        <p:sp>
          <p:nvSpPr>
            <p:cNvPr id="17" name="Line 153">
              <a:extLst>
                <a:ext uri="{FF2B5EF4-FFF2-40B4-BE49-F238E27FC236}">
                  <a16:creationId xmlns:a16="http://schemas.microsoft.com/office/drawing/2014/main" id="{A1DF4963-D4D1-46B1-8A36-5C9D2EBFA1D0}"/>
                </a:ext>
              </a:extLst>
            </p:cNvPr>
            <p:cNvSpPr>
              <a:spLocks noChangeShapeType="1"/>
            </p:cNvSpPr>
            <p:nvPr/>
          </p:nvSpPr>
          <p:spPr bwMode="auto">
            <a:xfrm flipH="1" flipV="1">
              <a:off x="3978" y="3106"/>
              <a:ext cx="461" cy="82"/>
            </a:xfrm>
            <a:prstGeom prst="line">
              <a:avLst/>
            </a:prstGeom>
            <a:noFill/>
            <a:ln w="9525">
              <a:solidFill>
                <a:schemeClr val="tx1"/>
              </a:solidFill>
              <a:round/>
              <a:headEnd/>
              <a:tailEnd/>
            </a:ln>
          </p:spPr>
          <p:txBody>
            <a:bodyPr wrap="none"/>
            <a:lstStyle/>
            <a:p>
              <a:endParaRPr lang="zh-CN" altLang="en-US"/>
            </a:p>
          </p:txBody>
        </p:sp>
      </p:grpSp>
    </p:spTree>
    <p:extLst>
      <p:ext uri="{BB962C8B-B14F-4D97-AF65-F5344CB8AC3E}">
        <p14:creationId xmlns:p14="http://schemas.microsoft.com/office/powerpoint/2010/main" val="6305342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7B70C-6715-4495-AC77-EAE7FE29F23F}"/>
              </a:ext>
            </a:extLst>
          </p:cNvPr>
          <p:cNvSpPr>
            <a:spLocks noGrp="1"/>
          </p:cNvSpPr>
          <p:nvPr>
            <p:ph type="title"/>
          </p:nvPr>
        </p:nvSpPr>
        <p:spPr/>
        <p:txBody>
          <a:bodyPr/>
          <a:lstStyle/>
          <a:p>
            <a:r>
              <a:rPr lang="zh-CN" altLang="en-US" dirty="0"/>
              <a:t>数据报转发</a:t>
            </a:r>
          </a:p>
        </p:txBody>
      </p:sp>
      <p:sp>
        <p:nvSpPr>
          <p:cNvPr id="4" name="灯片编号占位符 3">
            <a:extLst>
              <a:ext uri="{FF2B5EF4-FFF2-40B4-BE49-F238E27FC236}">
                <a16:creationId xmlns:a16="http://schemas.microsoft.com/office/drawing/2014/main" id="{8EE3DC56-C7FA-425F-8E73-9295ED710479}"/>
              </a:ext>
            </a:extLst>
          </p:cNvPr>
          <p:cNvSpPr>
            <a:spLocks noGrp="1"/>
          </p:cNvSpPr>
          <p:nvPr>
            <p:ph type="sldNum" sz="quarter" idx="12"/>
          </p:nvPr>
        </p:nvSpPr>
        <p:spPr/>
        <p:txBody>
          <a:bodyPr/>
          <a:lstStyle/>
          <a:p>
            <a:fld id="{E3FA5FAF-8A25-4B6E-94B7-5CA30A873E9A}" type="slidenum">
              <a:rPr lang="zh-CN" altLang="en-US" smtClean="0"/>
              <a:pPr/>
              <a:t>49</a:t>
            </a:fld>
            <a:endParaRPr lang="zh-CN" altLang="en-US"/>
          </a:p>
        </p:txBody>
      </p:sp>
      <p:pic>
        <p:nvPicPr>
          <p:cNvPr id="5" name="Picture 2">
            <a:extLst>
              <a:ext uri="{FF2B5EF4-FFF2-40B4-BE49-F238E27FC236}">
                <a16:creationId xmlns:a16="http://schemas.microsoft.com/office/drawing/2014/main" id="{4F0ECF93-E1C7-44B4-916B-0E285F0510E3}"/>
              </a:ext>
            </a:extLst>
          </p:cNvPr>
          <p:cNvPicPr>
            <a:picLocks noChangeAspect="1" noChangeArrowheads="1"/>
          </p:cNvPicPr>
          <p:nvPr/>
        </p:nvPicPr>
        <p:blipFill>
          <a:blip r:embed="rId2" cstate="print">
            <a:lum bright="-20000" contrast="40000"/>
          </a:blip>
          <a:srcRect/>
          <a:stretch>
            <a:fillRect/>
          </a:stretch>
        </p:blipFill>
        <p:spPr bwMode="auto">
          <a:xfrm>
            <a:off x="581025" y="1772816"/>
            <a:ext cx="8189913" cy="4941887"/>
          </a:xfrm>
          <a:prstGeom prst="rect">
            <a:avLst/>
          </a:prstGeom>
          <a:noFill/>
          <a:ln w="9525">
            <a:noFill/>
            <a:miter lim="800000"/>
            <a:headEnd/>
            <a:tailEnd/>
          </a:ln>
        </p:spPr>
      </p:pic>
    </p:spTree>
    <p:extLst>
      <p:ext uri="{BB962C8B-B14F-4D97-AF65-F5344CB8AC3E}">
        <p14:creationId xmlns:p14="http://schemas.microsoft.com/office/powerpoint/2010/main" val="326886393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F8261B-074E-4F34-B038-BC13653BEDA9}"/>
              </a:ext>
            </a:extLst>
          </p:cNvPr>
          <p:cNvSpPr>
            <a:spLocks noGrp="1"/>
          </p:cNvSpPr>
          <p:nvPr>
            <p:ph type="title"/>
          </p:nvPr>
        </p:nvSpPr>
        <p:spPr/>
        <p:txBody>
          <a:bodyPr/>
          <a:lstStyle/>
          <a:p>
            <a:r>
              <a:rPr lang="zh-CN" altLang="en-US" dirty="0"/>
              <a:t>构成无线网络的要素</a:t>
            </a:r>
          </a:p>
        </p:txBody>
      </p:sp>
      <p:sp>
        <p:nvSpPr>
          <p:cNvPr id="4" name="灯片编号占位符 3">
            <a:extLst>
              <a:ext uri="{FF2B5EF4-FFF2-40B4-BE49-F238E27FC236}">
                <a16:creationId xmlns:a16="http://schemas.microsoft.com/office/drawing/2014/main" id="{50612B4D-CE13-4097-864F-674DB46483FE}"/>
              </a:ext>
            </a:extLst>
          </p:cNvPr>
          <p:cNvSpPr>
            <a:spLocks noGrp="1"/>
          </p:cNvSpPr>
          <p:nvPr>
            <p:ph type="sldNum" sz="quarter" idx="12"/>
          </p:nvPr>
        </p:nvSpPr>
        <p:spPr/>
        <p:txBody>
          <a:bodyPr/>
          <a:lstStyle/>
          <a:p>
            <a:fld id="{E3FA5FAF-8A25-4B6E-94B7-5CA30A873E9A}" type="slidenum">
              <a:rPr lang="zh-CN" altLang="en-US" smtClean="0"/>
              <a:pPr/>
              <a:t>5</a:t>
            </a:fld>
            <a:endParaRPr lang="zh-CN" altLang="en-US"/>
          </a:p>
        </p:txBody>
      </p:sp>
      <p:sp>
        <p:nvSpPr>
          <p:cNvPr id="5" name="Oval 5">
            <a:extLst>
              <a:ext uri="{FF2B5EF4-FFF2-40B4-BE49-F238E27FC236}">
                <a16:creationId xmlns:a16="http://schemas.microsoft.com/office/drawing/2014/main" id="{1E641096-B213-4498-B51E-D80C07E68569}"/>
              </a:ext>
            </a:extLst>
          </p:cNvPr>
          <p:cNvSpPr>
            <a:spLocks noChangeArrowheads="1"/>
          </p:cNvSpPr>
          <p:nvPr/>
        </p:nvSpPr>
        <p:spPr bwMode="auto">
          <a:xfrm>
            <a:off x="4816475" y="4789066"/>
            <a:ext cx="2152650" cy="2093913"/>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6" name="Oval 11">
            <a:extLst>
              <a:ext uri="{FF2B5EF4-FFF2-40B4-BE49-F238E27FC236}">
                <a16:creationId xmlns:a16="http://schemas.microsoft.com/office/drawing/2014/main" id="{3865B0C1-F554-4EDA-B064-E441BA6AF41D}"/>
              </a:ext>
            </a:extLst>
          </p:cNvPr>
          <p:cNvSpPr>
            <a:spLocks noChangeArrowheads="1"/>
          </p:cNvSpPr>
          <p:nvPr/>
        </p:nvSpPr>
        <p:spPr bwMode="auto">
          <a:xfrm>
            <a:off x="650875" y="1755155"/>
            <a:ext cx="2252663" cy="2286000"/>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 name="Line 22">
            <a:extLst>
              <a:ext uri="{FF2B5EF4-FFF2-40B4-BE49-F238E27FC236}">
                <a16:creationId xmlns:a16="http://schemas.microsoft.com/office/drawing/2014/main" id="{3EF14CFC-AC84-43A4-8D80-D3AB92ED6E34}"/>
              </a:ext>
            </a:extLst>
          </p:cNvPr>
          <p:cNvSpPr>
            <a:spLocks noChangeShapeType="1"/>
          </p:cNvSpPr>
          <p:nvPr/>
        </p:nvSpPr>
        <p:spPr bwMode="auto">
          <a:xfrm>
            <a:off x="1798638" y="2858666"/>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 name="Oval 23">
            <a:extLst>
              <a:ext uri="{FF2B5EF4-FFF2-40B4-BE49-F238E27FC236}">
                <a16:creationId xmlns:a16="http://schemas.microsoft.com/office/drawing/2014/main" id="{F3E06597-D3AE-4951-BD83-3754B67BDFDA}"/>
              </a:ext>
            </a:extLst>
          </p:cNvPr>
          <p:cNvSpPr>
            <a:spLocks noChangeArrowheads="1"/>
          </p:cNvSpPr>
          <p:nvPr/>
        </p:nvSpPr>
        <p:spPr bwMode="auto">
          <a:xfrm>
            <a:off x="1524000" y="4444579"/>
            <a:ext cx="1038225" cy="1004887"/>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9" name="Line 34">
            <a:extLst>
              <a:ext uri="{FF2B5EF4-FFF2-40B4-BE49-F238E27FC236}">
                <a16:creationId xmlns:a16="http://schemas.microsoft.com/office/drawing/2014/main" id="{6C168A33-AE97-422C-9CD2-0765BDC6DCA0}"/>
              </a:ext>
            </a:extLst>
          </p:cNvPr>
          <p:cNvSpPr>
            <a:spLocks noChangeShapeType="1"/>
          </p:cNvSpPr>
          <p:nvPr/>
        </p:nvSpPr>
        <p:spPr bwMode="auto">
          <a:xfrm flipV="1">
            <a:off x="2197100" y="4047704"/>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0" name="Oval 38">
            <a:extLst>
              <a:ext uri="{FF2B5EF4-FFF2-40B4-BE49-F238E27FC236}">
                <a16:creationId xmlns:a16="http://schemas.microsoft.com/office/drawing/2014/main" id="{E6E0C09D-1B2C-4651-8D53-82CF4C9A405A}"/>
              </a:ext>
            </a:extLst>
          </p:cNvPr>
          <p:cNvSpPr>
            <a:spLocks noChangeArrowheads="1"/>
          </p:cNvSpPr>
          <p:nvPr/>
        </p:nvSpPr>
        <p:spPr bwMode="auto">
          <a:xfrm>
            <a:off x="3108325" y="4850979"/>
            <a:ext cx="2278063" cy="2052637"/>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1" name="Line 59">
            <a:extLst>
              <a:ext uri="{FF2B5EF4-FFF2-40B4-BE49-F238E27FC236}">
                <a16:creationId xmlns:a16="http://schemas.microsoft.com/office/drawing/2014/main" id="{E179FF97-EB1B-4D2F-A6AE-B53E600D0DB1}"/>
              </a:ext>
            </a:extLst>
          </p:cNvPr>
          <p:cNvSpPr>
            <a:spLocks noChangeShapeType="1"/>
          </p:cNvSpPr>
          <p:nvPr/>
        </p:nvSpPr>
        <p:spPr bwMode="auto">
          <a:xfrm>
            <a:off x="5360988" y="5835229"/>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2" name="Line 60">
            <a:extLst>
              <a:ext uri="{FF2B5EF4-FFF2-40B4-BE49-F238E27FC236}">
                <a16:creationId xmlns:a16="http://schemas.microsoft.com/office/drawing/2014/main" id="{04343E55-B898-40A0-B2E7-784FBF625532}"/>
              </a:ext>
            </a:extLst>
          </p:cNvPr>
          <p:cNvSpPr>
            <a:spLocks noChangeShapeType="1"/>
          </p:cNvSpPr>
          <p:nvPr/>
        </p:nvSpPr>
        <p:spPr bwMode="auto">
          <a:xfrm flipH="1">
            <a:off x="4873625" y="5738391"/>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 name="Line 61">
            <a:extLst>
              <a:ext uri="{FF2B5EF4-FFF2-40B4-BE49-F238E27FC236}">
                <a16:creationId xmlns:a16="http://schemas.microsoft.com/office/drawing/2014/main" id="{D484E6EF-85CA-4469-8DFD-67C0AAF5326B}"/>
              </a:ext>
            </a:extLst>
          </p:cNvPr>
          <p:cNvSpPr>
            <a:spLocks noChangeShapeType="1"/>
          </p:cNvSpPr>
          <p:nvPr/>
        </p:nvSpPr>
        <p:spPr bwMode="auto">
          <a:xfrm flipH="1">
            <a:off x="4887913" y="5814591"/>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4" name="Line 62">
            <a:extLst>
              <a:ext uri="{FF2B5EF4-FFF2-40B4-BE49-F238E27FC236}">
                <a16:creationId xmlns:a16="http://schemas.microsoft.com/office/drawing/2014/main" id="{E660C9F7-D6F3-49A1-8D6C-9B9B6A357881}"/>
              </a:ext>
            </a:extLst>
          </p:cNvPr>
          <p:cNvSpPr>
            <a:spLocks noChangeShapeType="1"/>
          </p:cNvSpPr>
          <p:nvPr/>
        </p:nvSpPr>
        <p:spPr bwMode="auto">
          <a:xfrm flipH="1">
            <a:off x="4830763" y="5881266"/>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5" name="Line 63">
            <a:extLst>
              <a:ext uri="{FF2B5EF4-FFF2-40B4-BE49-F238E27FC236}">
                <a16:creationId xmlns:a16="http://schemas.microsoft.com/office/drawing/2014/main" id="{59E8E129-B038-4401-8106-35515F970684}"/>
              </a:ext>
            </a:extLst>
          </p:cNvPr>
          <p:cNvSpPr>
            <a:spLocks noChangeShapeType="1"/>
          </p:cNvSpPr>
          <p:nvPr/>
        </p:nvSpPr>
        <p:spPr bwMode="auto">
          <a:xfrm flipH="1" flipV="1">
            <a:off x="4867275" y="4516016"/>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6" name="Line 64">
            <a:extLst>
              <a:ext uri="{FF2B5EF4-FFF2-40B4-BE49-F238E27FC236}">
                <a16:creationId xmlns:a16="http://schemas.microsoft.com/office/drawing/2014/main" id="{1217DEF2-FDE1-4E27-89F1-D7DDDA43CDC0}"/>
              </a:ext>
            </a:extLst>
          </p:cNvPr>
          <p:cNvSpPr>
            <a:spLocks noChangeShapeType="1"/>
          </p:cNvSpPr>
          <p:nvPr/>
        </p:nvSpPr>
        <p:spPr bwMode="auto">
          <a:xfrm flipV="1">
            <a:off x="4308475" y="4555704"/>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17" name="Group 356">
            <a:extLst>
              <a:ext uri="{FF2B5EF4-FFF2-40B4-BE49-F238E27FC236}">
                <a16:creationId xmlns:a16="http://schemas.microsoft.com/office/drawing/2014/main" id="{53C7A058-DA90-4E91-A7BC-EA421D7362F0}"/>
              </a:ext>
            </a:extLst>
          </p:cNvPr>
          <p:cNvGrpSpPr>
            <a:grpSpLocks/>
          </p:cNvGrpSpPr>
          <p:nvPr/>
        </p:nvGrpSpPr>
        <p:grpSpPr bwMode="auto">
          <a:xfrm>
            <a:off x="6442075" y="5278016"/>
            <a:ext cx="331788" cy="368300"/>
            <a:chOff x="313" y="1497"/>
            <a:chExt cx="1152" cy="1014"/>
          </a:xfrm>
        </p:grpSpPr>
        <p:pic>
          <p:nvPicPr>
            <p:cNvPr id="18" name="Picture 354" descr="laptop_stylized_small">
              <a:extLst>
                <a:ext uri="{FF2B5EF4-FFF2-40B4-BE49-F238E27FC236}">
                  <a16:creationId xmlns:a16="http://schemas.microsoft.com/office/drawing/2014/main" id="{9DD0A682-1018-4FAB-AB8C-84D656E3759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 name="Picture 355" descr="antenna_stylized">
              <a:extLst>
                <a:ext uri="{FF2B5EF4-FFF2-40B4-BE49-F238E27FC236}">
                  <a16:creationId xmlns:a16="http://schemas.microsoft.com/office/drawing/2014/main" id="{05281D29-1AE5-4336-919E-92F6A3FB0F4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0" name="Group 361">
            <a:extLst>
              <a:ext uri="{FF2B5EF4-FFF2-40B4-BE49-F238E27FC236}">
                <a16:creationId xmlns:a16="http://schemas.microsoft.com/office/drawing/2014/main" id="{BE7FD950-91A5-4285-99E0-13E8554D16D8}"/>
              </a:ext>
            </a:extLst>
          </p:cNvPr>
          <p:cNvGrpSpPr>
            <a:grpSpLocks/>
          </p:cNvGrpSpPr>
          <p:nvPr/>
        </p:nvGrpSpPr>
        <p:grpSpPr bwMode="auto">
          <a:xfrm>
            <a:off x="2071688" y="4606504"/>
            <a:ext cx="396875" cy="388937"/>
            <a:chOff x="2967" y="478"/>
            <a:chExt cx="788" cy="625"/>
          </a:xfrm>
        </p:grpSpPr>
        <p:pic>
          <p:nvPicPr>
            <p:cNvPr id="21" name="Picture 358" descr="access_point_stylized_small">
              <a:extLst>
                <a:ext uri="{FF2B5EF4-FFF2-40B4-BE49-F238E27FC236}">
                  <a16:creationId xmlns:a16="http://schemas.microsoft.com/office/drawing/2014/main" id="{8743EEF6-0146-4FA6-8712-5E920897112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 name="Picture 360" descr="antenna_radiation_stylized">
              <a:extLst>
                <a:ext uri="{FF2B5EF4-FFF2-40B4-BE49-F238E27FC236}">
                  <a16:creationId xmlns:a16="http://schemas.microsoft.com/office/drawing/2014/main" id="{C1C5BC4D-31FA-4C9F-9319-0309C395E40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3" name="Group 91">
            <a:extLst>
              <a:ext uri="{FF2B5EF4-FFF2-40B4-BE49-F238E27FC236}">
                <a16:creationId xmlns:a16="http://schemas.microsoft.com/office/drawing/2014/main" id="{2283D693-9A40-417C-9B04-DFDF98CB2129}"/>
              </a:ext>
            </a:extLst>
          </p:cNvPr>
          <p:cNvGrpSpPr>
            <a:grpSpLocks/>
          </p:cNvGrpSpPr>
          <p:nvPr/>
        </p:nvGrpSpPr>
        <p:grpSpPr bwMode="auto">
          <a:xfrm>
            <a:off x="5668963" y="5368504"/>
            <a:ext cx="458787" cy="620712"/>
            <a:chOff x="5955030" y="3031808"/>
            <a:chExt cx="914400" cy="1398587"/>
          </a:xfrm>
        </p:grpSpPr>
        <p:grpSp>
          <p:nvGrpSpPr>
            <p:cNvPr id="24" name="Group 398">
              <a:extLst>
                <a:ext uri="{FF2B5EF4-FFF2-40B4-BE49-F238E27FC236}">
                  <a16:creationId xmlns:a16="http://schemas.microsoft.com/office/drawing/2014/main" id="{3810B861-B747-4D03-B390-D417BFBD7ADE}"/>
                </a:ext>
              </a:extLst>
            </p:cNvPr>
            <p:cNvGrpSpPr>
              <a:grpSpLocks/>
            </p:cNvGrpSpPr>
            <p:nvPr/>
          </p:nvGrpSpPr>
          <p:grpSpPr bwMode="auto">
            <a:xfrm>
              <a:off x="6097905" y="3403283"/>
              <a:ext cx="596900" cy="1027112"/>
              <a:chOff x="3130" y="3288"/>
              <a:chExt cx="410" cy="742"/>
            </a:xfrm>
          </p:grpSpPr>
          <p:sp>
            <p:nvSpPr>
              <p:cNvPr id="26" name="Line 270">
                <a:extLst>
                  <a:ext uri="{FF2B5EF4-FFF2-40B4-BE49-F238E27FC236}">
                    <a16:creationId xmlns:a16="http://schemas.microsoft.com/office/drawing/2014/main" id="{3558A20A-2A69-4266-9E3A-FADC2CB70159}"/>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7" name="Line 271">
                <a:extLst>
                  <a:ext uri="{FF2B5EF4-FFF2-40B4-BE49-F238E27FC236}">
                    <a16:creationId xmlns:a16="http://schemas.microsoft.com/office/drawing/2014/main" id="{B2306F2B-AC64-454A-89A7-45003A9AEF27}"/>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8" name="Line 272">
                <a:extLst>
                  <a:ext uri="{FF2B5EF4-FFF2-40B4-BE49-F238E27FC236}">
                    <a16:creationId xmlns:a16="http://schemas.microsoft.com/office/drawing/2014/main" id="{EEC533E9-067E-466C-91E5-8FABD4B8979D}"/>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9" name="Line 273">
                <a:extLst>
                  <a:ext uri="{FF2B5EF4-FFF2-40B4-BE49-F238E27FC236}">
                    <a16:creationId xmlns:a16="http://schemas.microsoft.com/office/drawing/2014/main" id="{A94C3F23-B9DE-4EB7-B32A-4387238A5D4B}"/>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0" name="Line 274">
                <a:extLst>
                  <a:ext uri="{FF2B5EF4-FFF2-40B4-BE49-F238E27FC236}">
                    <a16:creationId xmlns:a16="http://schemas.microsoft.com/office/drawing/2014/main" id="{272C31D5-8999-46EA-8572-923C59C1B7D0}"/>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1" name="Line 275">
                <a:extLst>
                  <a:ext uri="{FF2B5EF4-FFF2-40B4-BE49-F238E27FC236}">
                    <a16:creationId xmlns:a16="http://schemas.microsoft.com/office/drawing/2014/main" id="{FE066D70-B763-4E17-BB1F-CB2CF5C91422}"/>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2" name="Line 276">
                <a:extLst>
                  <a:ext uri="{FF2B5EF4-FFF2-40B4-BE49-F238E27FC236}">
                    <a16:creationId xmlns:a16="http://schemas.microsoft.com/office/drawing/2014/main" id="{77968BD4-ED08-4240-9E67-4CEA9C1A3F9B}"/>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3" name="Line 277">
                <a:extLst>
                  <a:ext uri="{FF2B5EF4-FFF2-40B4-BE49-F238E27FC236}">
                    <a16:creationId xmlns:a16="http://schemas.microsoft.com/office/drawing/2014/main" id="{D82F88FB-8A6C-4F8E-A1B6-3010328366C5}"/>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4" name="Line 278">
                <a:extLst>
                  <a:ext uri="{FF2B5EF4-FFF2-40B4-BE49-F238E27FC236}">
                    <a16:creationId xmlns:a16="http://schemas.microsoft.com/office/drawing/2014/main" id="{4172CC6F-22B7-4FF1-A09D-D70FB8C69C69}"/>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5" name="Line 279">
                <a:extLst>
                  <a:ext uri="{FF2B5EF4-FFF2-40B4-BE49-F238E27FC236}">
                    <a16:creationId xmlns:a16="http://schemas.microsoft.com/office/drawing/2014/main" id="{D9F3C7D4-7E3D-4B08-BA3E-3F8AB4914322}"/>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6" name="Line 280">
                <a:extLst>
                  <a:ext uri="{FF2B5EF4-FFF2-40B4-BE49-F238E27FC236}">
                    <a16:creationId xmlns:a16="http://schemas.microsoft.com/office/drawing/2014/main" id="{62797B21-8B5A-4E5A-82D7-559B57F88A53}"/>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7" name="Line 281">
                <a:extLst>
                  <a:ext uri="{FF2B5EF4-FFF2-40B4-BE49-F238E27FC236}">
                    <a16:creationId xmlns:a16="http://schemas.microsoft.com/office/drawing/2014/main" id="{09AFC6B0-3161-4716-816C-30F97A1B8A4E}"/>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8" name="Line 282">
                <a:extLst>
                  <a:ext uri="{FF2B5EF4-FFF2-40B4-BE49-F238E27FC236}">
                    <a16:creationId xmlns:a16="http://schemas.microsoft.com/office/drawing/2014/main" id="{487D8E09-D2C9-4523-9A1F-899CA603D79B}"/>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9" name="Line 283">
                <a:extLst>
                  <a:ext uri="{FF2B5EF4-FFF2-40B4-BE49-F238E27FC236}">
                    <a16:creationId xmlns:a16="http://schemas.microsoft.com/office/drawing/2014/main" id="{D0D5EB8A-3635-4F71-8243-623A2241CFEB}"/>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40" name="Line 284">
                <a:extLst>
                  <a:ext uri="{FF2B5EF4-FFF2-40B4-BE49-F238E27FC236}">
                    <a16:creationId xmlns:a16="http://schemas.microsoft.com/office/drawing/2014/main" id="{123D9387-73CC-44EC-8DDB-5E15AF917340}"/>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5" name="Picture 399" descr="cell_tower_radiation copy">
              <a:extLst>
                <a:ext uri="{FF2B5EF4-FFF2-40B4-BE49-F238E27FC236}">
                  <a16:creationId xmlns:a16="http://schemas.microsoft.com/office/drawing/2014/main" id="{59C946D5-C3C2-4365-AF0A-FD62A2F77A9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1" name="Group 403">
            <a:extLst>
              <a:ext uri="{FF2B5EF4-FFF2-40B4-BE49-F238E27FC236}">
                <a16:creationId xmlns:a16="http://schemas.microsoft.com/office/drawing/2014/main" id="{9852BA79-C2D8-4159-B102-D94744DC8066}"/>
              </a:ext>
            </a:extLst>
          </p:cNvPr>
          <p:cNvGrpSpPr>
            <a:grpSpLocks/>
          </p:cNvGrpSpPr>
          <p:nvPr/>
        </p:nvGrpSpPr>
        <p:grpSpPr bwMode="auto">
          <a:xfrm>
            <a:off x="3403600" y="5765379"/>
            <a:ext cx="527050" cy="392112"/>
            <a:chOff x="2751" y="1851"/>
            <a:chExt cx="462" cy="478"/>
          </a:xfrm>
        </p:grpSpPr>
        <p:pic>
          <p:nvPicPr>
            <p:cNvPr id="42" name="Picture 364" descr="iphone_stylized_small">
              <a:extLst>
                <a:ext uri="{FF2B5EF4-FFF2-40B4-BE49-F238E27FC236}">
                  <a16:creationId xmlns:a16="http://schemas.microsoft.com/office/drawing/2014/main" id="{AAAB6A7F-9274-499A-AD29-704B4E986BC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3" name="Picture 402" descr="antenna_radiation_stylized">
              <a:extLst>
                <a:ext uri="{FF2B5EF4-FFF2-40B4-BE49-F238E27FC236}">
                  <a16:creationId xmlns:a16="http://schemas.microsoft.com/office/drawing/2014/main" id="{4DFA3E53-AE0F-488C-A965-93C01385E818}"/>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4" name="Group 112">
            <a:extLst>
              <a:ext uri="{FF2B5EF4-FFF2-40B4-BE49-F238E27FC236}">
                <a16:creationId xmlns:a16="http://schemas.microsoft.com/office/drawing/2014/main" id="{B113BBC3-FC51-41D0-B9BA-ED22F56E0820}"/>
              </a:ext>
            </a:extLst>
          </p:cNvPr>
          <p:cNvGrpSpPr>
            <a:grpSpLocks/>
          </p:cNvGrpSpPr>
          <p:nvPr/>
        </p:nvGrpSpPr>
        <p:grpSpPr bwMode="auto">
          <a:xfrm>
            <a:off x="4094163" y="5398666"/>
            <a:ext cx="458787" cy="620713"/>
            <a:chOff x="5955030" y="3031808"/>
            <a:chExt cx="914400" cy="1398587"/>
          </a:xfrm>
        </p:grpSpPr>
        <p:grpSp>
          <p:nvGrpSpPr>
            <p:cNvPr id="45" name="Group 398">
              <a:extLst>
                <a:ext uri="{FF2B5EF4-FFF2-40B4-BE49-F238E27FC236}">
                  <a16:creationId xmlns:a16="http://schemas.microsoft.com/office/drawing/2014/main" id="{AFD9FC03-EDC1-48BB-950F-76185278AF61}"/>
                </a:ext>
              </a:extLst>
            </p:cNvPr>
            <p:cNvGrpSpPr>
              <a:grpSpLocks/>
            </p:cNvGrpSpPr>
            <p:nvPr/>
          </p:nvGrpSpPr>
          <p:grpSpPr bwMode="auto">
            <a:xfrm>
              <a:off x="6097905" y="3403283"/>
              <a:ext cx="596900" cy="1027112"/>
              <a:chOff x="3130" y="3288"/>
              <a:chExt cx="410" cy="742"/>
            </a:xfrm>
          </p:grpSpPr>
          <p:sp>
            <p:nvSpPr>
              <p:cNvPr id="47" name="Line 270">
                <a:extLst>
                  <a:ext uri="{FF2B5EF4-FFF2-40B4-BE49-F238E27FC236}">
                    <a16:creationId xmlns:a16="http://schemas.microsoft.com/office/drawing/2014/main" id="{A5E56985-F1A8-44C8-B2BB-31A4EAE69E9F}"/>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48" name="Line 271">
                <a:extLst>
                  <a:ext uri="{FF2B5EF4-FFF2-40B4-BE49-F238E27FC236}">
                    <a16:creationId xmlns:a16="http://schemas.microsoft.com/office/drawing/2014/main" id="{F2A29B86-ED14-40FB-92EB-0C10F5DB7683}"/>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49" name="Line 272">
                <a:extLst>
                  <a:ext uri="{FF2B5EF4-FFF2-40B4-BE49-F238E27FC236}">
                    <a16:creationId xmlns:a16="http://schemas.microsoft.com/office/drawing/2014/main" id="{3FFF9417-9E19-45BA-A8C8-7910668C5141}"/>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0" name="Line 273">
                <a:extLst>
                  <a:ext uri="{FF2B5EF4-FFF2-40B4-BE49-F238E27FC236}">
                    <a16:creationId xmlns:a16="http://schemas.microsoft.com/office/drawing/2014/main" id="{3592EE2A-BA31-499B-88D2-8EC9925B9417}"/>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1" name="Line 274">
                <a:extLst>
                  <a:ext uri="{FF2B5EF4-FFF2-40B4-BE49-F238E27FC236}">
                    <a16:creationId xmlns:a16="http://schemas.microsoft.com/office/drawing/2014/main" id="{23CEA5CC-C0B7-45E5-BCE5-93E555235C60}"/>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2" name="Line 275">
                <a:extLst>
                  <a:ext uri="{FF2B5EF4-FFF2-40B4-BE49-F238E27FC236}">
                    <a16:creationId xmlns:a16="http://schemas.microsoft.com/office/drawing/2014/main" id="{77801A96-EF3C-4173-8070-32E26E981005}"/>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3" name="Line 276">
                <a:extLst>
                  <a:ext uri="{FF2B5EF4-FFF2-40B4-BE49-F238E27FC236}">
                    <a16:creationId xmlns:a16="http://schemas.microsoft.com/office/drawing/2014/main" id="{B596A168-CD45-4324-9345-7B959A3A480D}"/>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4" name="Line 277">
                <a:extLst>
                  <a:ext uri="{FF2B5EF4-FFF2-40B4-BE49-F238E27FC236}">
                    <a16:creationId xmlns:a16="http://schemas.microsoft.com/office/drawing/2014/main" id="{4565A09D-0436-487A-8DB6-F1EA0B4620B2}"/>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5" name="Line 278">
                <a:extLst>
                  <a:ext uri="{FF2B5EF4-FFF2-40B4-BE49-F238E27FC236}">
                    <a16:creationId xmlns:a16="http://schemas.microsoft.com/office/drawing/2014/main" id="{92996227-64CD-41E9-9E20-E95348C47EFC}"/>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6" name="Line 279">
                <a:extLst>
                  <a:ext uri="{FF2B5EF4-FFF2-40B4-BE49-F238E27FC236}">
                    <a16:creationId xmlns:a16="http://schemas.microsoft.com/office/drawing/2014/main" id="{DC43315B-CC3E-439B-8119-137FD2C82F87}"/>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7" name="Line 280">
                <a:extLst>
                  <a:ext uri="{FF2B5EF4-FFF2-40B4-BE49-F238E27FC236}">
                    <a16:creationId xmlns:a16="http://schemas.microsoft.com/office/drawing/2014/main" id="{D6992D19-CCA9-478A-9C73-17B65F2028CB}"/>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8" name="Line 281">
                <a:extLst>
                  <a:ext uri="{FF2B5EF4-FFF2-40B4-BE49-F238E27FC236}">
                    <a16:creationId xmlns:a16="http://schemas.microsoft.com/office/drawing/2014/main" id="{25605AF5-799F-4793-A5F0-F893A4CA3403}"/>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9" name="Line 282">
                <a:extLst>
                  <a:ext uri="{FF2B5EF4-FFF2-40B4-BE49-F238E27FC236}">
                    <a16:creationId xmlns:a16="http://schemas.microsoft.com/office/drawing/2014/main" id="{944354AA-607B-4C10-9895-857A4EDA5EED}"/>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60" name="Line 283">
                <a:extLst>
                  <a:ext uri="{FF2B5EF4-FFF2-40B4-BE49-F238E27FC236}">
                    <a16:creationId xmlns:a16="http://schemas.microsoft.com/office/drawing/2014/main" id="{976EB087-BE1C-4922-B211-DF9CFDA264DD}"/>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61" name="Line 284">
                <a:extLst>
                  <a:ext uri="{FF2B5EF4-FFF2-40B4-BE49-F238E27FC236}">
                    <a16:creationId xmlns:a16="http://schemas.microsoft.com/office/drawing/2014/main" id="{A66CBF16-804C-422B-98B3-F398906ED2C9}"/>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46" name="Picture 399" descr="cell_tower_radiation copy">
              <a:extLst>
                <a:ext uri="{FF2B5EF4-FFF2-40B4-BE49-F238E27FC236}">
                  <a16:creationId xmlns:a16="http://schemas.microsoft.com/office/drawing/2014/main" id="{93E4775B-8AFD-454B-A895-D137F6A749B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2" name="Group 356">
            <a:extLst>
              <a:ext uri="{FF2B5EF4-FFF2-40B4-BE49-F238E27FC236}">
                <a16:creationId xmlns:a16="http://schemas.microsoft.com/office/drawing/2014/main" id="{8A749A54-58E3-4546-8518-F66BFF49B550}"/>
              </a:ext>
            </a:extLst>
          </p:cNvPr>
          <p:cNvGrpSpPr>
            <a:grpSpLocks/>
          </p:cNvGrpSpPr>
          <p:nvPr/>
        </p:nvGrpSpPr>
        <p:grpSpPr bwMode="auto">
          <a:xfrm>
            <a:off x="5781675" y="6201941"/>
            <a:ext cx="361950" cy="338138"/>
            <a:chOff x="313" y="1497"/>
            <a:chExt cx="1152" cy="1014"/>
          </a:xfrm>
        </p:grpSpPr>
        <p:pic>
          <p:nvPicPr>
            <p:cNvPr id="63" name="Picture 354" descr="laptop_stylized_small">
              <a:extLst>
                <a:ext uri="{FF2B5EF4-FFF2-40B4-BE49-F238E27FC236}">
                  <a16:creationId xmlns:a16="http://schemas.microsoft.com/office/drawing/2014/main" id="{3C425286-1EBF-48C0-BABF-F9ABD311B4EE}"/>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4" name="Picture 355" descr="antenna_stylized">
              <a:extLst>
                <a:ext uri="{FF2B5EF4-FFF2-40B4-BE49-F238E27FC236}">
                  <a16:creationId xmlns:a16="http://schemas.microsoft.com/office/drawing/2014/main" id="{3B6FC4F2-F504-41E3-B1CB-069019EEA903}"/>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5" name="Group 356">
            <a:extLst>
              <a:ext uri="{FF2B5EF4-FFF2-40B4-BE49-F238E27FC236}">
                <a16:creationId xmlns:a16="http://schemas.microsoft.com/office/drawing/2014/main" id="{ED4E5B51-B92C-4F21-B25E-0521CBF81D79}"/>
              </a:ext>
            </a:extLst>
          </p:cNvPr>
          <p:cNvGrpSpPr>
            <a:grpSpLocks/>
          </p:cNvGrpSpPr>
          <p:nvPr/>
        </p:nvGrpSpPr>
        <p:grpSpPr bwMode="auto">
          <a:xfrm>
            <a:off x="4551363" y="6222579"/>
            <a:ext cx="376237" cy="347662"/>
            <a:chOff x="313" y="1497"/>
            <a:chExt cx="1152" cy="1014"/>
          </a:xfrm>
        </p:grpSpPr>
        <p:pic>
          <p:nvPicPr>
            <p:cNvPr id="66" name="Picture 354" descr="laptop_stylized_small">
              <a:extLst>
                <a:ext uri="{FF2B5EF4-FFF2-40B4-BE49-F238E27FC236}">
                  <a16:creationId xmlns:a16="http://schemas.microsoft.com/office/drawing/2014/main" id="{459DE6B8-6AD3-4DF7-A812-A2EFB423539C}"/>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7" name="Picture 355" descr="antenna_stylized">
              <a:extLst>
                <a:ext uri="{FF2B5EF4-FFF2-40B4-BE49-F238E27FC236}">
                  <a16:creationId xmlns:a16="http://schemas.microsoft.com/office/drawing/2014/main" id="{2F378DC5-4C90-457A-AB2A-C470CDFF0FBC}"/>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8" name="Group 356">
            <a:extLst>
              <a:ext uri="{FF2B5EF4-FFF2-40B4-BE49-F238E27FC236}">
                <a16:creationId xmlns:a16="http://schemas.microsoft.com/office/drawing/2014/main" id="{552E040B-A502-467B-838D-AD053282F14D}"/>
              </a:ext>
            </a:extLst>
          </p:cNvPr>
          <p:cNvGrpSpPr>
            <a:grpSpLocks/>
          </p:cNvGrpSpPr>
          <p:nvPr/>
        </p:nvGrpSpPr>
        <p:grpSpPr bwMode="auto">
          <a:xfrm>
            <a:off x="3830638" y="6243216"/>
            <a:ext cx="382587" cy="436563"/>
            <a:chOff x="313" y="1497"/>
            <a:chExt cx="1152" cy="1014"/>
          </a:xfrm>
        </p:grpSpPr>
        <p:pic>
          <p:nvPicPr>
            <p:cNvPr id="69" name="Picture 354" descr="laptop_stylized_small">
              <a:extLst>
                <a:ext uri="{FF2B5EF4-FFF2-40B4-BE49-F238E27FC236}">
                  <a16:creationId xmlns:a16="http://schemas.microsoft.com/office/drawing/2014/main" id="{B51AFD4B-E1D7-4380-AE64-54D56603B08B}"/>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0" name="Picture 355" descr="antenna_stylized">
              <a:extLst>
                <a:ext uri="{FF2B5EF4-FFF2-40B4-BE49-F238E27FC236}">
                  <a16:creationId xmlns:a16="http://schemas.microsoft.com/office/drawing/2014/main" id="{09593267-2008-4846-8C22-55806CE5877A}"/>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1" name="Group 403">
            <a:extLst>
              <a:ext uri="{FF2B5EF4-FFF2-40B4-BE49-F238E27FC236}">
                <a16:creationId xmlns:a16="http://schemas.microsoft.com/office/drawing/2014/main" id="{4C0C7287-1FCD-45D6-BD86-09D502FA9F17}"/>
              </a:ext>
            </a:extLst>
          </p:cNvPr>
          <p:cNvGrpSpPr>
            <a:grpSpLocks/>
          </p:cNvGrpSpPr>
          <p:nvPr/>
        </p:nvGrpSpPr>
        <p:grpSpPr bwMode="auto">
          <a:xfrm>
            <a:off x="3729038" y="5084341"/>
            <a:ext cx="485775" cy="403225"/>
            <a:chOff x="2751" y="1851"/>
            <a:chExt cx="462" cy="478"/>
          </a:xfrm>
        </p:grpSpPr>
        <p:pic>
          <p:nvPicPr>
            <p:cNvPr id="72" name="Picture 364" descr="iphone_stylized_small">
              <a:extLst>
                <a:ext uri="{FF2B5EF4-FFF2-40B4-BE49-F238E27FC236}">
                  <a16:creationId xmlns:a16="http://schemas.microsoft.com/office/drawing/2014/main" id="{EE9891D0-38C5-435C-8056-32414AA69E6F}"/>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3" name="Picture 402" descr="antenna_radiation_stylized">
              <a:extLst>
                <a:ext uri="{FF2B5EF4-FFF2-40B4-BE49-F238E27FC236}">
                  <a16:creationId xmlns:a16="http://schemas.microsoft.com/office/drawing/2014/main" id="{8FD9BF8B-A33D-482E-86A3-096F813BCB23}"/>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4" name="Group 403">
            <a:extLst>
              <a:ext uri="{FF2B5EF4-FFF2-40B4-BE49-F238E27FC236}">
                <a16:creationId xmlns:a16="http://schemas.microsoft.com/office/drawing/2014/main" id="{810822B9-CF29-4A0E-A5E2-57E88EB3C81E}"/>
              </a:ext>
            </a:extLst>
          </p:cNvPr>
          <p:cNvGrpSpPr>
            <a:grpSpLocks/>
          </p:cNvGrpSpPr>
          <p:nvPr/>
        </p:nvGrpSpPr>
        <p:grpSpPr bwMode="auto">
          <a:xfrm>
            <a:off x="6289675" y="5744741"/>
            <a:ext cx="525463" cy="392113"/>
            <a:chOff x="2751" y="1851"/>
            <a:chExt cx="462" cy="478"/>
          </a:xfrm>
        </p:grpSpPr>
        <p:pic>
          <p:nvPicPr>
            <p:cNvPr id="75" name="Picture 364" descr="iphone_stylized_small">
              <a:extLst>
                <a:ext uri="{FF2B5EF4-FFF2-40B4-BE49-F238E27FC236}">
                  <a16:creationId xmlns:a16="http://schemas.microsoft.com/office/drawing/2014/main" id="{23B110E1-9DC7-44D6-A200-9281C592DB1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 name="Picture 402" descr="antenna_radiation_stylized">
              <a:extLst>
                <a:ext uri="{FF2B5EF4-FFF2-40B4-BE49-F238E27FC236}">
                  <a16:creationId xmlns:a16="http://schemas.microsoft.com/office/drawing/2014/main" id="{4DC51C9D-ED56-4177-92E5-A894BA48DEF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7" name="Group 356">
            <a:extLst>
              <a:ext uri="{FF2B5EF4-FFF2-40B4-BE49-F238E27FC236}">
                <a16:creationId xmlns:a16="http://schemas.microsoft.com/office/drawing/2014/main" id="{65DC9347-B5D7-4D0C-BB96-8555D50175F3}"/>
              </a:ext>
            </a:extLst>
          </p:cNvPr>
          <p:cNvGrpSpPr>
            <a:grpSpLocks/>
          </p:cNvGrpSpPr>
          <p:nvPr/>
        </p:nvGrpSpPr>
        <p:grpSpPr bwMode="auto">
          <a:xfrm>
            <a:off x="4987925" y="5601866"/>
            <a:ext cx="376238" cy="349250"/>
            <a:chOff x="313" y="1497"/>
            <a:chExt cx="1152" cy="1014"/>
          </a:xfrm>
        </p:grpSpPr>
        <p:pic>
          <p:nvPicPr>
            <p:cNvPr id="78" name="Picture 354" descr="laptop_stylized_small">
              <a:extLst>
                <a:ext uri="{FF2B5EF4-FFF2-40B4-BE49-F238E27FC236}">
                  <a16:creationId xmlns:a16="http://schemas.microsoft.com/office/drawing/2014/main" id="{9258653D-353A-4212-95B9-2645B064365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9" name="Picture 355" descr="antenna_stylized">
              <a:extLst>
                <a:ext uri="{FF2B5EF4-FFF2-40B4-BE49-F238E27FC236}">
                  <a16:creationId xmlns:a16="http://schemas.microsoft.com/office/drawing/2014/main" id="{93A0CAB8-DDAD-488C-96FA-A06D13AABB3B}"/>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80" name="Group 356">
            <a:extLst>
              <a:ext uri="{FF2B5EF4-FFF2-40B4-BE49-F238E27FC236}">
                <a16:creationId xmlns:a16="http://schemas.microsoft.com/office/drawing/2014/main" id="{BD715AC9-658A-40EB-90E4-F86C5CA797E2}"/>
              </a:ext>
            </a:extLst>
          </p:cNvPr>
          <p:cNvGrpSpPr>
            <a:grpSpLocks/>
          </p:cNvGrpSpPr>
          <p:nvPr/>
        </p:nvGrpSpPr>
        <p:grpSpPr bwMode="auto">
          <a:xfrm>
            <a:off x="1909763" y="5054179"/>
            <a:ext cx="282575" cy="344487"/>
            <a:chOff x="313" y="1497"/>
            <a:chExt cx="1152" cy="1014"/>
          </a:xfrm>
        </p:grpSpPr>
        <p:pic>
          <p:nvPicPr>
            <p:cNvPr id="81" name="Picture 354" descr="laptop_stylized_small">
              <a:extLst>
                <a:ext uri="{FF2B5EF4-FFF2-40B4-BE49-F238E27FC236}">
                  <a16:creationId xmlns:a16="http://schemas.microsoft.com/office/drawing/2014/main" id="{2D9AD4F9-90D0-4C54-A0CE-4940B4A01497}"/>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2" name="Picture 355" descr="antenna_stylized">
              <a:extLst>
                <a:ext uri="{FF2B5EF4-FFF2-40B4-BE49-F238E27FC236}">
                  <a16:creationId xmlns:a16="http://schemas.microsoft.com/office/drawing/2014/main" id="{1D5D78CC-CE3B-4A96-8B69-1CCA8E2D4ADC}"/>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83" name="Group 403">
            <a:extLst>
              <a:ext uri="{FF2B5EF4-FFF2-40B4-BE49-F238E27FC236}">
                <a16:creationId xmlns:a16="http://schemas.microsoft.com/office/drawing/2014/main" id="{34E064BB-2CE6-4BCD-9FAD-C05C94EBE50D}"/>
              </a:ext>
            </a:extLst>
          </p:cNvPr>
          <p:cNvGrpSpPr>
            <a:grpSpLocks/>
          </p:cNvGrpSpPr>
          <p:nvPr/>
        </p:nvGrpSpPr>
        <p:grpSpPr bwMode="auto">
          <a:xfrm>
            <a:off x="1616075" y="4719216"/>
            <a:ext cx="444500" cy="381000"/>
            <a:chOff x="2751" y="1851"/>
            <a:chExt cx="462" cy="478"/>
          </a:xfrm>
        </p:grpSpPr>
        <p:pic>
          <p:nvPicPr>
            <p:cNvPr id="84" name="Picture 364" descr="iphone_stylized_small">
              <a:extLst>
                <a:ext uri="{FF2B5EF4-FFF2-40B4-BE49-F238E27FC236}">
                  <a16:creationId xmlns:a16="http://schemas.microsoft.com/office/drawing/2014/main" id="{C56B6596-82DF-4D25-B543-68AB2E3574FF}"/>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5" name="Picture 402" descr="antenna_radiation_stylized">
              <a:extLst>
                <a:ext uri="{FF2B5EF4-FFF2-40B4-BE49-F238E27FC236}">
                  <a16:creationId xmlns:a16="http://schemas.microsoft.com/office/drawing/2014/main" id="{40C54186-B6DB-4126-8402-B5A5E44646DB}"/>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86" name="Group 154">
            <a:extLst>
              <a:ext uri="{FF2B5EF4-FFF2-40B4-BE49-F238E27FC236}">
                <a16:creationId xmlns:a16="http://schemas.microsoft.com/office/drawing/2014/main" id="{BADCA51C-C622-4CB8-AAB1-FD59554547BA}"/>
              </a:ext>
            </a:extLst>
          </p:cNvPr>
          <p:cNvGrpSpPr>
            <a:grpSpLocks/>
          </p:cNvGrpSpPr>
          <p:nvPr/>
        </p:nvGrpSpPr>
        <p:grpSpPr bwMode="auto">
          <a:xfrm>
            <a:off x="1574800" y="2382416"/>
            <a:ext cx="458788" cy="619125"/>
            <a:chOff x="5955030" y="3031808"/>
            <a:chExt cx="914400" cy="1398587"/>
          </a:xfrm>
        </p:grpSpPr>
        <p:grpSp>
          <p:nvGrpSpPr>
            <p:cNvPr id="87" name="Group 398">
              <a:extLst>
                <a:ext uri="{FF2B5EF4-FFF2-40B4-BE49-F238E27FC236}">
                  <a16:creationId xmlns:a16="http://schemas.microsoft.com/office/drawing/2014/main" id="{5AF2D039-4157-4DEF-AA83-43AF3AAA4F99}"/>
                </a:ext>
              </a:extLst>
            </p:cNvPr>
            <p:cNvGrpSpPr>
              <a:grpSpLocks/>
            </p:cNvGrpSpPr>
            <p:nvPr/>
          </p:nvGrpSpPr>
          <p:grpSpPr bwMode="auto">
            <a:xfrm>
              <a:off x="6097905" y="3403283"/>
              <a:ext cx="596900" cy="1027112"/>
              <a:chOff x="3130" y="3288"/>
              <a:chExt cx="410" cy="742"/>
            </a:xfrm>
          </p:grpSpPr>
          <p:sp>
            <p:nvSpPr>
              <p:cNvPr id="89" name="Line 270">
                <a:extLst>
                  <a:ext uri="{FF2B5EF4-FFF2-40B4-BE49-F238E27FC236}">
                    <a16:creationId xmlns:a16="http://schemas.microsoft.com/office/drawing/2014/main" id="{F76C63AB-A141-4CCF-BE43-4F242D8975A9}"/>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0" name="Line 271">
                <a:extLst>
                  <a:ext uri="{FF2B5EF4-FFF2-40B4-BE49-F238E27FC236}">
                    <a16:creationId xmlns:a16="http://schemas.microsoft.com/office/drawing/2014/main" id="{1C0DF7D8-71E1-452C-9693-8CE625824F61}"/>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1" name="Line 272">
                <a:extLst>
                  <a:ext uri="{FF2B5EF4-FFF2-40B4-BE49-F238E27FC236}">
                    <a16:creationId xmlns:a16="http://schemas.microsoft.com/office/drawing/2014/main" id="{4EBC11EA-4B4E-421B-A6FD-A708FB0DCF5A}"/>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2" name="Line 273">
                <a:extLst>
                  <a:ext uri="{FF2B5EF4-FFF2-40B4-BE49-F238E27FC236}">
                    <a16:creationId xmlns:a16="http://schemas.microsoft.com/office/drawing/2014/main" id="{53BD3BFE-F5A2-4B8E-90EB-175569467747}"/>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3" name="Line 274">
                <a:extLst>
                  <a:ext uri="{FF2B5EF4-FFF2-40B4-BE49-F238E27FC236}">
                    <a16:creationId xmlns:a16="http://schemas.microsoft.com/office/drawing/2014/main" id="{CF90E7B2-56B5-4470-BCFD-E2CD5F50795B}"/>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4" name="Line 275">
                <a:extLst>
                  <a:ext uri="{FF2B5EF4-FFF2-40B4-BE49-F238E27FC236}">
                    <a16:creationId xmlns:a16="http://schemas.microsoft.com/office/drawing/2014/main" id="{60DD0E27-EE38-4741-A244-C8D26F68C288}"/>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5" name="Line 276">
                <a:extLst>
                  <a:ext uri="{FF2B5EF4-FFF2-40B4-BE49-F238E27FC236}">
                    <a16:creationId xmlns:a16="http://schemas.microsoft.com/office/drawing/2014/main" id="{636F538D-EA9D-4475-94F4-A324F970EC2C}"/>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6" name="Line 277">
                <a:extLst>
                  <a:ext uri="{FF2B5EF4-FFF2-40B4-BE49-F238E27FC236}">
                    <a16:creationId xmlns:a16="http://schemas.microsoft.com/office/drawing/2014/main" id="{226D4ACF-AA7C-4186-ABD7-93E7C0C3C84F}"/>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7" name="Line 278">
                <a:extLst>
                  <a:ext uri="{FF2B5EF4-FFF2-40B4-BE49-F238E27FC236}">
                    <a16:creationId xmlns:a16="http://schemas.microsoft.com/office/drawing/2014/main" id="{1508F53B-3D21-4588-A4B2-735737F5ABDE}"/>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8" name="Line 279">
                <a:extLst>
                  <a:ext uri="{FF2B5EF4-FFF2-40B4-BE49-F238E27FC236}">
                    <a16:creationId xmlns:a16="http://schemas.microsoft.com/office/drawing/2014/main" id="{3EFB0758-1A5C-4D6E-BF89-ECB853EB5C87}"/>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9" name="Line 280">
                <a:extLst>
                  <a:ext uri="{FF2B5EF4-FFF2-40B4-BE49-F238E27FC236}">
                    <a16:creationId xmlns:a16="http://schemas.microsoft.com/office/drawing/2014/main" id="{2E025469-1844-41F4-99A4-8D530FC8D1CE}"/>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00" name="Line 281">
                <a:extLst>
                  <a:ext uri="{FF2B5EF4-FFF2-40B4-BE49-F238E27FC236}">
                    <a16:creationId xmlns:a16="http://schemas.microsoft.com/office/drawing/2014/main" id="{68163B6D-1E56-4DEE-959E-5E4698928AA4}"/>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01" name="Line 282">
                <a:extLst>
                  <a:ext uri="{FF2B5EF4-FFF2-40B4-BE49-F238E27FC236}">
                    <a16:creationId xmlns:a16="http://schemas.microsoft.com/office/drawing/2014/main" id="{5F409F49-F2D6-44CD-B287-2EE909E647B9}"/>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02" name="Line 283">
                <a:extLst>
                  <a:ext uri="{FF2B5EF4-FFF2-40B4-BE49-F238E27FC236}">
                    <a16:creationId xmlns:a16="http://schemas.microsoft.com/office/drawing/2014/main" id="{DE312743-C160-4CB4-B1A8-2C90996393D5}"/>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03" name="Line 284">
                <a:extLst>
                  <a:ext uri="{FF2B5EF4-FFF2-40B4-BE49-F238E27FC236}">
                    <a16:creationId xmlns:a16="http://schemas.microsoft.com/office/drawing/2014/main" id="{79085BE5-2453-4A73-A6D8-79A637BB9B35}"/>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88" name="Picture 399" descr="cell_tower_radiation copy">
              <a:extLst>
                <a:ext uri="{FF2B5EF4-FFF2-40B4-BE49-F238E27FC236}">
                  <a16:creationId xmlns:a16="http://schemas.microsoft.com/office/drawing/2014/main" id="{D213C9C6-E8AC-446E-A778-BF7AB09A989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04" name="Group 356">
            <a:extLst>
              <a:ext uri="{FF2B5EF4-FFF2-40B4-BE49-F238E27FC236}">
                <a16:creationId xmlns:a16="http://schemas.microsoft.com/office/drawing/2014/main" id="{4C076314-C9D3-4110-92A1-5BE0587B06C3}"/>
              </a:ext>
            </a:extLst>
          </p:cNvPr>
          <p:cNvGrpSpPr>
            <a:grpSpLocks/>
          </p:cNvGrpSpPr>
          <p:nvPr/>
        </p:nvGrpSpPr>
        <p:grpSpPr bwMode="auto">
          <a:xfrm>
            <a:off x="2112963" y="2514179"/>
            <a:ext cx="465137" cy="481012"/>
            <a:chOff x="313" y="1497"/>
            <a:chExt cx="1152" cy="1014"/>
          </a:xfrm>
        </p:grpSpPr>
        <p:pic>
          <p:nvPicPr>
            <p:cNvPr id="105" name="Picture 354" descr="laptop_stylized_small">
              <a:extLst>
                <a:ext uri="{FF2B5EF4-FFF2-40B4-BE49-F238E27FC236}">
                  <a16:creationId xmlns:a16="http://schemas.microsoft.com/office/drawing/2014/main" id="{4A1927DC-36AB-4057-9EAC-4A326AC283C3}"/>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6" name="Picture 355" descr="antenna_stylized">
              <a:extLst>
                <a:ext uri="{FF2B5EF4-FFF2-40B4-BE49-F238E27FC236}">
                  <a16:creationId xmlns:a16="http://schemas.microsoft.com/office/drawing/2014/main" id="{7A779436-ACE0-4C3F-9F5F-6175B2787AF8}"/>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07" name="Group 356">
            <a:extLst>
              <a:ext uri="{FF2B5EF4-FFF2-40B4-BE49-F238E27FC236}">
                <a16:creationId xmlns:a16="http://schemas.microsoft.com/office/drawing/2014/main" id="{16EEA5DE-68FD-4CDC-AB6A-30C008026797}"/>
              </a:ext>
            </a:extLst>
          </p:cNvPr>
          <p:cNvGrpSpPr>
            <a:grpSpLocks/>
          </p:cNvGrpSpPr>
          <p:nvPr/>
        </p:nvGrpSpPr>
        <p:grpSpPr bwMode="auto">
          <a:xfrm>
            <a:off x="2005013" y="3312691"/>
            <a:ext cx="333375" cy="368300"/>
            <a:chOff x="313" y="1497"/>
            <a:chExt cx="1152" cy="1014"/>
          </a:xfrm>
        </p:grpSpPr>
        <p:pic>
          <p:nvPicPr>
            <p:cNvPr id="108" name="Picture 354" descr="laptop_stylized_small">
              <a:extLst>
                <a:ext uri="{FF2B5EF4-FFF2-40B4-BE49-F238E27FC236}">
                  <a16:creationId xmlns:a16="http://schemas.microsoft.com/office/drawing/2014/main" id="{A3EF83EF-2CE0-4627-A248-AF0A7CFBB8B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9" name="Picture 355" descr="antenna_stylized">
              <a:extLst>
                <a:ext uri="{FF2B5EF4-FFF2-40B4-BE49-F238E27FC236}">
                  <a16:creationId xmlns:a16="http://schemas.microsoft.com/office/drawing/2014/main" id="{8827C27C-2172-4E4C-8307-CD00A4C7B7CD}"/>
                </a:ext>
              </a:extLst>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0" name="Group 356">
            <a:extLst>
              <a:ext uri="{FF2B5EF4-FFF2-40B4-BE49-F238E27FC236}">
                <a16:creationId xmlns:a16="http://schemas.microsoft.com/office/drawing/2014/main" id="{9362B289-3DB3-4478-9809-731011D68175}"/>
              </a:ext>
            </a:extLst>
          </p:cNvPr>
          <p:cNvGrpSpPr>
            <a:grpSpLocks/>
          </p:cNvGrpSpPr>
          <p:nvPr/>
        </p:nvGrpSpPr>
        <p:grpSpPr bwMode="auto">
          <a:xfrm>
            <a:off x="1482725" y="3398416"/>
            <a:ext cx="282575" cy="344488"/>
            <a:chOff x="313" y="1497"/>
            <a:chExt cx="1152" cy="1014"/>
          </a:xfrm>
        </p:grpSpPr>
        <p:pic>
          <p:nvPicPr>
            <p:cNvPr id="111" name="Picture 354" descr="laptop_stylized_small">
              <a:extLst>
                <a:ext uri="{FF2B5EF4-FFF2-40B4-BE49-F238E27FC236}">
                  <a16:creationId xmlns:a16="http://schemas.microsoft.com/office/drawing/2014/main" id="{57F4E3CE-EC1D-4377-AEC3-46ACA7C90D4A}"/>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2" name="Picture 355" descr="antenna_stylized">
              <a:extLst>
                <a:ext uri="{FF2B5EF4-FFF2-40B4-BE49-F238E27FC236}">
                  <a16:creationId xmlns:a16="http://schemas.microsoft.com/office/drawing/2014/main" id="{35004060-B5CE-4406-BE90-ED582985DE30}"/>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3" name="Group 403">
            <a:extLst>
              <a:ext uri="{FF2B5EF4-FFF2-40B4-BE49-F238E27FC236}">
                <a16:creationId xmlns:a16="http://schemas.microsoft.com/office/drawing/2014/main" id="{75FD15ED-BB65-4910-9B30-984B5885032C}"/>
              </a:ext>
            </a:extLst>
          </p:cNvPr>
          <p:cNvGrpSpPr>
            <a:grpSpLocks/>
          </p:cNvGrpSpPr>
          <p:nvPr/>
        </p:nvGrpSpPr>
        <p:grpSpPr bwMode="auto">
          <a:xfrm>
            <a:off x="1189038" y="3061866"/>
            <a:ext cx="444500" cy="382588"/>
            <a:chOff x="2751" y="1851"/>
            <a:chExt cx="462" cy="478"/>
          </a:xfrm>
        </p:grpSpPr>
        <p:pic>
          <p:nvPicPr>
            <p:cNvPr id="114" name="Picture 364" descr="iphone_stylized_small">
              <a:extLst>
                <a:ext uri="{FF2B5EF4-FFF2-40B4-BE49-F238E27FC236}">
                  <a16:creationId xmlns:a16="http://schemas.microsoft.com/office/drawing/2014/main" id="{E324FD84-F64C-4066-8D52-CD93015A2DC8}"/>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5" name="Picture 402" descr="antenna_radiation_stylized">
              <a:extLst>
                <a:ext uri="{FF2B5EF4-FFF2-40B4-BE49-F238E27FC236}">
                  <a16:creationId xmlns:a16="http://schemas.microsoft.com/office/drawing/2014/main" id="{136CB1BB-6D26-42BF-9702-7D8B55A17782}"/>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6" name="Group 356">
            <a:extLst>
              <a:ext uri="{FF2B5EF4-FFF2-40B4-BE49-F238E27FC236}">
                <a16:creationId xmlns:a16="http://schemas.microsoft.com/office/drawing/2014/main" id="{23DBC8F4-599E-4132-A68E-70E52F2C2DD2}"/>
              </a:ext>
            </a:extLst>
          </p:cNvPr>
          <p:cNvGrpSpPr>
            <a:grpSpLocks/>
          </p:cNvGrpSpPr>
          <p:nvPr/>
        </p:nvGrpSpPr>
        <p:grpSpPr bwMode="auto">
          <a:xfrm>
            <a:off x="1565275" y="1812504"/>
            <a:ext cx="446088" cy="385762"/>
            <a:chOff x="313" y="1497"/>
            <a:chExt cx="1152" cy="1014"/>
          </a:xfrm>
        </p:grpSpPr>
        <p:pic>
          <p:nvPicPr>
            <p:cNvPr id="117" name="Picture 354" descr="laptop_stylized_small">
              <a:extLst>
                <a:ext uri="{FF2B5EF4-FFF2-40B4-BE49-F238E27FC236}">
                  <a16:creationId xmlns:a16="http://schemas.microsoft.com/office/drawing/2014/main" id="{9D429185-6415-4007-BB14-99A567F8D5CE}"/>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8" name="Picture 355" descr="antenna_stylized">
              <a:extLst>
                <a:ext uri="{FF2B5EF4-FFF2-40B4-BE49-F238E27FC236}">
                  <a16:creationId xmlns:a16="http://schemas.microsoft.com/office/drawing/2014/main" id="{2D4D5F18-D994-48C3-8058-DC57479C6A3B}"/>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9" name="Group 403">
            <a:extLst>
              <a:ext uri="{FF2B5EF4-FFF2-40B4-BE49-F238E27FC236}">
                <a16:creationId xmlns:a16="http://schemas.microsoft.com/office/drawing/2014/main" id="{0A8B1E8D-256A-4DD4-8CC8-7F132EB0D01C}"/>
              </a:ext>
            </a:extLst>
          </p:cNvPr>
          <p:cNvGrpSpPr>
            <a:grpSpLocks/>
          </p:cNvGrpSpPr>
          <p:nvPr/>
        </p:nvGrpSpPr>
        <p:grpSpPr bwMode="auto">
          <a:xfrm>
            <a:off x="762000" y="2941216"/>
            <a:ext cx="446088" cy="381000"/>
            <a:chOff x="2751" y="1851"/>
            <a:chExt cx="462" cy="478"/>
          </a:xfrm>
        </p:grpSpPr>
        <p:pic>
          <p:nvPicPr>
            <p:cNvPr id="120" name="Picture 364" descr="iphone_stylized_small">
              <a:extLst>
                <a:ext uri="{FF2B5EF4-FFF2-40B4-BE49-F238E27FC236}">
                  <a16:creationId xmlns:a16="http://schemas.microsoft.com/office/drawing/2014/main" id="{3934D2FB-08D3-46DD-8AA6-BDD9AD2D6DBF}"/>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1" name="Picture 402" descr="antenna_radiation_stylized">
              <a:extLst>
                <a:ext uri="{FF2B5EF4-FFF2-40B4-BE49-F238E27FC236}">
                  <a16:creationId xmlns:a16="http://schemas.microsoft.com/office/drawing/2014/main" id="{9D9B341C-0C49-4797-BDEB-02322FEC40EA}"/>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22" name="Rectangle 64">
            <a:extLst>
              <a:ext uri="{FF2B5EF4-FFF2-40B4-BE49-F238E27FC236}">
                <a16:creationId xmlns:a16="http://schemas.microsoft.com/office/drawing/2014/main" id="{BF9EB158-789C-4A80-AEEE-F1A030E0F01C}"/>
              </a:ext>
            </a:extLst>
          </p:cNvPr>
          <p:cNvSpPr>
            <a:spLocks noChangeArrowheads="1"/>
          </p:cNvSpPr>
          <p:nvPr/>
        </p:nvSpPr>
        <p:spPr bwMode="auto">
          <a:xfrm>
            <a:off x="5484813" y="2445717"/>
            <a:ext cx="3346450" cy="2109987"/>
          </a:xfrm>
          <a:prstGeom prst="rect">
            <a:avLst/>
          </a:prstGeom>
          <a:noFill/>
          <a:ln w="28575">
            <a:solidFill>
              <a:srgbClr val="C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23" name="Rectangle 65">
            <a:extLst>
              <a:ext uri="{FF2B5EF4-FFF2-40B4-BE49-F238E27FC236}">
                <a16:creationId xmlns:a16="http://schemas.microsoft.com/office/drawing/2014/main" id="{B911B1D5-F2F8-4CF6-B45D-5C6CF96BADF7}"/>
              </a:ext>
            </a:extLst>
          </p:cNvPr>
          <p:cNvSpPr>
            <a:spLocks noChangeArrowheads="1"/>
          </p:cNvSpPr>
          <p:nvPr/>
        </p:nvSpPr>
        <p:spPr bwMode="auto">
          <a:xfrm>
            <a:off x="5538788" y="2348880"/>
            <a:ext cx="1912937" cy="28098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24" name="Rectangle 66">
            <a:extLst>
              <a:ext uri="{FF2B5EF4-FFF2-40B4-BE49-F238E27FC236}">
                <a16:creationId xmlns:a16="http://schemas.microsoft.com/office/drawing/2014/main" id="{F3BD0F72-9033-4376-8402-A11022BB50AA}"/>
              </a:ext>
            </a:extLst>
          </p:cNvPr>
          <p:cNvSpPr>
            <a:spLocks noChangeArrowheads="1"/>
          </p:cNvSpPr>
          <p:nvPr/>
        </p:nvSpPr>
        <p:spPr bwMode="auto">
          <a:xfrm>
            <a:off x="5537200" y="2289472"/>
            <a:ext cx="3149600" cy="2155107"/>
          </a:xfrm>
          <a:prstGeom prst="rect">
            <a:avLst/>
          </a:prstGeom>
          <a:noFill/>
          <a:ln>
            <a:noFill/>
          </a:ln>
          <a:effectLst/>
          <a:extLst>
            <a:ext uri="{909E8E84-426E-40dd-AFC4-6F175D3DCCD1}">
              <a14:hiddenFill xmlns:a14="http://schemas.microsoft.com/office/drawing/2010/main" xmlns="">
                <a:solidFill>
                  <a:srgbClr val="FFCC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rgbClr val="000099"/>
              </a:buClr>
              <a:buSzPct val="75000"/>
              <a:buFont typeface="Wingdings" charset="0"/>
              <a:buNone/>
              <a:defRPr/>
            </a:pPr>
            <a:r>
              <a:rPr lang="en-US" sz="2400" dirty="0">
                <a:latin typeface="Gill Sans MT" charset="0"/>
                <a:cs typeface="+mn-cs"/>
              </a:rPr>
              <a:t> </a:t>
            </a:r>
            <a:r>
              <a:rPr lang="zh-CN" altLang="en-US" sz="2400" dirty="0">
                <a:latin typeface="Gill Sans MT" charset="0"/>
              </a:rPr>
              <a:t>基站</a:t>
            </a:r>
            <a:endParaRPr lang="en-US" sz="2400" dirty="0">
              <a:latin typeface="Gill Sans MT" charset="0"/>
              <a:cs typeface="+mn-cs"/>
            </a:endParaRPr>
          </a:p>
          <a:p>
            <a:pPr marL="277813" indent="-277813">
              <a:spcBef>
                <a:spcPct val="20000"/>
              </a:spcBef>
              <a:buClr>
                <a:srgbClr val="000099"/>
              </a:buClr>
              <a:buSzPct val="100000"/>
              <a:buFont typeface="Wingdings" charset="2"/>
              <a:buChar char="§"/>
              <a:defRPr/>
            </a:pPr>
            <a:r>
              <a:rPr lang="zh-CN" altLang="en-US" sz="2000" dirty="0">
                <a:latin typeface="Gill Sans MT" charset="0"/>
                <a:cs typeface="+mn-cs"/>
              </a:rPr>
              <a:t>通常连接有线网络</a:t>
            </a:r>
            <a:endParaRPr lang="en-US" sz="2000" dirty="0">
              <a:latin typeface="Gill Sans MT" charset="0"/>
              <a:cs typeface="+mn-cs"/>
            </a:endParaRPr>
          </a:p>
          <a:p>
            <a:pPr marL="277813" indent="-277813">
              <a:spcBef>
                <a:spcPct val="20000"/>
              </a:spcBef>
              <a:buClr>
                <a:srgbClr val="000099"/>
              </a:buClr>
              <a:buSzPct val="100000"/>
              <a:buFont typeface="Wingdings" charset="2"/>
              <a:buChar char="§"/>
              <a:defRPr/>
            </a:pPr>
            <a:r>
              <a:rPr lang="zh-CN" altLang="en-US" sz="2000" dirty="0">
                <a:latin typeface="Gill Sans MT" charset="0"/>
                <a:cs typeface="+mn-cs"/>
              </a:rPr>
              <a:t>中继</a:t>
            </a:r>
            <a:r>
              <a:rPr lang="en-US" altLang="zh-CN" sz="2000" dirty="0">
                <a:latin typeface="Gill Sans MT" charset="0"/>
                <a:cs typeface="+mn-cs"/>
              </a:rPr>
              <a:t>—</a:t>
            </a:r>
            <a:r>
              <a:rPr lang="zh-CN" altLang="en-US" sz="2000" dirty="0">
                <a:latin typeface="Gill Sans MT" charset="0"/>
              </a:rPr>
              <a:t>负责在有线和无线网络之间传递数据包</a:t>
            </a:r>
            <a:endParaRPr lang="en-US" sz="2000" dirty="0">
              <a:latin typeface="Gill Sans MT" charset="0"/>
              <a:cs typeface="+mn-cs"/>
            </a:endParaRPr>
          </a:p>
          <a:p>
            <a:pPr marL="635000" lvl="1" indent="-177800">
              <a:spcBef>
                <a:spcPct val="20000"/>
              </a:spcBef>
              <a:buClr>
                <a:srgbClr val="000099"/>
              </a:buClr>
              <a:buFont typeface="Arial"/>
              <a:buChar char="•"/>
              <a:defRPr/>
            </a:pPr>
            <a:r>
              <a:rPr lang="zh-CN" altLang="en-US" sz="2000" dirty="0">
                <a:latin typeface="Gill Sans MT" charset="0"/>
              </a:rPr>
              <a:t>例如，蜂窝网络基站</a:t>
            </a:r>
            <a:r>
              <a:rPr lang="zh-CN" altLang="en-US" sz="2000" dirty="0">
                <a:latin typeface="Gill Sans MT" charset="0"/>
                <a:cs typeface="+mn-cs"/>
              </a:rPr>
              <a:t>、</a:t>
            </a:r>
            <a:r>
              <a:rPr lang="en-US" sz="2000" dirty="0">
                <a:latin typeface="Gill Sans MT" charset="0"/>
                <a:cs typeface="+mn-cs"/>
              </a:rPr>
              <a:t> </a:t>
            </a:r>
            <a:r>
              <a:rPr lang="en-US" altLang="zh-CN" sz="2000" dirty="0" err="1">
                <a:latin typeface="Gill Sans MT" charset="0"/>
                <a:cs typeface="+mn-cs"/>
              </a:rPr>
              <a:t>WiFi</a:t>
            </a:r>
            <a:r>
              <a:rPr lang="zh-CN" altLang="en-US" sz="2000" dirty="0">
                <a:latin typeface="Gill Sans MT" charset="0"/>
                <a:cs typeface="+mn-cs"/>
              </a:rPr>
              <a:t>接入点</a:t>
            </a:r>
            <a:r>
              <a:rPr lang="en-US" sz="2000" dirty="0">
                <a:latin typeface="Gill Sans MT" charset="0"/>
                <a:cs typeface="+mn-cs"/>
              </a:rPr>
              <a:t> </a:t>
            </a:r>
          </a:p>
        </p:txBody>
      </p:sp>
      <p:sp>
        <p:nvSpPr>
          <p:cNvPr id="125" name="Line 75">
            <a:extLst>
              <a:ext uri="{FF2B5EF4-FFF2-40B4-BE49-F238E27FC236}">
                <a16:creationId xmlns:a16="http://schemas.microsoft.com/office/drawing/2014/main" id="{546AFD26-C0A9-4232-9B67-F5BF7053D263}"/>
              </a:ext>
            </a:extLst>
          </p:cNvPr>
          <p:cNvSpPr>
            <a:spLocks noChangeShapeType="1"/>
          </p:cNvSpPr>
          <p:nvPr/>
        </p:nvSpPr>
        <p:spPr bwMode="auto">
          <a:xfrm flipH="1">
            <a:off x="6019799" y="4580893"/>
            <a:ext cx="502637" cy="1224173"/>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126" name="Group 190">
            <a:extLst>
              <a:ext uri="{FF2B5EF4-FFF2-40B4-BE49-F238E27FC236}">
                <a16:creationId xmlns:a16="http://schemas.microsoft.com/office/drawing/2014/main" id="{33A8ABCD-5042-4777-AF25-7F80E6B0973E}"/>
              </a:ext>
            </a:extLst>
          </p:cNvPr>
          <p:cNvGrpSpPr>
            <a:grpSpLocks/>
          </p:cNvGrpSpPr>
          <p:nvPr/>
        </p:nvGrpSpPr>
        <p:grpSpPr bwMode="auto">
          <a:xfrm>
            <a:off x="8188325" y="1551955"/>
            <a:ext cx="458788" cy="620712"/>
            <a:chOff x="5955030" y="3031808"/>
            <a:chExt cx="914400" cy="1398587"/>
          </a:xfrm>
        </p:grpSpPr>
        <p:grpSp>
          <p:nvGrpSpPr>
            <p:cNvPr id="127" name="Group 398">
              <a:extLst>
                <a:ext uri="{FF2B5EF4-FFF2-40B4-BE49-F238E27FC236}">
                  <a16:creationId xmlns:a16="http://schemas.microsoft.com/office/drawing/2014/main" id="{25AB5ECB-4CD4-4ED3-9796-078E899210FD}"/>
                </a:ext>
              </a:extLst>
            </p:cNvPr>
            <p:cNvGrpSpPr>
              <a:grpSpLocks/>
            </p:cNvGrpSpPr>
            <p:nvPr/>
          </p:nvGrpSpPr>
          <p:grpSpPr bwMode="auto">
            <a:xfrm>
              <a:off x="6097905" y="3403283"/>
              <a:ext cx="596900" cy="1027112"/>
              <a:chOff x="3130" y="3288"/>
              <a:chExt cx="410" cy="742"/>
            </a:xfrm>
          </p:grpSpPr>
          <p:sp>
            <p:nvSpPr>
              <p:cNvPr id="129" name="Line 270">
                <a:extLst>
                  <a:ext uri="{FF2B5EF4-FFF2-40B4-BE49-F238E27FC236}">
                    <a16:creationId xmlns:a16="http://schemas.microsoft.com/office/drawing/2014/main" id="{14514124-F92E-420A-B1FE-F23C682CF5CC}"/>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30" name="Line 271">
                <a:extLst>
                  <a:ext uri="{FF2B5EF4-FFF2-40B4-BE49-F238E27FC236}">
                    <a16:creationId xmlns:a16="http://schemas.microsoft.com/office/drawing/2014/main" id="{CA5FBBEB-D382-4F30-A940-1D7B14B2CEDD}"/>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31" name="Line 272">
                <a:extLst>
                  <a:ext uri="{FF2B5EF4-FFF2-40B4-BE49-F238E27FC236}">
                    <a16:creationId xmlns:a16="http://schemas.microsoft.com/office/drawing/2014/main" id="{E39CAE26-D0CC-43AD-A1FC-FE3EEAF785B6}"/>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32" name="Line 273">
                <a:extLst>
                  <a:ext uri="{FF2B5EF4-FFF2-40B4-BE49-F238E27FC236}">
                    <a16:creationId xmlns:a16="http://schemas.microsoft.com/office/drawing/2014/main" id="{62257C65-3F06-4966-8E8E-A5891A8A4D96}"/>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33" name="Line 274">
                <a:extLst>
                  <a:ext uri="{FF2B5EF4-FFF2-40B4-BE49-F238E27FC236}">
                    <a16:creationId xmlns:a16="http://schemas.microsoft.com/office/drawing/2014/main" id="{DC3544A9-1166-4419-98B1-69967C3E0873}"/>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34" name="Line 275">
                <a:extLst>
                  <a:ext uri="{FF2B5EF4-FFF2-40B4-BE49-F238E27FC236}">
                    <a16:creationId xmlns:a16="http://schemas.microsoft.com/office/drawing/2014/main" id="{9D17E285-6709-4C93-A964-0B3EAA187A80}"/>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35" name="Line 276">
                <a:extLst>
                  <a:ext uri="{FF2B5EF4-FFF2-40B4-BE49-F238E27FC236}">
                    <a16:creationId xmlns:a16="http://schemas.microsoft.com/office/drawing/2014/main" id="{F71925A2-8171-438C-9101-25EDA1FC6A22}"/>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36" name="Line 277">
                <a:extLst>
                  <a:ext uri="{FF2B5EF4-FFF2-40B4-BE49-F238E27FC236}">
                    <a16:creationId xmlns:a16="http://schemas.microsoft.com/office/drawing/2014/main" id="{640150F9-A870-4D9F-81FB-9793E40DDD4A}"/>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37" name="Line 278">
                <a:extLst>
                  <a:ext uri="{FF2B5EF4-FFF2-40B4-BE49-F238E27FC236}">
                    <a16:creationId xmlns:a16="http://schemas.microsoft.com/office/drawing/2014/main" id="{FF7A427C-2E54-4478-BDCA-3BD72D95E638}"/>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38" name="Line 279">
                <a:extLst>
                  <a:ext uri="{FF2B5EF4-FFF2-40B4-BE49-F238E27FC236}">
                    <a16:creationId xmlns:a16="http://schemas.microsoft.com/office/drawing/2014/main" id="{7CA5EFBC-D0BD-494C-A9BE-25BACBBDB0AD}"/>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39" name="Line 280">
                <a:extLst>
                  <a:ext uri="{FF2B5EF4-FFF2-40B4-BE49-F238E27FC236}">
                    <a16:creationId xmlns:a16="http://schemas.microsoft.com/office/drawing/2014/main" id="{6D155AE2-BEF0-4F59-BBF4-9C8950EC854F}"/>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40" name="Line 281">
                <a:extLst>
                  <a:ext uri="{FF2B5EF4-FFF2-40B4-BE49-F238E27FC236}">
                    <a16:creationId xmlns:a16="http://schemas.microsoft.com/office/drawing/2014/main" id="{CFA440C2-4F50-4AE1-B357-43934BFBB751}"/>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41" name="Line 282">
                <a:extLst>
                  <a:ext uri="{FF2B5EF4-FFF2-40B4-BE49-F238E27FC236}">
                    <a16:creationId xmlns:a16="http://schemas.microsoft.com/office/drawing/2014/main" id="{651BE882-DF1C-4FE9-85B0-2E111E4B0DDD}"/>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42" name="Line 283">
                <a:extLst>
                  <a:ext uri="{FF2B5EF4-FFF2-40B4-BE49-F238E27FC236}">
                    <a16:creationId xmlns:a16="http://schemas.microsoft.com/office/drawing/2014/main" id="{5D8694DF-E0FB-46CC-8CD2-0014BC8EB638}"/>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43" name="Line 284">
                <a:extLst>
                  <a:ext uri="{FF2B5EF4-FFF2-40B4-BE49-F238E27FC236}">
                    <a16:creationId xmlns:a16="http://schemas.microsoft.com/office/drawing/2014/main" id="{5018CD80-E9E2-4D38-BFCF-F58F2EE35E70}"/>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128" name="Picture 399" descr="cell_tower_radiation copy">
              <a:extLst>
                <a:ext uri="{FF2B5EF4-FFF2-40B4-BE49-F238E27FC236}">
                  <a16:creationId xmlns:a16="http://schemas.microsoft.com/office/drawing/2014/main" id="{90EE5F64-7879-42A9-8A1F-26983365F34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44" name="Group 361">
            <a:extLst>
              <a:ext uri="{FF2B5EF4-FFF2-40B4-BE49-F238E27FC236}">
                <a16:creationId xmlns:a16="http://schemas.microsoft.com/office/drawing/2014/main" id="{7C6C6969-5B6C-41D1-82E7-F7C28E907B9B}"/>
              </a:ext>
            </a:extLst>
          </p:cNvPr>
          <p:cNvGrpSpPr>
            <a:grpSpLocks/>
          </p:cNvGrpSpPr>
          <p:nvPr/>
        </p:nvGrpSpPr>
        <p:grpSpPr bwMode="auto">
          <a:xfrm>
            <a:off x="7578725" y="1693242"/>
            <a:ext cx="590550" cy="501650"/>
            <a:chOff x="2967" y="478"/>
            <a:chExt cx="788" cy="625"/>
          </a:xfrm>
        </p:grpSpPr>
        <p:pic>
          <p:nvPicPr>
            <p:cNvPr id="145" name="Picture 358" descr="access_point_stylized_small">
              <a:extLst>
                <a:ext uri="{FF2B5EF4-FFF2-40B4-BE49-F238E27FC236}">
                  <a16:creationId xmlns:a16="http://schemas.microsoft.com/office/drawing/2014/main" id="{70B68B43-FCFF-4930-AEFC-B9393CF6D44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6" name="Picture 360" descr="antenna_radiation_stylized">
              <a:extLst>
                <a:ext uri="{FF2B5EF4-FFF2-40B4-BE49-F238E27FC236}">
                  <a16:creationId xmlns:a16="http://schemas.microsoft.com/office/drawing/2014/main" id="{1ACFA529-8AB7-4449-ABCB-6D8AECC70EB8}"/>
                </a:ext>
              </a:extLst>
            </p:cNvPr>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47" name="Group 6">
            <a:extLst>
              <a:ext uri="{FF2B5EF4-FFF2-40B4-BE49-F238E27FC236}">
                <a16:creationId xmlns:a16="http://schemas.microsoft.com/office/drawing/2014/main" id="{509613B3-7964-4465-BC78-1D7524B6FA3A}"/>
              </a:ext>
            </a:extLst>
          </p:cNvPr>
          <p:cNvGrpSpPr>
            <a:grpSpLocks/>
          </p:cNvGrpSpPr>
          <p:nvPr/>
        </p:nvGrpSpPr>
        <p:grpSpPr bwMode="auto">
          <a:xfrm>
            <a:off x="3038475" y="2968204"/>
            <a:ext cx="2362200" cy="1762125"/>
            <a:chOff x="3839" y="1737"/>
            <a:chExt cx="1488" cy="1110"/>
          </a:xfrm>
        </p:grpSpPr>
        <p:sp>
          <p:nvSpPr>
            <p:cNvPr id="148" name="Freeform 7">
              <a:extLst>
                <a:ext uri="{FF2B5EF4-FFF2-40B4-BE49-F238E27FC236}">
                  <a16:creationId xmlns:a16="http://schemas.microsoft.com/office/drawing/2014/main" id="{9B897235-F608-4819-A96A-184DAA71BCF0}"/>
                </a:ext>
              </a:extLst>
            </p:cNvPr>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49" name="Text Box 8">
              <a:extLst>
                <a:ext uri="{FF2B5EF4-FFF2-40B4-BE49-F238E27FC236}">
                  <a16:creationId xmlns:a16="http://schemas.microsoft.com/office/drawing/2014/main" id="{AE2AF7B9-DD99-4744-B8B1-3F488ACA68FD}"/>
                </a:ext>
              </a:extLst>
            </p:cNvPr>
            <p:cNvSpPr txBox="1">
              <a:spLocks noChangeArrowheads="1"/>
            </p:cNvSpPr>
            <p:nvPr/>
          </p:nvSpPr>
          <p:spPr bwMode="auto">
            <a:xfrm>
              <a:off x="4134" y="2030"/>
              <a:ext cx="989"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zh-CN" altLang="en-US" dirty="0">
                  <a:latin typeface="Arial" charset="0"/>
                  <a:cs typeface="Arial" charset="0"/>
                </a:rPr>
                <a:t>网络基础设施</a:t>
              </a:r>
              <a:endParaRPr lang="en-US" altLang="zh-CN" dirty="0">
                <a:latin typeface="Arial" charset="0"/>
                <a:cs typeface="Arial" charset="0"/>
              </a:endParaRPr>
            </a:p>
            <a:p>
              <a:pPr algn="ctr" eaLnBrk="1" hangingPunct="1">
                <a:defRPr/>
              </a:pPr>
              <a:r>
                <a:rPr lang="zh-CN" altLang="en-US" dirty="0">
                  <a:latin typeface="Arial" charset="0"/>
                  <a:cs typeface="Arial" charset="0"/>
                </a:rPr>
                <a:t>因特网</a:t>
              </a:r>
              <a:endParaRPr lang="en-US" altLang="zh-CN" dirty="0">
                <a:latin typeface="Arial" charset="0"/>
                <a:cs typeface="Arial" charset="0"/>
              </a:endParaRPr>
            </a:p>
          </p:txBody>
        </p:sp>
      </p:grpSp>
    </p:spTree>
    <p:extLst>
      <p:ext uri="{BB962C8B-B14F-4D97-AF65-F5344CB8AC3E}">
        <p14:creationId xmlns:p14="http://schemas.microsoft.com/office/powerpoint/2010/main" val="2813350645"/>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504567-CB42-4FEC-B822-73AD686897BD}"/>
              </a:ext>
            </a:extLst>
          </p:cNvPr>
          <p:cNvSpPr>
            <a:spLocks noGrp="1"/>
          </p:cNvSpPr>
          <p:nvPr>
            <p:ph type="title"/>
          </p:nvPr>
        </p:nvSpPr>
        <p:spPr/>
        <p:txBody>
          <a:bodyPr/>
          <a:lstStyle/>
          <a:p>
            <a:r>
              <a:rPr lang="zh-CN" altLang="en-US" dirty="0"/>
              <a:t>数据报转发</a:t>
            </a:r>
          </a:p>
        </p:txBody>
      </p:sp>
      <p:sp>
        <p:nvSpPr>
          <p:cNvPr id="4" name="灯片编号占位符 3">
            <a:extLst>
              <a:ext uri="{FF2B5EF4-FFF2-40B4-BE49-F238E27FC236}">
                <a16:creationId xmlns:a16="http://schemas.microsoft.com/office/drawing/2014/main" id="{1F32F308-AC7F-463F-8653-35A608A9F45D}"/>
              </a:ext>
            </a:extLst>
          </p:cNvPr>
          <p:cNvSpPr>
            <a:spLocks noGrp="1"/>
          </p:cNvSpPr>
          <p:nvPr>
            <p:ph type="sldNum" sz="quarter" idx="12"/>
          </p:nvPr>
        </p:nvSpPr>
        <p:spPr/>
        <p:txBody>
          <a:bodyPr/>
          <a:lstStyle/>
          <a:p>
            <a:fld id="{E3FA5FAF-8A25-4B6E-94B7-5CA30A873E9A}" type="slidenum">
              <a:rPr lang="zh-CN" altLang="en-US" smtClean="0"/>
              <a:pPr/>
              <a:t>50</a:t>
            </a:fld>
            <a:endParaRPr lang="zh-CN" altLang="en-US"/>
          </a:p>
        </p:txBody>
      </p:sp>
      <p:sp>
        <p:nvSpPr>
          <p:cNvPr id="5" name="内容占位符 2">
            <a:extLst>
              <a:ext uri="{FF2B5EF4-FFF2-40B4-BE49-F238E27FC236}">
                <a16:creationId xmlns:a16="http://schemas.microsoft.com/office/drawing/2014/main" id="{07A1C74D-F4DC-4BBD-AF07-D367FC238D17}"/>
              </a:ext>
            </a:extLst>
          </p:cNvPr>
          <p:cNvSpPr>
            <a:spLocks noGrp="1"/>
          </p:cNvSpPr>
          <p:nvPr>
            <p:ph idx="1"/>
          </p:nvPr>
        </p:nvSpPr>
        <p:spPr>
          <a:xfrm>
            <a:off x="250825" y="1844675"/>
            <a:ext cx="8704263" cy="4287838"/>
          </a:xfrm>
        </p:spPr>
        <p:txBody>
          <a:bodyPr/>
          <a:lstStyle/>
          <a:p>
            <a:r>
              <a:rPr lang="zh-CN" altLang="en-US" dirty="0"/>
              <a:t>本地代理将所截获的完整的通信对象发出的报文封装为一个更大的报文，送交移动节点的转交地址</a:t>
            </a:r>
            <a:endParaRPr lang="en-US" altLang="zh-CN" dirty="0"/>
          </a:p>
          <a:p>
            <a:pPr lvl="1"/>
            <a:r>
              <a:rPr lang="zh-CN" altLang="en-US" dirty="0"/>
              <a:t>报文路由到被访问网络</a:t>
            </a:r>
            <a:endParaRPr lang="en-US" altLang="zh-CN" dirty="0"/>
          </a:p>
          <a:p>
            <a:pPr lvl="1"/>
            <a:r>
              <a:rPr lang="zh-CN" altLang="en-US" dirty="0"/>
              <a:t>通信对象的报文保持完整</a:t>
            </a:r>
            <a:endParaRPr lang="en-US" altLang="zh-CN" dirty="0"/>
          </a:p>
          <a:p>
            <a:r>
              <a:rPr lang="zh-CN" altLang="en-US" dirty="0"/>
              <a:t>外地代理收到并解封装报文，将原始报文转发给移动节点</a:t>
            </a:r>
          </a:p>
        </p:txBody>
      </p:sp>
    </p:spTree>
    <p:extLst>
      <p:ext uri="{BB962C8B-B14F-4D97-AF65-F5344CB8AC3E}">
        <p14:creationId xmlns:p14="http://schemas.microsoft.com/office/powerpoint/2010/main" val="239279774"/>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DC1607-B9D6-4E1F-9A58-5368C45E6E86}"/>
              </a:ext>
            </a:extLst>
          </p:cNvPr>
          <p:cNvSpPr>
            <a:spLocks noGrp="1"/>
          </p:cNvSpPr>
          <p:nvPr>
            <p:ph type="title"/>
          </p:nvPr>
        </p:nvSpPr>
        <p:spPr/>
        <p:txBody>
          <a:bodyPr/>
          <a:lstStyle/>
          <a:p>
            <a:r>
              <a:rPr lang="zh-CN" altLang="en-US" dirty="0"/>
              <a:t>间接路由：讨论</a:t>
            </a:r>
          </a:p>
        </p:txBody>
      </p:sp>
      <p:sp>
        <p:nvSpPr>
          <p:cNvPr id="4" name="灯片编号占位符 3">
            <a:extLst>
              <a:ext uri="{FF2B5EF4-FFF2-40B4-BE49-F238E27FC236}">
                <a16:creationId xmlns:a16="http://schemas.microsoft.com/office/drawing/2014/main" id="{979A6FF5-95B4-4257-8CF4-4D29D6771A3E}"/>
              </a:ext>
            </a:extLst>
          </p:cNvPr>
          <p:cNvSpPr>
            <a:spLocks noGrp="1"/>
          </p:cNvSpPr>
          <p:nvPr>
            <p:ph type="sldNum" sz="quarter" idx="12"/>
          </p:nvPr>
        </p:nvSpPr>
        <p:spPr/>
        <p:txBody>
          <a:bodyPr/>
          <a:lstStyle/>
          <a:p>
            <a:fld id="{E3FA5FAF-8A25-4B6E-94B7-5CA30A873E9A}" type="slidenum">
              <a:rPr lang="zh-CN" altLang="en-US" smtClean="0"/>
              <a:pPr/>
              <a:t>51</a:t>
            </a:fld>
            <a:endParaRPr lang="zh-CN" altLang="en-US"/>
          </a:p>
        </p:txBody>
      </p:sp>
      <p:sp>
        <p:nvSpPr>
          <p:cNvPr id="45" name="Rectangle 3">
            <a:extLst>
              <a:ext uri="{FF2B5EF4-FFF2-40B4-BE49-F238E27FC236}">
                <a16:creationId xmlns:a16="http://schemas.microsoft.com/office/drawing/2014/main" id="{AF72D495-39A9-42C6-BB7B-D02F9A059332}"/>
              </a:ext>
            </a:extLst>
          </p:cNvPr>
          <p:cNvSpPr>
            <a:spLocks noGrp="1" noChangeArrowheads="1"/>
          </p:cNvSpPr>
          <p:nvPr>
            <p:ph idx="1"/>
          </p:nvPr>
        </p:nvSpPr>
        <p:spPr>
          <a:xfrm>
            <a:off x="250825" y="1844675"/>
            <a:ext cx="8704263" cy="4287838"/>
          </a:xfrm>
        </p:spPr>
        <p:txBody>
          <a:bodyPr/>
          <a:lstStyle/>
          <a:p>
            <a:pPr>
              <a:defRPr/>
            </a:pPr>
            <a:r>
              <a:rPr lang="zh-CN" altLang="en-US" sz="2800" dirty="0">
                <a:latin typeface="Gill Sans MT" charset="0"/>
              </a:rPr>
              <a:t>移动节点使用两个地址</a:t>
            </a:r>
            <a:r>
              <a:rPr lang="en-US" sz="2800" dirty="0">
                <a:latin typeface="Gill Sans MT" charset="0"/>
                <a:cs typeface="+mn-cs"/>
              </a:rPr>
              <a:t>:</a:t>
            </a:r>
          </a:p>
          <a:p>
            <a:pPr lvl="1">
              <a:defRPr/>
            </a:pPr>
            <a:r>
              <a:rPr lang="zh-CN" altLang="en-US" sz="2400" dirty="0">
                <a:solidFill>
                  <a:srgbClr val="000099"/>
                </a:solidFill>
                <a:latin typeface="Gill Sans MT" charset="0"/>
              </a:rPr>
              <a:t>永久地址：</a:t>
            </a:r>
            <a:r>
              <a:rPr lang="zh-CN" altLang="en-US" sz="2400" dirty="0">
                <a:latin typeface="Gill Sans MT" charset="0"/>
              </a:rPr>
              <a:t>通信对象用来与移动节点通信（通信对象无需知道节点是否发生移动）</a:t>
            </a:r>
            <a:endParaRPr lang="en-US" sz="2400" dirty="0">
              <a:latin typeface="Gill Sans MT" charset="0"/>
            </a:endParaRPr>
          </a:p>
          <a:p>
            <a:pPr lvl="1">
              <a:defRPr/>
            </a:pPr>
            <a:r>
              <a:rPr lang="zh-CN" altLang="en-US" sz="2400" dirty="0">
                <a:solidFill>
                  <a:srgbClr val="000099"/>
                </a:solidFill>
                <a:latin typeface="Gill Sans MT" charset="0"/>
              </a:rPr>
              <a:t>转交地址：</a:t>
            </a:r>
            <a:r>
              <a:rPr lang="zh-CN" altLang="en-US" sz="2400" dirty="0">
                <a:latin typeface="Gill Sans MT" charset="0"/>
              </a:rPr>
              <a:t>外地代理用来将数据报转交给移动节点</a:t>
            </a:r>
            <a:endParaRPr lang="en-US" sz="2400" dirty="0">
              <a:latin typeface="Gill Sans MT" charset="0"/>
            </a:endParaRPr>
          </a:p>
          <a:p>
            <a:pPr>
              <a:defRPr/>
            </a:pPr>
            <a:r>
              <a:rPr lang="zh-CN" altLang="en-US" sz="2800" dirty="0">
                <a:latin typeface="Gill Sans MT" charset="0"/>
                <a:cs typeface="+mn-cs"/>
              </a:rPr>
              <a:t>移动节点可以扮演自己的外地代理</a:t>
            </a:r>
            <a:endParaRPr lang="en-US" sz="2800" dirty="0">
              <a:latin typeface="Gill Sans MT" charset="0"/>
              <a:cs typeface="+mn-cs"/>
            </a:endParaRPr>
          </a:p>
          <a:p>
            <a:pPr>
              <a:defRPr/>
            </a:pPr>
            <a:r>
              <a:rPr lang="zh-CN" altLang="en-US" sz="2800" dirty="0">
                <a:solidFill>
                  <a:srgbClr val="000099"/>
                </a:solidFill>
                <a:latin typeface="Gill Sans MT" charset="0"/>
                <a:cs typeface="+mn-cs"/>
              </a:rPr>
              <a:t>三角路由</a:t>
            </a:r>
            <a:r>
              <a:rPr lang="zh-CN" altLang="en-US" sz="2800" dirty="0">
                <a:solidFill>
                  <a:srgbClr val="000099"/>
                </a:solidFill>
                <a:latin typeface="Gill Sans MT" charset="0"/>
              </a:rPr>
              <a:t>：</a:t>
            </a:r>
            <a:r>
              <a:rPr lang="zh-CN" altLang="en-US" sz="2800" dirty="0">
                <a:latin typeface="Gill Sans MT" charset="0"/>
                <a:cs typeface="+mn-cs"/>
              </a:rPr>
              <a:t>通信对象</a:t>
            </a:r>
            <a:r>
              <a:rPr lang="en-US" sz="2800" dirty="0">
                <a:latin typeface="Gill Sans MT" charset="0"/>
                <a:cs typeface="+mn-cs"/>
              </a:rPr>
              <a:t>-</a:t>
            </a:r>
            <a:r>
              <a:rPr lang="zh-CN" altLang="en-US" sz="2800" dirty="0">
                <a:latin typeface="Gill Sans MT" charset="0"/>
                <a:cs typeface="+mn-cs"/>
              </a:rPr>
              <a:t>本地网络</a:t>
            </a:r>
            <a:r>
              <a:rPr lang="en-US" sz="2800" dirty="0">
                <a:latin typeface="Gill Sans MT" charset="0"/>
                <a:cs typeface="+mn-cs"/>
              </a:rPr>
              <a:t>-</a:t>
            </a:r>
            <a:r>
              <a:rPr lang="zh-CN" altLang="en-US" sz="2800" dirty="0">
                <a:latin typeface="Gill Sans MT" charset="0"/>
                <a:cs typeface="+mn-cs"/>
              </a:rPr>
              <a:t>移动节点</a:t>
            </a:r>
            <a:endParaRPr lang="en-US" sz="2800" dirty="0">
              <a:latin typeface="Gill Sans MT" charset="0"/>
              <a:cs typeface="+mn-cs"/>
            </a:endParaRPr>
          </a:p>
          <a:p>
            <a:pPr lvl="1">
              <a:defRPr/>
            </a:pPr>
            <a:r>
              <a:rPr lang="zh-CN" altLang="en-US" sz="2400" dirty="0">
                <a:latin typeface="Gill Sans MT" charset="0"/>
              </a:rPr>
              <a:t>当通信对象和移动节点</a:t>
            </a:r>
            <a:br>
              <a:rPr lang="en-US" altLang="zh-CN" sz="2400" dirty="0">
                <a:latin typeface="Gill Sans MT" charset="0"/>
              </a:rPr>
            </a:br>
            <a:r>
              <a:rPr lang="zh-CN" altLang="en-US" sz="2400" dirty="0">
                <a:latin typeface="Gill Sans MT" charset="0"/>
              </a:rPr>
              <a:t>在同一个网络中，效率低</a:t>
            </a:r>
            <a:endParaRPr lang="en-US" sz="1800" dirty="0">
              <a:latin typeface="Gill Sans MT" charset="0"/>
            </a:endParaRPr>
          </a:p>
        </p:txBody>
      </p:sp>
      <p:grpSp>
        <p:nvGrpSpPr>
          <p:cNvPr id="46" name="Group 142">
            <a:extLst>
              <a:ext uri="{FF2B5EF4-FFF2-40B4-BE49-F238E27FC236}">
                <a16:creationId xmlns:a16="http://schemas.microsoft.com/office/drawing/2014/main" id="{6F9892E5-0879-46E2-83E5-9F7AED6539FF}"/>
              </a:ext>
            </a:extLst>
          </p:cNvPr>
          <p:cNvGrpSpPr>
            <a:grpSpLocks/>
          </p:cNvGrpSpPr>
          <p:nvPr/>
        </p:nvGrpSpPr>
        <p:grpSpPr bwMode="auto">
          <a:xfrm>
            <a:off x="4845050" y="5012457"/>
            <a:ext cx="2957513" cy="1512887"/>
            <a:chOff x="1549525" y="2558267"/>
            <a:chExt cx="6654798" cy="3467575"/>
          </a:xfrm>
        </p:grpSpPr>
        <p:sp>
          <p:nvSpPr>
            <p:cNvPr id="47" name="Freeform 2">
              <a:extLst>
                <a:ext uri="{FF2B5EF4-FFF2-40B4-BE49-F238E27FC236}">
                  <a16:creationId xmlns:a16="http://schemas.microsoft.com/office/drawing/2014/main" id="{F9D00191-A82E-4B25-8B83-185EF2D2E2E1}"/>
                </a:ext>
              </a:extLst>
            </p:cNvPr>
            <p:cNvSpPr>
              <a:spLocks/>
            </p:cNvSpPr>
            <p:nvPr/>
          </p:nvSpPr>
          <p:spPr bwMode="auto">
            <a:xfrm>
              <a:off x="1565398" y="2688442"/>
              <a:ext cx="1866900" cy="1589088"/>
            </a:xfrm>
            <a:custGeom>
              <a:avLst/>
              <a:gdLst>
                <a:gd name="T0" fmla="*/ 2147483647 w 1340"/>
                <a:gd name="T1" fmla="*/ 2147483647 h 1191"/>
                <a:gd name="T2" fmla="*/ 2147483647 w 1340"/>
                <a:gd name="T3" fmla="*/ 2147483647 h 1191"/>
                <a:gd name="T4" fmla="*/ 2147483647 w 1340"/>
                <a:gd name="T5" fmla="*/ 2147483647 h 1191"/>
                <a:gd name="T6" fmla="*/ 2147483647 w 1340"/>
                <a:gd name="T7" fmla="*/ 2147483647 h 1191"/>
                <a:gd name="T8" fmla="*/ 2147483647 w 1340"/>
                <a:gd name="T9" fmla="*/ 2147483647 h 1191"/>
                <a:gd name="T10" fmla="*/ 2147483647 w 1340"/>
                <a:gd name="T11" fmla="*/ 2147483647 h 1191"/>
                <a:gd name="T12" fmla="*/ 2147483647 w 1340"/>
                <a:gd name="T13" fmla="*/ 2147483647 h 1191"/>
                <a:gd name="T14" fmla="*/ 2147483647 w 1340"/>
                <a:gd name="T15" fmla="*/ 2147483647 h 1191"/>
                <a:gd name="T16" fmla="*/ 2147483647 w 1340"/>
                <a:gd name="T17" fmla="*/ 2147483647 h 1191"/>
                <a:gd name="T18" fmla="*/ 2147483647 w 1340"/>
                <a:gd name="T19" fmla="*/ 2147483647 h 1191"/>
                <a:gd name="T20" fmla="*/ 2147483647 w 1340"/>
                <a:gd name="T21" fmla="*/ 2147483647 h 1191"/>
                <a:gd name="T22" fmla="*/ 2147483647 w 1340"/>
                <a:gd name="T23" fmla="*/ 2147483647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33CCCC"/>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48" name="Freeform 96">
              <a:extLst>
                <a:ext uri="{FF2B5EF4-FFF2-40B4-BE49-F238E27FC236}">
                  <a16:creationId xmlns:a16="http://schemas.microsoft.com/office/drawing/2014/main" id="{19BE2BF1-16CA-424B-A445-88AD22BFF56D}"/>
                </a:ext>
              </a:extLst>
            </p:cNvPr>
            <p:cNvSpPr>
              <a:spLocks/>
            </p:cNvSpPr>
            <p:nvPr/>
          </p:nvSpPr>
          <p:spPr bwMode="auto">
            <a:xfrm>
              <a:off x="6365998" y="2558267"/>
              <a:ext cx="1838325" cy="1711325"/>
            </a:xfrm>
            <a:custGeom>
              <a:avLst/>
              <a:gdLst>
                <a:gd name="T0" fmla="*/ 2147483647 w 2894"/>
                <a:gd name="T1" fmla="*/ 2147483647 h 2693"/>
                <a:gd name="T2" fmla="*/ 2147483647 w 2894"/>
                <a:gd name="T3" fmla="*/ 2147483647 h 2693"/>
                <a:gd name="T4" fmla="*/ 2147483647 w 2894"/>
                <a:gd name="T5" fmla="*/ 2147483647 h 2693"/>
                <a:gd name="T6" fmla="*/ 2147483647 w 2894"/>
                <a:gd name="T7" fmla="*/ 2147483647 h 2693"/>
                <a:gd name="T8" fmla="*/ 2147483647 w 2894"/>
                <a:gd name="T9" fmla="*/ 2147483647 h 2693"/>
                <a:gd name="T10" fmla="*/ 2147483647 w 2894"/>
                <a:gd name="T11" fmla="*/ 2147483647 h 2693"/>
                <a:gd name="T12" fmla="*/ 2147483647 w 2894"/>
                <a:gd name="T13" fmla="*/ 2147483647 h 2693"/>
                <a:gd name="T14" fmla="*/ 2147483647 w 2894"/>
                <a:gd name="T15" fmla="*/ 2147483647 h 2693"/>
                <a:gd name="T16" fmla="*/ 2147483647 w 2894"/>
                <a:gd name="T17" fmla="*/ 2147483647 h 2693"/>
                <a:gd name="T18" fmla="*/ 2147483647 w 2894"/>
                <a:gd name="T19" fmla="*/ 2147483647 h 2693"/>
                <a:gd name="T20" fmla="*/ 2147483647 w 2894"/>
                <a:gd name="T21" fmla="*/ 2147483647 h 26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894" h="2693">
                  <a:moveTo>
                    <a:pt x="4" y="1331"/>
                  </a:moveTo>
                  <a:cubicBezTo>
                    <a:pt x="4" y="1049"/>
                    <a:pt x="119" y="673"/>
                    <a:pt x="349" y="509"/>
                  </a:cubicBezTo>
                  <a:cubicBezTo>
                    <a:pt x="579" y="345"/>
                    <a:pt x="1010" y="400"/>
                    <a:pt x="1384" y="344"/>
                  </a:cubicBezTo>
                  <a:cubicBezTo>
                    <a:pt x="1758" y="288"/>
                    <a:pt x="2346" y="0"/>
                    <a:pt x="2596" y="170"/>
                  </a:cubicBezTo>
                  <a:cubicBezTo>
                    <a:pt x="2846" y="340"/>
                    <a:pt x="2874" y="1035"/>
                    <a:pt x="2884" y="1364"/>
                  </a:cubicBezTo>
                  <a:cubicBezTo>
                    <a:pt x="2894" y="1693"/>
                    <a:pt x="2789" y="1954"/>
                    <a:pt x="2659" y="2144"/>
                  </a:cubicBezTo>
                  <a:cubicBezTo>
                    <a:pt x="2529" y="2334"/>
                    <a:pt x="2274" y="2432"/>
                    <a:pt x="2104" y="2504"/>
                  </a:cubicBezTo>
                  <a:cubicBezTo>
                    <a:pt x="1934" y="2576"/>
                    <a:pt x="1816" y="2558"/>
                    <a:pt x="1639" y="2579"/>
                  </a:cubicBezTo>
                  <a:cubicBezTo>
                    <a:pt x="1462" y="2600"/>
                    <a:pt x="1259" y="2693"/>
                    <a:pt x="1044" y="2630"/>
                  </a:cubicBezTo>
                  <a:cubicBezTo>
                    <a:pt x="829" y="2567"/>
                    <a:pt x="520" y="2418"/>
                    <a:pt x="346" y="2201"/>
                  </a:cubicBezTo>
                  <a:cubicBezTo>
                    <a:pt x="173" y="1985"/>
                    <a:pt x="0" y="1682"/>
                    <a:pt x="4" y="1331"/>
                  </a:cubicBezTo>
                  <a:close/>
                </a:path>
              </a:pathLst>
            </a:custGeom>
            <a:solidFill>
              <a:srgbClr val="33CCCC"/>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
          <p:nvSpPr>
            <p:cNvPr id="49" name="Freeform 119">
              <a:extLst>
                <a:ext uri="{FF2B5EF4-FFF2-40B4-BE49-F238E27FC236}">
                  <a16:creationId xmlns:a16="http://schemas.microsoft.com/office/drawing/2014/main" id="{444D4B8A-5165-4BD6-9849-41CFA16D3370}"/>
                </a:ext>
              </a:extLst>
            </p:cNvPr>
            <p:cNvSpPr>
              <a:spLocks/>
            </p:cNvSpPr>
            <p:nvPr/>
          </p:nvSpPr>
          <p:spPr bwMode="auto">
            <a:xfrm>
              <a:off x="3906961" y="3504417"/>
              <a:ext cx="2109787" cy="1250950"/>
            </a:xfrm>
            <a:custGeom>
              <a:avLst/>
              <a:gdLst>
                <a:gd name="T0" fmla="*/ 2147483647 w 3324"/>
                <a:gd name="T1" fmla="*/ 2147483647 h 1971"/>
                <a:gd name="T2" fmla="*/ 2147483647 w 3324"/>
                <a:gd name="T3" fmla="*/ 2147483647 h 1971"/>
                <a:gd name="T4" fmla="*/ 2147483647 w 3324"/>
                <a:gd name="T5" fmla="*/ 2147483647 h 1971"/>
                <a:gd name="T6" fmla="*/ 2147483647 w 3324"/>
                <a:gd name="T7" fmla="*/ 2147483647 h 1971"/>
                <a:gd name="T8" fmla="*/ 2147483647 w 3324"/>
                <a:gd name="T9" fmla="*/ 2147483647 h 1971"/>
                <a:gd name="T10" fmla="*/ 2147483647 w 3324"/>
                <a:gd name="T11" fmla="*/ 2147483647 h 1971"/>
                <a:gd name="T12" fmla="*/ 2147483647 w 3324"/>
                <a:gd name="T13" fmla="*/ 2147483647 h 1971"/>
                <a:gd name="T14" fmla="*/ 2147483647 w 3324"/>
                <a:gd name="T15" fmla="*/ 2147483647 h 1971"/>
                <a:gd name="T16" fmla="*/ 2147483647 w 3324"/>
                <a:gd name="T17" fmla="*/ 2147483647 h 1971"/>
                <a:gd name="T18" fmla="*/ 2147483647 w 3324"/>
                <a:gd name="T19" fmla="*/ 2147483647 h 1971"/>
                <a:gd name="T20" fmla="*/ 2147483647 w 3324"/>
                <a:gd name="T21" fmla="*/ 2147483647 h 1971"/>
                <a:gd name="T22" fmla="*/ 2147483647 w 3324"/>
                <a:gd name="T23" fmla="*/ 2147483647 h 1971"/>
                <a:gd name="T24" fmla="*/ 2147483647 w 3324"/>
                <a:gd name="T25" fmla="*/ 2147483647 h 19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24" h="1971">
                  <a:moveTo>
                    <a:pt x="596" y="15"/>
                  </a:moveTo>
                  <a:cubicBezTo>
                    <a:pt x="335" y="29"/>
                    <a:pt x="248" y="155"/>
                    <a:pt x="149" y="330"/>
                  </a:cubicBezTo>
                  <a:cubicBezTo>
                    <a:pt x="50" y="505"/>
                    <a:pt x="0" y="853"/>
                    <a:pt x="3" y="1066"/>
                  </a:cubicBezTo>
                  <a:cubicBezTo>
                    <a:pt x="6" y="1279"/>
                    <a:pt x="67" y="1478"/>
                    <a:pt x="168" y="1606"/>
                  </a:cubicBezTo>
                  <a:cubicBezTo>
                    <a:pt x="269" y="1734"/>
                    <a:pt x="457" y="1811"/>
                    <a:pt x="609" y="1831"/>
                  </a:cubicBezTo>
                  <a:cubicBezTo>
                    <a:pt x="761" y="1851"/>
                    <a:pt x="927" y="1719"/>
                    <a:pt x="1083" y="1726"/>
                  </a:cubicBezTo>
                  <a:cubicBezTo>
                    <a:pt x="1239" y="1733"/>
                    <a:pt x="1333" y="1844"/>
                    <a:pt x="1548" y="1876"/>
                  </a:cubicBezTo>
                  <a:cubicBezTo>
                    <a:pt x="1763" y="1908"/>
                    <a:pt x="2091" y="1971"/>
                    <a:pt x="2373" y="1921"/>
                  </a:cubicBezTo>
                  <a:cubicBezTo>
                    <a:pt x="2655" y="1871"/>
                    <a:pt x="3162" y="1740"/>
                    <a:pt x="3243" y="1576"/>
                  </a:cubicBezTo>
                  <a:cubicBezTo>
                    <a:pt x="3324" y="1412"/>
                    <a:pt x="2947" y="1124"/>
                    <a:pt x="2859" y="935"/>
                  </a:cubicBezTo>
                  <a:cubicBezTo>
                    <a:pt x="2771" y="746"/>
                    <a:pt x="2905" y="559"/>
                    <a:pt x="2714" y="444"/>
                  </a:cubicBezTo>
                  <a:cubicBezTo>
                    <a:pt x="2523" y="328"/>
                    <a:pt x="2063" y="315"/>
                    <a:pt x="1714" y="242"/>
                  </a:cubicBezTo>
                  <a:cubicBezTo>
                    <a:pt x="1366" y="168"/>
                    <a:pt x="857" y="0"/>
                    <a:pt x="596" y="15"/>
                  </a:cubicBezTo>
                  <a:close/>
                </a:path>
              </a:pathLst>
            </a:custGeom>
            <a:solidFill>
              <a:srgbClr val="33CCCC"/>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grpSp>
          <p:nvGrpSpPr>
            <p:cNvPr id="50" name="Group 146">
              <a:extLst>
                <a:ext uri="{FF2B5EF4-FFF2-40B4-BE49-F238E27FC236}">
                  <a16:creationId xmlns:a16="http://schemas.microsoft.com/office/drawing/2014/main" id="{8F9F9712-8DD4-4530-92C8-B950773D2C7B}"/>
                </a:ext>
              </a:extLst>
            </p:cNvPr>
            <p:cNvGrpSpPr>
              <a:grpSpLocks/>
            </p:cNvGrpSpPr>
            <p:nvPr/>
          </p:nvGrpSpPr>
          <p:grpSpPr bwMode="auto">
            <a:xfrm>
              <a:off x="1549525" y="2807731"/>
              <a:ext cx="1091746" cy="791482"/>
              <a:chOff x="4089854" y="1363889"/>
              <a:chExt cx="1091746" cy="791482"/>
            </a:xfrm>
          </p:grpSpPr>
          <p:sp>
            <p:nvSpPr>
              <p:cNvPr id="83" name="Oval 26">
                <a:extLst>
                  <a:ext uri="{FF2B5EF4-FFF2-40B4-BE49-F238E27FC236}">
                    <a16:creationId xmlns:a16="http://schemas.microsoft.com/office/drawing/2014/main" id="{99DD5CEF-0C4F-4079-8690-8205D4DF6685}"/>
                  </a:ext>
                </a:extLst>
              </p:cNvPr>
              <p:cNvSpPr>
                <a:spLocks noChangeArrowheads="1"/>
              </p:cNvSpPr>
              <p:nvPr/>
            </p:nvSpPr>
            <p:spPr bwMode="auto">
              <a:xfrm>
                <a:off x="4089854" y="1363889"/>
                <a:ext cx="1091746" cy="791482"/>
              </a:xfrm>
              <a:prstGeom prst="ellipse">
                <a:avLst/>
              </a:prstGeom>
              <a:gradFill rotWithShape="1">
                <a:gsLst>
                  <a:gs pos="0">
                    <a:srgbClr val="FF0000"/>
                  </a:gs>
                  <a:gs pos="100000">
                    <a:srgbClr val="FFFFFF">
                      <a:alpha val="0"/>
                    </a:srgbClr>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Arial" charset="0"/>
                  <a:cs typeface="Arial" charset="0"/>
                </a:endParaRPr>
              </a:p>
            </p:txBody>
          </p:sp>
          <p:pic>
            <p:nvPicPr>
              <p:cNvPr id="84" name="Picture 354" descr="laptop_stylized_small">
                <a:extLst>
                  <a:ext uri="{FF2B5EF4-FFF2-40B4-BE49-F238E27FC236}">
                    <a16:creationId xmlns:a16="http://schemas.microsoft.com/office/drawing/2014/main" id="{8812B975-0DBB-4BA8-82BB-31AB9E25A2B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45429" y="1550204"/>
                <a:ext cx="629104" cy="4232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51" name="Picture 5">
              <a:extLst>
                <a:ext uri="{FF2B5EF4-FFF2-40B4-BE49-F238E27FC236}">
                  <a16:creationId xmlns:a16="http://schemas.microsoft.com/office/drawing/2014/main" id="{3D846725-D5ED-4F5B-BEEE-D311D1DA4D0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7562" y="3642567"/>
              <a:ext cx="685841" cy="2474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52" name="Line 111">
              <a:extLst>
                <a:ext uri="{FF2B5EF4-FFF2-40B4-BE49-F238E27FC236}">
                  <a16:creationId xmlns:a16="http://schemas.microsoft.com/office/drawing/2014/main" id="{8FD30391-91FD-4715-BB0B-35B070A8618A}"/>
                </a:ext>
              </a:extLst>
            </p:cNvPr>
            <p:cNvSpPr>
              <a:spLocks noChangeShapeType="1"/>
            </p:cNvSpPr>
            <p:nvPr/>
          </p:nvSpPr>
          <p:spPr bwMode="auto">
            <a:xfrm>
              <a:off x="2170690" y="3342038"/>
              <a:ext cx="503237" cy="311603"/>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pic>
          <p:nvPicPr>
            <p:cNvPr id="53" name="Picture 5">
              <a:extLst>
                <a:ext uri="{FF2B5EF4-FFF2-40B4-BE49-F238E27FC236}">
                  <a16:creationId xmlns:a16="http://schemas.microsoft.com/office/drawing/2014/main" id="{5A65581E-1B50-4DB5-BCE9-09D75891DC8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1934" y="3784471"/>
              <a:ext cx="685841" cy="2474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54" name="Line 111">
              <a:extLst>
                <a:ext uri="{FF2B5EF4-FFF2-40B4-BE49-F238E27FC236}">
                  <a16:creationId xmlns:a16="http://schemas.microsoft.com/office/drawing/2014/main" id="{106E61D9-D9B5-4B22-9831-D3D0BDFFE9E8}"/>
                </a:ext>
              </a:extLst>
            </p:cNvPr>
            <p:cNvSpPr>
              <a:spLocks noChangeShapeType="1"/>
            </p:cNvSpPr>
            <p:nvPr/>
          </p:nvSpPr>
          <p:spPr bwMode="auto">
            <a:xfrm flipH="1">
              <a:off x="7235041" y="3450896"/>
              <a:ext cx="345849" cy="322489"/>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p>
          </p:txBody>
        </p:sp>
        <p:grpSp>
          <p:nvGrpSpPr>
            <p:cNvPr id="55" name="Group 151">
              <a:extLst>
                <a:ext uri="{FF2B5EF4-FFF2-40B4-BE49-F238E27FC236}">
                  <a16:creationId xmlns:a16="http://schemas.microsoft.com/office/drawing/2014/main" id="{AF68D711-529A-46EB-A2A2-ECFEF8255B37}"/>
                </a:ext>
              </a:extLst>
            </p:cNvPr>
            <p:cNvGrpSpPr>
              <a:grpSpLocks/>
            </p:cNvGrpSpPr>
            <p:nvPr/>
          </p:nvGrpSpPr>
          <p:grpSpPr bwMode="auto">
            <a:xfrm>
              <a:off x="7003268" y="2883931"/>
              <a:ext cx="1091746" cy="791482"/>
              <a:chOff x="4089854" y="1363889"/>
              <a:chExt cx="1091746" cy="791482"/>
            </a:xfrm>
          </p:grpSpPr>
          <p:sp>
            <p:nvSpPr>
              <p:cNvPr id="79" name="Oval 26">
                <a:extLst>
                  <a:ext uri="{FF2B5EF4-FFF2-40B4-BE49-F238E27FC236}">
                    <a16:creationId xmlns:a16="http://schemas.microsoft.com/office/drawing/2014/main" id="{696428A0-C80A-4802-A330-ED85AC4A1989}"/>
                  </a:ext>
                </a:extLst>
              </p:cNvPr>
              <p:cNvSpPr>
                <a:spLocks noChangeArrowheads="1"/>
              </p:cNvSpPr>
              <p:nvPr/>
            </p:nvSpPr>
            <p:spPr bwMode="auto">
              <a:xfrm>
                <a:off x="4089854" y="1363889"/>
                <a:ext cx="1091746" cy="791482"/>
              </a:xfrm>
              <a:prstGeom prst="ellipse">
                <a:avLst/>
              </a:prstGeom>
              <a:gradFill rotWithShape="1">
                <a:gsLst>
                  <a:gs pos="0">
                    <a:srgbClr val="FF0000"/>
                  </a:gs>
                  <a:gs pos="100000">
                    <a:srgbClr val="FFFFFF">
                      <a:alpha val="0"/>
                    </a:srgbClr>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Arial" charset="0"/>
                  <a:cs typeface="Arial" charset="0"/>
                </a:endParaRPr>
              </a:p>
            </p:txBody>
          </p:sp>
          <p:grpSp>
            <p:nvGrpSpPr>
              <p:cNvPr id="80" name="Group 356">
                <a:extLst>
                  <a:ext uri="{FF2B5EF4-FFF2-40B4-BE49-F238E27FC236}">
                    <a16:creationId xmlns:a16="http://schemas.microsoft.com/office/drawing/2014/main" id="{52E38F03-E673-4614-89BB-B4A6C8009B5B}"/>
                  </a:ext>
                </a:extLst>
              </p:cNvPr>
              <p:cNvGrpSpPr>
                <a:grpSpLocks/>
              </p:cNvGrpSpPr>
              <p:nvPr/>
            </p:nvGrpSpPr>
            <p:grpSpPr bwMode="auto">
              <a:xfrm>
                <a:off x="4245429" y="1426027"/>
                <a:ext cx="629104" cy="547461"/>
                <a:chOff x="313" y="1497"/>
                <a:chExt cx="1152" cy="1014"/>
              </a:xfrm>
            </p:grpSpPr>
            <p:pic>
              <p:nvPicPr>
                <p:cNvPr id="81" name="Picture 354" descr="laptop_stylized_small">
                  <a:extLst>
                    <a:ext uri="{FF2B5EF4-FFF2-40B4-BE49-F238E27FC236}">
                      <a16:creationId xmlns:a16="http://schemas.microsoft.com/office/drawing/2014/main" id="{44EF7DDB-4F74-496F-810D-2BDCE10BDAE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2" name="Picture 355" descr="antenna_stylized">
                  <a:extLst>
                    <a:ext uri="{FF2B5EF4-FFF2-40B4-BE49-F238E27FC236}">
                      <a16:creationId xmlns:a16="http://schemas.microsoft.com/office/drawing/2014/main" id="{9A4BBC16-E9F4-46F0-8F28-E6EB47E2DDB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sp>
          <p:nvSpPr>
            <p:cNvPr id="56" name="Freeform 96">
              <a:extLst>
                <a:ext uri="{FF2B5EF4-FFF2-40B4-BE49-F238E27FC236}">
                  <a16:creationId xmlns:a16="http://schemas.microsoft.com/office/drawing/2014/main" id="{1D453052-BD58-48E8-A040-D1BBEF1596E5}"/>
                </a:ext>
              </a:extLst>
            </p:cNvPr>
            <p:cNvSpPr>
              <a:spLocks/>
            </p:cNvSpPr>
            <p:nvPr/>
          </p:nvSpPr>
          <p:spPr bwMode="auto">
            <a:xfrm>
              <a:off x="1675060" y="2854753"/>
              <a:ext cx="999199" cy="824438"/>
            </a:xfrm>
            <a:custGeom>
              <a:avLst/>
              <a:gdLst>
                <a:gd name="T0" fmla="*/ 99760028 w 10000"/>
                <a:gd name="T1" fmla="*/ 2147483647 h 10305"/>
                <a:gd name="T2" fmla="*/ 2147483647 w 10000"/>
                <a:gd name="T3" fmla="*/ 2147483647 h 10305"/>
                <a:gd name="T4" fmla="*/ 2147483647 w 10000"/>
                <a:gd name="T5" fmla="*/ 204825281 h 10305"/>
                <a:gd name="T6" fmla="*/ 2147483647 w 10000"/>
                <a:gd name="T7" fmla="*/ 2147483647 h 10305"/>
                <a:gd name="T8" fmla="*/ 2147483647 w 10000"/>
                <a:gd name="T9" fmla="*/ 2147483647 h 10305"/>
                <a:gd name="T10" fmla="*/ 2147483647 w 10000"/>
                <a:gd name="T11" fmla="*/ 2147483647 h 10305"/>
                <a:gd name="T12" fmla="*/ 2147483647 w 10000"/>
                <a:gd name="T13" fmla="*/ 2147483647 h 10305"/>
                <a:gd name="T14" fmla="*/ 2147483647 w 10000"/>
                <a:gd name="T15" fmla="*/ 2147483647 h 10305"/>
                <a:gd name="T16" fmla="*/ 2147483647 w 10000"/>
                <a:gd name="T17" fmla="*/ 2147483647 h 10305"/>
                <a:gd name="T18" fmla="*/ 2147483647 w 10000"/>
                <a:gd name="T19" fmla="*/ 2147483647 h 10305"/>
                <a:gd name="T20" fmla="*/ 99760028 w 10000"/>
                <a:gd name="T21" fmla="*/ 2147483647 h 103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305">
                  <a:moveTo>
                    <a:pt x="1" y="4863"/>
                  </a:moveTo>
                  <a:cubicBezTo>
                    <a:pt x="1" y="3794"/>
                    <a:pt x="5" y="1801"/>
                    <a:pt x="686" y="991"/>
                  </a:cubicBezTo>
                  <a:cubicBezTo>
                    <a:pt x="1367" y="181"/>
                    <a:pt x="2904" y="-40"/>
                    <a:pt x="4086" y="5"/>
                  </a:cubicBezTo>
                  <a:cubicBezTo>
                    <a:pt x="5268" y="50"/>
                    <a:pt x="6836" y="553"/>
                    <a:pt x="7779" y="1264"/>
                  </a:cubicBezTo>
                  <a:cubicBezTo>
                    <a:pt x="8722" y="1975"/>
                    <a:pt x="9397" y="2830"/>
                    <a:pt x="9747" y="4270"/>
                  </a:cubicBezTo>
                  <a:cubicBezTo>
                    <a:pt x="10096" y="5710"/>
                    <a:pt x="10030" y="8980"/>
                    <a:pt x="9875" y="9905"/>
                  </a:cubicBezTo>
                  <a:cubicBezTo>
                    <a:pt x="9719" y="10828"/>
                    <a:pt x="9488" y="9873"/>
                    <a:pt x="8815" y="9814"/>
                  </a:cubicBezTo>
                  <a:cubicBezTo>
                    <a:pt x="8140" y="9757"/>
                    <a:pt x="6708" y="9565"/>
                    <a:pt x="5830" y="9554"/>
                  </a:cubicBezTo>
                  <a:cubicBezTo>
                    <a:pt x="4953" y="9543"/>
                    <a:pt x="4372" y="9985"/>
                    <a:pt x="3546" y="9748"/>
                  </a:cubicBezTo>
                  <a:cubicBezTo>
                    <a:pt x="2722" y="9508"/>
                    <a:pt x="1457" y="8935"/>
                    <a:pt x="867" y="8121"/>
                  </a:cubicBezTo>
                  <a:cubicBezTo>
                    <a:pt x="276" y="7307"/>
                    <a:pt x="-15" y="6195"/>
                    <a:pt x="1" y="4863"/>
                  </a:cubicBezTo>
                  <a:close/>
                </a:path>
              </a:pathLst>
            </a:custGeom>
            <a:solidFill>
              <a:srgbClr val="33CCCC">
                <a:alpha val="78038"/>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p>
          </p:txBody>
        </p:sp>
        <p:sp>
          <p:nvSpPr>
            <p:cNvPr id="57" name="Freeform 121">
              <a:extLst>
                <a:ext uri="{FF2B5EF4-FFF2-40B4-BE49-F238E27FC236}">
                  <a16:creationId xmlns:a16="http://schemas.microsoft.com/office/drawing/2014/main" id="{6B44B23F-7000-4D00-9BA3-68332940F825}"/>
                </a:ext>
              </a:extLst>
            </p:cNvPr>
            <p:cNvSpPr>
              <a:spLocks/>
            </p:cNvSpPr>
            <p:nvPr/>
          </p:nvSpPr>
          <p:spPr bwMode="auto">
            <a:xfrm>
              <a:off x="3567896" y="5114617"/>
              <a:ext cx="2944812" cy="911225"/>
            </a:xfrm>
            <a:custGeom>
              <a:avLst/>
              <a:gdLst>
                <a:gd name="T0" fmla="*/ 2147483647 w 4636"/>
                <a:gd name="T1" fmla="*/ 2147483647 h 1435"/>
                <a:gd name="T2" fmla="*/ 2147483647 w 4636"/>
                <a:gd name="T3" fmla="*/ 2147483647 h 1435"/>
                <a:gd name="T4" fmla="*/ 2147483647 w 4636"/>
                <a:gd name="T5" fmla="*/ 2147483647 h 1435"/>
                <a:gd name="T6" fmla="*/ 2147483647 w 4636"/>
                <a:gd name="T7" fmla="*/ 2147483647 h 1435"/>
                <a:gd name="T8" fmla="*/ 2147483647 w 4636"/>
                <a:gd name="T9" fmla="*/ 2147483647 h 1435"/>
                <a:gd name="T10" fmla="*/ 2147483647 w 4636"/>
                <a:gd name="T11" fmla="*/ 2147483647 h 1435"/>
                <a:gd name="T12" fmla="*/ 2147483647 w 4636"/>
                <a:gd name="T13" fmla="*/ 2147483647 h 1435"/>
                <a:gd name="T14" fmla="*/ 2147483647 w 4636"/>
                <a:gd name="T15" fmla="*/ 2147483647 h 1435"/>
                <a:gd name="T16" fmla="*/ 2147483647 w 4636"/>
                <a:gd name="T17" fmla="*/ 2147483647 h 1435"/>
                <a:gd name="T18" fmla="*/ 2147483647 w 4636"/>
                <a:gd name="T19" fmla="*/ 2147483647 h 14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636" h="1435">
                  <a:moveTo>
                    <a:pt x="339" y="15"/>
                  </a:moveTo>
                  <a:cubicBezTo>
                    <a:pt x="0" y="110"/>
                    <a:pt x="112" y="438"/>
                    <a:pt x="189" y="645"/>
                  </a:cubicBezTo>
                  <a:cubicBezTo>
                    <a:pt x="266" y="852"/>
                    <a:pt x="509" y="1130"/>
                    <a:pt x="804" y="1260"/>
                  </a:cubicBezTo>
                  <a:cubicBezTo>
                    <a:pt x="1099" y="1390"/>
                    <a:pt x="1507" y="1415"/>
                    <a:pt x="1959" y="1425"/>
                  </a:cubicBezTo>
                  <a:cubicBezTo>
                    <a:pt x="2411" y="1435"/>
                    <a:pt x="3192" y="1395"/>
                    <a:pt x="3519" y="1320"/>
                  </a:cubicBezTo>
                  <a:cubicBezTo>
                    <a:pt x="3846" y="1245"/>
                    <a:pt x="3753" y="1067"/>
                    <a:pt x="3924" y="975"/>
                  </a:cubicBezTo>
                  <a:cubicBezTo>
                    <a:pt x="4095" y="883"/>
                    <a:pt x="4489" y="885"/>
                    <a:pt x="4543" y="769"/>
                  </a:cubicBezTo>
                  <a:cubicBezTo>
                    <a:pt x="4597" y="653"/>
                    <a:pt x="4636" y="393"/>
                    <a:pt x="4249" y="278"/>
                  </a:cubicBezTo>
                  <a:cubicBezTo>
                    <a:pt x="3863" y="162"/>
                    <a:pt x="2874" y="120"/>
                    <a:pt x="2222" y="76"/>
                  </a:cubicBezTo>
                  <a:cubicBezTo>
                    <a:pt x="1570" y="32"/>
                    <a:pt x="868" y="0"/>
                    <a:pt x="339" y="15"/>
                  </a:cubicBezTo>
                  <a:close/>
                </a:path>
              </a:pathLst>
            </a:custGeom>
            <a:solidFill>
              <a:srgbClr val="33CCCC"/>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pic>
          <p:nvPicPr>
            <p:cNvPr id="58" name="Picture 6">
              <a:extLst>
                <a:ext uri="{FF2B5EF4-FFF2-40B4-BE49-F238E27FC236}">
                  <a16:creationId xmlns:a16="http://schemas.microsoft.com/office/drawing/2014/main" id="{221C246A-3DFB-463E-B6D5-B280CA76ED3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28627" y="5127111"/>
              <a:ext cx="782288" cy="6767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grpSp>
          <p:nvGrpSpPr>
            <p:cNvPr id="59" name="Group 122">
              <a:extLst>
                <a:ext uri="{FF2B5EF4-FFF2-40B4-BE49-F238E27FC236}">
                  <a16:creationId xmlns:a16="http://schemas.microsoft.com/office/drawing/2014/main" id="{A862DF98-15A0-41DB-9F22-E7C372B42577}"/>
                </a:ext>
              </a:extLst>
            </p:cNvPr>
            <p:cNvGrpSpPr>
              <a:grpSpLocks/>
            </p:cNvGrpSpPr>
            <p:nvPr/>
          </p:nvGrpSpPr>
          <p:grpSpPr bwMode="auto">
            <a:xfrm>
              <a:off x="7119938" y="3325813"/>
              <a:ext cx="492125" cy="369887"/>
              <a:chOff x="4485" y="2095"/>
              <a:chExt cx="310" cy="233"/>
            </a:xfrm>
          </p:grpSpPr>
          <p:sp>
            <p:nvSpPr>
              <p:cNvPr id="75" name="Line 123">
                <a:extLst>
                  <a:ext uri="{FF2B5EF4-FFF2-40B4-BE49-F238E27FC236}">
                    <a16:creationId xmlns:a16="http://schemas.microsoft.com/office/drawing/2014/main" id="{744E7517-7F85-47CD-807C-D7EF89030145}"/>
                  </a:ext>
                </a:extLst>
              </p:cNvPr>
              <p:cNvSpPr>
                <a:spLocks noChangeShapeType="1"/>
              </p:cNvSpPr>
              <p:nvPr/>
            </p:nvSpPr>
            <p:spPr bwMode="auto">
              <a:xfrm flipV="1">
                <a:off x="4484" y="2107"/>
                <a:ext cx="311" cy="211"/>
              </a:xfrm>
              <a:prstGeom prst="line">
                <a:avLst/>
              </a:prstGeom>
              <a:noFill/>
              <a:ln w="2857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76" name="Group 124">
                <a:extLst>
                  <a:ext uri="{FF2B5EF4-FFF2-40B4-BE49-F238E27FC236}">
                    <a16:creationId xmlns:a16="http://schemas.microsoft.com/office/drawing/2014/main" id="{911DADDA-3752-4231-95AD-23DD33772CDE}"/>
                  </a:ext>
                </a:extLst>
              </p:cNvPr>
              <p:cNvGrpSpPr>
                <a:grpSpLocks/>
              </p:cNvGrpSpPr>
              <p:nvPr/>
            </p:nvGrpSpPr>
            <p:grpSpPr bwMode="auto">
              <a:xfrm>
                <a:off x="4530" y="2095"/>
                <a:ext cx="202" cy="233"/>
                <a:chOff x="618" y="3500"/>
                <a:chExt cx="202" cy="233"/>
              </a:xfrm>
            </p:grpSpPr>
            <p:sp>
              <p:nvSpPr>
                <p:cNvPr id="77" name="Oval 125">
                  <a:extLst>
                    <a:ext uri="{FF2B5EF4-FFF2-40B4-BE49-F238E27FC236}">
                      <a16:creationId xmlns:a16="http://schemas.microsoft.com/office/drawing/2014/main" id="{6F991E84-7E95-4817-B6F6-0EBA3BD96A62}"/>
                    </a:ext>
                  </a:extLst>
                </p:cNvPr>
                <p:cNvSpPr>
                  <a:spLocks noChangeArrowheads="1"/>
                </p:cNvSpPr>
                <p:nvPr/>
              </p:nvSpPr>
              <p:spPr bwMode="auto">
                <a:xfrm>
                  <a:off x="617" y="3521"/>
                  <a:ext cx="203" cy="202"/>
                </a:xfrm>
                <a:prstGeom prst="ellipse">
                  <a:avLst/>
                </a:prstGeom>
                <a:solidFill>
                  <a:schemeClr val="bg1"/>
                </a:solidFill>
                <a:ln w="19050">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8" name="Text Box 126">
                  <a:extLst>
                    <a:ext uri="{FF2B5EF4-FFF2-40B4-BE49-F238E27FC236}">
                      <a16:creationId xmlns:a16="http://schemas.microsoft.com/office/drawing/2014/main" id="{70BBCDAE-FFBB-4726-8CC6-21CBEC16AF93}"/>
                    </a:ext>
                  </a:extLst>
                </p:cNvPr>
                <p:cNvSpPr txBox="1">
                  <a:spLocks noChangeArrowheads="1"/>
                </p:cNvSpPr>
                <p:nvPr/>
              </p:nvSpPr>
              <p:spPr bwMode="auto">
                <a:xfrm>
                  <a:off x="626" y="3500"/>
                  <a:ext cx="117" cy="2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endParaRPr lang="en-US" dirty="0">
                    <a:solidFill>
                      <a:srgbClr val="FF0000"/>
                    </a:solidFill>
                    <a:cs typeface="+mn-cs"/>
                  </a:endParaRPr>
                </a:p>
              </p:txBody>
            </p:sp>
          </p:grpSp>
        </p:grpSp>
        <p:grpSp>
          <p:nvGrpSpPr>
            <p:cNvPr id="60" name="Group 127">
              <a:extLst>
                <a:ext uri="{FF2B5EF4-FFF2-40B4-BE49-F238E27FC236}">
                  <a16:creationId xmlns:a16="http://schemas.microsoft.com/office/drawing/2014/main" id="{72B6BB06-9BDC-43A7-9D97-C55B09B23D64}"/>
                </a:ext>
              </a:extLst>
            </p:cNvPr>
            <p:cNvGrpSpPr>
              <a:grpSpLocks/>
            </p:cNvGrpSpPr>
            <p:nvPr/>
          </p:nvGrpSpPr>
          <p:grpSpPr bwMode="auto">
            <a:xfrm>
              <a:off x="3181350" y="3838575"/>
              <a:ext cx="3486150" cy="641350"/>
              <a:chOff x="2004" y="2418"/>
              <a:chExt cx="2196" cy="404"/>
            </a:xfrm>
          </p:grpSpPr>
          <p:sp>
            <p:nvSpPr>
              <p:cNvPr id="71" name="Freeform 128">
                <a:extLst>
                  <a:ext uri="{FF2B5EF4-FFF2-40B4-BE49-F238E27FC236}">
                    <a16:creationId xmlns:a16="http://schemas.microsoft.com/office/drawing/2014/main" id="{7A3B4C79-91D4-4465-822F-3A3F89F22C24}"/>
                  </a:ext>
                </a:extLst>
              </p:cNvPr>
              <p:cNvSpPr>
                <a:spLocks/>
              </p:cNvSpPr>
              <p:nvPr/>
            </p:nvSpPr>
            <p:spPr bwMode="auto">
              <a:xfrm>
                <a:off x="2004" y="2418"/>
                <a:ext cx="2196" cy="318"/>
              </a:xfrm>
              <a:custGeom>
                <a:avLst/>
                <a:gdLst>
                  <a:gd name="T0" fmla="*/ 0 w 2196"/>
                  <a:gd name="T1" fmla="*/ 0 h 318"/>
                  <a:gd name="T2" fmla="*/ 1194 w 2196"/>
                  <a:gd name="T3" fmla="*/ 306 h 318"/>
                  <a:gd name="T4" fmla="*/ 2196 w 2196"/>
                  <a:gd name="T5" fmla="*/ 30 h 318"/>
                  <a:gd name="T6" fmla="*/ 0 60000 65536"/>
                  <a:gd name="T7" fmla="*/ 0 60000 65536"/>
                  <a:gd name="T8" fmla="*/ 0 60000 65536"/>
                </a:gdLst>
                <a:ahLst/>
                <a:cxnLst>
                  <a:cxn ang="T6">
                    <a:pos x="T0" y="T1"/>
                  </a:cxn>
                  <a:cxn ang="T7">
                    <a:pos x="T2" y="T3"/>
                  </a:cxn>
                  <a:cxn ang="T8">
                    <a:pos x="T4" y="T5"/>
                  </a:cxn>
                </a:cxnLst>
                <a:rect l="0" t="0" r="r" b="b"/>
                <a:pathLst>
                  <a:path w="2196" h="318">
                    <a:moveTo>
                      <a:pt x="0" y="0"/>
                    </a:moveTo>
                    <a:cubicBezTo>
                      <a:pt x="199" y="51"/>
                      <a:pt x="828" y="301"/>
                      <a:pt x="1194" y="306"/>
                    </a:cubicBezTo>
                    <a:cubicBezTo>
                      <a:pt x="1536" y="318"/>
                      <a:pt x="1987" y="88"/>
                      <a:pt x="2196" y="30"/>
                    </a:cubicBezTo>
                  </a:path>
                </a:pathLst>
              </a:custGeom>
              <a:noFill/>
              <a:ln w="28575" cap="flat" cmpd="sng">
                <a:solidFill>
                  <a:srgbClr val="FF0000"/>
                </a:solidFill>
                <a:prstDash val="solid"/>
                <a:round/>
                <a:headEnd type="none" w="med" len="me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nvGrpSpPr>
              <p:cNvPr id="72" name="Group 129">
                <a:extLst>
                  <a:ext uri="{FF2B5EF4-FFF2-40B4-BE49-F238E27FC236}">
                    <a16:creationId xmlns:a16="http://schemas.microsoft.com/office/drawing/2014/main" id="{4351ED9D-C948-4534-B623-EC092DD85C16}"/>
                  </a:ext>
                </a:extLst>
              </p:cNvPr>
              <p:cNvGrpSpPr>
                <a:grpSpLocks/>
              </p:cNvGrpSpPr>
              <p:nvPr/>
            </p:nvGrpSpPr>
            <p:grpSpPr bwMode="auto">
              <a:xfrm>
                <a:off x="3083" y="2589"/>
                <a:ext cx="202" cy="233"/>
                <a:chOff x="618" y="3500"/>
                <a:chExt cx="202" cy="233"/>
              </a:xfrm>
            </p:grpSpPr>
            <p:sp>
              <p:nvSpPr>
                <p:cNvPr id="73" name="Oval 130">
                  <a:extLst>
                    <a:ext uri="{FF2B5EF4-FFF2-40B4-BE49-F238E27FC236}">
                      <a16:creationId xmlns:a16="http://schemas.microsoft.com/office/drawing/2014/main" id="{F429FA0A-745F-459C-9C6A-26F658562014}"/>
                    </a:ext>
                  </a:extLst>
                </p:cNvPr>
                <p:cNvSpPr>
                  <a:spLocks noChangeArrowheads="1"/>
                </p:cNvSpPr>
                <p:nvPr/>
              </p:nvSpPr>
              <p:spPr bwMode="auto">
                <a:xfrm>
                  <a:off x="619" y="3520"/>
                  <a:ext cx="200" cy="202"/>
                </a:xfrm>
                <a:prstGeom prst="ellipse">
                  <a:avLst/>
                </a:prstGeom>
                <a:solidFill>
                  <a:schemeClr val="bg1"/>
                </a:solidFill>
                <a:ln w="19050">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4" name="Text Box 131">
                  <a:extLst>
                    <a:ext uri="{FF2B5EF4-FFF2-40B4-BE49-F238E27FC236}">
                      <a16:creationId xmlns:a16="http://schemas.microsoft.com/office/drawing/2014/main" id="{208A0B18-13BA-49BF-B460-2C53FA3A8CCB}"/>
                    </a:ext>
                  </a:extLst>
                </p:cNvPr>
                <p:cNvSpPr txBox="1">
                  <a:spLocks noChangeArrowheads="1"/>
                </p:cNvSpPr>
                <p:nvPr/>
              </p:nvSpPr>
              <p:spPr bwMode="auto">
                <a:xfrm>
                  <a:off x="628" y="3499"/>
                  <a:ext cx="117" cy="2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endParaRPr lang="en-US" dirty="0">
                    <a:solidFill>
                      <a:srgbClr val="FF0000"/>
                    </a:solidFill>
                    <a:cs typeface="+mn-cs"/>
                  </a:endParaRPr>
                </a:p>
              </p:txBody>
            </p:sp>
          </p:grpSp>
        </p:grpSp>
        <p:grpSp>
          <p:nvGrpSpPr>
            <p:cNvPr id="61" name="Group 132">
              <a:extLst>
                <a:ext uri="{FF2B5EF4-FFF2-40B4-BE49-F238E27FC236}">
                  <a16:creationId xmlns:a16="http://schemas.microsoft.com/office/drawing/2014/main" id="{838C1383-D191-421D-8D49-71AEF89AC480}"/>
                </a:ext>
              </a:extLst>
            </p:cNvPr>
            <p:cNvGrpSpPr>
              <a:grpSpLocks/>
            </p:cNvGrpSpPr>
            <p:nvPr/>
          </p:nvGrpSpPr>
          <p:grpSpPr bwMode="auto">
            <a:xfrm>
              <a:off x="4826000" y="3424238"/>
              <a:ext cx="3103563" cy="2016125"/>
              <a:chOff x="3040" y="2157"/>
              <a:chExt cx="1955" cy="1270"/>
            </a:xfrm>
          </p:grpSpPr>
          <p:sp>
            <p:nvSpPr>
              <p:cNvPr id="67" name="Freeform 133">
                <a:extLst>
                  <a:ext uri="{FF2B5EF4-FFF2-40B4-BE49-F238E27FC236}">
                    <a16:creationId xmlns:a16="http://schemas.microsoft.com/office/drawing/2014/main" id="{4B32813D-05EB-4FC0-87F6-EC6C8E3568CE}"/>
                  </a:ext>
                </a:extLst>
              </p:cNvPr>
              <p:cNvSpPr>
                <a:spLocks/>
              </p:cNvSpPr>
              <p:nvPr/>
            </p:nvSpPr>
            <p:spPr bwMode="auto">
              <a:xfrm>
                <a:off x="3040" y="2157"/>
                <a:ext cx="1955" cy="1270"/>
              </a:xfrm>
              <a:custGeom>
                <a:avLst/>
                <a:gdLst>
                  <a:gd name="T0" fmla="*/ 1955 w 1955"/>
                  <a:gd name="T1" fmla="*/ 0 h 1270"/>
                  <a:gd name="T2" fmla="*/ 1077 w 1955"/>
                  <a:gd name="T3" fmla="*/ 765 h 1270"/>
                  <a:gd name="T4" fmla="*/ 0 w 1955"/>
                  <a:gd name="T5" fmla="*/ 1270 h 1270"/>
                  <a:gd name="T6" fmla="*/ 0 60000 65536"/>
                  <a:gd name="T7" fmla="*/ 0 60000 65536"/>
                  <a:gd name="T8" fmla="*/ 0 60000 65536"/>
                </a:gdLst>
                <a:ahLst/>
                <a:cxnLst>
                  <a:cxn ang="T6">
                    <a:pos x="T0" y="T1"/>
                  </a:cxn>
                  <a:cxn ang="T7">
                    <a:pos x="T2" y="T3"/>
                  </a:cxn>
                  <a:cxn ang="T8">
                    <a:pos x="T4" y="T5"/>
                  </a:cxn>
                </a:cxnLst>
                <a:rect l="0" t="0" r="r" b="b"/>
                <a:pathLst>
                  <a:path w="1955" h="1270">
                    <a:moveTo>
                      <a:pt x="1955" y="0"/>
                    </a:moveTo>
                    <a:cubicBezTo>
                      <a:pt x="1809" y="127"/>
                      <a:pt x="1425" y="536"/>
                      <a:pt x="1077" y="765"/>
                    </a:cubicBezTo>
                    <a:cubicBezTo>
                      <a:pt x="729" y="994"/>
                      <a:pt x="224" y="1165"/>
                      <a:pt x="0" y="1270"/>
                    </a:cubicBezTo>
                  </a:path>
                </a:pathLst>
              </a:custGeom>
              <a:noFill/>
              <a:ln w="28575" cap="flat" cmpd="sng">
                <a:solidFill>
                  <a:srgbClr val="FF0000"/>
                </a:solidFill>
                <a:prstDash val="solid"/>
                <a:round/>
                <a:headEnd type="none" w="med" len="me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p>
            </p:txBody>
          </p:sp>
          <p:grpSp>
            <p:nvGrpSpPr>
              <p:cNvPr id="68" name="Group 134">
                <a:extLst>
                  <a:ext uri="{FF2B5EF4-FFF2-40B4-BE49-F238E27FC236}">
                    <a16:creationId xmlns:a16="http://schemas.microsoft.com/office/drawing/2014/main" id="{00C2BEF2-2154-476A-8471-0CF911537B9E}"/>
                  </a:ext>
                </a:extLst>
              </p:cNvPr>
              <p:cNvGrpSpPr>
                <a:grpSpLocks/>
              </p:cNvGrpSpPr>
              <p:nvPr/>
            </p:nvGrpSpPr>
            <p:grpSpPr bwMode="auto">
              <a:xfrm>
                <a:off x="3982" y="2835"/>
                <a:ext cx="202" cy="233"/>
                <a:chOff x="618" y="3500"/>
                <a:chExt cx="202" cy="233"/>
              </a:xfrm>
            </p:grpSpPr>
            <p:sp>
              <p:nvSpPr>
                <p:cNvPr id="69" name="Oval 135">
                  <a:extLst>
                    <a:ext uri="{FF2B5EF4-FFF2-40B4-BE49-F238E27FC236}">
                      <a16:creationId xmlns:a16="http://schemas.microsoft.com/office/drawing/2014/main" id="{31487EA9-E8B9-4D3E-9B71-7FBFAA049BBE}"/>
                    </a:ext>
                  </a:extLst>
                </p:cNvPr>
                <p:cNvSpPr>
                  <a:spLocks noChangeArrowheads="1"/>
                </p:cNvSpPr>
                <p:nvPr/>
              </p:nvSpPr>
              <p:spPr bwMode="auto">
                <a:xfrm>
                  <a:off x="618" y="3521"/>
                  <a:ext cx="203" cy="199"/>
                </a:xfrm>
                <a:prstGeom prst="ellipse">
                  <a:avLst/>
                </a:prstGeom>
                <a:solidFill>
                  <a:schemeClr val="bg1"/>
                </a:solidFill>
                <a:ln w="19050">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0" name="Text Box 136">
                  <a:extLst>
                    <a:ext uri="{FF2B5EF4-FFF2-40B4-BE49-F238E27FC236}">
                      <a16:creationId xmlns:a16="http://schemas.microsoft.com/office/drawing/2014/main" id="{02FC1004-66F0-4DB8-B782-871E920A507C}"/>
                    </a:ext>
                  </a:extLst>
                </p:cNvPr>
                <p:cNvSpPr txBox="1">
                  <a:spLocks noChangeArrowheads="1"/>
                </p:cNvSpPr>
                <p:nvPr/>
              </p:nvSpPr>
              <p:spPr bwMode="auto">
                <a:xfrm>
                  <a:off x="627" y="3500"/>
                  <a:ext cx="117"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endParaRPr lang="en-US" dirty="0">
                    <a:solidFill>
                      <a:srgbClr val="FF0000"/>
                    </a:solidFill>
                    <a:cs typeface="+mn-cs"/>
                  </a:endParaRPr>
                </a:p>
              </p:txBody>
            </p:sp>
          </p:grpSp>
        </p:grpSp>
        <p:grpSp>
          <p:nvGrpSpPr>
            <p:cNvPr id="62" name="Group 137">
              <a:extLst>
                <a:ext uri="{FF2B5EF4-FFF2-40B4-BE49-F238E27FC236}">
                  <a16:creationId xmlns:a16="http://schemas.microsoft.com/office/drawing/2014/main" id="{32012A85-4E29-4954-AD5B-AE3D810BD4E2}"/>
                </a:ext>
              </a:extLst>
            </p:cNvPr>
            <p:cNvGrpSpPr>
              <a:grpSpLocks/>
            </p:cNvGrpSpPr>
            <p:nvPr/>
          </p:nvGrpSpPr>
          <p:grpSpPr bwMode="auto">
            <a:xfrm>
              <a:off x="2986088" y="3889375"/>
              <a:ext cx="1357312" cy="1298575"/>
              <a:chOff x="1881" y="2450"/>
              <a:chExt cx="855" cy="818"/>
            </a:xfrm>
          </p:grpSpPr>
          <p:sp>
            <p:nvSpPr>
              <p:cNvPr id="63" name="Line 138">
                <a:extLst>
                  <a:ext uri="{FF2B5EF4-FFF2-40B4-BE49-F238E27FC236}">
                    <a16:creationId xmlns:a16="http://schemas.microsoft.com/office/drawing/2014/main" id="{20EB21E8-DDD7-4F11-878E-CE6E062C3A1B}"/>
                  </a:ext>
                </a:extLst>
              </p:cNvPr>
              <p:cNvSpPr>
                <a:spLocks noChangeShapeType="1"/>
              </p:cNvSpPr>
              <p:nvPr/>
            </p:nvSpPr>
            <p:spPr bwMode="auto">
              <a:xfrm flipH="1" flipV="1">
                <a:off x="1881" y="2450"/>
                <a:ext cx="855" cy="818"/>
              </a:xfrm>
              <a:prstGeom prst="line">
                <a:avLst/>
              </a:prstGeom>
              <a:noFill/>
              <a:ln w="2857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64" name="Group 139">
                <a:extLst>
                  <a:ext uri="{FF2B5EF4-FFF2-40B4-BE49-F238E27FC236}">
                    <a16:creationId xmlns:a16="http://schemas.microsoft.com/office/drawing/2014/main" id="{C8183D77-42EB-4D0F-9771-C3B8B6CDB189}"/>
                  </a:ext>
                </a:extLst>
              </p:cNvPr>
              <p:cNvGrpSpPr>
                <a:grpSpLocks/>
              </p:cNvGrpSpPr>
              <p:nvPr/>
            </p:nvGrpSpPr>
            <p:grpSpPr bwMode="auto">
              <a:xfrm>
                <a:off x="2172" y="2702"/>
                <a:ext cx="202" cy="233"/>
                <a:chOff x="618" y="3500"/>
                <a:chExt cx="202" cy="233"/>
              </a:xfrm>
            </p:grpSpPr>
            <p:sp>
              <p:nvSpPr>
                <p:cNvPr id="65" name="Oval 140">
                  <a:extLst>
                    <a:ext uri="{FF2B5EF4-FFF2-40B4-BE49-F238E27FC236}">
                      <a16:creationId xmlns:a16="http://schemas.microsoft.com/office/drawing/2014/main" id="{1D8625DE-B876-44A6-B4BB-B026D772BDE7}"/>
                    </a:ext>
                  </a:extLst>
                </p:cNvPr>
                <p:cNvSpPr>
                  <a:spLocks noChangeArrowheads="1"/>
                </p:cNvSpPr>
                <p:nvPr/>
              </p:nvSpPr>
              <p:spPr bwMode="auto">
                <a:xfrm>
                  <a:off x="617" y="3521"/>
                  <a:ext cx="203" cy="202"/>
                </a:xfrm>
                <a:prstGeom prst="ellipse">
                  <a:avLst/>
                </a:prstGeom>
                <a:solidFill>
                  <a:schemeClr val="bg1"/>
                </a:solidFill>
                <a:ln w="19050">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66" name="Text Box 141">
                  <a:extLst>
                    <a:ext uri="{FF2B5EF4-FFF2-40B4-BE49-F238E27FC236}">
                      <a16:creationId xmlns:a16="http://schemas.microsoft.com/office/drawing/2014/main" id="{7EE2FA0D-DD66-467B-9B07-861E051A0A94}"/>
                    </a:ext>
                  </a:extLst>
                </p:cNvPr>
                <p:cNvSpPr txBox="1">
                  <a:spLocks noChangeArrowheads="1"/>
                </p:cNvSpPr>
                <p:nvPr/>
              </p:nvSpPr>
              <p:spPr bwMode="auto">
                <a:xfrm>
                  <a:off x="626" y="3501"/>
                  <a:ext cx="117" cy="23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endParaRPr lang="en-US" dirty="0">
                    <a:solidFill>
                      <a:srgbClr val="FF0000"/>
                    </a:solidFill>
                    <a:cs typeface="+mn-cs"/>
                  </a:endParaRPr>
                </a:p>
              </p:txBody>
            </p:sp>
          </p:grpSp>
        </p:grpSp>
      </p:grpSp>
    </p:spTree>
    <p:extLst>
      <p:ext uri="{BB962C8B-B14F-4D97-AF65-F5344CB8AC3E}">
        <p14:creationId xmlns:p14="http://schemas.microsoft.com/office/powerpoint/2010/main" val="3434413430"/>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D5DB6E-1D23-4076-9044-C6027606757D}"/>
              </a:ext>
            </a:extLst>
          </p:cNvPr>
          <p:cNvSpPr>
            <a:spLocks noGrp="1"/>
          </p:cNvSpPr>
          <p:nvPr>
            <p:ph type="title"/>
          </p:nvPr>
        </p:nvSpPr>
        <p:spPr/>
        <p:txBody>
          <a:bodyPr/>
          <a:lstStyle/>
          <a:p>
            <a:r>
              <a:rPr lang="zh-CN" altLang="en-US" dirty="0"/>
              <a:t>间接路由：继续移动中保持会话</a:t>
            </a:r>
          </a:p>
        </p:txBody>
      </p:sp>
      <p:sp>
        <p:nvSpPr>
          <p:cNvPr id="4" name="灯片编号占位符 3">
            <a:extLst>
              <a:ext uri="{FF2B5EF4-FFF2-40B4-BE49-F238E27FC236}">
                <a16:creationId xmlns:a16="http://schemas.microsoft.com/office/drawing/2014/main" id="{7FC34AF4-37A6-4536-9DF4-5FC51D6118D0}"/>
              </a:ext>
            </a:extLst>
          </p:cNvPr>
          <p:cNvSpPr>
            <a:spLocks noGrp="1"/>
          </p:cNvSpPr>
          <p:nvPr>
            <p:ph type="sldNum" sz="quarter" idx="12"/>
          </p:nvPr>
        </p:nvSpPr>
        <p:spPr/>
        <p:txBody>
          <a:bodyPr/>
          <a:lstStyle/>
          <a:p>
            <a:fld id="{E3FA5FAF-8A25-4B6E-94B7-5CA30A873E9A}" type="slidenum">
              <a:rPr lang="zh-CN" altLang="en-US" smtClean="0"/>
              <a:pPr/>
              <a:t>52</a:t>
            </a:fld>
            <a:endParaRPr lang="zh-CN" altLang="en-US"/>
          </a:p>
        </p:txBody>
      </p:sp>
      <p:sp>
        <p:nvSpPr>
          <p:cNvPr id="5" name="Rectangle 3">
            <a:extLst>
              <a:ext uri="{FF2B5EF4-FFF2-40B4-BE49-F238E27FC236}">
                <a16:creationId xmlns:a16="http://schemas.microsoft.com/office/drawing/2014/main" id="{AA5A213B-C293-4701-B95E-6DB09E19C94F}"/>
              </a:ext>
            </a:extLst>
          </p:cNvPr>
          <p:cNvSpPr>
            <a:spLocks noGrp="1" noChangeArrowheads="1"/>
          </p:cNvSpPr>
          <p:nvPr>
            <p:ph idx="1"/>
          </p:nvPr>
        </p:nvSpPr>
        <p:spPr>
          <a:xfrm>
            <a:off x="250825" y="1844675"/>
            <a:ext cx="8704263" cy="4287838"/>
          </a:xfrm>
        </p:spPr>
        <p:txBody>
          <a:bodyPr/>
          <a:lstStyle/>
          <a:p>
            <a:pPr>
              <a:defRPr/>
            </a:pPr>
            <a:r>
              <a:rPr lang="zh-CN" altLang="en-US" dirty="0">
                <a:latin typeface="Gill Sans MT" charset="0"/>
                <a:cs typeface="+mn-cs"/>
              </a:rPr>
              <a:t>假设移动节点继续移动到另一外地网络，并希望保持和通信对象的会话</a:t>
            </a:r>
            <a:endParaRPr lang="en-US" dirty="0">
              <a:latin typeface="Gill Sans MT" charset="0"/>
              <a:cs typeface="+mn-cs"/>
            </a:endParaRPr>
          </a:p>
          <a:p>
            <a:pPr lvl="1">
              <a:defRPr/>
            </a:pPr>
            <a:r>
              <a:rPr lang="zh-CN" altLang="en-US" sz="2800" dirty="0">
                <a:latin typeface="Gill Sans MT" charset="0"/>
              </a:rPr>
              <a:t>向新的外地代理注册</a:t>
            </a:r>
            <a:endParaRPr lang="en-US" sz="2800" dirty="0">
              <a:latin typeface="Gill Sans MT" charset="0"/>
            </a:endParaRPr>
          </a:p>
          <a:p>
            <a:pPr lvl="1">
              <a:defRPr/>
            </a:pPr>
            <a:r>
              <a:rPr lang="zh-CN" altLang="en-US" sz="2800" dirty="0">
                <a:latin typeface="Gill Sans MT" charset="0"/>
              </a:rPr>
              <a:t>新的外地代理向本地代理注册</a:t>
            </a:r>
            <a:endParaRPr lang="en-US" sz="2800" dirty="0">
              <a:latin typeface="Gill Sans MT" charset="0"/>
            </a:endParaRPr>
          </a:p>
          <a:p>
            <a:pPr lvl="1">
              <a:defRPr/>
            </a:pPr>
            <a:r>
              <a:rPr lang="zh-CN" altLang="en-US" sz="2800" dirty="0">
                <a:latin typeface="Gill Sans MT" charset="0"/>
              </a:rPr>
              <a:t>本地代理更新移动节点的转交地址</a:t>
            </a:r>
            <a:endParaRPr lang="en-US" sz="2800" dirty="0">
              <a:latin typeface="Gill Sans MT" charset="0"/>
            </a:endParaRPr>
          </a:p>
          <a:p>
            <a:pPr lvl="1">
              <a:defRPr/>
            </a:pPr>
            <a:r>
              <a:rPr lang="zh-CN" altLang="en-US" sz="2800" dirty="0">
                <a:latin typeface="Gill Sans MT" charset="0"/>
              </a:rPr>
              <a:t>数据报继续转发到移动节点（经过新的转交地址）</a:t>
            </a:r>
            <a:endParaRPr lang="en-US" sz="2800" dirty="0">
              <a:latin typeface="Gill Sans MT" charset="0"/>
            </a:endParaRPr>
          </a:p>
          <a:p>
            <a:pPr>
              <a:defRPr/>
            </a:pPr>
            <a:r>
              <a:rPr lang="zh-CN" altLang="en-US" dirty="0">
                <a:latin typeface="Gill Sans MT" charset="0"/>
                <a:cs typeface="+mn-cs"/>
              </a:rPr>
              <a:t>对上层透明，</a:t>
            </a:r>
            <a:r>
              <a:rPr lang="zh-CN" altLang="en-US" dirty="0">
                <a:solidFill>
                  <a:srgbClr val="C00000"/>
                </a:solidFill>
                <a:latin typeface="Gill Sans MT" charset="0"/>
                <a:cs typeface="+mn-cs"/>
              </a:rPr>
              <a:t>已建立的会话不受影响</a:t>
            </a:r>
            <a:endParaRPr lang="en-US" dirty="0">
              <a:solidFill>
                <a:srgbClr val="C00000"/>
              </a:solidFill>
              <a:latin typeface="Gill Sans MT" charset="0"/>
              <a:cs typeface="+mn-cs"/>
            </a:endParaRPr>
          </a:p>
          <a:p>
            <a:pPr lvl="1">
              <a:defRPr/>
            </a:pPr>
            <a:r>
              <a:rPr lang="zh-CN" altLang="en-US" dirty="0">
                <a:latin typeface="Gill Sans MT" charset="0"/>
                <a:cs typeface="+mn-cs"/>
              </a:rPr>
              <a:t>通信对象始终和移动节点的永久地址通信</a:t>
            </a:r>
            <a:endParaRPr lang="en-US" dirty="0">
              <a:latin typeface="Gill Sans MT" charset="0"/>
              <a:cs typeface="+mn-cs"/>
            </a:endParaRPr>
          </a:p>
        </p:txBody>
      </p:sp>
    </p:spTree>
    <p:extLst>
      <p:ext uri="{BB962C8B-B14F-4D97-AF65-F5344CB8AC3E}">
        <p14:creationId xmlns:p14="http://schemas.microsoft.com/office/powerpoint/2010/main" val="3118584762"/>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B416AF-482F-4F24-AFA4-B76F449C544C}"/>
              </a:ext>
            </a:extLst>
          </p:cNvPr>
          <p:cNvSpPr>
            <a:spLocks noGrp="1"/>
          </p:cNvSpPr>
          <p:nvPr>
            <p:ph type="title"/>
          </p:nvPr>
        </p:nvSpPr>
        <p:spPr/>
        <p:txBody>
          <a:bodyPr/>
          <a:lstStyle/>
          <a:p>
            <a:r>
              <a:rPr lang="zh-CN" altLang="en-US" dirty="0"/>
              <a:t>直接路由的移动性解决方案</a:t>
            </a:r>
          </a:p>
        </p:txBody>
      </p:sp>
      <p:sp>
        <p:nvSpPr>
          <p:cNvPr id="4" name="灯片编号占位符 3">
            <a:extLst>
              <a:ext uri="{FF2B5EF4-FFF2-40B4-BE49-F238E27FC236}">
                <a16:creationId xmlns:a16="http://schemas.microsoft.com/office/drawing/2014/main" id="{98DB4950-FB8E-44C3-93E8-A35286EBE467}"/>
              </a:ext>
            </a:extLst>
          </p:cNvPr>
          <p:cNvSpPr>
            <a:spLocks noGrp="1"/>
          </p:cNvSpPr>
          <p:nvPr>
            <p:ph type="sldNum" sz="quarter" idx="12"/>
          </p:nvPr>
        </p:nvSpPr>
        <p:spPr/>
        <p:txBody>
          <a:bodyPr/>
          <a:lstStyle/>
          <a:p>
            <a:fld id="{E3FA5FAF-8A25-4B6E-94B7-5CA30A873E9A}" type="slidenum">
              <a:rPr lang="zh-CN" altLang="en-US" smtClean="0">
                <a:latin typeface="+mn-ea"/>
              </a:rPr>
              <a:pPr/>
              <a:t>53</a:t>
            </a:fld>
            <a:endParaRPr lang="zh-CN" altLang="en-US">
              <a:latin typeface="+mn-ea"/>
            </a:endParaRPr>
          </a:p>
        </p:txBody>
      </p:sp>
      <p:grpSp>
        <p:nvGrpSpPr>
          <p:cNvPr id="5" name="Group 154">
            <a:extLst>
              <a:ext uri="{FF2B5EF4-FFF2-40B4-BE49-F238E27FC236}">
                <a16:creationId xmlns:a16="http://schemas.microsoft.com/office/drawing/2014/main" id="{6CD94509-525B-415E-9224-C8277A936D50}"/>
              </a:ext>
            </a:extLst>
          </p:cNvPr>
          <p:cNvGrpSpPr>
            <a:grpSpLocks/>
          </p:cNvGrpSpPr>
          <p:nvPr/>
        </p:nvGrpSpPr>
        <p:grpSpPr bwMode="auto">
          <a:xfrm>
            <a:off x="1128713" y="2527771"/>
            <a:ext cx="7159625" cy="3402013"/>
            <a:chOff x="641269" y="2624447"/>
            <a:chExt cx="7160820" cy="3401396"/>
          </a:xfrm>
        </p:grpSpPr>
        <p:sp>
          <p:nvSpPr>
            <p:cNvPr id="6" name="Freeform 2">
              <a:extLst>
                <a:ext uri="{FF2B5EF4-FFF2-40B4-BE49-F238E27FC236}">
                  <a16:creationId xmlns:a16="http://schemas.microsoft.com/office/drawing/2014/main" id="{8AAFA83C-8B1B-496E-9FEA-1B8F21945943}"/>
                </a:ext>
              </a:extLst>
            </p:cNvPr>
            <p:cNvSpPr>
              <a:spLocks/>
            </p:cNvSpPr>
            <p:nvPr/>
          </p:nvSpPr>
          <p:spPr bwMode="auto">
            <a:xfrm>
              <a:off x="658349" y="2752138"/>
              <a:ext cx="2008857" cy="1558760"/>
            </a:xfrm>
            <a:custGeom>
              <a:avLst/>
              <a:gdLst>
                <a:gd name="T0" fmla="*/ 2147483647 w 1340"/>
                <a:gd name="T1" fmla="*/ 2147483647 h 1191"/>
                <a:gd name="T2" fmla="*/ 2147483647 w 1340"/>
                <a:gd name="T3" fmla="*/ 2147483647 h 1191"/>
                <a:gd name="T4" fmla="*/ 2147483647 w 1340"/>
                <a:gd name="T5" fmla="*/ 2147483647 h 1191"/>
                <a:gd name="T6" fmla="*/ 2147483647 w 1340"/>
                <a:gd name="T7" fmla="*/ 2147483647 h 1191"/>
                <a:gd name="T8" fmla="*/ 2147483647 w 1340"/>
                <a:gd name="T9" fmla="*/ 2147483647 h 1191"/>
                <a:gd name="T10" fmla="*/ 2147483647 w 1340"/>
                <a:gd name="T11" fmla="*/ 2147483647 h 1191"/>
                <a:gd name="T12" fmla="*/ 2147483647 w 1340"/>
                <a:gd name="T13" fmla="*/ 2147483647 h 1191"/>
                <a:gd name="T14" fmla="*/ 2147483647 w 1340"/>
                <a:gd name="T15" fmla="*/ 2147483647 h 1191"/>
                <a:gd name="T16" fmla="*/ 2147483647 w 1340"/>
                <a:gd name="T17" fmla="*/ 2147483647 h 1191"/>
                <a:gd name="T18" fmla="*/ 2147483647 w 1340"/>
                <a:gd name="T19" fmla="*/ 2147483647 h 1191"/>
                <a:gd name="T20" fmla="*/ 2147483647 w 1340"/>
                <a:gd name="T21" fmla="*/ 2147483647 h 1191"/>
                <a:gd name="T22" fmla="*/ 2147483647 w 1340"/>
                <a:gd name="T23" fmla="*/ 2147483647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33CCCC"/>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n-ea"/>
              </a:endParaRPr>
            </a:p>
          </p:txBody>
        </p:sp>
        <p:sp>
          <p:nvSpPr>
            <p:cNvPr id="7" name="Freeform 96">
              <a:extLst>
                <a:ext uri="{FF2B5EF4-FFF2-40B4-BE49-F238E27FC236}">
                  <a16:creationId xmlns:a16="http://schemas.microsoft.com/office/drawing/2014/main" id="{8FCB3AB9-4051-4697-B0EE-EDD6BDD9C8F5}"/>
                </a:ext>
              </a:extLst>
            </p:cNvPr>
            <p:cNvSpPr>
              <a:spLocks/>
            </p:cNvSpPr>
            <p:nvPr/>
          </p:nvSpPr>
          <p:spPr bwMode="auto">
            <a:xfrm>
              <a:off x="5823980" y="2624447"/>
              <a:ext cx="1978109" cy="1678664"/>
            </a:xfrm>
            <a:custGeom>
              <a:avLst/>
              <a:gdLst>
                <a:gd name="T0" fmla="*/ 2147483647 w 2894"/>
                <a:gd name="T1" fmla="*/ 2147483647 h 2693"/>
                <a:gd name="T2" fmla="*/ 2147483647 w 2894"/>
                <a:gd name="T3" fmla="*/ 2147483647 h 2693"/>
                <a:gd name="T4" fmla="*/ 2147483647 w 2894"/>
                <a:gd name="T5" fmla="*/ 2147483647 h 2693"/>
                <a:gd name="T6" fmla="*/ 2147483647 w 2894"/>
                <a:gd name="T7" fmla="*/ 2147483647 h 2693"/>
                <a:gd name="T8" fmla="*/ 2147483647 w 2894"/>
                <a:gd name="T9" fmla="*/ 2147483647 h 2693"/>
                <a:gd name="T10" fmla="*/ 2147483647 w 2894"/>
                <a:gd name="T11" fmla="*/ 2147483647 h 2693"/>
                <a:gd name="T12" fmla="*/ 2147483647 w 2894"/>
                <a:gd name="T13" fmla="*/ 2147483647 h 2693"/>
                <a:gd name="T14" fmla="*/ 2147483647 w 2894"/>
                <a:gd name="T15" fmla="*/ 2147483647 h 2693"/>
                <a:gd name="T16" fmla="*/ 2147483647 w 2894"/>
                <a:gd name="T17" fmla="*/ 2147483647 h 2693"/>
                <a:gd name="T18" fmla="*/ 2147483647 w 2894"/>
                <a:gd name="T19" fmla="*/ 2147483647 h 2693"/>
                <a:gd name="T20" fmla="*/ 2147483647 w 2894"/>
                <a:gd name="T21" fmla="*/ 2147483647 h 26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894" h="2693">
                  <a:moveTo>
                    <a:pt x="4" y="1331"/>
                  </a:moveTo>
                  <a:cubicBezTo>
                    <a:pt x="4" y="1049"/>
                    <a:pt x="119" y="673"/>
                    <a:pt x="349" y="509"/>
                  </a:cubicBezTo>
                  <a:cubicBezTo>
                    <a:pt x="579" y="345"/>
                    <a:pt x="1010" y="400"/>
                    <a:pt x="1384" y="344"/>
                  </a:cubicBezTo>
                  <a:cubicBezTo>
                    <a:pt x="1758" y="288"/>
                    <a:pt x="2346" y="0"/>
                    <a:pt x="2596" y="170"/>
                  </a:cubicBezTo>
                  <a:cubicBezTo>
                    <a:pt x="2846" y="340"/>
                    <a:pt x="2874" y="1035"/>
                    <a:pt x="2884" y="1364"/>
                  </a:cubicBezTo>
                  <a:cubicBezTo>
                    <a:pt x="2894" y="1693"/>
                    <a:pt x="2789" y="1954"/>
                    <a:pt x="2659" y="2144"/>
                  </a:cubicBezTo>
                  <a:cubicBezTo>
                    <a:pt x="2529" y="2334"/>
                    <a:pt x="2274" y="2432"/>
                    <a:pt x="2104" y="2504"/>
                  </a:cubicBezTo>
                  <a:cubicBezTo>
                    <a:pt x="1934" y="2576"/>
                    <a:pt x="1816" y="2558"/>
                    <a:pt x="1639" y="2579"/>
                  </a:cubicBezTo>
                  <a:cubicBezTo>
                    <a:pt x="1462" y="2600"/>
                    <a:pt x="1259" y="2693"/>
                    <a:pt x="1044" y="2630"/>
                  </a:cubicBezTo>
                  <a:cubicBezTo>
                    <a:pt x="829" y="2567"/>
                    <a:pt x="520" y="2418"/>
                    <a:pt x="346" y="2201"/>
                  </a:cubicBezTo>
                  <a:cubicBezTo>
                    <a:pt x="173" y="1985"/>
                    <a:pt x="0" y="1682"/>
                    <a:pt x="4" y="1331"/>
                  </a:cubicBezTo>
                  <a:close/>
                </a:path>
              </a:pathLst>
            </a:custGeom>
            <a:solidFill>
              <a:srgbClr val="33CCCC"/>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n-ea"/>
              </a:endParaRPr>
            </a:p>
          </p:txBody>
        </p:sp>
        <p:sp>
          <p:nvSpPr>
            <p:cNvPr id="8" name="Freeform 119">
              <a:extLst>
                <a:ext uri="{FF2B5EF4-FFF2-40B4-BE49-F238E27FC236}">
                  <a16:creationId xmlns:a16="http://schemas.microsoft.com/office/drawing/2014/main" id="{781846E1-DF12-4588-A41E-D4919DCD16EA}"/>
                </a:ext>
              </a:extLst>
            </p:cNvPr>
            <p:cNvSpPr>
              <a:spLocks/>
            </p:cNvSpPr>
            <p:nvPr/>
          </p:nvSpPr>
          <p:spPr bwMode="auto">
            <a:xfrm>
              <a:off x="3177961" y="3552540"/>
              <a:ext cx="2270212" cy="1227075"/>
            </a:xfrm>
            <a:custGeom>
              <a:avLst/>
              <a:gdLst>
                <a:gd name="T0" fmla="*/ 2147483647 w 3324"/>
                <a:gd name="T1" fmla="*/ 2147483647 h 1971"/>
                <a:gd name="T2" fmla="*/ 2147483647 w 3324"/>
                <a:gd name="T3" fmla="*/ 2147483647 h 1971"/>
                <a:gd name="T4" fmla="*/ 2147483647 w 3324"/>
                <a:gd name="T5" fmla="*/ 2147483647 h 1971"/>
                <a:gd name="T6" fmla="*/ 2147483647 w 3324"/>
                <a:gd name="T7" fmla="*/ 2147483647 h 1971"/>
                <a:gd name="T8" fmla="*/ 2147483647 w 3324"/>
                <a:gd name="T9" fmla="*/ 2147483647 h 1971"/>
                <a:gd name="T10" fmla="*/ 2147483647 w 3324"/>
                <a:gd name="T11" fmla="*/ 2147483647 h 1971"/>
                <a:gd name="T12" fmla="*/ 2147483647 w 3324"/>
                <a:gd name="T13" fmla="*/ 2147483647 h 1971"/>
                <a:gd name="T14" fmla="*/ 2147483647 w 3324"/>
                <a:gd name="T15" fmla="*/ 2147483647 h 1971"/>
                <a:gd name="T16" fmla="*/ 2147483647 w 3324"/>
                <a:gd name="T17" fmla="*/ 2147483647 h 1971"/>
                <a:gd name="T18" fmla="*/ 2147483647 w 3324"/>
                <a:gd name="T19" fmla="*/ 2147483647 h 1971"/>
                <a:gd name="T20" fmla="*/ 2147483647 w 3324"/>
                <a:gd name="T21" fmla="*/ 2147483647 h 1971"/>
                <a:gd name="T22" fmla="*/ 2147483647 w 3324"/>
                <a:gd name="T23" fmla="*/ 2147483647 h 1971"/>
                <a:gd name="T24" fmla="*/ 2147483647 w 3324"/>
                <a:gd name="T25" fmla="*/ 2147483647 h 19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24" h="1971">
                  <a:moveTo>
                    <a:pt x="596" y="15"/>
                  </a:moveTo>
                  <a:cubicBezTo>
                    <a:pt x="335" y="29"/>
                    <a:pt x="248" y="155"/>
                    <a:pt x="149" y="330"/>
                  </a:cubicBezTo>
                  <a:cubicBezTo>
                    <a:pt x="50" y="505"/>
                    <a:pt x="0" y="853"/>
                    <a:pt x="3" y="1066"/>
                  </a:cubicBezTo>
                  <a:cubicBezTo>
                    <a:pt x="6" y="1279"/>
                    <a:pt x="67" y="1478"/>
                    <a:pt x="168" y="1606"/>
                  </a:cubicBezTo>
                  <a:cubicBezTo>
                    <a:pt x="269" y="1734"/>
                    <a:pt x="457" y="1811"/>
                    <a:pt x="609" y="1831"/>
                  </a:cubicBezTo>
                  <a:cubicBezTo>
                    <a:pt x="761" y="1851"/>
                    <a:pt x="927" y="1719"/>
                    <a:pt x="1083" y="1726"/>
                  </a:cubicBezTo>
                  <a:cubicBezTo>
                    <a:pt x="1239" y="1733"/>
                    <a:pt x="1333" y="1844"/>
                    <a:pt x="1548" y="1876"/>
                  </a:cubicBezTo>
                  <a:cubicBezTo>
                    <a:pt x="1763" y="1908"/>
                    <a:pt x="2091" y="1971"/>
                    <a:pt x="2373" y="1921"/>
                  </a:cubicBezTo>
                  <a:cubicBezTo>
                    <a:pt x="2655" y="1871"/>
                    <a:pt x="3162" y="1740"/>
                    <a:pt x="3243" y="1576"/>
                  </a:cubicBezTo>
                  <a:cubicBezTo>
                    <a:pt x="3324" y="1412"/>
                    <a:pt x="2947" y="1124"/>
                    <a:pt x="2859" y="935"/>
                  </a:cubicBezTo>
                  <a:cubicBezTo>
                    <a:pt x="2771" y="746"/>
                    <a:pt x="2905" y="559"/>
                    <a:pt x="2714" y="444"/>
                  </a:cubicBezTo>
                  <a:cubicBezTo>
                    <a:pt x="2523" y="328"/>
                    <a:pt x="2063" y="315"/>
                    <a:pt x="1714" y="242"/>
                  </a:cubicBezTo>
                  <a:cubicBezTo>
                    <a:pt x="1366" y="168"/>
                    <a:pt x="857" y="0"/>
                    <a:pt x="596" y="15"/>
                  </a:cubicBezTo>
                  <a:close/>
                </a:path>
              </a:pathLst>
            </a:custGeom>
            <a:solidFill>
              <a:srgbClr val="33CCCC"/>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n-ea"/>
              </a:endParaRPr>
            </a:p>
          </p:txBody>
        </p:sp>
        <p:grpSp>
          <p:nvGrpSpPr>
            <p:cNvPr id="9" name="Group 158">
              <a:extLst>
                <a:ext uri="{FF2B5EF4-FFF2-40B4-BE49-F238E27FC236}">
                  <a16:creationId xmlns:a16="http://schemas.microsoft.com/office/drawing/2014/main" id="{F9D27EA6-25F4-477E-A092-8CC0225D48C6}"/>
                </a:ext>
              </a:extLst>
            </p:cNvPr>
            <p:cNvGrpSpPr>
              <a:grpSpLocks/>
            </p:cNvGrpSpPr>
            <p:nvPr/>
          </p:nvGrpSpPr>
          <p:grpSpPr bwMode="auto">
            <a:xfrm>
              <a:off x="641269" y="2869150"/>
              <a:ext cx="1174761" cy="776376"/>
              <a:chOff x="4089854" y="1363889"/>
              <a:chExt cx="1091746" cy="791482"/>
            </a:xfrm>
          </p:grpSpPr>
          <p:sp>
            <p:nvSpPr>
              <p:cNvPr id="36" name="Oval 26">
                <a:extLst>
                  <a:ext uri="{FF2B5EF4-FFF2-40B4-BE49-F238E27FC236}">
                    <a16:creationId xmlns:a16="http://schemas.microsoft.com/office/drawing/2014/main" id="{EC796859-9726-4338-9023-421D4F738EA0}"/>
                  </a:ext>
                </a:extLst>
              </p:cNvPr>
              <p:cNvSpPr>
                <a:spLocks noChangeArrowheads="1"/>
              </p:cNvSpPr>
              <p:nvPr/>
            </p:nvSpPr>
            <p:spPr bwMode="auto">
              <a:xfrm>
                <a:off x="4089854" y="1363889"/>
                <a:ext cx="1091746" cy="791482"/>
              </a:xfrm>
              <a:prstGeom prst="ellipse">
                <a:avLst/>
              </a:prstGeom>
              <a:gradFill rotWithShape="1">
                <a:gsLst>
                  <a:gs pos="0">
                    <a:srgbClr val="FF0000"/>
                  </a:gs>
                  <a:gs pos="100000">
                    <a:srgbClr val="FFFFFF">
                      <a:alpha val="0"/>
                    </a:srgbClr>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mn-ea"/>
                  <a:cs typeface="Arial" charset="0"/>
                </a:endParaRPr>
              </a:p>
            </p:txBody>
          </p:sp>
          <p:pic>
            <p:nvPicPr>
              <p:cNvPr id="37" name="Picture 354" descr="laptop_stylized_small">
                <a:extLst>
                  <a:ext uri="{FF2B5EF4-FFF2-40B4-BE49-F238E27FC236}">
                    <a16:creationId xmlns:a16="http://schemas.microsoft.com/office/drawing/2014/main" id="{E9E9FE18-2FFC-41EB-9ED9-7E93D8FE2DA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45429" y="1550204"/>
                <a:ext cx="629104" cy="4232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10" name="Picture 5">
              <a:extLst>
                <a:ext uri="{FF2B5EF4-FFF2-40B4-BE49-F238E27FC236}">
                  <a16:creationId xmlns:a16="http://schemas.microsoft.com/office/drawing/2014/main" id="{A17736DE-9ABD-4467-8230-2D4038AF6D5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82843" y="3687879"/>
              <a:ext cx="736723" cy="2412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1" name="Line 111">
              <a:extLst>
                <a:ext uri="{FF2B5EF4-FFF2-40B4-BE49-F238E27FC236}">
                  <a16:creationId xmlns:a16="http://schemas.microsoft.com/office/drawing/2014/main" id="{3A536FC5-3FFB-4C65-8692-DA0D93AE40D0}"/>
                </a:ext>
              </a:extLst>
            </p:cNvPr>
            <p:cNvSpPr>
              <a:spLocks noChangeShapeType="1"/>
            </p:cNvSpPr>
            <p:nvPr/>
          </p:nvSpPr>
          <p:spPr bwMode="auto">
            <a:xfrm>
              <a:off x="1309667" y="3393260"/>
              <a:ext cx="541502" cy="305656"/>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latin typeface="+mn-ea"/>
              </a:endParaRPr>
            </a:p>
          </p:txBody>
        </p:sp>
        <p:pic>
          <p:nvPicPr>
            <p:cNvPr id="12" name="Picture 5">
              <a:extLst>
                <a:ext uri="{FF2B5EF4-FFF2-40B4-BE49-F238E27FC236}">
                  <a16:creationId xmlns:a16="http://schemas.microsoft.com/office/drawing/2014/main" id="{19208E67-CDD9-4BAB-B27F-04215642693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68337" y="3827554"/>
              <a:ext cx="736723" cy="2412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
          <p:nvSpPr>
            <p:cNvPr id="13" name="Line 111">
              <a:extLst>
                <a:ext uri="{FF2B5EF4-FFF2-40B4-BE49-F238E27FC236}">
                  <a16:creationId xmlns:a16="http://schemas.microsoft.com/office/drawing/2014/main" id="{910A6BAF-8505-4406-A36D-20F5F6C36A7B}"/>
                </a:ext>
              </a:extLst>
            </p:cNvPr>
            <p:cNvSpPr>
              <a:spLocks noChangeShapeType="1"/>
            </p:cNvSpPr>
            <p:nvPr/>
          </p:nvSpPr>
          <p:spPr bwMode="auto">
            <a:xfrm flipH="1">
              <a:off x="6759104" y="3500040"/>
              <a:ext cx="372147" cy="316334"/>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latin typeface="+mn-ea"/>
              </a:endParaRPr>
            </a:p>
          </p:txBody>
        </p:sp>
        <p:grpSp>
          <p:nvGrpSpPr>
            <p:cNvPr id="14" name="Group 163">
              <a:extLst>
                <a:ext uri="{FF2B5EF4-FFF2-40B4-BE49-F238E27FC236}">
                  <a16:creationId xmlns:a16="http://schemas.microsoft.com/office/drawing/2014/main" id="{BF595F0A-6CD7-403A-957F-540D1195CF55}"/>
                </a:ext>
              </a:extLst>
            </p:cNvPr>
            <p:cNvGrpSpPr>
              <a:grpSpLocks/>
            </p:cNvGrpSpPr>
            <p:nvPr/>
          </p:nvGrpSpPr>
          <p:grpSpPr bwMode="auto">
            <a:xfrm>
              <a:off x="6509707" y="2943896"/>
              <a:ext cx="1174761" cy="776376"/>
              <a:chOff x="4089854" y="1363889"/>
              <a:chExt cx="1091746" cy="791482"/>
            </a:xfrm>
          </p:grpSpPr>
          <p:sp>
            <p:nvSpPr>
              <p:cNvPr id="32" name="Oval 26">
                <a:extLst>
                  <a:ext uri="{FF2B5EF4-FFF2-40B4-BE49-F238E27FC236}">
                    <a16:creationId xmlns:a16="http://schemas.microsoft.com/office/drawing/2014/main" id="{257419F8-15DC-4204-9999-6D21227CFED3}"/>
                  </a:ext>
                </a:extLst>
              </p:cNvPr>
              <p:cNvSpPr>
                <a:spLocks noChangeArrowheads="1"/>
              </p:cNvSpPr>
              <p:nvPr/>
            </p:nvSpPr>
            <p:spPr bwMode="auto">
              <a:xfrm>
                <a:off x="4089854" y="1363889"/>
                <a:ext cx="1091746" cy="791482"/>
              </a:xfrm>
              <a:prstGeom prst="ellipse">
                <a:avLst/>
              </a:prstGeom>
              <a:gradFill rotWithShape="1">
                <a:gsLst>
                  <a:gs pos="0">
                    <a:srgbClr val="FF0000"/>
                  </a:gs>
                  <a:gs pos="100000">
                    <a:srgbClr val="FFFFFF">
                      <a:alpha val="0"/>
                    </a:srgbClr>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mn-ea"/>
                  <a:cs typeface="Arial" charset="0"/>
                </a:endParaRPr>
              </a:p>
            </p:txBody>
          </p:sp>
          <p:grpSp>
            <p:nvGrpSpPr>
              <p:cNvPr id="33" name="Group 356">
                <a:extLst>
                  <a:ext uri="{FF2B5EF4-FFF2-40B4-BE49-F238E27FC236}">
                    <a16:creationId xmlns:a16="http://schemas.microsoft.com/office/drawing/2014/main" id="{8531AC25-8B1F-4069-9566-2355C3D02EF9}"/>
                  </a:ext>
                </a:extLst>
              </p:cNvPr>
              <p:cNvGrpSpPr>
                <a:grpSpLocks/>
              </p:cNvGrpSpPr>
              <p:nvPr/>
            </p:nvGrpSpPr>
            <p:grpSpPr bwMode="auto">
              <a:xfrm>
                <a:off x="4245429" y="1426027"/>
                <a:ext cx="629104" cy="547461"/>
                <a:chOff x="313" y="1497"/>
                <a:chExt cx="1152" cy="1014"/>
              </a:xfrm>
            </p:grpSpPr>
            <p:pic>
              <p:nvPicPr>
                <p:cNvPr id="34" name="Picture 354" descr="laptop_stylized_small">
                  <a:extLst>
                    <a:ext uri="{FF2B5EF4-FFF2-40B4-BE49-F238E27FC236}">
                      <a16:creationId xmlns:a16="http://schemas.microsoft.com/office/drawing/2014/main" id="{7B73AB56-4EB0-437C-B377-F9BFFCC070F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5" name="Picture 355" descr="antenna_stylized">
                  <a:extLst>
                    <a:ext uri="{FF2B5EF4-FFF2-40B4-BE49-F238E27FC236}">
                      <a16:creationId xmlns:a16="http://schemas.microsoft.com/office/drawing/2014/main" id="{007E3D7D-0B69-42D5-950F-98B48CE615E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sp>
          <p:nvSpPr>
            <p:cNvPr id="15" name="Freeform 96">
              <a:extLst>
                <a:ext uri="{FF2B5EF4-FFF2-40B4-BE49-F238E27FC236}">
                  <a16:creationId xmlns:a16="http://schemas.microsoft.com/office/drawing/2014/main" id="{AA7B6125-1FCB-4EB8-9A9C-EA2F901796A2}"/>
                </a:ext>
              </a:extLst>
            </p:cNvPr>
            <p:cNvSpPr>
              <a:spLocks/>
            </p:cNvSpPr>
            <p:nvPr/>
          </p:nvSpPr>
          <p:spPr bwMode="auto">
            <a:xfrm>
              <a:off x="776350" y="2915275"/>
              <a:ext cx="1075177" cy="808704"/>
            </a:xfrm>
            <a:custGeom>
              <a:avLst/>
              <a:gdLst>
                <a:gd name="T0" fmla="*/ 134235418 w 10000"/>
                <a:gd name="T1" fmla="*/ 2147483647 h 10305"/>
                <a:gd name="T2" fmla="*/ 2147483647 w 10000"/>
                <a:gd name="T3" fmla="*/ 2147483647 h 10305"/>
                <a:gd name="T4" fmla="*/ 2147483647 w 10000"/>
                <a:gd name="T5" fmla="*/ 189457570 h 10305"/>
                <a:gd name="T6" fmla="*/ 2147483647 w 10000"/>
                <a:gd name="T7" fmla="*/ 2147483647 h 10305"/>
                <a:gd name="T8" fmla="*/ 2147483647 w 10000"/>
                <a:gd name="T9" fmla="*/ 2147483647 h 10305"/>
                <a:gd name="T10" fmla="*/ 2147483647 w 10000"/>
                <a:gd name="T11" fmla="*/ 2147483647 h 10305"/>
                <a:gd name="T12" fmla="*/ 2147483647 w 10000"/>
                <a:gd name="T13" fmla="*/ 2147483647 h 10305"/>
                <a:gd name="T14" fmla="*/ 2147483647 w 10000"/>
                <a:gd name="T15" fmla="*/ 2147483647 h 10305"/>
                <a:gd name="T16" fmla="*/ 2147483647 w 10000"/>
                <a:gd name="T17" fmla="*/ 2147483647 h 10305"/>
                <a:gd name="T18" fmla="*/ 2147483647 w 10000"/>
                <a:gd name="T19" fmla="*/ 2147483647 h 10305"/>
                <a:gd name="T20" fmla="*/ 134235418 w 10000"/>
                <a:gd name="T21" fmla="*/ 2147483647 h 1030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0000" h="10305">
                  <a:moveTo>
                    <a:pt x="1" y="4863"/>
                  </a:moveTo>
                  <a:cubicBezTo>
                    <a:pt x="1" y="3794"/>
                    <a:pt x="5" y="1801"/>
                    <a:pt x="686" y="991"/>
                  </a:cubicBezTo>
                  <a:cubicBezTo>
                    <a:pt x="1367" y="181"/>
                    <a:pt x="2904" y="-40"/>
                    <a:pt x="4086" y="5"/>
                  </a:cubicBezTo>
                  <a:cubicBezTo>
                    <a:pt x="5268" y="50"/>
                    <a:pt x="6836" y="553"/>
                    <a:pt x="7779" y="1264"/>
                  </a:cubicBezTo>
                  <a:cubicBezTo>
                    <a:pt x="8722" y="1975"/>
                    <a:pt x="9397" y="2830"/>
                    <a:pt x="9747" y="4270"/>
                  </a:cubicBezTo>
                  <a:cubicBezTo>
                    <a:pt x="10096" y="5710"/>
                    <a:pt x="10030" y="8980"/>
                    <a:pt x="9875" y="9905"/>
                  </a:cubicBezTo>
                  <a:cubicBezTo>
                    <a:pt x="9719" y="10828"/>
                    <a:pt x="9488" y="9873"/>
                    <a:pt x="8815" y="9814"/>
                  </a:cubicBezTo>
                  <a:cubicBezTo>
                    <a:pt x="8140" y="9757"/>
                    <a:pt x="6708" y="9565"/>
                    <a:pt x="5830" y="9554"/>
                  </a:cubicBezTo>
                  <a:cubicBezTo>
                    <a:pt x="4953" y="9543"/>
                    <a:pt x="4372" y="9985"/>
                    <a:pt x="3546" y="9748"/>
                  </a:cubicBezTo>
                  <a:cubicBezTo>
                    <a:pt x="2722" y="9508"/>
                    <a:pt x="1457" y="8935"/>
                    <a:pt x="867" y="8121"/>
                  </a:cubicBezTo>
                  <a:cubicBezTo>
                    <a:pt x="276" y="7307"/>
                    <a:pt x="-15" y="6195"/>
                    <a:pt x="1" y="4863"/>
                  </a:cubicBezTo>
                  <a:close/>
                </a:path>
              </a:pathLst>
            </a:custGeom>
            <a:solidFill>
              <a:srgbClr val="33CCCC">
                <a:alpha val="78038"/>
              </a:srgbClr>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dirty="0">
                <a:latin typeface="+mn-ea"/>
              </a:endParaRPr>
            </a:p>
          </p:txBody>
        </p:sp>
        <p:sp>
          <p:nvSpPr>
            <p:cNvPr id="16" name="Freeform 121">
              <a:extLst>
                <a:ext uri="{FF2B5EF4-FFF2-40B4-BE49-F238E27FC236}">
                  <a16:creationId xmlns:a16="http://schemas.microsoft.com/office/drawing/2014/main" id="{E5E5405D-7A6D-4A39-A26A-9B9EAE7193A6}"/>
                </a:ext>
              </a:extLst>
            </p:cNvPr>
            <p:cNvSpPr>
              <a:spLocks/>
            </p:cNvSpPr>
            <p:nvPr/>
          </p:nvSpPr>
          <p:spPr bwMode="auto">
            <a:xfrm>
              <a:off x="2813114" y="5132009"/>
              <a:ext cx="3168732" cy="893834"/>
            </a:xfrm>
            <a:custGeom>
              <a:avLst/>
              <a:gdLst>
                <a:gd name="T0" fmla="*/ 2147483647 w 4636"/>
                <a:gd name="T1" fmla="*/ 2147483647 h 1435"/>
                <a:gd name="T2" fmla="*/ 2147483647 w 4636"/>
                <a:gd name="T3" fmla="*/ 2147483647 h 1435"/>
                <a:gd name="T4" fmla="*/ 2147483647 w 4636"/>
                <a:gd name="T5" fmla="*/ 2147483647 h 1435"/>
                <a:gd name="T6" fmla="*/ 2147483647 w 4636"/>
                <a:gd name="T7" fmla="*/ 2147483647 h 1435"/>
                <a:gd name="T8" fmla="*/ 2147483647 w 4636"/>
                <a:gd name="T9" fmla="*/ 2147483647 h 1435"/>
                <a:gd name="T10" fmla="*/ 2147483647 w 4636"/>
                <a:gd name="T11" fmla="*/ 2147483647 h 1435"/>
                <a:gd name="T12" fmla="*/ 2147483647 w 4636"/>
                <a:gd name="T13" fmla="*/ 2147483647 h 1435"/>
                <a:gd name="T14" fmla="*/ 2147483647 w 4636"/>
                <a:gd name="T15" fmla="*/ 2147483647 h 1435"/>
                <a:gd name="T16" fmla="*/ 2147483647 w 4636"/>
                <a:gd name="T17" fmla="*/ 2147483647 h 1435"/>
                <a:gd name="T18" fmla="*/ 2147483647 w 4636"/>
                <a:gd name="T19" fmla="*/ 2147483647 h 14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636" h="1435">
                  <a:moveTo>
                    <a:pt x="339" y="15"/>
                  </a:moveTo>
                  <a:cubicBezTo>
                    <a:pt x="0" y="110"/>
                    <a:pt x="112" y="438"/>
                    <a:pt x="189" y="645"/>
                  </a:cubicBezTo>
                  <a:cubicBezTo>
                    <a:pt x="266" y="852"/>
                    <a:pt x="509" y="1130"/>
                    <a:pt x="804" y="1260"/>
                  </a:cubicBezTo>
                  <a:cubicBezTo>
                    <a:pt x="1099" y="1390"/>
                    <a:pt x="1507" y="1415"/>
                    <a:pt x="1959" y="1425"/>
                  </a:cubicBezTo>
                  <a:cubicBezTo>
                    <a:pt x="2411" y="1435"/>
                    <a:pt x="3192" y="1395"/>
                    <a:pt x="3519" y="1320"/>
                  </a:cubicBezTo>
                  <a:cubicBezTo>
                    <a:pt x="3846" y="1245"/>
                    <a:pt x="3753" y="1067"/>
                    <a:pt x="3924" y="975"/>
                  </a:cubicBezTo>
                  <a:cubicBezTo>
                    <a:pt x="4095" y="883"/>
                    <a:pt x="4489" y="885"/>
                    <a:pt x="4543" y="769"/>
                  </a:cubicBezTo>
                  <a:cubicBezTo>
                    <a:pt x="4597" y="653"/>
                    <a:pt x="4636" y="393"/>
                    <a:pt x="4249" y="278"/>
                  </a:cubicBezTo>
                  <a:cubicBezTo>
                    <a:pt x="3863" y="162"/>
                    <a:pt x="2874" y="120"/>
                    <a:pt x="2222" y="76"/>
                  </a:cubicBezTo>
                  <a:cubicBezTo>
                    <a:pt x="1570" y="32"/>
                    <a:pt x="868" y="0"/>
                    <a:pt x="339" y="15"/>
                  </a:cubicBezTo>
                  <a:close/>
                </a:path>
              </a:pathLst>
            </a:custGeom>
            <a:solidFill>
              <a:srgbClr val="33CCCC"/>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n-ea"/>
              </a:endParaRPr>
            </a:p>
          </p:txBody>
        </p:sp>
        <p:pic>
          <p:nvPicPr>
            <p:cNvPr id="17" name="Picture 6">
              <a:extLst>
                <a:ext uri="{FF2B5EF4-FFF2-40B4-BE49-F238E27FC236}">
                  <a16:creationId xmlns:a16="http://schemas.microsoft.com/office/drawing/2014/main" id="{99D38318-46E4-421F-99B2-34CD3A666ED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40586" y="5143353"/>
              <a:ext cx="839927" cy="6650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grpSp>
          <p:nvGrpSpPr>
            <p:cNvPr id="18" name="Group 137">
              <a:extLst>
                <a:ext uri="{FF2B5EF4-FFF2-40B4-BE49-F238E27FC236}">
                  <a16:creationId xmlns:a16="http://schemas.microsoft.com/office/drawing/2014/main" id="{0E6DF5A9-41B2-4BD6-BF45-1D95DAB7857E}"/>
                </a:ext>
              </a:extLst>
            </p:cNvPr>
            <p:cNvGrpSpPr>
              <a:grpSpLocks/>
            </p:cNvGrpSpPr>
            <p:nvPr/>
          </p:nvGrpSpPr>
          <p:grpSpPr bwMode="auto">
            <a:xfrm>
              <a:off x="1949560" y="3989527"/>
              <a:ext cx="1460520" cy="1273792"/>
              <a:chOff x="1881" y="2450"/>
              <a:chExt cx="855" cy="818"/>
            </a:xfrm>
          </p:grpSpPr>
          <p:sp>
            <p:nvSpPr>
              <p:cNvPr id="28" name="Line 138">
                <a:extLst>
                  <a:ext uri="{FF2B5EF4-FFF2-40B4-BE49-F238E27FC236}">
                    <a16:creationId xmlns:a16="http://schemas.microsoft.com/office/drawing/2014/main" id="{7FA195F9-1D44-49A3-8910-1E07A69BA299}"/>
                  </a:ext>
                </a:extLst>
              </p:cNvPr>
              <p:cNvSpPr>
                <a:spLocks noChangeShapeType="1"/>
              </p:cNvSpPr>
              <p:nvPr/>
            </p:nvSpPr>
            <p:spPr bwMode="auto">
              <a:xfrm flipH="1" flipV="1">
                <a:off x="1881" y="2450"/>
                <a:ext cx="855" cy="818"/>
              </a:xfrm>
              <a:prstGeom prst="line">
                <a:avLst/>
              </a:prstGeom>
              <a:noFill/>
              <a:ln w="2857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grpSp>
            <p:nvGrpSpPr>
              <p:cNvPr id="29" name="Group 139">
                <a:extLst>
                  <a:ext uri="{FF2B5EF4-FFF2-40B4-BE49-F238E27FC236}">
                    <a16:creationId xmlns:a16="http://schemas.microsoft.com/office/drawing/2014/main" id="{0B978575-705E-4D01-B949-78D854130FA8}"/>
                  </a:ext>
                </a:extLst>
              </p:cNvPr>
              <p:cNvGrpSpPr>
                <a:grpSpLocks/>
              </p:cNvGrpSpPr>
              <p:nvPr/>
            </p:nvGrpSpPr>
            <p:grpSpPr bwMode="auto">
              <a:xfrm>
                <a:off x="2172" y="2702"/>
                <a:ext cx="202" cy="237"/>
                <a:chOff x="618" y="3500"/>
                <a:chExt cx="202" cy="237"/>
              </a:xfrm>
            </p:grpSpPr>
            <p:sp>
              <p:nvSpPr>
                <p:cNvPr id="30" name="Oval 140">
                  <a:extLst>
                    <a:ext uri="{FF2B5EF4-FFF2-40B4-BE49-F238E27FC236}">
                      <a16:creationId xmlns:a16="http://schemas.microsoft.com/office/drawing/2014/main" id="{DF50EE95-CF0E-4C92-9951-FB1745A38185}"/>
                    </a:ext>
                  </a:extLst>
                </p:cNvPr>
                <p:cNvSpPr>
                  <a:spLocks noChangeArrowheads="1"/>
                </p:cNvSpPr>
                <p:nvPr/>
              </p:nvSpPr>
              <p:spPr bwMode="auto">
                <a:xfrm>
                  <a:off x="618" y="3520"/>
                  <a:ext cx="202" cy="201"/>
                </a:xfrm>
                <a:prstGeom prst="ellipse">
                  <a:avLst/>
                </a:prstGeom>
                <a:solidFill>
                  <a:schemeClr val="bg1"/>
                </a:solidFill>
                <a:ln w="19050">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mn-ea"/>
                    <a:cs typeface="+mn-cs"/>
                  </a:endParaRPr>
                </a:p>
              </p:txBody>
            </p:sp>
            <p:sp>
              <p:nvSpPr>
                <p:cNvPr id="31" name="Text Box 141">
                  <a:extLst>
                    <a:ext uri="{FF2B5EF4-FFF2-40B4-BE49-F238E27FC236}">
                      <a16:creationId xmlns:a16="http://schemas.microsoft.com/office/drawing/2014/main" id="{D1489F5C-5900-45BA-A456-425BEB94B5A8}"/>
                    </a:ext>
                  </a:extLst>
                </p:cNvPr>
                <p:cNvSpPr txBox="1">
                  <a:spLocks noChangeArrowheads="1"/>
                </p:cNvSpPr>
                <p:nvPr/>
              </p:nvSpPr>
              <p:spPr bwMode="auto">
                <a:xfrm>
                  <a:off x="628" y="3500"/>
                  <a:ext cx="182" cy="2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mn-ea"/>
                      <a:ea typeface="+mn-ea"/>
                      <a:cs typeface="Arial" charset="0"/>
                    </a:rPr>
                    <a:t>1</a:t>
                  </a:r>
                </a:p>
              </p:txBody>
            </p:sp>
          </p:grpSp>
        </p:grpSp>
        <p:sp>
          <p:nvSpPr>
            <p:cNvPr id="19" name="Line 138">
              <a:extLst>
                <a:ext uri="{FF2B5EF4-FFF2-40B4-BE49-F238E27FC236}">
                  <a16:creationId xmlns:a16="http://schemas.microsoft.com/office/drawing/2014/main" id="{73ED60A6-0D8F-4BE4-87E4-D5103D0DF904}"/>
                </a:ext>
              </a:extLst>
            </p:cNvPr>
            <p:cNvSpPr>
              <a:spLocks noChangeShapeType="1"/>
            </p:cNvSpPr>
            <p:nvPr/>
          </p:nvSpPr>
          <p:spPr bwMode="auto">
            <a:xfrm rot="10800000" flipH="1" flipV="1">
              <a:off x="2363993" y="3951356"/>
              <a:ext cx="1459157" cy="1274532"/>
            </a:xfrm>
            <a:prstGeom prst="line">
              <a:avLst/>
            </a:prstGeom>
            <a:noFill/>
            <a:ln w="2857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sp>
          <p:nvSpPr>
            <p:cNvPr id="20" name="Oval 140">
              <a:extLst>
                <a:ext uri="{FF2B5EF4-FFF2-40B4-BE49-F238E27FC236}">
                  <a16:creationId xmlns:a16="http://schemas.microsoft.com/office/drawing/2014/main" id="{9FED6011-27AD-4DB9-8C93-BE61806242CB}"/>
                </a:ext>
              </a:extLst>
            </p:cNvPr>
            <p:cNvSpPr>
              <a:spLocks noChangeArrowheads="1"/>
            </p:cNvSpPr>
            <p:nvPr/>
          </p:nvSpPr>
          <p:spPr bwMode="auto">
            <a:xfrm rot="261078">
              <a:off x="2884780" y="4360857"/>
              <a:ext cx="344545" cy="312681"/>
            </a:xfrm>
            <a:prstGeom prst="ellipse">
              <a:avLst/>
            </a:prstGeom>
            <a:solidFill>
              <a:schemeClr val="bg1"/>
            </a:solidFill>
            <a:ln w="19050">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mn-ea"/>
                <a:cs typeface="+mn-cs"/>
              </a:endParaRPr>
            </a:p>
          </p:txBody>
        </p:sp>
        <p:sp>
          <p:nvSpPr>
            <p:cNvPr id="21" name="Text Box 141">
              <a:extLst>
                <a:ext uri="{FF2B5EF4-FFF2-40B4-BE49-F238E27FC236}">
                  <a16:creationId xmlns:a16="http://schemas.microsoft.com/office/drawing/2014/main" id="{95C2A8BE-6159-45CD-A2AB-31618747D660}"/>
                </a:ext>
              </a:extLst>
            </p:cNvPr>
            <p:cNvSpPr txBox="1">
              <a:spLocks noChangeArrowheads="1"/>
            </p:cNvSpPr>
            <p:nvPr/>
          </p:nvSpPr>
          <p:spPr bwMode="auto">
            <a:xfrm>
              <a:off x="2892720" y="4310066"/>
              <a:ext cx="300132" cy="3692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mn-ea"/>
                  <a:ea typeface="+mn-ea"/>
                  <a:cs typeface="Arial" charset="0"/>
                </a:rPr>
                <a:t>2</a:t>
              </a:r>
            </a:p>
          </p:txBody>
        </p:sp>
        <p:sp>
          <p:nvSpPr>
            <p:cNvPr id="22" name="Line 138">
              <a:extLst>
                <a:ext uri="{FF2B5EF4-FFF2-40B4-BE49-F238E27FC236}">
                  <a16:creationId xmlns:a16="http://schemas.microsoft.com/office/drawing/2014/main" id="{52101FE4-B20F-454B-A643-8E00B502F488}"/>
                </a:ext>
              </a:extLst>
            </p:cNvPr>
            <p:cNvSpPr>
              <a:spLocks noChangeShapeType="1"/>
            </p:cNvSpPr>
            <p:nvPr/>
          </p:nvSpPr>
          <p:spPr bwMode="auto">
            <a:xfrm rot="10800000" flipH="1">
              <a:off x="4596391" y="3491065"/>
              <a:ext cx="2184765" cy="1674509"/>
            </a:xfrm>
            <a:prstGeom prst="line">
              <a:avLst/>
            </a:prstGeom>
            <a:noFill/>
            <a:ln w="2857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sp>
          <p:nvSpPr>
            <p:cNvPr id="23" name="Oval 140">
              <a:extLst>
                <a:ext uri="{FF2B5EF4-FFF2-40B4-BE49-F238E27FC236}">
                  <a16:creationId xmlns:a16="http://schemas.microsoft.com/office/drawing/2014/main" id="{E04B6B95-BE6D-418F-B38B-98AA717E5CCA}"/>
                </a:ext>
              </a:extLst>
            </p:cNvPr>
            <p:cNvSpPr>
              <a:spLocks noChangeArrowheads="1"/>
            </p:cNvSpPr>
            <p:nvPr/>
          </p:nvSpPr>
          <p:spPr bwMode="auto">
            <a:xfrm rot="261078">
              <a:off x="5566516" y="4097380"/>
              <a:ext cx="344544" cy="312681"/>
            </a:xfrm>
            <a:prstGeom prst="ellipse">
              <a:avLst/>
            </a:prstGeom>
            <a:solidFill>
              <a:schemeClr val="bg1"/>
            </a:solidFill>
            <a:ln w="19050">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mn-ea"/>
                <a:cs typeface="+mn-cs"/>
              </a:endParaRPr>
            </a:p>
          </p:txBody>
        </p:sp>
        <p:sp>
          <p:nvSpPr>
            <p:cNvPr id="24" name="Text Box 141">
              <a:extLst>
                <a:ext uri="{FF2B5EF4-FFF2-40B4-BE49-F238E27FC236}">
                  <a16:creationId xmlns:a16="http://schemas.microsoft.com/office/drawing/2014/main" id="{1A6B7A74-63D8-4B37-BC8F-E7BA7767DF9E}"/>
                </a:ext>
              </a:extLst>
            </p:cNvPr>
            <p:cNvSpPr txBox="1">
              <a:spLocks noChangeArrowheads="1"/>
            </p:cNvSpPr>
            <p:nvPr/>
          </p:nvSpPr>
          <p:spPr bwMode="auto">
            <a:xfrm>
              <a:off x="5574454" y="4046589"/>
              <a:ext cx="300132" cy="3692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mn-ea"/>
                  <a:ea typeface="+mn-ea"/>
                  <a:cs typeface="Arial" charset="0"/>
                </a:rPr>
                <a:t>3</a:t>
              </a:r>
            </a:p>
          </p:txBody>
        </p:sp>
        <p:sp>
          <p:nvSpPr>
            <p:cNvPr id="25" name="Line 138">
              <a:extLst>
                <a:ext uri="{FF2B5EF4-FFF2-40B4-BE49-F238E27FC236}">
                  <a16:creationId xmlns:a16="http://schemas.microsoft.com/office/drawing/2014/main" id="{01C75ADD-E594-4A89-A61A-628B5EB122A9}"/>
                </a:ext>
              </a:extLst>
            </p:cNvPr>
            <p:cNvSpPr>
              <a:spLocks noChangeShapeType="1"/>
            </p:cNvSpPr>
            <p:nvPr/>
          </p:nvSpPr>
          <p:spPr bwMode="auto">
            <a:xfrm rot="10800000" flipH="1">
              <a:off x="4748816" y="3643437"/>
              <a:ext cx="2184765" cy="1674509"/>
            </a:xfrm>
            <a:prstGeom prst="line">
              <a:avLst/>
            </a:prstGeom>
            <a:noFill/>
            <a:ln w="28575">
              <a:solidFill>
                <a:srgbClr val="FF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sp>
          <p:nvSpPr>
            <p:cNvPr id="26" name="Oval 140">
              <a:extLst>
                <a:ext uri="{FF2B5EF4-FFF2-40B4-BE49-F238E27FC236}">
                  <a16:creationId xmlns:a16="http://schemas.microsoft.com/office/drawing/2014/main" id="{6DBD843C-FDC8-4415-B175-D159C822F24E}"/>
                </a:ext>
              </a:extLst>
            </p:cNvPr>
            <p:cNvSpPr>
              <a:spLocks noChangeArrowheads="1"/>
            </p:cNvSpPr>
            <p:nvPr/>
          </p:nvSpPr>
          <p:spPr bwMode="auto">
            <a:xfrm rot="261078">
              <a:off x="5326763" y="4630683"/>
              <a:ext cx="344545" cy="312681"/>
            </a:xfrm>
            <a:prstGeom prst="ellipse">
              <a:avLst/>
            </a:prstGeom>
            <a:solidFill>
              <a:schemeClr val="bg1"/>
            </a:solidFill>
            <a:ln w="19050">
              <a:solidFill>
                <a:srgbClr val="FF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mn-ea"/>
                <a:cs typeface="+mn-cs"/>
              </a:endParaRPr>
            </a:p>
          </p:txBody>
        </p:sp>
        <p:sp>
          <p:nvSpPr>
            <p:cNvPr id="27" name="Text Box 141">
              <a:extLst>
                <a:ext uri="{FF2B5EF4-FFF2-40B4-BE49-F238E27FC236}">
                  <a16:creationId xmlns:a16="http://schemas.microsoft.com/office/drawing/2014/main" id="{8922ACF4-7E91-45D0-81F5-DFFC42164C09}"/>
                </a:ext>
              </a:extLst>
            </p:cNvPr>
            <p:cNvSpPr txBox="1">
              <a:spLocks noChangeArrowheads="1"/>
            </p:cNvSpPr>
            <p:nvPr/>
          </p:nvSpPr>
          <p:spPr bwMode="auto">
            <a:xfrm>
              <a:off x="5336290" y="4579892"/>
              <a:ext cx="300132" cy="3692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mn-ea"/>
                  <a:ea typeface="+mn-ea"/>
                  <a:cs typeface="Arial" charset="0"/>
                </a:rPr>
                <a:t>4</a:t>
              </a:r>
            </a:p>
          </p:txBody>
        </p:sp>
      </p:grpSp>
      <p:sp>
        <p:nvSpPr>
          <p:cNvPr id="38" name="Text Box 120">
            <a:extLst>
              <a:ext uri="{FF2B5EF4-FFF2-40B4-BE49-F238E27FC236}">
                <a16:creationId xmlns:a16="http://schemas.microsoft.com/office/drawing/2014/main" id="{F020B5A8-454B-4230-846F-9508170DB0F1}"/>
              </a:ext>
            </a:extLst>
          </p:cNvPr>
          <p:cNvSpPr txBox="1">
            <a:spLocks noChangeArrowheads="1"/>
          </p:cNvSpPr>
          <p:nvPr/>
        </p:nvSpPr>
        <p:spPr bwMode="auto">
          <a:xfrm>
            <a:off x="473075" y="3148484"/>
            <a:ext cx="1887538" cy="7078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2000" dirty="0">
                <a:latin typeface="+mn-ea"/>
                <a:ea typeface="+mn-ea"/>
                <a:cs typeface="Arial" charset="0"/>
              </a:rPr>
              <a:t>本地</a:t>
            </a:r>
            <a:br>
              <a:rPr lang="en-US" altLang="zh-CN" sz="2000" dirty="0">
                <a:latin typeface="+mn-ea"/>
                <a:ea typeface="+mn-ea"/>
                <a:cs typeface="Arial" charset="0"/>
              </a:rPr>
            </a:br>
            <a:r>
              <a:rPr lang="zh-CN" altLang="en-US" sz="2000" dirty="0">
                <a:latin typeface="+mn-ea"/>
                <a:ea typeface="+mn-ea"/>
                <a:cs typeface="Arial" charset="0"/>
              </a:rPr>
              <a:t>网络</a:t>
            </a:r>
            <a:endParaRPr lang="en-US" sz="2000" dirty="0">
              <a:latin typeface="+mn-ea"/>
              <a:ea typeface="+mn-ea"/>
              <a:cs typeface="Arial" charset="0"/>
            </a:endParaRPr>
          </a:p>
        </p:txBody>
      </p:sp>
      <p:sp>
        <p:nvSpPr>
          <p:cNvPr id="39" name="Text Box 121">
            <a:extLst>
              <a:ext uri="{FF2B5EF4-FFF2-40B4-BE49-F238E27FC236}">
                <a16:creationId xmlns:a16="http://schemas.microsoft.com/office/drawing/2014/main" id="{EECAC5E1-BF02-4D8F-BCD1-B0069096336C}"/>
              </a:ext>
            </a:extLst>
          </p:cNvPr>
          <p:cNvSpPr txBox="1">
            <a:spLocks noChangeArrowheads="1"/>
          </p:cNvSpPr>
          <p:nvPr/>
        </p:nvSpPr>
        <p:spPr bwMode="auto">
          <a:xfrm>
            <a:off x="8110537" y="2470621"/>
            <a:ext cx="1069975"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dirty="0">
                <a:latin typeface="+mn-ea"/>
                <a:ea typeface="+mn-ea"/>
                <a:cs typeface="Arial" charset="0"/>
              </a:rPr>
              <a:t>被访问网络</a:t>
            </a:r>
            <a:endParaRPr lang="en-US" dirty="0">
              <a:latin typeface="+mn-ea"/>
              <a:ea typeface="+mn-ea"/>
              <a:cs typeface="Arial" charset="0"/>
            </a:endParaRPr>
          </a:p>
        </p:txBody>
      </p:sp>
      <p:sp>
        <p:nvSpPr>
          <p:cNvPr id="40" name="Text Box 138">
            <a:extLst>
              <a:ext uri="{FF2B5EF4-FFF2-40B4-BE49-F238E27FC236}">
                <a16:creationId xmlns:a16="http://schemas.microsoft.com/office/drawing/2014/main" id="{64B0BF5B-29AF-4638-9000-67C34B7561BD}"/>
              </a:ext>
            </a:extLst>
          </p:cNvPr>
          <p:cNvSpPr txBox="1">
            <a:spLocks noChangeArrowheads="1"/>
          </p:cNvSpPr>
          <p:nvPr/>
        </p:nvSpPr>
        <p:spPr bwMode="auto">
          <a:xfrm>
            <a:off x="908050" y="4902671"/>
            <a:ext cx="1887539" cy="923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dirty="0">
                <a:latin typeface="+mn-ea"/>
                <a:ea typeface="+mn-ea"/>
                <a:cs typeface="Arial" charset="0"/>
              </a:rPr>
              <a:t>通信对象请求并获得移动节点的转交地址</a:t>
            </a:r>
            <a:endParaRPr lang="en-US" dirty="0">
              <a:latin typeface="+mn-ea"/>
              <a:ea typeface="+mn-ea"/>
              <a:cs typeface="Arial" charset="0"/>
            </a:endParaRPr>
          </a:p>
        </p:txBody>
      </p:sp>
      <p:sp>
        <p:nvSpPr>
          <p:cNvPr id="41" name="Line 139">
            <a:extLst>
              <a:ext uri="{FF2B5EF4-FFF2-40B4-BE49-F238E27FC236}">
                <a16:creationId xmlns:a16="http://schemas.microsoft.com/office/drawing/2014/main" id="{A47668DE-52FB-4137-A2C3-72E6BA88793E}"/>
              </a:ext>
            </a:extLst>
          </p:cNvPr>
          <p:cNvSpPr>
            <a:spLocks noChangeShapeType="1"/>
          </p:cNvSpPr>
          <p:nvPr/>
        </p:nvSpPr>
        <p:spPr bwMode="auto">
          <a:xfrm flipV="1">
            <a:off x="2703513" y="4894734"/>
            <a:ext cx="738187" cy="22860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sp>
        <p:nvSpPr>
          <p:cNvPr id="42" name="Text Box 140">
            <a:extLst>
              <a:ext uri="{FF2B5EF4-FFF2-40B4-BE49-F238E27FC236}">
                <a16:creationId xmlns:a16="http://schemas.microsoft.com/office/drawing/2014/main" id="{DCDFA38E-EB1E-4BE2-895E-EA69AA190E11}"/>
              </a:ext>
            </a:extLst>
          </p:cNvPr>
          <p:cNvSpPr txBox="1">
            <a:spLocks noChangeArrowheads="1"/>
          </p:cNvSpPr>
          <p:nvPr/>
        </p:nvSpPr>
        <p:spPr bwMode="auto">
          <a:xfrm>
            <a:off x="2506663" y="2178521"/>
            <a:ext cx="2794000"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dirty="0">
                <a:latin typeface="+mn-ea"/>
                <a:ea typeface="+mn-ea"/>
                <a:cs typeface="Arial" charset="0"/>
              </a:rPr>
              <a:t>通信对象通过隧道发数据包到外地代理</a:t>
            </a:r>
            <a:endParaRPr lang="en-US" dirty="0">
              <a:latin typeface="+mn-ea"/>
              <a:ea typeface="+mn-ea"/>
              <a:cs typeface="Arial" charset="0"/>
            </a:endParaRPr>
          </a:p>
        </p:txBody>
      </p:sp>
      <p:sp>
        <p:nvSpPr>
          <p:cNvPr id="43" name="Line 141">
            <a:extLst>
              <a:ext uri="{FF2B5EF4-FFF2-40B4-BE49-F238E27FC236}">
                <a16:creationId xmlns:a16="http://schemas.microsoft.com/office/drawing/2014/main" id="{1FFEC226-499C-4E34-83F5-4B7F0F985511}"/>
              </a:ext>
            </a:extLst>
          </p:cNvPr>
          <p:cNvSpPr>
            <a:spLocks noChangeShapeType="1"/>
          </p:cNvSpPr>
          <p:nvPr/>
        </p:nvSpPr>
        <p:spPr bwMode="auto">
          <a:xfrm>
            <a:off x="4541838" y="2527771"/>
            <a:ext cx="1408112" cy="146050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grpSp>
        <p:nvGrpSpPr>
          <p:cNvPr id="44" name="Group 142">
            <a:extLst>
              <a:ext uri="{FF2B5EF4-FFF2-40B4-BE49-F238E27FC236}">
                <a16:creationId xmlns:a16="http://schemas.microsoft.com/office/drawing/2014/main" id="{EE7C9221-60AD-4E08-9F65-426C5F9852B0}"/>
              </a:ext>
            </a:extLst>
          </p:cNvPr>
          <p:cNvGrpSpPr>
            <a:grpSpLocks/>
          </p:cNvGrpSpPr>
          <p:nvPr/>
        </p:nvGrpSpPr>
        <p:grpSpPr bwMode="auto">
          <a:xfrm>
            <a:off x="5432425" y="1683221"/>
            <a:ext cx="3049588" cy="2020888"/>
            <a:chOff x="3422" y="874"/>
            <a:chExt cx="1921" cy="1273"/>
          </a:xfrm>
        </p:grpSpPr>
        <p:sp>
          <p:nvSpPr>
            <p:cNvPr id="45" name="Text Box 143">
              <a:extLst>
                <a:ext uri="{FF2B5EF4-FFF2-40B4-BE49-F238E27FC236}">
                  <a16:creationId xmlns:a16="http://schemas.microsoft.com/office/drawing/2014/main" id="{DF904076-1100-4278-B1F5-4420ADDA925E}"/>
                </a:ext>
              </a:extLst>
            </p:cNvPr>
            <p:cNvSpPr txBox="1">
              <a:spLocks noChangeArrowheads="1"/>
            </p:cNvSpPr>
            <p:nvPr/>
          </p:nvSpPr>
          <p:spPr bwMode="auto">
            <a:xfrm>
              <a:off x="3422" y="874"/>
              <a:ext cx="1921" cy="4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dirty="0">
                  <a:latin typeface="+mn-ea"/>
                  <a:ea typeface="+mn-ea"/>
                  <a:cs typeface="Arial" charset="0"/>
                </a:rPr>
                <a:t>外地代理收到数据包，解封装，转交给移动节点</a:t>
              </a:r>
              <a:endParaRPr lang="en-US" dirty="0">
                <a:latin typeface="+mn-ea"/>
                <a:ea typeface="+mn-ea"/>
                <a:cs typeface="Arial" charset="0"/>
              </a:endParaRPr>
            </a:p>
          </p:txBody>
        </p:sp>
        <p:sp>
          <p:nvSpPr>
            <p:cNvPr id="46" name="Line 144">
              <a:extLst>
                <a:ext uri="{FF2B5EF4-FFF2-40B4-BE49-F238E27FC236}">
                  <a16:creationId xmlns:a16="http://schemas.microsoft.com/office/drawing/2014/main" id="{FDC980BB-F04F-4131-9C1C-10F061D1A715}"/>
                </a:ext>
              </a:extLst>
            </p:cNvPr>
            <p:cNvSpPr>
              <a:spLocks noChangeShapeType="1"/>
            </p:cNvSpPr>
            <p:nvPr/>
          </p:nvSpPr>
          <p:spPr bwMode="auto">
            <a:xfrm>
              <a:off x="4211" y="1420"/>
              <a:ext cx="240" cy="727"/>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grpSp>
      <p:grpSp>
        <p:nvGrpSpPr>
          <p:cNvPr id="47" name="Group 145">
            <a:extLst>
              <a:ext uri="{FF2B5EF4-FFF2-40B4-BE49-F238E27FC236}">
                <a16:creationId xmlns:a16="http://schemas.microsoft.com/office/drawing/2014/main" id="{9FD4C762-8072-4054-A523-0958690E6CF0}"/>
              </a:ext>
            </a:extLst>
          </p:cNvPr>
          <p:cNvGrpSpPr>
            <a:grpSpLocks/>
          </p:cNvGrpSpPr>
          <p:nvPr/>
        </p:nvGrpSpPr>
        <p:grpSpPr bwMode="auto">
          <a:xfrm>
            <a:off x="6308725" y="4526434"/>
            <a:ext cx="2247900" cy="895350"/>
            <a:chOff x="4191" y="3009"/>
            <a:chExt cx="1416" cy="564"/>
          </a:xfrm>
        </p:grpSpPr>
        <p:sp>
          <p:nvSpPr>
            <p:cNvPr id="48" name="Text Box 146">
              <a:extLst>
                <a:ext uri="{FF2B5EF4-FFF2-40B4-BE49-F238E27FC236}">
                  <a16:creationId xmlns:a16="http://schemas.microsoft.com/office/drawing/2014/main" id="{9DC77593-D66A-4A60-BE73-D71444E475B3}"/>
                </a:ext>
              </a:extLst>
            </p:cNvPr>
            <p:cNvSpPr txBox="1">
              <a:spLocks noChangeArrowheads="1"/>
            </p:cNvSpPr>
            <p:nvPr/>
          </p:nvSpPr>
          <p:spPr bwMode="auto">
            <a:xfrm>
              <a:off x="4332" y="3166"/>
              <a:ext cx="1275" cy="4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dirty="0">
                  <a:latin typeface="+mn-ea"/>
                  <a:ea typeface="+mn-ea"/>
                  <a:cs typeface="Arial" charset="0"/>
                </a:rPr>
                <a:t>移动节点直接向通信对象回复</a:t>
              </a:r>
              <a:endParaRPr lang="en-US" dirty="0">
                <a:latin typeface="+mn-ea"/>
                <a:ea typeface="+mn-ea"/>
                <a:cs typeface="Arial" charset="0"/>
              </a:endParaRPr>
            </a:p>
          </p:txBody>
        </p:sp>
        <p:sp>
          <p:nvSpPr>
            <p:cNvPr id="49" name="Line 147">
              <a:extLst>
                <a:ext uri="{FF2B5EF4-FFF2-40B4-BE49-F238E27FC236}">
                  <a16:creationId xmlns:a16="http://schemas.microsoft.com/office/drawing/2014/main" id="{966980CA-AFBC-4A60-872D-84E8C80CF1E9}"/>
                </a:ext>
              </a:extLst>
            </p:cNvPr>
            <p:cNvSpPr>
              <a:spLocks noChangeShapeType="1"/>
            </p:cNvSpPr>
            <p:nvPr/>
          </p:nvSpPr>
          <p:spPr bwMode="auto">
            <a:xfrm flipH="1" flipV="1">
              <a:off x="4191" y="3009"/>
              <a:ext cx="248" cy="179"/>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grpSp>
      <p:sp>
        <p:nvSpPr>
          <p:cNvPr id="50" name="Line 148">
            <a:extLst>
              <a:ext uri="{FF2B5EF4-FFF2-40B4-BE49-F238E27FC236}">
                <a16:creationId xmlns:a16="http://schemas.microsoft.com/office/drawing/2014/main" id="{03F9CC04-01BF-48D2-8EE0-5E23E17D9CA2}"/>
              </a:ext>
            </a:extLst>
          </p:cNvPr>
          <p:cNvSpPr>
            <a:spLocks noChangeShapeType="1"/>
          </p:cNvSpPr>
          <p:nvPr/>
        </p:nvSpPr>
        <p:spPr bwMode="auto">
          <a:xfrm flipV="1">
            <a:off x="2730500" y="4558184"/>
            <a:ext cx="769938" cy="57626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pic>
        <p:nvPicPr>
          <p:cNvPr id="51" name="Picture 1">
            <a:extLst>
              <a:ext uri="{FF2B5EF4-FFF2-40B4-BE49-F238E27FC236}">
                <a16:creationId xmlns:a16="http://schemas.microsoft.com/office/drawing/2014/main" id="{833DF849-C788-44EC-BE5C-F79283F83725}"/>
              </a:ext>
            </a:extLst>
          </p:cNvPr>
          <p:cNvPicPr>
            <a:picLocks noChangeAspect="1" noChangeArrowheads="1"/>
          </p:cNvPicPr>
          <p:nvPr/>
        </p:nvPicPr>
        <p:blipFill>
          <a:blip r:embed="rId6" cstate="print"/>
          <a:srcRect/>
          <a:stretch>
            <a:fillRect/>
          </a:stretch>
        </p:blipFill>
        <p:spPr bwMode="auto">
          <a:xfrm rot="19537653">
            <a:off x="4278328" y="3989439"/>
            <a:ext cx="2808618" cy="292268"/>
          </a:xfrm>
          <a:prstGeom prst="rect">
            <a:avLst/>
          </a:prstGeom>
          <a:noFill/>
          <a:ln w="9525">
            <a:noFill/>
            <a:miter lim="800000"/>
            <a:headEnd/>
            <a:tailEnd/>
          </a:ln>
        </p:spPr>
      </p:pic>
    </p:spTree>
    <p:extLst>
      <p:ext uri="{BB962C8B-B14F-4D97-AF65-F5344CB8AC3E}">
        <p14:creationId xmlns:p14="http://schemas.microsoft.com/office/powerpoint/2010/main" val="1038795775"/>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571196-EDC4-4484-BBF9-E8A3EBA35798}"/>
              </a:ext>
            </a:extLst>
          </p:cNvPr>
          <p:cNvSpPr>
            <a:spLocks noGrp="1"/>
          </p:cNvSpPr>
          <p:nvPr>
            <p:ph type="title"/>
          </p:nvPr>
        </p:nvSpPr>
        <p:spPr/>
        <p:txBody>
          <a:bodyPr/>
          <a:lstStyle/>
          <a:p>
            <a:r>
              <a:rPr lang="zh-CN" altLang="en-US" dirty="0"/>
              <a:t>直接路由：讨论</a:t>
            </a:r>
          </a:p>
        </p:txBody>
      </p:sp>
      <p:sp>
        <p:nvSpPr>
          <p:cNvPr id="4" name="灯片编号占位符 3">
            <a:extLst>
              <a:ext uri="{FF2B5EF4-FFF2-40B4-BE49-F238E27FC236}">
                <a16:creationId xmlns:a16="http://schemas.microsoft.com/office/drawing/2014/main" id="{06D6C170-CF83-4633-9BEA-1C9010F71519}"/>
              </a:ext>
            </a:extLst>
          </p:cNvPr>
          <p:cNvSpPr>
            <a:spLocks noGrp="1"/>
          </p:cNvSpPr>
          <p:nvPr>
            <p:ph type="sldNum" sz="quarter" idx="12"/>
          </p:nvPr>
        </p:nvSpPr>
        <p:spPr/>
        <p:txBody>
          <a:bodyPr/>
          <a:lstStyle/>
          <a:p>
            <a:fld id="{E3FA5FAF-8A25-4B6E-94B7-5CA30A873E9A}" type="slidenum">
              <a:rPr lang="zh-CN" altLang="en-US" smtClean="0"/>
              <a:pPr/>
              <a:t>54</a:t>
            </a:fld>
            <a:endParaRPr lang="zh-CN" altLang="en-US"/>
          </a:p>
        </p:txBody>
      </p:sp>
      <p:sp>
        <p:nvSpPr>
          <p:cNvPr id="5" name="Rectangle 3">
            <a:extLst>
              <a:ext uri="{FF2B5EF4-FFF2-40B4-BE49-F238E27FC236}">
                <a16:creationId xmlns:a16="http://schemas.microsoft.com/office/drawing/2014/main" id="{B0434333-F9C8-4D8D-8E84-CA628B3361CD}"/>
              </a:ext>
            </a:extLst>
          </p:cNvPr>
          <p:cNvSpPr>
            <a:spLocks noGrp="1" noChangeArrowheads="1"/>
          </p:cNvSpPr>
          <p:nvPr>
            <p:ph idx="1"/>
          </p:nvPr>
        </p:nvSpPr>
        <p:spPr>
          <a:xfrm>
            <a:off x="250825" y="1844675"/>
            <a:ext cx="8704263" cy="4287838"/>
          </a:xfrm>
        </p:spPr>
        <p:txBody>
          <a:bodyPr/>
          <a:lstStyle/>
          <a:p>
            <a:pPr>
              <a:defRPr/>
            </a:pPr>
            <a:r>
              <a:rPr lang="zh-CN" altLang="en-US" dirty="0">
                <a:latin typeface="Gill Sans MT" charset="0"/>
                <a:cs typeface="+mn-cs"/>
              </a:rPr>
              <a:t>通信对象知道移动节点的转交地址</a:t>
            </a:r>
            <a:endParaRPr lang="en-US" dirty="0">
              <a:latin typeface="Gill Sans MT" charset="0"/>
              <a:cs typeface="+mn-cs"/>
            </a:endParaRPr>
          </a:p>
          <a:p>
            <a:pPr>
              <a:defRPr/>
            </a:pPr>
            <a:r>
              <a:rPr lang="zh-CN" altLang="en-US" dirty="0">
                <a:latin typeface="Gill Sans MT" charset="0"/>
                <a:cs typeface="+mn-cs"/>
              </a:rPr>
              <a:t>通信对象建立到移动节点转交地址的隧道</a:t>
            </a:r>
            <a:endParaRPr lang="en-US" dirty="0">
              <a:latin typeface="Gill Sans MT" charset="0"/>
              <a:cs typeface="+mn-cs"/>
            </a:endParaRPr>
          </a:p>
          <a:p>
            <a:pPr>
              <a:defRPr/>
            </a:pPr>
            <a:r>
              <a:rPr lang="zh-CN" altLang="en-US" dirty="0">
                <a:latin typeface="Gill Sans MT" charset="0"/>
                <a:cs typeface="+mn-cs"/>
              </a:rPr>
              <a:t>避免的三角路由问题</a:t>
            </a:r>
            <a:endParaRPr lang="en-US" dirty="0">
              <a:latin typeface="Gill Sans MT" charset="0"/>
              <a:cs typeface="+mn-cs"/>
            </a:endParaRPr>
          </a:p>
          <a:p>
            <a:pPr>
              <a:defRPr/>
            </a:pPr>
            <a:r>
              <a:rPr lang="zh-CN" altLang="en-US" dirty="0">
                <a:solidFill>
                  <a:srgbClr val="C00000"/>
                </a:solidFill>
                <a:latin typeface="Gill Sans MT" charset="0"/>
                <a:cs typeface="+mn-cs"/>
              </a:rPr>
              <a:t>对通信对象不透明：</a:t>
            </a:r>
            <a:r>
              <a:rPr lang="zh-CN" altLang="en-US" dirty="0">
                <a:latin typeface="Gill Sans MT" charset="0"/>
              </a:rPr>
              <a:t>通信对象需要知道移动节点当前的转交地址</a:t>
            </a:r>
            <a:endParaRPr lang="en-US" altLang="zh-CN" dirty="0">
              <a:latin typeface="Gill Sans MT" charset="0"/>
            </a:endParaRPr>
          </a:p>
          <a:p>
            <a:pPr lvl="1">
              <a:defRPr/>
            </a:pPr>
            <a:r>
              <a:rPr lang="zh-CN" altLang="en-US" dirty="0">
                <a:latin typeface="Gill Sans MT" charset="0"/>
              </a:rPr>
              <a:t>如果此时移动节点移动到新的网络怎么办？</a:t>
            </a:r>
            <a:endParaRPr lang="en-US" dirty="0">
              <a:latin typeface="Gill Sans MT" charset="0"/>
            </a:endParaRPr>
          </a:p>
        </p:txBody>
      </p:sp>
    </p:spTree>
    <p:extLst>
      <p:ext uri="{BB962C8B-B14F-4D97-AF65-F5344CB8AC3E}">
        <p14:creationId xmlns:p14="http://schemas.microsoft.com/office/powerpoint/2010/main" val="1851370092"/>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CE39CA-86B7-413B-9CE5-DCF22AE4F40E}"/>
              </a:ext>
            </a:extLst>
          </p:cNvPr>
          <p:cNvSpPr>
            <a:spLocks noGrp="1"/>
          </p:cNvSpPr>
          <p:nvPr>
            <p:ph type="title"/>
          </p:nvPr>
        </p:nvSpPr>
        <p:spPr/>
        <p:txBody>
          <a:bodyPr/>
          <a:lstStyle/>
          <a:p>
            <a:r>
              <a:rPr lang="zh-CN" altLang="en-US" dirty="0"/>
              <a:t>直接路由：继续移动中保持会话</a:t>
            </a:r>
          </a:p>
        </p:txBody>
      </p:sp>
      <p:sp>
        <p:nvSpPr>
          <p:cNvPr id="4" name="灯片编号占位符 3">
            <a:extLst>
              <a:ext uri="{FF2B5EF4-FFF2-40B4-BE49-F238E27FC236}">
                <a16:creationId xmlns:a16="http://schemas.microsoft.com/office/drawing/2014/main" id="{0A9E574B-D157-4926-BE3C-62E599076FC4}"/>
              </a:ext>
            </a:extLst>
          </p:cNvPr>
          <p:cNvSpPr>
            <a:spLocks noGrp="1"/>
          </p:cNvSpPr>
          <p:nvPr>
            <p:ph type="sldNum" sz="quarter" idx="12"/>
          </p:nvPr>
        </p:nvSpPr>
        <p:spPr/>
        <p:txBody>
          <a:bodyPr/>
          <a:lstStyle/>
          <a:p>
            <a:fld id="{E3FA5FAF-8A25-4B6E-94B7-5CA30A873E9A}" type="slidenum">
              <a:rPr lang="zh-CN" altLang="en-US" smtClean="0"/>
              <a:pPr/>
              <a:t>55</a:t>
            </a:fld>
            <a:endParaRPr lang="zh-CN" altLang="en-US"/>
          </a:p>
        </p:txBody>
      </p:sp>
      <p:sp>
        <p:nvSpPr>
          <p:cNvPr id="5" name="内容占位符 2">
            <a:extLst>
              <a:ext uri="{FF2B5EF4-FFF2-40B4-BE49-F238E27FC236}">
                <a16:creationId xmlns:a16="http://schemas.microsoft.com/office/drawing/2014/main" id="{C6ABF348-3479-4439-9F22-7B942E60EC55}"/>
              </a:ext>
            </a:extLst>
          </p:cNvPr>
          <p:cNvSpPr>
            <a:spLocks noGrp="1"/>
          </p:cNvSpPr>
          <p:nvPr>
            <p:ph idx="1"/>
          </p:nvPr>
        </p:nvSpPr>
        <p:spPr>
          <a:xfrm>
            <a:off x="250825" y="1844675"/>
            <a:ext cx="8704263" cy="4287838"/>
          </a:xfrm>
        </p:spPr>
        <p:txBody>
          <a:bodyPr/>
          <a:lstStyle/>
          <a:p>
            <a:r>
              <a:rPr lang="zh-CN" altLang="en-US" sz="2800" dirty="0"/>
              <a:t>将移动节点一开始访问网络的外地代理标记为</a:t>
            </a:r>
            <a:r>
              <a:rPr lang="zh-CN" altLang="en-US" sz="2800" dirty="0">
                <a:solidFill>
                  <a:srgbClr val="C00000"/>
                </a:solidFill>
              </a:rPr>
              <a:t>锚点外地代理</a:t>
            </a:r>
            <a:r>
              <a:rPr lang="en-US" altLang="zh-CN" sz="2800" dirty="0"/>
              <a:t>.</a:t>
            </a:r>
          </a:p>
          <a:p>
            <a:r>
              <a:rPr lang="zh-CN" altLang="en-US" sz="2800" dirty="0"/>
              <a:t>节点发生新的移动前会话已建立</a:t>
            </a:r>
            <a:r>
              <a:rPr lang="en-US" altLang="zh-CN" sz="2800" dirty="0"/>
              <a:t> (</a:t>
            </a:r>
            <a:r>
              <a:rPr lang="zh-CN" altLang="en-US" sz="2800" dirty="0"/>
              <a:t>第</a:t>
            </a:r>
            <a:r>
              <a:rPr lang="en-US" altLang="zh-CN" sz="2800" dirty="0"/>
              <a:t>1</a:t>
            </a:r>
            <a:r>
              <a:rPr lang="zh-CN" altLang="en-US" sz="2800" dirty="0"/>
              <a:t>步</a:t>
            </a:r>
            <a:r>
              <a:rPr lang="en-US" altLang="zh-CN" sz="2800" dirty="0"/>
              <a:t>)</a:t>
            </a:r>
          </a:p>
          <a:p>
            <a:r>
              <a:rPr lang="zh-CN" altLang="en-US" sz="2800" dirty="0"/>
              <a:t>当移动节点到了新的被访问网络</a:t>
            </a:r>
            <a:r>
              <a:rPr lang="en-US" altLang="zh-CN" sz="2800" dirty="0"/>
              <a:t>(</a:t>
            </a:r>
            <a:r>
              <a:rPr lang="zh-CN" altLang="en-US" sz="2800" dirty="0"/>
              <a:t>第</a:t>
            </a:r>
            <a:r>
              <a:rPr lang="en-US" altLang="zh-CN" sz="2800" dirty="0"/>
              <a:t>2</a:t>
            </a:r>
            <a:r>
              <a:rPr lang="zh-CN" altLang="en-US" sz="2800" dirty="0"/>
              <a:t>步</a:t>
            </a:r>
            <a:r>
              <a:rPr lang="en-US" altLang="zh-CN" sz="2800" dirty="0"/>
              <a:t>)</a:t>
            </a:r>
            <a:r>
              <a:rPr lang="zh-CN" altLang="en-US" sz="2800" dirty="0"/>
              <a:t>，移动节点向</a:t>
            </a:r>
            <a:r>
              <a:rPr lang="zh-CN" altLang="en-US" sz="2800" dirty="0">
                <a:solidFill>
                  <a:srgbClr val="C00000"/>
                </a:solidFill>
              </a:rPr>
              <a:t>新的外地代理</a:t>
            </a:r>
            <a:r>
              <a:rPr lang="zh-CN" altLang="en-US" sz="2800" dirty="0"/>
              <a:t>注册</a:t>
            </a:r>
            <a:r>
              <a:rPr lang="en-US" altLang="zh-CN" sz="2800" dirty="0"/>
              <a:t> (</a:t>
            </a:r>
            <a:r>
              <a:rPr lang="zh-CN" altLang="en-US" sz="2800" dirty="0"/>
              <a:t>第</a:t>
            </a:r>
            <a:r>
              <a:rPr lang="en-US" altLang="zh-CN" sz="2800" dirty="0"/>
              <a:t>3</a:t>
            </a:r>
            <a:r>
              <a:rPr lang="zh-CN" altLang="en-US" sz="2800" dirty="0"/>
              <a:t>步</a:t>
            </a:r>
            <a:r>
              <a:rPr lang="en-US" altLang="zh-CN" sz="2800" dirty="0"/>
              <a:t>)</a:t>
            </a:r>
            <a:r>
              <a:rPr lang="zh-CN" altLang="en-US" sz="2800" dirty="0"/>
              <a:t>，新的外地代理向锚点外地代理提供移动节点的新的转交地址</a:t>
            </a:r>
            <a:r>
              <a:rPr lang="en-US" altLang="zh-CN" sz="2800" dirty="0"/>
              <a:t>(</a:t>
            </a:r>
            <a:r>
              <a:rPr lang="zh-CN" altLang="en-US" sz="2800" dirty="0"/>
              <a:t>第</a:t>
            </a:r>
            <a:r>
              <a:rPr lang="en-US" altLang="zh-CN" sz="2800" dirty="0"/>
              <a:t>4</a:t>
            </a:r>
            <a:r>
              <a:rPr lang="zh-CN" altLang="en-US" sz="2800" dirty="0"/>
              <a:t>步</a:t>
            </a:r>
            <a:r>
              <a:rPr lang="en-US" altLang="zh-CN" sz="2800" dirty="0"/>
              <a:t>).</a:t>
            </a:r>
          </a:p>
          <a:p>
            <a:r>
              <a:rPr lang="zh-CN" altLang="en-US" sz="2800" dirty="0"/>
              <a:t>当锚点外地代理收到隧道封装的数据包，解封装，再封装一层新头部，转交给移动节点新的转交地址（第</a:t>
            </a:r>
            <a:r>
              <a:rPr lang="en-US" altLang="zh-CN" sz="2800" dirty="0"/>
              <a:t>5</a:t>
            </a:r>
            <a:r>
              <a:rPr lang="zh-CN" altLang="en-US" sz="2800" dirty="0"/>
              <a:t>步</a:t>
            </a:r>
            <a:r>
              <a:rPr lang="en-US" altLang="zh-CN" sz="2800" dirty="0"/>
              <a:t>).</a:t>
            </a:r>
            <a:endParaRPr lang="zh-CN" altLang="en-US" sz="2800" dirty="0"/>
          </a:p>
        </p:txBody>
      </p:sp>
    </p:spTree>
    <p:extLst>
      <p:ext uri="{BB962C8B-B14F-4D97-AF65-F5344CB8AC3E}">
        <p14:creationId xmlns:p14="http://schemas.microsoft.com/office/powerpoint/2010/main" val="2390567151"/>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8A6118-9189-43C2-8E93-A0EA412A82B5}"/>
              </a:ext>
            </a:extLst>
          </p:cNvPr>
          <p:cNvSpPr>
            <a:spLocks noGrp="1"/>
          </p:cNvSpPr>
          <p:nvPr>
            <p:ph type="title"/>
          </p:nvPr>
        </p:nvSpPr>
        <p:spPr/>
        <p:txBody>
          <a:bodyPr/>
          <a:lstStyle/>
          <a:p>
            <a:r>
              <a:rPr lang="zh-CN" altLang="en-US" dirty="0"/>
              <a:t>直接路由：继续移动中保持会话</a:t>
            </a:r>
          </a:p>
        </p:txBody>
      </p:sp>
      <p:sp>
        <p:nvSpPr>
          <p:cNvPr id="3" name="内容占位符 2">
            <a:extLst>
              <a:ext uri="{FF2B5EF4-FFF2-40B4-BE49-F238E27FC236}">
                <a16:creationId xmlns:a16="http://schemas.microsoft.com/office/drawing/2014/main" id="{ABA56AE6-7BE3-4D8F-9EE6-6FE2F569F1B7}"/>
              </a:ext>
            </a:extLst>
          </p:cNvPr>
          <p:cNvSpPr>
            <a:spLocks noGrp="1"/>
          </p:cNvSpPr>
          <p:nvPr>
            <p:ph idx="1"/>
          </p:nvPr>
        </p:nvSpPr>
        <p:spPr/>
        <p:txBody>
          <a:bodyPr/>
          <a:lstStyle/>
          <a:p>
            <a:endParaRPr lang="zh-CN" altLang="en-US"/>
          </a:p>
        </p:txBody>
      </p:sp>
      <p:sp>
        <p:nvSpPr>
          <p:cNvPr id="4" name="灯片编号占位符 3">
            <a:extLst>
              <a:ext uri="{FF2B5EF4-FFF2-40B4-BE49-F238E27FC236}">
                <a16:creationId xmlns:a16="http://schemas.microsoft.com/office/drawing/2014/main" id="{5886ED01-BB43-4E1D-8205-10DFC38DD03A}"/>
              </a:ext>
            </a:extLst>
          </p:cNvPr>
          <p:cNvSpPr>
            <a:spLocks noGrp="1"/>
          </p:cNvSpPr>
          <p:nvPr>
            <p:ph type="sldNum" sz="quarter" idx="12"/>
          </p:nvPr>
        </p:nvSpPr>
        <p:spPr/>
        <p:txBody>
          <a:bodyPr/>
          <a:lstStyle/>
          <a:p>
            <a:fld id="{E3FA5FAF-8A25-4B6E-94B7-5CA30A873E9A}" type="slidenum">
              <a:rPr lang="zh-CN" altLang="en-US" smtClean="0"/>
              <a:pPr/>
              <a:t>56</a:t>
            </a:fld>
            <a:endParaRPr lang="zh-CN" altLang="en-US"/>
          </a:p>
        </p:txBody>
      </p:sp>
      <p:pic>
        <p:nvPicPr>
          <p:cNvPr id="5" name="Picture 138">
            <a:extLst>
              <a:ext uri="{FF2B5EF4-FFF2-40B4-BE49-F238E27FC236}">
                <a16:creationId xmlns:a16="http://schemas.microsoft.com/office/drawing/2014/main" id="{E8D7D06D-B539-4BE0-83B5-29A46AB543C0}"/>
              </a:ext>
            </a:extLst>
          </p:cNvPr>
          <p:cNvPicPr>
            <a:picLocks noChangeAspect="1" noChangeArrowheads="1"/>
          </p:cNvPicPr>
          <p:nvPr/>
        </p:nvPicPr>
        <p:blipFill>
          <a:blip r:embed="rId2" cstate="print">
            <a:lum bright="-20000" contrast="40000"/>
          </a:blip>
          <a:srcRect/>
          <a:stretch>
            <a:fillRect/>
          </a:stretch>
        </p:blipFill>
        <p:spPr bwMode="auto">
          <a:xfrm>
            <a:off x="260780" y="1576251"/>
            <a:ext cx="8264426" cy="4824685"/>
          </a:xfrm>
          <a:prstGeom prst="rect">
            <a:avLst/>
          </a:prstGeom>
          <a:noFill/>
          <a:ln w="9525">
            <a:noFill/>
            <a:miter lim="800000"/>
            <a:headEnd/>
            <a:tailEnd/>
          </a:ln>
        </p:spPr>
      </p:pic>
    </p:spTree>
    <p:extLst>
      <p:ext uri="{BB962C8B-B14F-4D97-AF65-F5344CB8AC3E}">
        <p14:creationId xmlns:p14="http://schemas.microsoft.com/office/powerpoint/2010/main" val="768876707"/>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4F33E-5E47-4E1D-A8A3-013FE60C9087}"/>
              </a:ext>
            </a:extLst>
          </p:cNvPr>
          <p:cNvSpPr>
            <a:spLocks noGrp="1"/>
          </p:cNvSpPr>
          <p:nvPr>
            <p:ph type="title"/>
          </p:nvPr>
        </p:nvSpPr>
        <p:spPr/>
        <p:txBody>
          <a:bodyPr/>
          <a:lstStyle/>
          <a:p>
            <a:r>
              <a:rPr lang="zh-CN" altLang="en-US" dirty="0"/>
              <a:t>间接路由 </a:t>
            </a:r>
            <a:r>
              <a:rPr lang="en-US" altLang="zh-CN" dirty="0"/>
              <a:t>vs.</a:t>
            </a:r>
            <a:r>
              <a:rPr lang="zh-CN" altLang="en-US" dirty="0"/>
              <a:t> 直接路由</a:t>
            </a:r>
          </a:p>
        </p:txBody>
      </p:sp>
      <p:sp>
        <p:nvSpPr>
          <p:cNvPr id="4" name="灯片编号占位符 3">
            <a:extLst>
              <a:ext uri="{FF2B5EF4-FFF2-40B4-BE49-F238E27FC236}">
                <a16:creationId xmlns:a16="http://schemas.microsoft.com/office/drawing/2014/main" id="{3DF45050-F7F1-4B63-B459-7493293A75CB}"/>
              </a:ext>
            </a:extLst>
          </p:cNvPr>
          <p:cNvSpPr>
            <a:spLocks noGrp="1"/>
          </p:cNvSpPr>
          <p:nvPr>
            <p:ph type="sldNum" sz="quarter" idx="12"/>
          </p:nvPr>
        </p:nvSpPr>
        <p:spPr/>
        <p:txBody>
          <a:bodyPr/>
          <a:lstStyle/>
          <a:p>
            <a:fld id="{E3FA5FAF-8A25-4B6E-94B7-5CA30A873E9A}" type="slidenum">
              <a:rPr lang="zh-CN" altLang="en-US" smtClean="0"/>
              <a:pPr/>
              <a:t>57</a:t>
            </a:fld>
            <a:endParaRPr lang="zh-CN" altLang="en-US"/>
          </a:p>
        </p:txBody>
      </p:sp>
      <p:sp>
        <p:nvSpPr>
          <p:cNvPr id="5" name="内容占位符 2">
            <a:extLst>
              <a:ext uri="{FF2B5EF4-FFF2-40B4-BE49-F238E27FC236}">
                <a16:creationId xmlns:a16="http://schemas.microsoft.com/office/drawing/2014/main" id="{D855115D-A3E5-4848-A7A8-82D37FFAD8DB}"/>
              </a:ext>
            </a:extLst>
          </p:cNvPr>
          <p:cNvSpPr>
            <a:spLocks noGrp="1"/>
          </p:cNvSpPr>
          <p:nvPr>
            <p:ph idx="1"/>
          </p:nvPr>
        </p:nvSpPr>
        <p:spPr>
          <a:xfrm>
            <a:off x="250825" y="1844675"/>
            <a:ext cx="8704263" cy="4287838"/>
          </a:xfrm>
        </p:spPr>
        <p:txBody>
          <a:bodyPr/>
          <a:lstStyle/>
          <a:p>
            <a:r>
              <a:rPr lang="zh-CN" altLang="en-US" sz="2800" dirty="0"/>
              <a:t>对通信对象是否透明</a:t>
            </a:r>
            <a:endParaRPr lang="en-US" altLang="zh-CN" sz="2800" dirty="0"/>
          </a:p>
          <a:p>
            <a:pPr lvl="1"/>
            <a:r>
              <a:rPr lang="zh-CN" altLang="en-US" sz="2400" dirty="0"/>
              <a:t>间接：透明，通信对象仅需要知道移动节点的永久地址</a:t>
            </a:r>
            <a:endParaRPr lang="en-US" altLang="zh-CN" sz="2400" dirty="0"/>
          </a:p>
          <a:p>
            <a:pPr lvl="1"/>
            <a:r>
              <a:rPr lang="zh-CN" altLang="en-US" sz="2400" dirty="0"/>
              <a:t>直接：不透明，通信对象需要知道移动节点当前的转交地址，并自己建立隧道</a:t>
            </a:r>
            <a:endParaRPr lang="en-US" altLang="zh-CN" sz="2400" dirty="0"/>
          </a:p>
          <a:p>
            <a:r>
              <a:rPr lang="zh-CN" altLang="en-US" sz="2800" dirty="0"/>
              <a:t>效率：</a:t>
            </a:r>
            <a:endParaRPr lang="en-US" altLang="zh-CN" sz="2800" dirty="0"/>
          </a:p>
          <a:p>
            <a:pPr lvl="1"/>
            <a:r>
              <a:rPr lang="zh-CN" altLang="en-US" sz="2400" dirty="0"/>
              <a:t>间接：低，存在三角路由问题</a:t>
            </a:r>
            <a:endParaRPr lang="en-US" altLang="zh-CN" sz="2400" dirty="0"/>
          </a:p>
          <a:p>
            <a:pPr lvl="1"/>
            <a:r>
              <a:rPr lang="zh-CN" altLang="en-US" sz="2400" dirty="0"/>
              <a:t>直接：高</a:t>
            </a:r>
            <a:endParaRPr lang="en-US" altLang="zh-CN" sz="2400" dirty="0"/>
          </a:p>
          <a:p>
            <a:r>
              <a:rPr lang="zh-CN" altLang="en-US" sz="2800" dirty="0"/>
              <a:t>在移动中保持会话：</a:t>
            </a:r>
            <a:endParaRPr lang="en-US" altLang="zh-CN" sz="2800" dirty="0"/>
          </a:p>
          <a:p>
            <a:pPr lvl="1"/>
            <a:r>
              <a:rPr lang="zh-CN" altLang="en-US" sz="2400" dirty="0"/>
              <a:t>间接：简单，本地代理更新移动节点新的转交地址</a:t>
            </a:r>
            <a:endParaRPr lang="en-US" altLang="zh-CN" sz="2400" dirty="0"/>
          </a:p>
          <a:p>
            <a:pPr lvl="1"/>
            <a:r>
              <a:rPr lang="zh-CN" altLang="en-US" sz="2400" dirty="0"/>
              <a:t>直接：复杂，涉及锚点外地代理和新的外地代理，两次隧道</a:t>
            </a:r>
          </a:p>
        </p:txBody>
      </p:sp>
    </p:spTree>
    <p:extLst>
      <p:ext uri="{BB962C8B-B14F-4D97-AF65-F5344CB8AC3E}">
        <p14:creationId xmlns:p14="http://schemas.microsoft.com/office/powerpoint/2010/main" val="1420769654"/>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sz="2400" dirty="0"/>
              <a:t>7.1 </a:t>
            </a:r>
            <a:r>
              <a:rPr lang="zh-CN" altLang="en-US" sz="2400" dirty="0"/>
              <a:t>介绍</a:t>
            </a:r>
            <a:endParaRPr lang="en-US" altLang="zh-CN" sz="2400" dirty="0"/>
          </a:p>
          <a:p>
            <a:r>
              <a:rPr lang="en-US" altLang="zh-CN" sz="2400" dirty="0"/>
              <a:t>7.2 </a:t>
            </a:r>
            <a:r>
              <a:rPr lang="zh-CN" altLang="en-US" sz="2400" dirty="0"/>
              <a:t>无线链路特点</a:t>
            </a:r>
            <a:endParaRPr lang="en-US" altLang="zh-CN" sz="2400" dirty="0"/>
          </a:p>
          <a:p>
            <a:pPr lvl="1"/>
            <a:r>
              <a:rPr lang="zh-CN" altLang="en-US" sz="2000" dirty="0"/>
              <a:t>码分多址 </a:t>
            </a:r>
            <a:r>
              <a:rPr lang="en-US" altLang="zh-CN" sz="2000" dirty="0"/>
              <a:t>CDMA</a:t>
            </a:r>
          </a:p>
          <a:p>
            <a:r>
              <a:rPr lang="en-US" altLang="zh-CN" sz="2400" dirty="0"/>
              <a:t>7.3 IEEE 802.11</a:t>
            </a:r>
            <a:r>
              <a:rPr lang="zh-CN" altLang="en-US" sz="2400" dirty="0"/>
              <a:t>无线局域网（</a:t>
            </a:r>
            <a:r>
              <a:rPr lang="en-US" altLang="zh-CN" sz="2400" dirty="0" err="1"/>
              <a:t>WiFi</a:t>
            </a:r>
            <a:r>
              <a:rPr lang="zh-CN" altLang="en-US" sz="2400" dirty="0"/>
              <a:t>）</a:t>
            </a:r>
            <a:endParaRPr lang="en-US" altLang="zh-CN" sz="2400" dirty="0"/>
          </a:p>
          <a:p>
            <a:r>
              <a:rPr lang="en-US" altLang="zh-CN" sz="2400" strike="sngStrike" dirty="0"/>
              <a:t>7.4 </a:t>
            </a:r>
            <a:r>
              <a:rPr lang="zh-CN" altLang="en-US" sz="2400" strike="sngStrike" dirty="0"/>
              <a:t>蜂窝网络</a:t>
            </a:r>
            <a:endParaRPr lang="en-US" altLang="zh-CN" sz="2400" strike="sngStrike" dirty="0"/>
          </a:p>
          <a:p>
            <a:r>
              <a:rPr lang="en-US" altLang="zh-CN" sz="2400" dirty="0"/>
              <a:t>7.5 </a:t>
            </a:r>
            <a:r>
              <a:rPr lang="zh-CN" altLang="en-US" sz="2400" dirty="0"/>
              <a:t>移动用户的编址和路由原理</a:t>
            </a:r>
            <a:endParaRPr lang="en-US" altLang="zh-CN" sz="2400" dirty="0"/>
          </a:p>
          <a:p>
            <a:r>
              <a:rPr lang="en-US" altLang="zh-CN" sz="2400" dirty="0">
                <a:solidFill>
                  <a:srgbClr val="C00000"/>
                </a:solidFill>
              </a:rPr>
              <a:t>7.6 </a:t>
            </a:r>
            <a:r>
              <a:rPr lang="zh-CN" altLang="en-US" sz="2400" dirty="0">
                <a:solidFill>
                  <a:srgbClr val="C00000"/>
                </a:solidFill>
              </a:rPr>
              <a:t>移动</a:t>
            </a:r>
            <a:r>
              <a:rPr lang="en-US" altLang="zh-CN" sz="2400" dirty="0">
                <a:solidFill>
                  <a:srgbClr val="C00000"/>
                </a:solidFill>
              </a:rPr>
              <a:t>IP</a:t>
            </a:r>
          </a:p>
          <a:p>
            <a:r>
              <a:rPr lang="en-US" altLang="zh-CN" sz="2400" strike="sngStrike" dirty="0"/>
              <a:t>7.7 </a:t>
            </a:r>
            <a:r>
              <a:rPr lang="zh-CN" altLang="en-US" sz="2400" strike="sngStrike" dirty="0"/>
              <a:t>蜂窝网络中的移动管理</a:t>
            </a:r>
            <a:endParaRPr lang="en-US" altLang="zh-CN" sz="2400" strike="sngStrike" dirty="0"/>
          </a:p>
          <a:p>
            <a:r>
              <a:rPr lang="en-US" altLang="zh-CN" sz="2400" dirty="0"/>
              <a:t>7.8 </a:t>
            </a:r>
            <a:r>
              <a:rPr lang="zh-CN" altLang="en-US" sz="2400" dirty="0"/>
              <a:t>移动对上层协议的影响</a:t>
            </a:r>
            <a:endParaRPr lang="en-US" altLang="zh-CN" sz="2400" dirty="0"/>
          </a:p>
          <a:p>
            <a:pPr marL="0" indent="0">
              <a:buNone/>
            </a:pPr>
            <a:endParaRPr lang="zh-CN" altLang="en-US" sz="2400"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58</a:t>
            </a:fld>
            <a:endParaRPr lang="zh-CN" altLang="en-US"/>
          </a:p>
        </p:txBody>
      </p:sp>
    </p:spTree>
    <p:extLst>
      <p:ext uri="{BB962C8B-B14F-4D97-AF65-F5344CB8AC3E}">
        <p14:creationId xmlns:p14="http://schemas.microsoft.com/office/powerpoint/2010/main" val="1832004369"/>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093BC9-559A-4C52-9F2F-2A5747D4E0F7}"/>
              </a:ext>
            </a:extLst>
          </p:cNvPr>
          <p:cNvSpPr>
            <a:spLocks noGrp="1"/>
          </p:cNvSpPr>
          <p:nvPr>
            <p:ph type="title"/>
          </p:nvPr>
        </p:nvSpPr>
        <p:spPr/>
        <p:txBody>
          <a:bodyPr/>
          <a:lstStyle/>
          <a:p>
            <a:r>
              <a:rPr lang="zh-CN" altLang="en-US" dirty="0"/>
              <a:t>移动</a:t>
            </a:r>
            <a:r>
              <a:rPr lang="en-US" altLang="zh-CN" dirty="0"/>
              <a:t>IP</a:t>
            </a:r>
            <a:endParaRPr lang="zh-CN" altLang="en-US" dirty="0"/>
          </a:p>
        </p:txBody>
      </p:sp>
      <p:sp>
        <p:nvSpPr>
          <p:cNvPr id="4" name="灯片编号占位符 3">
            <a:extLst>
              <a:ext uri="{FF2B5EF4-FFF2-40B4-BE49-F238E27FC236}">
                <a16:creationId xmlns:a16="http://schemas.microsoft.com/office/drawing/2014/main" id="{D61D9081-A46C-40F0-A2C8-7CB19B95395E}"/>
              </a:ext>
            </a:extLst>
          </p:cNvPr>
          <p:cNvSpPr>
            <a:spLocks noGrp="1"/>
          </p:cNvSpPr>
          <p:nvPr>
            <p:ph type="sldNum" sz="quarter" idx="12"/>
          </p:nvPr>
        </p:nvSpPr>
        <p:spPr/>
        <p:txBody>
          <a:bodyPr/>
          <a:lstStyle/>
          <a:p>
            <a:fld id="{E3FA5FAF-8A25-4B6E-94B7-5CA30A873E9A}" type="slidenum">
              <a:rPr lang="zh-CN" altLang="en-US" smtClean="0"/>
              <a:pPr/>
              <a:t>59</a:t>
            </a:fld>
            <a:endParaRPr lang="zh-CN" altLang="en-US"/>
          </a:p>
        </p:txBody>
      </p:sp>
      <p:sp>
        <p:nvSpPr>
          <p:cNvPr id="5" name="Rectangle 3">
            <a:extLst>
              <a:ext uri="{FF2B5EF4-FFF2-40B4-BE49-F238E27FC236}">
                <a16:creationId xmlns:a16="http://schemas.microsoft.com/office/drawing/2014/main" id="{A1955ABB-F00F-4716-9AD3-FB1A67DC7AF2}"/>
              </a:ext>
            </a:extLst>
          </p:cNvPr>
          <p:cNvSpPr>
            <a:spLocks noGrp="1" noChangeArrowheads="1"/>
          </p:cNvSpPr>
          <p:nvPr>
            <p:ph idx="1"/>
          </p:nvPr>
        </p:nvSpPr>
        <p:spPr>
          <a:xfrm>
            <a:off x="250825" y="1844675"/>
            <a:ext cx="8704263" cy="4287838"/>
          </a:xfrm>
        </p:spPr>
        <p:txBody>
          <a:bodyPr/>
          <a:lstStyle/>
          <a:p>
            <a:pPr>
              <a:defRPr/>
            </a:pPr>
            <a:r>
              <a:rPr lang="en-US" dirty="0">
                <a:latin typeface="Gill Sans MT" charset="0"/>
                <a:cs typeface="+mn-cs"/>
              </a:rPr>
              <a:t>RFC 3344</a:t>
            </a:r>
          </a:p>
          <a:p>
            <a:pPr>
              <a:defRPr/>
            </a:pPr>
            <a:r>
              <a:rPr lang="zh-CN" altLang="en-US" dirty="0">
                <a:latin typeface="Gill Sans MT" charset="0"/>
                <a:cs typeface="+mn-cs"/>
              </a:rPr>
              <a:t>包含很多已知的特性：</a:t>
            </a:r>
            <a:r>
              <a:rPr lang="en-US" dirty="0">
                <a:latin typeface="Gill Sans MT" charset="0"/>
                <a:cs typeface="+mn-cs"/>
              </a:rPr>
              <a:t> </a:t>
            </a:r>
          </a:p>
          <a:p>
            <a:pPr lvl="1">
              <a:defRPr/>
            </a:pPr>
            <a:r>
              <a:rPr lang="zh-CN" altLang="en-US" dirty="0">
                <a:latin typeface="Gill Sans MT" charset="0"/>
              </a:rPr>
              <a:t>本地代理、外地代理、注册、转交地址、隧道等</a:t>
            </a:r>
            <a:endParaRPr lang="en-US" dirty="0">
              <a:latin typeface="Gill Sans MT" charset="0"/>
            </a:endParaRPr>
          </a:p>
          <a:p>
            <a:pPr>
              <a:defRPr/>
            </a:pPr>
            <a:r>
              <a:rPr lang="zh-CN" altLang="en-US" dirty="0">
                <a:latin typeface="Gill Sans MT" charset="0"/>
                <a:cs typeface="+mn-cs"/>
              </a:rPr>
              <a:t>标准分三部分</a:t>
            </a:r>
            <a:r>
              <a:rPr lang="en-US" dirty="0">
                <a:latin typeface="Gill Sans MT" charset="0"/>
                <a:cs typeface="+mn-cs"/>
              </a:rPr>
              <a:t>:</a:t>
            </a:r>
          </a:p>
          <a:p>
            <a:pPr lvl="1">
              <a:defRPr/>
            </a:pPr>
            <a:r>
              <a:rPr lang="zh-CN" altLang="en-US" dirty="0">
                <a:latin typeface="Gill Sans MT" charset="0"/>
              </a:rPr>
              <a:t>数据报的间接路由</a:t>
            </a:r>
            <a:endParaRPr lang="en-US" dirty="0">
              <a:latin typeface="Gill Sans MT" charset="0"/>
            </a:endParaRPr>
          </a:p>
          <a:p>
            <a:pPr lvl="1">
              <a:defRPr/>
            </a:pPr>
            <a:r>
              <a:rPr lang="zh-CN" altLang="en-US" dirty="0">
                <a:latin typeface="Gill Sans MT" charset="0"/>
              </a:rPr>
              <a:t>代理发现</a:t>
            </a:r>
            <a:endParaRPr lang="en-US" altLang="zh-CN" dirty="0">
              <a:latin typeface="Gill Sans MT" charset="0"/>
            </a:endParaRPr>
          </a:p>
          <a:p>
            <a:pPr lvl="1">
              <a:defRPr/>
            </a:pPr>
            <a:r>
              <a:rPr lang="zh-CN" altLang="en-US" dirty="0">
                <a:latin typeface="Gill Sans MT" charset="0"/>
              </a:rPr>
              <a:t>代理注册</a:t>
            </a:r>
            <a:endParaRPr lang="en-US" dirty="0">
              <a:latin typeface="Gill Sans MT" charset="0"/>
            </a:endParaRPr>
          </a:p>
          <a:p>
            <a:pPr lvl="1">
              <a:defRPr/>
            </a:pPr>
            <a:endParaRPr lang="en-US" dirty="0">
              <a:latin typeface="Gill Sans MT" charset="0"/>
            </a:endParaRPr>
          </a:p>
        </p:txBody>
      </p:sp>
    </p:spTree>
    <p:extLst>
      <p:ext uri="{BB962C8B-B14F-4D97-AF65-F5344CB8AC3E}">
        <p14:creationId xmlns:p14="http://schemas.microsoft.com/office/powerpoint/2010/main" val="412540811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6A9C53-7A0F-4744-9594-B88298FF4E3C}"/>
              </a:ext>
            </a:extLst>
          </p:cNvPr>
          <p:cNvSpPr>
            <a:spLocks noGrp="1"/>
          </p:cNvSpPr>
          <p:nvPr>
            <p:ph type="title"/>
          </p:nvPr>
        </p:nvSpPr>
        <p:spPr/>
        <p:txBody>
          <a:bodyPr/>
          <a:lstStyle/>
          <a:p>
            <a:r>
              <a:rPr lang="zh-CN" altLang="en-US" dirty="0"/>
              <a:t>构成无线网络的要素</a:t>
            </a:r>
          </a:p>
        </p:txBody>
      </p:sp>
      <p:sp>
        <p:nvSpPr>
          <p:cNvPr id="4" name="灯片编号占位符 3">
            <a:extLst>
              <a:ext uri="{FF2B5EF4-FFF2-40B4-BE49-F238E27FC236}">
                <a16:creationId xmlns:a16="http://schemas.microsoft.com/office/drawing/2014/main" id="{31194273-C076-46A6-B781-B98F9B525FAA}"/>
              </a:ext>
            </a:extLst>
          </p:cNvPr>
          <p:cNvSpPr>
            <a:spLocks noGrp="1"/>
          </p:cNvSpPr>
          <p:nvPr>
            <p:ph type="sldNum" sz="quarter" idx="12"/>
          </p:nvPr>
        </p:nvSpPr>
        <p:spPr/>
        <p:txBody>
          <a:bodyPr/>
          <a:lstStyle/>
          <a:p>
            <a:fld id="{E3FA5FAF-8A25-4B6E-94B7-5CA30A873E9A}" type="slidenum">
              <a:rPr lang="zh-CN" altLang="en-US" smtClean="0"/>
              <a:pPr/>
              <a:t>6</a:t>
            </a:fld>
            <a:endParaRPr lang="zh-CN" altLang="en-US"/>
          </a:p>
        </p:txBody>
      </p:sp>
      <p:sp>
        <p:nvSpPr>
          <p:cNvPr id="5" name="Oval 5">
            <a:extLst>
              <a:ext uri="{FF2B5EF4-FFF2-40B4-BE49-F238E27FC236}">
                <a16:creationId xmlns:a16="http://schemas.microsoft.com/office/drawing/2014/main" id="{90C8D9E6-F6DA-497B-B4C8-09289DBD9DA0}"/>
              </a:ext>
            </a:extLst>
          </p:cNvPr>
          <p:cNvSpPr>
            <a:spLocks noChangeArrowheads="1"/>
          </p:cNvSpPr>
          <p:nvPr/>
        </p:nvSpPr>
        <p:spPr bwMode="auto">
          <a:xfrm>
            <a:off x="4816475" y="4770834"/>
            <a:ext cx="2152650" cy="2093913"/>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6" name="Oval 11">
            <a:extLst>
              <a:ext uri="{FF2B5EF4-FFF2-40B4-BE49-F238E27FC236}">
                <a16:creationId xmlns:a16="http://schemas.microsoft.com/office/drawing/2014/main" id="{9F4421DD-98C8-489E-9B8A-3EF1AC811671}"/>
              </a:ext>
            </a:extLst>
          </p:cNvPr>
          <p:cNvSpPr>
            <a:spLocks noChangeArrowheads="1"/>
          </p:cNvSpPr>
          <p:nvPr/>
        </p:nvSpPr>
        <p:spPr bwMode="auto">
          <a:xfrm>
            <a:off x="650875" y="1683147"/>
            <a:ext cx="2252663" cy="2286000"/>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 name="Line 22">
            <a:extLst>
              <a:ext uri="{FF2B5EF4-FFF2-40B4-BE49-F238E27FC236}">
                <a16:creationId xmlns:a16="http://schemas.microsoft.com/office/drawing/2014/main" id="{27F16AD6-53FC-40B5-B9E9-1FA7B2D9BD47}"/>
              </a:ext>
            </a:extLst>
          </p:cNvPr>
          <p:cNvSpPr>
            <a:spLocks noChangeShapeType="1"/>
          </p:cNvSpPr>
          <p:nvPr/>
        </p:nvSpPr>
        <p:spPr bwMode="auto">
          <a:xfrm>
            <a:off x="1798638" y="2840434"/>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 name="Oval 23">
            <a:extLst>
              <a:ext uri="{FF2B5EF4-FFF2-40B4-BE49-F238E27FC236}">
                <a16:creationId xmlns:a16="http://schemas.microsoft.com/office/drawing/2014/main" id="{AE227F67-8B5B-4F59-97F5-C1CDC2FDDF1B}"/>
              </a:ext>
            </a:extLst>
          </p:cNvPr>
          <p:cNvSpPr>
            <a:spLocks noChangeArrowheads="1"/>
          </p:cNvSpPr>
          <p:nvPr/>
        </p:nvSpPr>
        <p:spPr bwMode="auto">
          <a:xfrm>
            <a:off x="1524000" y="4426347"/>
            <a:ext cx="1038225" cy="1004887"/>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9" name="Line 34">
            <a:extLst>
              <a:ext uri="{FF2B5EF4-FFF2-40B4-BE49-F238E27FC236}">
                <a16:creationId xmlns:a16="http://schemas.microsoft.com/office/drawing/2014/main" id="{BB32D2BA-A18D-4BC4-83C8-3F2C07B3D763}"/>
              </a:ext>
            </a:extLst>
          </p:cNvPr>
          <p:cNvSpPr>
            <a:spLocks noChangeShapeType="1"/>
          </p:cNvSpPr>
          <p:nvPr/>
        </p:nvSpPr>
        <p:spPr bwMode="auto">
          <a:xfrm flipV="1">
            <a:off x="2197100" y="4029472"/>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0" name="Oval 38">
            <a:extLst>
              <a:ext uri="{FF2B5EF4-FFF2-40B4-BE49-F238E27FC236}">
                <a16:creationId xmlns:a16="http://schemas.microsoft.com/office/drawing/2014/main" id="{7FDFFBCB-C377-4B13-9C53-8174862FE94A}"/>
              </a:ext>
            </a:extLst>
          </p:cNvPr>
          <p:cNvSpPr>
            <a:spLocks noChangeArrowheads="1"/>
          </p:cNvSpPr>
          <p:nvPr/>
        </p:nvSpPr>
        <p:spPr bwMode="auto">
          <a:xfrm>
            <a:off x="3108325" y="4832747"/>
            <a:ext cx="2278063" cy="2052637"/>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1" name="Line 59">
            <a:extLst>
              <a:ext uri="{FF2B5EF4-FFF2-40B4-BE49-F238E27FC236}">
                <a16:creationId xmlns:a16="http://schemas.microsoft.com/office/drawing/2014/main" id="{1C587174-53E0-47C1-AC82-21E1A0BBEB83}"/>
              </a:ext>
            </a:extLst>
          </p:cNvPr>
          <p:cNvSpPr>
            <a:spLocks noChangeShapeType="1"/>
          </p:cNvSpPr>
          <p:nvPr/>
        </p:nvSpPr>
        <p:spPr bwMode="auto">
          <a:xfrm>
            <a:off x="5360988" y="5816997"/>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2" name="Line 60">
            <a:extLst>
              <a:ext uri="{FF2B5EF4-FFF2-40B4-BE49-F238E27FC236}">
                <a16:creationId xmlns:a16="http://schemas.microsoft.com/office/drawing/2014/main" id="{5863EAB0-42B0-441D-9443-4E8B71CD7679}"/>
              </a:ext>
            </a:extLst>
          </p:cNvPr>
          <p:cNvSpPr>
            <a:spLocks noChangeShapeType="1"/>
          </p:cNvSpPr>
          <p:nvPr/>
        </p:nvSpPr>
        <p:spPr bwMode="auto">
          <a:xfrm flipH="1">
            <a:off x="4873625" y="5720159"/>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 name="Line 61">
            <a:extLst>
              <a:ext uri="{FF2B5EF4-FFF2-40B4-BE49-F238E27FC236}">
                <a16:creationId xmlns:a16="http://schemas.microsoft.com/office/drawing/2014/main" id="{FE344AF3-28D8-43E5-915C-2725B51951C1}"/>
              </a:ext>
            </a:extLst>
          </p:cNvPr>
          <p:cNvSpPr>
            <a:spLocks noChangeShapeType="1"/>
          </p:cNvSpPr>
          <p:nvPr/>
        </p:nvSpPr>
        <p:spPr bwMode="auto">
          <a:xfrm flipH="1">
            <a:off x="4887913" y="5796359"/>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4" name="Line 62">
            <a:extLst>
              <a:ext uri="{FF2B5EF4-FFF2-40B4-BE49-F238E27FC236}">
                <a16:creationId xmlns:a16="http://schemas.microsoft.com/office/drawing/2014/main" id="{93A66911-2CF6-4520-862E-97A1EA98982A}"/>
              </a:ext>
            </a:extLst>
          </p:cNvPr>
          <p:cNvSpPr>
            <a:spLocks noChangeShapeType="1"/>
          </p:cNvSpPr>
          <p:nvPr/>
        </p:nvSpPr>
        <p:spPr bwMode="auto">
          <a:xfrm flipH="1">
            <a:off x="4830763" y="5863034"/>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5" name="Line 63">
            <a:extLst>
              <a:ext uri="{FF2B5EF4-FFF2-40B4-BE49-F238E27FC236}">
                <a16:creationId xmlns:a16="http://schemas.microsoft.com/office/drawing/2014/main" id="{D8389F09-A4F9-4AFD-A31F-1747C8490076}"/>
              </a:ext>
            </a:extLst>
          </p:cNvPr>
          <p:cNvSpPr>
            <a:spLocks noChangeShapeType="1"/>
          </p:cNvSpPr>
          <p:nvPr/>
        </p:nvSpPr>
        <p:spPr bwMode="auto">
          <a:xfrm flipH="1" flipV="1">
            <a:off x="4867275" y="4497784"/>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6" name="Line 64">
            <a:extLst>
              <a:ext uri="{FF2B5EF4-FFF2-40B4-BE49-F238E27FC236}">
                <a16:creationId xmlns:a16="http://schemas.microsoft.com/office/drawing/2014/main" id="{2D2C03CF-E706-466A-818E-AF5D2AE3A5A3}"/>
              </a:ext>
            </a:extLst>
          </p:cNvPr>
          <p:cNvSpPr>
            <a:spLocks noChangeShapeType="1"/>
          </p:cNvSpPr>
          <p:nvPr/>
        </p:nvSpPr>
        <p:spPr bwMode="auto">
          <a:xfrm flipV="1">
            <a:off x="4308475" y="4537472"/>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17" name="Group 356">
            <a:extLst>
              <a:ext uri="{FF2B5EF4-FFF2-40B4-BE49-F238E27FC236}">
                <a16:creationId xmlns:a16="http://schemas.microsoft.com/office/drawing/2014/main" id="{6C994AA0-2EFD-4CD4-A5AD-4BDAD4BE0E0B}"/>
              </a:ext>
            </a:extLst>
          </p:cNvPr>
          <p:cNvGrpSpPr>
            <a:grpSpLocks/>
          </p:cNvGrpSpPr>
          <p:nvPr/>
        </p:nvGrpSpPr>
        <p:grpSpPr bwMode="auto">
          <a:xfrm>
            <a:off x="6442075" y="5259784"/>
            <a:ext cx="331788" cy="368300"/>
            <a:chOff x="313" y="1497"/>
            <a:chExt cx="1152" cy="1014"/>
          </a:xfrm>
        </p:grpSpPr>
        <p:pic>
          <p:nvPicPr>
            <p:cNvPr id="18" name="Picture 354" descr="laptop_stylized_small">
              <a:extLst>
                <a:ext uri="{FF2B5EF4-FFF2-40B4-BE49-F238E27FC236}">
                  <a16:creationId xmlns:a16="http://schemas.microsoft.com/office/drawing/2014/main" id="{4420D6DF-05C4-4DED-93F5-BCDFEADD152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 name="Picture 355" descr="antenna_stylized">
              <a:extLst>
                <a:ext uri="{FF2B5EF4-FFF2-40B4-BE49-F238E27FC236}">
                  <a16:creationId xmlns:a16="http://schemas.microsoft.com/office/drawing/2014/main" id="{FB6F801B-D26E-4B34-917F-D98E6CD5789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0" name="Group 361">
            <a:extLst>
              <a:ext uri="{FF2B5EF4-FFF2-40B4-BE49-F238E27FC236}">
                <a16:creationId xmlns:a16="http://schemas.microsoft.com/office/drawing/2014/main" id="{BB7405BA-78C4-4588-9ACF-D5E955506A0B}"/>
              </a:ext>
            </a:extLst>
          </p:cNvPr>
          <p:cNvGrpSpPr>
            <a:grpSpLocks/>
          </p:cNvGrpSpPr>
          <p:nvPr/>
        </p:nvGrpSpPr>
        <p:grpSpPr bwMode="auto">
          <a:xfrm>
            <a:off x="2071688" y="4588272"/>
            <a:ext cx="396875" cy="388937"/>
            <a:chOff x="2967" y="478"/>
            <a:chExt cx="788" cy="625"/>
          </a:xfrm>
        </p:grpSpPr>
        <p:pic>
          <p:nvPicPr>
            <p:cNvPr id="21" name="Picture 358" descr="access_point_stylized_small">
              <a:extLst>
                <a:ext uri="{FF2B5EF4-FFF2-40B4-BE49-F238E27FC236}">
                  <a16:creationId xmlns:a16="http://schemas.microsoft.com/office/drawing/2014/main" id="{7DC795A2-36E1-4BB2-B44F-338463CA022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 name="Picture 360" descr="antenna_radiation_stylized">
              <a:extLst>
                <a:ext uri="{FF2B5EF4-FFF2-40B4-BE49-F238E27FC236}">
                  <a16:creationId xmlns:a16="http://schemas.microsoft.com/office/drawing/2014/main" id="{1EEBE54D-E88D-4E75-ABAE-DFB9B29B1BF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3" name="Group 108">
            <a:extLst>
              <a:ext uri="{FF2B5EF4-FFF2-40B4-BE49-F238E27FC236}">
                <a16:creationId xmlns:a16="http://schemas.microsoft.com/office/drawing/2014/main" id="{CB3B178A-16D4-48D0-B25E-372C94B16792}"/>
              </a:ext>
            </a:extLst>
          </p:cNvPr>
          <p:cNvGrpSpPr>
            <a:grpSpLocks/>
          </p:cNvGrpSpPr>
          <p:nvPr/>
        </p:nvGrpSpPr>
        <p:grpSpPr bwMode="auto">
          <a:xfrm>
            <a:off x="5668963" y="5350272"/>
            <a:ext cx="458787" cy="620712"/>
            <a:chOff x="5955030" y="3031808"/>
            <a:chExt cx="914400" cy="1398587"/>
          </a:xfrm>
        </p:grpSpPr>
        <p:grpSp>
          <p:nvGrpSpPr>
            <p:cNvPr id="24" name="Group 398">
              <a:extLst>
                <a:ext uri="{FF2B5EF4-FFF2-40B4-BE49-F238E27FC236}">
                  <a16:creationId xmlns:a16="http://schemas.microsoft.com/office/drawing/2014/main" id="{38898359-7B47-4134-8255-B38E71F0335F}"/>
                </a:ext>
              </a:extLst>
            </p:cNvPr>
            <p:cNvGrpSpPr>
              <a:grpSpLocks/>
            </p:cNvGrpSpPr>
            <p:nvPr/>
          </p:nvGrpSpPr>
          <p:grpSpPr bwMode="auto">
            <a:xfrm>
              <a:off x="6097905" y="3403283"/>
              <a:ext cx="596900" cy="1027112"/>
              <a:chOff x="3130" y="3288"/>
              <a:chExt cx="410" cy="742"/>
            </a:xfrm>
          </p:grpSpPr>
          <p:sp>
            <p:nvSpPr>
              <p:cNvPr id="26" name="Line 270">
                <a:extLst>
                  <a:ext uri="{FF2B5EF4-FFF2-40B4-BE49-F238E27FC236}">
                    <a16:creationId xmlns:a16="http://schemas.microsoft.com/office/drawing/2014/main" id="{F51B8477-691E-4A1F-980A-F78BB84B4834}"/>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7" name="Line 271">
                <a:extLst>
                  <a:ext uri="{FF2B5EF4-FFF2-40B4-BE49-F238E27FC236}">
                    <a16:creationId xmlns:a16="http://schemas.microsoft.com/office/drawing/2014/main" id="{ACCFE5B4-5D09-477E-8C22-35A122DAA4BB}"/>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8" name="Line 272">
                <a:extLst>
                  <a:ext uri="{FF2B5EF4-FFF2-40B4-BE49-F238E27FC236}">
                    <a16:creationId xmlns:a16="http://schemas.microsoft.com/office/drawing/2014/main" id="{2BB70425-A0A1-4684-98A4-3E9AD6C3932B}"/>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9" name="Line 273">
                <a:extLst>
                  <a:ext uri="{FF2B5EF4-FFF2-40B4-BE49-F238E27FC236}">
                    <a16:creationId xmlns:a16="http://schemas.microsoft.com/office/drawing/2014/main" id="{53F71278-F079-4582-AA5A-FDE7EF97BFC0}"/>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0" name="Line 274">
                <a:extLst>
                  <a:ext uri="{FF2B5EF4-FFF2-40B4-BE49-F238E27FC236}">
                    <a16:creationId xmlns:a16="http://schemas.microsoft.com/office/drawing/2014/main" id="{9E80750F-C09C-4685-8290-0391EC596665}"/>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1" name="Line 275">
                <a:extLst>
                  <a:ext uri="{FF2B5EF4-FFF2-40B4-BE49-F238E27FC236}">
                    <a16:creationId xmlns:a16="http://schemas.microsoft.com/office/drawing/2014/main" id="{A02F76F1-FDB3-42FD-AB38-32C5B544115D}"/>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2" name="Line 276">
                <a:extLst>
                  <a:ext uri="{FF2B5EF4-FFF2-40B4-BE49-F238E27FC236}">
                    <a16:creationId xmlns:a16="http://schemas.microsoft.com/office/drawing/2014/main" id="{77A4044B-23F0-4C02-9D73-3560D9233F72}"/>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3" name="Line 277">
                <a:extLst>
                  <a:ext uri="{FF2B5EF4-FFF2-40B4-BE49-F238E27FC236}">
                    <a16:creationId xmlns:a16="http://schemas.microsoft.com/office/drawing/2014/main" id="{C6828EFD-81E9-4706-B372-AA287761C179}"/>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4" name="Line 278">
                <a:extLst>
                  <a:ext uri="{FF2B5EF4-FFF2-40B4-BE49-F238E27FC236}">
                    <a16:creationId xmlns:a16="http://schemas.microsoft.com/office/drawing/2014/main" id="{3E118968-AB7F-4C66-893A-4394DD618E6F}"/>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5" name="Line 279">
                <a:extLst>
                  <a:ext uri="{FF2B5EF4-FFF2-40B4-BE49-F238E27FC236}">
                    <a16:creationId xmlns:a16="http://schemas.microsoft.com/office/drawing/2014/main" id="{53F8B969-56ED-4D87-8879-3001EC308E3E}"/>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6" name="Line 280">
                <a:extLst>
                  <a:ext uri="{FF2B5EF4-FFF2-40B4-BE49-F238E27FC236}">
                    <a16:creationId xmlns:a16="http://schemas.microsoft.com/office/drawing/2014/main" id="{04155361-C5F3-46B1-9F14-1A423C3BC730}"/>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7" name="Line 281">
                <a:extLst>
                  <a:ext uri="{FF2B5EF4-FFF2-40B4-BE49-F238E27FC236}">
                    <a16:creationId xmlns:a16="http://schemas.microsoft.com/office/drawing/2014/main" id="{F582A72B-FAB4-406F-BF9E-4D43E7C1A80F}"/>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8" name="Line 282">
                <a:extLst>
                  <a:ext uri="{FF2B5EF4-FFF2-40B4-BE49-F238E27FC236}">
                    <a16:creationId xmlns:a16="http://schemas.microsoft.com/office/drawing/2014/main" id="{DD26EFE4-4537-488A-BB2D-2263AD90A83D}"/>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9" name="Line 283">
                <a:extLst>
                  <a:ext uri="{FF2B5EF4-FFF2-40B4-BE49-F238E27FC236}">
                    <a16:creationId xmlns:a16="http://schemas.microsoft.com/office/drawing/2014/main" id="{CD00613C-D429-4EB2-B997-D29093E9CDB6}"/>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40" name="Line 284">
                <a:extLst>
                  <a:ext uri="{FF2B5EF4-FFF2-40B4-BE49-F238E27FC236}">
                    <a16:creationId xmlns:a16="http://schemas.microsoft.com/office/drawing/2014/main" id="{6B0DFA9E-8281-455D-A0C6-369E2085F260}"/>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5" name="Picture 399" descr="cell_tower_radiation copy">
              <a:extLst>
                <a:ext uri="{FF2B5EF4-FFF2-40B4-BE49-F238E27FC236}">
                  <a16:creationId xmlns:a16="http://schemas.microsoft.com/office/drawing/2014/main" id="{1ECB162E-56B7-4757-97F7-3940E5391A4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1" name="Group 403">
            <a:extLst>
              <a:ext uri="{FF2B5EF4-FFF2-40B4-BE49-F238E27FC236}">
                <a16:creationId xmlns:a16="http://schemas.microsoft.com/office/drawing/2014/main" id="{D413564F-E9C2-4305-9B26-139BEEE752D3}"/>
              </a:ext>
            </a:extLst>
          </p:cNvPr>
          <p:cNvGrpSpPr>
            <a:grpSpLocks/>
          </p:cNvGrpSpPr>
          <p:nvPr/>
        </p:nvGrpSpPr>
        <p:grpSpPr bwMode="auto">
          <a:xfrm>
            <a:off x="3403600" y="5747147"/>
            <a:ext cx="527050" cy="392112"/>
            <a:chOff x="2751" y="1851"/>
            <a:chExt cx="462" cy="478"/>
          </a:xfrm>
        </p:grpSpPr>
        <p:pic>
          <p:nvPicPr>
            <p:cNvPr id="42" name="Picture 364" descr="iphone_stylized_small">
              <a:extLst>
                <a:ext uri="{FF2B5EF4-FFF2-40B4-BE49-F238E27FC236}">
                  <a16:creationId xmlns:a16="http://schemas.microsoft.com/office/drawing/2014/main" id="{B801A493-C9BD-45D3-8DF5-2E195BBBC7D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3" name="Picture 402" descr="antenna_radiation_stylized">
              <a:extLst>
                <a:ext uri="{FF2B5EF4-FFF2-40B4-BE49-F238E27FC236}">
                  <a16:creationId xmlns:a16="http://schemas.microsoft.com/office/drawing/2014/main" id="{4F38C740-655E-4278-8671-0A9AB3B6266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4" name="Group 129">
            <a:extLst>
              <a:ext uri="{FF2B5EF4-FFF2-40B4-BE49-F238E27FC236}">
                <a16:creationId xmlns:a16="http://schemas.microsoft.com/office/drawing/2014/main" id="{475883A9-B2C8-49F7-AD6E-972FE3EC2F72}"/>
              </a:ext>
            </a:extLst>
          </p:cNvPr>
          <p:cNvGrpSpPr>
            <a:grpSpLocks/>
          </p:cNvGrpSpPr>
          <p:nvPr/>
        </p:nvGrpSpPr>
        <p:grpSpPr bwMode="auto">
          <a:xfrm>
            <a:off x="4094163" y="5380434"/>
            <a:ext cx="458787" cy="620713"/>
            <a:chOff x="5955030" y="3031808"/>
            <a:chExt cx="914400" cy="1398587"/>
          </a:xfrm>
        </p:grpSpPr>
        <p:grpSp>
          <p:nvGrpSpPr>
            <p:cNvPr id="45" name="Group 398">
              <a:extLst>
                <a:ext uri="{FF2B5EF4-FFF2-40B4-BE49-F238E27FC236}">
                  <a16:creationId xmlns:a16="http://schemas.microsoft.com/office/drawing/2014/main" id="{7395F4A7-0317-44D0-8907-89AA117D20CE}"/>
                </a:ext>
              </a:extLst>
            </p:cNvPr>
            <p:cNvGrpSpPr>
              <a:grpSpLocks/>
            </p:cNvGrpSpPr>
            <p:nvPr/>
          </p:nvGrpSpPr>
          <p:grpSpPr bwMode="auto">
            <a:xfrm>
              <a:off x="6097905" y="3403283"/>
              <a:ext cx="596900" cy="1027112"/>
              <a:chOff x="3130" y="3288"/>
              <a:chExt cx="410" cy="742"/>
            </a:xfrm>
          </p:grpSpPr>
          <p:sp>
            <p:nvSpPr>
              <p:cNvPr id="47" name="Line 270">
                <a:extLst>
                  <a:ext uri="{FF2B5EF4-FFF2-40B4-BE49-F238E27FC236}">
                    <a16:creationId xmlns:a16="http://schemas.microsoft.com/office/drawing/2014/main" id="{C30B390C-F807-46DC-82ED-37DA2B32995A}"/>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48" name="Line 271">
                <a:extLst>
                  <a:ext uri="{FF2B5EF4-FFF2-40B4-BE49-F238E27FC236}">
                    <a16:creationId xmlns:a16="http://schemas.microsoft.com/office/drawing/2014/main" id="{B56535C7-76E2-4BAC-8A24-0233065134F4}"/>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49" name="Line 272">
                <a:extLst>
                  <a:ext uri="{FF2B5EF4-FFF2-40B4-BE49-F238E27FC236}">
                    <a16:creationId xmlns:a16="http://schemas.microsoft.com/office/drawing/2014/main" id="{A35B3149-89BB-4240-A7FB-6185FAEFF3F7}"/>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0" name="Line 273">
                <a:extLst>
                  <a:ext uri="{FF2B5EF4-FFF2-40B4-BE49-F238E27FC236}">
                    <a16:creationId xmlns:a16="http://schemas.microsoft.com/office/drawing/2014/main" id="{F888DCD9-68A2-4D08-9CF5-EB1F0C4AFBC1}"/>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1" name="Line 274">
                <a:extLst>
                  <a:ext uri="{FF2B5EF4-FFF2-40B4-BE49-F238E27FC236}">
                    <a16:creationId xmlns:a16="http://schemas.microsoft.com/office/drawing/2014/main" id="{71E5864E-984C-4D8E-A4BB-9475DF55BAC5}"/>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2" name="Line 275">
                <a:extLst>
                  <a:ext uri="{FF2B5EF4-FFF2-40B4-BE49-F238E27FC236}">
                    <a16:creationId xmlns:a16="http://schemas.microsoft.com/office/drawing/2014/main" id="{A5349667-3ED8-476E-BE86-0A12D46F1E96}"/>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3" name="Line 276">
                <a:extLst>
                  <a:ext uri="{FF2B5EF4-FFF2-40B4-BE49-F238E27FC236}">
                    <a16:creationId xmlns:a16="http://schemas.microsoft.com/office/drawing/2014/main" id="{454E09C7-3932-43B6-8563-F0B5A0F1A30A}"/>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4" name="Line 277">
                <a:extLst>
                  <a:ext uri="{FF2B5EF4-FFF2-40B4-BE49-F238E27FC236}">
                    <a16:creationId xmlns:a16="http://schemas.microsoft.com/office/drawing/2014/main" id="{DBBC38FA-652E-4868-82A3-48CBC1A5972F}"/>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5" name="Line 278">
                <a:extLst>
                  <a:ext uri="{FF2B5EF4-FFF2-40B4-BE49-F238E27FC236}">
                    <a16:creationId xmlns:a16="http://schemas.microsoft.com/office/drawing/2014/main" id="{76D96291-AE97-43AB-84FC-1E7BB5BBC01C}"/>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6" name="Line 279">
                <a:extLst>
                  <a:ext uri="{FF2B5EF4-FFF2-40B4-BE49-F238E27FC236}">
                    <a16:creationId xmlns:a16="http://schemas.microsoft.com/office/drawing/2014/main" id="{EEE0F778-8C43-4663-A75E-32981DD94FC6}"/>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7" name="Line 280">
                <a:extLst>
                  <a:ext uri="{FF2B5EF4-FFF2-40B4-BE49-F238E27FC236}">
                    <a16:creationId xmlns:a16="http://schemas.microsoft.com/office/drawing/2014/main" id="{545F9BC0-52D7-465E-8215-FC881F5847E7}"/>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8" name="Line 281">
                <a:extLst>
                  <a:ext uri="{FF2B5EF4-FFF2-40B4-BE49-F238E27FC236}">
                    <a16:creationId xmlns:a16="http://schemas.microsoft.com/office/drawing/2014/main" id="{2984BA0D-A91C-4C85-ACF9-A20447CCE982}"/>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9" name="Line 282">
                <a:extLst>
                  <a:ext uri="{FF2B5EF4-FFF2-40B4-BE49-F238E27FC236}">
                    <a16:creationId xmlns:a16="http://schemas.microsoft.com/office/drawing/2014/main" id="{6471027B-1BE1-4B84-A1EF-9B63B92A8D63}"/>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60" name="Line 283">
                <a:extLst>
                  <a:ext uri="{FF2B5EF4-FFF2-40B4-BE49-F238E27FC236}">
                    <a16:creationId xmlns:a16="http://schemas.microsoft.com/office/drawing/2014/main" id="{A8ABE9D0-012C-40DF-8129-4EB5B826EA5F}"/>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61" name="Line 284">
                <a:extLst>
                  <a:ext uri="{FF2B5EF4-FFF2-40B4-BE49-F238E27FC236}">
                    <a16:creationId xmlns:a16="http://schemas.microsoft.com/office/drawing/2014/main" id="{91AD492D-67B8-4830-9BE2-DFFD6C6C5DAF}"/>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46" name="Picture 399" descr="cell_tower_radiation copy">
              <a:extLst>
                <a:ext uri="{FF2B5EF4-FFF2-40B4-BE49-F238E27FC236}">
                  <a16:creationId xmlns:a16="http://schemas.microsoft.com/office/drawing/2014/main" id="{BFDDDE28-2D83-4D92-8657-13C431D0D5A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2" name="Group 356">
            <a:extLst>
              <a:ext uri="{FF2B5EF4-FFF2-40B4-BE49-F238E27FC236}">
                <a16:creationId xmlns:a16="http://schemas.microsoft.com/office/drawing/2014/main" id="{CF6ABEF0-B131-4350-A04D-6E99C7AC24B7}"/>
              </a:ext>
            </a:extLst>
          </p:cNvPr>
          <p:cNvGrpSpPr>
            <a:grpSpLocks/>
          </p:cNvGrpSpPr>
          <p:nvPr/>
        </p:nvGrpSpPr>
        <p:grpSpPr bwMode="auto">
          <a:xfrm>
            <a:off x="5781675" y="6183709"/>
            <a:ext cx="361950" cy="338138"/>
            <a:chOff x="313" y="1497"/>
            <a:chExt cx="1152" cy="1014"/>
          </a:xfrm>
        </p:grpSpPr>
        <p:pic>
          <p:nvPicPr>
            <p:cNvPr id="63" name="Picture 354" descr="laptop_stylized_small">
              <a:extLst>
                <a:ext uri="{FF2B5EF4-FFF2-40B4-BE49-F238E27FC236}">
                  <a16:creationId xmlns:a16="http://schemas.microsoft.com/office/drawing/2014/main" id="{C291A460-66CD-4227-A48F-F3E0B174614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4" name="Picture 355" descr="antenna_stylized">
              <a:extLst>
                <a:ext uri="{FF2B5EF4-FFF2-40B4-BE49-F238E27FC236}">
                  <a16:creationId xmlns:a16="http://schemas.microsoft.com/office/drawing/2014/main" id="{E04840F4-C0A7-42D5-AC4F-4661BFEF14B9}"/>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5" name="Group 356">
            <a:extLst>
              <a:ext uri="{FF2B5EF4-FFF2-40B4-BE49-F238E27FC236}">
                <a16:creationId xmlns:a16="http://schemas.microsoft.com/office/drawing/2014/main" id="{BDCCF785-1E00-407F-9F49-D36752041318}"/>
              </a:ext>
            </a:extLst>
          </p:cNvPr>
          <p:cNvGrpSpPr>
            <a:grpSpLocks/>
          </p:cNvGrpSpPr>
          <p:nvPr/>
        </p:nvGrpSpPr>
        <p:grpSpPr bwMode="auto">
          <a:xfrm>
            <a:off x="4551363" y="6204347"/>
            <a:ext cx="376237" cy="347662"/>
            <a:chOff x="313" y="1497"/>
            <a:chExt cx="1152" cy="1014"/>
          </a:xfrm>
        </p:grpSpPr>
        <p:pic>
          <p:nvPicPr>
            <p:cNvPr id="66" name="Picture 354" descr="laptop_stylized_small">
              <a:extLst>
                <a:ext uri="{FF2B5EF4-FFF2-40B4-BE49-F238E27FC236}">
                  <a16:creationId xmlns:a16="http://schemas.microsoft.com/office/drawing/2014/main" id="{600EC49D-FDE0-4540-B32F-FC2171B002BD}"/>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7" name="Picture 355" descr="antenna_stylized">
              <a:extLst>
                <a:ext uri="{FF2B5EF4-FFF2-40B4-BE49-F238E27FC236}">
                  <a16:creationId xmlns:a16="http://schemas.microsoft.com/office/drawing/2014/main" id="{5FB1A065-9264-43EC-BB4C-633954F51A96}"/>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8" name="Group 356">
            <a:extLst>
              <a:ext uri="{FF2B5EF4-FFF2-40B4-BE49-F238E27FC236}">
                <a16:creationId xmlns:a16="http://schemas.microsoft.com/office/drawing/2014/main" id="{13D5DB43-2DAC-4731-A366-31A30584535E}"/>
              </a:ext>
            </a:extLst>
          </p:cNvPr>
          <p:cNvGrpSpPr>
            <a:grpSpLocks/>
          </p:cNvGrpSpPr>
          <p:nvPr/>
        </p:nvGrpSpPr>
        <p:grpSpPr bwMode="auto">
          <a:xfrm>
            <a:off x="3830638" y="6224984"/>
            <a:ext cx="382587" cy="436563"/>
            <a:chOff x="313" y="1497"/>
            <a:chExt cx="1152" cy="1014"/>
          </a:xfrm>
        </p:grpSpPr>
        <p:pic>
          <p:nvPicPr>
            <p:cNvPr id="69" name="Picture 354" descr="laptop_stylized_small">
              <a:extLst>
                <a:ext uri="{FF2B5EF4-FFF2-40B4-BE49-F238E27FC236}">
                  <a16:creationId xmlns:a16="http://schemas.microsoft.com/office/drawing/2014/main" id="{7A58A0E1-7D01-4B1A-B179-CACE7CE124AF}"/>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0" name="Picture 355" descr="antenna_stylized">
              <a:extLst>
                <a:ext uri="{FF2B5EF4-FFF2-40B4-BE49-F238E27FC236}">
                  <a16:creationId xmlns:a16="http://schemas.microsoft.com/office/drawing/2014/main" id="{AEF02DB0-26C2-47D6-B178-E9B81BAFFEEC}"/>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1" name="Group 403">
            <a:extLst>
              <a:ext uri="{FF2B5EF4-FFF2-40B4-BE49-F238E27FC236}">
                <a16:creationId xmlns:a16="http://schemas.microsoft.com/office/drawing/2014/main" id="{621EA96D-9F32-42CF-A341-DA9974A7E88B}"/>
              </a:ext>
            </a:extLst>
          </p:cNvPr>
          <p:cNvGrpSpPr>
            <a:grpSpLocks/>
          </p:cNvGrpSpPr>
          <p:nvPr/>
        </p:nvGrpSpPr>
        <p:grpSpPr bwMode="auto">
          <a:xfrm>
            <a:off x="3729038" y="5066109"/>
            <a:ext cx="485775" cy="403225"/>
            <a:chOff x="2751" y="1851"/>
            <a:chExt cx="462" cy="478"/>
          </a:xfrm>
        </p:grpSpPr>
        <p:pic>
          <p:nvPicPr>
            <p:cNvPr id="72" name="Picture 364" descr="iphone_stylized_small">
              <a:extLst>
                <a:ext uri="{FF2B5EF4-FFF2-40B4-BE49-F238E27FC236}">
                  <a16:creationId xmlns:a16="http://schemas.microsoft.com/office/drawing/2014/main" id="{A2CDA15C-B989-4CA2-B286-D57753644AFB}"/>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3" name="Picture 402" descr="antenna_radiation_stylized">
              <a:extLst>
                <a:ext uri="{FF2B5EF4-FFF2-40B4-BE49-F238E27FC236}">
                  <a16:creationId xmlns:a16="http://schemas.microsoft.com/office/drawing/2014/main" id="{288EA62D-B273-42CA-BF05-71FE6EE09432}"/>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4" name="Group 403">
            <a:extLst>
              <a:ext uri="{FF2B5EF4-FFF2-40B4-BE49-F238E27FC236}">
                <a16:creationId xmlns:a16="http://schemas.microsoft.com/office/drawing/2014/main" id="{E1079F94-798E-4F77-B151-65826B680421}"/>
              </a:ext>
            </a:extLst>
          </p:cNvPr>
          <p:cNvGrpSpPr>
            <a:grpSpLocks/>
          </p:cNvGrpSpPr>
          <p:nvPr/>
        </p:nvGrpSpPr>
        <p:grpSpPr bwMode="auto">
          <a:xfrm>
            <a:off x="6289675" y="5726509"/>
            <a:ext cx="525463" cy="392113"/>
            <a:chOff x="2751" y="1851"/>
            <a:chExt cx="462" cy="478"/>
          </a:xfrm>
        </p:grpSpPr>
        <p:pic>
          <p:nvPicPr>
            <p:cNvPr id="75" name="Picture 364" descr="iphone_stylized_small">
              <a:extLst>
                <a:ext uri="{FF2B5EF4-FFF2-40B4-BE49-F238E27FC236}">
                  <a16:creationId xmlns:a16="http://schemas.microsoft.com/office/drawing/2014/main" id="{6F2372CC-E9E9-4D59-B7A3-BA25AFF03CB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 name="Picture 402" descr="antenna_radiation_stylized">
              <a:extLst>
                <a:ext uri="{FF2B5EF4-FFF2-40B4-BE49-F238E27FC236}">
                  <a16:creationId xmlns:a16="http://schemas.microsoft.com/office/drawing/2014/main" id="{54C4C4CB-03F5-4B54-908B-40C86EAEA32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7" name="Group 356">
            <a:extLst>
              <a:ext uri="{FF2B5EF4-FFF2-40B4-BE49-F238E27FC236}">
                <a16:creationId xmlns:a16="http://schemas.microsoft.com/office/drawing/2014/main" id="{F215CA9A-4F6F-4813-BBC9-AA7E16B8DFAC}"/>
              </a:ext>
            </a:extLst>
          </p:cNvPr>
          <p:cNvGrpSpPr>
            <a:grpSpLocks/>
          </p:cNvGrpSpPr>
          <p:nvPr/>
        </p:nvGrpSpPr>
        <p:grpSpPr bwMode="auto">
          <a:xfrm>
            <a:off x="4987925" y="5583634"/>
            <a:ext cx="376238" cy="349250"/>
            <a:chOff x="313" y="1497"/>
            <a:chExt cx="1152" cy="1014"/>
          </a:xfrm>
        </p:grpSpPr>
        <p:pic>
          <p:nvPicPr>
            <p:cNvPr id="78" name="Picture 354" descr="laptop_stylized_small">
              <a:extLst>
                <a:ext uri="{FF2B5EF4-FFF2-40B4-BE49-F238E27FC236}">
                  <a16:creationId xmlns:a16="http://schemas.microsoft.com/office/drawing/2014/main" id="{276B5044-EC78-4178-B747-381D01CBBB28}"/>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9" name="Picture 355" descr="antenna_stylized">
              <a:extLst>
                <a:ext uri="{FF2B5EF4-FFF2-40B4-BE49-F238E27FC236}">
                  <a16:creationId xmlns:a16="http://schemas.microsoft.com/office/drawing/2014/main" id="{519EC187-ED6C-4D52-90A1-A997F11BA10E}"/>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80" name="Group 356">
            <a:extLst>
              <a:ext uri="{FF2B5EF4-FFF2-40B4-BE49-F238E27FC236}">
                <a16:creationId xmlns:a16="http://schemas.microsoft.com/office/drawing/2014/main" id="{2081F75A-05AF-4E24-8292-FE344BCC522F}"/>
              </a:ext>
            </a:extLst>
          </p:cNvPr>
          <p:cNvGrpSpPr>
            <a:grpSpLocks/>
          </p:cNvGrpSpPr>
          <p:nvPr/>
        </p:nvGrpSpPr>
        <p:grpSpPr bwMode="auto">
          <a:xfrm>
            <a:off x="1909763" y="5035947"/>
            <a:ext cx="282575" cy="344487"/>
            <a:chOff x="313" y="1497"/>
            <a:chExt cx="1152" cy="1014"/>
          </a:xfrm>
        </p:grpSpPr>
        <p:pic>
          <p:nvPicPr>
            <p:cNvPr id="81" name="Picture 354" descr="laptop_stylized_small">
              <a:extLst>
                <a:ext uri="{FF2B5EF4-FFF2-40B4-BE49-F238E27FC236}">
                  <a16:creationId xmlns:a16="http://schemas.microsoft.com/office/drawing/2014/main" id="{0550972E-038E-4A22-BEF1-7B0F178EDF63}"/>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2" name="Picture 355" descr="antenna_stylized">
              <a:extLst>
                <a:ext uri="{FF2B5EF4-FFF2-40B4-BE49-F238E27FC236}">
                  <a16:creationId xmlns:a16="http://schemas.microsoft.com/office/drawing/2014/main" id="{C497DE5F-56C3-4C97-B305-6C175BF80326}"/>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83" name="Group 403">
            <a:extLst>
              <a:ext uri="{FF2B5EF4-FFF2-40B4-BE49-F238E27FC236}">
                <a16:creationId xmlns:a16="http://schemas.microsoft.com/office/drawing/2014/main" id="{1BA1C8AC-2052-4E26-AE0E-95ECAEC3E8B6}"/>
              </a:ext>
            </a:extLst>
          </p:cNvPr>
          <p:cNvGrpSpPr>
            <a:grpSpLocks/>
          </p:cNvGrpSpPr>
          <p:nvPr/>
        </p:nvGrpSpPr>
        <p:grpSpPr bwMode="auto">
          <a:xfrm>
            <a:off x="1616075" y="4700984"/>
            <a:ext cx="444500" cy="381000"/>
            <a:chOff x="2751" y="1851"/>
            <a:chExt cx="462" cy="478"/>
          </a:xfrm>
        </p:grpSpPr>
        <p:pic>
          <p:nvPicPr>
            <p:cNvPr id="84" name="Picture 364" descr="iphone_stylized_small">
              <a:extLst>
                <a:ext uri="{FF2B5EF4-FFF2-40B4-BE49-F238E27FC236}">
                  <a16:creationId xmlns:a16="http://schemas.microsoft.com/office/drawing/2014/main" id="{0851DBF0-3CCD-410B-93CC-C97FFDB20F83}"/>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5" name="Picture 402" descr="antenna_radiation_stylized">
              <a:extLst>
                <a:ext uri="{FF2B5EF4-FFF2-40B4-BE49-F238E27FC236}">
                  <a16:creationId xmlns:a16="http://schemas.microsoft.com/office/drawing/2014/main" id="{79ED991A-80BB-474A-9DC0-7BE41313CA06}"/>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86" name="Group 171">
            <a:extLst>
              <a:ext uri="{FF2B5EF4-FFF2-40B4-BE49-F238E27FC236}">
                <a16:creationId xmlns:a16="http://schemas.microsoft.com/office/drawing/2014/main" id="{FF2FA253-2A70-4511-B5C2-082541A218AA}"/>
              </a:ext>
            </a:extLst>
          </p:cNvPr>
          <p:cNvGrpSpPr>
            <a:grpSpLocks/>
          </p:cNvGrpSpPr>
          <p:nvPr/>
        </p:nvGrpSpPr>
        <p:grpSpPr bwMode="auto">
          <a:xfrm>
            <a:off x="1574800" y="2364184"/>
            <a:ext cx="458788" cy="619125"/>
            <a:chOff x="5955030" y="3031808"/>
            <a:chExt cx="914400" cy="1398587"/>
          </a:xfrm>
        </p:grpSpPr>
        <p:grpSp>
          <p:nvGrpSpPr>
            <p:cNvPr id="87" name="Group 398">
              <a:extLst>
                <a:ext uri="{FF2B5EF4-FFF2-40B4-BE49-F238E27FC236}">
                  <a16:creationId xmlns:a16="http://schemas.microsoft.com/office/drawing/2014/main" id="{AE6B1558-73D8-4547-A5E4-7622545AD9F0}"/>
                </a:ext>
              </a:extLst>
            </p:cNvPr>
            <p:cNvGrpSpPr>
              <a:grpSpLocks/>
            </p:cNvGrpSpPr>
            <p:nvPr/>
          </p:nvGrpSpPr>
          <p:grpSpPr bwMode="auto">
            <a:xfrm>
              <a:off x="6097905" y="3403283"/>
              <a:ext cx="596900" cy="1027112"/>
              <a:chOff x="3130" y="3288"/>
              <a:chExt cx="410" cy="742"/>
            </a:xfrm>
          </p:grpSpPr>
          <p:sp>
            <p:nvSpPr>
              <p:cNvPr id="89" name="Line 270">
                <a:extLst>
                  <a:ext uri="{FF2B5EF4-FFF2-40B4-BE49-F238E27FC236}">
                    <a16:creationId xmlns:a16="http://schemas.microsoft.com/office/drawing/2014/main" id="{3FC9A106-9F76-4161-9CE7-0402655E8D4C}"/>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0" name="Line 271">
                <a:extLst>
                  <a:ext uri="{FF2B5EF4-FFF2-40B4-BE49-F238E27FC236}">
                    <a16:creationId xmlns:a16="http://schemas.microsoft.com/office/drawing/2014/main" id="{217506FD-37F0-4D6C-AF5E-34D4650D929D}"/>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1" name="Line 272">
                <a:extLst>
                  <a:ext uri="{FF2B5EF4-FFF2-40B4-BE49-F238E27FC236}">
                    <a16:creationId xmlns:a16="http://schemas.microsoft.com/office/drawing/2014/main" id="{8BD3B0FF-D551-45A7-8179-91E96E5A29BA}"/>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2" name="Line 273">
                <a:extLst>
                  <a:ext uri="{FF2B5EF4-FFF2-40B4-BE49-F238E27FC236}">
                    <a16:creationId xmlns:a16="http://schemas.microsoft.com/office/drawing/2014/main" id="{2FAC4492-ACE4-48FA-93AE-29ECFEC6112A}"/>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3" name="Line 274">
                <a:extLst>
                  <a:ext uri="{FF2B5EF4-FFF2-40B4-BE49-F238E27FC236}">
                    <a16:creationId xmlns:a16="http://schemas.microsoft.com/office/drawing/2014/main" id="{9E0F7471-DFA7-4FA6-B2E5-611BCE89D334}"/>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4" name="Line 275">
                <a:extLst>
                  <a:ext uri="{FF2B5EF4-FFF2-40B4-BE49-F238E27FC236}">
                    <a16:creationId xmlns:a16="http://schemas.microsoft.com/office/drawing/2014/main" id="{FB4916E2-6752-428A-885D-A47E8A1C386C}"/>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5" name="Line 276">
                <a:extLst>
                  <a:ext uri="{FF2B5EF4-FFF2-40B4-BE49-F238E27FC236}">
                    <a16:creationId xmlns:a16="http://schemas.microsoft.com/office/drawing/2014/main" id="{FDD7E4AD-B9F3-4BF1-886C-3A6FE239EC8D}"/>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6" name="Line 277">
                <a:extLst>
                  <a:ext uri="{FF2B5EF4-FFF2-40B4-BE49-F238E27FC236}">
                    <a16:creationId xmlns:a16="http://schemas.microsoft.com/office/drawing/2014/main" id="{40C9216F-6A88-4DE9-ACCF-6DF509263BDA}"/>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7" name="Line 278">
                <a:extLst>
                  <a:ext uri="{FF2B5EF4-FFF2-40B4-BE49-F238E27FC236}">
                    <a16:creationId xmlns:a16="http://schemas.microsoft.com/office/drawing/2014/main" id="{B9D1C610-7BC4-4028-8E91-8E92A5477840}"/>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8" name="Line 279">
                <a:extLst>
                  <a:ext uri="{FF2B5EF4-FFF2-40B4-BE49-F238E27FC236}">
                    <a16:creationId xmlns:a16="http://schemas.microsoft.com/office/drawing/2014/main" id="{27934680-7DB7-4659-987B-EEBD296AFD47}"/>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9" name="Line 280">
                <a:extLst>
                  <a:ext uri="{FF2B5EF4-FFF2-40B4-BE49-F238E27FC236}">
                    <a16:creationId xmlns:a16="http://schemas.microsoft.com/office/drawing/2014/main" id="{E53A6E6C-7EBD-45E9-9BDD-2A29B29AA90F}"/>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00" name="Line 281">
                <a:extLst>
                  <a:ext uri="{FF2B5EF4-FFF2-40B4-BE49-F238E27FC236}">
                    <a16:creationId xmlns:a16="http://schemas.microsoft.com/office/drawing/2014/main" id="{C3D25AE9-E6A8-4324-B53C-C94AC9A7A78F}"/>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01" name="Line 282">
                <a:extLst>
                  <a:ext uri="{FF2B5EF4-FFF2-40B4-BE49-F238E27FC236}">
                    <a16:creationId xmlns:a16="http://schemas.microsoft.com/office/drawing/2014/main" id="{CEE0F9EF-BA4A-4F39-9362-A36240534625}"/>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02" name="Line 283">
                <a:extLst>
                  <a:ext uri="{FF2B5EF4-FFF2-40B4-BE49-F238E27FC236}">
                    <a16:creationId xmlns:a16="http://schemas.microsoft.com/office/drawing/2014/main" id="{A1DA1A01-D1AF-4074-969E-C4E38CDC7A83}"/>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03" name="Line 284">
                <a:extLst>
                  <a:ext uri="{FF2B5EF4-FFF2-40B4-BE49-F238E27FC236}">
                    <a16:creationId xmlns:a16="http://schemas.microsoft.com/office/drawing/2014/main" id="{A9A2907E-3ADC-4747-8FD8-9FF5895BC11D}"/>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88" name="Picture 399" descr="cell_tower_radiation copy">
              <a:extLst>
                <a:ext uri="{FF2B5EF4-FFF2-40B4-BE49-F238E27FC236}">
                  <a16:creationId xmlns:a16="http://schemas.microsoft.com/office/drawing/2014/main" id="{BD162676-8B86-4B47-9857-24C09ABB03E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04" name="Group 356">
            <a:extLst>
              <a:ext uri="{FF2B5EF4-FFF2-40B4-BE49-F238E27FC236}">
                <a16:creationId xmlns:a16="http://schemas.microsoft.com/office/drawing/2014/main" id="{F024E6E1-EED3-48F5-8420-CBE058E76274}"/>
              </a:ext>
            </a:extLst>
          </p:cNvPr>
          <p:cNvGrpSpPr>
            <a:grpSpLocks/>
          </p:cNvGrpSpPr>
          <p:nvPr/>
        </p:nvGrpSpPr>
        <p:grpSpPr bwMode="auto">
          <a:xfrm>
            <a:off x="2112963" y="2495947"/>
            <a:ext cx="465137" cy="481012"/>
            <a:chOff x="313" y="1497"/>
            <a:chExt cx="1152" cy="1014"/>
          </a:xfrm>
        </p:grpSpPr>
        <p:pic>
          <p:nvPicPr>
            <p:cNvPr id="105" name="Picture 354" descr="laptop_stylized_small">
              <a:extLst>
                <a:ext uri="{FF2B5EF4-FFF2-40B4-BE49-F238E27FC236}">
                  <a16:creationId xmlns:a16="http://schemas.microsoft.com/office/drawing/2014/main" id="{0402C9FF-8F49-42B3-AB10-55B519CF75E3}"/>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6" name="Picture 355" descr="antenna_stylized">
              <a:extLst>
                <a:ext uri="{FF2B5EF4-FFF2-40B4-BE49-F238E27FC236}">
                  <a16:creationId xmlns:a16="http://schemas.microsoft.com/office/drawing/2014/main" id="{B4587186-2FF2-43E4-8459-E16843AB0597}"/>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07" name="Group 356">
            <a:extLst>
              <a:ext uri="{FF2B5EF4-FFF2-40B4-BE49-F238E27FC236}">
                <a16:creationId xmlns:a16="http://schemas.microsoft.com/office/drawing/2014/main" id="{64717C58-C763-4D2E-9800-AF7A324429BC}"/>
              </a:ext>
            </a:extLst>
          </p:cNvPr>
          <p:cNvGrpSpPr>
            <a:grpSpLocks/>
          </p:cNvGrpSpPr>
          <p:nvPr/>
        </p:nvGrpSpPr>
        <p:grpSpPr bwMode="auto">
          <a:xfrm>
            <a:off x="2005013" y="3294459"/>
            <a:ext cx="333375" cy="368300"/>
            <a:chOff x="313" y="1497"/>
            <a:chExt cx="1152" cy="1014"/>
          </a:xfrm>
        </p:grpSpPr>
        <p:pic>
          <p:nvPicPr>
            <p:cNvPr id="108" name="Picture 354" descr="laptop_stylized_small">
              <a:extLst>
                <a:ext uri="{FF2B5EF4-FFF2-40B4-BE49-F238E27FC236}">
                  <a16:creationId xmlns:a16="http://schemas.microsoft.com/office/drawing/2014/main" id="{95456D38-8B15-4158-B08F-7774AAA7B3F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9" name="Picture 355" descr="antenna_stylized">
              <a:extLst>
                <a:ext uri="{FF2B5EF4-FFF2-40B4-BE49-F238E27FC236}">
                  <a16:creationId xmlns:a16="http://schemas.microsoft.com/office/drawing/2014/main" id="{1D4E8873-ED3D-43BD-83B1-44C4E1E0668E}"/>
                </a:ext>
              </a:extLst>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0" name="Group 356">
            <a:extLst>
              <a:ext uri="{FF2B5EF4-FFF2-40B4-BE49-F238E27FC236}">
                <a16:creationId xmlns:a16="http://schemas.microsoft.com/office/drawing/2014/main" id="{31174A51-CE65-4CE0-992E-6F16515DB1E5}"/>
              </a:ext>
            </a:extLst>
          </p:cNvPr>
          <p:cNvGrpSpPr>
            <a:grpSpLocks/>
          </p:cNvGrpSpPr>
          <p:nvPr/>
        </p:nvGrpSpPr>
        <p:grpSpPr bwMode="auto">
          <a:xfrm>
            <a:off x="1482725" y="3380184"/>
            <a:ext cx="282575" cy="344488"/>
            <a:chOff x="313" y="1497"/>
            <a:chExt cx="1152" cy="1014"/>
          </a:xfrm>
        </p:grpSpPr>
        <p:pic>
          <p:nvPicPr>
            <p:cNvPr id="111" name="Picture 354" descr="laptop_stylized_small">
              <a:extLst>
                <a:ext uri="{FF2B5EF4-FFF2-40B4-BE49-F238E27FC236}">
                  <a16:creationId xmlns:a16="http://schemas.microsoft.com/office/drawing/2014/main" id="{043B6B01-0D7F-4635-AA45-5F31CE8F3FFC}"/>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2" name="Picture 355" descr="antenna_stylized">
              <a:extLst>
                <a:ext uri="{FF2B5EF4-FFF2-40B4-BE49-F238E27FC236}">
                  <a16:creationId xmlns:a16="http://schemas.microsoft.com/office/drawing/2014/main" id="{BC7B8D54-91F8-4C81-801D-960720D992AA}"/>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3" name="Group 403">
            <a:extLst>
              <a:ext uri="{FF2B5EF4-FFF2-40B4-BE49-F238E27FC236}">
                <a16:creationId xmlns:a16="http://schemas.microsoft.com/office/drawing/2014/main" id="{D238349D-4D50-4DB1-ADDA-2CA8E3A25E8E}"/>
              </a:ext>
            </a:extLst>
          </p:cNvPr>
          <p:cNvGrpSpPr>
            <a:grpSpLocks/>
          </p:cNvGrpSpPr>
          <p:nvPr/>
        </p:nvGrpSpPr>
        <p:grpSpPr bwMode="auto">
          <a:xfrm>
            <a:off x="1189038" y="3043634"/>
            <a:ext cx="444500" cy="382588"/>
            <a:chOff x="2751" y="1851"/>
            <a:chExt cx="462" cy="478"/>
          </a:xfrm>
        </p:grpSpPr>
        <p:pic>
          <p:nvPicPr>
            <p:cNvPr id="114" name="Picture 364" descr="iphone_stylized_small">
              <a:extLst>
                <a:ext uri="{FF2B5EF4-FFF2-40B4-BE49-F238E27FC236}">
                  <a16:creationId xmlns:a16="http://schemas.microsoft.com/office/drawing/2014/main" id="{294DE523-DAD0-43C9-B555-595B0F1DECC4}"/>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5" name="Picture 402" descr="antenna_radiation_stylized">
              <a:extLst>
                <a:ext uri="{FF2B5EF4-FFF2-40B4-BE49-F238E27FC236}">
                  <a16:creationId xmlns:a16="http://schemas.microsoft.com/office/drawing/2014/main" id="{6E3429AB-4223-44EA-A14B-45F778248577}"/>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6" name="Group 356">
            <a:extLst>
              <a:ext uri="{FF2B5EF4-FFF2-40B4-BE49-F238E27FC236}">
                <a16:creationId xmlns:a16="http://schemas.microsoft.com/office/drawing/2014/main" id="{E21CFE41-32C1-4E32-9C24-C5F2FB0C0917}"/>
              </a:ext>
            </a:extLst>
          </p:cNvPr>
          <p:cNvGrpSpPr>
            <a:grpSpLocks/>
          </p:cNvGrpSpPr>
          <p:nvPr/>
        </p:nvGrpSpPr>
        <p:grpSpPr bwMode="auto">
          <a:xfrm>
            <a:off x="1565275" y="1794272"/>
            <a:ext cx="446088" cy="385762"/>
            <a:chOff x="313" y="1497"/>
            <a:chExt cx="1152" cy="1014"/>
          </a:xfrm>
        </p:grpSpPr>
        <p:pic>
          <p:nvPicPr>
            <p:cNvPr id="117" name="Picture 354" descr="laptop_stylized_small">
              <a:extLst>
                <a:ext uri="{FF2B5EF4-FFF2-40B4-BE49-F238E27FC236}">
                  <a16:creationId xmlns:a16="http://schemas.microsoft.com/office/drawing/2014/main" id="{85647D8D-E16E-4604-BE66-97E7368E0ABA}"/>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8" name="Picture 355" descr="antenna_stylized">
              <a:extLst>
                <a:ext uri="{FF2B5EF4-FFF2-40B4-BE49-F238E27FC236}">
                  <a16:creationId xmlns:a16="http://schemas.microsoft.com/office/drawing/2014/main" id="{5993C4FA-4960-4CE3-90EA-E8D20C2716DB}"/>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9" name="Group 403">
            <a:extLst>
              <a:ext uri="{FF2B5EF4-FFF2-40B4-BE49-F238E27FC236}">
                <a16:creationId xmlns:a16="http://schemas.microsoft.com/office/drawing/2014/main" id="{D3AFAEF7-6765-4514-B546-7C2B3F3BE44E}"/>
              </a:ext>
            </a:extLst>
          </p:cNvPr>
          <p:cNvGrpSpPr>
            <a:grpSpLocks/>
          </p:cNvGrpSpPr>
          <p:nvPr/>
        </p:nvGrpSpPr>
        <p:grpSpPr bwMode="auto">
          <a:xfrm>
            <a:off x="762000" y="2922984"/>
            <a:ext cx="446088" cy="381000"/>
            <a:chOff x="2751" y="1851"/>
            <a:chExt cx="462" cy="478"/>
          </a:xfrm>
        </p:grpSpPr>
        <p:pic>
          <p:nvPicPr>
            <p:cNvPr id="120" name="Picture 364" descr="iphone_stylized_small">
              <a:extLst>
                <a:ext uri="{FF2B5EF4-FFF2-40B4-BE49-F238E27FC236}">
                  <a16:creationId xmlns:a16="http://schemas.microsoft.com/office/drawing/2014/main" id="{A8D66AC3-2F7A-483F-B463-5461A90464CC}"/>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1" name="Picture 402" descr="antenna_radiation_stylized">
              <a:extLst>
                <a:ext uri="{FF2B5EF4-FFF2-40B4-BE49-F238E27FC236}">
                  <a16:creationId xmlns:a16="http://schemas.microsoft.com/office/drawing/2014/main" id="{CC885C49-1328-4ACF-9961-CF5C68032102}"/>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22" name="Rectangle 64">
            <a:extLst>
              <a:ext uri="{FF2B5EF4-FFF2-40B4-BE49-F238E27FC236}">
                <a16:creationId xmlns:a16="http://schemas.microsoft.com/office/drawing/2014/main" id="{3B4644E5-4F87-41B6-84F8-021EB3D3F4A9}"/>
              </a:ext>
            </a:extLst>
          </p:cNvPr>
          <p:cNvSpPr>
            <a:spLocks noChangeArrowheads="1"/>
          </p:cNvSpPr>
          <p:nvPr/>
        </p:nvSpPr>
        <p:spPr bwMode="auto">
          <a:xfrm>
            <a:off x="5484813" y="1949847"/>
            <a:ext cx="3346450" cy="2820987"/>
          </a:xfrm>
          <a:prstGeom prst="rect">
            <a:avLst/>
          </a:prstGeom>
          <a:noFill/>
          <a:ln w="28575">
            <a:solidFill>
              <a:srgbClr val="C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23" name="Rectangle 65">
            <a:extLst>
              <a:ext uri="{FF2B5EF4-FFF2-40B4-BE49-F238E27FC236}">
                <a16:creationId xmlns:a16="http://schemas.microsoft.com/office/drawing/2014/main" id="{183E5EB0-F8B8-404A-8249-6561707BF4BC}"/>
              </a:ext>
            </a:extLst>
          </p:cNvPr>
          <p:cNvSpPr>
            <a:spLocks noChangeArrowheads="1"/>
          </p:cNvSpPr>
          <p:nvPr/>
        </p:nvSpPr>
        <p:spPr bwMode="auto">
          <a:xfrm>
            <a:off x="5538788" y="1723851"/>
            <a:ext cx="1912937" cy="28098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24" name="Rectangle 66">
            <a:extLst>
              <a:ext uri="{FF2B5EF4-FFF2-40B4-BE49-F238E27FC236}">
                <a16:creationId xmlns:a16="http://schemas.microsoft.com/office/drawing/2014/main" id="{934ACA22-1333-4C3D-AB99-BBE8A3EEB8A7}"/>
              </a:ext>
            </a:extLst>
          </p:cNvPr>
          <p:cNvSpPr>
            <a:spLocks noChangeArrowheads="1"/>
          </p:cNvSpPr>
          <p:nvPr/>
        </p:nvSpPr>
        <p:spPr bwMode="auto">
          <a:xfrm>
            <a:off x="5537200" y="1754584"/>
            <a:ext cx="3149600" cy="2579688"/>
          </a:xfrm>
          <a:prstGeom prst="rect">
            <a:avLst/>
          </a:prstGeom>
          <a:noFill/>
          <a:ln>
            <a:noFill/>
          </a:ln>
          <a:effectLst/>
          <a:extLst>
            <a:ext uri="{909E8E84-426E-40dd-AFC4-6F175D3DCCD1}">
              <a14:hiddenFill xmlns:a14="http://schemas.microsoft.com/office/drawing/2010/main" xmlns="">
                <a:solidFill>
                  <a:srgbClr val="FFCC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rgbClr val="000099"/>
              </a:buClr>
              <a:buSzPct val="75000"/>
              <a:buFont typeface="Wingdings" charset="0"/>
              <a:buNone/>
              <a:defRPr/>
            </a:pPr>
            <a:r>
              <a:rPr lang="en-US" sz="2000" dirty="0">
                <a:cs typeface="+mn-cs"/>
              </a:rPr>
              <a:t> </a:t>
            </a:r>
            <a:r>
              <a:rPr lang="zh-CN" altLang="en-US" sz="2400" dirty="0">
                <a:latin typeface="Gill Sans MT" charset="0"/>
              </a:rPr>
              <a:t>无线链路</a:t>
            </a:r>
            <a:endParaRPr lang="en-US" sz="2400" dirty="0">
              <a:latin typeface="Gill Sans MT" charset="0"/>
              <a:cs typeface="+mn-cs"/>
            </a:endParaRPr>
          </a:p>
          <a:p>
            <a:pPr marL="238125" indent="-238125">
              <a:spcBef>
                <a:spcPct val="20000"/>
              </a:spcBef>
              <a:buClr>
                <a:srgbClr val="000099"/>
              </a:buClr>
              <a:buSzPct val="100000"/>
              <a:buFont typeface="Wingdings" charset="2"/>
              <a:buChar char="§"/>
              <a:defRPr/>
            </a:pPr>
            <a:r>
              <a:rPr lang="zh-CN" altLang="en-US" sz="2000" dirty="0">
                <a:latin typeface="Gill Sans MT" charset="0"/>
                <a:cs typeface="+mn-cs"/>
              </a:rPr>
              <a:t>主要用于连接基站和无线主机</a:t>
            </a:r>
            <a:endParaRPr lang="en-US" sz="2000" dirty="0">
              <a:latin typeface="Gill Sans MT" charset="0"/>
              <a:cs typeface="+mn-cs"/>
            </a:endParaRPr>
          </a:p>
          <a:p>
            <a:pPr marL="238125" indent="-238125">
              <a:spcBef>
                <a:spcPct val="20000"/>
              </a:spcBef>
              <a:buClr>
                <a:srgbClr val="000099"/>
              </a:buClr>
              <a:buSzPct val="100000"/>
              <a:buFont typeface="Wingdings" charset="2"/>
              <a:buChar char="§"/>
              <a:defRPr/>
            </a:pPr>
            <a:r>
              <a:rPr lang="zh-CN" altLang="en-US" sz="2000" dirty="0">
                <a:latin typeface="Gill Sans MT" charset="0"/>
                <a:cs typeface="+mn-cs"/>
              </a:rPr>
              <a:t>也可以用于骨干链路</a:t>
            </a:r>
            <a:endParaRPr lang="en-US" sz="2000" dirty="0">
              <a:latin typeface="Gill Sans MT" charset="0"/>
              <a:cs typeface="+mn-cs"/>
            </a:endParaRPr>
          </a:p>
          <a:p>
            <a:pPr marL="238125" indent="-238125">
              <a:spcBef>
                <a:spcPct val="20000"/>
              </a:spcBef>
              <a:buClr>
                <a:srgbClr val="000099"/>
              </a:buClr>
              <a:buSzPct val="100000"/>
              <a:buFont typeface="Wingdings" charset="2"/>
              <a:buChar char="§"/>
              <a:defRPr/>
            </a:pPr>
            <a:r>
              <a:rPr lang="zh-CN" altLang="en-US" sz="2000" dirty="0">
                <a:latin typeface="Gill Sans MT" charset="0"/>
                <a:cs typeface="+mn-cs"/>
              </a:rPr>
              <a:t>使用多接入协议，避免碰撞</a:t>
            </a:r>
            <a:endParaRPr lang="en-US" sz="2000" dirty="0">
              <a:latin typeface="Gill Sans MT" charset="0"/>
              <a:cs typeface="+mn-cs"/>
            </a:endParaRPr>
          </a:p>
          <a:p>
            <a:pPr marL="238125" indent="-238125">
              <a:spcBef>
                <a:spcPct val="20000"/>
              </a:spcBef>
              <a:buClr>
                <a:srgbClr val="000099"/>
              </a:buClr>
              <a:buSzPct val="100000"/>
              <a:buFont typeface="Wingdings" charset="2"/>
              <a:buChar char="§"/>
              <a:defRPr/>
            </a:pPr>
            <a:r>
              <a:rPr lang="zh-CN" altLang="en-US" sz="2000" dirty="0">
                <a:latin typeface="Gill Sans MT" charset="0"/>
                <a:cs typeface="+mn-cs"/>
              </a:rPr>
              <a:t>支持不同的传输速率和通信距离</a:t>
            </a:r>
            <a:endParaRPr lang="en-US" sz="2000" dirty="0">
              <a:latin typeface="Gill Sans MT" charset="0"/>
              <a:cs typeface="+mn-cs"/>
            </a:endParaRPr>
          </a:p>
        </p:txBody>
      </p:sp>
      <p:sp>
        <p:nvSpPr>
          <p:cNvPr id="125" name="Line 68">
            <a:extLst>
              <a:ext uri="{FF2B5EF4-FFF2-40B4-BE49-F238E27FC236}">
                <a16:creationId xmlns:a16="http://schemas.microsoft.com/office/drawing/2014/main" id="{96BEA399-D5A0-45D9-8EA1-ABF29F8998D1}"/>
              </a:ext>
            </a:extLst>
          </p:cNvPr>
          <p:cNvSpPr>
            <a:spLocks noChangeShapeType="1"/>
          </p:cNvSpPr>
          <p:nvPr/>
        </p:nvSpPr>
        <p:spPr bwMode="auto">
          <a:xfrm flipH="1">
            <a:off x="6207125" y="4770834"/>
            <a:ext cx="106363" cy="54927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26" name="AutoShape 72">
            <a:extLst>
              <a:ext uri="{FF2B5EF4-FFF2-40B4-BE49-F238E27FC236}">
                <a16:creationId xmlns:a16="http://schemas.microsoft.com/office/drawing/2014/main" id="{6A68F04C-782A-4305-82C2-493195091D14}"/>
              </a:ext>
            </a:extLst>
          </p:cNvPr>
          <p:cNvSpPr>
            <a:spLocks noChangeAspect="1" noChangeArrowheads="1" noTextEdit="1"/>
          </p:cNvSpPr>
          <p:nvPr/>
        </p:nvSpPr>
        <p:spPr bwMode="auto">
          <a:xfrm>
            <a:off x="7800975" y="1750839"/>
            <a:ext cx="735013" cy="220662"/>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p>
        </p:txBody>
      </p:sp>
      <p:grpSp>
        <p:nvGrpSpPr>
          <p:cNvPr id="127" name="Group 137">
            <a:extLst>
              <a:ext uri="{FF2B5EF4-FFF2-40B4-BE49-F238E27FC236}">
                <a16:creationId xmlns:a16="http://schemas.microsoft.com/office/drawing/2014/main" id="{5FB7B048-604E-4AF1-B720-69BE3467DAC3}"/>
              </a:ext>
            </a:extLst>
          </p:cNvPr>
          <p:cNvGrpSpPr>
            <a:grpSpLocks/>
          </p:cNvGrpSpPr>
          <p:nvPr/>
        </p:nvGrpSpPr>
        <p:grpSpPr bwMode="auto">
          <a:xfrm>
            <a:off x="7815263" y="1668289"/>
            <a:ext cx="722312" cy="303212"/>
            <a:chOff x="4750" y="264"/>
            <a:chExt cx="455" cy="191"/>
          </a:xfrm>
        </p:grpSpPr>
        <p:sp>
          <p:nvSpPr>
            <p:cNvPr id="128" name="Freeform 89">
              <a:extLst>
                <a:ext uri="{FF2B5EF4-FFF2-40B4-BE49-F238E27FC236}">
                  <a16:creationId xmlns:a16="http://schemas.microsoft.com/office/drawing/2014/main" id="{B9D60E69-9FEE-4C69-8A29-32C57F994D44}"/>
                </a:ext>
              </a:extLst>
            </p:cNvPr>
            <p:cNvSpPr>
              <a:spLocks/>
            </p:cNvSpPr>
            <p:nvPr/>
          </p:nvSpPr>
          <p:spPr bwMode="auto">
            <a:xfrm>
              <a:off x="4872" y="298"/>
              <a:ext cx="82" cy="104"/>
            </a:xfrm>
            <a:custGeom>
              <a:avLst/>
              <a:gdLst>
                <a:gd name="T0" fmla="*/ 0 w 247"/>
                <a:gd name="T1" fmla="*/ 0 h 209"/>
                <a:gd name="T2" fmla="*/ 0 w 247"/>
                <a:gd name="T3" fmla="*/ 0 h 209"/>
                <a:gd name="T4" fmla="*/ 0 w 247"/>
                <a:gd name="T5" fmla="*/ 0 h 209"/>
                <a:gd name="T6" fmla="*/ 0 w 247"/>
                <a:gd name="T7" fmla="*/ 0 h 209"/>
                <a:gd name="T8" fmla="*/ 0 w 247"/>
                <a:gd name="T9" fmla="*/ 1 h 209"/>
                <a:gd name="T10" fmla="*/ 0 w 247"/>
                <a:gd name="T11" fmla="*/ 1 h 209"/>
                <a:gd name="T12" fmla="*/ 0 w 247"/>
                <a:gd name="T13" fmla="*/ 1 h 209"/>
                <a:gd name="T14" fmla="*/ 0 w 247"/>
                <a:gd name="T15" fmla="*/ 1 h 209"/>
                <a:gd name="T16" fmla="*/ 0 w 247"/>
                <a:gd name="T17" fmla="*/ 2 h 209"/>
                <a:gd name="T18" fmla="*/ 0 w 247"/>
                <a:gd name="T19" fmla="*/ 2 h 209"/>
                <a:gd name="T20" fmla="*/ 0 w 247"/>
                <a:gd name="T21" fmla="*/ 2 h 209"/>
                <a:gd name="T22" fmla="*/ 0 w 247"/>
                <a:gd name="T23" fmla="*/ 2 h 209"/>
                <a:gd name="T24" fmla="*/ 0 w 247"/>
                <a:gd name="T25" fmla="*/ 3 h 209"/>
                <a:gd name="T26" fmla="*/ 0 w 247"/>
                <a:gd name="T27" fmla="*/ 3 h 209"/>
                <a:gd name="T28" fmla="*/ 0 w 247"/>
                <a:gd name="T29" fmla="*/ 3 h 209"/>
                <a:gd name="T30" fmla="*/ 0 w 247"/>
                <a:gd name="T31" fmla="*/ 3 h 209"/>
                <a:gd name="T32" fmla="*/ 0 w 247"/>
                <a:gd name="T33" fmla="*/ 3 h 209"/>
                <a:gd name="T34" fmla="*/ 0 w 247"/>
                <a:gd name="T35" fmla="*/ 3 h 209"/>
                <a:gd name="T36" fmla="*/ 0 w 247"/>
                <a:gd name="T37" fmla="*/ 3 h 209"/>
                <a:gd name="T38" fmla="*/ 0 w 247"/>
                <a:gd name="T39" fmla="*/ 3 h 209"/>
                <a:gd name="T40" fmla="*/ 0 w 247"/>
                <a:gd name="T41" fmla="*/ 3 h 209"/>
                <a:gd name="T42" fmla="*/ 0 w 247"/>
                <a:gd name="T43" fmla="*/ 2 h 209"/>
                <a:gd name="T44" fmla="*/ 0 w 247"/>
                <a:gd name="T45" fmla="*/ 2 h 209"/>
                <a:gd name="T46" fmla="*/ 0 w 247"/>
                <a:gd name="T47" fmla="*/ 2 h 209"/>
                <a:gd name="T48" fmla="*/ 0 w 247"/>
                <a:gd name="T49" fmla="*/ 2 h 209"/>
                <a:gd name="T50" fmla="*/ 0 w 247"/>
                <a:gd name="T51" fmla="*/ 2 h 209"/>
                <a:gd name="T52" fmla="*/ 0 w 247"/>
                <a:gd name="T53" fmla="*/ 2 h 209"/>
                <a:gd name="T54" fmla="*/ 0 w 247"/>
                <a:gd name="T55" fmla="*/ 2 h 209"/>
                <a:gd name="T56" fmla="*/ 0 w 247"/>
                <a:gd name="T57" fmla="*/ 2 h 209"/>
                <a:gd name="T58" fmla="*/ 0 w 247"/>
                <a:gd name="T59" fmla="*/ 2 h 209"/>
                <a:gd name="T60" fmla="*/ 0 w 247"/>
                <a:gd name="T61" fmla="*/ 2 h 209"/>
                <a:gd name="T62" fmla="*/ 0 w 247"/>
                <a:gd name="T63" fmla="*/ 2 h 209"/>
                <a:gd name="T64" fmla="*/ 0 w 247"/>
                <a:gd name="T65" fmla="*/ 2 h 209"/>
                <a:gd name="T66" fmla="*/ 0 w 247"/>
                <a:gd name="T67" fmla="*/ 1 h 209"/>
                <a:gd name="T68" fmla="*/ 0 w 247"/>
                <a:gd name="T69" fmla="*/ 1 h 209"/>
                <a:gd name="T70" fmla="*/ 0 w 247"/>
                <a:gd name="T71" fmla="*/ 1 h 209"/>
                <a:gd name="T72" fmla="*/ 0 w 247"/>
                <a:gd name="T73" fmla="*/ 0 h 209"/>
                <a:gd name="T74" fmla="*/ 0 w 247"/>
                <a:gd name="T75" fmla="*/ 0 h 209"/>
                <a:gd name="T76" fmla="*/ 0 w 247"/>
                <a:gd name="T77" fmla="*/ 0 h 209"/>
                <a:gd name="T78" fmla="*/ 0 w 247"/>
                <a:gd name="T79" fmla="*/ 0 h 209"/>
                <a:gd name="T80" fmla="*/ 0 w 247"/>
                <a:gd name="T81" fmla="*/ 0 h 209"/>
                <a:gd name="T82" fmla="*/ 0 w 247"/>
                <a:gd name="T83" fmla="*/ 0 h 209"/>
                <a:gd name="T84" fmla="*/ 0 w 247"/>
                <a:gd name="T85" fmla="*/ 0 h 209"/>
                <a:gd name="T86" fmla="*/ 0 w 247"/>
                <a:gd name="T87" fmla="*/ 0 h 209"/>
                <a:gd name="T88" fmla="*/ 0 w 247"/>
                <a:gd name="T89" fmla="*/ 0 h 209"/>
                <a:gd name="T90" fmla="*/ 0 w 247"/>
                <a:gd name="T91" fmla="*/ 0 h 209"/>
                <a:gd name="T92" fmla="*/ 0 w 247"/>
                <a:gd name="T93" fmla="*/ 0 h 209"/>
                <a:gd name="T94" fmla="*/ 0 w 247"/>
                <a:gd name="T95" fmla="*/ 0 h 209"/>
                <a:gd name="T96" fmla="*/ 0 w 247"/>
                <a:gd name="T97" fmla="*/ 0 h 2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47" h="209">
                  <a:moveTo>
                    <a:pt x="87" y="27"/>
                  </a:moveTo>
                  <a:lnTo>
                    <a:pt x="68" y="35"/>
                  </a:lnTo>
                  <a:lnTo>
                    <a:pt x="52" y="46"/>
                  </a:lnTo>
                  <a:lnTo>
                    <a:pt x="37" y="57"/>
                  </a:lnTo>
                  <a:lnTo>
                    <a:pt x="24" y="69"/>
                  </a:lnTo>
                  <a:lnTo>
                    <a:pt x="14" y="83"/>
                  </a:lnTo>
                  <a:lnTo>
                    <a:pt x="7" y="97"/>
                  </a:lnTo>
                  <a:lnTo>
                    <a:pt x="2" y="113"/>
                  </a:lnTo>
                  <a:lnTo>
                    <a:pt x="0" y="128"/>
                  </a:lnTo>
                  <a:lnTo>
                    <a:pt x="2" y="150"/>
                  </a:lnTo>
                  <a:lnTo>
                    <a:pt x="14" y="167"/>
                  </a:lnTo>
                  <a:lnTo>
                    <a:pt x="32" y="183"/>
                  </a:lnTo>
                  <a:lnTo>
                    <a:pt x="55" y="194"/>
                  </a:lnTo>
                  <a:lnTo>
                    <a:pt x="81" y="203"/>
                  </a:lnTo>
                  <a:lnTo>
                    <a:pt x="109" y="208"/>
                  </a:lnTo>
                  <a:lnTo>
                    <a:pt x="138" y="209"/>
                  </a:lnTo>
                  <a:lnTo>
                    <a:pt x="165" y="206"/>
                  </a:lnTo>
                  <a:lnTo>
                    <a:pt x="171" y="206"/>
                  </a:lnTo>
                  <a:lnTo>
                    <a:pt x="177" y="203"/>
                  </a:lnTo>
                  <a:lnTo>
                    <a:pt x="181" y="200"/>
                  </a:lnTo>
                  <a:lnTo>
                    <a:pt x="183" y="196"/>
                  </a:lnTo>
                  <a:lnTo>
                    <a:pt x="180" y="191"/>
                  </a:lnTo>
                  <a:lnTo>
                    <a:pt x="174" y="187"/>
                  </a:lnTo>
                  <a:lnTo>
                    <a:pt x="167" y="183"/>
                  </a:lnTo>
                  <a:lnTo>
                    <a:pt x="159" y="181"/>
                  </a:lnTo>
                  <a:lnTo>
                    <a:pt x="145" y="178"/>
                  </a:lnTo>
                  <a:lnTo>
                    <a:pt x="130" y="176"/>
                  </a:lnTo>
                  <a:lnTo>
                    <a:pt x="116" y="174"/>
                  </a:lnTo>
                  <a:lnTo>
                    <a:pt x="103" y="171"/>
                  </a:lnTo>
                  <a:lnTo>
                    <a:pt x="90" y="168"/>
                  </a:lnTo>
                  <a:lnTo>
                    <a:pt x="77" y="164"/>
                  </a:lnTo>
                  <a:lnTo>
                    <a:pt x="65" y="159"/>
                  </a:lnTo>
                  <a:lnTo>
                    <a:pt x="53" y="151"/>
                  </a:lnTo>
                  <a:lnTo>
                    <a:pt x="49" y="116"/>
                  </a:lnTo>
                  <a:lnTo>
                    <a:pt x="61" y="87"/>
                  </a:lnTo>
                  <a:lnTo>
                    <a:pt x="84" y="64"/>
                  </a:lnTo>
                  <a:lnTo>
                    <a:pt x="116" y="46"/>
                  </a:lnTo>
                  <a:lnTo>
                    <a:pt x="151" y="31"/>
                  </a:lnTo>
                  <a:lnTo>
                    <a:pt x="187" y="20"/>
                  </a:lnTo>
                  <a:lnTo>
                    <a:pt x="220" y="12"/>
                  </a:lnTo>
                  <a:lnTo>
                    <a:pt x="247" y="5"/>
                  </a:lnTo>
                  <a:lnTo>
                    <a:pt x="231" y="1"/>
                  </a:lnTo>
                  <a:lnTo>
                    <a:pt x="213" y="0"/>
                  </a:lnTo>
                  <a:lnTo>
                    <a:pt x="193" y="2"/>
                  </a:lnTo>
                  <a:lnTo>
                    <a:pt x="171" y="5"/>
                  </a:lnTo>
                  <a:lnTo>
                    <a:pt x="149" y="10"/>
                  </a:lnTo>
                  <a:lnTo>
                    <a:pt x="127" y="15"/>
                  </a:lnTo>
                  <a:lnTo>
                    <a:pt x="106" y="21"/>
                  </a:lnTo>
                  <a:lnTo>
                    <a:pt x="87" y="27"/>
                  </a:lnTo>
                  <a:close/>
                </a:path>
              </a:pathLst>
            </a:custGeom>
            <a:solidFill>
              <a:srgbClr val="C9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29" name="Freeform 90">
              <a:extLst>
                <a:ext uri="{FF2B5EF4-FFF2-40B4-BE49-F238E27FC236}">
                  <a16:creationId xmlns:a16="http://schemas.microsoft.com/office/drawing/2014/main" id="{E0DA344C-5729-4A7A-8779-0D7AFD60AD4E}"/>
                </a:ext>
              </a:extLst>
            </p:cNvPr>
            <p:cNvSpPr>
              <a:spLocks/>
            </p:cNvSpPr>
            <p:nvPr/>
          </p:nvSpPr>
          <p:spPr bwMode="auto">
            <a:xfrm>
              <a:off x="5012" y="297"/>
              <a:ext cx="53" cy="81"/>
            </a:xfrm>
            <a:custGeom>
              <a:avLst/>
              <a:gdLst>
                <a:gd name="T0" fmla="*/ 0 w 158"/>
                <a:gd name="T1" fmla="*/ 1 h 162"/>
                <a:gd name="T2" fmla="*/ 0 w 158"/>
                <a:gd name="T3" fmla="*/ 2 h 162"/>
                <a:gd name="T4" fmla="*/ 0 w 158"/>
                <a:gd name="T5" fmla="*/ 2 h 162"/>
                <a:gd name="T6" fmla="*/ 0 w 158"/>
                <a:gd name="T7" fmla="*/ 2 h 162"/>
                <a:gd name="T8" fmla="*/ 0 w 158"/>
                <a:gd name="T9" fmla="*/ 2 h 162"/>
                <a:gd name="T10" fmla="*/ 0 w 158"/>
                <a:gd name="T11" fmla="*/ 2 h 162"/>
                <a:gd name="T12" fmla="*/ 0 w 158"/>
                <a:gd name="T13" fmla="*/ 3 h 162"/>
                <a:gd name="T14" fmla="*/ 0 w 158"/>
                <a:gd name="T15" fmla="*/ 3 h 162"/>
                <a:gd name="T16" fmla="*/ 0 w 158"/>
                <a:gd name="T17" fmla="*/ 3 h 162"/>
                <a:gd name="T18" fmla="*/ 0 w 158"/>
                <a:gd name="T19" fmla="*/ 3 h 162"/>
                <a:gd name="T20" fmla="*/ 0 w 158"/>
                <a:gd name="T21" fmla="*/ 3 h 162"/>
                <a:gd name="T22" fmla="*/ 0 w 158"/>
                <a:gd name="T23" fmla="*/ 3 h 162"/>
                <a:gd name="T24" fmla="*/ 0 w 158"/>
                <a:gd name="T25" fmla="*/ 3 h 162"/>
                <a:gd name="T26" fmla="*/ 0 w 158"/>
                <a:gd name="T27" fmla="*/ 3 h 162"/>
                <a:gd name="T28" fmla="*/ 0 w 158"/>
                <a:gd name="T29" fmla="*/ 3 h 162"/>
                <a:gd name="T30" fmla="*/ 0 w 158"/>
                <a:gd name="T31" fmla="*/ 3 h 162"/>
                <a:gd name="T32" fmla="*/ 0 w 158"/>
                <a:gd name="T33" fmla="*/ 3 h 162"/>
                <a:gd name="T34" fmla="*/ 0 w 158"/>
                <a:gd name="T35" fmla="*/ 3 h 162"/>
                <a:gd name="T36" fmla="*/ 0 w 158"/>
                <a:gd name="T37" fmla="*/ 3 h 162"/>
                <a:gd name="T38" fmla="*/ 0 w 158"/>
                <a:gd name="T39" fmla="*/ 3 h 162"/>
                <a:gd name="T40" fmla="*/ 0 w 158"/>
                <a:gd name="T41" fmla="*/ 2 h 162"/>
                <a:gd name="T42" fmla="*/ 0 w 158"/>
                <a:gd name="T43" fmla="*/ 2 h 162"/>
                <a:gd name="T44" fmla="*/ 0 w 158"/>
                <a:gd name="T45" fmla="*/ 2 h 162"/>
                <a:gd name="T46" fmla="*/ 0 w 158"/>
                <a:gd name="T47" fmla="*/ 2 h 162"/>
                <a:gd name="T48" fmla="*/ 0 w 158"/>
                <a:gd name="T49" fmla="*/ 1 h 162"/>
                <a:gd name="T50" fmla="*/ 0 w 158"/>
                <a:gd name="T51" fmla="*/ 1 h 162"/>
                <a:gd name="T52" fmla="*/ 0 w 158"/>
                <a:gd name="T53" fmla="*/ 1 h 162"/>
                <a:gd name="T54" fmla="*/ 0 w 158"/>
                <a:gd name="T55" fmla="*/ 1 h 162"/>
                <a:gd name="T56" fmla="*/ 0 w 158"/>
                <a:gd name="T57" fmla="*/ 1 h 162"/>
                <a:gd name="T58" fmla="*/ 0 w 158"/>
                <a:gd name="T59" fmla="*/ 1 h 162"/>
                <a:gd name="T60" fmla="*/ 0 w 158"/>
                <a:gd name="T61" fmla="*/ 0 h 162"/>
                <a:gd name="T62" fmla="*/ 0 w 158"/>
                <a:gd name="T63" fmla="*/ 0 h 162"/>
                <a:gd name="T64" fmla="*/ 0 w 158"/>
                <a:gd name="T65" fmla="*/ 1 h 162"/>
                <a:gd name="T66" fmla="*/ 0 w 158"/>
                <a:gd name="T67" fmla="*/ 1 h 162"/>
                <a:gd name="T68" fmla="*/ 0 w 158"/>
                <a:gd name="T69" fmla="*/ 1 h 162"/>
                <a:gd name="T70" fmla="*/ 0 w 158"/>
                <a:gd name="T71" fmla="*/ 1 h 162"/>
                <a:gd name="T72" fmla="*/ 0 w 158"/>
                <a:gd name="T73" fmla="*/ 1 h 162"/>
                <a:gd name="T74" fmla="*/ 0 w 158"/>
                <a:gd name="T75" fmla="*/ 1 h 162"/>
                <a:gd name="T76" fmla="*/ 0 w 158"/>
                <a:gd name="T77" fmla="*/ 1 h 162"/>
                <a:gd name="T78" fmla="*/ 0 w 158"/>
                <a:gd name="T79" fmla="*/ 1 h 162"/>
                <a:gd name="T80" fmla="*/ 0 w 158"/>
                <a:gd name="T81" fmla="*/ 1 h 16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58" h="162">
                  <a:moveTo>
                    <a:pt x="134" y="53"/>
                  </a:moveTo>
                  <a:lnTo>
                    <a:pt x="140" y="69"/>
                  </a:lnTo>
                  <a:lnTo>
                    <a:pt x="138" y="85"/>
                  </a:lnTo>
                  <a:lnTo>
                    <a:pt x="128" y="97"/>
                  </a:lnTo>
                  <a:lnTo>
                    <a:pt x="113" y="109"/>
                  </a:lnTo>
                  <a:lnTo>
                    <a:pt x="96" y="119"/>
                  </a:lnTo>
                  <a:lnTo>
                    <a:pt x="76" y="129"/>
                  </a:lnTo>
                  <a:lnTo>
                    <a:pt x="55" y="138"/>
                  </a:lnTo>
                  <a:lnTo>
                    <a:pt x="38" y="148"/>
                  </a:lnTo>
                  <a:lnTo>
                    <a:pt x="35" y="151"/>
                  </a:lnTo>
                  <a:lnTo>
                    <a:pt x="33" y="153"/>
                  </a:lnTo>
                  <a:lnTo>
                    <a:pt x="33" y="156"/>
                  </a:lnTo>
                  <a:lnTo>
                    <a:pt x="35" y="159"/>
                  </a:lnTo>
                  <a:lnTo>
                    <a:pt x="39" y="161"/>
                  </a:lnTo>
                  <a:lnTo>
                    <a:pt x="44" y="162"/>
                  </a:lnTo>
                  <a:lnTo>
                    <a:pt x="46" y="162"/>
                  </a:lnTo>
                  <a:lnTo>
                    <a:pt x="51" y="161"/>
                  </a:lnTo>
                  <a:lnTo>
                    <a:pt x="74" y="152"/>
                  </a:lnTo>
                  <a:lnTo>
                    <a:pt x="96" y="142"/>
                  </a:lnTo>
                  <a:lnTo>
                    <a:pt x="116" y="130"/>
                  </a:lnTo>
                  <a:lnTo>
                    <a:pt x="135" y="117"/>
                  </a:lnTo>
                  <a:lnTo>
                    <a:pt x="148" y="102"/>
                  </a:lnTo>
                  <a:lnTo>
                    <a:pt x="157" y="86"/>
                  </a:lnTo>
                  <a:lnTo>
                    <a:pt x="158" y="68"/>
                  </a:lnTo>
                  <a:lnTo>
                    <a:pt x="153" y="50"/>
                  </a:lnTo>
                  <a:lnTo>
                    <a:pt x="140" y="35"/>
                  </a:lnTo>
                  <a:lnTo>
                    <a:pt x="121" y="23"/>
                  </a:lnTo>
                  <a:lnTo>
                    <a:pt x="97" y="14"/>
                  </a:lnTo>
                  <a:lnTo>
                    <a:pt x="71" y="6"/>
                  </a:lnTo>
                  <a:lnTo>
                    <a:pt x="45" y="2"/>
                  </a:lnTo>
                  <a:lnTo>
                    <a:pt x="23" y="0"/>
                  </a:lnTo>
                  <a:lnTo>
                    <a:pt x="7" y="0"/>
                  </a:lnTo>
                  <a:lnTo>
                    <a:pt x="0" y="3"/>
                  </a:lnTo>
                  <a:lnTo>
                    <a:pt x="17" y="9"/>
                  </a:lnTo>
                  <a:lnTo>
                    <a:pt x="36" y="13"/>
                  </a:lnTo>
                  <a:lnTo>
                    <a:pt x="57" y="17"/>
                  </a:lnTo>
                  <a:lnTo>
                    <a:pt x="76" y="21"/>
                  </a:lnTo>
                  <a:lnTo>
                    <a:pt x="94" y="26"/>
                  </a:lnTo>
                  <a:lnTo>
                    <a:pt x="110" y="33"/>
                  </a:lnTo>
                  <a:lnTo>
                    <a:pt x="124" y="42"/>
                  </a:lnTo>
                  <a:lnTo>
                    <a:pt x="134" y="53"/>
                  </a:lnTo>
                  <a:close/>
                </a:path>
              </a:pathLst>
            </a:custGeom>
            <a:solidFill>
              <a:srgbClr val="C9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30" name="Freeform 91">
              <a:extLst>
                <a:ext uri="{FF2B5EF4-FFF2-40B4-BE49-F238E27FC236}">
                  <a16:creationId xmlns:a16="http://schemas.microsoft.com/office/drawing/2014/main" id="{5F6DCABC-82CC-4C9A-A8AA-9A7F6509E2D3}"/>
                </a:ext>
              </a:extLst>
            </p:cNvPr>
            <p:cNvSpPr>
              <a:spLocks/>
            </p:cNvSpPr>
            <p:nvPr/>
          </p:nvSpPr>
          <p:spPr bwMode="auto">
            <a:xfrm>
              <a:off x="4820" y="278"/>
              <a:ext cx="133" cy="169"/>
            </a:xfrm>
            <a:custGeom>
              <a:avLst/>
              <a:gdLst>
                <a:gd name="T0" fmla="*/ 0 w 400"/>
                <a:gd name="T1" fmla="*/ 0 h 339"/>
                <a:gd name="T2" fmla="*/ 0 w 400"/>
                <a:gd name="T3" fmla="*/ 1 h 339"/>
                <a:gd name="T4" fmla="*/ 0 w 400"/>
                <a:gd name="T5" fmla="*/ 2 h 339"/>
                <a:gd name="T6" fmla="*/ 0 w 400"/>
                <a:gd name="T7" fmla="*/ 3 h 339"/>
                <a:gd name="T8" fmla="*/ 0 w 400"/>
                <a:gd name="T9" fmla="*/ 3 h 339"/>
                <a:gd name="T10" fmla="*/ 0 w 400"/>
                <a:gd name="T11" fmla="*/ 3 h 339"/>
                <a:gd name="T12" fmla="*/ 0 w 400"/>
                <a:gd name="T13" fmla="*/ 4 h 339"/>
                <a:gd name="T14" fmla="*/ 0 w 400"/>
                <a:gd name="T15" fmla="*/ 4 h 339"/>
                <a:gd name="T16" fmla="*/ 0 w 400"/>
                <a:gd name="T17" fmla="*/ 4 h 339"/>
                <a:gd name="T18" fmla="*/ 0 w 400"/>
                <a:gd name="T19" fmla="*/ 4 h 339"/>
                <a:gd name="T20" fmla="*/ 0 w 400"/>
                <a:gd name="T21" fmla="*/ 4 h 339"/>
                <a:gd name="T22" fmla="*/ 0 w 400"/>
                <a:gd name="T23" fmla="*/ 5 h 339"/>
                <a:gd name="T24" fmla="*/ 0 w 400"/>
                <a:gd name="T25" fmla="*/ 5 h 339"/>
                <a:gd name="T26" fmla="*/ 0 w 400"/>
                <a:gd name="T27" fmla="*/ 5 h 339"/>
                <a:gd name="T28" fmla="*/ 0 w 400"/>
                <a:gd name="T29" fmla="*/ 5 h 339"/>
                <a:gd name="T30" fmla="*/ 0 w 400"/>
                <a:gd name="T31" fmla="*/ 5 h 339"/>
                <a:gd name="T32" fmla="*/ 1 w 400"/>
                <a:gd name="T33" fmla="*/ 5 h 339"/>
                <a:gd name="T34" fmla="*/ 1 w 400"/>
                <a:gd name="T35" fmla="*/ 5 h 339"/>
                <a:gd name="T36" fmla="*/ 1 w 400"/>
                <a:gd name="T37" fmla="*/ 5 h 339"/>
                <a:gd name="T38" fmla="*/ 1 w 400"/>
                <a:gd name="T39" fmla="*/ 4 h 339"/>
                <a:gd name="T40" fmla="*/ 0 w 400"/>
                <a:gd name="T41" fmla="*/ 4 h 339"/>
                <a:gd name="T42" fmla="*/ 0 w 400"/>
                <a:gd name="T43" fmla="*/ 4 h 339"/>
                <a:gd name="T44" fmla="*/ 0 w 400"/>
                <a:gd name="T45" fmla="*/ 4 h 339"/>
                <a:gd name="T46" fmla="*/ 0 w 400"/>
                <a:gd name="T47" fmla="*/ 4 h 339"/>
                <a:gd name="T48" fmla="*/ 0 w 400"/>
                <a:gd name="T49" fmla="*/ 4 h 339"/>
                <a:gd name="T50" fmla="*/ 0 w 400"/>
                <a:gd name="T51" fmla="*/ 4 h 339"/>
                <a:gd name="T52" fmla="*/ 0 w 400"/>
                <a:gd name="T53" fmla="*/ 4 h 339"/>
                <a:gd name="T54" fmla="*/ 0 w 400"/>
                <a:gd name="T55" fmla="*/ 4 h 339"/>
                <a:gd name="T56" fmla="*/ 0 w 400"/>
                <a:gd name="T57" fmla="*/ 3 h 339"/>
                <a:gd name="T58" fmla="*/ 0 w 400"/>
                <a:gd name="T59" fmla="*/ 3 h 339"/>
                <a:gd name="T60" fmla="*/ 0 w 400"/>
                <a:gd name="T61" fmla="*/ 3 h 339"/>
                <a:gd name="T62" fmla="*/ 0 w 400"/>
                <a:gd name="T63" fmla="*/ 2 h 339"/>
                <a:gd name="T64" fmla="*/ 0 w 400"/>
                <a:gd name="T65" fmla="*/ 2 h 339"/>
                <a:gd name="T66" fmla="*/ 0 w 400"/>
                <a:gd name="T67" fmla="*/ 1 h 339"/>
                <a:gd name="T68" fmla="*/ 0 w 400"/>
                <a:gd name="T69" fmla="*/ 1 h 339"/>
                <a:gd name="T70" fmla="*/ 0 w 400"/>
                <a:gd name="T71" fmla="*/ 1 h 339"/>
                <a:gd name="T72" fmla="*/ 0 w 400"/>
                <a:gd name="T73" fmla="*/ 0 h 339"/>
                <a:gd name="T74" fmla="*/ 0 w 400"/>
                <a:gd name="T75" fmla="*/ 0 h 339"/>
                <a:gd name="T76" fmla="*/ 0 w 400"/>
                <a:gd name="T77" fmla="*/ 0 h 339"/>
                <a:gd name="T78" fmla="*/ 0 w 400"/>
                <a:gd name="T79" fmla="*/ 0 h 339"/>
                <a:gd name="T80" fmla="*/ 0 w 400"/>
                <a:gd name="T81" fmla="*/ 0 h 339"/>
                <a:gd name="T82" fmla="*/ 0 w 400"/>
                <a:gd name="T83" fmla="*/ 0 h 339"/>
                <a:gd name="T84" fmla="*/ 0 w 400"/>
                <a:gd name="T85" fmla="*/ 0 h 339"/>
                <a:gd name="T86" fmla="*/ 0 w 400"/>
                <a:gd name="T87" fmla="*/ 0 h 3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00" h="339">
                  <a:moveTo>
                    <a:pt x="156" y="44"/>
                  </a:moveTo>
                  <a:lnTo>
                    <a:pt x="125" y="63"/>
                  </a:lnTo>
                  <a:lnTo>
                    <a:pt x="95" y="82"/>
                  </a:lnTo>
                  <a:lnTo>
                    <a:pt x="67" y="103"/>
                  </a:lnTo>
                  <a:lnTo>
                    <a:pt x="42" y="126"/>
                  </a:lnTo>
                  <a:lnTo>
                    <a:pt x="22" y="150"/>
                  </a:lnTo>
                  <a:lnTo>
                    <a:pt x="7" y="175"/>
                  </a:lnTo>
                  <a:lnTo>
                    <a:pt x="0" y="203"/>
                  </a:lnTo>
                  <a:lnTo>
                    <a:pt x="2" y="232"/>
                  </a:lnTo>
                  <a:lnTo>
                    <a:pt x="4" y="239"/>
                  </a:lnTo>
                  <a:lnTo>
                    <a:pt x="7" y="248"/>
                  </a:lnTo>
                  <a:lnTo>
                    <a:pt x="12" y="254"/>
                  </a:lnTo>
                  <a:lnTo>
                    <a:pt x="18" y="261"/>
                  </a:lnTo>
                  <a:lnTo>
                    <a:pt x="25" y="267"/>
                  </a:lnTo>
                  <a:lnTo>
                    <a:pt x="33" y="273"/>
                  </a:lnTo>
                  <a:lnTo>
                    <a:pt x="41" y="278"/>
                  </a:lnTo>
                  <a:lnTo>
                    <a:pt x="51" y="283"/>
                  </a:lnTo>
                  <a:lnTo>
                    <a:pt x="70" y="291"/>
                  </a:lnTo>
                  <a:lnTo>
                    <a:pt x="89" y="298"/>
                  </a:lnTo>
                  <a:lnTo>
                    <a:pt x="108" y="304"/>
                  </a:lnTo>
                  <a:lnTo>
                    <a:pt x="128" y="309"/>
                  </a:lnTo>
                  <a:lnTo>
                    <a:pt x="148" y="315"/>
                  </a:lnTo>
                  <a:lnTo>
                    <a:pt x="169" y="319"/>
                  </a:lnTo>
                  <a:lnTo>
                    <a:pt x="189" y="323"/>
                  </a:lnTo>
                  <a:lnTo>
                    <a:pt x="209" y="326"/>
                  </a:lnTo>
                  <a:lnTo>
                    <a:pt x="231" y="329"/>
                  </a:lnTo>
                  <a:lnTo>
                    <a:pt x="251" y="331"/>
                  </a:lnTo>
                  <a:lnTo>
                    <a:pt x="273" y="333"/>
                  </a:lnTo>
                  <a:lnTo>
                    <a:pt x="295" y="335"/>
                  </a:lnTo>
                  <a:lnTo>
                    <a:pt x="315" y="336"/>
                  </a:lnTo>
                  <a:lnTo>
                    <a:pt x="337" y="337"/>
                  </a:lnTo>
                  <a:lnTo>
                    <a:pt x="359" y="338"/>
                  </a:lnTo>
                  <a:lnTo>
                    <a:pt x="379" y="339"/>
                  </a:lnTo>
                  <a:lnTo>
                    <a:pt x="387" y="339"/>
                  </a:lnTo>
                  <a:lnTo>
                    <a:pt x="392" y="337"/>
                  </a:lnTo>
                  <a:lnTo>
                    <a:pt x="397" y="333"/>
                  </a:lnTo>
                  <a:lnTo>
                    <a:pt x="400" y="329"/>
                  </a:lnTo>
                  <a:lnTo>
                    <a:pt x="400" y="324"/>
                  </a:lnTo>
                  <a:lnTo>
                    <a:pt x="397" y="320"/>
                  </a:lnTo>
                  <a:lnTo>
                    <a:pt x="391" y="317"/>
                  </a:lnTo>
                  <a:lnTo>
                    <a:pt x="384" y="315"/>
                  </a:lnTo>
                  <a:lnTo>
                    <a:pt x="365" y="311"/>
                  </a:lnTo>
                  <a:lnTo>
                    <a:pt x="346" y="309"/>
                  </a:lnTo>
                  <a:lnTo>
                    <a:pt x="327" y="306"/>
                  </a:lnTo>
                  <a:lnTo>
                    <a:pt x="307" y="304"/>
                  </a:lnTo>
                  <a:lnTo>
                    <a:pt x="288" y="302"/>
                  </a:lnTo>
                  <a:lnTo>
                    <a:pt x="269" y="300"/>
                  </a:lnTo>
                  <a:lnTo>
                    <a:pt x="249" y="298"/>
                  </a:lnTo>
                  <a:lnTo>
                    <a:pt x="230" y="295"/>
                  </a:lnTo>
                  <a:lnTo>
                    <a:pt x="211" y="293"/>
                  </a:lnTo>
                  <a:lnTo>
                    <a:pt x="192" y="290"/>
                  </a:lnTo>
                  <a:lnTo>
                    <a:pt x="173" y="286"/>
                  </a:lnTo>
                  <a:lnTo>
                    <a:pt x="154" y="283"/>
                  </a:lnTo>
                  <a:lnTo>
                    <a:pt x="137" y="277"/>
                  </a:lnTo>
                  <a:lnTo>
                    <a:pt x="118" y="272"/>
                  </a:lnTo>
                  <a:lnTo>
                    <a:pt x="100" y="267"/>
                  </a:lnTo>
                  <a:lnTo>
                    <a:pt x="83" y="260"/>
                  </a:lnTo>
                  <a:lnTo>
                    <a:pt x="68" y="253"/>
                  </a:lnTo>
                  <a:lnTo>
                    <a:pt x="57" y="243"/>
                  </a:lnTo>
                  <a:lnTo>
                    <a:pt x="48" y="233"/>
                  </a:lnTo>
                  <a:lnTo>
                    <a:pt x="44" y="221"/>
                  </a:lnTo>
                  <a:lnTo>
                    <a:pt x="42" y="208"/>
                  </a:lnTo>
                  <a:lnTo>
                    <a:pt x="44" y="194"/>
                  </a:lnTo>
                  <a:lnTo>
                    <a:pt x="48" y="180"/>
                  </a:lnTo>
                  <a:lnTo>
                    <a:pt x="54" y="168"/>
                  </a:lnTo>
                  <a:lnTo>
                    <a:pt x="64" y="153"/>
                  </a:lnTo>
                  <a:lnTo>
                    <a:pt x="76" y="137"/>
                  </a:lnTo>
                  <a:lnTo>
                    <a:pt x="89" y="124"/>
                  </a:lnTo>
                  <a:lnTo>
                    <a:pt x="103" y="111"/>
                  </a:lnTo>
                  <a:lnTo>
                    <a:pt x="118" y="99"/>
                  </a:lnTo>
                  <a:lnTo>
                    <a:pt x="134" y="87"/>
                  </a:lnTo>
                  <a:lnTo>
                    <a:pt x="153" y="74"/>
                  </a:lnTo>
                  <a:lnTo>
                    <a:pt x="172" y="62"/>
                  </a:lnTo>
                  <a:lnTo>
                    <a:pt x="190" y="52"/>
                  </a:lnTo>
                  <a:lnTo>
                    <a:pt x="215" y="42"/>
                  </a:lnTo>
                  <a:lnTo>
                    <a:pt x="243" y="34"/>
                  </a:lnTo>
                  <a:lnTo>
                    <a:pt x="270" y="26"/>
                  </a:lnTo>
                  <a:lnTo>
                    <a:pt x="295" y="19"/>
                  </a:lnTo>
                  <a:lnTo>
                    <a:pt x="315" y="13"/>
                  </a:lnTo>
                  <a:lnTo>
                    <a:pt x="328" y="6"/>
                  </a:lnTo>
                  <a:lnTo>
                    <a:pt x="333" y="2"/>
                  </a:lnTo>
                  <a:lnTo>
                    <a:pt x="318" y="0"/>
                  </a:lnTo>
                  <a:lnTo>
                    <a:pt x="298" y="1"/>
                  </a:lnTo>
                  <a:lnTo>
                    <a:pt x="275" y="4"/>
                  </a:lnTo>
                  <a:lnTo>
                    <a:pt x="250" y="9"/>
                  </a:lnTo>
                  <a:lnTo>
                    <a:pt x="224" y="17"/>
                  </a:lnTo>
                  <a:lnTo>
                    <a:pt x="199" y="25"/>
                  </a:lnTo>
                  <a:lnTo>
                    <a:pt x="176" y="34"/>
                  </a:lnTo>
                  <a:lnTo>
                    <a:pt x="156" y="44"/>
                  </a:lnTo>
                  <a:close/>
                </a:path>
              </a:pathLst>
            </a:custGeom>
            <a:solidFill>
              <a:srgbClr val="C9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31" name="Freeform 92">
              <a:extLst>
                <a:ext uri="{FF2B5EF4-FFF2-40B4-BE49-F238E27FC236}">
                  <a16:creationId xmlns:a16="http://schemas.microsoft.com/office/drawing/2014/main" id="{D5D46DE6-F559-4ED4-AC01-17EFC7DD1862}"/>
                </a:ext>
              </a:extLst>
            </p:cNvPr>
            <p:cNvSpPr>
              <a:spLocks/>
            </p:cNvSpPr>
            <p:nvPr/>
          </p:nvSpPr>
          <p:spPr bwMode="auto">
            <a:xfrm>
              <a:off x="5007" y="272"/>
              <a:ext cx="117" cy="113"/>
            </a:xfrm>
            <a:custGeom>
              <a:avLst/>
              <a:gdLst>
                <a:gd name="T0" fmla="*/ 0 w 351"/>
                <a:gd name="T1" fmla="*/ 2 h 226"/>
                <a:gd name="T2" fmla="*/ 0 w 351"/>
                <a:gd name="T3" fmla="*/ 2 h 226"/>
                <a:gd name="T4" fmla="*/ 0 w 351"/>
                <a:gd name="T5" fmla="*/ 2 h 226"/>
                <a:gd name="T6" fmla="*/ 0 w 351"/>
                <a:gd name="T7" fmla="*/ 2 h 226"/>
                <a:gd name="T8" fmla="*/ 0 w 351"/>
                <a:gd name="T9" fmla="*/ 2 h 226"/>
                <a:gd name="T10" fmla="*/ 0 w 351"/>
                <a:gd name="T11" fmla="*/ 3 h 226"/>
                <a:gd name="T12" fmla="*/ 0 w 351"/>
                <a:gd name="T13" fmla="*/ 3 h 226"/>
                <a:gd name="T14" fmla="*/ 0 w 351"/>
                <a:gd name="T15" fmla="*/ 3 h 226"/>
                <a:gd name="T16" fmla="*/ 0 w 351"/>
                <a:gd name="T17" fmla="*/ 3 h 226"/>
                <a:gd name="T18" fmla="*/ 0 w 351"/>
                <a:gd name="T19" fmla="*/ 3 h 226"/>
                <a:gd name="T20" fmla="*/ 0 w 351"/>
                <a:gd name="T21" fmla="*/ 3 h 226"/>
                <a:gd name="T22" fmla="*/ 0 w 351"/>
                <a:gd name="T23" fmla="*/ 4 h 226"/>
                <a:gd name="T24" fmla="*/ 0 w 351"/>
                <a:gd name="T25" fmla="*/ 4 h 226"/>
                <a:gd name="T26" fmla="*/ 0 w 351"/>
                <a:gd name="T27" fmla="*/ 4 h 226"/>
                <a:gd name="T28" fmla="*/ 0 w 351"/>
                <a:gd name="T29" fmla="*/ 4 h 226"/>
                <a:gd name="T30" fmla="*/ 0 w 351"/>
                <a:gd name="T31" fmla="*/ 4 h 226"/>
                <a:gd name="T32" fmla="*/ 0 w 351"/>
                <a:gd name="T33" fmla="*/ 4 h 226"/>
                <a:gd name="T34" fmla="*/ 0 w 351"/>
                <a:gd name="T35" fmla="*/ 4 h 226"/>
                <a:gd name="T36" fmla="*/ 0 w 351"/>
                <a:gd name="T37" fmla="*/ 4 h 226"/>
                <a:gd name="T38" fmla="*/ 0 w 351"/>
                <a:gd name="T39" fmla="*/ 4 h 226"/>
                <a:gd name="T40" fmla="*/ 0 w 351"/>
                <a:gd name="T41" fmla="*/ 4 h 226"/>
                <a:gd name="T42" fmla="*/ 0 w 351"/>
                <a:gd name="T43" fmla="*/ 4 h 226"/>
                <a:gd name="T44" fmla="*/ 0 w 351"/>
                <a:gd name="T45" fmla="*/ 3 h 226"/>
                <a:gd name="T46" fmla="*/ 0 w 351"/>
                <a:gd name="T47" fmla="*/ 3 h 226"/>
                <a:gd name="T48" fmla="*/ 0 w 351"/>
                <a:gd name="T49" fmla="*/ 3 h 226"/>
                <a:gd name="T50" fmla="*/ 0 w 351"/>
                <a:gd name="T51" fmla="*/ 2 h 226"/>
                <a:gd name="T52" fmla="*/ 0 w 351"/>
                <a:gd name="T53" fmla="*/ 2 h 226"/>
                <a:gd name="T54" fmla="*/ 0 w 351"/>
                <a:gd name="T55" fmla="*/ 2 h 226"/>
                <a:gd name="T56" fmla="*/ 0 w 351"/>
                <a:gd name="T57" fmla="*/ 1 h 226"/>
                <a:gd name="T58" fmla="*/ 0 w 351"/>
                <a:gd name="T59" fmla="*/ 1 h 226"/>
                <a:gd name="T60" fmla="*/ 0 w 351"/>
                <a:gd name="T61" fmla="*/ 1 h 226"/>
                <a:gd name="T62" fmla="*/ 0 w 351"/>
                <a:gd name="T63" fmla="*/ 1 h 226"/>
                <a:gd name="T64" fmla="*/ 0 w 351"/>
                <a:gd name="T65" fmla="*/ 1 h 226"/>
                <a:gd name="T66" fmla="*/ 0 w 351"/>
                <a:gd name="T67" fmla="*/ 1 h 226"/>
                <a:gd name="T68" fmla="*/ 0 w 351"/>
                <a:gd name="T69" fmla="*/ 1 h 226"/>
                <a:gd name="T70" fmla="*/ 0 w 351"/>
                <a:gd name="T71" fmla="*/ 1 h 226"/>
                <a:gd name="T72" fmla="*/ 0 w 351"/>
                <a:gd name="T73" fmla="*/ 1 h 226"/>
                <a:gd name="T74" fmla="*/ 0 w 351"/>
                <a:gd name="T75" fmla="*/ 1 h 226"/>
                <a:gd name="T76" fmla="*/ 0 w 351"/>
                <a:gd name="T77" fmla="*/ 1 h 226"/>
                <a:gd name="T78" fmla="*/ 0 w 351"/>
                <a:gd name="T79" fmla="*/ 0 h 226"/>
                <a:gd name="T80" fmla="*/ 0 w 351"/>
                <a:gd name="T81" fmla="*/ 0 h 226"/>
                <a:gd name="T82" fmla="*/ 0 w 351"/>
                <a:gd name="T83" fmla="*/ 0 h 226"/>
                <a:gd name="T84" fmla="*/ 0 w 351"/>
                <a:gd name="T85" fmla="*/ 0 h 226"/>
                <a:gd name="T86" fmla="*/ 0 w 351"/>
                <a:gd name="T87" fmla="*/ 1 h 226"/>
                <a:gd name="T88" fmla="*/ 0 w 351"/>
                <a:gd name="T89" fmla="*/ 1 h 226"/>
                <a:gd name="T90" fmla="*/ 0 w 351"/>
                <a:gd name="T91" fmla="*/ 1 h 226"/>
                <a:gd name="T92" fmla="*/ 0 w 351"/>
                <a:gd name="T93" fmla="*/ 1 h 226"/>
                <a:gd name="T94" fmla="*/ 0 w 351"/>
                <a:gd name="T95" fmla="*/ 1 h 226"/>
                <a:gd name="T96" fmla="*/ 0 w 351"/>
                <a:gd name="T97" fmla="*/ 1 h 226"/>
                <a:gd name="T98" fmla="*/ 0 w 351"/>
                <a:gd name="T99" fmla="*/ 1 h 226"/>
                <a:gd name="T100" fmla="*/ 0 w 351"/>
                <a:gd name="T101" fmla="*/ 1 h 226"/>
                <a:gd name="T102" fmla="*/ 0 w 351"/>
                <a:gd name="T103" fmla="*/ 1 h 226"/>
                <a:gd name="T104" fmla="*/ 0 w 351"/>
                <a:gd name="T105" fmla="*/ 1 h 226"/>
                <a:gd name="T106" fmla="*/ 0 w 351"/>
                <a:gd name="T107" fmla="*/ 1 h 226"/>
                <a:gd name="T108" fmla="*/ 0 w 351"/>
                <a:gd name="T109" fmla="*/ 1 h 226"/>
                <a:gd name="T110" fmla="*/ 0 w 351"/>
                <a:gd name="T111" fmla="*/ 1 h 226"/>
                <a:gd name="T112" fmla="*/ 0 w 351"/>
                <a:gd name="T113" fmla="*/ 1 h 226"/>
                <a:gd name="T114" fmla="*/ 0 w 351"/>
                <a:gd name="T115" fmla="*/ 1 h 226"/>
                <a:gd name="T116" fmla="*/ 0 w 351"/>
                <a:gd name="T117" fmla="*/ 1 h 226"/>
                <a:gd name="T118" fmla="*/ 0 w 351"/>
                <a:gd name="T119" fmla="*/ 1 h 226"/>
                <a:gd name="T120" fmla="*/ 0 w 351"/>
                <a:gd name="T121" fmla="*/ 2 h 22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51" h="226">
                  <a:moveTo>
                    <a:pt x="291" y="69"/>
                  </a:moveTo>
                  <a:lnTo>
                    <a:pt x="307" y="81"/>
                  </a:lnTo>
                  <a:lnTo>
                    <a:pt x="317" y="96"/>
                  </a:lnTo>
                  <a:lnTo>
                    <a:pt x="322" y="111"/>
                  </a:lnTo>
                  <a:lnTo>
                    <a:pt x="322" y="128"/>
                  </a:lnTo>
                  <a:lnTo>
                    <a:pt x="319" y="141"/>
                  </a:lnTo>
                  <a:lnTo>
                    <a:pt x="313" y="152"/>
                  </a:lnTo>
                  <a:lnTo>
                    <a:pt x="303" y="164"/>
                  </a:lnTo>
                  <a:lnTo>
                    <a:pt x="293" y="173"/>
                  </a:lnTo>
                  <a:lnTo>
                    <a:pt x="279" y="183"/>
                  </a:lnTo>
                  <a:lnTo>
                    <a:pt x="266" y="192"/>
                  </a:lnTo>
                  <a:lnTo>
                    <a:pt x="253" y="201"/>
                  </a:lnTo>
                  <a:lnTo>
                    <a:pt x="240" y="210"/>
                  </a:lnTo>
                  <a:lnTo>
                    <a:pt x="237" y="213"/>
                  </a:lnTo>
                  <a:lnTo>
                    <a:pt x="237" y="216"/>
                  </a:lnTo>
                  <a:lnTo>
                    <a:pt x="237" y="219"/>
                  </a:lnTo>
                  <a:lnTo>
                    <a:pt x="240" y="222"/>
                  </a:lnTo>
                  <a:lnTo>
                    <a:pt x="245" y="225"/>
                  </a:lnTo>
                  <a:lnTo>
                    <a:pt x="250" y="226"/>
                  </a:lnTo>
                  <a:lnTo>
                    <a:pt x="255" y="225"/>
                  </a:lnTo>
                  <a:lnTo>
                    <a:pt x="259" y="222"/>
                  </a:lnTo>
                  <a:lnTo>
                    <a:pt x="288" y="209"/>
                  </a:lnTo>
                  <a:lnTo>
                    <a:pt x="313" y="192"/>
                  </a:lnTo>
                  <a:lnTo>
                    <a:pt x="332" y="172"/>
                  </a:lnTo>
                  <a:lnTo>
                    <a:pt x="345" y="149"/>
                  </a:lnTo>
                  <a:lnTo>
                    <a:pt x="351" y="127"/>
                  </a:lnTo>
                  <a:lnTo>
                    <a:pt x="348" y="103"/>
                  </a:lnTo>
                  <a:lnTo>
                    <a:pt x="336" y="81"/>
                  </a:lnTo>
                  <a:lnTo>
                    <a:pt x="313" y="62"/>
                  </a:lnTo>
                  <a:lnTo>
                    <a:pt x="295" y="51"/>
                  </a:lnTo>
                  <a:lnTo>
                    <a:pt x="275" y="43"/>
                  </a:lnTo>
                  <a:lnTo>
                    <a:pt x="253" y="35"/>
                  </a:lnTo>
                  <a:lnTo>
                    <a:pt x="229" y="28"/>
                  </a:lnTo>
                  <a:lnTo>
                    <a:pt x="204" y="20"/>
                  </a:lnTo>
                  <a:lnTo>
                    <a:pt x="179" y="15"/>
                  </a:lnTo>
                  <a:lnTo>
                    <a:pt x="153" y="11"/>
                  </a:lnTo>
                  <a:lnTo>
                    <a:pt x="128" y="7"/>
                  </a:lnTo>
                  <a:lnTo>
                    <a:pt x="104" y="4"/>
                  </a:lnTo>
                  <a:lnTo>
                    <a:pt x="82" y="2"/>
                  </a:lnTo>
                  <a:lnTo>
                    <a:pt x="60" y="0"/>
                  </a:lnTo>
                  <a:lnTo>
                    <a:pt x="43" y="0"/>
                  </a:lnTo>
                  <a:lnTo>
                    <a:pt x="27" y="0"/>
                  </a:lnTo>
                  <a:lnTo>
                    <a:pt x="14" y="0"/>
                  </a:lnTo>
                  <a:lnTo>
                    <a:pt x="5" y="2"/>
                  </a:lnTo>
                  <a:lnTo>
                    <a:pt x="0" y="4"/>
                  </a:lnTo>
                  <a:lnTo>
                    <a:pt x="15" y="6"/>
                  </a:lnTo>
                  <a:lnTo>
                    <a:pt x="30" y="7"/>
                  </a:lnTo>
                  <a:lnTo>
                    <a:pt x="47" y="9"/>
                  </a:lnTo>
                  <a:lnTo>
                    <a:pt x="64" y="11"/>
                  </a:lnTo>
                  <a:lnTo>
                    <a:pt x="82" y="14"/>
                  </a:lnTo>
                  <a:lnTo>
                    <a:pt x="102" y="16"/>
                  </a:lnTo>
                  <a:lnTo>
                    <a:pt x="121" y="19"/>
                  </a:lnTo>
                  <a:lnTo>
                    <a:pt x="141" y="23"/>
                  </a:lnTo>
                  <a:lnTo>
                    <a:pt x="160" y="27"/>
                  </a:lnTo>
                  <a:lnTo>
                    <a:pt x="181" y="31"/>
                  </a:lnTo>
                  <a:lnTo>
                    <a:pt x="201" y="35"/>
                  </a:lnTo>
                  <a:lnTo>
                    <a:pt x="220" y="40"/>
                  </a:lnTo>
                  <a:lnTo>
                    <a:pt x="239" y="46"/>
                  </a:lnTo>
                  <a:lnTo>
                    <a:pt x="258" y="53"/>
                  </a:lnTo>
                  <a:lnTo>
                    <a:pt x="275" y="61"/>
                  </a:lnTo>
                  <a:lnTo>
                    <a:pt x="291" y="69"/>
                  </a:lnTo>
                  <a:close/>
                </a:path>
              </a:pathLst>
            </a:custGeom>
            <a:solidFill>
              <a:srgbClr val="C9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32" name="Freeform 93">
              <a:extLst>
                <a:ext uri="{FF2B5EF4-FFF2-40B4-BE49-F238E27FC236}">
                  <a16:creationId xmlns:a16="http://schemas.microsoft.com/office/drawing/2014/main" id="{298B96B5-A85D-4367-844B-6CF43E8B8A10}"/>
                </a:ext>
              </a:extLst>
            </p:cNvPr>
            <p:cNvSpPr>
              <a:spLocks/>
            </p:cNvSpPr>
            <p:nvPr/>
          </p:nvSpPr>
          <p:spPr bwMode="auto">
            <a:xfrm>
              <a:off x="4769" y="324"/>
              <a:ext cx="48" cy="107"/>
            </a:xfrm>
            <a:custGeom>
              <a:avLst/>
              <a:gdLst>
                <a:gd name="T0" fmla="*/ 0 w 142"/>
                <a:gd name="T1" fmla="*/ 2 h 213"/>
                <a:gd name="T2" fmla="*/ 0 w 142"/>
                <a:gd name="T3" fmla="*/ 3 h 213"/>
                <a:gd name="T4" fmla="*/ 0 w 142"/>
                <a:gd name="T5" fmla="*/ 3 h 213"/>
                <a:gd name="T6" fmla="*/ 0 w 142"/>
                <a:gd name="T7" fmla="*/ 3 h 213"/>
                <a:gd name="T8" fmla="*/ 0 w 142"/>
                <a:gd name="T9" fmla="*/ 3 h 213"/>
                <a:gd name="T10" fmla="*/ 0 w 142"/>
                <a:gd name="T11" fmla="*/ 3 h 213"/>
                <a:gd name="T12" fmla="*/ 0 w 142"/>
                <a:gd name="T13" fmla="*/ 4 h 213"/>
                <a:gd name="T14" fmla="*/ 0 w 142"/>
                <a:gd name="T15" fmla="*/ 4 h 213"/>
                <a:gd name="T16" fmla="*/ 0 w 142"/>
                <a:gd name="T17" fmla="*/ 4 h 213"/>
                <a:gd name="T18" fmla="*/ 0 w 142"/>
                <a:gd name="T19" fmla="*/ 4 h 213"/>
                <a:gd name="T20" fmla="*/ 0 w 142"/>
                <a:gd name="T21" fmla="*/ 4 h 213"/>
                <a:gd name="T22" fmla="*/ 0 w 142"/>
                <a:gd name="T23" fmla="*/ 4 h 213"/>
                <a:gd name="T24" fmla="*/ 0 w 142"/>
                <a:gd name="T25" fmla="*/ 4 h 213"/>
                <a:gd name="T26" fmla="*/ 0 w 142"/>
                <a:gd name="T27" fmla="*/ 4 h 213"/>
                <a:gd name="T28" fmla="*/ 0 w 142"/>
                <a:gd name="T29" fmla="*/ 4 h 213"/>
                <a:gd name="T30" fmla="*/ 0 w 142"/>
                <a:gd name="T31" fmla="*/ 3 h 213"/>
                <a:gd name="T32" fmla="*/ 0 w 142"/>
                <a:gd name="T33" fmla="*/ 3 h 213"/>
                <a:gd name="T34" fmla="*/ 0 w 142"/>
                <a:gd name="T35" fmla="*/ 3 h 213"/>
                <a:gd name="T36" fmla="*/ 0 w 142"/>
                <a:gd name="T37" fmla="*/ 3 h 213"/>
                <a:gd name="T38" fmla="*/ 0 w 142"/>
                <a:gd name="T39" fmla="*/ 3 h 213"/>
                <a:gd name="T40" fmla="*/ 0 w 142"/>
                <a:gd name="T41" fmla="*/ 3 h 213"/>
                <a:gd name="T42" fmla="*/ 0 w 142"/>
                <a:gd name="T43" fmla="*/ 3 h 213"/>
                <a:gd name="T44" fmla="*/ 0 w 142"/>
                <a:gd name="T45" fmla="*/ 2 h 213"/>
                <a:gd name="T46" fmla="*/ 0 w 142"/>
                <a:gd name="T47" fmla="*/ 2 h 213"/>
                <a:gd name="T48" fmla="*/ 0 w 142"/>
                <a:gd name="T49" fmla="*/ 2 h 213"/>
                <a:gd name="T50" fmla="*/ 0 w 142"/>
                <a:gd name="T51" fmla="*/ 2 h 213"/>
                <a:gd name="T52" fmla="*/ 0 w 142"/>
                <a:gd name="T53" fmla="*/ 1 h 213"/>
                <a:gd name="T54" fmla="*/ 0 w 142"/>
                <a:gd name="T55" fmla="*/ 1 h 213"/>
                <a:gd name="T56" fmla="*/ 0 w 142"/>
                <a:gd name="T57" fmla="*/ 1 h 213"/>
                <a:gd name="T58" fmla="*/ 0 w 142"/>
                <a:gd name="T59" fmla="*/ 1 h 213"/>
                <a:gd name="T60" fmla="*/ 0 w 142"/>
                <a:gd name="T61" fmla="*/ 1 h 213"/>
                <a:gd name="T62" fmla="*/ 0 w 142"/>
                <a:gd name="T63" fmla="*/ 1 h 213"/>
                <a:gd name="T64" fmla="*/ 0 w 142"/>
                <a:gd name="T65" fmla="*/ 1 h 213"/>
                <a:gd name="T66" fmla="*/ 0 w 142"/>
                <a:gd name="T67" fmla="*/ 0 h 213"/>
                <a:gd name="T68" fmla="*/ 0 w 142"/>
                <a:gd name="T69" fmla="*/ 1 h 213"/>
                <a:gd name="T70" fmla="*/ 0 w 142"/>
                <a:gd name="T71" fmla="*/ 1 h 213"/>
                <a:gd name="T72" fmla="*/ 0 w 142"/>
                <a:gd name="T73" fmla="*/ 1 h 213"/>
                <a:gd name="T74" fmla="*/ 0 w 142"/>
                <a:gd name="T75" fmla="*/ 1 h 213"/>
                <a:gd name="T76" fmla="*/ 0 w 142"/>
                <a:gd name="T77" fmla="*/ 2 h 213"/>
                <a:gd name="T78" fmla="*/ 0 w 142"/>
                <a:gd name="T79" fmla="*/ 2 h 213"/>
                <a:gd name="T80" fmla="*/ 0 w 142"/>
                <a:gd name="T81" fmla="*/ 2 h 21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42" h="213">
                  <a:moveTo>
                    <a:pt x="0" y="116"/>
                  </a:moveTo>
                  <a:lnTo>
                    <a:pt x="0" y="134"/>
                  </a:lnTo>
                  <a:lnTo>
                    <a:pt x="6" y="150"/>
                  </a:lnTo>
                  <a:lnTo>
                    <a:pt x="16" y="166"/>
                  </a:lnTo>
                  <a:lnTo>
                    <a:pt x="30" y="179"/>
                  </a:lnTo>
                  <a:lnTo>
                    <a:pt x="48" y="191"/>
                  </a:lnTo>
                  <a:lnTo>
                    <a:pt x="68" y="201"/>
                  </a:lnTo>
                  <a:lnTo>
                    <a:pt x="91" y="208"/>
                  </a:lnTo>
                  <a:lnTo>
                    <a:pt x="115" y="212"/>
                  </a:lnTo>
                  <a:lnTo>
                    <a:pt x="122" y="213"/>
                  </a:lnTo>
                  <a:lnTo>
                    <a:pt x="129" y="211"/>
                  </a:lnTo>
                  <a:lnTo>
                    <a:pt x="135" y="208"/>
                  </a:lnTo>
                  <a:lnTo>
                    <a:pt x="138" y="204"/>
                  </a:lnTo>
                  <a:lnTo>
                    <a:pt x="138" y="199"/>
                  </a:lnTo>
                  <a:lnTo>
                    <a:pt x="137" y="194"/>
                  </a:lnTo>
                  <a:lnTo>
                    <a:pt x="132" y="190"/>
                  </a:lnTo>
                  <a:lnTo>
                    <a:pt x="125" y="188"/>
                  </a:lnTo>
                  <a:lnTo>
                    <a:pt x="102" y="181"/>
                  </a:lnTo>
                  <a:lnTo>
                    <a:pt x="80" y="173"/>
                  </a:lnTo>
                  <a:lnTo>
                    <a:pt x="62" y="162"/>
                  </a:lnTo>
                  <a:lnTo>
                    <a:pt x="49" y="149"/>
                  </a:lnTo>
                  <a:lnTo>
                    <a:pt x="41" y="134"/>
                  </a:lnTo>
                  <a:lnTo>
                    <a:pt x="36" y="117"/>
                  </a:lnTo>
                  <a:lnTo>
                    <a:pt x="36" y="100"/>
                  </a:lnTo>
                  <a:lnTo>
                    <a:pt x="44" y="81"/>
                  </a:lnTo>
                  <a:lnTo>
                    <a:pt x="52" y="68"/>
                  </a:lnTo>
                  <a:lnTo>
                    <a:pt x="64" y="56"/>
                  </a:lnTo>
                  <a:lnTo>
                    <a:pt x="77" y="44"/>
                  </a:lnTo>
                  <a:lnTo>
                    <a:pt x="91" y="34"/>
                  </a:lnTo>
                  <a:lnTo>
                    <a:pt x="105" y="25"/>
                  </a:lnTo>
                  <a:lnTo>
                    <a:pt x="119" y="16"/>
                  </a:lnTo>
                  <a:lnTo>
                    <a:pt x="132" y="8"/>
                  </a:lnTo>
                  <a:lnTo>
                    <a:pt x="142" y="1"/>
                  </a:lnTo>
                  <a:lnTo>
                    <a:pt x="132" y="0"/>
                  </a:lnTo>
                  <a:lnTo>
                    <a:pt x="116" y="5"/>
                  </a:lnTo>
                  <a:lnTo>
                    <a:pt x="94" y="16"/>
                  </a:lnTo>
                  <a:lnTo>
                    <a:pt x="70" y="32"/>
                  </a:lnTo>
                  <a:lnTo>
                    <a:pt x="46" y="51"/>
                  </a:lnTo>
                  <a:lnTo>
                    <a:pt x="25" y="72"/>
                  </a:lnTo>
                  <a:lnTo>
                    <a:pt x="9" y="95"/>
                  </a:lnTo>
                  <a:lnTo>
                    <a:pt x="0" y="116"/>
                  </a:lnTo>
                  <a:close/>
                </a:path>
              </a:pathLst>
            </a:custGeom>
            <a:solidFill>
              <a:srgbClr val="C9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33" name="Freeform 94">
              <a:extLst>
                <a:ext uri="{FF2B5EF4-FFF2-40B4-BE49-F238E27FC236}">
                  <a16:creationId xmlns:a16="http://schemas.microsoft.com/office/drawing/2014/main" id="{C2919825-239F-45F9-9D78-34F3C66B2874}"/>
                </a:ext>
              </a:extLst>
            </p:cNvPr>
            <p:cNvSpPr>
              <a:spLocks/>
            </p:cNvSpPr>
            <p:nvPr/>
          </p:nvSpPr>
          <p:spPr bwMode="auto">
            <a:xfrm>
              <a:off x="5104" y="264"/>
              <a:ext cx="101" cy="139"/>
            </a:xfrm>
            <a:custGeom>
              <a:avLst/>
              <a:gdLst>
                <a:gd name="T0" fmla="*/ 0 w 305"/>
                <a:gd name="T1" fmla="*/ 1 h 279"/>
                <a:gd name="T2" fmla="*/ 0 w 305"/>
                <a:gd name="T3" fmla="*/ 2 h 279"/>
                <a:gd name="T4" fmla="*/ 0 w 305"/>
                <a:gd name="T5" fmla="*/ 2 h 279"/>
                <a:gd name="T6" fmla="*/ 0 w 305"/>
                <a:gd name="T7" fmla="*/ 2 h 279"/>
                <a:gd name="T8" fmla="*/ 0 w 305"/>
                <a:gd name="T9" fmla="*/ 2 h 279"/>
                <a:gd name="T10" fmla="*/ 0 w 305"/>
                <a:gd name="T11" fmla="*/ 3 h 279"/>
                <a:gd name="T12" fmla="*/ 0 w 305"/>
                <a:gd name="T13" fmla="*/ 3 h 279"/>
                <a:gd name="T14" fmla="*/ 0 w 305"/>
                <a:gd name="T15" fmla="*/ 3 h 279"/>
                <a:gd name="T16" fmla="*/ 0 w 305"/>
                <a:gd name="T17" fmla="*/ 3 h 279"/>
                <a:gd name="T18" fmla="*/ 0 w 305"/>
                <a:gd name="T19" fmla="*/ 4 h 279"/>
                <a:gd name="T20" fmla="*/ 0 w 305"/>
                <a:gd name="T21" fmla="*/ 4 h 279"/>
                <a:gd name="T22" fmla="*/ 0 w 305"/>
                <a:gd name="T23" fmla="*/ 4 h 279"/>
                <a:gd name="T24" fmla="*/ 0 w 305"/>
                <a:gd name="T25" fmla="*/ 4 h 279"/>
                <a:gd name="T26" fmla="*/ 0 w 305"/>
                <a:gd name="T27" fmla="*/ 4 h 279"/>
                <a:gd name="T28" fmla="*/ 0 w 305"/>
                <a:gd name="T29" fmla="*/ 4 h 279"/>
                <a:gd name="T30" fmla="*/ 0 w 305"/>
                <a:gd name="T31" fmla="*/ 3 h 279"/>
                <a:gd name="T32" fmla="*/ 0 w 305"/>
                <a:gd name="T33" fmla="*/ 3 h 279"/>
                <a:gd name="T34" fmla="*/ 0 w 305"/>
                <a:gd name="T35" fmla="*/ 3 h 279"/>
                <a:gd name="T36" fmla="*/ 0 w 305"/>
                <a:gd name="T37" fmla="*/ 2 h 279"/>
                <a:gd name="T38" fmla="*/ 0 w 305"/>
                <a:gd name="T39" fmla="*/ 2 h 279"/>
                <a:gd name="T40" fmla="*/ 0 w 305"/>
                <a:gd name="T41" fmla="*/ 1 h 279"/>
                <a:gd name="T42" fmla="*/ 0 w 305"/>
                <a:gd name="T43" fmla="*/ 1 h 279"/>
                <a:gd name="T44" fmla="*/ 0 w 305"/>
                <a:gd name="T45" fmla="*/ 1 h 279"/>
                <a:gd name="T46" fmla="*/ 0 w 305"/>
                <a:gd name="T47" fmla="*/ 0 h 279"/>
                <a:gd name="T48" fmla="*/ 0 w 305"/>
                <a:gd name="T49" fmla="*/ 0 h 279"/>
                <a:gd name="T50" fmla="*/ 0 w 305"/>
                <a:gd name="T51" fmla="*/ 0 h 279"/>
                <a:gd name="T52" fmla="*/ 0 w 305"/>
                <a:gd name="T53" fmla="*/ 0 h 279"/>
                <a:gd name="T54" fmla="*/ 0 w 305"/>
                <a:gd name="T55" fmla="*/ 0 h 279"/>
                <a:gd name="T56" fmla="*/ 0 w 305"/>
                <a:gd name="T57" fmla="*/ 0 h 279"/>
                <a:gd name="T58" fmla="*/ 0 w 305"/>
                <a:gd name="T59" fmla="*/ 0 h 279"/>
                <a:gd name="T60" fmla="*/ 0 w 305"/>
                <a:gd name="T61" fmla="*/ 0 h 279"/>
                <a:gd name="T62" fmla="*/ 0 w 305"/>
                <a:gd name="T63" fmla="*/ 0 h 279"/>
                <a:gd name="T64" fmla="*/ 0 w 305"/>
                <a:gd name="T65" fmla="*/ 0 h 279"/>
                <a:gd name="T66" fmla="*/ 0 w 305"/>
                <a:gd name="T67" fmla="*/ 0 h 279"/>
                <a:gd name="T68" fmla="*/ 0 w 305"/>
                <a:gd name="T69" fmla="*/ 0 h 279"/>
                <a:gd name="T70" fmla="*/ 0 w 305"/>
                <a:gd name="T71" fmla="*/ 0 h 279"/>
                <a:gd name="T72" fmla="*/ 0 w 305"/>
                <a:gd name="T73" fmla="*/ 1 h 279"/>
                <a:gd name="T74" fmla="*/ 0 w 305"/>
                <a:gd name="T75" fmla="*/ 1 h 27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05" h="279">
                  <a:moveTo>
                    <a:pt x="247" y="104"/>
                  </a:moveTo>
                  <a:lnTo>
                    <a:pt x="257" y="112"/>
                  </a:lnTo>
                  <a:lnTo>
                    <a:pt x="266" y="120"/>
                  </a:lnTo>
                  <a:lnTo>
                    <a:pt x="271" y="129"/>
                  </a:lnTo>
                  <a:lnTo>
                    <a:pt x="277" y="138"/>
                  </a:lnTo>
                  <a:lnTo>
                    <a:pt x="279" y="148"/>
                  </a:lnTo>
                  <a:lnTo>
                    <a:pt x="279" y="158"/>
                  </a:lnTo>
                  <a:lnTo>
                    <a:pt x="274" y="168"/>
                  </a:lnTo>
                  <a:lnTo>
                    <a:pt x="268" y="178"/>
                  </a:lnTo>
                  <a:lnTo>
                    <a:pt x="258" y="188"/>
                  </a:lnTo>
                  <a:lnTo>
                    <a:pt x="247" y="197"/>
                  </a:lnTo>
                  <a:lnTo>
                    <a:pt x="234" y="205"/>
                  </a:lnTo>
                  <a:lnTo>
                    <a:pt x="219" y="214"/>
                  </a:lnTo>
                  <a:lnTo>
                    <a:pt x="206" y="221"/>
                  </a:lnTo>
                  <a:lnTo>
                    <a:pt x="191" y="229"/>
                  </a:lnTo>
                  <a:lnTo>
                    <a:pt x="177" y="237"/>
                  </a:lnTo>
                  <a:lnTo>
                    <a:pt x="164" y="247"/>
                  </a:lnTo>
                  <a:lnTo>
                    <a:pt x="160" y="250"/>
                  </a:lnTo>
                  <a:lnTo>
                    <a:pt x="157" y="254"/>
                  </a:lnTo>
                  <a:lnTo>
                    <a:pt x="154" y="258"/>
                  </a:lnTo>
                  <a:lnTo>
                    <a:pt x="151" y="262"/>
                  </a:lnTo>
                  <a:lnTo>
                    <a:pt x="149" y="266"/>
                  </a:lnTo>
                  <a:lnTo>
                    <a:pt x="149" y="270"/>
                  </a:lnTo>
                  <a:lnTo>
                    <a:pt x="151" y="275"/>
                  </a:lnTo>
                  <a:lnTo>
                    <a:pt x="155" y="278"/>
                  </a:lnTo>
                  <a:lnTo>
                    <a:pt x="161" y="279"/>
                  </a:lnTo>
                  <a:lnTo>
                    <a:pt x="167" y="279"/>
                  </a:lnTo>
                  <a:lnTo>
                    <a:pt x="173" y="278"/>
                  </a:lnTo>
                  <a:lnTo>
                    <a:pt x="177" y="275"/>
                  </a:lnTo>
                  <a:lnTo>
                    <a:pt x="191" y="263"/>
                  </a:lnTo>
                  <a:lnTo>
                    <a:pt x="207" y="252"/>
                  </a:lnTo>
                  <a:lnTo>
                    <a:pt x="223" y="242"/>
                  </a:lnTo>
                  <a:lnTo>
                    <a:pt x="241" y="231"/>
                  </a:lnTo>
                  <a:lnTo>
                    <a:pt x="257" y="221"/>
                  </a:lnTo>
                  <a:lnTo>
                    <a:pt x="271" y="210"/>
                  </a:lnTo>
                  <a:lnTo>
                    <a:pt x="286" y="197"/>
                  </a:lnTo>
                  <a:lnTo>
                    <a:pt x="296" y="184"/>
                  </a:lnTo>
                  <a:lnTo>
                    <a:pt x="303" y="168"/>
                  </a:lnTo>
                  <a:lnTo>
                    <a:pt x="305" y="153"/>
                  </a:lnTo>
                  <a:lnTo>
                    <a:pt x="300" y="137"/>
                  </a:lnTo>
                  <a:lnTo>
                    <a:pt x="293" y="123"/>
                  </a:lnTo>
                  <a:lnTo>
                    <a:pt x="282" y="109"/>
                  </a:lnTo>
                  <a:lnTo>
                    <a:pt x="267" y="96"/>
                  </a:lnTo>
                  <a:lnTo>
                    <a:pt x="250" y="85"/>
                  </a:lnTo>
                  <a:lnTo>
                    <a:pt x="232" y="75"/>
                  </a:lnTo>
                  <a:lnTo>
                    <a:pt x="219" y="67"/>
                  </a:lnTo>
                  <a:lnTo>
                    <a:pt x="205" y="61"/>
                  </a:lnTo>
                  <a:lnTo>
                    <a:pt x="189" y="54"/>
                  </a:lnTo>
                  <a:lnTo>
                    <a:pt x="173" y="47"/>
                  </a:lnTo>
                  <a:lnTo>
                    <a:pt x="157" y="40"/>
                  </a:lnTo>
                  <a:lnTo>
                    <a:pt x="139" y="32"/>
                  </a:lnTo>
                  <a:lnTo>
                    <a:pt x="122" y="26"/>
                  </a:lnTo>
                  <a:lnTo>
                    <a:pt x="106" y="20"/>
                  </a:lnTo>
                  <a:lnTo>
                    <a:pt x="90" y="15"/>
                  </a:lnTo>
                  <a:lnTo>
                    <a:pt x="74" y="10"/>
                  </a:lnTo>
                  <a:lnTo>
                    <a:pt x="58" y="7"/>
                  </a:lnTo>
                  <a:lnTo>
                    <a:pt x="43" y="3"/>
                  </a:lnTo>
                  <a:lnTo>
                    <a:pt x="30" y="1"/>
                  </a:lnTo>
                  <a:lnTo>
                    <a:pt x="19" y="0"/>
                  </a:lnTo>
                  <a:lnTo>
                    <a:pt x="8" y="1"/>
                  </a:lnTo>
                  <a:lnTo>
                    <a:pt x="0" y="3"/>
                  </a:lnTo>
                  <a:lnTo>
                    <a:pt x="10" y="6"/>
                  </a:lnTo>
                  <a:lnTo>
                    <a:pt x="21" y="9"/>
                  </a:lnTo>
                  <a:lnTo>
                    <a:pt x="35" y="13"/>
                  </a:lnTo>
                  <a:lnTo>
                    <a:pt x="48" y="17"/>
                  </a:lnTo>
                  <a:lnTo>
                    <a:pt x="64" y="22"/>
                  </a:lnTo>
                  <a:lnTo>
                    <a:pt x="80" y="27"/>
                  </a:lnTo>
                  <a:lnTo>
                    <a:pt x="97" y="33"/>
                  </a:lnTo>
                  <a:lnTo>
                    <a:pt x="114" y="40"/>
                  </a:lnTo>
                  <a:lnTo>
                    <a:pt x="132" y="47"/>
                  </a:lnTo>
                  <a:lnTo>
                    <a:pt x="149" y="54"/>
                  </a:lnTo>
                  <a:lnTo>
                    <a:pt x="167" y="62"/>
                  </a:lnTo>
                  <a:lnTo>
                    <a:pt x="184" y="70"/>
                  </a:lnTo>
                  <a:lnTo>
                    <a:pt x="202" y="79"/>
                  </a:lnTo>
                  <a:lnTo>
                    <a:pt x="218" y="87"/>
                  </a:lnTo>
                  <a:lnTo>
                    <a:pt x="232" y="95"/>
                  </a:lnTo>
                  <a:lnTo>
                    <a:pt x="247" y="104"/>
                  </a:lnTo>
                  <a:close/>
                </a:path>
              </a:pathLst>
            </a:custGeom>
            <a:solidFill>
              <a:srgbClr val="C9E8FF"/>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34" name="Freeform 99">
              <a:extLst>
                <a:ext uri="{FF2B5EF4-FFF2-40B4-BE49-F238E27FC236}">
                  <a16:creationId xmlns:a16="http://schemas.microsoft.com/office/drawing/2014/main" id="{DA8B654C-9B95-4D8F-BAFB-54EAAA2D5000}"/>
                </a:ext>
              </a:extLst>
            </p:cNvPr>
            <p:cNvSpPr>
              <a:spLocks/>
            </p:cNvSpPr>
            <p:nvPr/>
          </p:nvSpPr>
          <p:spPr bwMode="auto">
            <a:xfrm>
              <a:off x="4976" y="382"/>
              <a:ext cx="18" cy="42"/>
            </a:xfrm>
            <a:custGeom>
              <a:avLst/>
              <a:gdLst>
                <a:gd name="T0" fmla="*/ 0 w 54"/>
                <a:gd name="T1" fmla="*/ 0 h 85"/>
                <a:gd name="T2" fmla="*/ 0 w 54"/>
                <a:gd name="T3" fmla="*/ 0 h 85"/>
                <a:gd name="T4" fmla="*/ 0 w 54"/>
                <a:gd name="T5" fmla="*/ 0 h 85"/>
                <a:gd name="T6" fmla="*/ 0 w 54"/>
                <a:gd name="T7" fmla="*/ 0 h 85"/>
                <a:gd name="T8" fmla="*/ 0 w 54"/>
                <a:gd name="T9" fmla="*/ 0 h 85"/>
                <a:gd name="T10" fmla="*/ 0 w 54"/>
                <a:gd name="T11" fmla="*/ 0 h 85"/>
                <a:gd name="T12" fmla="*/ 0 w 54"/>
                <a:gd name="T13" fmla="*/ 0 h 85"/>
                <a:gd name="T14" fmla="*/ 0 w 54"/>
                <a:gd name="T15" fmla="*/ 0 h 85"/>
                <a:gd name="T16" fmla="*/ 0 w 54"/>
                <a:gd name="T17" fmla="*/ 0 h 85"/>
                <a:gd name="T18" fmla="*/ 0 w 54"/>
                <a:gd name="T19" fmla="*/ 0 h 85"/>
                <a:gd name="T20" fmla="*/ 0 w 54"/>
                <a:gd name="T21" fmla="*/ 0 h 85"/>
                <a:gd name="T22" fmla="*/ 0 w 54"/>
                <a:gd name="T23" fmla="*/ 0 h 85"/>
                <a:gd name="T24" fmla="*/ 0 w 54"/>
                <a:gd name="T25" fmla="*/ 0 h 85"/>
                <a:gd name="T26" fmla="*/ 0 w 54"/>
                <a:gd name="T27" fmla="*/ 1 h 85"/>
                <a:gd name="T28" fmla="*/ 0 w 54"/>
                <a:gd name="T29" fmla="*/ 1 h 85"/>
                <a:gd name="T30" fmla="*/ 0 w 54"/>
                <a:gd name="T31" fmla="*/ 1 h 85"/>
                <a:gd name="T32" fmla="*/ 0 w 54"/>
                <a:gd name="T33" fmla="*/ 1 h 85"/>
                <a:gd name="T34" fmla="*/ 0 w 54"/>
                <a:gd name="T35" fmla="*/ 1 h 85"/>
                <a:gd name="T36" fmla="*/ 0 w 54"/>
                <a:gd name="T37" fmla="*/ 0 h 85"/>
                <a:gd name="T38" fmla="*/ 0 w 54"/>
                <a:gd name="T39" fmla="*/ 0 h 85"/>
                <a:gd name="T40" fmla="*/ 0 w 54"/>
                <a:gd name="T41" fmla="*/ 0 h 8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4" h="85">
                  <a:moveTo>
                    <a:pt x="28" y="10"/>
                  </a:moveTo>
                  <a:lnTo>
                    <a:pt x="27" y="6"/>
                  </a:lnTo>
                  <a:lnTo>
                    <a:pt x="22" y="2"/>
                  </a:lnTo>
                  <a:lnTo>
                    <a:pt x="18" y="0"/>
                  </a:lnTo>
                  <a:lnTo>
                    <a:pt x="12" y="0"/>
                  </a:lnTo>
                  <a:lnTo>
                    <a:pt x="8" y="1"/>
                  </a:lnTo>
                  <a:lnTo>
                    <a:pt x="3" y="3"/>
                  </a:lnTo>
                  <a:lnTo>
                    <a:pt x="0" y="7"/>
                  </a:lnTo>
                  <a:lnTo>
                    <a:pt x="0" y="11"/>
                  </a:lnTo>
                  <a:lnTo>
                    <a:pt x="0" y="22"/>
                  </a:lnTo>
                  <a:lnTo>
                    <a:pt x="5" y="34"/>
                  </a:lnTo>
                  <a:lnTo>
                    <a:pt x="11" y="47"/>
                  </a:lnTo>
                  <a:lnTo>
                    <a:pt x="18" y="59"/>
                  </a:lnTo>
                  <a:lnTo>
                    <a:pt x="27" y="70"/>
                  </a:lnTo>
                  <a:lnTo>
                    <a:pt x="35" y="79"/>
                  </a:lnTo>
                  <a:lnTo>
                    <a:pt x="46" y="84"/>
                  </a:lnTo>
                  <a:lnTo>
                    <a:pt x="53" y="85"/>
                  </a:lnTo>
                  <a:lnTo>
                    <a:pt x="54" y="68"/>
                  </a:lnTo>
                  <a:lnTo>
                    <a:pt x="47" y="49"/>
                  </a:lnTo>
                  <a:lnTo>
                    <a:pt x="38" y="29"/>
                  </a:lnTo>
                  <a:lnTo>
                    <a:pt x="28" y="1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35" name="Freeform 100">
              <a:extLst>
                <a:ext uri="{FF2B5EF4-FFF2-40B4-BE49-F238E27FC236}">
                  <a16:creationId xmlns:a16="http://schemas.microsoft.com/office/drawing/2014/main" id="{D2D86AF8-1653-4272-BCB8-6FFDB46FF167}"/>
                </a:ext>
              </a:extLst>
            </p:cNvPr>
            <p:cNvSpPr>
              <a:spLocks/>
            </p:cNvSpPr>
            <p:nvPr/>
          </p:nvSpPr>
          <p:spPr bwMode="auto">
            <a:xfrm>
              <a:off x="4962" y="351"/>
              <a:ext cx="15" cy="24"/>
            </a:xfrm>
            <a:custGeom>
              <a:avLst/>
              <a:gdLst>
                <a:gd name="T0" fmla="*/ 0 w 46"/>
                <a:gd name="T1" fmla="*/ 1 h 48"/>
                <a:gd name="T2" fmla="*/ 0 w 46"/>
                <a:gd name="T3" fmla="*/ 1 h 48"/>
                <a:gd name="T4" fmla="*/ 0 w 46"/>
                <a:gd name="T5" fmla="*/ 1 h 48"/>
                <a:gd name="T6" fmla="*/ 0 w 46"/>
                <a:gd name="T7" fmla="*/ 1 h 48"/>
                <a:gd name="T8" fmla="*/ 0 w 46"/>
                <a:gd name="T9" fmla="*/ 1 h 48"/>
                <a:gd name="T10" fmla="*/ 0 w 46"/>
                <a:gd name="T11" fmla="*/ 1 h 48"/>
                <a:gd name="T12" fmla="*/ 0 w 46"/>
                <a:gd name="T13" fmla="*/ 1 h 48"/>
                <a:gd name="T14" fmla="*/ 0 w 46"/>
                <a:gd name="T15" fmla="*/ 0 h 48"/>
                <a:gd name="T16" fmla="*/ 0 w 46"/>
                <a:gd name="T17" fmla="*/ 0 h 48"/>
                <a:gd name="T18" fmla="*/ 0 w 46"/>
                <a:gd name="T19" fmla="*/ 1 h 48"/>
                <a:gd name="T20" fmla="*/ 0 w 46"/>
                <a:gd name="T21" fmla="*/ 1 h 48"/>
                <a:gd name="T22" fmla="*/ 0 w 46"/>
                <a:gd name="T23" fmla="*/ 1 h 48"/>
                <a:gd name="T24" fmla="*/ 0 w 46"/>
                <a:gd name="T25" fmla="*/ 1 h 48"/>
                <a:gd name="T26" fmla="*/ 0 w 46"/>
                <a:gd name="T27" fmla="*/ 1 h 48"/>
                <a:gd name="T28" fmla="*/ 0 w 46"/>
                <a:gd name="T29" fmla="*/ 1 h 48"/>
                <a:gd name="T30" fmla="*/ 0 w 46"/>
                <a:gd name="T31" fmla="*/ 1 h 48"/>
                <a:gd name="T32" fmla="*/ 0 w 46"/>
                <a:gd name="T33" fmla="*/ 1 h 48"/>
                <a:gd name="T34" fmla="*/ 0 w 46"/>
                <a:gd name="T35" fmla="*/ 1 h 48"/>
                <a:gd name="T36" fmla="*/ 0 w 46"/>
                <a:gd name="T37" fmla="*/ 1 h 48"/>
                <a:gd name="T38" fmla="*/ 0 w 46"/>
                <a:gd name="T39" fmla="*/ 1 h 48"/>
                <a:gd name="T40" fmla="*/ 0 w 46"/>
                <a:gd name="T41" fmla="*/ 1 h 48"/>
                <a:gd name="T42" fmla="*/ 0 w 46"/>
                <a:gd name="T43" fmla="*/ 1 h 48"/>
                <a:gd name="T44" fmla="*/ 0 w 46"/>
                <a:gd name="T45" fmla="*/ 1 h 48"/>
                <a:gd name="T46" fmla="*/ 0 w 46"/>
                <a:gd name="T47" fmla="*/ 1 h 48"/>
                <a:gd name="T48" fmla="*/ 0 w 46"/>
                <a:gd name="T49" fmla="*/ 1 h 4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6" h="48">
                  <a:moveTo>
                    <a:pt x="25" y="6"/>
                  </a:moveTo>
                  <a:lnTo>
                    <a:pt x="25" y="7"/>
                  </a:lnTo>
                  <a:lnTo>
                    <a:pt x="23" y="4"/>
                  </a:lnTo>
                  <a:lnTo>
                    <a:pt x="19" y="1"/>
                  </a:lnTo>
                  <a:lnTo>
                    <a:pt x="14" y="0"/>
                  </a:lnTo>
                  <a:lnTo>
                    <a:pt x="9" y="0"/>
                  </a:lnTo>
                  <a:lnTo>
                    <a:pt x="4" y="1"/>
                  </a:lnTo>
                  <a:lnTo>
                    <a:pt x="1" y="4"/>
                  </a:lnTo>
                  <a:lnTo>
                    <a:pt x="0" y="7"/>
                  </a:lnTo>
                  <a:lnTo>
                    <a:pt x="0" y="10"/>
                  </a:lnTo>
                  <a:lnTo>
                    <a:pt x="1" y="15"/>
                  </a:lnTo>
                  <a:lnTo>
                    <a:pt x="4" y="21"/>
                  </a:lnTo>
                  <a:lnTo>
                    <a:pt x="10" y="28"/>
                  </a:lnTo>
                  <a:lnTo>
                    <a:pt x="17" y="35"/>
                  </a:lnTo>
                  <a:lnTo>
                    <a:pt x="25" y="41"/>
                  </a:lnTo>
                  <a:lnTo>
                    <a:pt x="33" y="45"/>
                  </a:lnTo>
                  <a:lnTo>
                    <a:pt x="41" y="48"/>
                  </a:lnTo>
                  <a:lnTo>
                    <a:pt x="46" y="48"/>
                  </a:lnTo>
                  <a:lnTo>
                    <a:pt x="45" y="38"/>
                  </a:lnTo>
                  <a:lnTo>
                    <a:pt x="39" y="25"/>
                  </a:lnTo>
                  <a:lnTo>
                    <a:pt x="30" y="14"/>
                  </a:lnTo>
                  <a:lnTo>
                    <a:pt x="25" y="6"/>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36" name="Freeform 101">
              <a:extLst>
                <a:ext uri="{FF2B5EF4-FFF2-40B4-BE49-F238E27FC236}">
                  <a16:creationId xmlns:a16="http://schemas.microsoft.com/office/drawing/2014/main" id="{EFC5FA36-AB08-4B75-81F6-4B805364F563}"/>
                </a:ext>
              </a:extLst>
            </p:cNvPr>
            <p:cNvSpPr>
              <a:spLocks/>
            </p:cNvSpPr>
            <p:nvPr/>
          </p:nvSpPr>
          <p:spPr bwMode="auto">
            <a:xfrm>
              <a:off x="4949" y="331"/>
              <a:ext cx="21" cy="16"/>
            </a:xfrm>
            <a:custGeom>
              <a:avLst/>
              <a:gdLst>
                <a:gd name="T0" fmla="*/ 0 w 64"/>
                <a:gd name="T1" fmla="*/ 1 h 32"/>
                <a:gd name="T2" fmla="*/ 0 w 64"/>
                <a:gd name="T3" fmla="*/ 1 h 32"/>
                <a:gd name="T4" fmla="*/ 0 w 64"/>
                <a:gd name="T5" fmla="*/ 1 h 32"/>
                <a:gd name="T6" fmla="*/ 0 w 64"/>
                <a:gd name="T7" fmla="*/ 1 h 32"/>
                <a:gd name="T8" fmla="*/ 0 w 64"/>
                <a:gd name="T9" fmla="*/ 1 h 32"/>
                <a:gd name="T10" fmla="*/ 0 w 64"/>
                <a:gd name="T11" fmla="*/ 1 h 32"/>
                <a:gd name="T12" fmla="*/ 0 w 64"/>
                <a:gd name="T13" fmla="*/ 1 h 32"/>
                <a:gd name="T14" fmla="*/ 0 w 64"/>
                <a:gd name="T15" fmla="*/ 0 h 32"/>
                <a:gd name="T16" fmla="*/ 0 w 64"/>
                <a:gd name="T17" fmla="*/ 0 h 32"/>
                <a:gd name="T18" fmla="*/ 0 w 64"/>
                <a:gd name="T19" fmla="*/ 0 h 32"/>
                <a:gd name="T20" fmla="*/ 0 w 64"/>
                <a:gd name="T21" fmla="*/ 1 h 32"/>
                <a:gd name="T22" fmla="*/ 0 w 64"/>
                <a:gd name="T23" fmla="*/ 1 h 32"/>
                <a:gd name="T24" fmla="*/ 0 w 64"/>
                <a:gd name="T25" fmla="*/ 1 h 32"/>
                <a:gd name="T26" fmla="*/ 0 w 64"/>
                <a:gd name="T27" fmla="*/ 1 h 32"/>
                <a:gd name="T28" fmla="*/ 0 w 64"/>
                <a:gd name="T29" fmla="*/ 1 h 32"/>
                <a:gd name="T30" fmla="*/ 0 w 64"/>
                <a:gd name="T31" fmla="*/ 1 h 32"/>
                <a:gd name="T32" fmla="*/ 0 w 64"/>
                <a:gd name="T33" fmla="*/ 1 h 32"/>
                <a:gd name="T34" fmla="*/ 0 w 64"/>
                <a:gd name="T35" fmla="*/ 1 h 32"/>
                <a:gd name="T36" fmla="*/ 0 w 64"/>
                <a:gd name="T37" fmla="*/ 1 h 32"/>
                <a:gd name="T38" fmla="*/ 0 w 64"/>
                <a:gd name="T39" fmla="*/ 1 h 32"/>
                <a:gd name="T40" fmla="*/ 0 w 64"/>
                <a:gd name="T41" fmla="*/ 1 h 32"/>
                <a:gd name="T42" fmla="*/ 0 w 64"/>
                <a:gd name="T43" fmla="*/ 1 h 32"/>
                <a:gd name="T44" fmla="*/ 0 w 64"/>
                <a:gd name="T45" fmla="*/ 1 h 32"/>
                <a:gd name="T46" fmla="*/ 0 w 64"/>
                <a:gd name="T47" fmla="*/ 1 h 32"/>
                <a:gd name="T48" fmla="*/ 0 w 64"/>
                <a:gd name="T49" fmla="*/ 1 h 3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64" h="32">
                  <a:moveTo>
                    <a:pt x="50" y="24"/>
                  </a:moveTo>
                  <a:lnTo>
                    <a:pt x="56" y="22"/>
                  </a:lnTo>
                  <a:lnTo>
                    <a:pt x="62" y="19"/>
                  </a:lnTo>
                  <a:lnTo>
                    <a:pt x="64" y="15"/>
                  </a:lnTo>
                  <a:lnTo>
                    <a:pt x="64" y="11"/>
                  </a:lnTo>
                  <a:lnTo>
                    <a:pt x="61" y="6"/>
                  </a:lnTo>
                  <a:lnTo>
                    <a:pt x="56" y="2"/>
                  </a:lnTo>
                  <a:lnTo>
                    <a:pt x="50" y="0"/>
                  </a:lnTo>
                  <a:lnTo>
                    <a:pt x="43" y="0"/>
                  </a:lnTo>
                  <a:lnTo>
                    <a:pt x="40" y="0"/>
                  </a:lnTo>
                  <a:lnTo>
                    <a:pt x="35" y="1"/>
                  </a:lnTo>
                  <a:lnTo>
                    <a:pt x="26" y="3"/>
                  </a:lnTo>
                  <a:lnTo>
                    <a:pt x="16" y="8"/>
                  </a:lnTo>
                  <a:lnTo>
                    <a:pt x="7" y="14"/>
                  </a:lnTo>
                  <a:lnTo>
                    <a:pt x="3" y="20"/>
                  </a:lnTo>
                  <a:lnTo>
                    <a:pt x="0" y="26"/>
                  </a:lnTo>
                  <a:lnTo>
                    <a:pt x="0" y="28"/>
                  </a:lnTo>
                  <a:lnTo>
                    <a:pt x="4" y="30"/>
                  </a:lnTo>
                  <a:lnTo>
                    <a:pt x="10" y="32"/>
                  </a:lnTo>
                  <a:lnTo>
                    <a:pt x="16" y="32"/>
                  </a:lnTo>
                  <a:lnTo>
                    <a:pt x="21" y="32"/>
                  </a:lnTo>
                  <a:lnTo>
                    <a:pt x="29" y="30"/>
                  </a:lnTo>
                  <a:lnTo>
                    <a:pt x="36" y="29"/>
                  </a:lnTo>
                  <a:lnTo>
                    <a:pt x="43" y="27"/>
                  </a:lnTo>
                  <a:lnTo>
                    <a:pt x="50" y="2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37" name="Freeform 130">
              <a:extLst>
                <a:ext uri="{FF2B5EF4-FFF2-40B4-BE49-F238E27FC236}">
                  <a16:creationId xmlns:a16="http://schemas.microsoft.com/office/drawing/2014/main" id="{9B6D63C4-C73A-48C2-BBDF-086E7E28EAB8}"/>
                </a:ext>
              </a:extLst>
            </p:cNvPr>
            <p:cNvSpPr>
              <a:spLocks/>
            </p:cNvSpPr>
            <p:nvPr/>
          </p:nvSpPr>
          <p:spPr bwMode="auto">
            <a:xfrm>
              <a:off x="4849" y="304"/>
              <a:ext cx="82" cy="106"/>
            </a:xfrm>
            <a:custGeom>
              <a:avLst/>
              <a:gdLst>
                <a:gd name="T0" fmla="*/ 0 w 246"/>
                <a:gd name="T1" fmla="*/ 1 h 211"/>
                <a:gd name="T2" fmla="*/ 0 w 246"/>
                <a:gd name="T3" fmla="*/ 1 h 211"/>
                <a:gd name="T4" fmla="*/ 0 w 246"/>
                <a:gd name="T5" fmla="*/ 1 h 211"/>
                <a:gd name="T6" fmla="*/ 0 w 246"/>
                <a:gd name="T7" fmla="*/ 1 h 211"/>
                <a:gd name="T8" fmla="*/ 0 w 246"/>
                <a:gd name="T9" fmla="*/ 2 h 211"/>
                <a:gd name="T10" fmla="*/ 0 w 246"/>
                <a:gd name="T11" fmla="*/ 2 h 211"/>
                <a:gd name="T12" fmla="*/ 0 w 246"/>
                <a:gd name="T13" fmla="*/ 2 h 211"/>
                <a:gd name="T14" fmla="*/ 0 w 246"/>
                <a:gd name="T15" fmla="*/ 2 h 211"/>
                <a:gd name="T16" fmla="*/ 0 w 246"/>
                <a:gd name="T17" fmla="*/ 3 h 211"/>
                <a:gd name="T18" fmla="*/ 0 w 246"/>
                <a:gd name="T19" fmla="*/ 3 h 211"/>
                <a:gd name="T20" fmla="*/ 0 w 246"/>
                <a:gd name="T21" fmla="*/ 3 h 211"/>
                <a:gd name="T22" fmla="*/ 0 w 246"/>
                <a:gd name="T23" fmla="*/ 3 h 211"/>
                <a:gd name="T24" fmla="*/ 0 w 246"/>
                <a:gd name="T25" fmla="*/ 4 h 211"/>
                <a:gd name="T26" fmla="*/ 0 w 246"/>
                <a:gd name="T27" fmla="*/ 4 h 211"/>
                <a:gd name="T28" fmla="*/ 0 w 246"/>
                <a:gd name="T29" fmla="*/ 4 h 211"/>
                <a:gd name="T30" fmla="*/ 0 w 246"/>
                <a:gd name="T31" fmla="*/ 4 h 211"/>
                <a:gd name="T32" fmla="*/ 0 w 246"/>
                <a:gd name="T33" fmla="*/ 4 h 211"/>
                <a:gd name="T34" fmla="*/ 0 w 246"/>
                <a:gd name="T35" fmla="*/ 4 h 211"/>
                <a:gd name="T36" fmla="*/ 0 w 246"/>
                <a:gd name="T37" fmla="*/ 4 h 211"/>
                <a:gd name="T38" fmla="*/ 0 w 246"/>
                <a:gd name="T39" fmla="*/ 4 h 211"/>
                <a:gd name="T40" fmla="*/ 0 w 246"/>
                <a:gd name="T41" fmla="*/ 4 h 211"/>
                <a:gd name="T42" fmla="*/ 0 w 246"/>
                <a:gd name="T43" fmla="*/ 4 h 211"/>
                <a:gd name="T44" fmla="*/ 0 w 246"/>
                <a:gd name="T45" fmla="*/ 4 h 211"/>
                <a:gd name="T46" fmla="*/ 0 w 246"/>
                <a:gd name="T47" fmla="*/ 4 h 211"/>
                <a:gd name="T48" fmla="*/ 0 w 246"/>
                <a:gd name="T49" fmla="*/ 4 h 211"/>
                <a:gd name="T50" fmla="*/ 0 w 246"/>
                <a:gd name="T51" fmla="*/ 4 h 211"/>
                <a:gd name="T52" fmla="*/ 0 w 246"/>
                <a:gd name="T53" fmla="*/ 4 h 211"/>
                <a:gd name="T54" fmla="*/ 0 w 246"/>
                <a:gd name="T55" fmla="*/ 4 h 211"/>
                <a:gd name="T56" fmla="*/ 0 w 246"/>
                <a:gd name="T57" fmla="*/ 4 h 211"/>
                <a:gd name="T58" fmla="*/ 0 w 246"/>
                <a:gd name="T59" fmla="*/ 4 h 211"/>
                <a:gd name="T60" fmla="*/ 0 w 246"/>
                <a:gd name="T61" fmla="*/ 4 h 211"/>
                <a:gd name="T62" fmla="*/ 0 w 246"/>
                <a:gd name="T63" fmla="*/ 3 h 211"/>
                <a:gd name="T64" fmla="*/ 0 w 246"/>
                <a:gd name="T65" fmla="*/ 3 h 211"/>
                <a:gd name="T66" fmla="*/ 0 w 246"/>
                <a:gd name="T67" fmla="*/ 3 h 211"/>
                <a:gd name="T68" fmla="*/ 0 w 246"/>
                <a:gd name="T69" fmla="*/ 3 h 211"/>
                <a:gd name="T70" fmla="*/ 0 w 246"/>
                <a:gd name="T71" fmla="*/ 3 h 211"/>
                <a:gd name="T72" fmla="*/ 0 w 246"/>
                <a:gd name="T73" fmla="*/ 3 h 211"/>
                <a:gd name="T74" fmla="*/ 0 w 246"/>
                <a:gd name="T75" fmla="*/ 3 h 211"/>
                <a:gd name="T76" fmla="*/ 0 w 246"/>
                <a:gd name="T77" fmla="*/ 2 h 211"/>
                <a:gd name="T78" fmla="*/ 0 w 246"/>
                <a:gd name="T79" fmla="*/ 2 h 211"/>
                <a:gd name="T80" fmla="*/ 0 w 246"/>
                <a:gd name="T81" fmla="*/ 2 h 211"/>
                <a:gd name="T82" fmla="*/ 0 w 246"/>
                <a:gd name="T83" fmla="*/ 2 h 211"/>
                <a:gd name="T84" fmla="*/ 0 w 246"/>
                <a:gd name="T85" fmla="*/ 2 h 211"/>
                <a:gd name="T86" fmla="*/ 0 w 246"/>
                <a:gd name="T87" fmla="*/ 1 h 211"/>
                <a:gd name="T88" fmla="*/ 0 w 246"/>
                <a:gd name="T89" fmla="*/ 1 h 211"/>
                <a:gd name="T90" fmla="*/ 0 w 246"/>
                <a:gd name="T91" fmla="*/ 1 h 211"/>
                <a:gd name="T92" fmla="*/ 0 w 246"/>
                <a:gd name="T93" fmla="*/ 1 h 211"/>
                <a:gd name="T94" fmla="*/ 0 w 246"/>
                <a:gd name="T95" fmla="*/ 1 h 211"/>
                <a:gd name="T96" fmla="*/ 0 w 246"/>
                <a:gd name="T97" fmla="*/ 1 h 211"/>
                <a:gd name="T98" fmla="*/ 0 w 246"/>
                <a:gd name="T99" fmla="*/ 1 h 211"/>
                <a:gd name="T100" fmla="*/ 0 w 246"/>
                <a:gd name="T101" fmla="*/ 1 h 211"/>
                <a:gd name="T102" fmla="*/ 0 w 246"/>
                <a:gd name="T103" fmla="*/ 1 h 211"/>
                <a:gd name="T104" fmla="*/ 0 w 246"/>
                <a:gd name="T105" fmla="*/ 1 h 211"/>
                <a:gd name="T106" fmla="*/ 0 w 246"/>
                <a:gd name="T107" fmla="*/ 1 h 211"/>
                <a:gd name="T108" fmla="*/ 0 w 246"/>
                <a:gd name="T109" fmla="*/ 0 h 211"/>
                <a:gd name="T110" fmla="*/ 0 w 246"/>
                <a:gd name="T111" fmla="*/ 1 h 211"/>
                <a:gd name="T112" fmla="*/ 0 w 246"/>
                <a:gd name="T113" fmla="*/ 1 h 211"/>
                <a:gd name="T114" fmla="*/ 0 w 246"/>
                <a:gd name="T115" fmla="*/ 1 h 211"/>
                <a:gd name="T116" fmla="*/ 0 w 246"/>
                <a:gd name="T117" fmla="*/ 1 h 211"/>
                <a:gd name="T118" fmla="*/ 0 w 246"/>
                <a:gd name="T119" fmla="*/ 1 h 211"/>
                <a:gd name="T120" fmla="*/ 0 w 246"/>
                <a:gd name="T121" fmla="*/ 1 h 21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46" h="211">
                  <a:moveTo>
                    <a:pt x="90" y="32"/>
                  </a:moveTo>
                  <a:lnTo>
                    <a:pt x="73" y="41"/>
                  </a:lnTo>
                  <a:lnTo>
                    <a:pt x="57" y="51"/>
                  </a:lnTo>
                  <a:lnTo>
                    <a:pt x="41" y="64"/>
                  </a:lnTo>
                  <a:lnTo>
                    <a:pt x="28" y="76"/>
                  </a:lnTo>
                  <a:lnTo>
                    <a:pt x="18" y="89"/>
                  </a:lnTo>
                  <a:lnTo>
                    <a:pt x="9" y="103"/>
                  </a:lnTo>
                  <a:lnTo>
                    <a:pt x="3" y="116"/>
                  </a:lnTo>
                  <a:lnTo>
                    <a:pt x="0" y="131"/>
                  </a:lnTo>
                  <a:lnTo>
                    <a:pt x="3" y="152"/>
                  </a:lnTo>
                  <a:lnTo>
                    <a:pt x="15" y="170"/>
                  </a:lnTo>
                  <a:lnTo>
                    <a:pt x="32" y="185"/>
                  </a:lnTo>
                  <a:lnTo>
                    <a:pt x="54" y="197"/>
                  </a:lnTo>
                  <a:lnTo>
                    <a:pt x="80" y="205"/>
                  </a:lnTo>
                  <a:lnTo>
                    <a:pt x="109" y="210"/>
                  </a:lnTo>
                  <a:lnTo>
                    <a:pt x="137" y="211"/>
                  </a:lnTo>
                  <a:lnTo>
                    <a:pt x="164" y="208"/>
                  </a:lnTo>
                  <a:lnTo>
                    <a:pt x="170" y="208"/>
                  </a:lnTo>
                  <a:lnTo>
                    <a:pt x="176" y="206"/>
                  </a:lnTo>
                  <a:lnTo>
                    <a:pt x="180" y="202"/>
                  </a:lnTo>
                  <a:lnTo>
                    <a:pt x="182" y="198"/>
                  </a:lnTo>
                  <a:lnTo>
                    <a:pt x="180" y="196"/>
                  </a:lnTo>
                  <a:lnTo>
                    <a:pt x="176" y="196"/>
                  </a:lnTo>
                  <a:lnTo>
                    <a:pt x="170" y="195"/>
                  </a:lnTo>
                  <a:lnTo>
                    <a:pt x="163" y="195"/>
                  </a:lnTo>
                  <a:lnTo>
                    <a:pt x="154" y="195"/>
                  </a:lnTo>
                  <a:lnTo>
                    <a:pt x="147" y="195"/>
                  </a:lnTo>
                  <a:lnTo>
                    <a:pt x="140" y="195"/>
                  </a:lnTo>
                  <a:lnTo>
                    <a:pt x="135" y="195"/>
                  </a:lnTo>
                  <a:lnTo>
                    <a:pt x="121" y="194"/>
                  </a:lnTo>
                  <a:lnTo>
                    <a:pt x="108" y="193"/>
                  </a:lnTo>
                  <a:lnTo>
                    <a:pt x="93" y="191"/>
                  </a:lnTo>
                  <a:lnTo>
                    <a:pt x="79" y="188"/>
                  </a:lnTo>
                  <a:lnTo>
                    <a:pt x="64" y="185"/>
                  </a:lnTo>
                  <a:lnTo>
                    <a:pt x="50" y="178"/>
                  </a:lnTo>
                  <a:lnTo>
                    <a:pt x="37" y="169"/>
                  </a:lnTo>
                  <a:lnTo>
                    <a:pt x="22" y="155"/>
                  </a:lnTo>
                  <a:lnTo>
                    <a:pt x="19" y="140"/>
                  </a:lnTo>
                  <a:lnTo>
                    <a:pt x="21" y="126"/>
                  </a:lnTo>
                  <a:lnTo>
                    <a:pt x="26" y="111"/>
                  </a:lnTo>
                  <a:lnTo>
                    <a:pt x="35" y="98"/>
                  </a:lnTo>
                  <a:lnTo>
                    <a:pt x="48" y="85"/>
                  </a:lnTo>
                  <a:lnTo>
                    <a:pt x="63" y="73"/>
                  </a:lnTo>
                  <a:lnTo>
                    <a:pt x="79" y="63"/>
                  </a:lnTo>
                  <a:lnTo>
                    <a:pt x="98" y="52"/>
                  </a:lnTo>
                  <a:lnTo>
                    <a:pt x="117" y="43"/>
                  </a:lnTo>
                  <a:lnTo>
                    <a:pt x="137" y="35"/>
                  </a:lnTo>
                  <a:lnTo>
                    <a:pt x="157" y="28"/>
                  </a:lnTo>
                  <a:lnTo>
                    <a:pt x="176" y="21"/>
                  </a:lnTo>
                  <a:lnTo>
                    <a:pt x="196" y="16"/>
                  </a:lnTo>
                  <a:lnTo>
                    <a:pt x="214" y="11"/>
                  </a:lnTo>
                  <a:lnTo>
                    <a:pt x="231" y="8"/>
                  </a:lnTo>
                  <a:lnTo>
                    <a:pt x="246" y="6"/>
                  </a:lnTo>
                  <a:lnTo>
                    <a:pt x="236" y="2"/>
                  </a:lnTo>
                  <a:lnTo>
                    <a:pt x="220" y="0"/>
                  </a:lnTo>
                  <a:lnTo>
                    <a:pt x="201" y="2"/>
                  </a:lnTo>
                  <a:lnTo>
                    <a:pt x="179" y="5"/>
                  </a:lnTo>
                  <a:lnTo>
                    <a:pt x="154" y="10"/>
                  </a:lnTo>
                  <a:lnTo>
                    <a:pt x="131" y="16"/>
                  </a:lnTo>
                  <a:lnTo>
                    <a:pt x="109" y="24"/>
                  </a:lnTo>
                  <a:lnTo>
                    <a:pt x="90" y="32"/>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38" name="Freeform 131">
              <a:extLst>
                <a:ext uri="{FF2B5EF4-FFF2-40B4-BE49-F238E27FC236}">
                  <a16:creationId xmlns:a16="http://schemas.microsoft.com/office/drawing/2014/main" id="{993E8ED4-E78A-4072-AF82-61B34286CD42}"/>
                </a:ext>
              </a:extLst>
            </p:cNvPr>
            <p:cNvSpPr>
              <a:spLocks/>
            </p:cNvSpPr>
            <p:nvPr/>
          </p:nvSpPr>
          <p:spPr bwMode="auto">
            <a:xfrm>
              <a:off x="4989" y="303"/>
              <a:ext cx="53" cy="82"/>
            </a:xfrm>
            <a:custGeom>
              <a:avLst/>
              <a:gdLst>
                <a:gd name="T0" fmla="*/ 0 w 158"/>
                <a:gd name="T1" fmla="*/ 1 h 164"/>
                <a:gd name="T2" fmla="*/ 0 w 158"/>
                <a:gd name="T3" fmla="*/ 2 h 164"/>
                <a:gd name="T4" fmla="*/ 0 w 158"/>
                <a:gd name="T5" fmla="*/ 2 h 164"/>
                <a:gd name="T6" fmla="*/ 0 w 158"/>
                <a:gd name="T7" fmla="*/ 2 h 164"/>
                <a:gd name="T8" fmla="*/ 0 w 158"/>
                <a:gd name="T9" fmla="*/ 2 h 164"/>
                <a:gd name="T10" fmla="*/ 0 w 158"/>
                <a:gd name="T11" fmla="*/ 2 h 164"/>
                <a:gd name="T12" fmla="*/ 0 w 158"/>
                <a:gd name="T13" fmla="*/ 3 h 164"/>
                <a:gd name="T14" fmla="*/ 0 w 158"/>
                <a:gd name="T15" fmla="*/ 3 h 164"/>
                <a:gd name="T16" fmla="*/ 0 w 158"/>
                <a:gd name="T17" fmla="*/ 3 h 164"/>
                <a:gd name="T18" fmla="*/ 0 w 158"/>
                <a:gd name="T19" fmla="*/ 3 h 164"/>
                <a:gd name="T20" fmla="*/ 0 w 158"/>
                <a:gd name="T21" fmla="*/ 3 h 164"/>
                <a:gd name="T22" fmla="*/ 0 w 158"/>
                <a:gd name="T23" fmla="*/ 3 h 164"/>
                <a:gd name="T24" fmla="*/ 0 w 158"/>
                <a:gd name="T25" fmla="*/ 3 h 164"/>
                <a:gd name="T26" fmla="*/ 0 w 158"/>
                <a:gd name="T27" fmla="*/ 3 h 164"/>
                <a:gd name="T28" fmla="*/ 0 w 158"/>
                <a:gd name="T29" fmla="*/ 3 h 164"/>
                <a:gd name="T30" fmla="*/ 0 w 158"/>
                <a:gd name="T31" fmla="*/ 3 h 164"/>
                <a:gd name="T32" fmla="*/ 0 w 158"/>
                <a:gd name="T33" fmla="*/ 3 h 164"/>
                <a:gd name="T34" fmla="*/ 0 w 158"/>
                <a:gd name="T35" fmla="*/ 3 h 164"/>
                <a:gd name="T36" fmla="*/ 0 w 158"/>
                <a:gd name="T37" fmla="*/ 3 h 164"/>
                <a:gd name="T38" fmla="*/ 0 w 158"/>
                <a:gd name="T39" fmla="*/ 3 h 164"/>
                <a:gd name="T40" fmla="*/ 0 w 158"/>
                <a:gd name="T41" fmla="*/ 2 h 164"/>
                <a:gd name="T42" fmla="*/ 0 w 158"/>
                <a:gd name="T43" fmla="*/ 2 h 164"/>
                <a:gd name="T44" fmla="*/ 0 w 158"/>
                <a:gd name="T45" fmla="*/ 2 h 164"/>
                <a:gd name="T46" fmla="*/ 0 w 158"/>
                <a:gd name="T47" fmla="*/ 2 h 164"/>
                <a:gd name="T48" fmla="*/ 0 w 158"/>
                <a:gd name="T49" fmla="*/ 1 h 164"/>
                <a:gd name="T50" fmla="*/ 0 w 158"/>
                <a:gd name="T51" fmla="*/ 1 h 164"/>
                <a:gd name="T52" fmla="*/ 0 w 158"/>
                <a:gd name="T53" fmla="*/ 1 h 164"/>
                <a:gd name="T54" fmla="*/ 0 w 158"/>
                <a:gd name="T55" fmla="*/ 1 h 164"/>
                <a:gd name="T56" fmla="*/ 0 w 158"/>
                <a:gd name="T57" fmla="*/ 1 h 164"/>
                <a:gd name="T58" fmla="*/ 0 w 158"/>
                <a:gd name="T59" fmla="*/ 1 h 164"/>
                <a:gd name="T60" fmla="*/ 0 w 158"/>
                <a:gd name="T61" fmla="*/ 0 h 164"/>
                <a:gd name="T62" fmla="*/ 0 w 158"/>
                <a:gd name="T63" fmla="*/ 1 h 164"/>
                <a:gd name="T64" fmla="*/ 0 w 158"/>
                <a:gd name="T65" fmla="*/ 1 h 164"/>
                <a:gd name="T66" fmla="*/ 0 w 158"/>
                <a:gd name="T67" fmla="*/ 1 h 164"/>
                <a:gd name="T68" fmla="*/ 0 w 158"/>
                <a:gd name="T69" fmla="*/ 1 h 164"/>
                <a:gd name="T70" fmla="*/ 0 w 158"/>
                <a:gd name="T71" fmla="*/ 1 h 164"/>
                <a:gd name="T72" fmla="*/ 0 w 158"/>
                <a:gd name="T73" fmla="*/ 1 h 164"/>
                <a:gd name="T74" fmla="*/ 0 w 158"/>
                <a:gd name="T75" fmla="*/ 1 h 164"/>
                <a:gd name="T76" fmla="*/ 0 w 158"/>
                <a:gd name="T77" fmla="*/ 1 h 164"/>
                <a:gd name="T78" fmla="*/ 0 w 158"/>
                <a:gd name="T79" fmla="*/ 1 h 164"/>
                <a:gd name="T80" fmla="*/ 0 w 158"/>
                <a:gd name="T81" fmla="*/ 1 h 16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58" h="164">
                  <a:moveTo>
                    <a:pt x="133" y="54"/>
                  </a:moveTo>
                  <a:lnTo>
                    <a:pt x="138" y="72"/>
                  </a:lnTo>
                  <a:lnTo>
                    <a:pt x="135" y="86"/>
                  </a:lnTo>
                  <a:lnTo>
                    <a:pt x="125" y="99"/>
                  </a:lnTo>
                  <a:lnTo>
                    <a:pt x="110" y="110"/>
                  </a:lnTo>
                  <a:lnTo>
                    <a:pt x="93" y="120"/>
                  </a:lnTo>
                  <a:lnTo>
                    <a:pt x="74" y="130"/>
                  </a:lnTo>
                  <a:lnTo>
                    <a:pt x="53" y="140"/>
                  </a:lnTo>
                  <a:lnTo>
                    <a:pt x="36" y="149"/>
                  </a:lnTo>
                  <a:lnTo>
                    <a:pt x="33" y="152"/>
                  </a:lnTo>
                  <a:lnTo>
                    <a:pt x="32" y="154"/>
                  </a:lnTo>
                  <a:lnTo>
                    <a:pt x="32" y="157"/>
                  </a:lnTo>
                  <a:lnTo>
                    <a:pt x="35" y="160"/>
                  </a:lnTo>
                  <a:lnTo>
                    <a:pt x="37" y="163"/>
                  </a:lnTo>
                  <a:lnTo>
                    <a:pt x="42" y="164"/>
                  </a:lnTo>
                  <a:lnTo>
                    <a:pt x="46" y="164"/>
                  </a:lnTo>
                  <a:lnTo>
                    <a:pt x="51" y="163"/>
                  </a:lnTo>
                  <a:lnTo>
                    <a:pt x="72" y="153"/>
                  </a:lnTo>
                  <a:lnTo>
                    <a:pt x="94" y="143"/>
                  </a:lnTo>
                  <a:lnTo>
                    <a:pt x="114" y="132"/>
                  </a:lnTo>
                  <a:lnTo>
                    <a:pt x="133" y="118"/>
                  </a:lnTo>
                  <a:lnTo>
                    <a:pt x="146" y="104"/>
                  </a:lnTo>
                  <a:lnTo>
                    <a:pt x="155" y="87"/>
                  </a:lnTo>
                  <a:lnTo>
                    <a:pt x="158" y="70"/>
                  </a:lnTo>
                  <a:lnTo>
                    <a:pt x="152" y="51"/>
                  </a:lnTo>
                  <a:lnTo>
                    <a:pt x="139" y="37"/>
                  </a:lnTo>
                  <a:lnTo>
                    <a:pt x="122" y="24"/>
                  </a:lnTo>
                  <a:lnTo>
                    <a:pt x="99" y="14"/>
                  </a:lnTo>
                  <a:lnTo>
                    <a:pt x="75" y="7"/>
                  </a:lnTo>
                  <a:lnTo>
                    <a:pt x="51" y="2"/>
                  </a:lnTo>
                  <a:lnTo>
                    <a:pt x="29" y="0"/>
                  </a:lnTo>
                  <a:lnTo>
                    <a:pt x="11" y="1"/>
                  </a:lnTo>
                  <a:lnTo>
                    <a:pt x="0" y="5"/>
                  </a:lnTo>
                  <a:lnTo>
                    <a:pt x="20" y="9"/>
                  </a:lnTo>
                  <a:lnTo>
                    <a:pt x="40" y="12"/>
                  </a:lnTo>
                  <a:lnTo>
                    <a:pt x="59" y="15"/>
                  </a:lnTo>
                  <a:lnTo>
                    <a:pt x="78" y="19"/>
                  </a:lnTo>
                  <a:lnTo>
                    <a:pt x="96" y="24"/>
                  </a:lnTo>
                  <a:lnTo>
                    <a:pt x="112" y="32"/>
                  </a:lnTo>
                  <a:lnTo>
                    <a:pt x="125" y="41"/>
                  </a:lnTo>
                  <a:lnTo>
                    <a:pt x="133" y="5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39" name="Freeform 132">
              <a:extLst>
                <a:ext uri="{FF2B5EF4-FFF2-40B4-BE49-F238E27FC236}">
                  <a16:creationId xmlns:a16="http://schemas.microsoft.com/office/drawing/2014/main" id="{3893285C-7D5D-414C-8C08-6FC3B4D5AF90}"/>
                </a:ext>
              </a:extLst>
            </p:cNvPr>
            <p:cNvSpPr>
              <a:spLocks/>
            </p:cNvSpPr>
            <p:nvPr/>
          </p:nvSpPr>
          <p:spPr bwMode="auto">
            <a:xfrm>
              <a:off x="4796" y="285"/>
              <a:ext cx="134" cy="170"/>
            </a:xfrm>
            <a:custGeom>
              <a:avLst/>
              <a:gdLst>
                <a:gd name="T0" fmla="*/ 0 w 400"/>
                <a:gd name="T1" fmla="*/ 1 h 340"/>
                <a:gd name="T2" fmla="*/ 0 w 400"/>
                <a:gd name="T3" fmla="*/ 2 h 340"/>
                <a:gd name="T4" fmla="*/ 0 w 400"/>
                <a:gd name="T5" fmla="*/ 3 h 340"/>
                <a:gd name="T6" fmla="*/ 0 w 400"/>
                <a:gd name="T7" fmla="*/ 4 h 340"/>
                <a:gd name="T8" fmla="*/ 0 w 400"/>
                <a:gd name="T9" fmla="*/ 4 h 340"/>
                <a:gd name="T10" fmla="*/ 0 w 400"/>
                <a:gd name="T11" fmla="*/ 4 h 340"/>
                <a:gd name="T12" fmla="*/ 0 w 400"/>
                <a:gd name="T13" fmla="*/ 5 h 340"/>
                <a:gd name="T14" fmla="*/ 0 w 400"/>
                <a:gd name="T15" fmla="*/ 5 h 340"/>
                <a:gd name="T16" fmla="*/ 0 w 400"/>
                <a:gd name="T17" fmla="*/ 5 h 340"/>
                <a:gd name="T18" fmla="*/ 0 w 400"/>
                <a:gd name="T19" fmla="*/ 5 h 340"/>
                <a:gd name="T20" fmla="*/ 0 w 400"/>
                <a:gd name="T21" fmla="*/ 5 h 340"/>
                <a:gd name="T22" fmla="*/ 0 w 400"/>
                <a:gd name="T23" fmla="*/ 6 h 340"/>
                <a:gd name="T24" fmla="*/ 0 w 400"/>
                <a:gd name="T25" fmla="*/ 6 h 340"/>
                <a:gd name="T26" fmla="*/ 0 w 400"/>
                <a:gd name="T27" fmla="*/ 6 h 340"/>
                <a:gd name="T28" fmla="*/ 0 w 400"/>
                <a:gd name="T29" fmla="*/ 6 h 340"/>
                <a:gd name="T30" fmla="*/ 0 w 400"/>
                <a:gd name="T31" fmla="*/ 6 h 340"/>
                <a:gd name="T32" fmla="*/ 1 w 400"/>
                <a:gd name="T33" fmla="*/ 6 h 340"/>
                <a:gd name="T34" fmla="*/ 1 w 400"/>
                <a:gd name="T35" fmla="*/ 6 h 340"/>
                <a:gd name="T36" fmla="*/ 1 w 400"/>
                <a:gd name="T37" fmla="*/ 6 h 340"/>
                <a:gd name="T38" fmla="*/ 1 w 400"/>
                <a:gd name="T39" fmla="*/ 5 h 340"/>
                <a:gd name="T40" fmla="*/ 1 w 400"/>
                <a:gd name="T41" fmla="*/ 5 h 340"/>
                <a:gd name="T42" fmla="*/ 0 w 400"/>
                <a:gd name="T43" fmla="*/ 5 h 340"/>
                <a:gd name="T44" fmla="*/ 0 w 400"/>
                <a:gd name="T45" fmla="*/ 5 h 340"/>
                <a:gd name="T46" fmla="*/ 0 w 400"/>
                <a:gd name="T47" fmla="*/ 5 h 340"/>
                <a:gd name="T48" fmla="*/ 0 w 400"/>
                <a:gd name="T49" fmla="*/ 5 h 340"/>
                <a:gd name="T50" fmla="*/ 0 w 400"/>
                <a:gd name="T51" fmla="*/ 5 h 340"/>
                <a:gd name="T52" fmla="*/ 0 w 400"/>
                <a:gd name="T53" fmla="*/ 5 h 340"/>
                <a:gd name="T54" fmla="*/ 0 w 400"/>
                <a:gd name="T55" fmla="*/ 5 h 340"/>
                <a:gd name="T56" fmla="*/ 0 w 400"/>
                <a:gd name="T57" fmla="*/ 5 h 340"/>
                <a:gd name="T58" fmla="*/ 0 w 400"/>
                <a:gd name="T59" fmla="*/ 4 h 340"/>
                <a:gd name="T60" fmla="*/ 0 w 400"/>
                <a:gd name="T61" fmla="*/ 4 h 340"/>
                <a:gd name="T62" fmla="*/ 0 w 400"/>
                <a:gd name="T63" fmla="*/ 3 h 340"/>
                <a:gd name="T64" fmla="*/ 0 w 400"/>
                <a:gd name="T65" fmla="*/ 3 h 340"/>
                <a:gd name="T66" fmla="*/ 0 w 400"/>
                <a:gd name="T67" fmla="*/ 2 h 340"/>
                <a:gd name="T68" fmla="*/ 0 w 400"/>
                <a:gd name="T69" fmla="*/ 2 h 340"/>
                <a:gd name="T70" fmla="*/ 0 w 400"/>
                <a:gd name="T71" fmla="*/ 2 h 340"/>
                <a:gd name="T72" fmla="*/ 0 w 400"/>
                <a:gd name="T73" fmla="*/ 1 h 340"/>
                <a:gd name="T74" fmla="*/ 0 w 400"/>
                <a:gd name="T75" fmla="*/ 1 h 340"/>
                <a:gd name="T76" fmla="*/ 0 w 400"/>
                <a:gd name="T77" fmla="*/ 1 h 340"/>
                <a:gd name="T78" fmla="*/ 0 w 400"/>
                <a:gd name="T79" fmla="*/ 1 h 340"/>
                <a:gd name="T80" fmla="*/ 0 w 400"/>
                <a:gd name="T81" fmla="*/ 0 h 340"/>
                <a:gd name="T82" fmla="*/ 0 w 400"/>
                <a:gd name="T83" fmla="*/ 1 h 340"/>
                <a:gd name="T84" fmla="*/ 0 w 400"/>
                <a:gd name="T85" fmla="*/ 1 h 340"/>
                <a:gd name="T86" fmla="*/ 0 w 400"/>
                <a:gd name="T87" fmla="*/ 1 h 34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00" h="340">
                  <a:moveTo>
                    <a:pt x="156" y="45"/>
                  </a:moveTo>
                  <a:lnTo>
                    <a:pt x="125" y="62"/>
                  </a:lnTo>
                  <a:lnTo>
                    <a:pt x="95" y="82"/>
                  </a:lnTo>
                  <a:lnTo>
                    <a:pt x="67" y="103"/>
                  </a:lnTo>
                  <a:lnTo>
                    <a:pt x="42" y="125"/>
                  </a:lnTo>
                  <a:lnTo>
                    <a:pt x="22" y="150"/>
                  </a:lnTo>
                  <a:lnTo>
                    <a:pt x="8" y="176"/>
                  </a:lnTo>
                  <a:lnTo>
                    <a:pt x="0" y="204"/>
                  </a:lnTo>
                  <a:lnTo>
                    <a:pt x="2" y="233"/>
                  </a:lnTo>
                  <a:lnTo>
                    <a:pt x="5" y="240"/>
                  </a:lnTo>
                  <a:lnTo>
                    <a:pt x="9" y="248"/>
                  </a:lnTo>
                  <a:lnTo>
                    <a:pt x="13" y="254"/>
                  </a:lnTo>
                  <a:lnTo>
                    <a:pt x="19" y="261"/>
                  </a:lnTo>
                  <a:lnTo>
                    <a:pt x="26" y="268"/>
                  </a:lnTo>
                  <a:lnTo>
                    <a:pt x="34" y="274"/>
                  </a:lnTo>
                  <a:lnTo>
                    <a:pt x="42" y="279"/>
                  </a:lnTo>
                  <a:lnTo>
                    <a:pt x="51" y="283"/>
                  </a:lnTo>
                  <a:lnTo>
                    <a:pt x="70" y="291"/>
                  </a:lnTo>
                  <a:lnTo>
                    <a:pt x="89" y="298"/>
                  </a:lnTo>
                  <a:lnTo>
                    <a:pt x="108" y="305"/>
                  </a:lnTo>
                  <a:lnTo>
                    <a:pt x="128" y="310"/>
                  </a:lnTo>
                  <a:lnTo>
                    <a:pt x="149" y="315"/>
                  </a:lnTo>
                  <a:lnTo>
                    <a:pt x="169" y="319"/>
                  </a:lnTo>
                  <a:lnTo>
                    <a:pt x="189" y="323"/>
                  </a:lnTo>
                  <a:lnTo>
                    <a:pt x="210" y="326"/>
                  </a:lnTo>
                  <a:lnTo>
                    <a:pt x="231" y="329"/>
                  </a:lnTo>
                  <a:lnTo>
                    <a:pt x="253" y="331"/>
                  </a:lnTo>
                  <a:lnTo>
                    <a:pt x="274" y="334"/>
                  </a:lnTo>
                  <a:lnTo>
                    <a:pt x="295" y="336"/>
                  </a:lnTo>
                  <a:lnTo>
                    <a:pt x="317" y="337"/>
                  </a:lnTo>
                  <a:lnTo>
                    <a:pt x="339" y="338"/>
                  </a:lnTo>
                  <a:lnTo>
                    <a:pt x="359" y="339"/>
                  </a:lnTo>
                  <a:lnTo>
                    <a:pt x="381" y="340"/>
                  </a:lnTo>
                  <a:lnTo>
                    <a:pt x="387" y="340"/>
                  </a:lnTo>
                  <a:lnTo>
                    <a:pt x="393" y="337"/>
                  </a:lnTo>
                  <a:lnTo>
                    <a:pt x="397" y="334"/>
                  </a:lnTo>
                  <a:lnTo>
                    <a:pt x="400" y="328"/>
                  </a:lnTo>
                  <a:lnTo>
                    <a:pt x="400" y="323"/>
                  </a:lnTo>
                  <a:lnTo>
                    <a:pt x="397" y="319"/>
                  </a:lnTo>
                  <a:lnTo>
                    <a:pt x="391" y="316"/>
                  </a:lnTo>
                  <a:lnTo>
                    <a:pt x="385" y="315"/>
                  </a:lnTo>
                  <a:lnTo>
                    <a:pt x="365" y="315"/>
                  </a:lnTo>
                  <a:lnTo>
                    <a:pt x="346" y="315"/>
                  </a:lnTo>
                  <a:lnTo>
                    <a:pt x="326" y="314"/>
                  </a:lnTo>
                  <a:lnTo>
                    <a:pt x="307" y="313"/>
                  </a:lnTo>
                  <a:lnTo>
                    <a:pt x="287" y="312"/>
                  </a:lnTo>
                  <a:lnTo>
                    <a:pt x="266" y="310"/>
                  </a:lnTo>
                  <a:lnTo>
                    <a:pt x="247" y="308"/>
                  </a:lnTo>
                  <a:lnTo>
                    <a:pt x="227" y="306"/>
                  </a:lnTo>
                  <a:lnTo>
                    <a:pt x="208" y="303"/>
                  </a:lnTo>
                  <a:lnTo>
                    <a:pt x="188" y="300"/>
                  </a:lnTo>
                  <a:lnTo>
                    <a:pt x="169" y="295"/>
                  </a:lnTo>
                  <a:lnTo>
                    <a:pt x="150" y="291"/>
                  </a:lnTo>
                  <a:lnTo>
                    <a:pt x="131" y="287"/>
                  </a:lnTo>
                  <a:lnTo>
                    <a:pt x="114" y="281"/>
                  </a:lnTo>
                  <a:lnTo>
                    <a:pt x="95" y="275"/>
                  </a:lnTo>
                  <a:lnTo>
                    <a:pt x="77" y="269"/>
                  </a:lnTo>
                  <a:lnTo>
                    <a:pt x="63" y="261"/>
                  </a:lnTo>
                  <a:lnTo>
                    <a:pt x="51" y="251"/>
                  </a:lnTo>
                  <a:lnTo>
                    <a:pt x="44" y="241"/>
                  </a:lnTo>
                  <a:lnTo>
                    <a:pt x="38" y="228"/>
                  </a:lnTo>
                  <a:lnTo>
                    <a:pt x="38" y="214"/>
                  </a:lnTo>
                  <a:lnTo>
                    <a:pt x="41" y="195"/>
                  </a:lnTo>
                  <a:lnTo>
                    <a:pt x="47" y="177"/>
                  </a:lnTo>
                  <a:lnTo>
                    <a:pt x="53" y="163"/>
                  </a:lnTo>
                  <a:lnTo>
                    <a:pt x="63" y="148"/>
                  </a:lnTo>
                  <a:lnTo>
                    <a:pt x="74" y="135"/>
                  </a:lnTo>
                  <a:lnTo>
                    <a:pt x="85" y="122"/>
                  </a:lnTo>
                  <a:lnTo>
                    <a:pt x="98" y="111"/>
                  </a:lnTo>
                  <a:lnTo>
                    <a:pt x="111" y="100"/>
                  </a:lnTo>
                  <a:lnTo>
                    <a:pt x="125" y="89"/>
                  </a:lnTo>
                  <a:lnTo>
                    <a:pt x="141" y="79"/>
                  </a:lnTo>
                  <a:lnTo>
                    <a:pt x="160" y="68"/>
                  </a:lnTo>
                  <a:lnTo>
                    <a:pt x="179" y="57"/>
                  </a:lnTo>
                  <a:lnTo>
                    <a:pt x="201" y="47"/>
                  </a:lnTo>
                  <a:lnTo>
                    <a:pt x="224" y="37"/>
                  </a:lnTo>
                  <a:lnTo>
                    <a:pt x="249" y="27"/>
                  </a:lnTo>
                  <a:lnTo>
                    <a:pt x="272" y="19"/>
                  </a:lnTo>
                  <a:lnTo>
                    <a:pt x="294" y="12"/>
                  </a:lnTo>
                  <a:lnTo>
                    <a:pt x="314" y="6"/>
                  </a:lnTo>
                  <a:lnTo>
                    <a:pt x="332" y="1"/>
                  </a:lnTo>
                  <a:lnTo>
                    <a:pt x="316" y="0"/>
                  </a:lnTo>
                  <a:lnTo>
                    <a:pt x="295" y="1"/>
                  </a:lnTo>
                  <a:lnTo>
                    <a:pt x="274" y="5"/>
                  </a:lnTo>
                  <a:lnTo>
                    <a:pt x="249" y="10"/>
                  </a:lnTo>
                  <a:lnTo>
                    <a:pt x="224" y="17"/>
                  </a:lnTo>
                  <a:lnTo>
                    <a:pt x="199" y="25"/>
                  </a:lnTo>
                  <a:lnTo>
                    <a:pt x="176" y="35"/>
                  </a:lnTo>
                  <a:lnTo>
                    <a:pt x="156" y="4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40" name="Freeform 133">
              <a:extLst>
                <a:ext uri="{FF2B5EF4-FFF2-40B4-BE49-F238E27FC236}">
                  <a16:creationId xmlns:a16="http://schemas.microsoft.com/office/drawing/2014/main" id="{7C6C29A7-FA50-4C20-9CEA-35CC34130676}"/>
                </a:ext>
              </a:extLst>
            </p:cNvPr>
            <p:cNvSpPr>
              <a:spLocks/>
            </p:cNvSpPr>
            <p:nvPr/>
          </p:nvSpPr>
          <p:spPr bwMode="auto">
            <a:xfrm>
              <a:off x="4984" y="279"/>
              <a:ext cx="117" cy="114"/>
            </a:xfrm>
            <a:custGeom>
              <a:avLst/>
              <a:gdLst>
                <a:gd name="T0" fmla="*/ 0 w 349"/>
                <a:gd name="T1" fmla="*/ 2 h 227"/>
                <a:gd name="T2" fmla="*/ 0 w 349"/>
                <a:gd name="T3" fmla="*/ 2 h 227"/>
                <a:gd name="T4" fmla="*/ 0 w 349"/>
                <a:gd name="T5" fmla="*/ 2 h 227"/>
                <a:gd name="T6" fmla="*/ 0 w 349"/>
                <a:gd name="T7" fmla="*/ 2 h 227"/>
                <a:gd name="T8" fmla="*/ 0 w 349"/>
                <a:gd name="T9" fmla="*/ 3 h 227"/>
                <a:gd name="T10" fmla="*/ 0 w 349"/>
                <a:gd name="T11" fmla="*/ 3 h 227"/>
                <a:gd name="T12" fmla="*/ 0 w 349"/>
                <a:gd name="T13" fmla="*/ 3 h 227"/>
                <a:gd name="T14" fmla="*/ 0 w 349"/>
                <a:gd name="T15" fmla="*/ 3 h 227"/>
                <a:gd name="T16" fmla="*/ 0 w 349"/>
                <a:gd name="T17" fmla="*/ 3 h 227"/>
                <a:gd name="T18" fmla="*/ 0 w 349"/>
                <a:gd name="T19" fmla="*/ 3 h 227"/>
                <a:gd name="T20" fmla="*/ 0 w 349"/>
                <a:gd name="T21" fmla="*/ 4 h 227"/>
                <a:gd name="T22" fmla="*/ 0 w 349"/>
                <a:gd name="T23" fmla="*/ 4 h 227"/>
                <a:gd name="T24" fmla="*/ 0 w 349"/>
                <a:gd name="T25" fmla="*/ 4 h 227"/>
                <a:gd name="T26" fmla="*/ 0 w 349"/>
                <a:gd name="T27" fmla="*/ 4 h 227"/>
                <a:gd name="T28" fmla="*/ 0 w 349"/>
                <a:gd name="T29" fmla="*/ 4 h 227"/>
                <a:gd name="T30" fmla="*/ 0 w 349"/>
                <a:gd name="T31" fmla="*/ 4 h 227"/>
                <a:gd name="T32" fmla="*/ 0 w 349"/>
                <a:gd name="T33" fmla="*/ 4 h 227"/>
                <a:gd name="T34" fmla="*/ 0 w 349"/>
                <a:gd name="T35" fmla="*/ 4 h 227"/>
                <a:gd name="T36" fmla="*/ 0 w 349"/>
                <a:gd name="T37" fmla="*/ 4 h 227"/>
                <a:gd name="T38" fmla="*/ 0 w 349"/>
                <a:gd name="T39" fmla="*/ 4 h 227"/>
                <a:gd name="T40" fmla="*/ 0 w 349"/>
                <a:gd name="T41" fmla="*/ 4 h 227"/>
                <a:gd name="T42" fmla="*/ 0 w 349"/>
                <a:gd name="T43" fmla="*/ 4 h 227"/>
                <a:gd name="T44" fmla="*/ 0 w 349"/>
                <a:gd name="T45" fmla="*/ 4 h 227"/>
                <a:gd name="T46" fmla="*/ 0 w 349"/>
                <a:gd name="T47" fmla="*/ 3 h 227"/>
                <a:gd name="T48" fmla="*/ 0 w 349"/>
                <a:gd name="T49" fmla="*/ 3 h 227"/>
                <a:gd name="T50" fmla="*/ 0 w 349"/>
                <a:gd name="T51" fmla="*/ 2 h 227"/>
                <a:gd name="T52" fmla="*/ 0 w 349"/>
                <a:gd name="T53" fmla="*/ 2 h 227"/>
                <a:gd name="T54" fmla="*/ 0 w 349"/>
                <a:gd name="T55" fmla="*/ 2 h 227"/>
                <a:gd name="T56" fmla="*/ 0 w 349"/>
                <a:gd name="T57" fmla="*/ 1 h 227"/>
                <a:gd name="T58" fmla="*/ 0 w 349"/>
                <a:gd name="T59" fmla="*/ 1 h 227"/>
                <a:gd name="T60" fmla="*/ 0 w 349"/>
                <a:gd name="T61" fmla="*/ 1 h 227"/>
                <a:gd name="T62" fmla="*/ 0 w 349"/>
                <a:gd name="T63" fmla="*/ 1 h 227"/>
                <a:gd name="T64" fmla="*/ 0 w 349"/>
                <a:gd name="T65" fmla="*/ 1 h 227"/>
                <a:gd name="T66" fmla="*/ 0 w 349"/>
                <a:gd name="T67" fmla="*/ 1 h 227"/>
                <a:gd name="T68" fmla="*/ 0 w 349"/>
                <a:gd name="T69" fmla="*/ 1 h 227"/>
                <a:gd name="T70" fmla="*/ 0 w 349"/>
                <a:gd name="T71" fmla="*/ 1 h 227"/>
                <a:gd name="T72" fmla="*/ 0 w 349"/>
                <a:gd name="T73" fmla="*/ 1 h 227"/>
                <a:gd name="T74" fmla="*/ 0 w 349"/>
                <a:gd name="T75" fmla="*/ 1 h 227"/>
                <a:gd name="T76" fmla="*/ 0 w 349"/>
                <a:gd name="T77" fmla="*/ 1 h 227"/>
                <a:gd name="T78" fmla="*/ 0 w 349"/>
                <a:gd name="T79" fmla="*/ 0 h 227"/>
                <a:gd name="T80" fmla="*/ 0 w 349"/>
                <a:gd name="T81" fmla="*/ 0 h 227"/>
                <a:gd name="T82" fmla="*/ 0 w 349"/>
                <a:gd name="T83" fmla="*/ 0 h 227"/>
                <a:gd name="T84" fmla="*/ 0 w 349"/>
                <a:gd name="T85" fmla="*/ 1 h 227"/>
                <a:gd name="T86" fmla="*/ 0 w 349"/>
                <a:gd name="T87" fmla="*/ 1 h 227"/>
                <a:gd name="T88" fmla="*/ 0 w 349"/>
                <a:gd name="T89" fmla="*/ 1 h 227"/>
                <a:gd name="T90" fmla="*/ 0 w 349"/>
                <a:gd name="T91" fmla="*/ 1 h 227"/>
                <a:gd name="T92" fmla="*/ 0 w 349"/>
                <a:gd name="T93" fmla="*/ 1 h 227"/>
                <a:gd name="T94" fmla="*/ 0 w 349"/>
                <a:gd name="T95" fmla="*/ 1 h 227"/>
                <a:gd name="T96" fmla="*/ 0 w 349"/>
                <a:gd name="T97" fmla="*/ 1 h 227"/>
                <a:gd name="T98" fmla="*/ 0 w 349"/>
                <a:gd name="T99" fmla="*/ 1 h 227"/>
                <a:gd name="T100" fmla="*/ 0 w 349"/>
                <a:gd name="T101" fmla="*/ 1 h 227"/>
                <a:gd name="T102" fmla="*/ 0 w 349"/>
                <a:gd name="T103" fmla="*/ 1 h 227"/>
                <a:gd name="T104" fmla="*/ 0 w 349"/>
                <a:gd name="T105" fmla="*/ 1 h 227"/>
                <a:gd name="T106" fmla="*/ 0 w 349"/>
                <a:gd name="T107" fmla="*/ 1 h 227"/>
                <a:gd name="T108" fmla="*/ 0 w 349"/>
                <a:gd name="T109" fmla="*/ 1 h 227"/>
                <a:gd name="T110" fmla="*/ 0 w 349"/>
                <a:gd name="T111" fmla="*/ 1 h 227"/>
                <a:gd name="T112" fmla="*/ 0 w 349"/>
                <a:gd name="T113" fmla="*/ 1 h 227"/>
                <a:gd name="T114" fmla="*/ 0 w 349"/>
                <a:gd name="T115" fmla="*/ 1 h 227"/>
                <a:gd name="T116" fmla="*/ 0 w 349"/>
                <a:gd name="T117" fmla="*/ 1 h 227"/>
                <a:gd name="T118" fmla="*/ 0 w 349"/>
                <a:gd name="T119" fmla="*/ 1 h 227"/>
                <a:gd name="T120" fmla="*/ 0 w 349"/>
                <a:gd name="T121" fmla="*/ 2 h 2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49" h="227">
                  <a:moveTo>
                    <a:pt x="291" y="70"/>
                  </a:moveTo>
                  <a:lnTo>
                    <a:pt x="307" y="83"/>
                  </a:lnTo>
                  <a:lnTo>
                    <a:pt x="316" y="97"/>
                  </a:lnTo>
                  <a:lnTo>
                    <a:pt x="321" y="113"/>
                  </a:lnTo>
                  <a:lnTo>
                    <a:pt x="321" y="129"/>
                  </a:lnTo>
                  <a:lnTo>
                    <a:pt x="318" y="142"/>
                  </a:lnTo>
                  <a:lnTo>
                    <a:pt x="313" y="154"/>
                  </a:lnTo>
                  <a:lnTo>
                    <a:pt x="302" y="165"/>
                  </a:lnTo>
                  <a:lnTo>
                    <a:pt x="292" y="174"/>
                  </a:lnTo>
                  <a:lnTo>
                    <a:pt x="279" y="185"/>
                  </a:lnTo>
                  <a:lnTo>
                    <a:pt x="266" y="193"/>
                  </a:lnTo>
                  <a:lnTo>
                    <a:pt x="253" y="202"/>
                  </a:lnTo>
                  <a:lnTo>
                    <a:pt x="240" y="212"/>
                  </a:lnTo>
                  <a:lnTo>
                    <a:pt x="237" y="215"/>
                  </a:lnTo>
                  <a:lnTo>
                    <a:pt x="236" y="218"/>
                  </a:lnTo>
                  <a:lnTo>
                    <a:pt x="237" y="221"/>
                  </a:lnTo>
                  <a:lnTo>
                    <a:pt x="240" y="224"/>
                  </a:lnTo>
                  <a:lnTo>
                    <a:pt x="244" y="226"/>
                  </a:lnTo>
                  <a:lnTo>
                    <a:pt x="249" y="227"/>
                  </a:lnTo>
                  <a:lnTo>
                    <a:pt x="254" y="226"/>
                  </a:lnTo>
                  <a:lnTo>
                    <a:pt x="259" y="224"/>
                  </a:lnTo>
                  <a:lnTo>
                    <a:pt x="288" y="211"/>
                  </a:lnTo>
                  <a:lnTo>
                    <a:pt x="311" y="193"/>
                  </a:lnTo>
                  <a:lnTo>
                    <a:pt x="331" y="172"/>
                  </a:lnTo>
                  <a:lnTo>
                    <a:pt x="345" y="151"/>
                  </a:lnTo>
                  <a:lnTo>
                    <a:pt x="349" y="127"/>
                  </a:lnTo>
                  <a:lnTo>
                    <a:pt x="346" y="104"/>
                  </a:lnTo>
                  <a:lnTo>
                    <a:pt x="334" y="83"/>
                  </a:lnTo>
                  <a:lnTo>
                    <a:pt x="311" y="63"/>
                  </a:lnTo>
                  <a:lnTo>
                    <a:pt x="294" y="53"/>
                  </a:lnTo>
                  <a:lnTo>
                    <a:pt x="273" y="44"/>
                  </a:lnTo>
                  <a:lnTo>
                    <a:pt x="250" y="35"/>
                  </a:lnTo>
                  <a:lnTo>
                    <a:pt x="227" y="28"/>
                  </a:lnTo>
                  <a:lnTo>
                    <a:pt x="202" y="22"/>
                  </a:lnTo>
                  <a:lnTo>
                    <a:pt x="176" y="17"/>
                  </a:lnTo>
                  <a:lnTo>
                    <a:pt x="151" y="12"/>
                  </a:lnTo>
                  <a:lnTo>
                    <a:pt x="125" y="7"/>
                  </a:lnTo>
                  <a:lnTo>
                    <a:pt x="102" y="4"/>
                  </a:lnTo>
                  <a:lnTo>
                    <a:pt x="79" y="2"/>
                  </a:lnTo>
                  <a:lnTo>
                    <a:pt x="58" y="0"/>
                  </a:lnTo>
                  <a:lnTo>
                    <a:pt x="39" y="0"/>
                  </a:lnTo>
                  <a:lnTo>
                    <a:pt x="23" y="0"/>
                  </a:lnTo>
                  <a:lnTo>
                    <a:pt x="12" y="1"/>
                  </a:lnTo>
                  <a:lnTo>
                    <a:pt x="5" y="3"/>
                  </a:lnTo>
                  <a:lnTo>
                    <a:pt x="0" y="5"/>
                  </a:lnTo>
                  <a:lnTo>
                    <a:pt x="15" y="7"/>
                  </a:lnTo>
                  <a:lnTo>
                    <a:pt x="31" y="9"/>
                  </a:lnTo>
                  <a:lnTo>
                    <a:pt x="47" y="11"/>
                  </a:lnTo>
                  <a:lnTo>
                    <a:pt x="64" y="13"/>
                  </a:lnTo>
                  <a:lnTo>
                    <a:pt x="83" y="15"/>
                  </a:lnTo>
                  <a:lnTo>
                    <a:pt x="102" y="17"/>
                  </a:lnTo>
                  <a:lnTo>
                    <a:pt x="121" y="20"/>
                  </a:lnTo>
                  <a:lnTo>
                    <a:pt x="141" y="23"/>
                  </a:lnTo>
                  <a:lnTo>
                    <a:pt x="160" y="27"/>
                  </a:lnTo>
                  <a:lnTo>
                    <a:pt x="180" y="31"/>
                  </a:lnTo>
                  <a:lnTo>
                    <a:pt x="201" y="36"/>
                  </a:lnTo>
                  <a:lnTo>
                    <a:pt x="220" y="41"/>
                  </a:lnTo>
                  <a:lnTo>
                    <a:pt x="238" y="48"/>
                  </a:lnTo>
                  <a:lnTo>
                    <a:pt x="257" y="54"/>
                  </a:lnTo>
                  <a:lnTo>
                    <a:pt x="275" y="62"/>
                  </a:lnTo>
                  <a:lnTo>
                    <a:pt x="291" y="70"/>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41" name="Freeform 134">
              <a:extLst>
                <a:ext uri="{FF2B5EF4-FFF2-40B4-BE49-F238E27FC236}">
                  <a16:creationId xmlns:a16="http://schemas.microsoft.com/office/drawing/2014/main" id="{FC97F724-6CE9-4698-81F8-FFF6BAE3E8A4}"/>
                </a:ext>
              </a:extLst>
            </p:cNvPr>
            <p:cNvSpPr>
              <a:spLocks/>
            </p:cNvSpPr>
            <p:nvPr/>
          </p:nvSpPr>
          <p:spPr bwMode="auto">
            <a:xfrm>
              <a:off x="4750" y="340"/>
              <a:ext cx="48" cy="107"/>
            </a:xfrm>
            <a:custGeom>
              <a:avLst/>
              <a:gdLst>
                <a:gd name="T0" fmla="*/ 0 w 143"/>
                <a:gd name="T1" fmla="*/ 2 h 212"/>
                <a:gd name="T2" fmla="*/ 0 w 143"/>
                <a:gd name="T3" fmla="*/ 3 h 212"/>
                <a:gd name="T4" fmla="*/ 0 w 143"/>
                <a:gd name="T5" fmla="*/ 3 h 212"/>
                <a:gd name="T6" fmla="*/ 0 w 143"/>
                <a:gd name="T7" fmla="*/ 3 h 212"/>
                <a:gd name="T8" fmla="*/ 0 w 143"/>
                <a:gd name="T9" fmla="*/ 3 h 212"/>
                <a:gd name="T10" fmla="*/ 0 w 143"/>
                <a:gd name="T11" fmla="*/ 3 h 212"/>
                <a:gd name="T12" fmla="*/ 0 w 143"/>
                <a:gd name="T13" fmla="*/ 4 h 212"/>
                <a:gd name="T14" fmla="*/ 0 w 143"/>
                <a:gd name="T15" fmla="*/ 4 h 212"/>
                <a:gd name="T16" fmla="*/ 0 w 143"/>
                <a:gd name="T17" fmla="*/ 4 h 212"/>
                <a:gd name="T18" fmla="*/ 0 w 143"/>
                <a:gd name="T19" fmla="*/ 4 h 212"/>
                <a:gd name="T20" fmla="*/ 0 w 143"/>
                <a:gd name="T21" fmla="*/ 4 h 212"/>
                <a:gd name="T22" fmla="*/ 0 w 143"/>
                <a:gd name="T23" fmla="*/ 4 h 212"/>
                <a:gd name="T24" fmla="*/ 0 w 143"/>
                <a:gd name="T25" fmla="*/ 4 h 212"/>
                <a:gd name="T26" fmla="*/ 0 w 143"/>
                <a:gd name="T27" fmla="*/ 4 h 212"/>
                <a:gd name="T28" fmla="*/ 0 w 143"/>
                <a:gd name="T29" fmla="*/ 4 h 212"/>
                <a:gd name="T30" fmla="*/ 0 w 143"/>
                <a:gd name="T31" fmla="*/ 3 h 212"/>
                <a:gd name="T32" fmla="*/ 0 w 143"/>
                <a:gd name="T33" fmla="*/ 3 h 212"/>
                <a:gd name="T34" fmla="*/ 0 w 143"/>
                <a:gd name="T35" fmla="*/ 3 h 212"/>
                <a:gd name="T36" fmla="*/ 0 w 143"/>
                <a:gd name="T37" fmla="*/ 3 h 212"/>
                <a:gd name="T38" fmla="*/ 0 w 143"/>
                <a:gd name="T39" fmla="*/ 3 h 212"/>
                <a:gd name="T40" fmla="*/ 0 w 143"/>
                <a:gd name="T41" fmla="*/ 3 h 212"/>
                <a:gd name="T42" fmla="*/ 0 w 143"/>
                <a:gd name="T43" fmla="*/ 3 h 212"/>
                <a:gd name="T44" fmla="*/ 0 w 143"/>
                <a:gd name="T45" fmla="*/ 2 h 212"/>
                <a:gd name="T46" fmla="*/ 0 w 143"/>
                <a:gd name="T47" fmla="*/ 2 h 212"/>
                <a:gd name="T48" fmla="*/ 0 w 143"/>
                <a:gd name="T49" fmla="*/ 2 h 212"/>
                <a:gd name="T50" fmla="*/ 0 w 143"/>
                <a:gd name="T51" fmla="*/ 2 h 212"/>
                <a:gd name="T52" fmla="*/ 0 w 143"/>
                <a:gd name="T53" fmla="*/ 1 h 212"/>
                <a:gd name="T54" fmla="*/ 0 w 143"/>
                <a:gd name="T55" fmla="*/ 1 h 212"/>
                <a:gd name="T56" fmla="*/ 0 w 143"/>
                <a:gd name="T57" fmla="*/ 1 h 212"/>
                <a:gd name="T58" fmla="*/ 0 w 143"/>
                <a:gd name="T59" fmla="*/ 1 h 212"/>
                <a:gd name="T60" fmla="*/ 0 w 143"/>
                <a:gd name="T61" fmla="*/ 1 h 212"/>
                <a:gd name="T62" fmla="*/ 0 w 143"/>
                <a:gd name="T63" fmla="*/ 1 h 212"/>
                <a:gd name="T64" fmla="*/ 0 w 143"/>
                <a:gd name="T65" fmla="*/ 0 h 212"/>
                <a:gd name="T66" fmla="*/ 0 w 143"/>
                <a:gd name="T67" fmla="*/ 1 h 212"/>
                <a:gd name="T68" fmla="*/ 0 w 143"/>
                <a:gd name="T69" fmla="*/ 1 h 212"/>
                <a:gd name="T70" fmla="*/ 0 w 143"/>
                <a:gd name="T71" fmla="*/ 1 h 212"/>
                <a:gd name="T72" fmla="*/ 0 w 143"/>
                <a:gd name="T73" fmla="*/ 1 h 212"/>
                <a:gd name="T74" fmla="*/ 0 w 143"/>
                <a:gd name="T75" fmla="*/ 1 h 212"/>
                <a:gd name="T76" fmla="*/ 0 w 143"/>
                <a:gd name="T77" fmla="*/ 2 h 212"/>
                <a:gd name="T78" fmla="*/ 0 w 143"/>
                <a:gd name="T79" fmla="*/ 2 h 212"/>
                <a:gd name="T80" fmla="*/ 0 w 143"/>
                <a:gd name="T81" fmla="*/ 2 h 21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43" h="212">
                  <a:moveTo>
                    <a:pt x="0" y="115"/>
                  </a:moveTo>
                  <a:lnTo>
                    <a:pt x="0" y="133"/>
                  </a:lnTo>
                  <a:lnTo>
                    <a:pt x="6" y="149"/>
                  </a:lnTo>
                  <a:lnTo>
                    <a:pt x="16" y="165"/>
                  </a:lnTo>
                  <a:lnTo>
                    <a:pt x="31" y="178"/>
                  </a:lnTo>
                  <a:lnTo>
                    <a:pt x="48" y="190"/>
                  </a:lnTo>
                  <a:lnTo>
                    <a:pt x="69" y="200"/>
                  </a:lnTo>
                  <a:lnTo>
                    <a:pt x="92" y="207"/>
                  </a:lnTo>
                  <a:lnTo>
                    <a:pt x="115" y="211"/>
                  </a:lnTo>
                  <a:lnTo>
                    <a:pt x="122" y="212"/>
                  </a:lnTo>
                  <a:lnTo>
                    <a:pt x="130" y="210"/>
                  </a:lnTo>
                  <a:lnTo>
                    <a:pt x="135" y="207"/>
                  </a:lnTo>
                  <a:lnTo>
                    <a:pt x="138" y="203"/>
                  </a:lnTo>
                  <a:lnTo>
                    <a:pt x="138" y="198"/>
                  </a:lnTo>
                  <a:lnTo>
                    <a:pt x="137" y="193"/>
                  </a:lnTo>
                  <a:lnTo>
                    <a:pt x="133" y="189"/>
                  </a:lnTo>
                  <a:lnTo>
                    <a:pt x="125" y="186"/>
                  </a:lnTo>
                  <a:lnTo>
                    <a:pt x="102" y="180"/>
                  </a:lnTo>
                  <a:lnTo>
                    <a:pt x="80" y="172"/>
                  </a:lnTo>
                  <a:lnTo>
                    <a:pt x="63" y="161"/>
                  </a:lnTo>
                  <a:lnTo>
                    <a:pt x="50" y="148"/>
                  </a:lnTo>
                  <a:lnTo>
                    <a:pt x="41" y="133"/>
                  </a:lnTo>
                  <a:lnTo>
                    <a:pt x="37" y="116"/>
                  </a:lnTo>
                  <a:lnTo>
                    <a:pt x="37" y="99"/>
                  </a:lnTo>
                  <a:lnTo>
                    <a:pt x="44" y="80"/>
                  </a:lnTo>
                  <a:lnTo>
                    <a:pt x="54" y="67"/>
                  </a:lnTo>
                  <a:lnTo>
                    <a:pt x="70" y="54"/>
                  </a:lnTo>
                  <a:lnTo>
                    <a:pt x="87" y="41"/>
                  </a:lnTo>
                  <a:lnTo>
                    <a:pt x="106" y="30"/>
                  </a:lnTo>
                  <a:lnTo>
                    <a:pt x="122" y="21"/>
                  </a:lnTo>
                  <a:lnTo>
                    <a:pt x="135" y="11"/>
                  </a:lnTo>
                  <a:lnTo>
                    <a:pt x="143" y="5"/>
                  </a:lnTo>
                  <a:lnTo>
                    <a:pt x="143" y="0"/>
                  </a:lnTo>
                  <a:lnTo>
                    <a:pt x="127" y="4"/>
                  </a:lnTo>
                  <a:lnTo>
                    <a:pt x="106" y="11"/>
                  </a:lnTo>
                  <a:lnTo>
                    <a:pt x="85" y="24"/>
                  </a:lnTo>
                  <a:lnTo>
                    <a:pt x="61" y="38"/>
                  </a:lnTo>
                  <a:lnTo>
                    <a:pt x="40" y="55"/>
                  </a:lnTo>
                  <a:lnTo>
                    <a:pt x="22" y="74"/>
                  </a:lnTo>
                  <a:lnTo>
                    <a:pt x="8" y="95"/>
                  </a:lnTo>
                  <a:lnTo>
                    <a:pt x="0" y="115"/>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sp>
          <p:nvSpPr>
            <p:cNvPr id="142" name="Freeform 135">
              <a:extLst>
                <a:ext uri="{FF2B5EF4-FFF2-40B4-BE49-F238E27FC236}">
                  <a16:creationId xmlns:a16="http://schemas.microsoft.com/office/drawing/2014/main" id="{2F3EED83-C152-4413-96F7-D0C4614BBA5C}"/>
                </a:ext>
              </a:extLst>
            </p:cNvPr>
            <p:cNvSpPr>
              <a:spLocks/>
            </p:cNvSpPr>
            <p:nvPr/>
          </p:nvSpPr>
          <p:spPr bwMode="auto">
            <a:xfrm>
              <a:off x="5081" y="272"/>
              <a:ext cx="101" cy="139"/>
            </a:xfrm>
            <a:custGeom>
              <a:avLst/>
              <a:gdLst>
                <a:gd name="T0" fmla="*/ 0 w 304"/>
                <a:gd name="T1" fmla="*/ 2 h 278"/>
                <a:gd name="T2" fmla="*/ 0 w 304"/>
                <a:gd name="T3" fmla="*/ 3 h 278"/>
                <a:gd name="T4" fmla="*/ 0 w 304"/>
                <a:gd name="T5" fmla="*/ 3 h 278"/>
                <a:gd name="T6" fmla="*/ 0 w 304"/>
                <a:gd name="T7" fmla="*/ 3 h 278"/>
                <a:gd name="T8" fmla="*/ 0 w 304"/>
                <a:gd name="T9" fmla="*/ 3 h 278"/>
                <a:gd name="T10" fmla="*/ 0 w 304"/>
                <a:gd name="T11" fmla="*/ 4 h 278"/>
                <a:gd name="T12" fmla="*/ 0 w 304"/>
                <a:gd name="T13" fmla="*/ 4 h 278"/>
                <a:gd name="T14" fmla="*/ 0 w 304"/>
                <a:gd name="T15" fmla="*/ 4 h 278"/>
                <a:gd name="T16" fmla="*/ 0 w 304"/>
                <a:gd name="T17" fmla="*/ 4 h 278"/>
                <a:gd name="T18" fmla="*/ 0 w 304"/>
                <a:gd name="T19" fmla="*/ 5 h 278"/>
                <a:gd name="T20" fmla="*/ 0 w 304"/>
                <a:gd name="T21" fmla="*/ 5 h 278"/>
                <a:gd name="T22" fmla="*/ 0 w 304"/>
                <a:gd name="T23" fmla="*/ 5 h 278"/>
                <a:gd name="T24" fmla="*/ 0 w 304"/>
                <a:gd name="T25" fmla="*/ 5 h 278"/>
                <a:gd name="T26" fmla="*/ 0 w 304"/>
                <a:gd name="T27" fmla="*/ 5 h 278"/>
                <a:gd name="T28" fmla="*/ 0 w 304"/>
                <a:gd name="T29" fmla="*/ 5 h 278"/>
                <a:gd name="T30" fmla="*/ 0 w 304"/>
                <a:gd name="T31" fmla="*/ 4 h 278"/>
                <a:gd name="T32" fmla="*/ 0 w 304"/>
                <a:gd name="T33" fmla="*/ 4 h 278"/>
                <a:gd name="T34" fmla="*/ 0 w 304"/>
                <a:gd name="T35" fmla="*/ 4 h 278"/>
                <a:gd name="T36" fmla="*/ 0 w 304"/>
                <a:gd name="T37" fmla="*/ 3 h 278"/>
                <a:gd name="T38" fmla="*/ 0 w 304"/>
                <a:gd name="T39" fmla="*/ 3 h 278"/>
                <a:gd name="T40" fmla="*/ 0 w 304"/>
                <a:gd name="T41" fmla="*/ 2 h 278"/>
                <a:gd name="T42" fmla="*/ 0 w 304"/>
                <a:gd name="T43" fmla="*/ 2 h 278"/>
                <a:gd name="T44" fmla="*/ 0 w 304"/>
                <a:gd name="T45" fmla="*/ 2 h 278"/>
                <a:gd name="T46" fmla="*/ 0 w 304"/>
                <a:gd name="T47" fmla="*/ 1 h 278"/>
                <a:gd name="T48" fmla="*/ 0 w 304"/>
                <a:gd name="T49" fmla="*/ 1 h 278"/>
                <a:gd name="T50" fmla="*/ 0 w 304"/>
                <a:gd name="T51" fmla="*/ 1 h 278"/>
                <a:gd name="T52" fmla="*/ 0 w 304"/>
                <a:gd name="T53" fmla="*/ 1 h 278"/>
                <a:gd name="T54" fmla="*/ 0 w 304"/>
                <a:gd name="T55" fmla="*/ 1 h 278"/>
                <a:gd name="T56" fmla="*/ 0 w 304"/>
                <a:gd name="T57" fmla="*/ 1 h 278"/>
                <a:gd name="T58" fmla="*/ 0 w 304"/>
                <a:gd name="T59" fmla="*/ 0 h 278"/>
                <a:gd name="T60" fmla="*/ 0 w 304"/>
                <a:gd name="T61" fmla="*/ 1 h 278"/>
                <a:gd name="T62" fmla="*/ 0 w 304"/>
                <a:gd name="T63" fmla="*/ 1 h 278"/>
                <a:gd name="T64" fmla="*/ 0 w 304"/>
                <a:gd name="T65" fmla="*/ 1 h 278"/>
                <a:gd name="T66" fmla="*/ 0 w 304"/>
                <a:gd name="T67" fmla="*/ 1 h 278"/>
                <a:gd name="T68" fmla="*/ 0 w 304"/>
                <a:gd name="T69" fmla="*/ 1 h 278"/>
                <a:gd name="T70" fmla="*/ 0 w 304"/>
                <a:gd name="T71" fmla="*/ 1 h 278"/>
                <a:gd name="T72" fmla="*/ 0 w 304"/>
                <a:gd name="T73" fmla="*/ 2 h 278"/>
                <a:gd name="T74" fmla="*/ 0 w 304"/>
                <a:gd name="T75" fmla="*/ 2 h 27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04" h="278">
                  <a:moveTo>
                    <a:pt x="247" y="104"/>
                  </a:moveTo>
                  <a:lnTo>
                    <a:pt x="258" y="111"/>
                  </a:lnTo>
                  <a:lnTo>
                    <a:pt x="265" y="119"/>
                  </a:lnTo>
                  <a:lnTo>
                    <a:pt x="272" y="129"/>
                  </a:lnTo>
                  <a:lnTo>
                    <a:pt x="276" y="138"/>
                  </a:lnTo>
                  <a:lnTo>
                    <a:pt x="279" y="147"/>
                  </a:lnTo>
                  <a:lnTo>
                    <a:pt x="278" y="158"/>
                  </a:lnTo>
                  <a:lnTo>
                    <a:pt x="275" y="168"/>
                  </a:lnTo>
                  <a:lnTo>
                    <a:pt x="268" y="177"/>
                  </a:lnTo>
                  <a:lnTo>
                    <a:pt x="258" y="187"/>
                  </a:lnTo>
                  <a:lnTo>
                    <a:pt x="246" y="197"/>
                  </a:lnTo>
                  <a:lnTo>
                    <a:pt x="233" y="205"/>
                  </a:lnTo>
                  <a:lnTo>
                    <a:pt x="220" y="213"/>
                  </a:lnTo>
                  <a:lnTo>
                    <a:pt x="205" y="220"/>
                  </a:lnTo>
                  <a:lnTo>
                    <a:pt x="191" y="229"/>
                  </a:lnTo>
                  <a:lnTo>
                    <a:pt x="176" y="237"/>
                  </a:lnTo>
                  <a:lnTo>
                    <a:pt x="163" y="246"/>
                  </a:lnTo>
                  <a:lnTo>
                    <a:pt x="159" y="249"/>
                  </a:lnTo>
                  <a:lnTo>
                    <a:pt x="156" y="253"/>
                  </a:lnTo>
                  <a:lnTo>
                    <a:pt x="153" y="258"/>
                  </a:lnTo>
                  <a:lnTo>
                    <a:pt x="150" y="262"/>
                  </a:lnTo>
                  <a:lnTo>
                    <a:pt x="149" y="266"/>
                  </a:lnTo>
                  <a:lnTo>
                    <a:pt x="149" y="270"/>
                  </a:lnTo>
                  <a:lnTo>
                    <a:pt x="151" y="274"/>
                  </a:lnTo>
                  <a:lnTo>
                    <a:pt x="156" y="277"/>
                  </a:lnTo>
                  <a:lnTo>
                    <a:pt x="162" y="278"/>
                  </a:lnTo>
                  <a:lnTo>
                    <a:pt x="167" y="278"/>
                  </a:lnTo>
                  <a:lnTo>
                    <a:pt x="172" y="277"/>
                  </a:lnTo>
                  <a:lnTo>
                    <a:pt x="176" y="274"/>
                  </a:lnTo>
                  <a:lnTo>
                    <a:pt x="191" y="262"/>
                  </a:lnTo>
                  <a:lnTo>
                    <a:pt x="207" y="251"/>
                  </a:lnTo>
                  <a:lnTo>
                    <a:pt x="223" y="241"/>
                  </a:lnTo>
                  <a:lnTo>
                    <a:pt x="240" y="231"/>
                  </a:lnTo>
                  <a:lnTo>
                    <a:pt x="256" y="220"/>
                  </a:lnTo>
                  <a:lnTo>
                    <a:pt x="272" y="209"/>
                  </a:lnTo>
                  <a:lnTo>
                    <a:pt x="285" y="197"/>
                  </a:lnTo>
                  <a:lnTo>
                    <a:pt x="295" y="183"/>
                  </a:lnTo>
                  <a:lnTo>
                    <a:pt x="303" y="167"/>
                  </a:lnTo>
                  <a:lnTo>
                    <a:pt x="304" y="151"/>
                  </a:lnTo>
                  <a:lnTo>
                    <a:pt x="301" y="136"/>
                  </a:lnTo>
                  <a:lnTo>
                    <a:pt x="294" y="120"/>
                  </a:lnTo>
                  <a:lnTo>
                    <a:pt x="282" y="107"/>
                  </a:lnTo>
                  <a:lnTo>
                    <a:pt x="269" y="94"/>
                  </a:lnTo>
                  <a:lnTo>
                    <a:pt x="252" y="83"/>
                  </a:lnTo>
                  <a:lnTo>
                    <a:pt x="233" y="74"/>
                  </a:lnTo>
                  <a:lnTo>
                    <a:pt x="218" y="68"/>
                  </a:lnTo>
                  <a:lnTo>
                    <a:pt x="202" y="62"/>
                  </a:lnTo>
                  <a:lnTo>
                    <a:pt x="186" y="54"/>
                  </a:lnTo>
                  <a:lnTo>
                    <a:pt x="169" y="48"/>
                  </a:lnTo>
                  <a:lnTo>
                    <a:pt x="151" y="41"/>
                  </a:lnTo>
                  <a:lnTo>
                    <a:pt x="133" y="35"/>
                  </a:lnTo>
                  <a:lnTo>
                    <a:pt x="115" y="28"/>
                  </a:lnTo>
                  <a:lnTo>
                    <a:pt x="98" y="21"/>
                  </a:lnTo>
                  <a:lnTo>
                    <a:pt x="82" y="16"/>
                  </a:lnTo>
                  <a:lnTo>
                    <a:pt x="66" y="11"/>
                  </a:lnTo>
                  <a:lnTo>
                    <a:pt x="50" y="7"/>
                  </a:lnTo>
                  <a:lnTo>
                    <a:pt x="37" y="4"/>
                  </a:lnTo>
                  <a:lnTo>
                    <a:pt x="25" y="1"/>
                  </a:lnTo>
                  <a:lnTo>
                    <a:pt x="15" y="0"/>
                  </a:lnTo>
                  <a:lnTo>
                    <a:pt x="6" y="0"/>
                  </a:lnTo>
                  <a:lnTo>
                    <a:pt x="0" y="2"/>
                  </a:lnTo>
                  <a:lnTo>
                    <a:pt x="13" y="7"/>
                  </a:lnTo>
                  <a:lnTo>
                    <a:pt x="28" y="12"/>
                  </a:lnTo>
                  <a:lnTo>
                    <a:pt x="44" y="17"/>
                  </a:lnTo>
                  <a:lnTo>
                    <a:pt x="58" y="23"/>
                  </a:lnTo>
                  <a:lnTo>
                    <a:pt x="74" y="28"/>
                  </a:lnTo>
                  <a:lnTo>
                    <a:pt x="90" y="33"/>
                  </a:lnTo>
                  <a:lnTo>
                    <a:pt x="106" y="39"/>
                  </a:lnTo>
                  <a:lnTo>
                    <a:pt x="122" y="45"/>
                  </a:lnTo>
                  <a:lnTo>
                    <a:pt x="140" y="51"/>
                  </a:lnTo>
                  <a:lnTo>
                    <a:pt x="156" y="58"/>
                  </a:lnTo>
                  <a:lnTo>
                    <a:pt x="172" y="64"/>
                  </a:lnTo>
                  <a:lnTo>
                    <a:pt x="188" y="71"/>
                  </a:lnTo>
                  <a:lnTo>
                    <a:pt x="204" y="79"/>
                  </a:lnTo>
                  <a:lnTo>
                    <a:pt x="218" y="86"/>
                  </a:lnTo>
                  <a:lnTo>
                    <a:pt x="233" y="95"/>
                  </a:lnTo>
                  <a:lnTo>
                    <a:pt x="247" y="104"/>
                  </a:lnTo>
                  <a:close/>
                </a:path>
              </a:pathLst>
            </a:custGeom>
            <a:solidFill>
              <a:srgbClr val="000000"/>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dirty="0"/>
            </a:p>
          </p:txBody>
        </p:sp>
      </p:grpSp>
      <p:grpSp>
        <p:nvGrpSpPr>
          <p:cNvPr id="143" name="Group 6">
            <a:extLst>
              <a:ext uri="{FF2B5EF4-FFF2-40B4-BE49-F238E27FC236}">
                <a16:creationId xmlns:a16="http://schemas.microsoft.com/office/drawing/2014/main" id="{AA92D270-4D0E-4A15-8C0C-8F35CB50DF62}"/>
              </a:ext>
            </a:extLst>
          </p:cNvPr>
          <p:cNvGrpSpPr>
            <a:grpSpLocks/>
          </p:cNvGrpSpPr>
          <p:nvPr/>
        </p:nvGrpSpPr>
        <p:grpSpPr bwMode="auto">
          <a:xfrm>
            <a:off x="3038475" y="2949972"/>
            <a:ext cx="2362200" cy="1762125"/>
            <a:chOff x="3839" y="1737"/>
            <a:chExt cx="1488" cy="1110"/>
          </a:xfrm>
        </p:grpSpPr>
        <p:sp>
          <p:nvSpPr>
            <p:cNvPr id="144" name="Freeform 7">
              <a:extLst>
                <a:ext uri="{FF2B5EF4-FFF2-40B4-BE49-F238E27FC236}">
                  <a16:creationId xmlns:a16="http://schemas.microsoft.com/office/drawing/2014/main" id="{6959331A-5DA5-47E4-B58D-6F291F7B56E6}"/>
                </a:ext>
              </a:extLst>
            </p:cNvPr>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45" name="Text Box 8">
              <a:extLst>
                <a:ext uri="{FF2B5EF4-FFF2-40B4-BE49-F238E27FC236}">
                  <a16:creationId xmlns:a16="http://schemas.microsoft.com/office/drawing/2014/main" id="{7442A915-7F22-4B8A-8D51-665E7380C967}"/>
                </a:ext>
              </a:extLst>
            </p:cNvPr>
            <p:cNvSpPr txBox="1">
              <a:spLocks noChangeArrowheads="1"/>
            </p:cNvSpPr>
            <p:nvPr/>
          </p:nvSpPr>
          <p:spPr bwMode="auto">
            <a:xfrm>
              <a:off x="4134" y="2030"/>
              <a:ext cx="989"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zh-CN" altLang="en-US" dirty="0">
                  <a:latin typeface="Arial" charset="0"/>
                  <a:cs typeface="Arial" charset="0"/>
                </a:rPr>
                <a:t>网络基础设施</a:t>
              </a:r>
              <a:endParaRPr lang="en-US" altLang="zh-CN" dirty="0">
                <a:latin typeface="Arial" charset="0"/>
                <a:cs typeface="Arial" charset="0"/>
              </a:endParaRPr>
            </a:p>
            <a:p>
              <a:pPr algn="ctr" eaLnBrk="1" hangingPunct="1">
                <a:defRPr/>
              </a:pPr>
              <a:r>
                <a:rPr lang="zh-CN" altLang="en-US" dirty="0">
                  <a:latin typeface="Arial" charset="0"/>
                  <a:cs typeface="Arial" charset="0"/>
                </a:rPr>
                <a:t>因特网</a:t>
              </a:r>
              <a:endParaRPr lang="en-US" altLang="zh-CN" dirty="0">
                <a:latin typeface="Arial" charset="0"/>
                <a:cs typeface="Arial" charset="0"/>
              </a:endParaRPr>
            </a:p>
          </p:txBody>
        </p:sp>
      </p:grpSp>
    </p:spTree>
    <p:extLst>
      <p:ext uri="{BB962C8B-B14F-4D97-AF65-F5344CB8AC3E}">
        <p14:creationId xmlns:p14="http://schemas.microsoft.com/office/powerpoint/2010/main" val="1428188983"/>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3223BB-E240-4434-8D06-A068CDAE7D82}"/>
              </a:ext>
            </a:extLst>
          </p:cNvPr>
          <p:cNvSpPr>
            <a:spLocks noGrp="1"/>
          </p:cNvSpPr>
          <p:nvPr>
            <p:ph type="title"/>
          </p:nvPr>
        </p:nvSpPr>
        <p:spPr/>
        <p:txBody>
          <a:bodyPr/>
          <a:lstStyle/>
          <a:p>
            <a:r>
              <a:rPr lang="zh-CN" altLang="en-US" dirty="0"/>
              <a:t>移动</a:t>
            </a:r>
            <a:r>
              <a:rPr lang="en-US" altLang="zh-CN" dirty="0"/>
              <a:t>IP</a:t>
            </a:r>
            <a:r>
              <a:rPr lang="zh-CN" altLang="en-US" dirty="0"/>
              <a:t>：间接路由</a:t>
            </a:r>
          </a:p>
        </p:txBody>
      </p:sp>
      <p:sp>
        <p:nvSpPr>
          <p:cNvPr id="4" name="灯片编号占位符 3">
            <a:extLst>
              <a:ext uri="{FF2B5EF4-FFF2-40B4-BE49-F238E27FC236}">
                <a16:creationId xmlns:a16="http://schemas.microsoft.com/office/drawing/2014/main" id="{598C08D6-8D37-46E4-8507-013DF73BB384}"/>
              </a:ext>
            </a:extLst>
          </p:cNvPr>
          <p:cNvSpPr>
            <a:spLocks noGrp="1"/>
          </p:cNvSpPr>
          <p:nvPr>
            <p:ph type="sldNum" sz="quarter" idx="12"/>
          </p:nvPr>
        </p:nvSpPr>
        <p:spPr/>
        <p:txBody>
          <a:bodyPr/>
          <a:lstStyle/>
          <a:p>
            <a:fld id="{E3FA5FAF-8A25-4B6E-94B7-5CA30A873E9A}" type="slidenum">
              <a:rPr lang="zh-CN" altLang="en-US" smtClean="0"/>
              <a:pPr/>
              <a:t>60</a:t>
            </a:fld>
            <a:endParaRPr lang="zh-CN" altLang="en-US"/>
          </a:p>
        </p:txBody>
      </p:sp>
      <p:sp>
        <p:nvSpPr>
          <p:cNvPr id="187" name="Freeform 2">
            <a:extLst>
              <a:ext uri="{FF2B5EF4-FFF2-40B4-BE49-F238E27FC236}">
                <a16:creationId xmlns:a16="http://schemas.microsoft.com/office/drawing/2014/main" id="{E80C6A93-6831-4E2C-B702-A1B27E00B2A5}"/>
              </a:ext>
            </a:extLst>
          </p:cNvPr>
          <p:cNvSpPr>
            <a:spLocks/>
          </p:cNvSpPr>
          <p:nvPr/>
        </p:nvSpPr>
        <p:spPr bwMode="auto">
          <a:xfrm>
            <a:off x="4302125" y="4129088"/>
            <a:ext cx="1838325" cy="1089025"/>
          </a:xfrm>
          <a:custGeom>
            <a:avLst/>
            <a:gdLst>
              <a:gd name="T0" fmla="*/ 2147483647 w 3324"/>
              <a:gd name="T1" fmla="*/ 2147483647 h 1971"/>
              <a:gd name="T2" fmla="*/ 2147483647 w 3324"/>
              <a:gd name="T3" fmla="*/ 2147483647 h 1971"/>
              <a:gd name="T4" fmla="*/ 2147483647 w 3324"/>
              <a:gd name="T5" fmla="*/ 2147483647 h 1971"/>
              <a:gd name="T6" fmla="*/ 2147483647 w 3324"/>
              <a:gd name="T7" fmla="*/ 2147483647 h 1971"/>
              <a:gd name="T8" fmla="*/ 2147483647 w 3324"/>
              <a:gd name="T9" fmla="*/ 2147483647 h 1971"/>
              <a:gd name="T10" fmla="*/ 2147483647 w 3324"/>
              <a:gd name="T11" fmla="*/ 2147483647 h 1971"/>
              <a:gd name="T12" fmla="*/ 2147483647 w 3324"/>
              <a:gd name="T13" fmla="*/ 2147483647 h 1971"/>
              <a:gd name="T14" fmla="*/ 2147483647 w 3324"/>
              <a:gd name="T15" fmla="*/ 2147483647 h 1971"/>
              <a:gd name="T16" fmla="*/ 2147483647 w 3324"/>
              <a:gd name="T17" fmla="*/ 2147483647 h 1971"/>
              <a:gd name="T18" fmla="*/ 2147483647 w 3324"/>
              <a:gd name="T19" fmla="*/ 2147483647 h 1971"/>
              <a:gd name="T20" fmla="*/ 2147483647 w 3324"/>
              <a:gd name="T21" fmla="*/ 2147483647 h 1971"/>
              <a:gd name="T22" fmla="*/ 2147483647 w 3324"/>
              <a:gd name="T23" fmla="*/ 2147483647 h 1971"/>
              <a:gd name="T24" fmla="*/ 2147483647 w 3324"/>
              <a:gd name="T25" fmla="*/ 2147483647 h 19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324" h="1971">
                <a:moveTo>
                  <a:pt x="596" y="15"/>
                </a:moveTo>
                <a:cubicBezTo>
                  <a:pt x="335" y="29"/>
                  <a:pt x="248" y="155"/>
                  <a:pt x="149" y="330"/>
                </a:cubicBezTo>
                <a:cubicBezTo>
                  <a:pt x="50" y="505"/>
                  <a:pt x="0" y="853"/>
                  <a:pt x="3" y="1066"/>
                </a:cubicBezTo>
                <a:cubicBezTo>
                  <a:pt x="6" y="1279"/>
                  <a:pt x="67" y="1478"/>
                  <a:pt x="168" y="1606"/>
                </a:cubicBezTo>
                <a:cubicBezTo>
                  <a:pt x="269" y="1734"/>
                  <a:pt x="457" y="1811"/>
                  <a:pt x="609" y="1831"/>
                </a:cubicBezTo>
                <a:cubicBezTo>
                  <a:pt x="761" y="1851"/>
                  <a:pt x="927" y="1719"/>
                  <a:pt x="1083" y="1726"/>
                </a:cubicBezTo>
                <a:cubicBezTo>
                  <a:pt x="1239" y="1733"/>
                  <a:pt x="1333" y="1844"/>
                  <a:pt x="1548" y="1876"/>
                </a:cubicBezTo>
                <a:cubicBezTo>
                  <a:pt x="1763" y="1908"/>
                  <a:pt x="2091" y="1971"/>
                  <a:pt x="2373" y="1921"/>
                </a:cubicBezTo>
                <a:cubicBezTo>
                  <a:pt x="2655" y="1871"/>
                  <a:pt x="3162" y="1740"/>
                  <a:pt x="3243" y="1576"/>
                </a:cubicBezTo>
                <a:cubicBezTo>
                  <a:pt x="3324" y="1412"/>
                  <a:pt x="2947" y="1124"/>
                  <a:pt x="2859" y="935"/>
                </a:cubicBezTo>
                <a:cubicBezTo>
                  <a:pt x="2771" y="746"/>
                  <a:pt x="2905" y="559"/>
                  <a:pt x="2714" y="444"/>
                </a:cubicBezTo>
                <a:cubicBezTo>
                  <a:pt x="2523" y="328"/>
                  <a:pt x="2063" y="315"/>
                  <a:pt x="1714" y="242"/>
                </a:cubicBezTo>
                <a:cubicBezTo>
                  <a:pt x="1366" y="168"/>
                  <a:pt x="857" y="0"/>
                  <a:pt x="596" y="15"/>
                </a:cubicBezTo>
                <a:close/>
              </a:path>
            </a:pathLst>
          </a:custGeom>
          <a:solidFill>
            <a:srgbClr val="33CCCC"/>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n-ea"/>
            </a:endParaRPr>
          </a:p>
        </p:txBody>
      </p:sp>
      <p:sp>
        <p:nvSpPr>
          <p:cNvPr id="188" name="Freeform 4">
            <a:extLst>
              <a:ext uri="{FF2B5EF4-FFF2-40B4-BE49-F238E27FC236}">
                <a16:creationId xmlns:a16="http://schemas.microsoft.com/office/drawing/2014/main" id="{4751AC67-487E-4381-9178-96677E21C2F8}"/>
              </a:ext>
            </a:extLst>
          </p:cNvPr>
          <p:cNvSpPr>
            <a:spLocks/>
          </p:cNvSpPr>
          <p:nvPr/>
        </p:nvSpPr>
        <p:spPr bwMode="auto">
          <a:xfrm>
            <a:off x="2317750" y="3646488"/>
            <a:ext cx="1625600" cy="1384300"/>
          </a:xfrm>
          <a:custGeom>
            <a:avLst/>
            <a:gdLst>
              <a:gd name="T0" fmla="*/ 2147483647 w 1340"/>
              <a:gd name="T1" fmla="*/ 2147483647 h 1191"/>
              <a:gd name="T2" fmla="*/ 2147483647 w 1340"/>
              <a:gd name="T3" fmla="*/ 2147483647 h 1191"/>
              <a:gd name="T4" fmla="*/ 2147483647 w 1340"/>
              <a:gd name="T5" fmla="*/ 2147483647 h 1191"/>
              <a:gd name="T6" fmla="*/ 2147483647 w 1340"/>
              <a:gd name="T7" fmla="*/ 2147483647 h 1191"/>
              <a:gd name="T8" fmla="*/ 2147483647 w 1340"/>
              <a:gd name="T9" fmla="*/ 2147483647 h 1191"/>
              <a:gd name="T10" fmla="*/ 2147483647 w 1340"/>
              <a:gd name="T11" fmla="*/ 2147483647 h 1191"/>
              <a:gd name="T12" fmla="*/ 2147483647 w 1340"/>
              <a:gd name="T13" fmla="*/ 2147483647 h 1191"/>
              <a:gd name="T14" fmla="*/ 2147483647 w 1340"/>
              <a:gd name="T15" fmla="*/ 2147483647 h 1191"/>
              <a:gd name="T16" fmla="*/ 2147483647 w 1340"/>
              <a:gd name="T17" fmla="*/ 2147483647 h 1191"/>
              <a:gd name="T18" fmla="*/ 2147483647 w 1340"/>
              <a:gd name="T19" fmla="*/ 2147483647 h 1191"/>
              <a:gd name="T20" fmla="*/ 2147483647 w 1340"/>
              <a:gd name="T21" fmla="*/ 2147483647 h 1191"/>
              <a:gd name="T22" fmla="*/ 2147483647 w 1340"/>
              <a:gd name="T23" fmla="*/ 2147483647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33CCCC"/>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n-ea"/>
            </a:endParaRPr>
          </a:p>
        </p:txBody>
      </p:sp>
      <p:grpSp>
        <p:nvGrpSpPr>
          <p:cNvPr id="189" name="Group 5">
            <a:extLst>
              <a:ext uri="{FF2B5EF4-FFF2-40B4-BE49-F238E27FC236}">
                <a16:creationId xmlns:a16="http://schemas.microsoft.com/office/drawing/2014/main" id="{A3C78F45-0BCE-4F89-913E-445395234D99}"/>
              </a:ext>
            </a:extLst>
          </p:cNvPr>
          <p:cNvGrpSpPr>
            <a:grpSpLocks/>
          </p:cNvGrpSpPr>
          <p:nvPr/>
        </p:nvGrpSpPr>
        <p:grpSpPr bwMode="auto">
          <a:xfrm>
            <a:off x="3236913" y="4511675"/>
            <a:ext cx="436562" cy="203200"/>
            <a:chOff x="3600" y="219"/>
            <a:chExt cx="360" cy="175"/>
          </a:xfrm>
        </p:grpSpPr>
        <p:sp>
          <p:nvSpPr>
            <p:cNvPr id="190" name="Oval 6">
              <a:extLst>
                <a:ext uri="{FF2B5EF4-FFF2-40B4-BE49-F238E27FC236}">
                  <a16:creationId xmlns:a16="http://schemas.microsoft.com/office/drawing/2014/main" id="{B14F3D3F-9424-48FD-AE28-95EFD4BDD1A6}"/>
                </a:ext>
              </a:extLst>
            </p:cNvPr>
            <p:cNvSpPr>
              <a:spLocks noChangeArrowheads="1"/>
            </p:cNvSpPr>
            <p:nvPr/>
          </p:nvSpPr>
          <p:spPr bwMode="auto">
            <a:xfrm>
              <a:off x="3603" y="297"/>
              <a:ext cx="357" cy="97"/>
            </a:xfrm>
            <a:prstGeom prst="ellipse">
              <a:avLst/>
            </a:prstGeom>
            <a:solidFill>
              <a:srgbClr val="CCCCFF"/>
            </a:solidFill>
            <a:ln w="12700">
              <a:solidFill>
                <a:srgbClr val="000000"/>
              </a:solidFill>
              <a:round/>
              <a:headEnd/>
              <a:tailEnd/>
            </a:ln>
          </p:spPr>
          <p:txBody>
            <a:bodyPr wrap="none" anchor="ctr"/>
            <a:lstStyle/>
            <a:p>
              <a:endParaRPr lang="en-US" dirty="0">
                <a:latin typeface="+mn-ea"/>
                <a:cs typeface="Arial" charset="0"/>
              </a:endParaRPr>
            </a:p>
          </p:txBody>
        </p:sp>
        <p:sp>
          <p:nvSpPr>
            <p:cNvPr id="191" name="Line 7">
              <a:extLst>
                <a:ext uri="{FF2B5EF4-FFF2-40B4-BE49-F238E27FC236}">
                  <a16:creationId xmlns:a16="http://schemas.microsoft.com/office/drawing/2014/main" id="{56B4A5A4-2FA9-4D63-A004-6BA4C36538B7}"/>
                </a:ext>
              </a:extLst>
            </p:cNvPr>
            <p:cNvSpPr>
              <a:spLocks noChangeShapeType="1"/>
            </p:cNvSpPr>
            <p:nvPr/>
          </p:nvSpPr>
          <p:spPr bwMode="auto">
            <a:xfrm>
              <a:off x="3603" y="289"/>
              <a:ext cx="0" cy="6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192" name="Line 8">
              <a:extLst>
                <a:ext uri="{FF2B5EF4-FFF2-40B4-BE49-F238E27FC236}">
                  <a16:creationId xmlns:a16="http://schemas.microsoft.com/office/drawing/2014/main" id="{B55D3692-28F1-478D-A41A-70F7017505F5}"/>
                </a:ext>
              </a:extLst>
            </p:cNvPr>
            <p:cNvSpPr>
              <a:spLocks noChangeShapeType="1"/>
            </p:cNvSpPr>
            <p:nvPr/>
          </p:nvSpPr>
          <p:spPr bwMode="auto">
            <a:xfrm>
              <a:off x="3960" y="289"/>
              <a:ext cx="0" cy="6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193" name="Rectangle 9">
              <a:extLst>
                <a:ext uri="{FF2B5EF4-FFF2-40B4-BE49-F238E27FC236}">
                  <a16:creationId xmlns:a16="http://schemas.microsoft.com/office/drawing/2014/main" id="{5119091D-817D-43F4-B6FC-D827F7469553}"/>
                </a:ext>
              </a:extLst>
            </p:cNvPr>
            <p:cNvSpPr>
              <a:spLocks noChangeArrowheads="1"/>
            </p:cNvSpPr>
            <p:nvPr/>
          </p:nvSpPr>
          <p:spPr bwMode="auto">
            <a:xfrm>
              <a:off x="3603" y="284"/>
              <a:ext cx="231" cy="69"/>
            </a:xfrm>
            <a:prstGeom prst="rect">
              <a:avLst/>
            </a:prstGeom>
            <a:solidFill>
              <a:srgbClr val="CCCCFF"/>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dirty="0">
                <a:latin typeface="+mn-ea"/>
                <a:cs typeface="Arial" charset="0"/>
              </a:endParaRPr>
            </a:p>
          </p:txBody>
        </p:sp>
        <p:sp>
          <p:nvSpPr>
            <p:cNvPr id="194" name="Oval 10">
              <a:extLst>
                <a:ext uri="{FF2B5EF4-FFF2-40B4-BE49-F238E27FC236}">
                  <a16:creationId xmlns:a16="http://schemas.microsoft.com/office/drawing/2014/main" id="{31EEA500-94DA-4660-B38E-A8A51607F25C}"/>
                </a:ext>
              </a:extLst>
            </p:cNvPr>
            <p:cNvSpPr>
              <a:spLocks noChangeArrowheads="1"/>
            </p:cNvSpPr>
            <p:nvPr/>
          </p:nvSpPr>
          <p:spPr bwMode="auto">
            <a:xfrm>
              <a:off x="3600" y="219"/>
              <a:ext cx="357" cy="113"/>
            </a:xfrm>
            <a:prstGeom prst="ellipse">
              <a:avLst/>
            </a:prstGeom>
            <a:solidFill>
              <a:srgbClr val="CCCCFF"/>
            </a:solidFill>
            <a:ln w="12700">
              <a:solidFill>
                <a:srgbClr val="000000"/>
              </a:solidFill>
              <a:round/>
              <a:headEnd/>
              <a:tailEnd/>
            </a:ln>
          </p:spPr>
          <p:txBody>
            <a:bodyPr wrap="none" anchor="ctr"/>
            <a:lstStyle/>
            <a:p>
              <a:endParaRPr lang="en-US" dirty="0">
                <a:latin typeface="+mn-ea"/>
                <a:cs typeface="Arial" charset="0"/>
              </a:endParaRPr>
            </a:p>
          </p:txBody>
        </p:sp>
        <p:grpSp>
          <p:nvGrpSpPr>
            <p:cNvPr id="195" name="Group 11">
              <a:extLst>
                <a:ext uri="{FF2B5EF4-FFF2-40B4-BE49-F238E27FC236}">
                  <a16:creationId xmlns:a16="http://schemas.microsoft.com/office/drawing/2014/main" id="{BA9A2960-AA3B-4DC3-8146-F2ED743E4326}"/>
                </a:ext>
              </a:extLst>
            </p:cNvPr>
            <p:cNvGrpSpPr>
              <a:grpSpLocks/>
            </p:cNvGrpSpPr>
            <p:nvPr/>
          </p:nvGrpSpPr>
          <p:grpSpPr bwMode="auto">
            <a:xfrm>
              <a:off x="3686" y="244"/>
              <a:ext cx="177" cy="66"/>
              <a:chOff x="2848" y="848"/>
              <a:chExt cx="140" cy="98"/>
            </a:xfrm>
          </p:grpSpPr>
          <p:sp>
            <p:nvSpPr>
              <p:cNvPr id="200" name="Line 12">
                <a:extLst>
                  <a:ext uri="{FF2B5EF4-FFF2-40B4-BE49-F238E27FC236}">
                    <a16:creationId xmlns:a16="http://schemas.microsoft.com/office/drawing/2014/main" id="{4F726C7D-D32A-4452-B675-5F2199DD1EFD}"/>
                  </a:ext>
                </a:extLst>
              </p:cNvPr>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201" name="Line 13">
                <a:extLst>
                  <a:ext uri="{FF2B5EF4-FFF2-40B4-BE49-F238E27FC236}">
                    <a16:creationId xmlns:a16="http://schemas.microsoft.com/office/drawing/2014/main" id="{AC3B6941-E308-4A99-8EDC-DA67BBAA6C05}"/>
                  </a:ext>
                </a:extLst>
              </p:cNvPr>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202" name="Line 14">
                <a:extLst>
                  <a:ext uri="{FF2B5EF4-FFF2-40B4-BE49-F238E27FC236}">
                    <a16:creationId xmlns:a16="http://schemas.microsoft.com/office/drawing/2014/main" id="{27C6C5E2-78C7-46C7-A31D-1C4A9709C3E8}"/>
                  </a:ext>
                </a:extLst>
              </p:cNvPr>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grpSp>
        <p:grpSp>
          <p:nvGrpSpPr>
            <p:cNvPr id="196" name="Group 15">
              <a:extLst>
                <a:ext uri="{FF2B5EF4-FFF2-40B4-BE49-F238E27FC236}">
                  <a16:creationId xmlns:a16="http://schemas.microsoft.com/office/drawing/2014/main" id="{7290A572-920B-434D-8502-0AD9B43F9A8E}"/>
                </a:ext>
              </a:extLst>
            </p:cNvPr>
            <p:cNvGrpSpPr>
              <a:grpSpLocks/>
            </p:cNvGrpSpPr>
            <p:nvPr/>
          </p:nvGrpSpPr>
          <p:grpSpPr bwMode="auto">
            <a:xfrm flipV="1">
              <a:off x="3686" y="243"/>
              <a:ext cx="177" cy="66"/>
              <a:chOff x="2848" y="848"/>
              <a:chExt cx="140" cy="98"/>
            </a:xfrm>
          </p:grpSpPr>
          <p:sp>
            <p:nvSpPr>
              <p:cNvPr id="197" name="Line 16">
                <a:extLst>
                  <a:ext uri="{FF2B5EF4-FFF2-40B4-BE49-F238E27FC236}">
                    <a16:creationId xmlns:a16="http://schemas.microsoft.com/office/drawing/2014/main" id="{4A63DA20-C4E1-4D02-BCDB-9191D0BF72AE}"/>
                  </a:ext>
                </a:extLst>
              </p:cNvPr>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198" name="Line 17">
                <a:extLst>
                  <a:ext uri="{FF2B5EF4-FFF2-40B4-BE49-F238E27FC236}">
                    <a16:creationId xmlns:a16="http://schemas.microsoft.com/office/drawing/2014/main" id="{11E13644-999D-41D0-BF17-E02ABD46E285}"/>
                  </a:ext>
                </a:extLst>
              </p:cNvPr>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199" name="Line 18">
                <a:extLst>
                  <a:ext uri="{FF2B5EF4-FFF2-40B4-BE49-F238E27FC236}">
                    <a16:creationId xmlns:a16="http://schemas.microsoft.com/office/drawing/2014/main" id="{4EA69DEB-315A-4A4F-BC5A-53AD76A5ACF5}"/>
                  </a:ext>
                </a:extLst>
              </p:cNvPr>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grpSp>
      </p:grpSp>
      <p:grpSp>
        <p:nvGrpSpPr>
          <p:cNvPr id="203" name="Group 19">
            <a:extLst>
              <a:ext uri="{FF2B5EF4-FFF2-40B4-BE49-F238E27FC236}">
                <a16:creationId xmlns:a16="http://schemas.microsoft.com/office/drawing/2014/main" id="{FC117866-7DA6-4DA4-989E-530C169E8386}"/>
              </a:ext>
            </a:extLst>
          </p:cNvPr>
          <p:cNvGrpSpPr>
            <a:grpSpLocks/>
          </p:cNvGrpSpPr>
          <p:nvPr/>
        </p:nvGrpSpPr>
        <p:grpSpPr bwMode="auto">
          <a:xfrm>
            <a:off x="2455863" y="4211638"/>
            <a:ext cx="1160462" cy="298450"/>
            <a:chOff x="8025" y="5070"/>
            <a:chExt cx="2100" cy="540"/>
          </a:xfrm>
        </p:grpSpPr>
        <p:sp>
          <p:nvSpPr>
            <p:cNvPr id="204" name="Line 20">
              <a:extLst>
                <a:ext uri="{FF2B5EF4-FFF2-40B4-BE49-F238E27FC236}">
                  <a16:creationId xmlns:a16="http://schemas.microsoft.com/office/drawing/2014/main" id="{3A946FC5-A66E-42C4-9725-BC7E1BDF122F}"/>
                </a:ext>
              </a:extLst>
            </p:cNvPr>
            <p:cNvSpPr>
              <a:spLocks noChangeShapeType="1"/>
            </p:cNvSpPr>
            <p:nvPr/>
          </p:nvSpPr>
          <p:spPr bwMode="auto">
            <a:xfrm>
              <a:off x="8025" y="5325"/>
              <a:ext cx="2100" cy="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latin typeface="+mn-ea"/>
              </a:endParaRPr>
            </a:p>
          </p:txBody>
        </p:sp>
        <p:sp>
          <p:nvSpPr>
            <p:cNvPr id="205" name="Line 21">
              <a:extLst>
                <a:ext uri="{FF2B5EF4-FFF2-40B4-BE49-F238E27FC236}">
                  <a16:creationId xmlns:a16="http://schemas.microsoft.com/office/drawing/2014/main" id="{68B08931-29DB-4915-B848-019A00F85D05}"/>
                </a:ext>
              </a:extLst>
            </p:cNvPr>
            <p:cNvSpPr>
              <a:spLocks noChangeShapeType="1"/>
            </p:cNvSpPr>
            <p:nvPr/>
          </p:nvSpPr>
          <p:spPr bwMode="auto">
            <a:xfrm>
              <a:off x="8355" y="5070"/>
              <a:ext cx="0" cy="27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latin typeface="+mn-ea"/>
              </a:endParaRPr>
            </a:p>
          </p:txBody>
        </p:sp>
        <p:sp>
          <p:nvSpPr>
            <p:cNvPr id="206" name="Line 22">
              <a:extLst>
                <a:ext uri="{FF2B5EF4-FFF2-40B4-BE49-F238E27FC236}">
                  <a16:creationId xmlns:a16="http://schemas.microsoft.com/office/drawing/2014/main" id="{BF78BD14-A20D-49A7-9D81-6738A13F9711}"/>
                </a:ext>
              </a:extLst>
            </p:cNvPr>
            <p:cNvSpPr>
              <a:spLocks noChangeShapeType="1"/>
            </p:cNvSpPr>
            <p:nvPr/>
          </p:nvSpPr>
          <p:spPr bwMode="auto">
            <a:xfrm>
              <a:off x="9765" y="5340"/>
              <a:ext cx="0" cy="27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latin typeface="+mn-ea"/>
              </a:endParaRPr>
            </a:p>
          </p:txBody>
        </p:sp>
      </p:grpSp>
      <p:grpSp>
        <p:nvGrpSpPr>
          <p:cNvPr id="207" name="Group 23">
            <a:extLst>
              <a:ext uri="{FF2B5EF4-FFF2-40B4-BE49-F238E27FC236}">
                <a16:creationId xmlns:a16="http://schemas.microsoft.com/office/drawing/2014/main" id="{2CA56DBE-248E-4446-BCA0-275FF0A84EF3}"/>
              </a:ext>
            </a:extLst>
          </p:cNvPr>
          <p:cNvGrpSpPr>
            <a:grpSpLocks/>
          </p:cNvGrpSpPr>
          <p:nvPr/>
        </p:nvGrpSpPr>
        <p:grpSpPr bwMode="auto">
          <a:xfrm>
            <a:off x="2236788" y="3827463"/>
            <a:ext cx="796925" cy="512762"/>
            <a:chOff x="10665" y="3225"/>
            <a:chExt cx="1440" cy="930"/>
          </a:xfrm>
        </p:grpSpPr>
        <p:sp>
          <p:nvSpPr>
            <p:cNvPr id="208" name="Oval 24">
              <a:extLst>
                <a:ext uri="{FF2B5EF4-FFF2-40B4-BE49-F238E27FC236}">
                  <a16:creationId xmlns:a16="http://schemas.microsoft.com/office/drawing/2014/main" id="{4461F0C3-9A69-4BCF-A451-1EE3C145535A}"/>
                </a:ext>
              </a:extLst>
            </p:cNvPr>
            <p:cNvSpPr>
              <a:spLocks noChangeArrowheads="1"/>
            </p:cNvSpPr>
            <p:nvPr/>
          </p:nvSpPr>
          <p:spPr bwMode="auto">
            <a:xfrm>
              <a:off x="10665" y="3225"/>
              <a:ext cx="1440" cy="930"/>
            </a:xfrm>
            <a:prstGeom prst="ellipse">
              <a:avLst/>
            </a:prstGeom>
            <a:gradFill rotWithShape="1">
              <a:gsLst>
                <a:gs pos="0">
                  <a:srgbClr val="FF0000"/>
                </a:gs>
                <a:gs pos="100000">
                  <a:srgbClr val="FFFFFF">
                    <a:alpha val="0"/>
                  </a:srgbClr>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mn-ea"/>
                <a:cs typeface="Arial" charset="0"/>
              </a:endParaRPr>
            </a:p>
          </p:txBody>
        </p:sp>
        <p:grpSp>
          <p:nvGrpSpPr>
            <p:cNvPr id="209" name="Group 25">
              <a:extLst>
                <a:ext uri="{FF2B5EF4-FFF2-40B4-BE49-F238E27FC236}">
                  <a16:creationId xmlns:a16="http://schemas.microsoft.com/office/drawing/2014/main" id="{4E0BB5B8-2304-4F22-AEC7-0FA7368758A0}"/>
                </a:ext>
              </a:extLst>
            </p:cNvPr>
            <p:cNvGrpSpPr>
              <a:grpSpLocks/>
            </p:cNvGrpSpPr>
            <p:nvPr/>
          </p:nvGrpSpPr>
          <p:grpSpPr bwMode="auto">
            <a:xfrm>
              <a:off x="11038" y="3281"/>
              <a:ext cx="618" cy="667"/>
              <a:chOff x="8023" y="4451"/>
              <a:chExt cx="618" cy="667"/>
            </a:xfrm>
          </p:grpSpPr>
          <p:sp>
            <p:nvSpPr>
              <p:cNvPr id="210" name="Freeform 26">
                <a:extLst>
                  <a:ext uri="{FF2B5EF4-FFF2-40B4-BE49-F238E27FC236}">
                    <a16:creationId xmlns:a16="http://schemas.microsoft.com/office/drawing/2014/main" id="{121B716A-3C7A-4714-AB8C-E3CD24153D94}"/>
                  </a:ext>
                </a:extLst>
              </p:cNvPr>
              <p:cNvSpPr>
                <a:spLocks/>
              </p:cNvSpPr>
              <p:nvPr/>
            </p:nvSpPr>
            <p:spPr bwMode="auto">
              <a:xfrm>
                <a:off x="8279" y="4653"/>
                <a:ext cx="263" cy="380"/>
              </a:xfrm>
              <a:custGeom>
                <a:avLst/>
                <a:gdLst>
                  <a:gd name="T0" fmla="*/ 1 w 788"/>
                  <a:gd name="T1" fmla="*/ 0 h 1138"/>
                  <a:gd name="T2" fmla="*/ 1 w 788"/>
                  <a:gd name="T3" fmla="*/ 0 h 1138"/>
                  <a:gd name="T4" fmla="*/ 1 w 788"/>
                  <a:gd name="T5" fmla="*/ 0 h 1138"/>
                  <a:gd name="T6" fmla="*/ 1 w 788"/>
                  <a:gd name="T7" fmla="*/ 0 h 1138"/>
                  <a:gd name="T8" fmla="*/ 0 w 788"/>
                  <a:gd name="T9" fmla="*/ 0 h 1138"/>
                  <a:gd name="T10" fmla="*/ 0 w 788"/>
                  <a:gd name="T11" fmla="*/ 0 h 1138"/>
                  <a:gd name="T12" fmla="*/ 0 w 788"/>
                  <a:gd name="T13" fmla="*/ 0 h 1138"/>
                  <a:gd name="T14" fmla="*/ 0 w 788"/>
                  <a:gd name="T15" fmla="*/ 0 h 1138"/>
                  <a:gd name="T16" fmla="*/ 0 w 788"/>
                  <a:gd name="T17" fmla="*/ 1 h 1138"/>
                  <a:gd name="T18" fmla="*/ 0 w 788"/>
                  <a:gd name="T19" fmla="*/ 1 h 1138"/>
                  <a:gd name="T20" fmla="*/ 0 w 788"/>
                  <a:gd name="T21" fmla="*/ 1 h 1138"/>
                  <a:gd name="T22" fmla="*/ 0 w 788"/>
                  <a:gd name="T23" fmla="*/ 1 h 1138"/>
                  <a:gd name="T24" fmla="*/ 0 w 788"/>
                  <a:gd name="T25" fmla="*/ 2 h 1138"/>
                  <a:gd name="T26" fmla="*/ 1 w 788"/>
                  <a:gd name="T27" fmla="*/ 2 h 1138"/>
                  <a:gd name="T28" fmla="*/ 1 w 788"/>
                  <a:gd name="T29" fmla="*/ 3 h 1138"/>
                  <a:gd name="T30" fmla="*/ 1 w 788"/>
                  <a:gd name="T31" fmla="*/ 3 h 1138"/>
                  <a:gd name="T32" fmla="*/ 1 w 788"/>
                  <a:gd name="T33" fmla="*/ 4 h 1138"/>
                  <a:gd name="T34" fmla="*/ 1 w 788"/>
                  <a:gd name="T35" fmla="*/ 4 h 1138"/>
                  <a:gd name="T36" fmla="*/ 2 w 788"/>
                  <a:gd name="T37" fmla="*/ 5 h 1138"/>
                  <a:gd name="T38" fmla="*/ 2 w 788"/>
                  <a:gd name="T39" fmla="*/ 5 h 1138"/>
                  <a:gd name="T40" fmla="*/ 2 w 788"/>
                  <a:gd name="T41" fmla="*/ 5 h 1138"/>
                  <a:gd name="T42" fmla="*/ 2 w 788"/>
                  <a:gd name="T43" fmla="*/ 5 h 1138"/>
                  <a:gd name="T44" fmla="*/ 2 w 788"/>
                  <a:gd name="T45" fmla="*/ 4 h 1138"/>
                  <a:gd name="T46" fmla="*/ 3 w 788"/>
                  <a:gd name="T47" fmla="*/ 4 h 1138"/>
                  <a:gd name="T48" fmla="*/ 3 w 788"/>
                  <a:gd name="T49" fmla="*/ 4 h 1138"/>
                  <a:gd name="T50" fmla="*/ 3 w 788"/>
                  <a:gd name="T51" fmla="*/ 4 h 1138"/>
                  <a:gd name="T52" fmla="*/ 3 w 788"/>
                  <a:gd name="T53" fmla="*/ 4 h 1138"/>
                  <a:gd name="T54" fmla="*/ 3 w 788"/>
                  <a:gd name="T55" fmla="*/ 4 h 1138"/>
                  <a:gd name="T56" fmla="*/ 3 w 788"/>
                  <a:gd name="T57" fmla="*/ 4 h 1138"/>
                  <a:gd name="T58" fmla="*/ 3 w 788"/>
                  <a:gd name="T59" fmla="*/ 3 h 1138"/>
                  <a:gd name="T60" fmla="*/ 3 w 788"/>
                  <a:gd name="T61" fmla="*/ 3 h 1138"/>
                  <a:gd name="T62" fmla="*/ 2 w 788"/>
                  <a:gd name="T63" fmla="*/ 2 h 1138"/>
                  <a:gd name="T64" fmla="*/ 2 w 788"/>
                  <a:gd name="T65" fmla="*/ 2 h 1138"/>
                  <a:gd name="T66" fmla="*/ 2 w 788"/>
                  <a:gd name="T67" fmla="*/ 1 h 1138"/>
                  <a:gd name="T68" fmla="*/ 1 w 788"/>
                  <a:gd name="T69" fmla="*/ 1 h 1138"/>
                  <a:gd name="T70" fmla="*/ 1 w 788"/>
                  <a:gd name="T71" fmla="*/ 0 h 113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88" h="1138">
                    <a:moveTo>
                      <a:pt x="310" y="2"/>
                    </a:moveTo>
                    <a:lnTo>
                      <a:pt x="298" y="0"/>
                    </a:lnTo>
                    <a:lnTo>
                      <a:pt x="282" y="0"/>
                    </a:lnTo>
                    <a:lnTo>
                      <a:pt x="263" y="0"/>
                    </a:lnTo>
                    <a:lnTo>
                      <a:pt x="242" y="2"/>
                    </a:lnTo>
                    <a:lnTo>
                      <a:pt x="219" y="4"/>
                    </a:lnTo>
                    <a:lnTo>
                      <a:pt x="192" y="7"/>
                    </a:lnTo>
                    <a:lnTo>
                      <a:pt x="167" y="12"/>
                    </a:lnTo>
                    <a:lnTo>
                      <a:pt x="141" y="17"/>
                    </a:lnTo>
                    <a:lnTo>
                      <a:pt x="116" y="25"/>
                    </a:lnTo>
                    <a:lnTo>
                      <a:pt x="91" y="35"/>
                    </a:lnTo>
                    <a:lnTo>
                      <a:pt x="67" y="45"/>
                    </a:lnTo>
                    <a:lnTo>
                      <a:pt x="47" y="58"/>
                    </a:lnTo>
                    <a:lnTo>
                      <a:pt x="29" y="73"/>
                    </a:lnTo>
                    <a:lnTo>
                      <a:pt x="16" y="91"/>
                    </a:lnTo>
                    <a:lnTo>
                      <a:pt x="6" y="109"/>
                    </a:lnTo>
                    <a:lnTo>
                      <a:pt x="0" y="131"/>
                    </a:lnTo>
                    <a:lnTo>
                      <a:pt x="0" y="137"/>
                    </a:lnTo>
                    <a:lnTo>
                      <a:pt x="1" y="144"/>
                    </a:lnTo>
                    <a:lnTo>
                      <a:pt x="3" y="152"/>
                    </a:lnTo>
                    <a:lnTo>
                      <a:pt x="4" y="162"/>
                    </a:lnTo>
                    <a:lnTo>
                      <a:pt x="13" y="197"/>
                    </a:lnTo>
                    <a:lnTo>
                      <a:pt x="25" y="240"/>
                    </a:lnTo>
                    <a:lnTo>
                      <a:pt x="39" y="290"/>
                    </a:lnTo>
                    <a:lnTo>
                      <a:pt x="57" y="348"/>
                    </a:lnTo>
                    <a:lnTo>
                      <a:pt x="76" y="410"/>
                    </a:lnTo>
                    <a:lnTo>
                      <a:pt x="100" y="474"/>
                    </a:lnTo>
                    <a:lnTo>
                      <a:pt x="123" y="543"/>
                    </a:lnTo>
                    <a:lnTo>
                      <a:pt x="150" y="612"/>
                    </a:lnTo>
                    <a:lnTo>
                      <a:pt x="176" y="684"/>
                    </a:lnTo>
                    <a:lnTo>
                      <a:pt x="205" y="753"/>
                    </a:lnTo>
                    <a:lnTo>
                      <a:pt x="235" y="822"/>
                    </a:lnTo>
                    <a:lnTo>
                      <a:pt x="264" y="887"/>
                    </a:lnTo>
                    <a:lnTo>
                      <a:pt x="293" y="949"/>
                    </a:lnTo>
                    <a:lnTo>
                      <a:pt x="323" y="1005"/>
                    </a:lnTo>
                    <a:lnTo>
                      <a:pt x="352" y="1055"/>
                    </a:lnTo>
                    <a:lnTo>
                      <a:pt x="381" y="1098"/>
                    </a:lnTo>
                    <a:lnTo>
                      <a:pt x="389" y="1109"/>
                    </a:lnTo>
                    <a:lnTo>
                      <a:pt x="398" y="1120"/>
                    </a:lnTo>
                    <a:lnTo>
                      <a:pt x="406" y="1130"/>
                    </a:lnTo>
                    <a:lnTo>
                      <a:pt x="414" y="1138"/>
                    </a:lnTo>
                    <a:lnTo>
                      <a:pt x="436" y="1130"/>
                    </a:lnTo>
                    <a:lnTo>
                      <a:pt x="461" y="1121"/>
                    </a:lnTo>
                    <a:lnTo>
                      <a:pt x="487" y="1111"/>
                    </a:lnTo>
                    <a:lnTo>
                      <a:pt x="517" y="1099"/>
                    </a:lnTo>
                    <a:lnTo>
                      <a:pt x="547" y="1088"/>
                    </a:lnTo>
                    <a:lnTo>
                      <a:pt x="578" y="1075"/>
                    </a:lnTo>
                    <a:lnTo>
                      <a:pt x="609" y="1062"/>
                    </a:lnTo>
                    <a:lnTo>
                      <a:pt x="640" y="1049"/>
                    </a:lnTo>
                    <a:lnTo>
                      <a:pt x="669" y="1036"/>
                    </a:lnTo>
                    <a:lnTo>
                      <a:pt x="697" y="1023"/>
                    </a:lnTo>
                    <a:lnTo>
                      <a:pt x="722" y="1012"/>
                    </a:lnTo>
                    <a:lnTo>
                      <a:pt x="744" y="999"/>
                    </a:lnTo>
                    <a:lnTo>
                      <a:pt x="762" y="987"/>
                    </a:lnTo>
                    <a:lnTo>
                      <a:pt x="775" y="977"/>
                    </a:lnTo>
                    <a:lnTo>
                      <a:pt x="785" y="967"/>
                    </a:lnTo>
                    <a:lnTo>
                      <a:pt x="788" y="959"/>
                    </a:lnTo>
                    <a:lnTo>
                      <a:pt x="756" y="915"/>
                    </a:lnTo>
                    <a:lnTo>
                      <a:pt x="722" y="868"/>
                    </a:lnTo>
                    <a:lnTo>
                      <a:pt x="687" y="813"/>
                    </a:lnTo>
                    <a:lnTo>
                      <a:pt x="650" y="755"/>
                    </a:lnTo>
                    <a:lnTo>
                      <a:pt x="612" y="693"/>
                    </a:lnTo>
                    <a:lnTo>
                      <a:pt x="575" y="627"/>
                    </a:lnTo>
                    <a:lnTo>
                      <a:pt x="537" y="561"/>
                    </a:lnTo>
                    <a:lnTo>
                      <a:pt x="500" y="492"/>
                    </a:lnTo>
                    <a:lnTo>
                      <a:pt x="467" y="423"/>
                    </a:lnTo>
                    <a:lnTo>
                      <a:pt x="433" y="354"/>
                    </a:lnTo>
                    <a:lnTo>
                      <a:pt x="404" y="287"/>
                    </a:lnTo>
                    <a:lnTo>
                      <a:pt x="376" y="223"/>
                    </a:lnTo>
                    <a:lnTo>
                      <a:pt x="352" y="161"/>
                    </a:lnTo>
                    <a:lnTo>
                      <a:pt x="333" y="102"/>
                    </a:lnTo>
                    <a:lnTo>
                      <a:pt x="318" y="49"/>
                    </a:lnTo>
                    <a:lnTo>
                      <a:pt x="310" y="2"/>
                    </a:lnTo>
                    <a:close/>
                  </a:path>
                </a:pathLst>
              </a:custGeom>
              <a:solidFill>
                <a:srgbClr val="F4FCEA"/>
              </a:solidFill>
              <a:ln w="9525">
                <a:solidFill>
                  <a:srgbClr val="969696"/>
                </a:solidFill>
                <a:round/>
                <a:headEnd/>
                <a:tailEnd/>
              </a:ln>
            </p:spPr>
            <p:txBody>
              <a:bodyPr/>
              <a:lstStyle/>
              <a:p>
                <a:endParaRPr lang="en-US" dirty="0">
                  <a:latin typeface="+mn-ea"/>
                </a:endParaRPr>
              </a:p>
            </p:txBody>
          </p:sp>
          <p:sp>
            <p:nvSpPr>
              <p:cNvPr id="211" name="Freeform 27">
                <a:extLst>
                  <a:ext uri="{FF2B5EF4-FFF2-40B4-BE49-F238E27FC236}">
                    <a16:creationId xmlns:a16="http://schemas.microsoft.com/office/drawing/2014/main" id="{9E1C7E37-1A35-4067-9614-6ED3C19B775A}"/>
                  </a:ext>
                </a:extLst>
              </p:cNvPr>
              <p:cNvSpPr>
                <a:spLocks/>
              </p:cNvSpPr>
              <p:nvPr/>
            </p:nvSpPr>
            <p:spPr bwMode="auto">
              <a:xfrm>
                <a:off x="8264" y="4707"/>
                <a:ext cx="142" cy="312"/>
              </a:xfrm>
              <a:custGeom>
                <a:avLst/>
                <a:gdLst>
                  <a:gd name="T0" fmla="*/ 0 w 425"/>
                  <a:gd name="T1" fmla="*/ 0 h 936"/>
                  <a:gd name="T2" fmla="*/ 0 w 425"/>
                  <a:gd name="T3" fmla="*/ 0 h 936"/>
                  <a:gd name="T4" fmla="*/ 0 w 425"/>
                  <a:gd name="T5" fmla="*/ 0 h 936"/>
                  <a:gd name="T6" fmla="*/ 0 w 425"/>
                  <a:gd name="T7" fmla="*/ 0 h 936"/>
                  <a:gd name="T8" fmla="*/ 0 w 425"/>
                  <a:gd name="T9" fmla="*/ 0 h 936"/>
                  <a:gd name="T10" fmla="*/ 0 w 425"/>
                  <a:gd name="T11" fmla="*/ 0 h 936"/>
                  <a:gd name="T12" fmla="*/ 0 w 425"/>
                  <a:gd name="T13" fmla="*/ 0 h 936"/>
                  <a:gd name="T14" fmla="*/ 0 w 425"/>
                  <a:gd name="T15" fmla="*/ 0 h 936"/>
                  <a:gd name="T16" fmla="*/ 0 w 425"/>
                  <a:gd name="T17" fmla="*/ 0 h 936"/>
                  <a:gd name="T18" fmla="*/ 0 w 425"/>
                  <a:gd name="T19" fmla="*/ 1 h 936"/>
                  <a:gd name="T20" fmla="*/ 0 w 425"/>
                  <a:gd name="T21" fmla="*/ 1 h 936"/>
                  <a:gd name="T22" fmla="*/ 0 w 425"/>
                  <a:gd name="T23" fmla="*/ 1 h 936"/>
                  <a:gd name="T24" fmla="*/ 0 w 425"/>
                  <a:gd name="T25" fmla="*/ 1 h 936"/>
                  <a:gd name="T26" fmla="*/ 0 w 425"/>
                  <a:gd name="T27" fmla="*/ 1 h 936"/>
                  <a:gd name="T28" fmla="*/ 0 w 425"/>
                  <a:gd name="T29" fmla="*/ 2 h 936"/>
                  <a:gd name="T30" fmla="*/ 0 w 425"/>
                  <a:gd name="T31" fmla="*/ 2 h 936"/>
                  <a:gd name="T32" fmla="*/ 0 w 425"/>
                  <a:gd name="T33" fmla="*/ 2 h 936"/>
                  <a:gd name="T34" fmla="*/ 0 w 425"/>
                  <a:gd name="T35" fmla="*/ 2 h 936"/>
                  <a:gd name="T36" fmla="*/ 0 w 425"/>
                  <a:gd name="T37" fmla="*/ 3 h 936"/>
                  <a:gd name="T38" fmla="*/ 1 w 425"/>
                  <a:gd name="T39" fmla="*/ 3 h 936"/>
                  <a:gd name="T40" fmla="*/ 1 w 425"/>
                  <a:gd name="T41" fmla="*/ 3 h 936"/>
                  <a:gd name="T42" fmla="*/ 1 w 425"/>
                  <a:gd name="T43" fmla="*/ 3 h 936"/>
                  <a:gd name="T44" fmla="*/ 1 w 425"/>
                  <a:gd name="T45" fmla="*/ 3 h 936"/>
                  <a:gd name="T46" fmla="*/ 1 w 425"/>
                  <a:gd name="T47" fmla="*/ 3 h 936"/>
                  <a:gd name="T48" fmla="*/ 1 w 425"/>
                  <a:gd name="T49" fmla="*/ 3 h 936"/>
                  <a:gd name="T50" fmla="*/ 1 w 425"/>
                  <a:gd name="T51" fmla="*/ 4 h 936"/>
                  <a:gd name="T52" fmla="*/ 1 w 425"/>
                  <a:gd name="T53" fmla="*/ 4 h 936"/>
                  <a:gd name="T54" fmla="*/ 1 w 425"/>
                  <a:gd name="T55" fmla="*/ 4 h 936"/>
                  <a:gd name="T56" fmla="*/ 1 w 425"/>
                  <a:gd name="T57" fmla="*/ 4 h 936"/>
                  <a:gd name="T58" fmla="*/ 1 w 425"/>
                  <a:gd name="T59" fmla="*/ 4 h 936"/>
                  <a:gd name="T60" fmla="*/ 1 w 425"/>
                  <a:gd name="T61" fmla="*/ 4 h 936"/>
                  <a:gd name="T62" fmla="*/ 2 w 425"/>
                  <a:gd name="T63" fmla="*/ 4 h 936"/>
                  <a:gd name="T64" fmla="*/ 2 w 425"/>
                  <a:gd name="T65" fmla="*/ 4 h 936"/>
                  <a:gd name="T66" fmla="*/ 2 w 425"/>
                  <a:gd name="T67" fmla="*/ 4 h 936"/>
                  <a:gd name="T68" fmla="*/ 2 w 425"/>
                  <a:gd name="T69" fmla="*/ 3 h 936"/>
                  <a:gd name="T70" fmla="*/ 1 w 425"/>
                  <a:gd name="T71" fmla="*/ 3 h 936"/>
                  <a:gd name="T72" fmla="*/ 1 w 425"/>
                  <a:gd name="T73" fmla="*/ 3 h 936"/>
                  <a:gd name="T74" fmla="*/ 1 w 425"/>
                  <a:gd name="T75" fmla="*/ 3 h 936"/>
                  <a:gd name="T76" fmla="*/ 1 w 425"/>
                  <a:gd name="T77" fmla="*/ 2 h 936"/>
                  <a:gd name="T78" fmla="*/ 1 w 425"/>
                  <a:gd name="T79" fmla="*/ 2 h 936"/>
                  <a:gd name="T80" fmla="*/ 1 w 425"/>
                  <a:gd name="T81" fmla="*/ 2 h 936"/>
                  <a:gd name="T82" fmla="*/ 1 w 425"/>
                  <a:gd name="T83" fmla="*/ 2 h 936"/>
                  <a:gd name="T84" fmla="*/ 1 w 425"/>
                  <a:gd name="T85" fmla="*/ 1 h 936"/>
                  <a:gd name="T86" fmla="*/ 0 w 425"/>
                  <a:gd name="T87" fmla="*/ 1 h 936"/>
                  <a:gd name="T88" fmla="*/ 0 w 425"/>
                  <a:gd name="T89" fmla="*/ 1 h 936"/>
                  <a:gd name="T90" fmla="*/ 0 w 425"/>
                  <a:gd name="T91" fmla="*/ 1 h 936"/>
                  <a:gd name="T92" fmla="*/ 0 w 425"/>
                  <a:gd name="T93" fmla="*/ 0 h 936"/>
                  <a:gd name="T94" fmla="*/ 0 w 425"/>
                  <a:gd name="T95" fmla="*/ 0 h 936"/>
                  <a:gd name="T96" fmla="*/ 0 w 425"/>
                  <a:gd name="T97" fmla="*/ 0 h 9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425" h="936">
                    <a:moveTo>
                      <a:pt x="48" y="0"/>
                    </a:moveTo>
                    <a:lnTo>
                      <a:pt x="48" y="2"/>
                    </a:lnTo>
                    <a:lnTo>
                      <a:pt x="48" y="5"/>
                    </a:lnTo>
                    <a:lnTo>
                      <a:pt x="47" y="11"/>
                    </a:lnTo>
                    <a:lnTo>
                      <a:pt x="44" y="19"/>
                    </a:lnTo>
                    <a:lnTo>
                      <a:pt x="39" y="35"/>
                    </a:lnTo>
                    <a:lnTo>
                      <a:pt x="32" y="55"/>
                    </a:lnTo>
                    <a:lnTo>
                      <a:pt x="20" y="82"/>
                    </a:lnTo>
                    <a:lnTo>
                      <a:pt x="6" y="117"/>
                    </a:lnTo>
                    <a:lnTo>
                      <a:pt x="0" y="141"/>
                    </a:lnTo>
                    <a:lnTo>
                      <a:pt x="0" y="177"/>
                    </a:lnTo>
                    <a:lnTo>
                      <a:pt x="4" y="220"/>
                    </a:lnTo>
                    <a:lnTo>
                      <a:pt x="13" y="271"/>
                    </a:lnTo>
                    <a:lnTo>
                      <a:pt x="26" y="325"/>
                    </a:lnTo>
                    <a:lnTo>
                      <a:pt x="41" y="386"/>
                    </a:lnTo>
                    <a:lnTo>
                      <a:pt x="58" y="446"/>
                    </a:lnTo>
                    <a:lnTo>
                      <a:pt x="78" y="509"/>
                    </a:lnTo>
                    <a:lnTo>
                      <a:pt x="98" y="570"/>
                    </a:lnTo>
                    <a:lnTo>
                      <a:pt x="119" y="628"/>
                    </a:lnTo>
                    <a:lnTo>
                      <a:pt x="138" y="683"/>
                    </a:lnTo>
                    <a:lnTo>
                      <a:pt x="157" y="733"/>
                    </a:lnTo>
                    <a:lnTo>
                      <a:pt x="174" y="775"/>
                    </a:lnTo>
                    <a:lnTo>
                      <a:pt x="189" y="808"/>
                    </a:lnTo>
                    <a:lnTo>
                      <a:pt x="201" y="831"/>
                    </a:lnTo>
                    <a:lnTo>
                      <a:pt x="210" y="843"/>
                    </a:lnTo>
                    <a:lnTo>
                      <a:pt x="223" y="853"/>
                    </a:lnTo>
                    <a:lnTo>
                      <a:pt x="239" y="861"/>
                    </a:lnTo>
                    <a:lnTo>
                      <a:pt x="258" y="873"/>
                    </a:lnTo>
                    <a:lnTo>
                      <a:pt x="282" y="883"/>
                    </a:lnTo>
                    <a:lnTo>
                      <a:pt x="310" y="896"/>
                    </a:lnTo>
                    <a:lnTo>
                      <a:pt x="342" y="907"/>
                    </a:lnTo>
                    <a:lnTo>
                      <a:pt x="380" y="922"/>
                    </a:lnTo>
                    <a:lnTo>
                      <a:pt x="425" y="936"/>
                    </a:lnTo>
                    <a:lnTo>
                      <a:pt x="396" y="893"/>
                    </a:lnTo>
                    <a:lnTo>
                      <a:pt x="367" y="843"/>
                    </a:lnTo>
                    <a:lnTo>
                      <a:pt x="337" y="787"/>
                    </a:lnTo>
                    <a:lnTo>
                      <a:pt x="308" y="725"/>
                    </a:lnTo>
                    <a:lnTo>
                      <a:pt x="279" y="660"/>
                    </a:lnTo>
                    <a:lnTo>
                      <a:pt x="249" y="591"/>
                    </a:lnTo>
                    <a:lnTo>
                      <a:pt x="220" y="522"/>
                    </a:lnTo>
                    <a:lnTo>
                      <a:pt x="194" y="450"/>
                    </a:lnTo>
                    <a:lnTo>
                      <a:pt x="167" y="381"/>
                    </a:lnTo>
                    <a:lnTo>
                      <a:pt x="144" y="312"/>
                    </a:lnTo>
                    <a:lnTo>
                      <a:pt x="120" y="248"/>
                    </a:lnTo>
                    <a:lnTo>
                      <a:pt x="101" y="186"/>
                    </a:lnTo>
                    <a:lnTo>
                      <a:pt x="83" y="128"/>
                    </a:lnTo>
                    <a:lnTo>
                      <a:pt x="69" y="78"/>
                    </a:lnTo>
                    <a:lnTo>
                      <a:pt x="57" y="35"/>
                    </a:lnTo>
                    <a:lnTo>
                      <a:pt x="48" y="0"/>
                    </a:lnTo>
                    <a:close/>
                  </a:path>
                </a:pathLst>
              </a:custGeom>
              <a:solidFill>
                <a:srgbClr val="CCEF72"/>
              </a:solidFill>
              <a:ln w="9525">
                <a:solidFill>
                  <a:srgbClr val="969696"/>
                </a:solidFill>
                <a:round/>
                <a:headEnd/>
                <a:tailEnd/>
              </a:ln>
            </p:spPr>
            <p:txBody>
              <a:bodyPr/>
              <a:lstStyle/>
              <a:p>
                <a:endParaRPr lang="en-US" dirty="0">
                  <a:latin typeface="+mn-ea"/>
                </a:endParaRPr>
              </a:p>
            </p:txBody>
          </p:sp>
          <p:sp>
            <p:nvSpPr>
              <p:cNvPr id="212" name="Freeform 28">
                <a:extLst>
                  <a:ext uri="{FF2B5EF4-FFF2-40B4-BE49-F238E27FC236}">
                    <a16:creationId xmlns:a16="http://schemas.microsoft.com/office/drawing/2014/main" id="{4EA3DD78-3F23-4523-BA69-DB202B742314}"/>
                  </a:ext>
                </a:extLst>
              </p:cNvPr>
              <p:cNvSpPr>
                <a:spLocks/>
              </p:cNvSpPr>
              <p:nvPr/>
            </p:nvSpPr>
            <p:spPr bwMode="auto">
              <a:xfrm>
                <a:off x="8310" y="4696"/>
                <a:ext cx="64" cy="69"/>
              </a:xfrm>
              <a:custGeom>
                <a:avLst/>
                <a:gdLst>
                  <a:gd name="T0" fmla="*/ 0 w 192"/>
                  <a:gd name="T1" fmla="*/ 0 h 208"/>
                  <a:gd name="T2" fmla="*/ 0 w 192"/>
                  <a:gd name="T3" fmla="*/ 0 h 208"/>
                  <a:gd name="T4" fmla="*/ 0 w 192"/>
                  <a:gd name="T5" fmla="*/ 0 h 208"/>
                  <a:gd name="T6" fmla="*/ 0 w 192"/>
                  <a:gd name="T7" fmla="*/ 0 h 208"/>
                  <a:gd name="T8" fmla="*/ 0 w 192"/>
                  <a:gd name="T9" fmla="*/ 0 h 208"/>
                  <a:gd name="T10" fmla="*/ 0 w 192"/>
                  <a:gd name="T11" fmla="*/ 0 h 208"/>
                  <a:gd name="T12" fmla="*/ 0 w 192"/>
                  <a:gd name="T13" fmla="*/ 1 h 208"/>
                  <a:gd name="T14" fmla="*/ 0 w 192"/>
                  <a:gd name="T15" fmla="*/ 1 h 208"/>
                  <a:gd name="T16" fmla="*/ 0 w 192"/>
                  <a:gd name="T17" fmla="*/ 1 h 208"/>
                  <a:gd name="T18" fmla="*/ 0 w 192"/>
                  <a:gd name="T19" fmla="*/ 1 h 208"/>
                  <a:gd name="T20" fmla="*/ 0 w 192"/>
                  <a:gd name="T21" fmla="*/ 1 h 208"/>
                  <a:gd name="T22" fmla="*/ 0 w 192"/>
                  <a:gd name="T23" fmla="*/ 1 h 208"/>
                  <a:gd name="T24" fmla="*/ 0 w 192"/>
                  <a:gd name="T25" fmla="*/ 1 h 208"/>
                  <a:gd name="T26" fmla="*/ 1 w 192"/>
                  <a:gd name="T27" fmla="*/ 1 h 208"/>
                  <a:gd name="T28" fmla="*/ 1 w 192"/>
                  <a:gd name="T29" fmla="*/ 1 h 208"/>
                  <a:gd name="T30" fmla="*/ 1 w 192"/>
                  <a:gd name="T31" fmla="*/ 1 h 208"/>
                  <a:gd name="T32" fmla="*/ 1 w 192"/>
                  <a:gd name="T33" fmla="*/ 1 h 208"/>
                  <a:gd name="T34" fmla="*/ 1 w 192"/>
                  <a:gd name="T35" fmla="*/ 1 h 208"/>
                  <a:gd name="T36" fmla="*/ 1 w 192"/>
                  <a:gd name="T37" fmla="*/ 0 h 208"/>
                  <a:gd name="T38" fmla="*/ 1 w 192"/>
                  <a:gd name="T39" fmla="*/ 0 h 208"/>
                  <a:gd name="T40" fmla="*/ 1 w 192"/>
                  <a:gd name="T41" fmla="*/ 0 h 208"/>
                  <a:gd name="T42" fmla="*/ 1 w 192"/>
                  <a:gd name="T43" fmla="*/ 0 h 208"/>
                  <a:gd name="T44" fmla="*/ 1 w 192"/>
                  <a:gd name="T45" fmla="*/ 0 h 208"/>
                  <a:gd name="T46" fmla="*/ 1 w 192"/>
                  <a:gd name="T47" fmla="*/ 0 h 208"/>
                  <a:gd name="T48" fmla="*/ 0 w 192"/>
                  <a:gd name="T49" fmla="*/ 0 h 208"/>
                  <a:gd name="T50" fmla="*/ 0 w 192"/>
                  <a:gd name="T51" fmla="*/ 0 h 208"/>
                  <a:gd name="T52" fmla="*/ 0 w 192"/>
                  <a:gd name="T53" fmla="*/ 0 h 208"/>
                  <a:gd name="T54" fmla="*/ 0 w 192"/>
                  <a:gd name="T55" fmla="*/ 0 h 208"/>
                  <a:gd name="T56" fmla="*/ 0 w 192"/>
                  <a:gd name="T57" fmla="*/ 0 h 20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92" h="208">
                    <a:moveTo>
                      <a:pt x="26" y="11"/>
                    </a:moveTo>
                    <a:lnTo>
                      <a:pt x="13" y="24"/>
                    </a:lnTo>
                    <a:lnTo>
                      <a:pt x="4" y="43"/>
                    </a:lnTo>
                    <a:lnTo>
                      <a:pt x="0" y="67"/>
                    </a:lnTo>
                    <a:lnTo>
                      <a:pt x="0" y="93"/>
                    </a:lnTo>
                    <a:lnTo>
                      <a:pt x="3" y="120"/>
                    </a:lnTo>
                    <a:lnTo>
                      <a:pt x="10" y="148"/>
                    </a:lnTo>
                    <a:lnTo>
                      <a:pt x="20" y="171"/>
                    </a:lnTo>
                    <a:lnTo>
                      <a:pt x="35" y="189"/>
                    </a:lnTo>
                    <a:lnTo>
                      <a:pt x="51" y="201"/>
                    </a:lnTo>
                    <a:lnTo>
                      <a:pt x="70" y="206"/>
                    </a:lnTo>
                    <a:lnTo>
                      <a:pt x="91" y="208"/>
                    </a:lnTo>
                    <a:lnTo>
                      <a:pt x="111" y="204"/>
                    </a:lnTo>
                    <a:lnTo>
                      <a:pt x="130" y="196"/>
                    </a:lnTo>
                    <a:lnTo>
                      <a:pt x="148" y="186"/>
                    </a:lnTo>
                    <a:lnTo>
                      <a:pt x="163" y="176"/>
                    </a:lnTo>
                    <a:lnTo>
                      <a:pt x="174" y="163"/>
                    </a:lnTo>
                    <a:lnTo>
                      <a:pt x="189" y="130"/>
                    </a:lnTo>
                    <a:lnTo>
                      <a:pt x="192" y="89"/>
                    </a:lnTo>
                    <a:lnTo>
                      <a:pt x="185" y="50"/>
                    </a:lnTo>
                    <a:lnTo>
                      <a:pt x="166" y="27"/>
                    </a:lnTo>
                    <a:lnTo>
                      <a:pt x="152" y="21"/>
                    </a:lnTo>
                    <a:lnTo>
                      <a:pt x="138" y="14"/>
                    </a:lnTo>
                    <a:lnTo>
                      <a:pt x="122" y="8"/>
                    </a:lnTo>
                    <a:lnTo>
                      <a:pt x="104" y="2"/>
                    </a:lnTo>
                    <a:lnTo>
                      <a:pt x="85" y="0"/>
                    </a:lnTo>
                    <a:lnTo>
                      <a:pt x="66" y="0"/>
                    </a:lnTo>
                    <a:lnTo>
                      <a:pt x="47" y="2"/>
                    </a:lnTo>
                    <a:lnTo>
                      <a:pt x="26" y="11"/>
                    </a:lnTo>
                    <a:close/>
                  </a:path>
                </a:pathLst>
              </a:custGeom>
              <a:solidFill>
                <a:srgbClr val="CCEF72"/>
              </a:solidFill>
              <a:ln w="9525">
                <a:solidFill>
                  <a:srgbClr val="969696"/>
                </a:solidFill>
                <a:round/>
                <a:headEnd/>
                <a:tailEnd/>
              </a:ln>
            </p:spPr>
            <p:txBody>
              <a:bodyPr/>
              <a:lstStyle/>
              <a:p>
                <a:endParaRPr lang="en-US" dirty="0">
                  <a:latin typeface="+mn-ea"/>
                </a:endParaRPr>
              </a:p>
            </p:txBody>
          </p:sp>
          <p:sp>
            <p:nvSpPr>
              <p:cNvPr id="213" name="Freeform 29">
                <a:extLst>
                  <a:ext uri="{FF2B5EF4-FFF2-40B4-BE49-F238E27FC236}">
                    <a16:creationId xmlns:a16="http://schemas.microsoft.com/office/drawing/2014/main" id="{C3F04524-D76D-4FD7-A2A2-B10C9EFD27D4}"/>
                  </a:ext>
                </a:extLst>
              </p:cNvPr>
              <p:cNvSpPr>
                <a:spLocks/>
              </p:cNvSpPr>
              <p:nvPr/>
            </p:nvSpPr>
            <p:spPr bwMode="auto">
              <a:xfrm>
                <a:off x="8406" y="4895"/>
                <a:ext cx="82" cy="84"/>
              </a:xfrm>
              <a:custGeom>
                <a:avLst/>
                <a:gdLst>
                  <a:gd name="T0" fmla="*/ 0 w 247"/>
                  <a:gd name="T1" fmla="*/ 0 h 251"/>
                  <a:gd name="T2" fmla="*/ 0 w 247"/>
                  <a:gd name="T3" fmla="*/ 0 h 251"/>
                  <a:gd name="T4" fmla="*/ 0 w 247"/>
                  <a:gd name="T5" fmla="*/ 0 h 251"/>
                  <a:gd name="T6" fmla="*/ 0 w 247"/>
                  <a:gd name="T7" fmla="*/ 0 h 251"/>
                  <a:gd name="T8" fmla="*/ 0 w 247"/>
                  <a:gd name="T9" fmla="*/ 0 h 251"/>
                  <a:gd name="T10" fmla="*/ 0 w 247"/>
                  <a:gd name="T11" fmla="*/ 0 h 251"/>
                  <a:gd name="T12" fmla="*/ 0 w 247"/>
                  <a:gd name="T13" fmla="*/ 1 h 251"/>
                  <a:gd name="T14" fmla="*/ 0 w 247"/>
                  <a:gd name="T15" fmla="*/ 1 h 251"/>
                  <a:gd name="T16" fmla="*/ 0 w 247"/>
                  <a:gd name="T17" fmla="*/ 1 h 251"/>
                  <a:gd name="T18" fmla="*/ 0 w 247"/>
                  <a:gd name="T19" fmla="*/ 1 h 251"/>
                  <a:gd name="T20" fmla="*/ 0 w 247"/>
                  <a:gd name="T21" fmla="*/ 1 h 251"/>
                  <a:gd name="T22" fmla="*/ 0 w 247"/>
                  <a:gd name="T23" fmla="*/ 1 h 251"/>
                  <a:gd name="T24" fmla="*/ 0 w 247"/>
                  <a:gd name="T25" fmla="*/ 1 h 251"/>
                  <a:gd name="T26" fmla="*/ 0 w 247"/>
                  <a:gd name="T27" fmla="*/ 1 h 251"/>
                  <a:gd name="T28" fmla="*/ 1 w 247"/>
                  <a:gd name="T29" fmla="*/ 1 h 251"/>
                  <a:gd name="T30" fmla="*/ 1 w 247"/>
                  <a:gd name="T31" fmla="*/ 1 h 251"/>
                  <a:gd name="T32" fmla="*/ 1 w 247"/>
                  <a:gd name="T33" fmla="*/ 1 h 251"/>
                  <a:gd name="T34" fmla="*/ 1 w 247"/>
                  <a:gd name="T35" fmla="*/ 1 h 251"/>
                  <a:gd name="T36" fmla="*/ 1 w 247"/>
                  <a:gd name="T37" fmla="*/ 1 h 251"/>
                  <a:gd name="T38" fmla="*/ 1 w 247"/>
                  <a:gd name="T39" fmla="*/ 1 h 251"/>
                  <a:gd name="T40" fmla="*/ 1 w 247"/>
                  <a:gd name="T41" fmla="*/ 1 h 251"/>
                  <a:gd name="T42" fmla="*/ 1 w 247"/>
                  <a:gd name="T43" fmla="*/ 1 h 251"/>
                  <a:gd name="T44" fmla="*/ 1 w 247"/>
                  <a:gd name="T45" fmla="*/ 1 h 251"/>
                  <a:gd name="T46" fmla="*/ 1 w 247"/>
                  <a:gd name="T47" fmla="*/ 1 h 251"/>
                  <a:gd name="T48" fmla="*/ 1 w 247"/>
                  <a:gd name="T49" fmla="*/ 1 h 251"/>
                  <a:gd name="T50" fmla="*/ 1 w 247"/>
                  <a:gd name="T51" fmla="*/ 1 h 251"/>
                  <a:gd name="T52" fmla="*/ 1 w 247"/>
                  <a:gd name="T53" fmla="*/ 0 h 251"/>
                  <a:gd name="T54" fmla="*/ 1 w 247"/>
                  <a:gd name="T55" fmla="*/ 0 h 251"/>
                  <a:gd name="T56" fmla="*/ 1 w 247"/>
                  <a:gd name="T57" fmla="*/ 0 h 251"/>
                  <a:gd name="T58" fmla="*/ 1 w 247"/>
                  <a:gd name="T59" fmla="*/ 0 h 251"/>
                  <a:gd name="T60" fmla="*/ 1 w 247"/>
                  <a:gd name="T61" fmla="*/ 0 h 251"/>
                  <a:gd name="T62" fmla="*/ 1 w 247"/>
                  <a:gd name="T63" fmla="*/ 0 h 251"/>
                  <a:gd name="T64" fmla="*/ 1 w 247"/>
                  <a:gd name="T65" fmla="*/ 0 h 251"/>
                  <a:gd name="T66" fmla="*/ 1 w 247"/>
                  <a:gd name="T67" fmla="*/ 0 h 251"/>
                  <a:gd name="T68" fmla="*/ 0 w 247"/>
                  <a:gd name="T69" fmla="*/ 0 h 251"/>
                  <a:gd name="T70" fmla="*/ 0 w 247"/>
                  <a:gd name="T71" fmla="*/ 0 h 251"/>
                  <a:gd name="T72" fmla="*/ 0 w 247"/>
                  <a:gd name="T73" fmla="*/ 0 h 251"/>
                  <a:gd name="T74" fmla="*/ 0 w 247"/>
                  <a:gd name="T75" fmla="*/ 0 h 251"/>
                  <a:gd name="T76" fmla="*/ 0 w 247"/>
                  <a:gd name="T77" fmla="*/ 0 h 251"/>
                  <a:gd name="T78" fmla="*/ 0 w 247"/>
                  <a:gd name="T79" fmla="*/ 0 h 251"/>
                  <a:gd name="T80" fmla="*/ 0 w 247"/>
                  <a:gd name="T81" fmla="*/ 0 h 25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47" h="251">
                    <a:moveTo>
                      <a:pt x="33" y="29"/>
                    </a:moveTo>
                    <a:lnTo>
                      <a:pt x="21" y="44"/>
                    </a:lnTo>
                    <a:lnTo>
                      <a:pt x="12" y="60"/>
                    </a:lnTo>
                    <a:lnTo>
                      <a:pt x="5" y="79"/>
                    </a:lnTo>
                    <a:lnTo>
                      <a:pt x="0" y="97"/>
                    </a:lnTo>
                    <a:lnTo>
                      <a:pt x="0" y="116"/>
                    </a:lnTo>
                    <a:lnTo>
                      <a:pt x="5" y="135"/>
                    </a:lnTo>
                    <a:lnTo>
                      <a:pt x="12" y="152"/>
                    </a:lnTo>
                    <a:lnTo>
                      <a:pt x="25" y="169"/>
                    </a:lnTo>
                    <a:lnTo>
                      <a:pt x="42" y="187"/>
                    </a:lnTo>
                    <a:lnTo>
                      <a:pt x="58" y="202"/>
                    </a:lnTo>
                    <a:lnTo>
                      <a:pt x="77" y="220"/>
                    </a:lnTo>
                    <a:lnTo>
                      <a:pt x="96" y="233"/>
                    </a:lnTo>
                    <a:lnTo>
                      <a:pt x="114" y="244"/>
                    </a:lnTo>
                    <a:lnTo>
                      <a:pt x="133" y="251"/>
                    </a:lnTo>
                    <a:lnTo>
                      <a:pt x="149" y="251"/>
                    </a:lnTo>
                    <a:lnTo>
                      <a:pt x="165" y="246"/>
                    </a:lnTo>
                    <a:lnTo>
                      <a:pt x="180" y="237"/>
                    </a:lnTo>
                    <a:lnTo>
                      <a:pt x="196" y="228"/>
                    </a:lnTo>
                    <a:lnTo>
                      <a:pt x="209" y="220"/>
                    </a:lnTo>
                    <a:lnTo>
                      <a:pt x="222" y="212"/>
                    </a:lnTo>
                    <a:lnTo>
                      <a:pt x="232" y="202"/>
                    </a:lnTo>
                    <a:lnTo>
                      <a:pt x="240" y="191"/>
                    </a:lnTo>
                    <a:lnTo>
                      <a:pt x="246" y="178"/>
                    </a:lnTo>
                    <a:lnTo>
                      <a:pt x="247" y="162"/>
                    </a:lnTo>
                    <a:lnTo>
                      <a:pt x="244" y="142"/>
                    </a:lnTo>
                    <a:lnTo>
                      <a:pt x="238" y="120"/>
                    </a:lnTo>
                    <a:lnTo>
                      <a:pt x="228" y="96"/>
                    </a:lnTo>
                    <a:lnTo>
                      <a:pt x="215" y="72"/>
                    </a:lnTo>
                    <a:lnTo>
                      <a:pt x="200" y="50"/>
                    </a:lnTo>
                    <a:lnTo>
                      <a:pt x="184" y="30"/>
                    </a:lnTo>
                    <a:lnTo>
                      <a:pt x="165" y="16"/>
                    </a:lnTo>
                    <a:lnTo>
                      <a:pt x="147" y="7"/>
                    </a:lnTo>
                    <a:lnTo>
                      <a:pt x="130" y="3"/>
                    </a:lnTo>
                    <a:lnTo>
                      <a:pt x="112" y="0"/>
                    </a:lnTo>
                    <a:lnTo>
                      <a:pt x="94" y="1"/>
                    </a:lnTo>
                    <a:lnTo>
                      <a:pt x="80" y="3"/>
                    </a:lnTo>
                    <a:lnTo>
                      <a:pt x="65" y="7"/>
                    </a:lnTo>
                    <a:lnTo>
                      <a:pt x="52" y="13"/>
                    </a:lnTo>
                    <a:lnTo>
                      <a:pt x="42" y="20"/>
                    </a:lnTo>
                    <a:lnTo>
                      <a:pt x="33" y="29"/>
                    </a:lnTo>
                    <a:close/>
                  </a:path>
                </a:pathLst>
              </a:custGeom>
              <a:solidFill>
                <a:srgbClr val="CCEF72"/>
              </a:solidFill>
              <a:ln w="9525">
                <a:solidFill>
                  <a:srgbClr val="969696"/>
                </a:solidFill>
                <a:round/>
                <a:headEnd/>
                <a:tailEnd/>
              </a:ln>
            </p:spPr>
            <p:txBody>
              <a:bodyPr/>
              <a:lstStyle/>
              <a:p>
                <a:endParaRPr lang="en-US" dirty="0">
                  <a:latin typeface="+mn-ea"/>
                </a:endParaRPr>
              </a:p>
            </p:txBody>
          </p:sp>
          <p:sp>
            <p:nvSpPr>
              <p:cNvPr id="214" name="Freeform 30">
                <a:extLst>
                  <a:ext uri="{FF2B5EF4-FFF2-40B4-BE49-F238E27FC236}">
                    <a16:creationId xmlns:a16="http://schemas.microsoft.com/office/drawing/2014/main" id="{6335C27C-FA90-42EA-AC5A-5761A7EDD2EF}"/>
                  </a:ext>
                </a:extLst>
              </p:cNvPr>
              <p:cNvSpPr>
                <a:spLocks/>
              </p:cNvSpPr>
              <p:nvPr/>
            </p:nvSpPr>
            <p:spPr bwMode="auto">
              <a:xfrm>
                <a:off x="8313" y="4687"/>
                <a:ext cx="75" cy="80"/>
              </a:xfrm>
              <a:custGeom>
                <a:avLst/>
                <a:gdLst>
                  <a:gd name="T0" fmla="*/ 0 w 226"/>
                  <a:gd name="T1" fmla="*/ 0 h 240"/>
                  <a:gd name="T2" fmla="*/ 0 w 226"/>
                  <a:gd name="T3" fmla="*/ 0 h 240"/>
                  <a:gd name="T4" fmla="*/ 0 w 226"/>
                  <a:gd name="T5" fmla="*/ 0 h 240"/>
                  <a:gd name="T6" fmla="*/ 0 w 226"/>
                  <a:gd name="T7" fmla="*/ 0 h 240"/>
                  <a:gd name="T8" fmla="*/ 0 w 226"/>
                  <a:gd name="T9" fmla="*/ 0 h 240"/>
                  <a:gd name="T10" fmla="*/ 0 w 226"/>
                  <a:gd name="T11" fmla="*/ 0 h 240"/>
                  <a:gd name="T12" fmla="*/ 0 w 226"/>
                  <a:gd name="T13" fmla="*/ 1 h 240"/>
                  <a:gd name="T14" fmla="*/ 0 w 226"/>
                  <a:gd name="T15" fmla="*/ 1 h 240"/>
                  <a:gd name="T16" fmla="*/ 0 w 226"/>
                  <a:gd name="T17" fmla="*/ 1 h 240"/>
                  <a:gd name="T18" fmla="*/ 0 w 226"/>
                  <a:gd name="T19" fmla="*/ 1 h 240"/>
                  <a:gd name="T20" fmla="*/ 0 w 226"/>
                  <a:gd name="T21" fmla="*/ 1 h 240"/>
                  <a:gd name="T22" fmla="*/ 0 w 226"/>
                  <a:gd name="T23" fmla="*/ 1 h 240"/>
                  <a:gd name="T24" fmla="*/ 1 w 226"/>
                  <a:gd name="T25" fmla="*/ 1 h 240"/>
                  <a:gd name="T26" fmla="*/ 1 w 226"/>
                  <a:gd name="T27" fmla="*/ 1 h 240"/>
                  <a:gd name="T28" fmla="*/ 1 w 226"/>
                  <a:gd name="T29" fmla="*/ 1 h 240"/>
                  <a:gd name="T30" fmla="*/ 1 w 226"/>
                  <a:gd name="T31" fmla="*/ 1 h 240"/>
                  <a:gd name="T32" fmla="*/ 1 w 226"/>
                  <a:gd name="T33" fmla="*/ 0 h 240"/>
                  <a:gd name="T34" fmla="*/ 1 w 226"/>
                  <a:gd name="T35" fmla="*/ 0 h 240"/>
                  <a:gd name="T36" fmla="*/ 1 w 226"/>
                  <a:gd name="T37" fmla="*/ 0 h 240"/>
                  <a:gd name="T38" fmla="*/ 1 w 226"/>
                  <a:gd name="T39" fmla="*/ 0 h 240"/>
                  <a:gd name="T40" fmla="*/ 1 w 226"/>
                  <a:gd name="T41" fmla="*/ 1 h 240"/>
                  <a:gd name="T42" fmla="*/ 1 w 226"/>
                  <a:gd name="T43" fmla="*/ 1 h 240"/>
                  <a:gd name="T44" fmla="*/ 1 w 226"/>
                  <a:gd name="T45" fmla="*/ 1 h 240"/>
                  <a:gd name="T46" fmla="*/ 1 w 226"/>
                  <a:gd name="T47" fmla="*/ 1 h 240"/>
                  <a:gd name="T48" fmla="*/ 0 w 226"/>
                  <a:gd name="T49" fmla="*/ 1 h 240"/>
                  <a:gd name="T50" fmla="*/ 0 w 226"/>
                  <a:gd name="T51" fmla="*/ 1 h 240"/>
                  <a:gd name="T52" fmla="*/ 0 w 226"/>
                  <a:gd name="T53" fmla="*/ 1 h 240"/>
                  <a:gd name="T54" fmla="*/ 0 w 226"/>
                  <a:gd name="T55" fmla="*/ 0 h 240"/>
                  <a:gd name="T56" fmla="*/ 0 w 226"/>
                  <a:gd name="T57" fmla="*/ 0 h 240"/>
                  <a:gd name="T58" fmla="*/ 0 w 226"/>
                  <a:gd name="T59" fmla="*/ 0 h 240"/>
                  <a:gd name="T60" fmla="*/ 0 w 226"/>
                  <a:gd name="T61" fmla="*/ 0 h 240"/>
                  <a:gd name="T62" fmla="*/ 0 w 226"/>
                  <a:gd name="T63" fmla="*/ 0 h 240"/>
                  <a:gd name="T64" fmla="*/ 0 w 226"/>
                  <a:gd name="T65" fmla="*/ 0 h 240"/>
                  <a:gd name="T66" fmla="*/ 0 w 226"/>
                  <a:gd name="T67" fmla="*/ 0 h 240"/>
                  <a:gd name="T68" fmla="*/ 1 w 226"/>
                  <a:gd name="T69" fmla="*/ 0 h 240"/>
                  <a:gd name="T70" fmla="*/ 1 w 226"/>
                  <a:gd name="T71" fmla="*/ 0 h 24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26" h="240">
                    <a:moveTo>
                      <a:pt x="125" y="6"/>
                    </a:moveTo>
                    <a:lnTo>
                      <a:pt x="115" y="3"/>
                    </a:lnTo>
                    <a:lnTo>
                      <a:pt x="104" y="0"/>
                    </a:lnTo>
                    <a:lnTo>
                      <a:pt x="93" y="0"/>
                    </a:lnTo>
                    <a:lnTo>
                      <a:pt x="79" y="0"/>
                    </a:lnTo>
                    <a:lnTo>
                      <a:pt x="66" y="2"/>
                    </a:lnTo>
                    <a:lnTo>
                      <a:pt x="54" y="6"/>
                    </a:lnTo>
                    <a:lnTo>
                      <a:pt x="43" y="12"/>
                    </a:lnTo>
                    <a:lnTo>
                      <a:pt x="32" y="19"/>
                    </a:lnTo>
                    <a:lnTo>
                      <a:pt x="16" y="37"/>
                    </a:lnTo>
                    <a:lnTo>
                      <a:pt x="6" y="58"/>
                    </a:lnTo>
                    <a:lnTo>
                      <a:pt x="0" y="79"/>
                    </a:lnTo>
                    <a:lnTo>
                      <a:pt x="0" y="101"/>
                    </a:lnTo>
                    <a:lnTo>
                      <a:pt x="2" y="124"/>
                    </a:lnTo>
                    <a:lnTo>
                      <a:pt x="7" y="145"/>
                    </a:lnTo>
                    <a:lnTo>
                      <a:pt x="15" y="168"/>
                    </a:lnTo>
                    <a:lnTo>
                      <a:pt x="24" y="188"/>
                    </a:lnTo>
                    <a:lnTo>
                      <a:pt x="32" y="201"/>
                    </a:lnTo>
                    <a:lnTo>
                      <a:pt x="43" y="213"/>
                    </a:lnTo>
                    <a:lnTo>
                      <a:pt x="56" y="223"/>
                    </a:lnTo>
                    <a:lnTo>
                      <a:pt x="69" y="231"/>
                    </a:lnTo>
                    <a:lnTo>
                      <a:pt x="84" y="237"/>
                    </a:lnTo>
                    <a:lnTo>
                      <a:pt x="98" y="240"/>
                    </a:lnTo>
                    <a:lnTo>
                      <a:pt x="113" y="240"/>
                    </a:lnTo>
                    <a:lnTo>
                      <a:pt x="129" y="237"/>
                    </a:lnTo>
                    <a:lnTo>
                      <a:pt x="151" y="229"/>
                    </a:lnTo>
                    <a:lnTo>
                      <a:pt x="172" y="219"/>
                    </a:lnTo>
                    <a:lnTo>
                      <a:pt x="189" y="204"/>
                    </a:lnTo>
                    <a:lnTo>
                      <a:pt x="206" y="188"/>
                    </a:lnTo>
                    <a:lnTo>
                      <a:pt x="216" y="171"/>
                    </a:lnTo>
                    <a:lnTo>
                      <a:pt x="223" y="152"/>
                    </a:lnTo>
                    <a:lnTo>
                      <a:pt x="226" y="131"/>
                    </a:lnTo>
                    <a:lnTo>
                      <a:pt x="223" y="109"/>
                    </a:lnTo>
                    <a:lnTo>
                      <a:pt x="222" y="104"/>
                    </a:lnTo>
                    <a:lnTo>
                      <a:pt x="219" y="98"/>
                    </a:lnTo>
                    <a:lnTo>
                      <a:pt x="213" y="95"/>
                    </a:lnTo>
                    <a:lnTo>
                      <a:pt x="207" y="95"/>
                    </a:lnTo>
                    <a:lnTo>
                      <a:pt x="201" y="96"/>
                    </a:lnTo>
                    <a:lnTo>
                      <a:pt x="197" y="99"/>
                    </a:lnTo>
                    <a:lnTo>
                      <a:pt x="194" y="105"/>
                    </a:lnTo>
                    <a:lnTo>
                      <a:pt x="192" y="111"/>
                    </a:lnTo>
                    <a:lnTo>
                      <a:pt x="191" y="127"/>
                    </a:lnTo>
                    <a:lnTo>
                      <a:pt x="188" y="142"/>
                    </a:lnTo>
                    <a:lnTo>
                      <a:pt x="182" y="158"/>
                    </a:lnTo>
                    <a:lnTo>
                      <a:pt x="173" y="171"/>
                    </a:lnTo>
                    <a:lnTo>
                      <a:pt x="162" y="183"/>
                    </a:lnTo>
                    <a:lnTo>
                      <a:pt x="147" y="191"/>
                    </a:lnTo>
                    <a:lnTo>
                      <a:pt x="131" y="197"/>
                    </a:lnTo>
                    <a:lnTo>
                      <a:pt x="110" y="200"/>
                    </a:lnTo>
                    <a:lnTo>
                      <a:pt x="90" y="197"/>
                    </a:lnTo>
                    <a:lnTo>
                      <a:pt x="74" y="190"/>
                    </a:lnTo>
                    <a:lnTo>
                      <a:pt x="60" y="177"/>
                    </a:lnTo>
                    <a:lnTo>
                      <a:pt x="51" y="161"/>
                    </a:lnTo>
                    <a:lnTo>
                      <a:pt x="44" y="144"/>
                    </a:lnTo>
                    <a:lnTo>
                      <a:pt x="38" y="124"/>
                    </a:lnTo>
                    <a:lnTo>
                      <a:pt x="34" y="105"/>
                    </a:lnTo>
                    <a:lnTo>
                      <a:pt x="32" y="86"/>
                    </a:lnTo>
                    <a:lnTo>
                      <a:pt x="32" y="76"/>
                    </a:lnTo>
                    <a:lnTo>
                      <a:pt x="35" y="66"/>
                    </a:lnTo>
                    <a:lnTo>
                      <a:pt x="41" y="56"/>
                    </a:lnTo>
                    <a:lnTo>
                      <a:pt x="47" y="46"/>
                    </a:lnTo>
                    <a:lnTo>
                      <a:pt x="54" y="39"/>
                    </a:lnTo>
                    <a:lnTo>
                      <a:pt x="63" y="32"/>
                    </a:lnTo>
                    <a:lnTo>
                      <a:pt x="74" y="26"/>
                    </a:lnTo>
                    <a:lnTo>
                      <a:pt x="84" y="25"/>
                    </a:lnTo>
                    <a:lnTo>
                      <a:pt x="87" y="25"/>
                    </a:lnTo>
                    <a:lnTo>
                      <a:pt x="94" y="23"/>
                    </a:lnTo>
                    <a:lnTo>
                      <a:pt x="106" y="25"/>
                    </a:lnTo>
                    <a:lnTo>
                      <a:pt x="119" y="26"/>
                    </a:lnTo>
                    <a:lnTo>
                      <a:pt x="126" y="25"/>
                    </a:lnTo>
                    <a:lnTo>
                      <a:pt x="131" y="19"/>
                    </a:lnTo>
                    <a:lnTo>
                      <a:pt x="129" y="12"/>
                    </a:lnTo>
                    <a:lnTo>
                      <a:pt x="125" y="6"/>
                    </a:lnTo>
                    <a:close/>
                  </a:path>
                </a:pathLst>
              </a:custGeom>
              <a:solidFill>
                <a:srgbClr val="FFFFFF"/>
              </a:solidFill>
              <a:ln w="9525">
                <a:solidFill>
                  <a:srgbClr val="969696"/>
                </a:solidFill>
                <a:round/>
                <a:headEnd/>
                <a:tailEnd/>
              </a:ln>
            </p:spPr>
            <p:txBody>
              <a:bodyPr/>
              <a:lstStyle/>
              <a:p>
                <a:endParaRPr lang="en-US" dirty="0">
                  <a:latin typeface="+mn-ea"/>
                </a:endParaRPr>
              </a:p>
            </p:txBody>
          </p:sp>
          <p:sp>
            <p:nvSpPr>
              <p:cNvPr id="215" name="Freeform 31">
                <a:extLst>
                  <a:ext uri="{FF2B5EF4-FFF2-40B4-BE49-F238E27FC236}">
                    <a16:creationId xmlns:a16="http://schemas.microsoft.com/office/drawing/2014/main" id="{3B972A1B-8094-459D-A6C7-FDB7D71F206C}"/>
                  </a:ext>
                </a:extLst>
              </p:cNvPr>
              <p:cNvSpPr>
                <a:spLocks/>
              </p:cNvSpPr>
              <p:nvPr/>
            </p:nvSpPr>
            <p:spPr bwMode="auto">
              <a:xfrm>
                <a:off x="8412" y="4892"/>
                <a:ext cx="93" cy="90"/>
              </a:xfrm>
              <a:custGeom>
                <a:avLst/>
                <a:gdLst>
                  <a:gd name="T0" fmla="*/ 0 w 279"/>
                  <a:gd name="T1" fmla="*/ 0 h 270"/>
                  <a:gd name="T2" fmla="*/ 0 w 279"/>
                  <a:gd name="T3" fmla="*/ 0 h 270"/>
                  <a:gd name="T4" fmla="*/ 0 w 279"/>
                  <a:gd name="T5" fmla="*/ 0 h 270"/>
                  <a:gd name="T6" fmla="*/ 0 w 279"/>
                  <a:gd name="T7" fmla="*/ 0 h 270"/>
                  <a:gd name="T8" fmla="*/ 0 w 279"/>
                  <a:gd name="T9" fmla="*/ 0 h 270"/>
                  <a:gd name="T10" fmla="*/ 0 w 279"/>
                  <a:gd name="T11" fmla="*/ 1 h 270"/>
                  <a:gd name="T12" fmla="*/ 0 w 279"/>
                  <a:gd name="T13" fmla="*/ 1 h 270"/>
                  <a:gd name="T14" fmla="*/ 0 w 279"/>
                  <a:gd name="T15" fmla="*/ 1 h 270"/>
                  <a:gd name="T16" fmla="*/ 0 w 279"/>
                  <a:gd name="T17" fmla="*/ 1 h 270"/>
                  <a:gd name="T18" fmla="*/ 0 w 279"/>
                  <a:gd name="T19" fmla="*/ 1 h 270"/>
                  <a:gd name="T20" fmla="*/ 1 w 279"/>
                  <a:gd name="T21" fmla="*/ 1 h 270"/>
                  <a:gd name="T22" fmla="*/ 1 w 279"/>
                  <a:gd name="T23" fmla="*/ 1 h 270"/>
                  <a:gd name="T24" fmla="*/ 1 w 279"/>
                  <a:gd name="T25" fmla="*/ 1 h 270"/>
                  <a:gd name="T26" fmla="*/ 1 w 279"/>
                  <a:gd name="T27" fmla="*/ 1 h 270"/>
                  <a:gd name="T28" fmla="*/ 1 w 279"/>
                  <a:gd name="T29" fmla="*/ 1 h 270"/>
                  <a:gd name="T30" fmla="*/ 1 w 279"/>
                  <a:gd name="T31" fmla="*/ 1 h 270"/>
                  <a:gd name="T32" fmla="*/ 1 w 279"/>
                  <a:gd name="T33" fmla="*/ 1 h 270"/>
                  <a:gd name="T34" fmla="*/ 1 w 279"/>
                  <a:gd name="T35" fmla="*/ 0 h 270"/>
                  <a:gd name="T36" fmla="*/ 1 w 279"/>
                  <a:gd name="T37" fmla="*/ 0 h 270"/>
                  <a:gd name="T38" fmla="*/ 1 w 279"/>
                  <a:gd name="T39" fmla="*/ 1 h 270"/>
                  <a:gd name="T40" fmla="*/ 1 w 279"/>
                  <a:gd name="T41" fmla="*/ 1 h 270"/>
                  <a:gd name="T42" fmla="*/ 1 w 279"/>
                  <a:gd name="T43" fmla="*/ 1 h 270"/>
                  <a:gd name="T44" fmla="*/ 1 w 279"/>
                  <a:gd name="T45" fmla="*/ 1 h 270"/>
                  <a:gd name="T46" fmla="*/ 1 w 279"/>
                  <a:gd name="T47" fmla="*/ 1 h 270"/>
                  <a:gd name="T48" fmla="*/ 1 w 279"/>
                  <a:gd name="T49" fmla="*/ 1 h 270"/>
                  <a:gd name="T50" fmla="*/ 0 w 279"/>
                  <a:gd name="T51" fmla="*/ 1 h 270"/>
                  <a:gd name="T52" fmla="*/ 0 w 279"/>
                  <a:gd name="T53" fmla="*/ 1 h 270"/>
                  <a:gd name="T54" fmla="*/ 0 w 279"/>
                  <a:gd name="T55" fmla="*/ 0 h 270"/>
                  <a:gd name="T56" fmla="*/ 0 w 279"/>
                  <a:gd name="T57" fmla="*/ 0 h 270"/>
                  <a:gd name="T58" fmla="*/ 0 w 279"/>
                  <a:gd name="T59" fmla="*/ 0 h 270"/>
                  <a:gd name="T60" fmla="*/ 0 w 279"/>
                  <a:gd name="T61" fmla="*/ 0 h 270"/>
                  <a:gd name="T62" fmla="*/ 0 w 279"/>
                  <a:gd name="T63" fmla="*/ 0 h 270"/>
                  <a:gd name="T64" fmla="*/ 0 w 279"/>
                  <a:gd name="T65" fmla="*/ 0 h 270"/>
                  <a:gd name="T66" fmla="*/ 0 w 279"/>
                  <a:gd name="T67" fmla="*/ 0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79" h="270">
                    <a:moveTo>
                      <a:pt x="75" y="3"/>
                    </a:moveTo>
                    <a:lnTo>
                      <a:pt x="60" y="8"/>
                    </a:lnTo>
                    <a:lnTo>
                      <a:pt x="47" y="17"/>
                    </a:lnTo>
                    <a:lnTo>
                      <a:pt x="34" y="27"/>
                    </a:lnTo>
                    <a:lnTo>
                      <a:pt x="24" y="39"/>
                    </a:lnTo>
                    <a:lnTo>
                      <a:pt x="15" y="50"/>
                    </a:lnTo>
                    <a:lnTo>
                      <a:pt x="7" y="64"/>
                    </a:lnTo>
                    <a:lnTo>
                      <a:pt x="3" y="80"/>
                    </a:lnTo>
                    <a:lnTo>
                      <a:pt x="0" y="96"/>
                    </a:lnTo>
                    <a:lnTo>
                      <a:pt x="0" y="112"/>
                    </a:lnTo>
                    <a:lnTo>
                      <a:pt x="2" y="129"/>
                    </a:lnTo>
                    <a:lnTo>
                      <a:pt x="6" y="145"/>
                    </a:lnTo>
                    <a:lnTo>
                      <a:pt x="12" y="161"/>
                    </a:lnTo>
                    <a:lnTo>
                      <a:pt x="18" y="175"/>
                    </a:lnTo>
                    <a:lnTo>
                      <a:pt x="27" y="189"/>
                    </a:lnTo>
                    <a:lnTo>
                      <a:pt x="37" y="204"/>
                    </a:lnTo>
                    <a:lnTo>
                      <a:pt x="49" y="217"/>
                    </a:lnTo>
                    <a:lnTo>
                      <a:pt x="65" y="231"/>
                    </a:lnTo>
                    <a:lnTo>
                      <a:pt x="82" y="244"/>
                    </a:lnTo>
                    <a:lnTo>
                      <a:pt x="101" y="257"/>
                    </a:lnTo>
                    <a:lnTo>
                      <a:pt x="122" y="266"/>
                    </a:lnTo>
                    <a:lnTo>
                      <a:pt x="142" y="270"/>
                    </a:lnTo>
                    <a:lnTo>
                      <a:pt x="165" y="270"/>
                    </a:lnTo>
                    <a:lnTo>
                      <a:pt x="185" y="263"/>
                    </a:lnTo>
                    <a:lnTo>
                      <a:pt x="206" y="250"/>
                    </a:lnTo>
                    <a:lnTo>
                      <a:pt x="219" y="240"/>
                    </a:lnTo>
                    <a:lnTo>
                      <a:pt x="232" y="228"/>
                    </a:lnTo>
                    <a:lnTo>
                      <a:pt x="244" y="215"/>
                    </a:lnTo>
                    <a:lnTo>
                      <a:pt x="254" y="202"/>
                    </a:lnTo>
                    <a:lnTo>
                      <a:pt x="263" y="188"/>
                    </a:lnTo>
                    <a:lnTo>
                      <a:pt x="270" y="174"/>
                    </a:lnTo>
                    <a:lnTo>
                      <a:pt x="276" y="158"/>
                    </a:lnTo>
                    <a:lnTo>
                      <a:pt x="279" y="141"/>
                    </a:lnTo>
                    <a:lnTo>
                      <a:pt x="279" y="133"/>
                    </a:lnTo>
                    <a:lnTo>
                      <a:pt x="278" y="126"/>
                    </a:lnTo>
                    <a:lnTo>
                      <a:pt x="273" y="120"/>
                    </a:lnTo>
                    <a:lnTo>
                      <a:pt x="266" y="116"/>
                    </a:lnTo>
                    <a:lnTo>
                      <a:pt x="258" y="116"/>
                    </a:lnTo>
                    <a:lnTo>
                      <a:pt x="251" y="118"/>
                    </a:lnTo>
                    <a:lnTo>
                      <a:pt x="245" y="122"/>
                    </a:lnTo>
                    <a:lnTo>
                      <a:pt x="241" y="129"/>
                    </a:lnTo>
                    <a:lnTo>
                      <a:pt x="241" y="132"/>
                    </a:lnTo>
                    <a:lnTo>
                      <a:pt x="238" y="139"/>
                    </a:lnTo>
                    <a:lnTo>
                      <a:pt x="235" y="151"/>
                    </a:lnTo>
                    <a:lnTo>
                      <a:pt x="229" y="164"/>
                    </a:lnTo>
                    <a:lnTo>
                      <a:pt x="220" y="176"/>
                    </a:lnTo>
                    <a:lnTo>
                      <a:pt x="210" y="191"/>
                    </a:lnTo>
                    <a:lnTo>
                      <a:pt x="198" y="201"/>
                    </a:lnTo>
                    <a:lnTo>
                      <a:pt x="182" y="210"/>
                    </a:lnTo>
                    <a:lnTo>
                      <a:pt x="154" y="211"/>
                    </a:lnTo>
                    <a:lnTo>
                      <a:pt x="126" y="207"/>
                    </a:lnTo>
                    <a:lnTo>
                      <a:pt x="100" y="197"/>
                    </a:lnTo>
                    <a:lnTo>
                      <a:pt x="78" y="181"/>
                    </a:lnTo>
                    <a:lnTo>
                      <a:pt x="59" y="162"/>
                    </a:lnTo>
                    <a:lnTo>
                      <a:pt x="46" y="139"/>
                    </a:lnTo>
                    <a:lnTo>
                      <a:pt x="40" y="113"/>
                    </a:lnTo>
                    <a:lnTo>
                      <a:pt x="40" y="86"/>
                    </a:lnTo>
                    <a:lnTo>
                      <a:pt x="44" y="73"/>
                    </a:lnTo>
                    <a:lnTo>
                      <a:pt x="50" y="62"/>
                    </a:lnTo>
                    <a:lnTo>
                      <a:pt x="60" y="50"/>
                    </a:lnTo>
                    <a:lnTo>
                      <a:pt x="71" y="39"/>
                    </a:lnTo>
                    <a:lnTo>
                      <a:pt x="81" y="30"/>
                    </a:lnTo>
                    <a:lnTo>
                      <a:pt x="93" y="21"/>
                    </a:lnTo>
                    <a:lnTo>
                      <a:pt x="103" y="16"/>
                    </a:lnTo>
                    <a:lnTo>
                      <a:pt x="112" y="11"/>
                    </a:lnTo>
                    <a:lnTo>
                      <a:pt x="109" y="4"/>
                    </a:lnTo>
                    <a:lnTo>
                      <a:pt x="100" y="0"/>
                    </a:lnTo>
                    <a:lnTo>
                      <a:pt x="88" y="0"/>
                    </a:lnTo>
                    <a:lnTo>
                      <a:pt x="75" y="3"/>
                    </a:lnTo>
                    <a:close/>
                  </a:path>
                </a:pathLst>
              </a:custGeom>
              <a:solidFill>
                <a:srgbClr val="FFFFFF"/>
              </a:solidFill>
              <a:ln w="9525">
                <a:solidFill>
                  <a:srgbClr val="969696"/>
                </a:solidFill>
                <a:round/>
                <a:headEnd/>
                <a:tailEnd/>
              </a:ln>
            </p:spPr>
            <p:txBody>
              <a:bodyPr/>
              <a:lstStyle/>
              <a:p>
                <a:endParaRPr lang="en-US" dirty="0">
                  <a:latin typeface="+mn-ea"/>
                </a:endParaRPr>
              </a:p>
            </p:txBody>
          </p:sp>
          <p:sp>
            <p:nvSpPr>
              <p:cNvPr id="216" name="Freeform 32">
                <a:extLst>
                  <a:ext uri="{FF2B5EF4-FFF2-40B4-BE49-F238E27FC236}">
                    <a16:creationId xmlns:a16="http://schemas.microsoft.com/office/drawing/2014/main" id="{DC9ACB70-58E9-445C-A92B-D8E04C94D6F1}"/>
                  </a:ext>
                </a:extLst>
              </p:cNvPr>
              <p:cNvSpPr>
                <a:spLocks/>
              </p:cNvSpPr>
              <p:nvPr/>
            </p:nvSpPr>
            <p:spPr bwMode="auto">
              <a:xfrm>
                <a:off x="8347" y="4786"/>
                <a:ext cx="24" cy="25"/>
              </a:xfrm>
              <a:custGeom>
                <a:avLst/>
                <a:gdLst>
                  <a:gd name="T0" fmla="*/ 0 w 72"/>
                  <a:gd name="T1" fmla="*/ 0 h 75"/>
                  <a:gd name="T2" fmla="*/ 0 w 72"/>
                  <a:gd name="T3" fmla="*/ 0 h 75"/>
                  <a:gd name="T4" fmla="*/ 0 w 72"/>
                  <a:gd name="T5" fmla="*/ 0 h 75"/>
                  <a:gd name="T6" fmla="*/ 0 w 72"/>
                  <a:gd name="T7" fmla="*/ 0 h 75"/>
                  <a:gd name="T8" fmla="*/ 0 w 72"/>
                  <a:gd name="T9" fmla="*/ 0 h 75"/>
                  <a:gd name="T10" fmla="*/ 0 w 72"/>
                  <a:gd name="T11" fmla="*/ 0 h 75"/>
                  <a:gd name="T12" fmla="*/ 0 w 72"/>
                  <a:gd name="T13" fmla="*/ 0 h 75"/>
                  <a:gd name="T14" fmla="*/ 0 w 72"/>
                  <a:gd name="T15" fmla="*/ 0 h 75"/>
                  <a:gd name="T16" fmla="*/ 0 w 72"/>
                  <a:gd name="T17" fmla="*/ 0 h 75"/>
                  <a:gd name="T18" fmla="*/ 0 w 72"/>
                  <a:gd name="T19" fmla="*/ 0 h 75"/>
                  <a:gd name="T20" fmla="*/ 0 w 72"/>
                  <a:gd name="T21" fmla="*/ 0 h 75"/>
                  <a:gd name="T22" fmla="*/ 0 w 72"/>
                  <a:gd name="T23" fmla="*/ 0 h 75"/>
                  <a:gd name="T24" fmla="*/ 0 w 72"/>
                  <a:gd name="T25" fmla="*/ 0 h 75"/>
                  <a:gd name="T26" fmla="*/ 0 w 72"/>
                  <a:gd name="T27" fmla="*/ 0 h 75"/>
                  <a:gd name="T28" fmla="*/ 0 w 72"/>
                  <a:gd name="T29" fmla="*/ 0 h 75"/>
                  <a:gd name="T30" fmla="*/ 0 w 72"/>
                  <a:gd name="T31" fmla="*/ 0 h 75"/>
                  <a:gd name="T32" fmla="*/ 0 w 72"/>
                  <a:gd name="T33" fmla="*/ 0 h 75"/>
                  <a:gd name="T34" fmla="*/ 0 w 72"/>
                  <a:gd name="T35" fmla="*/ 0 h 75"/>
                  <a:gd name="T36" fmla="*/ 0 w 72"/>
                  <a:gd name="T37" fmla="*/ 0 h 75"/>
                  <a:gd name="T38" fmla="*/ 0 w 72"/>
                  <a:gd name="T39" fmla="*/ 0 h 75"/>
                  <a:gd name="T40" fmla="*/ 0 w 72"/>
                  <a:gd name="T41" fmla="*/ 0 h 75"/>
                  <a:gd name="T42" fmla="*/ 0 w 72"/>
                  <a:gd name="T43" fmla="*/ 0 h 75"/>
                  <a:gd name="T44" fmla="*/ 0 w 72"/>
                  <a:gd name="T45" fmla="*/ 0 h 75"/>
                  <a:gd name="T46" fmla="*/ 0 w 72"/>
                  <a:gd name="T47" fmla="*/ 0 h 75"/>
                  <a:gd name="T48" fmla="*/ 0 w 72"/>
                  <a:gd name="T49" fmla="*/ 0 h 75"/>
                  <a:gd name="T50" fmla="*/ 0 w 72"/>
                  <a:gd name="T51" fmla="*/ 0 h 75"/>
                  <a:gd name="T52" fmla="*/ 0 w 72"/>
                  <a:gd name="T53" fmla="*/ 0 h 75"/>
                  <a:gd name="T54" fmla="*/ 0 w 72"/>
                  <a:gd name="T55" fmla="*/ 0 h 75"/>
                  <a:gd name="T56" fmla="*/ 0 w 72"/>
                  <a:gd name="T57" fmla="*/ 0 h 7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72" h="75">
                    <a:moveTo>
                      <a:pt x="7" y="65"/>
                    </a:moveTo>
                    <a:lnTo>
                      <a:pt x="15" y="72"/>
                    </a:lnTo>
                    <a:lnTo>
                      <a:pt x="25" y="75"/>
                    </a:lnTo>
                    <a:lnTo>
                      <a:pt x="32" y="75"/>
                    </a:lnTo>
                    <a:lnTo>
                      <a:pt x="37" y="73"/>
                    </a:lnTo>
                    <a:lnTo>
                      <a:pt x="39" y="72"/>
                    </a:lnTo>
                    <a:lnTo>
                      <a:pt x="47" y="71"/>
                    </a:lnTo>
                    <a:lnTo>
                      <a:pt x="56" y="66"/>
                    </a:lnTo>
                    <a:lnTo>
                      <a:pt x="64" y="60"/>
                    </a:lnTo>
                    <a:lnTo>
                      <a:pt x="69" y="56"/>
                    </a:lnTo>
                    <a:lnTo>
                      <a:pt x="72" y="52"/>
                    </a:lnTo>
                    <a:lnTo>
                      <a:pt x="72" y="49"/>
                    </a:lnTo>
                    <a:lnTo>
                      <a:pt x="70" y="45"/>
                    </a:lnTo>
                    <a:lnTo>
                      <a:pt x="67" y="40"/>
                    </a:lnTo>
                    <a:lnTo>
                      <a:pt x="63" y="39"/>
                    </a:lnTo>
                    <a:lnTo>
                      <a:pt x="59" y="38"/>
                    </a:lnTo>
                    <a:lnTo>
                      <a:pt x="54" y="39"/>
                    </a:lnTo>
                    <a:lnTo>
                      <a:pt x="48" y="42"/>
                    </a:lnTo>
                    <a:lnTo>
                      <a:pt x="39" y="46"/>
                    </a:lnTo>
                    <a:lnTo>
                      <a:pt x="32" y="50"/>
                    </a:lnTo>
                    <a:lnTo>
                      <a:pt x="29" y="52"/>
                    </a:lnTo>
                    <a:lnTo>
                      <a:pt x="26" y="43"/>
                    </a:lnTo>
                    <a:lnTo>
                      <a:pt x="20" y="25"/>
                    </a:lnTo>
                    <a:lnTo>
                      <a:pt x="12" y="7"/>
                    </a:lnTo>
                    <a:lnTo>
                      <a:pt x="1" y="0"/>
                    </a:lnTo>
                    <a:lnTo>
                      <a:pt x="0" y="17"/>
                    </a:lnTo>
                    <a:lnTo>
                      <a:pt x="3" y="39"/>
                    </a:lnTo>
                    <a:lnTo>
                      <a:pt x="6" y="58"/>
                    </a:lnTo>
                    <a:lnTo>
                      <a:pt x="7" y="65"/>
                    </a:lnTo>
                    <a:close/>
                  </a:path>
                </a:pathLst>
              </a:custGeom>
              <a:solidFill>
                <a:srgbClr val="FFFFFF"/>
              </a:solidFill>
              <a:ln w="9525">
                <a:solidFill>
                  <a:srgbClr val="969696"/>
                </a:solidFill>
                <a:round/>
                <a:headEnd/>
                <a:tailEnd/>
              </a:ln>
            </p:spPr>
            <p:txBody>
              <a:bodyPr/>
              <a:lstStyle/>
              <a:p>
                <a:endParaRPr lang="en-US" dirty="0">
                  <a:latin typeface="+mn-ea"/>
                </a:endParaRPr>
              </a:p>
            </p:txBody>
          </p:sp>
          <p:sp>
            <p:nvSpPr>
              <p:cNvPr id="217" name="Freeform 33">
                <a:extLst>
                  <a:ext uri="{FF2B5EF4-FFF2-40B4-BE49-F238E27FC236}">
                    <a16:creationId xmlns:a16="http://schemas.microsoft.com/office/drawing/2014/main" id="{05E3ED90-1081-4394-9072-8C13F5648625}"/>
                  </a:ext>
                </a:extLst>
              </p:cNvPr>
              <p:cNvSpPr>
                <a:spLocks/>
              </p:cNvSpPr>
              <p:nvPr/>
            </p:nvSpPr>
            <p:spPr bwMode="auto">
              <a:xfrm>
                <a:off x="8370" y="4780"/>
                <a:ext cx="23" cy="20"/>
              </a:xfrm>
              <a:custGeom>
                <a:avLst/>
                <a:gdLst>
                  <a:gd name="T0" fmla="*/ 0 w 70"/>
                  <a:gd name="T1" fmla="*/ 0 h 59"/>
                  <a:gd name="T2" fmla="*/ 0 w 70"/>
                  <a:gd name="T3" fmla="*/ 0 h 59"/>
                  <a:gd name="T4" fmla="*/ 0 w 70"/>
                  <a:gd name="T5" fmla="*/ 0 h 59"/>
                  <a:gd name="T6" fmla="*/ 0 w 70"/>
                  <a:gd name="T7" fmla="*/ 0 h 59"/>
                  <a:gd name="T8" fmla="*/ 0 w 70"/>
                  <a:gd name="T9" fmla="*/ 0 h 59"/>
                  <a:gd name="T10" fmla="*/ 0 w 70"/>
                  <a:gd name="T11" fmla="*/ 0 h 59"/>
                  <a:gd name="T12" fmla="*/ 0 w 70"/>
                  <a:gd name="T13" fmla="*/ 0 h 59"/>
                  <a:gd name="T14" fmla="*/ 0 w 70"/>
                  <a:gd name="T15" fmla="*/ 0 h 59"/>
                  <a:gd name="T16" fmla="*/ 0 w 70"/>
                  <a:gd name="T17" fmla="*/ 0 h 59"/>
                  <a:gd name="T18" fmla="*/ 0 w 70"/>
                  <a:gd name="T19" fmla="*/ 0 h 59"/>
                  <a:gd name="T20" fmla="*/ 0 w 70"/>
                  <a:gd name="T21" fmla="*/ 0 h 59"/>
                  <a:gd name="T22" fmla="*/ 0 w 70"/>
                  <a:gd name="T23" fmla="*/ 0 h 59"/>
                  <a:gd name="T24" fmla="*/ 0 w 70"/>
                  <a:gd name="T25" fmla="*/ 0 h 59"/>
                  <a:gd name="T26" fmla="*/ 0 w 70"/>
                  <a:gd name="T27" fmla="*/ 0 h 59"/>
                  <a:gd name="T28" fmla="*/ 0 w 70"/>
                  <a:gd name="T29" fmla="*/ 0 h 59"/>
                  <a:gd name="T30" fmla="*/ 0 w 70"/>
                  <a:gd name="T31" fmla="*/ 0 h 59"/>
                  <a:gd name="T32" fmla="*/ 0 w 70"/>
                  <a:gd name="T33" fmla="*/ 0 h 59"/>
                  <a:gd name="T34" fmla="*/ 0 w 70"/>
                  <a:gd name="T35" fmla="*/ 0 h 59"/>
                  <a:gd name="T36" fmla="*/ 0 w 70"/>
                  <a:gd name="T37" fmla="*/ 0 h 59"/>
                  <a:gd name="T38" fmla="*/ 0 w 70"/>
                  <a:gd name="T39" fmla="*/ 0 h 59"/>
                  <a:gd name="T40" fmla="*/ 0 w 70"/>
                  <a:gd name="T41" fmla="*/ 0 h 59"/>
                  <a:gd name="T42" fmla="*/ 0 w 70"/>
                  <a:gd name="T43" fmla="*/ 0 h 59"/>
                  <a:gd name="T44" fmla="*/ 0 w 70"/>
                  <a:gd name="T45" fmla="*/ 0 h 59"/>
                  <a:gd name="T46" fmla="*/ 0 w 70"/>
                  <a:gd name="T47" fmla="*/ 0 h 59"/>
                  <a:gd name="T48" fmla="*/ 0 w 70"/>
                  <a:gd name="T49" fmla="*/ 0 h 5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70" h="59">
                    <a:moveTo>
                      <a:pt x="15" y="53"/>
                    </a:moveTo>
                    <a:lnTo>
                      <a:pt x="16" y="55"/>
                    </a:lnTo>
                    <a:lnTo>
                      <a:pt x="20" y="57"/>
                    </a:lnTo>
                    <a:lnTo>
                      <a:pt x="25" y="59"/>
                    </a:lnTo>
                    <a:lnTo>
                      <a:pt x="26" y="59"/>
                    </a:lnTo>
                    <a:lnTo>
                      <a:pt x="35" y="59"/>
                    </a:lnTo>
                    <a:lnTo>
                      <a:pt x="45" y="56"/>
                    </a:lnTo>
                    <a:lnTo>
                      <a:pt x="54" y="55"/>
                    </a:lnTo>
                    <a:lnTo>
                      <a:pt x="63" y="50"/>
                    </a:lnTo>
                    <a:lnTo>
                      <a:pt x="66" y="47"/>
                    </a:lnTo>
                    <a:lnTo>
                      <a:pt x="69" y="44"/>
                    </a:lnTo>
                    <a:lnTo>
                      <a:pt x="70" y="40"/>
                    </a:lnTo>
                    <a:lnTo>
                      <a:pt x="69" y="37"/>
                    </a:lnTo>
                    <a:lnTo>
                      <a:pt x="56" y="32"/>
                    </a:lnTo>
                    <a:lnTo>
                      <a:pt x="42" y="33"/>
                    </a:lnTo>
                    <a:lnTo>
                      <a:pt x="32" y="37"/>
                    </a:lnTo>
                    <a:lnTo>
                      <a:pt x="28" y="40"/>
                    </a:lnTo>
                    <a:lnTo>
                      <a:pt x="20" y="30"/>
                    </a:lnTo>
                    <a:lnTo>
                      <a:pt x="16" y="14"/>
                    </a:lnTo>
                    <a:lnTo>
                      <a:pt x="10" y="3"/>
                    </a:lnTo>
                    <a:lnTo>
                      <a:pt x="3" y="0"/>
                    </a:lnTo>
                    <a:lnTo>
                      <a:pt x="0" y="19"/>
                    </a:lnTo>
                    <a:lnTo>
                      <a:pt x="4" y="36"/>
                    </a:lnTo>
                    <a:lnTo>
                      <a:pt x="12" y="49"/>
                    </a:lnTo>
                    <a:lnTo>
                      <a:pt x="15" y="53"/>
                    </a:lnTo>
                    <a:close/>
                  </a:path>
                </a:pathLst>
              </a:custGeom>
              <a:solidFill>
                <a:srgbClr val="FFFFFF"/>
              </a:solidFill>
              <a:ln w="9525">
                <a:solidFill>
                  <a:srgbClr val="969696"/>
                </a:solidFill>
                <a:round/>
                <a:headEnd/>
                <a:tailEnd/>
              </a:ln>
            </p:spPr>
            <p:txBody>
              <a:bodyPr/>
              <a:lstStyle/>
              <a:p>
                <a:endParaRPr lang="en-US" dirty="0">
                  <a:latin typeface="+mn-ea"/>
                </a:endParaRPr>
              </a:p>
            </p:txBody>
          </p:sp>
          <p:sp>
            <p:nvSpPr>
              <p:cNvPr id="218" name="Freeform 34">
                <a:extLst>
                  <a:ext uri="{FF2B5EF4-FFF2-40B4-BE49-F238E27FC236}">
                    <a16:creationId xmlns:a16="http://schemas.microsoft.com/office/drawing/2014/main" id="{EE0B5DE6-9BBD-4F45-9045-2EA2820CD817}"/>
                  </a:ext>
                </a:extLst>
              </p:cNvPr>
              <p:cNvSpPr>
                <a:spLocks/>
              </p:cNvSpPr>
              <p:nvPr/>
            </p:nvSpPr>
            <p:spPr bwMode="auto">
              <a:xfrm>
                <a:off x="8390" y="4771"/>
                <a:ext cx="22" cy="20"/>
              </a:xfrm>
              <a:custGeom>
                <a:avLst/>
                <a:gdLst>
                  <a:gd name="T0" fmla="*/ 0 w 65"/>
                  <a:gd name="T1" fmla="*/ 0 h 60"/>
                  <a:gd name="T2" fmla="*/ 0 w 65"/>
                  <a:gd name="T3" fmla="*/ 0 h 60"/>
                  <a:gd name="T4" fmla="*/ 0 w 65"/>
                  <a:gd name="T5" fmla="*/ 0 h 60"/>
                  <a:gd name="T6" fmla="*/ 0 w 65"/>
                  <a:gd name="T7" fmla="*/ 0 h 60"/>
                  <a:gd name="T8" fmla="*/ 0 w 65"/>
                  <a:gd name="T9" fmla="*/ 0 h 60"/>
                  <a:gd name="T10" fmla="*/ 0 w 65"/>
                  <a:gd name="T11" fmla="*/ 0 h 60"/>
                  <a:gd name="T12" fmla="*/ 0 w 65"/>
                  <a:gd name="T13" fmla="*/ 0 h 60"/>
                  <a:gd name="T14" fmla="*/ 0 w 65"/>
                  <a:gd name="T15" fmla="*/ 0 h 60"/>
                  <a:gd name="T16" fmla="*/ 0 w 65"/>
                  <a:gd name="T17" fmla="*/ 0 h 60"/>
                  <a:gd name="T18" fmla="*/ 0 w 65"/>
                  <a:gd name="T19" fmla="*/ 0 h 60"/>
                  <a:gd name="T20" fmla="*/ 0 w 65"/>
                  <a:gd name="T21" fmla="*/ 0 h 60"/>
                  <a:gd name="T22" fmla="*/ 0 w 65"/>
                  <a:gd name="T23" fmla="*/ 0 h 60"/>
                  <a:gd name="T24" fmla="*/ 0 w 65"/>
                  <a:gd name="T25" fmla="*/ 0 h 60"/>
                  <a:gd name="T26" fmla="*/ 0 w 65"/>
                  <a:gd name="T27" fmla="*/ 0 h 60"/>
                  <a:gd name="T28" fmla="*/ 0 w 65"/>
                  <a:gd name="T29" fmla="*/ 0 h 60"/>
                  <a:gd name="T30" fmla="*/ 0 w 65"/>
                  <a:gd name="T31" fmla="*/ 0 h 60"/>
                  <a:gd name="T32" fmla="*/ 0 w 65"/>
                  <a:gd name="T33" fmla="*/ 0 h 60"/>
                  <a:gd name="T34" fmla="*/ 0 w 65"/>
                  <a:gd name="T35" fmla="*/ 0 h 60"/>
                  <a:gd name="T36" fmla="*/ 0 w 65"/>
                  <a:gd name="T37" fmla="*/ 0 h 60"/>
                  <a:gd name="T38" fmla="*/ 0 w 65"/>
                  <a:gd name="T39" fmla="*/ 0 h 60"/>
                  <a:gd name="T40" fmla="*/ 0 w 65"/>
                  <a:gd name="T41" fmla="*/ 0 h 60"/>
                  <a:gd name="T42" fmla="*/ 0 w 65"/>
                  <a:gd name="T43" fmla="*/ 0 h 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5" h="60">
                    <a:moveTo>
                      <a:pt x="4" y="46"/>
                    </a:moveTo>
                    <a:lnTo>
                      <a:pt x="9" y="56"/>
                    </a:lnTo>
                    <a:lnTo>
                      <a:pt x="21" y="60"/>
                    </a:lnTo>
                    <a:lnTo>
                      <a:pt x="31" y="60"/>
                    </a:lnTo>
                    <a:lnTo>
                      <a:pt x="35" y="60"/>
                    </a:lnTo>
                    <a:lnTo>
                      <a:pt x="44" y="57"/>
                    </a:lnTo>
                    <a:lnTo>
                      <a:pt x="54" y="51"/>
                    </a:lnTo>
                    <a:lnTo>
                      <a:pt x="62" y="46"/>
                    </a:lnTo>
                    <a:lnTo>
                      <a:pt x="65" y="40"/>
                    </a:lnTo>
                    <a:lnTo>
                      <a:pt x="63" y="36"/>
                    </a:lnTo>
                    <a:lnTo>
                      <a:pt x="60" y="34"/>
                    </a:lnTo>
                    <a:lnTo>
                      <a:pt x="56" y="33"/>
                    </a:lnTo>
                    <a:lnTo>
                      <a:pt x="51" y="33"/>
                    </a:lnTo>
                    <a:lnTo>
                      <a:pt x="26" y="37"/>
                    </a:lnTo>
                    <a:lnTo>
                      <a:pt x="24" y="30"/>
                    </a:lnTo>
                    <a:lnTo>
                      <a:pt x="18" y="15"/>
                    </a:lnTo>
                    <a:lnTo>
                      <a:pt x="9" y="2"/>
                    </a:lnTo>
                    <a:lnTo>
                      <a:pt x="0" y="0"/>
                    </a:lnTo>
                    <a:lnTo>
                      <a:pt x="0" y="14"/>
                    </a:lnTo>
                    <a:lnTo>
                      <a:pt x="2" y="30"/>
                    </a:lnTo>
                    <a:lnTo>
                      <a:pt x="3" y="41"/>
                    </a:lnTo>
                    <a:lnTo>
                      <a:pt x="4" y="46"/>
                    </a:lnTo>
                    <a:close/>
                  </a:path>
                </a:pathLst>
              </a:custGeom>
              <a:solidFill>
                <a:srgbClr val="FFFFFF"/>
              </a:solidFill>
              <a:ln w="9525">
                <a:solidFill>
                  <a:srgbClr val="969696"/>
                </a:solidFill>
                <a:round/>
                <a:headEnd/>
                <a:tailEnd/>
              </a:ln>
            </p:spPr>
            <p:txBody>
              <a:bodyPr/>
              <a:lstStyle/>
              <a:p>
                <a:endParaRPr lang="en-US" dirty="0">
                  <a:latin typeface="+mn-ea"/>
                </a:endParaRPr>
              </a:p>
            </p:txBody>
          </p:sp>
          <p:sp>
            <p:nvSpPr>
              <p:cNvPr id="219" name="Freeform 35">
                <a:extLst>
                  <a:ext uri="{FF2B5EF4-FFF2-40B4-BE49-F238E27FC236}">
                    <a16:creationId xmlns:a16="http://schemas.microsoft.com/office/drawing/2014/main" id="{BE2B068F-01AF-4A81-9D96-2A24B67576BE}"/>
                  </a:ext>
                </a:extLst>
              </p:cNvPr>
              <p:cNvSpPr>
                <a:spLocks/>
              </p:cNvSpPr>
              <p:nvPr/>
            </p:nvSpPr>
            <p:spPr bwMode="auto">
              <a:xfrm>
                <a:off x="8362" y="4825"/>
                <a:ext cx="23" cy="16"/>
              </a:xfrm>
              <a:custGeom>
                <a:avLst/>
                <a:gdLst>
                  <a:gd name="T0" fmla="*/ 0 w 69"/>
                  <a:gd name="T1" fmla="*/ 0 h 47"/>
                  <a:gd name="T2" fmla="*/ 0 w 69"/>
                  <a:gd name="T3" fmla="*/ 0 h 47"/>
                  <a:gd name="T4" fmla="*/ 0 w 69"/>
                  <a:gd name="T5" fmla="*/ 0 h 47"/>
                  <a:gd name="T6" fmla="*/ 0 w 69"/>
                  <a:gd name="T7" fmla="*/ 0 h 47"/>
                  <a:gd name="T8" fmla="*/ 0 w 69"/>
                  <a:gd name="T9" fmla="*/ 0 h 47"/>
                  <a:gd name="T10" fmla="*/ 0 w 69"/>
                  <a:gd name="T11" fmla="*/ 0 h 47"/>
                  <a:gd name="T12" fmla="*/ 0 w 69"/>
                  <a:gd name="T13" fmla="*/ 0 h 47"/>
                  <a:gd name="T14" fmla="*/ 0 w 69"/>
                  <a:gd name="T15" fmla="*/ 0 h 47"/>
                  <a:gd name="T16" fmla="*/ 0 w 69"/>
                  <a:gd name="T17" fmla="*/ 0 h 47"/>
                  <a:gd name="T18" fmla="*/ 0 w 69"/>
                  <a:gd name="T19" fmla="*/ 0 h 47"/>
                  <a:gd name="T20" fmla="*/ 0 w 69"/>
                  <a:gd name="T21" fmla="*/ 0 h 47"/>
                  <a:gd name="T22" fmla="*/ 0 w 69"/>
                  <a:gd name="T23" fmla="*/ 0 h 47"/>
                  <a:gd name="T24" fmla="*/ 0 w 69"/>
                  <a:gd name="T25" fmla="*/ 0 h 47"/>
                  <a:gd name="T26" fmla="*/ 0 w 69"/>
                  <a:gd name="T27" fmla="*/ 0 h 47"/>
                  <a:gd name="T28" fmla="*/ 0 w 69"/>
                  <a:gd name="T29" fmla="*/ 0 h 47"/>
                  <a:gd name="T30" fmla="*/ 0 w 69"/>
                  <a:gd name="T31" fmla="*/ 0 h 47"/>
                  <a:gd name="T32" fmla="*/ 0 w 69"/>
                  <a:gd name="T33" fmla="*/ 0 h 47"/>
                  <a:gd name="T34" fmla="*/ 0 w 69"/>
                  <a:gd name="T35" fmla="*/ 0 h 47"/>
                  <a:gd name="T36" fmla="*/ 0 w 69"/>
                  <a:gd name="T37" fmla="*/ 0 h 47"/>
                  <a:gd name="T38" fmla="*/ 0 w 69"/>
                  <a:gd name="T39" fmla="*/ 0 h 47"/>
                  <a:gd name="T40" fmla="*/ 0 w 69"/>
                  <a:gd name="T41" fmla="*/ 0 h 47"/>
                  <a:gd name="T42" fmla="*/ 0 w 69"/>
                  <a:gd name="T43" fmla="*/ 0 h 47"/>
                  <a:gd name="T44" fmla="*/ 0 w 69"/>
                  <a:gd name="T45" fmla="*/ 0 h 47"/>
                  <a:gd name="T46" fmla="*/ 0 w 69"/>
                  <a:gd name="T47" fmla="*/ 0 h 47"/>
                  <a:gd name="T48" fmla="*/ 0 w 69"/>
                  <a:gd name="T49" fmla="*/ 0 h 47"/>
                  <a:gd name="T50" fmla="*/ 0 w 69"/>
                  <a:gd name="T51" fmla="*/ 0 h 47"/>
                  <a:gd name="T52" fmla="*/ 0 w 69"/>
                  <a:gd name="T53" fmla="*/ 0 h 47"/>
                  <a:gd name="T54" fmla="*/ 0 w 69"/>
                  <a:gd name="T55" fmla="*/ 0 h 47"/>
                  <a:gd name="T56" fmla="*/ 0 w 69"/>
                  <a:gd name="T57" fmla="*/ 0 h 47"/>
                  <a:gd name="T58" fmla="*/ 0 w 69"/>
                  <a:gd name="T59" fmla="*/ 0 h 47"/>
                  <a:gd name="T60" fmla="*/ 0 w 69"/>
                  <a:gd name="T61" fmla="*/ 0 h 47"/>
                  <a:gd name="T62" fmla="*/ 0 w 69"/>
                  <a:gd name="T63" fmla="*/ 0 h 47"/>
                  <a:gd name="T64" fmla="*/ 0 w 69"/>
                  <a:gd name="T65" fmla="*/ 0 h 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9" h="47">
                    <a:moveTo>
                      <a:pt x="9" y="46"/>
                    </a:moveTo>
                    <a:lnTo>
                      <a:pt x="12" y="47"/>
                    </a:lnTo>
                    <a:lnTo>
                      <a:pt x="16" y="47"/>
                    </a:lnTo>
                    <a:lnTo>
                      <a:pt x="22" y="47"/>
                    </a:lnTo>
                    <a:lnTo>
                      <a:pt x="23" y="47"/>
                    </a:lnTo>
                    <a:lnTo>
                      <a:pt x="31" y="46"/>
                    </a:lnTo>
                    <a:lnTo>
                      <a:pt x="40" y="45"/>
                    </a:lnTo>
                    <a:lnTo>
                      <a:pt x="48" y="42"/>
                    </a:lnTo>
                    <a:lnTo>
                      <a:pt x="56" y="37"/>
                    </a:lnTo>
                    <a:lnTo>
                      <a:pt x="63" y="34"/>
                    </a:lnTo>
                    <a:lnTo>
                      <a:pt x="67" y="30"/>
                    </a:lnTo>
                    <a:lnTo>
                      <a:pt x="69" y="26"/>
                    </a:lnTo>
                    <a:lnTo>
                      <a:pt x="66" y="20"/>
                    </a:lnTo>
                    <a:lnTo>
                      <a:pt x="62" y="17"/>
                    </a:lnTo>
                    <a:lnTo>
                      <a:pt x="56" y="17"/>
                    </a:lnTo>
                    <a:lnTo>
                      <a:pt x="48" y="17"/>
                    </a:lnTo>
                    <a:lnTo>
                      <a:pt x="40" y="19"/>
                    </a:lnTo>
                    <a:lnTo>
                      <a:pt x="32" y="22"/>
                    </a:lnTo>
                    <a:lnTo>
                      <a:pt x="26" y="23"/>
                    </a:lnTo>
                    <a:lnTo>
                      <a:pt x="22" y="26"/>
                    </a:lnTo>
                    <a:lnTo>
                      <a:pt x="20" y="26"/>
                    </a:lnTo>
                    <a:lnTo>
                      <a:pt x="19" y="22"/>
                    </a:lnTo>
                    <a:lnTo>
                      <a:pt x="16" y="14"/>
                    </a:lnTo>
                    <a:lnTo>
                      <a:pt x="12" y="7"/>
                    </a:lnTo>
                    <a:lnTo>
                      <a:pt x="10" y="4"/>
                    </a:lnTo>
                    <a:lnTo>
                      <a:pt x="7" y="1"/>
                    </a:lnTo>
                    <a:lnTo>
                      <a:pt x="6" y="0"/>
                    </a:lnTo>
                    <a:lnTo>
                      <a:pt x="3" y="0"/>
                    </a:lnTo>
                    <a:lnTo>
                      <a:pt x="0" y="3"/>
                    </a:lnTo>
                    <a:lnTo>
                      <a:pt x="0" y="11"/>
                    </a:lnTo>
                    <a:lnTo>
                      <a:pt x="3" y="26"/>
                    </a:lnTo>
                    <a:lnTo>
                      <a:pt x="7" y="40"/>
                    </a:lnTo>
                    <a:lnTo>
                      <a:pt x="9" y="46"/>
                    </a:lnTo>
                    <a:close/>
                  </a:path>
                </a:pathLst>
              </a:custGeom>
              <a:solidFill>
                <a:srgbClr val="FFFFFF"/>
              </a:solidFill>
              <a:ln w="9525">
                <a:solidFill>
                  <a:srgbClr val="969696"/>
                </a:solidFill>
                <a:round/>
                <a:headEnd/>
                <a:tailEnd/>
              </a:ln>
            </p:spPr>
            <p:txBody>
              <a:bodyPr/>
              <a:lstStyle/>
              <a:p>
                <a:endParaRPr lang="en-US" dirty="0">
                  <a:latin typeface="+mn-ea"/>
                </a:endParaRPr>
              </a:p>
            </p:txBody>
          </p:sp>
          <p:sp>
            <p:nvSpPr>
              <p:cNvPr id="220" name="Freeform 36">
                <a:extLst>
                  <a:ext uri="{FF2B5EF4-FFF2-40B4-BE49-F238E27FC236}">
                    <a16:creationId xmlns:a16="http://schemas.microsoft.com/office/drawing/2014/main" id="{D5B67859-E909-4BAD-84E4-4D973E212E95}"/>
                  </a:ext>
                </a:extLst>
              </p:cNvPr>
              <p:cNvSpPr>
                <a:spLocks/>
              </p:cNvSpPr>
              <p:nvPr/>
            </p:nvSpPr>
            <p:spPr bwMode="auto">
              <a:xfrm>
                <a:off x="8390" y="4813"/>
                <a:ext cx="20" cy="20"/>
              </a:xfrm>
              <a:custGeom>
                <a:avLst/>
                <a:gdLst>
                  <a:gd name="T0" fmla="*/ 0 w 60"/>
                  <a:gd name="T1" fmla="*/ 0 h 58"/>
                  <a:gd name="T2" fmla="*/ 0 w 60"/>
                  <a:gd name="T3" fmla="*/ 0 h 58"/>
                  <a:gd name="T4" fmla="*/ 0 w 60"/>
                  <a:gd name="T5" fmla="*/ 0 h 58"/>
                  <a:gd name="T6" fmla="*/ 0 w 60"/>
                  <a:gd name="T7" fmla="*/ 0 h 58"/>
                  <a:gd name="T8" fmla="*/ 0 w 60"/>
                  <a:gd name="T9" fmla="*/ 0 h 58"/>
                  <a:gd name="T10" fmla="*/ 0 w 60"/>
                  <a:gd name="T11" fmla="*/ 0 h 58"/>
                  <a:gd name="T12" fmla="*/ 0 w 60"/>
                  <a:gd name="T13" fmla="*/ 0 h 58"/>
                  <a:gd name="T14" fmla="*/ 0 w 60"/>
                  <a:gd name="T15" fmla="*/ 0 h 58"/>
                  <a:gd name="T16" fmla="*/ 0 w 60"/>
                  <a:gd name="T17" fmla="*/ 0 h 58"/>
                  <a:gd name="T18" fmla="*/ 0 w 60"/>
                  <a:gd name="T19" fmla="*/ 0 h 58"/>
                  <a:gd name="T20" fmla="*/ 0 w 60"/>
                  <a:gd name="T21" fmla="*/ 0 h 58"/>
                  <a:gd name="T22" fmla="*/ 0 w 60"/>
                  <a:gd name="T23" fmla="*/ 0 h 58"/>
                  <a:gd name="T24" fmla="*/ 0 w 60"/>
                  <a:gd name="T25" fmla="*/ 0 h 58"/>
                  <a:gd name="T26" fmla="*/ 0 w 60"/>
                  <a:gd name="T27" fmla="*/ 0 h 58"/>
                  <a:gd name="T28" fmla="*/ 0 w 60"/>
                  <a:gd name="T29" fmla="*/ 0 h 58"/>
                  <a:gd name="T30" fmla="*/ 0 w 60"/>
                  <a:gd name="T31" fmla="*/ 0 h 58"/>
                  <a:gd name="T32" fmla="*/ 0 w 60"/>
                  <a:gd name="T33" fmla="*/ 0 h 58"/>
                  <a:gd name="T34" fmla="*/ 0 w 60"/>
                  <a:gd name="T35" fmla="*/ 0 h 58"/>
                  <a:gd name="T36" fmla="*/ 0 w 60"/>
                  <a:gd name="T37" fmla="*/ 0 h 58"/>
                  <a:gd name="T38" fmla="*/ 0 w 60"/>
                  <a:gd name="T39" fmla="*/ 0 h 58"/>
                  <a:gd name="T40" fmla="*/ 0 w 60"/>
                  <a:gd name="T41" fmla="*/ 0 h 58"/>
                  <a:gd name="T42" fmla="*/ 0 w 60"/>
                  <a:gd name="T43" fmla="*/ 0 h 58"/>
                  <a:gd name="T44" fmla="*/ 0 w 60"/>
                  <a:gd name="T45" fmla="*/ 0 h 58"/>
                  <a:gd name="T46" fmla="*/ 0 w 60"/>
                  <a:gd name="T47" fmla="*/ 0 h 58"/>
                  <a:gd name="T48" fmla="*/ 0 w 60"/>
                  <a:gd name="T49" fmla="*/ 0 h 5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60" h="58">
                    <a:moveTo>
                      <a:pt x="13" y="52"/>
                    </a:moveTo>
                    <a:lnTo>
                      <a:pt x="20" y="55"/>
                    </a:lnTo>
                    <a:lnTo>
                      <a:pt x="32" y="58"/>
                    </a:lnTo>
                    <a:lnTo>
                      <a:pt x="45" y="56"/>
                    </a:lnTo>
                    <a:lnTo>
                      <a:pt x="55" y="50"/>
                    </a:lnTo>
                    <a:lnTo>
                      <a:pt x="58" y="49"/>
                    </a:lnTo>
                    <a:lnTo>
                      <a:pt x="60" y="46"/>
                    </a:lnTo>
                    <a:lnTo>
                      <a:pt x="60" y="42"/>
                    </a:lnTo>
                    <a:lnTo>
                      <a:pt x="60" y="39"/>
                    </a:lnTo>
                    <a:lnTo>
                      <a:pt x="58" y="36"/>
                    </a:lnTo>
                    <a:lnTo>
                      <a:pt x="54" y="33"/>
                    </a:lnTo>
                    <a:lnTo>
                      <a:pt x="49" y="32"/>
                    </a:lnTo>
                    <a:lnTo>
                      <a:pt x="45" y="32"/>
                    </a:lnTo>
                    <a:lnTo>
                      <a:pt x="36" y="35"/>
                    </a:lnTo>
                    <a:lnTo>
                      <a:pt x="27" y="36"/>
                    </a:lnTo>
                    <a:lnTo>
                      <a:pt x="20" y="35"/>
                    </a:lnTo>
                    <a:lnTo>
                      <a:pt x="17" y="35"/>
                    </a:lnTo>
                    <a:lnTo>
                      <a:pt x="17" y="29"/>
                    </a:lnTo>
                    <a:lnTo>
                      <a:pt x="17" y="16"/>
                    </a:lnTo>
                    <a:lnTo>
                      <a:pt x="14" y="3"/>
                    </a:lnTo>
                    <a:lnTo>
                      <a:pt x="5" y="0"/>
                    </a:lnTo>
                    <a:lnTo>
                      <a:pt x="1" y="12"/>
                    </a:lnTo>
                    <a:lnTo>
                      <a:pt x="0" y="26"/>
                    </a:lnTo>
                    <a:lnTo>
                      <a:pt x="3" y="40"/>
                    </a:lnTo>
                    <a:lnTo>
                      <a:pt x="13" y="52"/>
                    </a:lnTo>
                    <a:close/>
                  </a:path>
                </a:pathLst>
              </a:custGeom>
              <a:solidFill>
                <a:srgbClr val="FFFFFF"/>
              </a:solidFill>
              <a:ln w="9525">
                <a:solidFill>
                  <a:srgbClr val="969696"/>
                </a:solidFill>
                <a:round/>
                <a:headEnd/>
                <a:tailEnd/>
              </a:ln>
            </p:spPr>
            <p:txBody>
              <a:bodyPr/>
              <a:lstStyle/>
              <a:p>
                <a:endParaRPr lang="en-US" dirty="0">
                  <a:latin typeface="+mn-ea"/>
                </a:endParaRPr>
              </a:p>
            </p:txBody>
          </p:sp>
          <p:sp>
            <p:nvSpPr>
              <p:cNvPr id="221" name="Freeform 37">
                <a:extLst>
                  <a:ext uri="{FF2B5EF4-FFF2-40B4-BE49-F238E27FC236}">
                    <a16:creationId xmlns:a16="http://schemas.microsoft.com/office/drawing/2014/main" id="{F8335294-49EA-49F6-94BC-F4EC41D99082}"/>
                  </a:ext>
                </a:extLst>
              </p:cNvPr>
              <p:cNvSpPr>
                <a:spLocks/>
              </p:cNvSpPr>
              <p:nvPr/>
            </p:nvSpPr>
            <p:spPr bwMode="auto">
              <a:xfrm>
                <a:off x="8411" y="4806"/>
                <a:ext cx="20" cy="18"/>
              </a:xfrm>
              <a:custGeom>
                <a:avLst/>
                <a:gdLst>
                  <a:gd name="T0" fmla="*/ 0 w 59"/>
                  <a:gd name="T1" fmla="*/ 0 h 55"/>
                  <a:gd name="T2" fmla="*/ 0 w 59"/>
                  <a:gd name="T3" fmla="*/ 0 h 55"/>
                  <a:gd name="T4" fmla="*/ 0 w 59"/>
                  <a:gd name="T5" fmla="*/ 0 h 55"/>
                  <a:gd name="T6" fmla="*/ 0 w 59"/>
                  <a:gd name="T7" fmla="*/ 0 h 55"/>
                  <a:gd name="T8" fmla="*/ 0 w 59"/>
                  <a:gd name="T9" fmla="*/ 0 h 55"/>
                  <a:gd name="T10" fmla="*/ 0 w 59"/>
                  <a:gd name="T11" fmla="*/ 0 h 55"/>
                  <a:gd name="T12" fmla="*/ 0 w 59"/>
                  <a:gd name="T13" fmla="*/ 0 h 55"/>
                  <a:gd name="T14" fmla="*/ 0 w 59"/>
                  <a:gd name="T15" fmla="*/ 0 h 55"/>
                  <a:gd name="T16" fmla="*/ 0 w 59"/>
                  <a:gd name="T17" fmla="*/ 0 h 55"/>
                  <a:gd name="T18" fmla="*/ 0 w 59"/>
                  <a:gd name="T19" fmla="*/ 0 h 55"/>
                  <a:gd name="T20" fmla="*/ 0 w 59"/>
                  <a:gd name="T21" fmla="*/ 0 h 55"/>
                  <a:gd name="T22" fmla="*/ 0 w 59"/>
                  <a:gd name="T23" fmla="*/ 0 h 55"/>
                  <a:gd name="T24" fmla="*/ 0 w 59"/>
                  <a:gd name="T25" fmla="*/ 0 h 55"/>
                  <a:gd name="T26" fmla="*/ 0 w 59"/>
                  <a:gd name="T27" fmla="*/ 0 h 55"/>
                  <a:gd name="T28" fmla="*/ 0 w 59"/>
                  <a:gd name="T29" fmla="*/ 0 h 55"/>
                  <a:gd name="T30" fmla="*/ 0 w 59"/>
                  <a:gd name="T31" fmla="*/ 0 h 55"/>
                  <a:gd name="T32" fmla="*/ 0 w 59"/>
                  <a:gd name="T33" fmla="*/ 0 h 55"/>
                  <a:gd name="T34" fmla="*/ 0 w 59"/>
                  <a:gd name="T35" fmla="*/ 0 h 55"/>
                  <a:gd name="T36" fmla="*/ 0 w 59"/>
                  <a:gd name="T37" fmla="*/ 0 h 55"/>
                  <a:gd name="T38" fmla="*/ 0 w 59"/>
                  <a:gd name="T39" fmla="*/ 0 h 55"/>
                  <a:gd name="T40" fmla="*/ 0 w 59"/>
                  <a:gd name="T41" fmla="*/ 0 h 5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9" h="55">
                    <a:moveTo>
                      <a:pt x="19" y="52"/>
                    </a:moveTo>
                    <a:lnTo>
                      <a:pt x="31" y="55"/>
                    </a:lnTo>
                    <a:lnTo>
                      <a:pt x="43" y="54"/>
                    </a:lnTo>
                    <a:lnTo>
                      <a:pt x="53" y="46"/>
                    </a:lnTo>
                    <a:lnTo>
                      <a:pt x="59" y="35"/>
                    </a:lnTo>
                    <a:lnTo>
                      <a:pt x="57" y="31"/>
                    </a:lnTo>
                    <a:lnTo>
                      <a:pt x="54" y="29"/>
                    </a:lnTo>
                    <a:lnTo>
                      <a:pt x="49" y="28"/>
                    </a:lnTo>
                    <a:lnTo>
                      <a:pt x="44" y="29"/>
                    </a:lnTo>
                    <a:lnTo>
                      <a:pt x="41" y="32"/>
                    </a:lnTo>
                    <a:lnTo>
                      <a:pt x="38" y="35"/>
                    </a:lnTo>
                    <a:lnTo>
                      <a:pt x="34" y="36"/>
                    </a:lnTo>
                    <a:lnTo>
                      <a:pt x="31" y="39"/>
                    </a:lnTo>
                    <a:lnTo>
                      <a:pt x="28" y="32"/>
                    </a:lnTo>
                    <a:lnTo>
                      <a:pt x="21" y="18"/>
                    </a:lnTo>
                    <a:lnTo>
                      <a:pt x="10" y="5"/>
                    </a:lnTo>
                    <a:lnTo>
                      <a:pt x="0" y="0"/>
                    </a:lnTo>
                    <a:lnTo>
                      <a:pt x="2" y="18"/>
                    </a:lnTo>
                    <a:lnTo>
                      <a:pt x="9" y="35"/>
                    </a:lnTo>
                    <a:lnTo>
                      <a:pt x="16" y="46"/>
                    </a:lnTo>
                    <a:lnTo>
                      <a:pt x="19" y="52"/>
                    </a:lnTo>
                    <a:close/>
                  </a:path>
                </a:pathLst>
              </a:custGeom>
              <a:solidFill>
                <a:srgbClr val="FFFFFF"/>
              </a:solidFill>
              <a:ln w="9525">
                <a:solidFill>
                  <a:srgbClr val="969696"/>
                </a:solidFill>
                <a:round/>
                <a:headEnd/>
                <a:tailEnd/>
              </a:ln>
            </p:spPr>
            <p:txBody>
              <a:bodyPr/>
              <a:lstStyle/>
              <a:p>
                <a:endParaRPr lang="en-US" dirty="0">
                  <a:latin typeface="+mn-ea"/>
                </a:endParaRPr>
              </a:p>
            </p:txBody>
          </p:sp>
          <p:sp>
            <p:nvSpPr>
              <p:cNvPr id="222" name="Freeform 38">
                <a:extLst>
                  <a:ext uri="{FF2B5EF4-FFF2-40B4-BE49-F238E27FC236}">
                    <a16:creationId xmlns:a16="http://schemas.microsoft.com/office/drawing/2014/main" id="{FD3CBE7D-B181-44E5-80D3-F36B7836ABF6}"/>
                  </a:ext>
                </a:extLst>
              </p:cNvPr>
              <p:cNvSpPr>
                <a:spLocks/>
              </p:cNvSpPr>
              <p:nvPr/>
            </p:nvSpPr>
            <p:spPr bwMode="auto">
              <a:xfrm>
                <a:off x="8374" y="4857"/>
                <a:ext cx="27" cy="25"/>
              </a:xfrm>
              <a:custGeom>
                <a:avLst/>
                <a:gdLst>
                  <a:gd name="T0" fmla="*/ 0 w 82"/>
                  <a:gd name="T1" fmla="*/ 0 h 76"/>
                  <a:gd name="T2" fmla="*/ 0 w 82"/>
                  <a:gd name="T3" fmla="*/ 0 h 76"/>
                  <a:gd name="T4" fmla="*/ 0 w 82"/>
                  <a:gd name="T5" fmla="*/ 0 h 76"/>
                  <a:gd name="T6" fmla="*/ 0 w 82"/>
                  <a:gd name="T7" fmla="*/ 0 h 76"/>
                  <a:gd name="T8" fmla="*/ 0 w 82"/>
                  <a:gd name="T9" fmla="*/ 0 h 76"/>
                  <a:gd name="T10" fmla="*/ 0 w 82"/>
                  <a:gd name="T11" fmla="*/ 0 h 76"/>
                  <a:gd name="T12" fmla="*/ 0 w 82"/>
                  <a:gd name="T13" fmla="*/ 0 h 76"/>
                  <a:gd name="T14" fmla="*/ 0 w 82"/>
                  <a:gd name="T15" fmla="*/ 0 h 76"/>
                  <a:gd name="T16" fmla="*/ 0 w 82"/>
                  <a:gd name="T17" fmla="*/ 0 h 76"/>
                  <a:gd name="T18" fmla="*/ 0 w 82"/>
                  <a:gd name="T19" fmla="*/ 0 h 76"/>
                  <a:gd name="T20" fmla="*/ 0 w 82"/>
                  <a:gd name="T21" fmla="*/ 0 h 76"/>
                  <a:gd name="T22" fmla="*/ 0 w 82"/>
                  <a:gd name="T23" fmla="*/ 0 h 76"/>
                  <a:gd name="T24" fmla="*/ 0 w 82"/>
                  <a:gd name="T25" fmla="*/ 0 h 76"/>
                  <a:gd name="T26" fmla="*/ 0 w 82"/>
                  <a:gd name="T27" fmla="*/ 0 h 76"/>
                  <a:gd name="T28" fmla="*/ 0 w 82"/>
                  <a:gd name="T29" fmla="*/ 0 h 76"/>
                  <a:gd name="T30" fmla="*/ 0 w 82"/>
                  <a:gd name="T31" fmla="*/ 0 h 76"/>
                  <a:gd name="T32" fmla="*/ 0 w 82"/>
                  <a:gd name="T33" fmla="*/ 0 h 76"/>
                  <a:gd name="T34" fmla="*/ 0 w 82"/>
                  <a:gd name="T35" fmla="*/ 0 h 76"/>
                  <a:gd name="T36" fmla="*/ 0 w 82"/>
                  <a:gd name="T37" fmla="*/ 0 h 76"/>
                  <a:gd name="T38" fmla="*/ 0 w 82"/>
                  <a:gd name="T39" fmla="*/ 0 h 76"/>
                  <a:gd name="T40" fmla="*/ 0 w 82"/>
                  <a:gd name="T41" fmla="*/ 0 h 76"/>
                  <a:gd name="T42" fmla="*/ 0 w 82"/>
                  <a:gd name="T43" fmla="*/ 0 h 76"/>
                  <a:gd name="T44" fmla="*/ 0 w 82"/>
                  <a:gd name="T45" fmla="*/ 0 h 76"/>
                  <a:gd name="T46" fmla="*/ 0 w 82"/>
                  <a:gd name="T47" fmla="*/ 0 h 76"/>
                  <a:gd name="T48" fmla="*/ 0 w 82"/>
                  <a:gd name="T49" fmla="*/ 0 h 76"/>
                  <a:gd name="T50" fmla="*/ 0 w 82"/>
                  <a:gd name="T51" fmla="*/ 0 h 76"/>
                  <a:gd name="T52" fmla="*/ 0 w 82"/>
                  <a:gd name="T53" fmla="*/ 0 h 76"/>
                  <a:gd name="T54" fmla="*/ 0 w 82"/>
                  <a:gd name="T55" fmla="*/ 0 h 76"/>
                  <a:gd name="T56" fmla="*/ 0 w 82"/>
                  <a:gd name="T57" fmla="*/ 0 h 76"/>
                  <a:gd name="T58" fmla="*/ 0 w 82"/>
                  <a:gd name="T59" fmla="*/ 0 h 76"/>
                  <a:gd name="T60" fmla="*/ 0 w 82"/>
                  <a:gd name="T61" fmla="*/ 0 h 76"/>
                  <a:gd name="T62" fmla="*/ 0 w 82"/>
                  <a:gd name="T63" fmla="*/ 0 h 76"/>
                  <a:gd name="T64" fmla="*/ 0 w 82"/>
                  <a:gd name="T65" fmla="*/ 0 h 7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2" h="76">
                    <a:moveTo>
                      <a:pt x="32" y="75"/>
                    </a:moveTo>
                    <a:lnTo>
                      <a:pt x="38" y="76"/>
                    </a:lnTo>
                    <a:lnTo>
                      <a:pt x="44" y="76"/>
                    </a:lnTo>
                    <a:lnTo>
                      <a:pt x="50" y="76"/>
                    </a:lnTo>
                    <a:lnTo>
                      <a:pt x="57" y="75"/>
                    </a:lnTo>
                    <a:lnTo>
                      <a:pt x="61" y="72"/>
                    </a:lnTo>
                    <a:lnTo>
                      <a:pt x="67" y="67"/>
                    </a:lnTo>
                    <a:lnTo>
                      <a:pt x="72" y="64"/>
                    </a:lnTo>
                    <a:lnTo>
                      <a:pt x="76" y="59"/>
                    </a:lnTo>
                    <a:lnTo>
                      <a:pt x="80" y="56"/>
                    </a:lnTo>
                    <a:lnTo>
                      <a:pt x="82" y="52"/>
                    </a:lnTo>
                    <a:lnTo>
                      <a:pt x="82" y="47"/>
                    </a:lnTo>
                    <a:lnTo>
                      <a:pt x="79" y="43"/>
                    </a:lnTo>
                    <a:lnTo>
                      <a:pt x="70" y="39"/>
                    </a:lnTo>
                    <a:lnTo>
                      <a:pt x="63" y="37"/>
                    </a:lnTo>
                    <a:lnTo>
                      <a:pt x="54" y="39"/>
                    </a:lnTo>
                    <a:lnTo>
                      <a:pt x="47" y="41"/>
                    </a:lnTo>
                    <a:lnTo>
                      <a:pt x="39" y="44"/>
                    </a:lnTo>
                    <a:lnTo>
                      <a:pt x="35" y="49"/>
                    </a:lnTo>
                    <a:lnTo>
                      <a:pt x="32" y="50"/>
                    </a:lnTo>
                    <a:lnTo>
                      <a:pt x="30" y="52"/>
                    </a:lnTo>
                    <a:lnTo>
                      <a:pt x="29" y="43"/>
                    </a:lnTo>
                    <a:lnTo>
                      <a:pt x="23" y="23"/>
                    </a:lnTo>
                    <a:lnTo>
                      <a:pt x="14" y="6"/>
                    </a:lnTo>
                    <a:lnTo>
                      <a:pt x="4" y="0"/>
                    </a:lnTo>
                    <a:lnTo>
                      <a:pt x="0" y="17"/>
                    </a:lnTo>
                    <a:lnTo>
                      <a:pt x="0" y="31"/>
                    </a:lnTo>
                    <a:lnTo>
                      <a:pt x="4" y="44"/>
                    </a:lnTo>
                    <a:lnTo>
                      <a:pt x="11" y="54"/>
                    </a:lnTo>
                    <a:lnTo>
                      <a:pt x="19" y="63"/>
                    </a:lnTo>
                    <a:lnTo>
                      <a:pt x="25" y="70"/>
                    </a:lnTo>
                    <a:lnTo>
                      <a:pt x="30" y="73"/>
                    </a:lnTo>
                    <a:lnTo>
                      <a:pt x="32" y="75"/>
                    </a:lnTo>
                    <a:close/>
                  </a:path>
                </a:pathLst>
              </a:custGeom>
              <a:solidFill>
                <a:srgbClr val="FFFFFF"/>
              </a:solidFill>
              <a:ln w="9525">
                <a:solidFill>
                  <a:srgbClr val="969696"/>
                </a:solidFill>
                <a:round/>
                <a:headEnd/>
                <a:tailEnd/>
              </a:ln>
            </p:spPr>
            <p:txBody>
              <a:bodyPr/>
              <a:lstStyle/>
              <a:p>
                <a:endParaRPr lang="en-US" dirty="0">
                  <a:latin typeface="+mn-ea"/>
                </a:endParaRPr>
              </a:p>
            </p:txBody>
          </p:sp>
          <p:sp>
            <p:nvSpPr>
              <p:cNvPr id="223" name="Freeform 39">
                <a:extLst>
                  <a:ext uri="{FF2B5EF4-FFF2-40B4-BE49-F238E27FC236}">
                    <a16:creationId xmlns:a16="http://schemas.microsoft.com/office/drawing/2014/main" id="{3C8260DD-AEFF-4562-B6CC-1922A0AA012B}"/>
                  </a:ext>
                </a:extLst>
              </p:cNvPr>
              <p:cNvSpPr>
                <a:spLocks/>
              </p:cNvSpPr>
              <p:nvPr/>
            </p:nvSpPr>
            <p:spPr bwMode="auto">
              <a:xfrm>
                <a:off x="8404" y="4847"/>
                <a:ext cx="25" cy="22"/>
              </a:xfrm>
              <a:custGeom>
                <a:avLst/>
                <a:gdLst>
                  <a:gd name="T0" fmla="*/ 0 w 75"/>
                  <a:gd name="T1" fmla="*/ 0 h 66"/>
                  <a:gd name="T2" fmla="*/ 0 w 75"/>
                  <a:gd name="T3" fmla="*/ 0 h 66"/>
                  <a:gd name="T4" fmla="*/ 0 w 75"/>
                  <a:gd name="T5" fmla="*/ 0 h 66"/>
                  <a:gd name="T6" fmla="*/ 0 w 75"/>
                  <a:gd name="T7" fmla="*/ 0 h 66"/>
                  <a:gd name="T8" fmla="*/ 0 w 75"/>
                  <a:gd name="T9" fmla="*/ 0 h 66"/>
                  <a:gd name="T10" fmla="*/ 0 w 75"/>
                  <a:gd name="T11" fmla="*/ 0 h 66"/>
                  <a:gd name="T12" fmla="*/ 0 w 75"/>
                  <a:gd name="T13" fmla="*/ 0 h 66"/>
                  <a:gd name="T14" fmla="*/ 0 w 75"/>
                  <a:gd name="T15" fmla="*/ 0 h 66"/>
                  <a:gd name="T16" fmla="*/ 0 w 75"/>
                  <a:gd name="T17" fmla="*/ 0 h 66"/>
                  <a:gd name="T18" fmla="*/ 0 w 75"/>
                  <a:gd name="T19" fmla="*/ 0 h 66"/>
                  <a:gd name="T20" fmla="*/ 0 w 75"/>
                  <a:gd name="T21" fmla="*/ 0 h 66"/>
                  <a:gd name="T22" fmla="*/ 0 w 75"/>
                  <a:gd name="T23" fmla="*/ 0 h 66"/>
                  <a:gd name="T24" fmla="*/ 0 w 75"/>
                  <a:gd name="T25" fmla="*/ 0 h 66"/>
                  <a:gd name="T26" fmla="*/ 0 w 75"/>
                  <a:gd name="T27" fmla="*/ 0 h 66"/>
                  <a:gd name="T28" fmla="*/ 0 w 75"/>
                  <a:gd name="T29" fmla="*/ 0 h 66"/>
                  <a:gd name="T30" fmla="*/ 0 w 75"/>
                  <a:gd name="T31" fmla="*/ 0 h 66"/>
                  <a:gd name="T32" fmla="*/ 0 w 75"/>
                  <a:gd name="T33" fmla="*/ 0 h 66"/>
                  <a:gd name="T34" fmla="*/ 0 w 75"/>
                  <a:gd name="T35" fmla="*/ 0 h 66"/>
                  <a:gd name="T36" fmla="*/ 0 w 75"/>
                  <a:gd name="T37" fmla="*/ 0 h 66"/>
                  <a:gd name="T38" fmla="*/ 0 w 75"/>
                  <a:gd name="T39" fmla="*/ 0 h 66"/>
                  <a:gd name="T40" fmla="*/ 0 w 75"/>
                  <a:gd name="T41" fmla="*/ 0 h 66"/>
                  <a:gd name="T42" fmla="*/ 0 w 75"/>
                  <a:gd name="T43" fmla="*/ 0 h 66"/>
                  <a:gd name="T44" fmla="*/ 0 w 75"/>
                  <a:gd name="T45" fmla="*/ 0 h 66"/>
                  <a:gd name="T46" fmla="*/ 0 w 75"/>
                  <a:gd name="T47" fmla="*/ 0 h 66"/>
                  <a:gd name="T48" fmla="*/ 0 w 75"/>
                  <a:gd name="T49" fmla="*/ 0 h 66"/>
                  <a:gd name="T50" fmla="*/ 0 w 75"/>
                  <a:gd name="T51" fmla="*/ 0 h 66"/>
                  <a:gd name="T52" fmla="*/ 0 w 75"/>
                  <a:gd name="T53" fmla="*/ 0 h 66"/>
                  <a:gd name="T54" fmla="*/ 0 w 75"/>
                  <a:gd name="T55" fmla="*/ 0 h 66"/>
                  <a:gd name="T56" fmla="*/ 0 w 75"/>
                  <a:gd name="T57" fmla="*/ 0 h 6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75" h="66">
                    <a:moveTo>
                      <a:pt x="12" y="53"/>
                    </a:moveTo>
                    <a:lnTo>
                      <a:pt x="15" y="56"/>
                    </a:lnTo>
                    <a:lnTo>
                      <a:pt x="19" y="60"/>
                    </a:lnTo>
                    <a:lnTo>
                      <a:pt x="25" y="62"/>
                    </a:lnTo>
                    <a:lnTo>
                      <a:pt x="27" y="63"/>
                    </a:lnTo>
                    <a:lnTo>
                      <a:pt x="32" y="65"/>
                    </a:lnTo>
                    <a:lnTo>
                      <a:pt x="40" y="65"/>
                    </a:lnTo>
                    <a:lnTo>
                      <a:pt x="49" y="66"/>
                    </a:lnTo>
                    <a:lnTo>
                      <a:pt x="57" y="65"/>
                    </a:lnTo>
                    <a:lnTo>
                      <a:pt x="65" y="63"/>
                    </a:lnTo>
                    <a:lnTo>
                      <a:pt x="71" y="60"/>
                    </a:lnTo>
                    <a:lnTo>
                      <a:pt x="75" y="55"/>
                    </a:lnTo>
                    <a:lnTo>
                      <a:pt x="75" y="46"/>
                    </a:lnTo>
                    <a:lnTo>
                      <a:pt x="72" y="39"/>
                    </a:lnTo>
                    <a:lnTo>
                      <a:pt x="66" y="35"/>
                    </a:lnTo>
                    <a:lnTo>
                      <a:pt x="59" y="33"/>
                    </a:lnTo>
                    <a:lnTo>
                      <a:pt x="50" y="33"/>
                    </a:lnTo>
                    <a:lnTo>
                      <a:pt x="41" y="35"/>
                    </a:lnTo>
                    <a:lnTo>
                      <a:pt x="34" y="36"/>
                    </a:lnTo>
                    <a:lnTo>
                      <a:pt x="28" y="39"/>
                    </a:lnTo>
                    <a:lnTo>
                      <a:pt x="27" y="39"/>
                    </a:lnTo>
                    <a:lnTo>
                      <a:pt x="25" y="32"/>
                    </a:lnTo>
                    <a:lnTo>
                      <a:pt x="19" y="16"/>
                    </a:lnTo>
                    <a:lnTo>
                      <a:pt x="10" y="3"/>
                    </a:lnTo>
                    <a:lnTo>
                      <a:pt x="0" y="0"/>
                    </a:lnTo>
                    <a:lnTo>
                      <a:pt x="0" y="22"/>
                    </a:lnTo>
                    <a:lnTo>
                      <a:pt x="5" y="39"/>
                    </a:lnTo>
                    <a:lnTo>
                      <a:pt x="9" y="49"/>
                    </a:lnTo>
                    <a:lnTo>
                      <a:pt x="12" y="53"/>
                    </a:lnTo>
                    <a:close/>
                  </a:path>
                </a:pathLst>
              </a:custGeom>
              <a:solidFill>
                <a:srgbClr val="FFFFFF"/>
              </a:solidFill>
              <a:ln w="9525">
                <a:solidFill>
                  <a:srgbClr val="969696"/>
                </a:solidFill>
                <a:round/>
                <a:headEnd/>
                <a:tailEnd/>
              </a:ln>
            </p:spPr>
            <p:txBody>
              <a:bodyPr/>
              <a:lstStyle/>
              <a:p>
                <a:endParaRPr lang="en-US" dirty="0">
                  <a:latin typeface="+mn-ea"/>
                </a:endParaRPr>
              </a:p>
            </p:txBody>
          </p:sp>
          <p:sp>
            <p:nvSpPr>
              <p:cNvPr id="224" name="Freeform 40">
                <a:extLst>
                  <a:ext uri="{FF2B5EF4-FFF2-40B4-BE49-F238E27FC236}">
                    <a16:creationId xmlns:a16="http://schemas.microsoft.com/office/drawing/2014/main" id="{59249F4E-19D9-4234-B02F-CC25148A66ED}"/>
                  </a:ext>
                </a:extLst>
              </p:cNvPr>
              <p:cNvSpPr>
                <a:spLocks/>
              </p:cNvSpPr>
              <p:nvPr/>
            </p:nvSpPr>
            <p:spPr bwMode="auto">
              <a:xfrm>
                <a:off x="8434" y="4844"/>
                <a:ext cx="25" cy="21"/>
              </a:xfrm>
              <a:custGeom>
                <a:avLst/>
                <a:gdLst>
                  <a:gd name="T0" fmla="*/ 0 w 75"/>
                  <a:gd name="T1" fmla="*/ 0 h 63"/>
                  <a:gd name="T2" fmla="*/ 0 w 75"/>
                  <a:gd name="T3" fmla="*/ 0 h 63"/>
                  <a:gd name="T4" fmla="*/ 0 w 75"/>
                  <a:gd name="T5" fmla="*/ 0 h 63"/>
                  <a:gd name="T6" fmla="*/ 0 w 75"/>
                  <a:gd name="T7" fmla="*/ 0 h 63"/>
                  <a:gd name="T8" fmla="*/ 0 w 75"/>
                  <a:gd name="T9" fmla="*/ 0 h 63"/>
                  <a:gd name="T10" fmla="*/ 0 w 75"/>
                  <a:gd name="T11" fmla="*/ 0 h 63"/>
                  <a:gd name="T12" fmla="*/ 0 w 75"/>
                  <a:gd name="T13" fmla="*/ 0 h 63"/>
                  <a:gd name="T14" fmla="*/ 0 w 75"/>
                  <a:gd name="T15" fmla="*/ 0 h 63"/>
                  <a:gd name="T16" fmla="*/ 0 w 75"/>
                  <a:gd name="T17" fmla="*/ 0 h 63"/>
                  <a:gd name="T18" fmla="*/ 0 w 75"/>
                  <a:gd name="T19" fmla="*/ 0 h 63"/>
                  <a:gd name="T20" fmla="*/ 0 w 75"/>
                  <a:gd name="T21" fmla="*/ 0 h 63"/>
                  <a:gd name="T22" fmla="*/ 0 w 75"/>
                  <a:gd name="T23" fmla="*/ 0 h 63"/>
                  <a:gd name="T24" fmla="*/ 0 w 75"/>
                  <a:gd name="T25" fmla="*/ 0 h 63"/>
                  <a:gd name="T26" fmla="*/ 0 w 75"/>
                  <a:gd name="T27" fmla="*/ 0 h 63"/>
                  <a:gd name="T28" fmla="*/ 0 w 75"/>
                  <a:gd name="T29" fmla="*/ 0 h 63"/>
                  <a:gd name="T30" fmla="*/ 0 w 75"/>
                  <a:gd name="T31" fmla="*/ 0 h 63"/>
                  <a:gd name="T32" fmla="*/ 0 w 75"/>
                  <a:gd name="T33" fmla="*/ 0 h 63"/>
                  <a:gd name="T34" fmla="*/ 0 w 75"/>
                  <a:gd name="T35" fmla="*/ 0 h 63"/>
                  <a:gd name="T36" fmla="*/ 0 w 75"/>
                  <a:gd name="T37" fmla="*/ 0 h 63"/>
                  <a:gd name="T38" fmla="*/ 0 w 75"/>
                  <a:gd name="T39" fmla="*/ 0 h 63"/>
                  <a:gd name="T40" fmla="*/ 0 w 75"/>
                  <a:gd name="T41" fmla="*/ 0 h 63"/>
                  <a:gd name="T42" fmla="*/ 0 w 75"/>
                  <a:gd name="T43" fmla="*/ 0 h 63"/>
                  <a:gd name="T44" fmla="*/ 0 w 75"/>
                  <a:gd name="T45" fmla="*/ 0 h 63"/>
                  <a:gd name="T46" fmla="*/ 0 w 75"/>
                  <a:gd name="T47" fmla="*/ 0 h 63"/>
                  <a:gd name="T48" fmla="*/ 0 w 75"/>
                  <a:gd name="T49" fmla="*/ 0 h 63"/>
                  <a:gd name="T50" fmla="*/ 0 w 75"/>
                  <a:gd name="T51" fmla="*/ 0 h 63"/>
                  <a:gd name="T52" fmla="*/ 0 w 75"/>
                  <a:gd name="T53" fmla="*/ 0 h 63"/>
                  <a:gd name="T54" fmla="*/ 0 w 75"/>
                  <a:gd name="T55" fmla="*/ 0 h 63"/>
                  <a:gd name="T56" fmla="*/ 0 w 75"/>
                  <a:gd name="T57" fmla="*/ 0 h 6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75" h="63">
                    <a:moveTo>
                      <a:pt x="3" y="41"/>
                    </a:moveTo>
                    <a:lnTo>
                      <a:pt x="4" y="46"/>
                    </a:lnTo>
                    <a:lnTo>
                      <a:pt x="10" y="50"/>
                    </a:lnTo>
                    <a:lnTo>
                      <a:pt x="14" y="56"/>
                    </a:lnTo>
                    <a:lnTo>
                      <a:pt x="16" y="57"/>
                    </a:lnTo>
                    <a:lnTo>
                      <a:pt x="23" y="60"/>
                    </a:lnTo>
                    <a:lnTo>
                      <a:pt x="32" y="63"/>
                    </a:lnTo>
                    <a:lnTo>
                      <a:pt x="42" y="63"/>
                    </a:lnTo>
                    <a:lnTo>
                      <a:pt x="54" y="61"/>
                    </a:lnTo>
                    <a:lnTo>
                      <a:pt x="64" y="58"/>
                    </a:lnTo>
                    <a:lnTo>
                      <a:pt x="72" y="54"/>
                    </a:lnTo>
                    <a:lnTo>
                      <a:pt x="75" y="47"/>
                    </a:lnTo>
                    <a:lnTo>
                      <a:pt x="73" y="40"/>
                    </a:lnTo>
                    <a:lnTo>
                      <a:pt x="67" y="34"/>
                    </a:lnTo>
                    <a:lnTo>
                      <a:pt x="60" y="30"/>
                    </a:lnTo>
                    <a:lnTo>
                      <a:pt x="53" y="28"/>
                    </a:lnTo>
                    <a:lnTo>
                      <a:pt x="45" y="30"/>
                    </a:lnTo>
                    <a:lnTo>
                      <a:pt x="36" y="31"/>
                    </a:lnTo>
                    <a:lnTo>
                      <a:pt x="31" y="33"/>
                    </a:lnTo>
                    <a:lnTo>
                      <a:pt x="26" y="36"/>
                    </a:lnTo>
                    <a:lnTo>
                      <a:pt x="25" y="36"/>
                    </a:lnTo>
                    <a:lnTo>
                      <a:pt x="23" y="30"/>
                    </a:lnTo>
                    <a:lnTo>
                      <a:pt x="17" y="15"/>
                    </a:lnTo>
                    <a:lnTo>
                      <a:pt x="10" y="2"/>
                    </a:lnTo>
                    <a:lnTo>
                      <a:pt x="0" y="0"/>
                    </a:lnTo>
                    <a:lnTo>
                      <a:pt x="0" y="15"/>
                    </a:lnTo>
                    <a:lnTo>
                      <a:pt x="1" y="28"/>
                    </a:lnTo>
                    <a:lnTo>
                      <a:pt x="3" y="38"/>
                    </a:lnTo>
                    <a:lnTo>
                      <a:pt x="3" y="41"/>
                    </a:lnTo>
                    <a:close/>
                  </a:path>
                </a:pathLst>
              </a:custGeom>
              <a:solidFill>
                <a:srgbClr val="FFFFFF"/>
              </a:solidFill>
              <a:ln w="9525">
                <a:solidFill>
                  <a:srgbClr val="969696"/>
                </a:solidFill>
                <a:round/>
                <a:headEnd/>
                <a:tailEnd/>
              </a:ln>
            </p:spPr>
            <p:txBody>
              <a:bodyPr/>
              <a:lstStyle/>
              <a:p>
                <a:endParaRPr lang="en-US" dirty="0">
                  <a:latin typeface="+mn-ea"/>
                </a:endParaRPr>
              </a:p>
            </p:txBody>
          </p:sp>
          <p:sp>
            <p:nvSpPr>
              <p:cNvPr id="225" name="Freeform 41">
                <a:extLst>
                  <a:ext uri="{FF2B5EF4-FFF2-40B4-BE49-F238E27FC236}">
                    <a16:creationId xmlns:a16="http://schemas.microsoft.com/office/drawing/2014/main" id="{92E8430A-6A0A-4C6F-A98B-7A6FE0AFDCC8}"/>
                  </a:ext>
                </a:extLst>
              </p:cNvPr>
              <p:cNvSpPr>
                <a:spLocks/>
              </p:cNvSpPr>
              <p:nvPr/>
            </p:nvSpPr>
            <p:spPr bwMode="auto">
              <a:xfrm>
                <a:off x="8126" y="4482"/>
                <a:ext cx="83" cy="97"/>
              </a:xfrm>
              <a:custGeom>
                <a:avLst/>
                <a:gdLst>
                  <a:gd name="T0" fmla="*/ 0 w 250"/>
                  <a:gd name="T1" fmla="*/ 0 h 290"/>
                  <a:gd name="T2" fmla="*/ 0 w 250"/>
                  <a:gd name="T3" fmla="*/ 0 h 290"/>
                  <a:gd name="T4" fmla="*/ 0 w 250"/>
                  <a:gd name="T5" fmla="*/ 0 h 290"/>
                  <a:gd name="T6" fmla="*/ 0 w 250"/>
                  <a:gd name="T7" fmla="*/ 0 h 290"/>
                  <a:gd name="T8" fmla="*/ 0 w 250"/>
                  <a:gd name="T9" fmla="*/ 0 h 290"/>
                  <a:gd name="T10" fmla="*/ 0 w 250"/>
                  <a:gd name="T11" fmla="*/ 0 h 290"/>
                  <a:gd name="T12" fmla="*/ 0 w 250"/>
                  <a:gd name="T13" fmla="*/ 1 h 290"/>
                  <a:gd name="T14" fmla="*/ 0 w 250"/>
                  <a:gd name="T15" fmla="*/ 1 h 290"/>
                  <a:gd name="T16" fmla="*/ 0 w 250"/>
                  <a:gd name="T17" fmla="*/ 1 h 290"/>
                  <a:gd name="T18" fmla="*/ 0 w 250"/>
                  <a:gd name="T19" fmla="*/ 1 h 290"/>
                  <a:gd name="T20" fmla="*/ 0 w 250"/>
                  <a:gd name="T21" fmla="*/ 1 h 290"/>
                  <a:gd name="T22" fmla="*/ 0 w 250"/>
                  <a:gd name="T23" fmla="*/ 1 h 290"/>
                  <a:gd name="T24" fmla="*/ 0 w 250"/>
                  <a:gd name="T25" fmla="*/ 1 h 290"/>
                  <a:gd name="T26" fmla="*/ 0 w 250"/>
                  <a:gd name="T27" fmla="*/ 1 h 290"/>
                  <a:gd name="T28" fmla="*/ 0 w 250"/>
                  <a:gd name="T29" fmla="*/ 1 h 290"/>
                  <a:gd name="T30" fmla="*/ 1 w 250"/>
                  <a:gd name="T31" fmla="*/ 1 h 290"/>
                  <a:gd name="T32" fmla="*/ 1 w 250"/>
                  <a:gd name="T33" fmla="*/ 1 h 290"/>
                  <a:gd name="T34" fmla="*/ 1 w 250"/>
                  <a:gd name="T35" fmla="*/ 1 h 290"/>
                  <a:gd name="T36" fmla="*/ 1 w 250"/>
                  <a:gd name="T37" fmla="*/ 1 h 290"/>
                  <a:gd name="T38" fmla="*/ 1 w 250"/>
                  <a:gd name="T39" fmla="*/ 1 h 290"/>
                  <a:gd name="T40" fmla="*/ 1 w 250"/>
                  <a:gd name="T41" fmla="*/ 1 h 290"/>
                  <a:gd name="T42" fmla="*/ 1 w 250"/>
                  <a:gd name="T43" fmla="*/ 1 h 290"/>
                  <a:gd name="T44" fmla="*/ 1 w 250"/>
                  <a:gd name="T45" fmla="*/ 1 h 290"/>
                  <a:gd name="T46" fmla="*/ 1 w 250"/>
                  <a:gd name="T47" fmla="*/ 1 h 290"/>
                  <a:gd name="T48" fmla="*/ 1 w 250"/>
                  <a:gd name="T49" fmla="*/ 1 h 290"/>
                  <a:gd name="T50" fmla="*/ 1 w 250"/>
                  <a:gd name="T51" fmla="*/ 1 h 290"/>
                  <a:gd name="T52" fmla="*/ 1 w 250"/>
                  <a:gd name="T53" fmla="*/ 1 h 290"/>
                  <a:gd name="T54" fmla="*/ 0 w 250"/>
                  <a:gd name="T55" fmla="*/ 1 h 290"/>
                  <a:gd name="T56" fmla="*/ 0 w 250"/>
                  <a:gd name="T57" fmla="*/ 1 h 290"/>
                  <a:gd name="T58" fmla="*/ 0 w 250"/>
                  <a:gd name="T59" fmla="*/ 1 h 290"/>
                  <a:gd name="T60" fmla="*/ 0 w 250"/>
                  <a:gd name="T61" fmla="*/ 1 h 290"/>
                  <a:gd name="T62" fmla="*/ 0 w 250"/>
                  <a:gd name="T63" fmla="*/ 1 h 290"/>
                  <a:gd name="T64" fmla="*/ 0 w 250"/>
                  <a:gd name="T65" fmla="*/ 1 h 290"/>
                  <a:gd name="T66" fmla="*/ 0 w 250"/>
                  <a:gd name="T67" fmla="*/ 1 h 290"/>
                  <a:gd name="T68" fmla="*/ 0 w 250"/>
                  <a:gd name="T69" fmla="*/ 0 h 290"/>
                  <a:gd name="T70" fmla="*/ 0 w 250"/>
                  <a:gd name="T71" fmla="*/ 0 h 290"/>
                  <a:gd name="T72" fmla="*/ 0 w 250"/>
                  <a:gd name="T73" fmla="*/ 0 h 290"/>
                  <a:gd name="T74" fmla="*/ 1 w 250"/>
                  <a:gd name="T75" fmla="*/ 0 h 290"/>
                  <a:gd name="T76" fmla="*/ 1 w 250"/>
                  <a:gd name="T77" fmla="*/ 0 h 290"/>
                  <a:gd name="T78" fmla="*/ 1 w 250"/>
                  <a:gd name="T79" fmla="*/ 0 h 290"/>
                  <a:gd name="T80" fmla="*/ 1 w 250"/>
                  <a:gd name="T81" fmla="*/ 0 h 290"/>
                  <a:gd name="T82" fmla="*/ 1 w 250"/>
                  <a:gd name="T83" fmla="*/ 0 h 290"/>
                  <a:gd name="T84" fmla="*/ 1 w 250"/>
                  <a:gd name="T85" fmla="*/ 0 h 290"/>
                  <a:gd name="T86" fmla="*/ 1 w 250"/>
                  <a:gd name="T87" fmla="*/ 0 h 290"/>
                  <a:gd name="T88" fmla="*/ 1 w 250"/>
                  <a:gd name="T89" fmla="*/ 0 h 290"/>
                  <a:gd name="T90" fmla="*/ 1 w 250"/>
                  <a:gd name="T91" fmla="*/ 0 h 290"/>
                  <a:gd name="T92" fmla="*/ 1 w 250"/>
                  <a:gd name="T93" fmla="*/ 0 h 290"/>
                  <a:gd name="T94" fmla="*/ 0 w 250"/>
                  <a:gd name="T95" fmla="*/ 0 h 290"/>
                  <a:gd name="T96" fmla="*/ 0 w 250"/>
                  <a:gd name="T97" fmla="*/ 0 h 29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50" h="290">
                    <a:moveTo>
                      <a:pt x="88" y="37"/>
                    </a:moveTo>
                    <a:lnTo>
                      <a:pt x="69" y="49"/>
                    </a:lnTo>
                    <a:lnTo>
                      <a:pt x="53" y="63"/>
                    </a:lnTo>
                    <a:lnTo>
                      <a:pt x="39" y="79"/>
                    </a:lnTo>
                    <a:lnTo>
                      <a:pt x="25" y="96"/>
                    </a:lnTo>
                    <a:lnTo>
                      <a:pt x="15" y="115"/>
                    </a:lnTo>
                    <a:lnTo>
                      <a:pt x="8" y="135"/>
                    </a:lnTo>
                    <a:lnTo>
                      <a:pt x="3" y="157"/>
                    </a:lnTo>
                    <a:lnTo>
                      <a:pt x="0" y="178"/>
                    </a:lnTo>
                    <a:lnTo>
                      <a:pt x="3" y="208"/>
                    </a:lnTo>
                    <a:lnTo>
                      <a:pt x="15" y="233"/>
                    </a:lnTo>
                    <a:lnTo>
                      <a:pt x="33" y="254"/>
                    </a:lnTo>
                    <a:lnTo>
                      <a:pt x="56" y="270"/>
                    </a:lnTo>
                    <a:lnTo>
                      <a:pt x="83" y="283"/>
                    </a:lnTo>
                    <a:lnTo>
                      <a:pt x="110" y="289"/>
                    </a:lnTo>
                    <a:lnTo>
                      <a:pt x="140" y="290"/>
                    </a:lnTo>
                    <a:lnTo>
                      <a:pt x="168" y="286"/>
                    </a:lnTo>
                    <a:lnTo>
                      <a:pt x="174" y="286"/>
                    </a:lnTo>
                    <a:lnTo>
                      <a:pt x="179" y="283"/>
                    </a:lnTo>
                    <a:lnTo>
                      <a:pt x="184" y="279"/>
                    </a:lnTo>
                    <a:lnTo>
                      <a:pt x="185" y="273"/>
                    </a:lnTo>
                    <a:lnTo>
                      <a:pt x="182" y="266"/>
                    </a:lnTo>
                    <a:lnTo>
                      <a:pt x="176" y="260"/>
                    </a:lnTo>
                    <a:lnTo>
                      <a:pt x="169" y="254"/>
                    </a:lnTo>
                    <a:lnTo>
                      <a:pt x="162" y="252"/>
                    </a:lnTo>
                    <a:lnTo>
                      <a:pt x="147" y="247"/>
                    </a:lnTo>
                    <a:lnTo>
                      <a:pt x="132" y="244"/>
                    </a:lnTo>
                    <a:lnTo>
                      <a:pt x="118" y="242"/>
                    </a:lnTo>
                    <a:lnTo>
                      <a:pt x="105" y="239"/>
                    </a:lnTo>
                    <a:lnTo>
                      <a:pt x="91" y="234"/>
                    </a:lnTo>
                    <a:lnTo>
                      <a:pt x="78" y="229"/>
                    </a:lnTo>
                    <a:lnTo>
                      <a:pt x="66" y="221"/>
                    </a:lnTo>
                    <a:lnTo>
                      <a:pt x="55" y="210"/>
                    </a:lnTo>
                    <a:lnTo>
                      <a:pt x="50" y="161"/>
                    </a:lnTo>
                    <a:lnTo>
                      <a:pt x="62" y="121"/>
                    </a:lnTo>
                    <a:lnTo>
                      <a:pt x="85" y="89"/>
                    </a:lnTo>
                    <a:lnTo>
                      <a:pt x="118" y="63"/>
                    </a:lnTo>
                    <a:lnTo>
                      <a:pt x="153" y="43"/>
                    </a:lnTo>
                    <a:lnTo>
                      <a:pt x="190" y="27"/>
                    </a:lnTo>
                    <a:lnTo>
                      <a:pt x="223" y="16"/>
                    </a:lnTo>
                    <a:lnTo>
                      <a:pt x="250" y="6"/>
                    </a:lnTo>
                    <a:lnTo>
                      <a:pt x="234" y="2"/>
                    </a:lnTo>
                    <a:lnTo>
                      <a:pt x="216" y="0"/>
                    </a:lnTo>
                    <a:lnTo>
                      <a:pt x="196" y="3"/>
                    </a:lnTo>
                    <a:lnTo>
                      <a:pt x="174" y="6"/>
                    </a:lnTo>
                    <a:lnTo>
                      <a:pt x="152" y="13"/>
                    </a:lnTo>
                    <a:lnTo>
                      <a:pt x="130" y="20"/>
                    </a:lnTo>
                    <a:lnTo>
                      <a:pt x="107" y="29"/>
                    </a:lnTo>
                    <a:lnTo>
                      <a:pt x="88" y="37"/>
                    </a:lnTo>
                    <a:close/>
                  </a:path>
                </a:pathLst>
              </a:custGeom>
              <a:solidFill>
                <a:srgbClr val="C9E8FF"/>
              </a:solidFill>
              <a:ln>
                <a:noFill/>
              </a:ln>
              <a:extLst>
                <a:ext uri="{91240B29-F687-4f45-9708-019B960494DF}">
                  <a14:hiddenLine xmlns="" xmlns:a14="http://schemas.microsoft.com/office/drawing/2010/main" w="9525">
                    <a:solidFill>
                      <a:srgbClr val="969696"/>
                    </a:solidFill>
                    <a:round/>
                    <a:headEnd/>
                    <a:tailEnd/>
                  </a14:hiddenLine>
                </a:ext>
              </a:extLst>
            </p:spPr>
            <p:txBody>
              <a:bodyPr/>
              <a:lstStyle/>
              <a:p>
                <a:endParaRPr lang="en-US" dirty="0">
                  <a:latin typeface="+mn-ea"/>
                </a:endParaRPr>
              </a:p>
            </p:txBody>
          </p:sp>
          <p:sp>
            <p:nvSpPr>
              <p:cNvPr id="226" name="Freeform 42">
                <a:extLst>
                  <a:ext uri="{FF2B5EF4-FFF2-40B4-BE49-F238E27FC236}">
                    <a16:creationId xmlns:a16="http://schemas.microsoft.com/office/drawing/2014/main" id="{03FD9420-6409-45ED-BCB4-A8EA69E1C7E6}"/>
                  </a:ext>
                </a:extLst>
              </p:cNvPr>
              <p:cNvSpPr>
                <a:spLocks/>
              </p:cNvSpPr>
              <p:nvPr/>
            </p:nvSpPr>
            <p:spPr bwMode="auto">
              <a:xfrm>
                <a:off x="8268" y="4481"/>
                <a:ext cx="53" cy="75"/>
              </a:xfrm>
              <a:custGeom>
                <a:avLst/>
                <a:gdLst>
                  <a:gd name="T0" fmla="*/ 1 w 160"/>
                  <a:gd name="T1" fmla="*/ 0 h 225"/>
                  <a:gd name="T2" fmla="*/ 1 w 160"/>
                  <a:gd name="T3" fmla="*/ 0 h 225"/>
                  <a:gd name="T4" fmla="*/ 1 w 160"/>
                  <a:gd name="T5" fmla="*/ 0 h 225"/>
                  <a:gd name="T6" fmla="*/ 1 w 160"/>
                  <a:gd name="T7" fmla="*/ 1 h 225"/>
                  <a:gd name="T8" fmla="*/ 0 w 160"/>
                  <a:gd name="T9" fmla="*/ 1 h 225"/>
                  <a:gd name="T10" fmla="*/ 0 w 160"/>
                  <a:gd name="T11" fmla="*/ 1 h 225"/>
                  <a:gd name="T12" fmla="*/ 0 w 160"/>
                  <a:gd name="T13" fmla="*/ 1 h 225"/>
                  <a:gd name="T14" fmla="*/ 0 w 160"/>
                  <a:gd name="T15" fmla="*/ 1 h 225"/>
                  <a:gd name="T16" fmla="*/ 0 w 160"/>
                  <a:gd name="T17" fmla="*/ 1 h 225"/>
                  <a:gd name="T18" fmla="*/ 0 w 160"/>
                  <a:gd name="T19" fmla="*/ 1 h 225"/>
                  <a:gd name="T20" fmla="*/ 0 w 160"/>
                  <a:gd name="T21" fmla="*/ 1 h 225"/>
                  <a:gd name="T22" fmla="*/ 0 w 160"/>
                  <a:gd name="T23" fmla="*/ 1 h 225"/>
                  <a:gd name="T24" fmla="*/ 0 w 160"/>
                  <a:gd name="T25" fmla="*/ 1 h 225"/>
                  <a:gd name="T26" fmla="*/ 0 w 160"/>
                  <a:gd name="T27" fmla="*/ 1 h 225"/>
                  <a:gd name="T28" fmla="*/ 0 w 160"/>
                  <a:gd name="T29" fmla="*/ 1 h 225"/>
                  <a:gd name="T30" fmla="*/ 0 w 160"/>
                  <a:gd name="T31" fmla="*/ 1 h 225"/>
                  <a:gd name="T32" fmla="*/ 0 w 160"/>
                  <a:gd name="T33" fmla="*/ 1 h 225"/>
                  <a:gd name="T34" fmla="*/ 0 w 160"/>
                  <a:gd name="T35" fmla="*/ 1 h 225"/>
                  <a:gd name="T36" fmla="*/ 0 w 160"/>
                  <a:gd name="T37" fmla="*/ 1 h 225"/>
                  <a:gd name="T38" fmla="*/ 0 w 160"/>
                  <a:gd name="T39" fmla="*/ 1 h 225"/>
                  <a:gd name="T40" fmla="*/ 1 w 160"/>
                  <a:gd name="T41" fmla="*/ 1 h 225"/>
                  <a:gd name="T42" fmla="*/ 1 w 160"/>
                  <a:gd name="T43" fmla="*/ 1 h 225"/>
                  <a:gd name="T44" fmla="*/ 1 w 160"/>
                  <a:gd name="T45" fmla="*/ 0 h 225"/>
                  <a:gd name="T46" fmla="*/ 1 w 160"/>
                  <a:gd name="T47" fmla="*/ 0 h 225"/>
                  <a:gd name="T48" fmla="*/ 1 w 160"/>
                  <a:gd name="T49" fmla="*/ 0 h 225"/>
                  <a:gd name="T50" fmla="*/ 1 w 160"/>
                  <a:gd name="T51" fmla="*/ 0 h 225"/>
                  <a:gd name="T52" fmla="*/ 0 w 160"/>
                  <a:gd name="T53" fmla="*/ 0 h 225"/>
                  <a:gd name="T54" fmla="*/ 0 w 160"/>
                  <a:gd name="T55" fmla="*/ 0 h 225"/>
                  <a:gd name="T56" fmla="*/ 0 w 160"/>
                  <a:gd name="T57" fmla="*/ 0 h 225"/>
                  <a:gd name="T58" fmla="*/ 0 w 160"/>
                  <a:gd name="T59" fmla="*/ 0 h 225"/>
                  <a:gd name="T60" fmla="*/ 0 w 160"/>
                  <a:gd name="T61" fmla="*/ 0 h 225"/>
                  <a:gd name="T62" fmla="*/ 0 w 160"/>
                  <a:gd name="T63" fmla="*/ 0 h 225"/>
                  <a:gd name="T64" fmla="*/ 0 w 160"/>
                  <a:gd name="T65" fmla="*/ 0 h 225"/>
                  <a:gd name="T66" fmla="*/ 0 w 160"/>
                  <a:gd name="T67" fmla="*/ 0 h 225"/>
                  <a:gd name="T68" fmla="*/ 0 w 160"/>
                  <a:gd name="T69" fmla="*/ 0 h 225"/>
                  <a:gd name="T70" fmla="*/ 0 w 160"/>
                  <a:gd name="T71" fmla="*/ 0 h 225"/>
                  <a:gd name="T72" fmla="*/ 0 w 160"/>
                  <a:gd name="T73" fmla="*/ 0 h 225"/>
                  <a:gd name="T74" fmla="*/ 0 w 160"/>
                  <a:gd name="T75" fmla="*/ 0 h 225"/>
                  <a:gd name="T76" fmla="*/ 0 w 160"/>
                  <a:gd name="T77" fmla="*/ 0 h 225"/>
                  <a:gd name="T78" fmla="*/ 1 w 160"/>
                  <a:gd name="T79" fmla="*/ 0 h 225"/>
                  <a:gd name="T80" fmla="*/ 1 w 160"/>
                  <a:gd name="T81" fmla="*/ 0 h 22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60" h="225">
                    <a:moveTo>
                      <a:pt x="135" y="73"/>
                    </a:moveTo>
                    <a:lnTo>
                      <a:pt x="141" y="96"/>
                    </a:lnTo>
                    <a:lnTo>
                      <a:pt x="140" y="118"/>
                    </a:lnTo>
                    <a:lnTo>
                      <a:pt x="129" y="135"/>
                    </a:lnTo>
                    <a:lnTo>
                      <a:pt x="115" y="151"/>
                    </a:lnTo>
                    <a:lnTo>
                      <a:pt x="97" y="165"/>
                    </a:lnTo>
                    <a:lnTo>
                      <a:pt x="76" y="179"/>
                    </a:lnTo>
                    <a:lnTo>
                      <a:pt x="56" y="192"/>
                    </a:lnTo>
                    <a:lnTo>
                      <a:pt x="38" y="205"/>
                    </a:lnTo>
                    <a:lnTo>
                      <a:pt x="35" y="210"/>
                    </a:lnTo>
                    <a:lnTo>
                      <a:pt x="34" y="212"/>
                    </a:lnTo>
                    <a:lnTo>
                      <a:pt x="34" y="217"/>
                    </a:lnTo>
                    <a:lnTo>
                      <a:pt x="35" y="221"/>
                    </a:lnTo>
                    <a:lnTo>
                      <a:pt x="40" y="224"/>
                    </a:lnTo>
                    <a:lnTo>
                      <a:pt x="44" y="225"/>
                    </a:lnTo>
                    <a:lnTo>
                      <a:pt x="47" y="225"/>
                    </a:lnTo>
                    <a:lnTo>
                      <a:pt x="51" y="224"/>
                    </a:lnTo>
                    <a:lnTo>
                      <a:pt x="75" y="211"/>
                    </a:lnTo>
                    <a:lnTo>
                      <a:pt x="97" y="197"/>
                    </a:lnTo>
                    <a:lnTo>
                      <a:pt x="117" y="181"/>
                    </a:lnTo>
                    <a:lnTo>
                      <a:pt x="137" y="162"/>
                    </a:lnTo>
                    <a:lnTo>
                      <a:pt x="150" y="142"/>
                    </a:lnTo>
                    <a:lnTo>
                      <a:pt x="159" y="119"/>
                    </a:lnTo>
                    <a:lnTo>
                      <a:pt x="160" y="95"/>
                    </a:lnTo>
                    <a:lnTo>
                      <a:pt x="154" y="69"/>
                    </a:lnTo>
                    <a:lnTo>
                      <a:pt x="141" y="49"/>
                    </a:lnTo>
                    <a:lnTo>
                      <a:pt x="122" y="31"/>
                    </a:lnTo>
                    <a:lnTo>
                      <a:pt x="98" y="18"/>
                    </a:lnTo>
                    <a:lnTo>
                      <a:pt x="72" y="8"/>
                    </a:lnTo>
                    <a:lnTo>
                      <a:pt x="46" y="3"/>
                    </a:lnTo>
                    <a:lnTo>
                      <a:pt x="24" y="0"/>
                    </a:lnTo>
                    <a:lnTo>
                      <a:pt x="7" y="0"/>
                    </a:lnTo>
                    <a:lnTo>
                      <a:pt x="0" y="4"/>
                    </a:lnTo>
                    <a:lnTo>
                      <a:pt x="18" y="11"/>
                    </a:lnTo>
                    <a:lnTo>
                      <a:pt x="37" y="17"/>
                    </a:lnTo>
                    <a:lnTo>
                      <a:pt x="57" y="23"/>
                    </a:lnTo>
                    <a:lnTo>
                      <a:pt x="76" y="29"/>
                    </a:lnTo>
                    <a:lnTo>
                      <a:pt x="95" y="36"/>
                    </a:lnTo>
                    <a:lnTo>
                      <a:pt x="112" y="46"/>
                    </a:lnTo>
                    <a:lnTo>
                      <a:pt x="125" y="57"/>
                    </a:lnTo>
                    <a:lnTo>
                      <a:pt x="135" y="73"/>
                    </a:lnTo>
                    <a:close/>
                  </a:path>
                </a:pathLst>
              </a:custGeom>
              <a:solidFill>
                <a:srgbClr val="C9E8FF"/>
              </a:solidFill>
              <a:ln>
                <a:noFill/>
              </a:ln>
              <a:extLst>
                <a:ext uri="{91240B29-F687-4f45-9708-019B960494DF}">
                  <a14:hiddenLine xmlns="" xmlns:a14="http://schemas.microsoft.com/office/drawing/2010/main" w="9525">
                    <a:solidFill>
                      <a:srgbClr val="969696"/>
                    </a:solidFill>
                    <a:round/>
                    <a:headEnd/>
                    <a:tailEnd/>
                  </a14:hiddenLine>
                </a:ext>
              </a:extLst>
            </p:spPr>
            <p:txBody>
              <a:bodyPr/>
              <a:lstStyle/>
              <a:p>
                <a:endParaRPr lang="en-US" dirty="0">
                  <a:latin typeface="+mn-ea"/>
                </a:endParaRPr>
              </a:p>
            </p:txBody>
          </p:sp>
          <p:sp>
            <p:nvSpPr>
              <p:cNvPr id="227" name="Freeform 43">
                <a:extLst>
                  <a:ext uri="{FF2B5EF4-FFF2-40B4-BE49-F238E27FC236}">
                    <a16:creationId xmlns:a16="http://schemas.microsoft.com/office/drawing/2014/main" id="{9BCBD7CD-9D7D-49CF-A86E-FBDCF25EBD35}"/>
                  </a:ext>
                </a:extLst>
              </p:cNvPr>
              <p:cNvSpPr>
                <a:spLocks/>
              </p:cNvSpPr>
              <p:nvPr/>
            </p:nvSpPr>
            <p:spPr bwMode="auto">
              <a:xfrm>
                <a:off x="8073" y="4463"/>
                <a:ext cx="135" cy="158"/>
              </a:xfrm>
              <a:custGeom>
                <a:avLst/>
                <a:gdLst>
                  <a:gd name="T0" fmla="*/ 1 w 404"/>
                  <a:gd name="T1" fmla="*/ 0 h 472"/>
                  <a:gd name="T2" fmla="*/ 0 w 404"/>
                  <a:gd name="T3" fmla="*/ 1 h 472"/>
                  <a:gd name="T4" fmla="*/ 0 w 404"/>
                  <a:gd name="T5" fmla="*/ 1 h 472"/>
                  <a:gd name="T6" fmla="*/ 0 w 404"/>
                  <a:gd name="T7" fmla="*/ 1 h 472"/>
                  <a:gd name="T8" fmla="*/ 0 w 404"/>
                  <a:gd name="T9" fmla="*/ 1 h 472"/>
                  <a:gd name="T10" fmla="*/ 0 w 404"/>
                  <a:gd name="T11" fmla="*/ 1 h 472"/>
                  <a:gd name="T12" fmla="*/ 0 w 404"/>
                  <a:gd name="T13" fmla="*/ 2 h 472"/>
                  <a:gd name="T14" fmla="*/ 0 w 404"/>
                  <a:gd name="T15" fmla="*/ 2 h 472"/>
                  <a:gd name="T16" fmla="*/ 0 w 404"/>
                  <a:gd name="T17" fmla="*/ 2 h 472"/>
                  <a:gd name="T18" fmla="*/ 0 w 404"/>
                  <a:gd name="T19" fmla="*/ 2 h 472"/>
                  <a:gd name="T20" fmla="*/ 1 w 404"/>
                  <a:gd name="T21" fmla="*/ 2 h 472"/>
                  <a:gd name="T22" fmla="*/ 1 w 404"/>
                  <a:gd name="T23" fmla="*/ 2 h 472"/>
                  <a:gd name="T24" fmla="*/ 1 w 404"/>
                  <a:gd name="T25" fmla="*/ 2 h 472"/>
                  <a:gd name="T26" fmla="*/ 1 w 404"/>
                  <a:gd name="T27" fmla="*/ 2 h 472"/>
                  <a:gd name="T28" fmla="*/ 1 w 404"/>
                  <a:gd name="T29" fmla="*/ 2 h 472"/>
                  <a:gd name="T30" fmla="*/ 1 w 404"/>
                  <a:gd name="T31" fmla="*/ 2 h 472"/>
                  <a:gd name="T32" fmla="*/ 2 w 404"/>
                  <a:gd name="T33" fmla="*/ 2 h 472"/>
                  <a:gd name="T34" fmla="*/ 2 w 404"/>
                  <a:gd name="T35" fmla="*/ 2 h 472"/>
                  <a:gd name="T36" fmla="*/ 2 w 404"/>
                  <a:gd name="T37" fmla="*/ 2 h 472"/>
                  <a:gd name="T38" fmla="*/ 2 w 404"/>
                  <a:gd name="T39" fmla="*/ 2 h 472"/>
                  <a:gd name="T40" fmla="*/ 2 w 404"/>
                  <a:gd name="T41" fmla="*/ 2 h 472"/>
                  <a:gd name="T42" fmla="*/ 1 w 404"/>
                  <a:gd name="T43" fmla="*/ 2 h 472"/>
                  <a:gd name="T44" fmla="*/ 1 w 404"/>
                  <a:gd name="T45" fmla="*/ 2 h 472"/>
                  <a:gd name="T46" fmla="*/ 1 w 404"/>
                  <a:gd name="T47" fmla="*/ 2 h 472"/>
                  <a:gd name="T48" fmla="*/ 1 w 404"/>
                  <a:gd name="T49" fmla="*/ 2 h 472"/>
                  <a:gd name="T50" fmla="*/ 1 w 404"/>
                  <a:gd name="T51" fmla="*/ 2 h 472"/>
                  <a:gd name="T52" fmla="*/ 1 w 404"/>
                  <a:gd name="T53" fmla="*/ 2 h 472"/>
                  <a:gd name="T54" fmla="*/ 0 w 404"/>
                  <a:gd name="T55" fmla="*/ 2 h 472"/>
                  <a:gd name="T56" fmla="*/ 0 w 404"/>
                  <a:gd name="T57" fmla="*/ 1 h 472"/>
                  <a:gd name="T58" fmla="*/ 0 w 404"/>
                  <a:gd name="T59" fmla="*/ 1 h 472"/>
                  <a:gd name="T60" fmla="*/ 0 w 404"/>
                  <a:gd name="T61" fmla="*/ 1 h 472"/>
                  <a:gd name="T62" fmla="*/ 0 w 404"/>
                  <a:gd name="T63" fmla="*/ 1 h 472"/>
                  <a:gd name="T64" fmla="*/ 0 w 404"/>
                  <a:gd name="T65" fmla="*/ 1 h 472"/>
                  <a:gd name="T66" fmla="*/ 0 w 404"/>
                  <a:gd name="T67" fmla="*/ 1 h 472"/>
                  <a:gd name="T68" fmla="*/ 0 w 404"/>
                  <a:gd name="T69" fmla="*/ 1 h 472"/>
                  <a:gd name="T70" fmla="*/ 1 w 404"/>
                  <a:gd name="T71" fmla="*/ 0 h 472"/>
                  <a:gd name="T72" fmla="*/ 1 w 404"/>
                  <a:gd name="T73" fmla="*/ 0 h 472"/>
                  <a:gd name="T74" fmla="*/ 1 w 404"/>
                  <a:gd name="T75" fmla="*/ 0 h 472"/>
                  <a:gd name="T76" fmla="*/ 1 w 404"/>
                  <a:gd name="T77" fmla="*/ 0 h 472"/>
                  <a:gd name="T78" fmla="*/ 1 w 404"/>
                  <a:gd name="T79" fmla="*/ 0 h 472"/>
                  <a:gd name="T80" fmla="*/ 1 w 404"/>
                  <a:gd name="T81" fmla="*/ 0 h 472"/>
                  <a:gd name="T82" fmla="*/ 1 w 404"/>
                  <a:gd name="T83" fmla="*/ 0 h 472"/>
                  <a:gd name="T84" fmla="*/ 1 w 404"/>
                  <a:gd name="T85" fmla="*/ 0 h 472"/>
                  <a:gd name="T86" fmla="*/ 1 w 404"/>
                  <a:gd name="T87" fmla="*/ 0 h 4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04" h="472">
                    <a:moveTo>
                      <a:pt x="157" y="61"/>
                    </a:moveTo>
                    <a:lnTo>
                      <a:pt x="127" y="87"/>
                    </a:lnTo>
                    <a:lnTo>
                      <a:pt x="96" y="113"/>
                    </a:lnTo>
                    <a:lnTo>
                      <a:pt x="68" y="143"/>
                    </a:lnTo>
                    <a:lnTo>
                      <a:pt x="43" y="175"/>
                    </a:lnTo>
                    <a:lnTo>
                      <a:pt x="22" y="208"/>
                    </a:lnTo>
                    <a:lnTo>
                      <a:pt x="8" y="244"/>
                    </a:lnTo>
                    <a:lnTo>
                      <a:pt x="0" y="283"/>
                    </a:lnTo>
                    <a:lnTo>
                      <a:pt x="2" y="323"/>
                    </a:lnTo>
                    <a:lnTo>
                      <a:pt x="5" y="333"/>
                    </a:lnTo>
                    <a:lnTo>
                      <a:pt x="8" y="344"/>
                    </a:lnTo>
                    <a:lnTo>
                      <a:pt x="12" y="353"/>
                    </a:lnTo>
                    <a:lnTo>
                      <a:pt x="18" y="363"/>
                    </a:lnTo>
                    <a:lnTo>
                      <a:pt x="25" y="372"/>
                    </a:lnTo>
                    <a:lnTo>
                      <a:pt x="34" y="380"/>
                    </a:lnTo>
                    <a:lnTo>
                      <a:pt x="41" y="388"/>
                    </a:lnTo>
                    <a:lnTo>
                      <a:pt x="52" y="393"/>
                    </a:lnTo>
                    <a:lnTo>
                      <a:pt x="71" y="405"/>
                    </a:lnTo>
                    <a:lnTo>
                      <a:pt x="90" y="415"/>
                    </a:lnTo>
                    <a:lnTo>
                      <a:pt x="109" y="424"/>
                    </a:lnTo>
                    <a:lnTo>
                      <a:pt x="129" y="431"/>
                    </a:lnTo>
                    <a:lnTo>
                      <a:pt x="150" y="438"/>
                    </a:lnTo>
                    <a:lnTo>
                      <a:pt x="171" y="444"/>
                    </a:lnTo>
                    <a:lnTo>
                      <a:pt x="191" y="449"/>
                    </a:lnTo>
                    <a:lnTo>
                      <a:pt x="212" y="454"/>
                    </a:lnTo>
                    <a:lnTo>
                      <a:pt x="234" y="458"/>
                    </a:lnTo>
                    <a:lnTo>
                      <a:pt x="254" y="461"/>
                    </a:lnTo>
                    <a:lnTo>
                      <a:pt x="276" y="464"/>
                    </a:lnTo>
                    <a:lnTo>
                      <a:pt x="298" y="467"/>
                    </a:lnTo>
                    <a:lnTo>
                      <a:pt x="319" y="468"/>
                    </a:lnTo>
                    <a:lnTo>
                      <a:pt x="341" y="470"/>
                    </a:lnTo>
                    <a:lnTo>
                      <a:pt x="363" y="471"/>
                    </a:lnTo>
                    <a:lnTo>
                      <a:pt x="383" y="472"/>
                    </a:lnTo>
                    <a:lnTo>
                      <a:pt x="391" y="472"/>
                    </a:lnTo>
                    <a:lnTo>
                      <a:pt x="397" y="470"/>
                    </a:lnTo>
                    <a:lnTo>
                      <a:pt x="401" y="464"/>
                    </a:lnTo>
                    <a:lnTo>
                      <a:pt x="404" y="458"/>
                    </a:lnTo>
                    <a:lnTo>
                      <a:pt x="404" y="451"/>
                    </a:lnTo>
                    <a:lnTo>
                      <a:pt x="401" y="445"/>
                    </a:lnTo>
                    <a:lnTo>
                      <a:pt x="395" y="441"/>
                    </a:lnTo>
                    <a:lnTo>
                      <a:pt x="388" y="438"/>
                    </a:lnTo>
                    <a:lnTo>
                      <a:pt x="369" y="434"/>
                    </a:lnTo>
                    <a:lnTo>
                      <a:pt x="350" y="431"/>
                    </a:lnTo>
                    <a:lnTo>
                      <a:pt x="331" y="426"/>
                    </a:lnTo>
                    <a:lnTo>
                      <a:pt x="310" y="424"/>
                    </a:lnTo>
                    <a:lnTo>
                      <a:pt x="291" y="421"/>
                    </a:lnTo>
                    <a:lnTo>
                      <a:pt x="272" y="418"/>
                    </a:lnTo>
                    <a:lnTo>
                      <a:pt x="251" y="415"/>
                    </a:lnTo>
                    <a:lnTo>
                      <a:pt x="232" y="411"/>
                    </a:lnTo>
                    <a:lnTo>
                      <a:pt x="213" y="408"/>
                    </a:lnTo>
                    <a:lnTo>
                      <a:pt x="194" y="403"/>
                    </a:lnTo>
                    <a:lnTo>
                      <a:pt x="175" y="398"/>
                    </a:lnTo>
                    <a:lnTo>
                      <a:pt x="156" y="393"/>
                    </a:lnTo>
                    <a:lnTo>
                      <a:pt x="138" y="386"/>
                    </a:lnTo>
                    <a:lnTo>
                      <a:pt x="119" y="379"/>
                    </a:lnTo>
                    <a:lnTo>
                      <a:pt x="102" y="372"/>
                    </a:lnTo>
                    <a:lnTo>
                      <a:pt x="84" y="362"/>
                    </a:lnTo>
                    <a:lnTo>
                      <a:pt x="69" y="352"/>
                    </a:lnTo>
                    <a:lnTo>
                      <a:pt x="58" y="339"/>
                    </a:lnTo>
                    <a:lnTo>
                      <a:pt x="49" y="324"/>
                    </a:lnTo>
                    <a:lnTo>
                      <a:pt x="44" y="307"/>
                    </a:lnTo>
                    <a:lnTo>
                      <a:pt x="43" y="290"/>
                    </a:lnTo>
                    <a:lnTo>
                      <a:pt x="44" y="270"/>
                    </a:lnTo>
                    <a:lnTo>
                      <a:pt x="49" y="250"/>
                    </a:lnTo>
                    <a:lnTo>
                      <a:pt x="55" y="234"/>
                    </a:lnTo>
                    <a:lnTo>
                      <a:pt x="65" y="212"/>
                    </a:lnTo>
                    <a:lnTo>
                      <a:pt x="77" y="191"/>
                    </a:lnTo>
                    <a:lnTo>
                      <a:pt x="90" y="172"/>
                    </a:lnTo>
                    <a:lnTo>
                      <a:pt x="104" y="155"/>
                    </a:lnTo>
                    <a:lnTo>
                      <a:pt x="119" y="138"/>
                    </a:lnTo>
                    <a:lnTo>
                      <a:pt x="135" y="120"/>
                    </a:lnTo>
                    <a:lnTo>
                      <a:pt x="154" y="103"/>
                    </a:lnTo>
                    <a:lnTo>
                      <a:pt x="173" y="86"/>
                    </a:lnTo>
                    <a:lnTo>
                      <a:pt x="193" y="71"/>
                    </a:lnTo>
                    <a:lnTo>
                      <a:pt x="218" y="59"/>
                    </a:lnTo>
                    <a:lnTo>
                      <a:pt x="245" y="47"/>
                    </a:lnTo>
                    <a:lnTo>
                      <a:pt x="273" y="36"/>
                    </a:lnTo>
                    <a:lnTo>
                      <a:pt x="298" y="25"/>
                    </a:lnTo>
                    <a:lnTo>
                      <a:pt x="319" y="17"/>
                    </a:lnTo>
                    <a:lnTo>
                      <a:pt x="332" y="8"/>
                    </a:lnTo>
                    <a:lnTo>
                      <a:pt x="336" y="2"/>
                    </a:lnTo>
                    <a:lnTo>
                      <a:pt x="322" y="0"/>
                    </a:lnTo>
                    <a:lnTo>
                      <a:pt x="301" y="1"/>
                    </a:lnTo>
                    <a:lnTo>
                      <a:pt x="278" y="5"/>
                    </a:lnTo>
                    <a:lnTo>
                      <a:pt x="253" y="13"/>
                    </a:lnTo>
                    <a:lnTo>
                      <a:pt x="226" y="23"/>
                    </a:lnTo>
                    <a:lnTo>
                      <a:pt x="201" y="34"/>
                    </a:lnTo>
                    <a:lnTo>
                      <a:pt x="178" y="47"/>
                    </a:lnTo>
                    <a:lnTo>
                      <a:pt x="157" y="61"/>
                    </a:lnTo>
                    <a:close/>
                  </a:path>
                </a:pathLst>
              </a:custGeom>
              <a:solidFill>
                <a:srgbClr val="C9E8FF"/>
              </a:solidFill>
              <a:ln>
                <a:noFill/>
              </a:ln>
              <a:extLst>
                <a:ext uri="{91240B29-F687-4f45-9708-019B960494DF}">
                  <a14:hiddenLine xmlns="" xmlns:a14="http://schemas.microsoft.com/office/drawing/2010/main" w="9525">
                    <a:solidFill>
                      <a:srgbClr val="969696"/>
                    </a:solidFill>
                    <a:round/>
                    <a:headEnd/>
                    <a:tailEnd/>
                  </a14:hiddenLine>
                </a:ext>
              </a:extLst>
            </p:spPr>
            <p:txBody>
              <a:bodyPr/>
              <a:lstStyle/>
              <a:p>
                <a:endParaRPr lang="en-US" dirty="0">
                  <a:latin typeface="+mn-ea"/>
                </a:endParaRPr>
              </a:p>
            </p:txBody>
          </p:sp>
          <p:sp>
            <p:nvSpPr>
              <p:cNvPr id="228" name="Freeform 44">
                <a:extLst>
                  <a:ext uri="{FF2B5EF4-FFF2-40B4-BE49-F238E27FC236}">
                    <a16:creationId xmlns:a16="http://schemas.microsoft.com/office/drawing/2014/main" id="{D43A3B2B-122F-4CAA-BCD3-E1F0A91C8E47}"/>
                  </a:ext>
                </a:extLst>
              </p:cNvPr>
              <p:cNvSpPr>
                <a:spLocks/>
              </p:cNvSpPr>
              <p:nvPr/>
            </p:nvSpPr>
            <p:spPr bwMode="auto">
              <a:xfrm>
                <a:off x="8263" y="4458"/>
                <a:ext cx="118" cy="105"/>
              </a:xfrm>
              <a:custGeom>
                <a:avLst/>
                <a:gdLst>
                  <a:gd name="T0" fmla="*/ 1 w 354"/>
                  <a:gd name="T1" fmla="*/ 0 h 315"/>
                  <a:gd name="T2" fmla="*/ 1 w 354"/>
                  <a:gd name="T3" fmla="*/ 0 h 315"/>
                  <a:gd name="T4" fmla="*/ 1 w 354"/>
                  <a:gd name="T5" fmla="*/ 1 h 315"/>
                  <a:gd name="T6" fmla="*/ 1 w 354"/>
                  <a:gd name="T7" fmla="*/ 1 h 315"/>
                  <a:gd name="T8" fmla="*/ 1 w 354"/>
                  <a:gd name="T9" fmla="*/ 1 h 315"/>
                  <a:gd name="T10" fmla="*/ 1 w 354"/>
                  <a:gd name="T11" fmla="*/ 1 h 315"/>
                  <a:gd name="T12" fmla="*/ 1 w 354"/>
                  <a:gd name="T13" fmla="*/ 1 h 315"/>
                  <a:gd name="T14" fmla="*/ 1 w 354"/>
                  <a:gd name="T15" fmla="*/ 1 h 315"/>
                  <a:gd name="T16" fmla="*/ 1 w 354"/>
                  <a:gd name="T17" fmla="*/ 1 h 315"/>
                  <a:gd name="T18" fmla="*/ 1 w 354"/>
                  <a:gd name="T19" fmla="*/ 1 h 315"/>
                  <a:gd name="T20" fmla="*/ 1 w 354"/>
                  <a:gd name="T21" fmla="*/ 1 h 315"/>
                  <a:gd name="T22" fmla="*/ 1 w 354"/>
                  <a:gd name="T23" fmla="*/ 1 h 315"/>
                  <a:gd name="T24" fmla="*/ 1 w 354"/>
                  <a:gd name="T25" fmla="*/ 1 h 315"/>
                  <a:gd name="T26" fmla="*/ 1 w 354"/>
                  <a:gd name="T27" fmla="*/ 1 h 315"/>
                  <a:gd name="T28" fmla="*/ 1 w 354"/>
                  <a:gd name="T29" fmla="*/ 1 h 315"/>
                  <a:gd name="T30" fmla="*/ 1 w 354"/>
                  <a:gd name="T31" fmla="*/ 1 h 315"/>
                  <a:gd name="T32" fmla="*/ 1 w 354"/>
                  <a:gd name="T33" fmla="*/ 1 h 315"/>
                  <a:gd name="T34" fmla="*/ 1 w 354"/>
                  <a:gd name="T35" fmla="*/ 1 h 315"/>
                  <a:gd name="T36" fmla="*/ 1 w 354"/>
                  <a:gd name="T37" fmla="*/ 1 h 315"/>
                  <a:gd name="T38" fmla="*/ 1 w 354"/>
                  <a:gd name="T39" fmla="*/ 1 h 315"/>
                  <a:gd name="T40" fmla="*/ 1 w 354"/>
                  <a:gd name="T41" fmla="*/ 1 h 315"/>
                  <a:gd name="T42" fmla="*/ 1 w 354"/>
                  <a:gd name="T43" fmla="*/ 1 h 315"/>
                  <a:gd name="T44" fmla="*/ 1 w 354"/>
                  <a:gd name="T45" fmla="*/ 1 h 315"/>
                  <a:gd name="T46" fmla="*/ 1 w 354"/>
                  <a:gd name="T47" fmla="*/ 1 h 315"/>
                  <a:gd name="T48" fmla="*/ 1 w 354"/>
                  <a:gd name="T49" fmla="*/ 1 h 315"/>
                  <a:gd name="T50" fmla="*/ 1 w 354"/>
                  <a:gd name="T51" fmla="*/ 1 h 315"/>
                  <a:gd name="T52" fmla="*/ 1 w 354"/>
                  <a:gd name="T53" fmla="*/ 1 h 315"/>
                  <a:gd name="T54" fmla="*/ 1 w 354"/>
                  <a:gd name="T55" fmla="*/ 0 h 315"/>
                  <a:gd name="T56" fmla="*/ 1 w 354"/>
                  <a:gd name="T57" fmla="*/ 0 h 315"/>
                  <a:gd name="T58" fmla="*/ 1 w 354"/>
                  <a:gd name="T59" fmla="*/ 0 h 315"/>
                  <a:gd name="T60" fmla="*/ 1 w 354"/>
                  <a:gd name="T61" fmla="*/ 0 h 315"/>
                  <a:gd name="T62" fmla="*/ 1 w 354"/>
                  <a:gd name="T63" fmla="*/ 0 h 315"/>
                  <a:gd name="T64" fmla="*/ 1 w 354"/>
                  <a:gd name="T65" fmla="*/ 0 h 315"/>
                  <a:gd name="T66" fmla="*/ 1 w 354"/>
                  <a:gd name="T67" fmla="*/ 0 h 315"/>
                  <a:gd name="T68" fmla="*/ 1 w 354"/>
                  <a:gd name="T69" fmla="*/ 0 h 315"/>
                  <a:gd name="T70" fmla="*/ 1 w 354"/>
                  <a:gd name="T71" fmla="*/ 0 h 315"/>
                  <a:gd name="T72" fmla="*/ 1 w 354"/>
                  <a:gd name="T73" fmla="*/ 0 h 315"/>
                  <a:gd name="T74" fmla="*/ 0 w 354"/>
                  <a:gd name="T75" fmla="*/ 0 h 315"/>
                  <a:gd name="T76" fmla="*/ 0 w 354"/>
                  <a:gd name="T77" fmla="*/ 0 h 315"/>
                  <a:gd name="T78" fmla="*/ 0 w 354"/>
                  <a:gd name="T79" fmla="*/ 0 h 315"/>
                  <a:gd name="T80" fmla="*/ 0 w 354"/>
                  <a:gd name="T81" fmla="*/ 0 h 315"/>
                  <a:gd name="T82" fmla="*/ 0 w 354"/>
                  <a:gd name="T83" fmla="*/ 0 h 315"/>
                  <a:gd name="T84" fmla="*/ 0 w 354"/>
                  <a:gd name="T85" fmla="*/ 0 h 315"/>
                  <a:gd name="T86" fmla="*/ 0 w 354"/>
                  <a:gd name="T87" fmla="*/ 0 h 315"/>
                  <a:gd name="T88" fmla="*/ 0 w 354"/>
                  <a:gd name="T89" fmla="*/ 0 h 315"/>
                  <a:gd name="T90" fmla="*/ 0 w 354"/>
                  <a:gd name="T91" fmla="*/ 0 h 315"/>
                  <a:gd name="T92" fmla="*/ 0 w 354"/>
                  <a:gd name="T93" fmla="*/ 0 h 315"/>
                  <a:gd name="T94" fmla="*/ 0 w 354"/>
                  <a:gd name="T95" fmla="*/ 0 h 315"/>
                  <a:gd name="T96" fmla="*/ 0 w 354"/>
                  <a:gd name="T97" fmla="*/ 0 h 315"/>
                  <a:gd name="T98" fmla="*/ 0 w 354"/>
                  <a:gd name="T99" fmla="*/ 0 h 315"/>
                  <a:gd name="T100" fmla="*/ 0 w 354"/>
                  <a:gd name="T101" fmla="*/ 0 h 315"/>
                  <a:gd name="T102" fmla="*/ 1 w 354"/>
                  <a:gd name="T103" fmla="*/ 0 h 315"/>
                  <a:gd name="T104" fmla="*/ 1 w 354"/>
                  <a:gd name="T105" fmla="*/ 0 h 315"/>
                  <a:gd name="T106" fmla="*/ 1 w 354"/>
                  <a:gd name="T107" fmla="*/ 0 h 315"/>
                  <a:gd name="T108" fmla="*/ 1 w 354"/>
                  <a:gd name="T109" fmla="*/ 0 h 315"/>
                  <a:gd name="T110" fmla="*/ 1 w 354"/>
                  <a:gd name="T111" fmla="*/ 0 h 315"/>
                  <a:gd name="T112" fmla="*/ 1 w 354"/>
                  <a:gd name="T113" fmla="*/ 0 h 315"/>
                  <a:gd name="T114" fmla="*/ 1 w 354"/>
                  <a:gd name="T115" fmla="*/ 0 h 315"/>
                  <a:gd name="T116" fmla="*/ 1 w 354"/>
                  <a:gd name="T117" fmla="*/ 0 h 315"/>
                  <a:gd name="T118" fmla="*/ 1 w 354"/>
                  <a:gd name="T119" fmla="*/ 0 h 315"/>
                  <a:gd name="T120" fmla="*/ 1 w 354"/>
                  <a:gd name="T121" fmla="*/ 0 h 31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54" h="315">
                    <a:moveTo>
                      <a:pt x="294" y="96"/>
                    </a:moveTo>
                    <a:lnTo>
                      <a:pt x="310" y="113"/>
                    </a:lnTo>
                    <a:lnTo>
                      <a:pt x="320" y="133"/>
                    </a:lnTo>
                    <a:lnTo>
                      <a:pt x="325" y="155"/>
                    </a:lnTo>
                    <a:lnTo>
                      <a:pt x="325" y="178"/>
                    </a:lnTo>
                    <a:lnTo>
                      <a:pt x="322" y="197"/>
                    </a:lnTo>
                    <a:lnTo>
                      <a:pt x="316" y="212"/>
                    </a:lnTo>
                    <a:lnTo>
                      <a:pt x="306" y="228"/>
                    </a:lnTo>
                    <a:lnTo>
                      <a:pt x="295" y="241"/>
                    </a:lnTo>
                    <a:lnTo>
                      <a:pt x="282" y="256"/>
                    </a:lnTo>
                    <a:lnTo>
                      <a:pt x="269" y="267"/>
                    </a:lnTo>
                    <a:lnTo>
                      <a:pt x="256" y="280"/>
                    </a:lnTo>
                    <a:lnTo>
                      <a:pt x="243" y="293"/>
                    </a:lnTo>
                    <a:lnTo>
                      <a:pt x="240" y="297"/>
                    </a:lnTo>
                    <a:lnTo>
                      <a:pt x="240" y="302"/>
                    </a:lnTo>
                    <a:lnTo>
                      <a:pt x="240" y="306"/>
                    </a:lnTo>
                    <a:lnTo>
                      <a:pt x="243" y="310"/>
                    </a:lnTo>
                    <a:lnTo>
                      <a:pt x="247" y="313"/>
                    </a:lnTo>
                    <a:lnTo>
                      <a:pt x="253" y="315"/>
                    </a:lnTo>
                    <a:lnTo>
                      <a:pt x="257" y="313"/>
                    </a:lnTo>
                    <a:lnTo>
                      <a:pt x="262" y="310"/>
                    </a:lnTo>
                    <a:lnTo>
                      <a:pt x="291" y="292"/>
                    </a:lnTo>
                    <a:lnTo>
                      <a:pt x="316" y="267"/>
                    </a:lnTo>
                    <a:lnTo>
                      <a:pt x="335" y="240"/>
                    </a:lnTo>
                    <a:lnTo>
                      <a:pt x="348" y="208"/>
                    </a:lnTo>
                    <a:lnTo>
                      <a:pt x="354" y="177"/>
                    </a:lnTo>
                    <a:lnTo>
                      <a:pt x="351" y="143"/>
                    </a:lnTo>
                    <a:lnTo>
                      <a:pt x="339" y="113"/>
                    </a:lnTo>
                    <a:lnTo>
                      <a:pt x="316" y="86"/>
                    </a:lnTo>
                    <a:lnTo>
                      <a:pt x="298" y="72"/>
                    </a:lnTo>
                    <a:lnTo>
                      <a:pt x="278" y="60"/>
                    </a:lnTo>
                    <a:lnTo>
                      <a:pt x="256" y="49"/>
                    </a:lnTo>
                    <a:lnTo>
                      <a:pt x="231" y="39"/>
                    </a:lnTo>
                    <a:lnTo>
                      <a:pt x="206" y="29"/>
                    </a:lnTo>
                    <a:lnTo>
                      <a:pt x="181" y="21"/>
                    </a:lnTo>
                    <a:lnTo>
                      <a:pt x="155" y="16"/>
                    </a:lnTo>
                    <a:lnTo>
                      <a:pt x="130" y="10"/>
                    </a:lnTo>
                    <a:lnTo>
                      <a:pt x="105" y="6"/>
                    </a:lnTo>
                    <a:lnTo>
                      <a:pt x="83" y="3"/>
                    </a:lnTo>
                    <a:lnTo>
                      <a:pt x="61" y="0"/>
                    </a:lnTo>
                    <a:lnTo>
                      <a:pt x="43" y="0"/>
                    </a:lnTo>
                    <a:lnTo>
                      <a:pt x="27" y="0"/>
                    </a:lnTo>
                    <a:lnTo>
                      <a:pt x="14" y="0"/>
                    </a:lnTo>
                    <a:lnTo>
                      <a:pt x="5" y="3"/>
                    </a:lnTo>
                    <a:lnTo>
                      <a:pt x="0" y="6"/>
                    </a:lnTo>
                    <a:lnTo>
                      <a:pt x="15" y="8"/>
                    </a:lnTo>
                    <a:lnTo>
                      <a:pt x="30" y="10"/>
                    </a:lnTo>
                    <a:lnTo>
                      <a:pt x="47" y="13"/>
                    </a:lnTo>
                    <a:lnTo>
                      <a:pt x="65" y="16"/>
                    </a:lnTo>
                    <a:lnTo>
                      <a:pt x="83" y="20"/>
                    </a:lnTo>
                    <a:lnTo>
                      <a:pt x="103" y="23"/>
                    </a:lnTo>
                    <a:lnTo>
                      <a:pt x="122" y="27"/>
                    </a:lnTo>
                    <a:lnTo>
                      <a:pt x="143" y="31"/>
                    </a:lnTo>
                    <a:lnTo>
                      <a:pt x="162" y="37"/>
                    </a:lnTo>
                    <a:lnTo>
                      <a:pt x="182" y="43"/>
                    </a:lnTo>
                    <a:lnTo>
                      <a:pt x="203" y="49"/>
                    </a:lnTo>
                    <a:lnTo>
                      <a:pt x="222" y="56"/>
                    </a:lnTo>
                    <a:lnTo>
                      <a:pt x="241" y="64"/>
                    </a:lnTo>
                    <a:lnTo>
                      <a:pt x="260" y="75"/>
                    </a:lnTo>
                    <a:lnTo>
                      <a:pt x="278" y="85"/>
                    </a:lnTo>
                    <a:lnTo>
                      <a:pt x="294" y="96"/>
                    </a:lnTo>
                    <a:close/>
                  </a:path>
                </a:pathLst>
              </a:custGeom>
              <a:solidFill>
                <a:srgbClr val="C9E8FF"/>
              </a:solidFill>
              <a:ln>
                <a:noFill/>
              </a:ln>
              <a:extLst>
                <a:ext uri="{91240B29-F687-4f45-9708-019B960494DF}">
                  <a14:hiddenLine xmlns="" xmlns:a14="http://schemas.microsoft.com/office/drawing/2010/main" w="6350" cmpd="sng">
                    <a:solidFill>
                      <a:srgbClr val="969696"/>
                    </a:solidFill>
                    <a:round/>
                    <a:headEnd/>
                    <a:tailEnd/>
                  </a14:hiddenLine>
                </a:ext>
              </a:extLst>
            </p:spPr>
            <p:txBody>
              <a:bodyPr/>
              <a:lstStyle/>
              <a:p>
                <a:endParaRPr lang="en-US" dirty="0">
                  <a:latin typeface="+mn-ea"/>
                </a:endParaRPr>
              </a:p>
            </p:txBody>
          </p:sp>
          <p:sp>
            <p:nvSpPr>
              <p:cNvPr id="229" name="Freeform 45">
                <a:extLst>
                  <a:ext uri="{FF2B5EF4-FFF2-40B4-BE49-F238E27FC236}">
                    <a16:creationId xmlns:a16="http://schemas.microsoft.com/office/drawing/2014/main" id="{3B451995-8429-44E5-9873-EFC6BF54E5EA}"/>
                  </a:ext>
                </a:extLst>
              </p:cNvPr>
              <p:cNvSpPr>
                <a:spLocks/>
              </p:cNvSpPr>
              <p:nvPr/>
            </p:nvSpPr>
            <p:spPr bwMode="auto">
              <a:xfrm>
                <a:off x="8023" y="4506"/>
                <a:ext cx="47" cy="99"/>
              </a:xfrm>
              <a:custGeom>
                <a:avLst/>
                <a:gdLst>
                  <a:gd name="T0" fmla="*/ 0 w 143"/>
                  <a:gd name="T1" fmla="*/ 1 h 297"/>
                  <a:gd name="T2" fmla="*/ 0 w 143"/>
                  <a:gd name="T3" fmla="*/ 1 h 297"/>
                  <a:gd name="T4" fmla="*/ 0 w 143"/>
                  <a:gd name="T5" fmla="*/ 1 h 297"/>
                  <a:gd name="T6" fmla="*/ 0 w 143"/>
                  <a:gd name="T7" fmla="*/ 1 h 297"/>
                  <a:gd name="T8" fmla="*/ 0 w 143"/>
                  <a:gd name="T9" fmla="*/ 1 h 297"/>
                  <a:gd name="T10" fmla="*/ 0 w 143"/>
                  <a:gd name="T11" fmla="*/ 1 h 297"/>
                  <a:gd name="T12" fmla="*/ 0 w 143"/>
                  <a:gd name="T13" fmla="*/ 1 h 297"/>
                  <a:gd name="T14" fmla="*/ 0 w 143"/>
                  <a:gd name="T15" fmla="*/ 1 h 297"/>
                  <a:gd name="T16" fmla="*/ 0 w 143"/>
                  <a:gd name="T17" fmla="*/ 1 h 297"/>
                  <a:gd name="T18" fmla="*/ 0 w 143"/>
                  <a:gd name="T19" fmla="*/ 1 h 297"/>
                  <a:gd name="T20" fmla="*/ 1 w 143"/>
                  <a:gd name="T21" fmla="*/ 1 h 297"/>
                  <a:gd name="T22" fmla="*/ 1 w 143"/>
                  <a:gd name="T23" fmla="*/ 1 h 297"/>
                  <a:gd name="T24" fmla="*/ 1 w 143"/>
                  <a:gd name="T25" fmla="*/ 1 h 297"/>
                  <a:gd name="T26" fmla="*/ 1 w 143"/>
                  <a:gd name="T27" fmla="*/ 1 h 297"/>
                  <a:gd name="T28" fmla="*/ 1 w 143"/>
                  <a:gd name="T29" fmla="*/ 1 h 297"/>
                  <a:gd name="T30" fmla="*/ 1 w 143"/>
                  <a:gd name="T31" fmla="*/ 1 h 297"/>
                  <a:gd name="T32" fmla="*/ 0 w 143"/>
                  <a:gd name="T33" fmla="*/ 1 h 297"/>
                  <a:gd name="T34" fmla="*/ 0 w 143"/>
                  <a:gd name="T35" fmla="*/ 1 h 297"/>
                  <a:gd name="T36" fmla="*/ 0 w 143"/>
                  <a:gd name="T37" fmla="*/ 1 h 297"/>
                  <a:gd name="T38" fmla="*/ 0 w 143"/>
                  <a:gd name="T39" fmla="*/ 1 h 297"/>
                  <a:gd name="T40" fmla="*/ 0 w 143"/>
                  <a:gd name="T41" fmla="*/ 1 h 297"/>
                  <a:gd name="T42" fmla="*/ 0 w 143"/>
                  <a:gd name="T43" fmla="*/ 1 h 297"/>
                  <a:gd name="T44" fmla="*/ 0 w 143"/>
                  <a:gd name="T45" fmla="*/ 1 h 297"/>
                  <a:gd name="T46" fmla="*/ 0 w 143"/>
                  <a:gd name="T47" fmla="*/ 1 h 297"/>
                  <a:gd name="T48" fmla="*/ 0 w 143"/>
                  <a:gd name="T49" fmla="*/ 0 h 297"/>
                  <a:gd name="T50" fmla="*/ 0 w 143"/>
                  <a:gd name="T51" fmla="*/ 0 h 297"/>
                  <a:gd name="T52" fmla="*/ 0 w 143"/>
                  <a:gd name="T53" fmla="*/ 0 h 297"/>
                  <a:gd name="T54" fmla="*/ 0 w 143"/>
                  <a:gd name="T55" fmla="*/ 0 h 297"/>
                  <a:gd name="T56" fmla="*/ 0 w 143"/>
                  <a:gd name="T57" fmla="*/ 0 h 297"/>
                  <a:gd name="T58" fmla="*/ 0 w 143"/>
                  <a:gd name="T59" fmla="*/ 0 h 297"/>
                  <a:gd name="T60" fmla="*/ 0 w 143"/>
                  <a:gd name="T61" fmla="*/ 0 h 297"/>
                  <a:gd name="T62" fmla="*/ 1 w 143"/>
                  <a:gd name="T63" fmla="*/ 0 h 297"/>
                  <a:gd name="T64" fmla="*/ 1 w 143"/>
                  <a:gd name="T65" fmla="*/ 0 h 297"/>
                  <a:gd name="T66" fmla="*/ 1 w 143"/>
                  <a:gd name="T67" fmla="*/ 0 h 297"/>
                  <a:gd name="T68" fmla="*/ 0 w 143"/>
                  <a:gd name="T69" fmla="*/ 0 h 297"/>
                  <a:gd name="T70" fmla="*/ 0 w 143"/>
                  <a:gd name="T71" fmla="*/ 0 h 297"/>
                  <a:gd name="T72" fmla="*/ 0 w 143"/>
                  <a:gd name="T73" fmla="*/ 0 h 297"/>
                  <a:gd name="T74" fmla="*/ 0 w 143"/>
                  <a:gd name="T75" fmla="*/ 0 h 297"/>
                  <a:gd name="T76" fmla="*/ 0 w 143"/>
                  <a:gd name="T77" fmla="*/ 0 h 297"/>
                  <a:gd name="T78" fmla="*/ 0 w 143"/>
                  <a:gd name="T79" fmla="*/ 1 h 297"/>
                  <a:gd name="T80" fmla="*/ 0 w 143"/>
                  <a:gd name="T81" fmla="*/ 1 h 29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43" h="297">
                    <a:moveTo>
                      <a:pt x="0" y="162"/>
                    </a:moveTo>
                    <a:lnTo>
                      <a:pt x="0" y="187"/>
                    </a:lnTo>
                    <a:lnTo>
                      <a:pt x="5" y="210"/>
                    </a:lnTo>
                    <a:lnTo>
                      <a:pt x="16" y="231"/>
                    </a:lnTo>
                    <a:lnTo>
                      <a:pt x="30" y="250"/>
                    </a:lnTo>
                    <a:lnTo>
                      <a:pt x="48" y="266"/>
                    </a:lnTo>
                    <a:lnTo>
                      <a:pt x="69" y="280"/>
                    </a:lnTo>
                    <a:lnTo>
                      <a:pt x="92" y="290"/>
                    </a:lnTo>
                    <a:lnTo>
                      <a:pt x="116" y="296"/>
                    </a:lnTo>
                    <a:lnTo>
                      <a:pt x="123" y="297"/>
                    </a:lnTo>
                    <a:lnTo>
                      <a:pt x="130" y="295"/>
                    </a:lnTo>
                    <a:lnTo>
                      <a:pt x="136" y="290"/>
                    </a:lnTo>
                    <a:lnTo>
                      <a:pt x="139" y="284"/>
                    </a:lnTo>
                    <a:lnTo>
                      <a:pt x="139" y="277"/>
                    </a:lnTo>
                    <a:lnTo>
                      <a:pt x="138" y="270"/>
                    </a:lnTo>
                    <a:lnTo>
                      <a:pt x="133" y="264"/>
                    </a:lnTo>
                    <a:lnTo>
                      <a:pt x="126" y="261"/>
                    </a:lnTo>
                    <a:lnTo>
                      <a:pt x="102" y="253"/>
                    </a:lnTo>
                    <a:lnTo>
                      <a:pt x="80" y="241"/>
                    </a:lnTo>
                    <a:lnTo>
                      <a:pt x="63" y="226"/>
                    </a:lnTo>
                    <a:lnTo>
                      <a:pt x="50" y="208"/>
                    </a:lnTo>
                    <a:lnTo>
                      <a:pt x="41" y="187"/>
                    </a:lnTo>
                    <a:lnTo>
                      <a:pt x="36" y="164"/>
                    </a:lnTo>
                    <a:lnTo>
                      <a:pt x="36" y="139"/>
                    </a:lnTo>
                    <a:lnTo>
                      <a:pt x="44" y="113"/>
                    </a:lnTo>
                    <a:lnTo>
                      <a:pt x="52" y="95"/>
                    </a:lnTo>
                    <a:lnTo>
                      <a:pt x="64" y="78"/>
                    </a:lnTo>
                    <a:lnTo>
                      <a:pt x="77" y="62"/>
                    </a:lnTo>
                    <a:lnTo>
                      <a:pt x="92" y="47"/>
                    </a:lnTo>
                    <a:lnTo>
                      <a:pt x="105" y="34"/>
                    </a:lnTo>
                    <a:lnTo>
                      <a:pt x="120" y="23"/>
                    </a:lnTo>
                    <a:lnTo>
                      <a:pt x="133" y="11"/>
                    </a:lnTo>
                    <a:lnTo>
                      <a:pt x="143" y="1"/>
                    </a:lnTo>
                    <a:lnTo>
                      <a:pt x="133" y="0"/>
                    </a:lnTo>
                    <a:lnTo>
                      <a:pt x="117" y="7"/>
                    </a:lnTo>
                    <a:lnTo>
                      <a:pt x="95" y="23"/>
                    </a:lnTo>
                    <a:lnTo>
                      <a:pt x="70" y="44"/>
                    </a:lnTo>
                    <a:lnTo>
                      <a:pt x="47" y="72"/>
                    </a:lnTo>
                    <a:lnTo>
                      <a:pt x="25" y="101"/>
                    </a:lnTo>
                    <a:lnTo>
                      <a:pt x="8" y="132"/>
                    </a:lnTo>
                    <a:lnTo>
                      <a:pt x="0" y="162"/>
                    </a:lnTo>
                    <a:close/>
                  </a:path>
                </a:pathLst>
              </a:custGeom>
              <a:solidFill>
                <a:srgbClr val="C9E8FF"/>
              </a:solidFill>
              <a:ln>
                <a:noFill/>
              </a:ln>
              <a:extLst>
                <a:ext uri="{91240B29-F687-4f45-9708-019B960494DF}">
                  <a14:hiddenLine xmlns="" xmlns:a14="http://schemas.microsoft.com/office/drawing/2010/main" w="9525">
                    <a:solidFill>
                      <a:srgbClr val="969696"/>
                    </a:solidFill>
                    <a:round/>
                    <a:headEnd/>
                    <a:tailEnd/>
                  </a14:hiddenLine>
                </a:ext>
              </a:extLst>
            </p:spPr>
            <p:txBody>
              <a:bodyPr/>
              <a:lstStyle/>
              <a:p>
                <a:endParaRPr lang="en-US" dirty="0">
                  <a:latin typeface="+mn-ea"/>
                </a:endParaRPr>
              </a:p>
            </p:txBody>
          </p:sp>
          <p:sp>
            <p:nvSpPr>
              <p:cNvPr id="230" name="Freeform 46">
                <a:extLst>
                  <a:ext uri="{FF2B5EF4-FFF2-40B4-BE49-F238E27FC236}">
                    <a16:creationId xmlns:a16="http://schemas.microsoft.com/office/drawing/2014/main" id="{CE65FC96-E260-45B6-B475-4C0A6DDE34E7}"/>
                  </a:ext>
                </a:extLst>
              </p:cNvPr>
              <p:cNvSpPr>
                <a:spLocks/>
              </p:cNvSpPr>
              <p:nvPr/>
            </p:nvSpPr>
            <p:spPr bwMode="auto">
              <a:xfrm>
                <a:off x="8360" y="4451"/>
                <a:ext cx="103" cy="129"/>
              </a:xfrm>
              <a:custGeom>
                <a:avLst/>
                <a:gdLst>
                  <a:gd name="T0" fmla="*/ 1 w 309"/>
                  <a:gd name="T1" fmla="*/ 1 h 388"/>
                  <a:gd name="T2" fmla="*/ 1 w 309"/>
                  <a:gd name="T3" fmla="*/ 1 h 388"/>
                  <a:gd name="T4" fmla="*/ 1 w 309"/>
                  <a:gd name="T5" fmla="*/ 1 h 388"/>
                  <a:gd name="T6" fmla="*/ 1 w 309"/>
                  <a:gd name="T7" fmla="*/ 1 h 388"/>
                  <a:gd name="T8" fmla="*/ 1 w 309"/>
                  <a:gd name="T9" fmla="*/ 1 h 388"/>
                  <a:gd name="T10" fmla="*/ 1 w 309"/>
                  <a:gd name="T11" fmla="*/ 1 h 388"/>
                  <a:gd name="T12" fmla="*/ 1 w 309"/>
                  <a:gd name="T13" fmla="*/ 1 h 388"/>
                  <a:gd name="T14" fmla="*/ 1 w 309"/>
                  <a:gd name="T15" fmla="*/ 1 h 388"/>
                  <a:gd name="T16" fmla="*/ 1 w 309"/>
                  <a:gd name="T17" fmla="*/ 1 h 388"/>
                  <a:gd name="T18" fmla="*/ 1 w 309"/>
                  <a:gd name="T19" fmla="*/ 1 h 388"/>
                  <a:gd name="T20" fmla="*/ 1 w 309"/>
                  <a:gd name="T21" fmla="*/ 2 h 388"/>
                  <a:gd name="T22" fmla="*/ 1 w 309"/>
                  <a:gd name="T23" fmla="*/ 2 h 388"/>
                  <a:gd name="T24" fmla="*/ 1 w 309"/>
                  <a:gd name="T25" fmla="*/ 2 h 388"/>
                  <a:gd name="T26" fmla="*/ 1 w 309"/>
                  <a:gd name="T27" fmla="*/ 2 h 388"/>
                  <a:gd name="T28" fmla="*/ 1 w 309"/>
                  <a:gd name="T29" fmla="*/ 2 h 388"/>
                  <a:gd name="T30" fmla="*/ 1 w 309"/>
                  <a:gd name="T31" fmla="*/ 1 h 388"/>
                  <a:gd name="T32" fmla="*/ 1 w 309"/>
                  <a:gd name="T33" fmla="*/ 1 h 388"/>
                  <a:gd name="T34" fmla="*/ 1 w 309"/>
                  <a:gd name="T35" fmla="*/ 1 h 388"/>
                  <a:gd name="T36" fmla="*/ 1 w 309"/>
                  <a:gd name="T37" fmla="*/ 1 h 388"/>
                  <a:gd name="T38" fmla="*/ 1 w 309"/>
                  <a:gd name="T39" fmla="*/ 1 h 388"/>
                  <a:gd name="T40" fmla="*/ 1 w 309"/>
                  <a:gd name="T41" fmla="*/ 1 h 388"/>
                  <a:gd name="T42" fmla="*/ 1 w 309"/>
                  <a:gd name="T43" fmla="*/ 0 h 388"/>
                  <a:gd name="T44" fmla="*/ 1 w 309"/>
                  <a:gd name="T45" fmla="*/ 0 h 388"/>
                  <a:gd name="T46" fmla="*/ 1 w 309"/>
                  <a:gd name="T47" fmla="*/ 0 h 388"/>
                  <a:gd name="T48" fmla="*/ 1 w 309"/>
                  <a:gd name="T49" fmla="*/ 0 h 388"/>
                  <a:gd name="T50" fmla="*/ 1 w 309"/>
                  <a:gd name="T51" fmla="*/ 0 h 388"/>
                  <a:gd name="T52" fmla="*/ 0 w 309"/>
                  <a:gd name="T53" fmla="*/ 0 h 388"/>
                  <a:gd name="T54" fmla="*/ 0 w 309"/>
                  <a:gd name="T55" fmla="*/ 0 h 388"/>
                  <a:gd name="T56" fmla="*/ 0 w 309"/>
                  <a:gd name="T57" fmla="*/ 0 h 388"/>
                  <a:gd name="T58" fmla="*/ 0 w 309"/>
                  <a:gd name="T59" fmla="*/ 0 h 388"/>
                  <a:gd name="T60" fmla="*/ 0 w 309"/>
                  <a:gd name="T61" fmla="*/ 0 h 388"/>
                  <a:gd name="T62" fmla="*/ 0 w 309"/>
                  <a:gd name="T63" fmla="*/ 0 h 388"/>
                  <a:gd name="T64" fmla="*/ 0 w 309"/>
                  <a:gd name="T65" fmla="*/ 0 h 388"/>
                  <a:gd name="T66" fmla="*/ 0 w 309"/>
                  <a:gd name="T67" fmla="*/ 0 h 388"/>
                  <a:gd name="T68" fmla="*/ 1 w 309"/>
                  <a:gd name="T69" fmla="*/ 0 h 388"/>
                  <a:gd name="T70" fmla="*/ 1 w 309"/>
                  <a:gd name="T71" fmla="*/ 0 h 388"/>
                  <a:gd name="T72" fmla="*/ 1 w 309"/>
                  <a:gd name="T73" fmla="*/ 0 h 388"/>
                  <a:gd name="T74" fmla="*/ 1 w 309"/>
                  <a:gd name="T75" fmla="*/ 1 h 388"/>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09" h="388">
                    <a:moveTo>
                      <a:pt x="250" y="145"/>
                    </a:moveTo>
                    <a:lnTo>
                      <a:pt x="260" y="155"/>
                    </a:lnTo>
                    <a:lnTo>
                      <a:pt x="269" y="167"/>
                    </a:lnTo>
                    <a:lnTo>
                      <a:pt x="275" y="180"/>
                    </a:lnTo>
                    <a:lnTo>
                      <a:pt x="281" y="193"/>
                    </a:lnTo>
                    <a:lnTo>
                      <a:pt x="282" y="206"/>
                    </a:lnTo>
                    <a:lnTo>
                      <a:pt x="282" y="220"/>
                    </a:lnTo>
                    <a:lnTo>
                      <a:pt x="278" y="234"/>
                    </a:lnTo>
                    <a:lnTo>
                      <a:pt x="272" y="247"/>
                    </a:lnTo>
                    <a:lnTo>
                      <a:pt x="262" y="262"/>
                    </a:lnTo>
                    <a:lnTo>
                      <a:pt x="250" y="275"/>
                    </a:lnTo>
                    <a:lnTo>
                      <a:pt x="237" y="286"/>
                    </a:lnTo>
                    <a:lnTo>
                      <a:pt x="222" y="298"/>
                    </a:lnTo>
                    <a:lnTo>
                      <a:pt x="209" y="308"/>
                    </a:lnTo>
                    <a:lnTo>
                      <a:pt x="194" y="319"/>
                    </a:lnTo>
                    <a:lnTo>
                      <a:pt x="180" y="331"/>
                    </a:lnTo>
                    <a:lnTo>
                      <a:pt x="166" y="344"/>
                    </a:lnTo>
                    <a:lnTo>
                      <a:pt x="162" y="348"/>
                    </a:lnTo>
                    <a:lnTo>
                      <a:pt x="159" y="354"/>
                    </a:lnTo>
                    <a:lnTo>
                      <a:pt x="156" y="359"/>
                    </a:lnTo>
                    <a:lnTo>
                      <a:pt x="153" y="365"/>
                    </a:lnTo>
                    <a:lnTo>
                      <a:pt x="152" y="371"/>
                    </a:lnTo>
                    <a:lnTo>
                      <a:pt x="152" y="377"/>
                    </a:lnTo>
                    <a:lnTo>
                      <a:pt x="153" y="382"/>
                    </a:lnTo>
                    <a:lnTo>
                      <a:pt x="158" y="387"/>
                    </a:lnTo>
                    <a:lnTo>
                      <a:pt x="163" y="388"/>
                    </a:lnTo>
                    <a:lnTo>
                      <a:pt x="169" y="388"/>
                    </a:lnTo>
                    <a:lnTo>
                      <a:pt x="175" y="387"/>
                    </a:lnTo>
                    <a:lnTo>
                      <a:pt x="180" y="382"/>
                    </a:lnTo>
                    <a:lnTo>
                      <a:pt x="194" y="367"/>
                    </a:lnTo>
                    <a:lnTo>
                      <a:pt x="210" y="351"/>
                    </a:lnTo>
                    <a:lnTo>
                      <a:pt x="227" y="337"/>
                    </a:lnTo>
                    <a:lnTo>
                      <a:pt x="244" y="322"/>
                    </a:lnTo>
                    <a:lnTo>
                      <a:pt x="260" y="308"/>
                    </a:lnTo>
                    <a:lnTo>
                      <a:pt x="275" y="292"/>
                    </a:lnTo>
                    <a:lnTo>
                      <a:pt x="290" y="275"/>
                    </a:lnTo>
                    <a:lnTo>
                      <a:pt x="300" y="256"/>
                    </a:lnTo>
                    <a:lnTo>
                      <a:pt x="307" y="234"/>
                    </a:lnTo>
                    <a:lnTo>
                      <a:pt x="309" y="213"/>
                    </a:lnTo>
                    <a:lnTo>
                      <a:pt x="304" y="191"/>
                    </a:lnTo>
                    <a:lnTo>
                      <a:pt x="297" y="171"/>
                    </a:lnTo>
                    <a:lnTo>
                      <a:pt x="285" y="151"/>
                    </a:lnTo>
                    <a:lnTo>
                      <a:pt x="271" y="134"/>
                    </a:lnTo>
                    <a:lnTo>
                      <a:pt x="253" y="118"/>
                    </a:lnTo>
                    <a:lnTo>
                      <a:pt x="235" y="104"/>
                    </a:lnTo>
                    <a:lnTo>
                      <a:pt x="222" y="94"/>
                    </a:lnTo>
                    <a:lnTo>
                      <a:pt x="207" y="85"/>
                    </a:lnTo>
                    <a:lnTo>
                      <a:pt x="191" y="75"/>
                    </a:lnTo>
                    <a:lnTo>
                      <a:pt x="175" y="65"/>
                    </a:lnTo>
                    <a:lnTo>
                      <a:pt x="159" y="55"/>
                    </a:lnTo>
                    <a:lnTo>
                      <a:pt x="141" y="45"/>
                    </a:lnTo>
                    <a:lnTo>
                      <a:pt x="124" y="36"/>
                    </a:lnTo>
                    <a:lnTo>
                      <a:pt x="108" y="28"/>
                    </a:lnTo>
                    <a:lnTo>
                      <a:pt x="92" y="20"/>
                    </a:lnTo>
                    <a:lnTo>
                      <a:pt x="75" y="13"/>
                    </a:lnTo>
                    <a:lnTo>
                      <a:pt x="59" y="9"/>
                    </a:lnTo>
                    <a:lnTo>
                      <a:pt x="45" y="5"/>
                    </a:lnTo>
                    <a:lnTo>
                      <a:pt x="31" y="2"/>
                    </a:lnTo>
                    <a:lnTo>
                      <a:pt x="20" y="0"/>
                    </a:lnTo>
                    <a:lnTo>
                      <a:pt x="9" y="2"/>
                    </a:lnTo>
                    <a:lnTo>
                      <a:pt x="0" y="5"/>
                    </a:lnTo>
                    <a:lnTo>
                      <a:pt x="11" y="7"/>
                    </a:lnTo>
                    <a:lnTo>
                      <a:pt x="23" y="12"/>
                    </a:lnTo>
                    <a:lnTo>
                      <a:pt x="36" y="17"/>
                    </a:lnTo>
                    <a:lnTo>
                      <a:pt x="49" y="23"/>
                    </a:lnTo>
                    <a:lnTo>
                      <a:pt x="65" y="30"/>
                    </a:lnTo>
                    <a:lnTo>
                      <a:pt x="81" y="38"/>
                    </a:lnTo>
                    <a:lnTo>
                      <a:pt x="99" y="46"/>
                    </a:lnTo>
                    <a:lnTo>
                      <a:pt x="116" y="55"/>
                    </a:lnTo>
                    <a:lnTo>
                      <a:pt x="134" y="65"/>
                    </a:lnTo>
                    <a:lnTo>
                      <a:pt x="152" y="75"/>
                    </a:lnTo>
                    <a:lnTo>
                      <a:pt x="169" y="86"/>
                    </a:lnTo>
                    <a:lnTo>
                      <a:pt x="187" y="98"/>
                    </a:lnTo>
                    <a:lnTo>
                      <a:pt x="205" y="109"/>
                    </a:lnTo>
                    <a:lnTo>
                      <a:pt x="221" y="121"/>
                    </a:lnTo>
                    <a:lnTo>
                      <a:pt x="235" y="132"/>
                    </a:lnTo>
                    <a:lnTo>
                      <a:pt x="250" y="145"/>
                    </a:lnTo>
                    <a:close/>
                  </a:path>
                </a:pathLst>
              </a:custGeom>
              <a:solidFill>
                <a:srgbClr val="C9E8FF"/>
              </a:solidFill>
              <a:ln>
                <a:noFill/>
              </a:ln>
              <a:extLst>
                <a:ext uri="{91240B29-F687-4f45-9708-019B960494DF}">
                  <a14:hiddenLine xmlns="" xmlns:a14="http://schemas.microsoft.com/office/drawing/2010/main" w="9525">
                    <a:solidFill>
                      <a:srgbClr val="969696"/>
                    </a:solidFill>
                    <a:round/>
                    <a:headEnd/>
                    <a:tailEnd/>
                  </a14:hiddenLine>
                </a:ext>
              </a:extLst>
            </p:spPr>
            <p:txBody>
              <a:bodyPr/>
              <a:lstStyle/>
              <a:p>
                <a:endParaRPr lang="en-US" dirty="0">
                  <a:latin typeface="+mn-ea"/>
                </a:endParaRPr>
              </a:p>
            </p:txBody>
          </p:sp>
          <p:sp>
            <p:nvSpPr>
              <p:cNvPr id="231" name="Freeform 47">
                <a:extLst>
                  <a:ext uri="{FF2B5EF4-FFF2-40B4-BE49-F238E27FC236}">
                    <a16:creationId xmlns:a16="http://schemas.microsoft.com/office/drawing/2014/main" id="{816711D8-2843-4FC7-AA86-A13E964A85CD}"/>
                  </a:ext>
                </a:extLst>
              </p:cNvPr>
              <p:cNvSpPr>
                <a:spLocks/>
              </p:cNvSpPr>
              <p:nvPr/>
            </p:nvSpPr>
            <p:spPr bwMode="auto">
              <a:xfrm>
                <a:off x="8279" y="4648"/>
                <a:ext cx="135" cy="97"/>
              </a:xfrm>
              <a:custGeom>
                <a:avLst/>
                <a:gdLst>
                  <a:gd name="T0" fmla="*/ 1 w 406"/>
                  <a:gd name="T1" fmla="*/ 0 h 292"/>
                  <a:gd name="T2" fmla="*/ 1 w 406"/>
                  <a:gd name="T3" fmla="*/ 1 h 292"/>
                  <a:gd name="T4" fmla="*/ 2 w 406"/>
                  <a:gd name="T5" fmla="*/ 1 h 292"/>
                  <a:gd name="T6" fmla="*/ 2 w 406"/>
                  <a:gd name="T7" fmla="*/ 1 h 292"/>
                  <a:gd name="T8" fmla="*/ 2 w 406"/>
                  <a:gd name="T9" fmla="*/ 1 h 292"/>
                  <a:gd name="T10" fmla="*/ 2 w 406"/>
                  <a:gd name="T11" fmla="*/ 1 h 292"/>
                  <a:gd name="T12" fmla="*/ 2 w 406"/>
                  <a:gd name="T13" fmla="*/ 1 h 292"/>
                  <a:gd name="T14" fmla="*/ 2 w 406"/>
                  <a:gd name="T15" fmla="*/ 1 h 292"/>
                  <a:gd name="T16" fmla="*/ 1 w 406"/>
                  <a:gd name="T17" fmla="*/ 1 h 292"/>
                  <a:gd name="T18" fmla="*/ 1 w 406"/>
                  <a:gd name="T19" fmla="*/ 1 h 292"/>
                  <a:gd name="T20" fmla="*/ 1 w 406"/>
                  <a:gd name="T21" fmla="*/ 0 h 292"/>
                  <a:gd name="T22" fmla="*/ 1 w 406"/>
                  <a:gd name="T23" fmla="*/ 0 h 292"/>
                  <a:gd name="T24" fmla="*/ 1 w 406"/>
                  <a:gd name="T25" fmla="*/ 0 h 292"/>
                  <a:gd name="T26" fmla="*/ 1 w 406"/>
                  <a:gd name="T27" fmla="*/ 0 h 292"/>
                  <a:gd name="T28" fmla="*/ 1 w 406"/>
                  <a:gd name="T29" fmla="*/ 0 h 292"/>
                  <a:gd name="T30" fmla="*/ 1 w 406"/>
                  <a:gd name="T31" fmla="*/ 0 h 292"/>
                  <a:gd name="T32" fmla="*/ 0 w 406"/>
                  <a:gd name="T33" fmla="*/ 0 h 292"/>
                  <a:gd name="T34" fmla="*/ 0 w 406"/>
                  <a:gd name="T35" fmla="*/ 0 h 292"/>
                  <a:gd name="T36" fmla="*/ 0 w 406"/>
                  <a:gd name="T37" fmla="*/ 1 h 292"/>
                  <a:gd name="T38" fmla="*/ 0 w 406"/>
                  <a:gd name="T39" fmla="*/ 1 h 292"/>
                  <a:gd name="T40" fmla="*/ 0 w 406"/>
                  <a:gd name="T41" fmla="*/ 1 h 292"/>
                  <a:gd name="T42" fmla="*/ 0 w 406"/>
                  <a:gd name="T43" fmla="*/ 0 h 292"/>
                  <a:gd name="T44" fmla="*/ 0 w 406"/>
                  <a:gd name="T45" fmla="*/ 0 h 292"/>
                  <a:gd name="T46" fmla="*/ 0 w 406"/>
                  <a:gd name="T47" fmla="*/ 0 h 292"/>
                  <a:gd name="T48" fmla="*/ 1 w 406"/>
                  <a:gd name="T49" fmla="*/ 0 h 292"/>
                  <a:gd name="T50" fmla="*/ 1 w 406"/>
                  <a:gd name="T51" fmla="*/ 0 h 292"/>
                  <a:gd name="T52" fmla="*/ 1 w 406"/>
                  <a:gd name="T53" fmla="*/ 0 h 292"/>
                  <a:gd name="T54" fmla="*/ 1 w 406"/>
                  <a:gd name="T55" fmla="*/ 0 h 292"/>
                  <a:gd name="T56" fmla="*/ 1 w 406"/>
                  <a:gd name="T57" fmla="*/ 0 h 292"/>
                  <a:gd name="T58" fmla="*/ 1 w 406"/>
                  <a:gd name="T59" fmla="*/ 0 h 292"/>
                  <a:gd name="T60" fmla="*/ 1 w 406"/>
                  <a:gd name="T61" fmla="*/ 0 h 292"/>
                  <a:gd name="T62" fmla="*/ 1 w 406"/>
                  <a:gd name="T63" fmla="*/ 0 h 29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06" h="292">
                    <a:moveTo>
                      <a:pt x="326" y="36"/>
                    </a:moveTo>
                    <a:lnTo>
                      <a:pt x="332" y="65"/>
                    </a:lnTo>
                    <a:lnTo>
                      <a:pt x="340" y="93"/>
                    </a:lnTo>
                    <a:lnTo>
                      <a:pt x="351" y="123"/>
                    </a:lnTo>
                    <a:lnTo>
                      <a:pt x="361" y="152"/>
                    </a:lnTo>
                    <a:lnTo>
                      <a:pt x="373" y="181"/>
                    </a:lnTo>
                    <a:lnTo>
                      <a:pt x="384" y="210"/>
                    </a:lnTo>
                    <a:lnTo>
                      <a:pt x="395" y="237"/>
                    </a:lnTo>
                    <a:lnTo>
                      <a:pt x="405" y="266"/>
                    </a:lnTo>
                    <a:lnTo>
                      <a:pt x="406" y="273"/>
                    </a:lnTo>
                    <a:lnTo>
                      <a:pt x="406" y="279"/>
                    </a:lnTo>
                    <a:lnTo>
                      <a:pt x="404" y="284"/>
                    </a:lnTo>
                    <a:lnTo>
                      <a:pt x="399" y="289"/>
                    </a:lnTo>
                    <a:lnTo>
                      <a:pt x="393" y="292"/>
                    </a:lnTo>
                    <a:lnTo>
                      <a:pt x="387" y="292"/>
                    </a:lnTo>
                    <a:lnTo>
                      <a:pt x="381" y="289"/>
                    </a:lnTo>
                    <a:lnTo>
                      <a:pt x="377" y="283"/>
                    </a:lnTo>
                    <a:lnTo>
                      <a:pt x="364" y="251"/>
                    </a:lnTo>
                    <a:lnTo>
                      <a:pt x="352" y="213"/>
                    </a:lnTo>
                    <a:lnTo>
                      <a:pt x="339" y="171"/>
                    </a:lnTo>
                    <a:lnTo>
                      <a:pt x="329" y="131"/>
                    </a:lnTo>
                    <a:lnTo>
                      <a:pt x="318" y="93"/>
                    </a:lnTo>
                    <a:lnTo>
                      <a:pt x="311" y="63"/>
                    </a:lnTo>
                    <a:lnTo>
                      <a:pt x="307" y="42"/>
                    </a:lnTo>
                    <a:lnTo>
                      <a:pt x="305" y="34"/>
                    </a:lnTo>
                    <a:lnTo>
                      <a:pt x="283" y="34"/>
                    </a:lnTo>
                    <a:lnTo>
                      <a:pt x="261" y="36"/>
                    </a:lnTo>
                    <a:lnTo>
                      <a:pt x="239" y="39"/>
                    </a:lnTo>
                    <a:lnTo>
                      <a:pt x="216" y="43"/>
                    </a:lnTo>
                    <a:lnTo>
                      <a:pt x="192" y="50"/>
                    </a:lnTo>
                    <a:lnTo>
                      <a:pt x="170" y="57"/>
                    </a:lnTo>
                    <a:lnTo>
                      <a:pt x="148" y="65"/>
                    </a:lnTo>
                    <a:lnTo>
                      <a:pt x="126" y="73"/>
                    </a:lnTo>
                    <a:lnTo>
                      <a:pt x="106" y="83"/>
                    </a:lnTo>
                    <a:lnTo>
                      <a:pt x="85" y="93"/>
                    </a:lnTo>
                    <a:lnTo>
                      <a:pt x="67" y="103"/>
                    </a:lnTo>
                    <a:lnTo>
                      <a:pt x="50" y="113"/>
                    </a:lnTo>
                    <a:lnTo>
                      <a:pt x="34" y="122"/>
                    </a:lnTo>
                    <a:lnTo>
                      <a:pt x="20" y="132"/>
                    </a:lnTo>
                    <a:lnTo>
                      <a:pt x="9" y="141"/>
                    </a:lnTo>
                    <a:lnTo>
                      <a:pt x="0" y="148"/>
                    </a:lnTo>
                    <a:lnTo>
                      <a:pt x="0" y="133"/>
                    </a:lnTo>
                    <a:lnTo>
                      <a:pt x="7" y="118"/>
                    </a:lnTo>
                    <a:lnTo>
                      <a:pt x="19" y="102"/>
                    </a:lnTo>
                    <a:lnTo>
                      <a:pt x="35" y="86"/>
                    </a:lnTo>
                    <a:lnTo>
                      <a:pt x="53" y="70"/>
                    </a:lnTo>
                    <a:lnTo>
                      <a:pt x="73" y="54"/>
                    </a:lnTo>
                    <a:lnTo>
                      <a:pt x="92" y="43"/>
                    </a:lnTo>
                    <a:lnTo>
                      <a:pt x="111" y="33"/>
                    </a:lnTo>
                    <a:lnTo>
                      <a:pt x="139" y="23"/>
                    </a:lnTo>
                    <a:lnTo>
                      <a:pt x="173" y="14"/>
                    </a:lnTo>
                    <a:lnTo>
                      <a:pt x="210" y="8"/>
                    </a:lnTo>
                    <a:lnTo>
                      <a:pt x="245" y="4"/>
                    </a:lnTo>
                    <a:lnTo>
                      <a:pt x="277" y="1"/>
                    </a:lnTo>
                    <a:lnTo>
                      <a:pt x="304" y="0"/>
                    </a:lnTo>
                    <a:lnTo>
                      <a:pt x="321" y="0"/>
                    </a:lnTo>
                    <a:lnTo>
                      <a:pt x="329" y="0"/>
                    </a:lnTo>
                    <a:lnTo>
                      <a:pt x="336" y="1"/>
                    </a:lnTo>
                    <a:lnTo>
                      <a:pt x="342" y="6"/>
                    </a:lnTo>
                    <a:lnTo>
                      <a:pt x="345" y="11"/>
                    </a:lnTo>
                    <a:lnTo>
                      <a:pt x="346" y="19"/>
                    </a:lnTo>
                    <a:lnTo>
                      <a:pt x="345" y="26"/>
                    </a:lnTo>
                    <a:lnTo>
                      <a:pt x="340" y="31"/>
                    </a:lnTo>
                    <a:lnTo>
                      <a:pt x="335" y="34"/>
                    </a:lnTo>
                    <a:lnTo>
                      <a:pt x="326" y="36"/>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32" name="Freeform 48">
                <a:extLst>
                  <a:ext uri="{FF2B5EF4-FFF2-40B4-BE49-F238E27FC236}">
                    <a16:creationId xmlns:a16="http://schemas.microsoft.com/office/drawing/2014/main" id="{D005E1FC-597C-49DC-A4F9-DA6D48F3D471}"/>
                  </a:ext>
                </a:extLst>
              </p:cNvPr>
              <p:cNvSpPr>
                <a:spLocks/>
              </p:cNvSpPr>
              <p:nvPr/>
            </p:nvSpPr>
            <p:spPr bwMode="auto">
              <a:xfrm>
                <a:off x="8272" y="4697"/>
                <a:ext cx="146" cy="320"/>
              </a:xfrm>
              <a:custGeom>
                <a:avLst/>
                <a:gdLst>
                  <a:gd name="T0" fmla="*/ 0 w 439"/>
                  <a:gd name="T1" fmla="*/ 1 h 960"/>
                  <a:gd name="T2" fmla="*/ 0 w 439"/>
                  <a:gd name="T3" fmla="*/ 1 h 960"/>
                  <a:gd name="T4" fmla="*/ 0 w 439"/>
                  <a:gd name="T5" fmla="*/ 2 h 960"/>
                  <a:gd name="T6" fmla="*/ 1 w 439"/>
                  <a:gd name="T7" fmla="*/ 2 h 960"/>
                  <a:gd name="T8" fmla="*/ 1 w 439"/>
                  <a:gd name="T9" fmla="*/ 2 h 960"/>
                  <a:gd name="T10" fmla="*/ 1 w 439"/>
                  <a:gd name="T11" fmla="*/ 3 h 960"/>
                  <a:gd name="T12" fmla="*/ 1 w 439"/>
                  <a:gd name="T13" fmla="*/ 3 h 960"/>
                  <a:gd name="T14" fmla="*/ 1 w 439"/>
                  <a:gd name="T15" fmla="*/ 3 h 960"/>
                  <a:gd name="T16" fmla="*/ 1 w 439"/>
                  <a:gd name="T17" fmla="*/ 3 h 960"/>
                  <a:gd name="T18" fmla="*/ 2 w 439"/>
                  <a:gd name="T19" fmla="*/ 4 h 960"/>
                  <a:gd name="T20" fmla="*/ 2 w 439"/>
                  <a:gd name="T21" fmla="*/ 4 h 960"/>
                  <a:gd name="T22" fmla="*/ 2 w 439"/>
                  <a:gd name="T23" fmla="*/ 4 h 960"/>
                  <a:gd name="T24" fmla="*/ 2 w 439"/>
                  <a:gd name="T25" fmla="*/ 4 h 960"/>
                  <a:gd name="T26" fmla="*/ 2 w 439"/>
                  <a:gd name="T27" fmla="*/ 4 h 960"/>
                  <a:gd name="T28" fmla="*/ 2 w 439"/>
                  <a:gd name="T29" fmla="*/ 4 h 960"/>
                  <a:gd name="T30" fmla="*/ 2 w 439"/>
                  <a:gd name="T31" fmla="*/ 4 h 960"/>
                  <a:gd name="T32" fmla="*/ 2 w 439"/>
                  <a:gd name="T33" fmla="*/ 4 h 960"/>
                  <a:gd name="T34" fmla="*/ 2 w 439"/>
                  <a:gd name="T35" fmla="*/ 3 h 960"/>
                  <a:gd name="T36" fmla="*/ 1 w 439"/>
                  <a:gd name="T37" fmla="*/ 3 h 960"/>
                  <a:gd name="T38" fmla="*/ 1 w 439"/>
                  <a:gd name="T39" fmla="*/ 3 h 960"/>
                  <a:gd name="T40" fmla="*/ 1 w 439"/>
                  <a:gd name="T41" fmla="*/ 3 h 960"/>
                  <a:gd name="T42" fmla="*/ 1 w 439"/>
                  <a:gd name="T43" fmla="*/ 2 h 960"/>
                  <a:gd name="T44" fmla="*/ 1 w 439"/>
                  <a:gd name="T45" fmla="*/ 2 h 960"/>
                  <a:gd name="T46" fmla="*/ 1 w 439"/>
                  <a:gd name="T47" fmla="*/ 1 h 960"/>
                  <a:gd name="T48" fmla="*/ 0 w 439"/>
                  <a:gd name="T49" fmla="*/ 1 h 960"/>
                  <a:gd name="T50" fmla="*/ 0 w 439"/>
                  <a:gd name="T51" fmla="*/ 1 h 960"/>
                  <a:gd name="T52" fmla="*/ 0 w 439"/>
                  <a:gd name="T53" fmla="*/ 0 h 960"/>
                  <a:gd name="T54" fmla="*/ 0 w 439"/>
                  <a:gd name="T55" fmla="*/ 0 h 960"/>
                  <a:gd name="T56" fmla="*/ 0 w 439"/>
                  <a:gd name="T57" fmla="*/ 0 h 960"/>
                  <a:gd name="T58" fmla="*/ 0 w 439"/>
                  <a:gd name="T59" fmla="*/ 0 h 960"/>
                  <a:gd name="T60" fmla="*/ 0 w 439"/>
                  <a:gd name="T61" fmla="*/ 0 h 960"/>
                  <a:gd name="T62" fmla="*/ 0 w 439"/>
                  <a:gd name="T63" fmla="*/ 0 h 960"/>
                  <a:gd name="T64" fmla="*/ 0 w 439"/>
                  <a:gd name="T65" fmla="*/ 1 h 960"/>
                  <a:gd name="T66" fmla="*/ 0 w 439"/>
                  <a:gd name="T67" fmla="*/ 1 h 96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39" h="960">
                    <a:moveTo>
                      <a:pt x="72" y="270"/>
                    </a:moveTo>
                    <a:lnTo>
                      <a:pt x="82" y="289"/>
                    </a:lnTo>
                    <a:lnTo>
                      <a:pt x="85" y="302"/>
                    </a:lnTo>
                    <a:lnTo>
                      <a:pt x="87" y="316"/>
                    </a:lnTo>
                    <a:lnTo>
                      <a:pt x="93" y="336"/>
                    </a:lnTo>
                    <a:lnTo>
                      <a:pt x="107" y="376"/>
                    </a:lnTo>
                    <a:lnTo>
                      <a:pt x="124" y="417"/>
                    </a:lnTo>
                    <a:lnTo>
                      <a:pt x="141" y="455"/>
                    </a:lnTo>
                    <a:lnTo>
                      <a:pt x="157" y="494"/>
                    </a:lnTo>
                    <a:lnTo>
                      <a:pt x="175" y="533"/>
                    </a:lnTo>
                    <a:lnTo>
                      <a:pt x="193" y="572"/>
                    </a:lnTo>
                    <a:lnTo>
                      <a:pt x="210" y="611"/>
                    </a:lnTo>
                    <a:lnTo>
                      <a:pt x="229" y="649"/>
                    </a:lnTo>
                    <a:lnTo>
                      <a:pt x="248" y="687"/>
                    </a:lnTo>
                    <a:lnTo>
                      <a:pt x="267" y="726"/>
                    </a:lnTo>
                    <a:lnTo>
                      <a:pt x="287" y="763"/>
                    </a:lnTo>
                    <a:lnTo>
                      <a:pt x="307" y="802"/>
                    </a:lnTo>
                    <a:lnTo>
                      <a:pt x="326" y="839"/>
                    </a:lnTo>
                    <a:lnTo>
                      <a:pt x="347" y="878"/>
                    </a:lnTo>
                    <a:lnTo>
                      <a:pt x="367" y="915"/>
                    </a:lnTo>
                    <a:lnTo>
                      <a:pt x="388" y="954"/>
                    </a:lnTo>
                    <a:lnTo>
                      <a:pt x="391" y="957"/>
                    </a:lnTo>
                    <a:lnTo>
                      <a:pt x="397" y="958"/>
                    </a:lnTo>
                    <a:lnTo>
                      <a:pt x="404" y="960"/>
                    </a:lnTo>
                    <a:lnTo>
                      <a:pt x="413" y="960"/>
                    </a:lnTo>
                    <a:lnTo>
                      <a:pt x="420" y="960"/>
                    </a:lnTo>
                    <a:lnTo>
                      <a:pt x="427" y="958"/>
                    </a:lnTo>
                    <a:lnTo>
                      <a:pt x="433" y="957"/>
                    </a:lnTo>
                    <a:lnTo>
                      <a:pt x="436" y="954"/>
                    </a:lnTo>
                    <a:lnTo>
                      <a:pt x="439" y="948"/>
                    </a:lnTo>
                    <a:lnTo>
                      <a:pt x="439" y="943"/>
                    </a:lnTo>
                    <a:lnTo>
                      <a:pt x="436" y="937"/>
                    </a:lnTo>
                    <a:lnTo>
                      <a:pt x="432" y="932"/>
                    </a:lnTo>
                    <a:lnTo>
                      <a:pt x="414" y="902"/>
                    </a:lnTo>
                    <a:lnTo>
                      <a:pt x="398" y="874"/>
                    </a:lnTo>
                    <a:lnTo>
                      <a:pt x="380" y="843"/>
                    </a:lnTo>
                    <a:lnTo>
                      <a:pt x="364" y="813"/>
                    </a:lnTo>
                    <a:lnTo>
                      <a:pt x="348" y="784"/>
                    </a:lnTo>
                    <a:lnTo>
                      <a:pt x="332" y="754"/>
                    </a:lnTo>
                    <a:lnTo>
                      <a:pt x="314" y="724"/>
                    </a:lnTo>
                    <a:lnTo>
                      <a:pt x="298" y="694"/>
                    </a:lnTo>
                    <a:lnTo>
                      <a:pt x="269" y="638"/>
                    </a:lnTo>
                    <a:lnTo>
                      <a:pt x="242" y="585"/>
                    </a:lnTo>
                    <a:lnTo>
                      <a:pt x="216" y="532"/>
                    </a:lnTo>
                    <a:lnTo>
                      <a:pt x="193" y="477"/>
                    </a:lnTo>
                    <a:lnTo>
                      <a:pt x="169" y="424"/>
                    </a:lnTo>
                    <a:lnTo>
                      <a:pt x="149" y="369"/>
                    </a:lnTo>
                    <a:lnTo>
                      <a:pt x="128" y="312"/>
                    </a:lnTo>
                    <a:lnTo>
                      <a:pt x="107" y="253"/>
                    </a:lnTo>
                    <a:lnTo>
                      <a:pt x="91" y="220"/>
                    </a:lnTo>
                    <a:lnTo>
                      <a:pt x="75" y="181"/>
                    </a:lnTo>
                    <a:lnTo>
                      <a:pt x="60" y="139"/>
                    </a:lnTo>
                    <a:lnTo>
                      <a:pt x="47" y="99"/>
                    </a:lnTo>
                    <a:lnTo>
                      <a:pt x="35" y="62"/>
                    </a:lnTo>
                    <a:lnTo>
                      <a:pt x="25" y="31"/>
                    </a:lnTo>
                    <a:lnTo>
                      <a:pt x="15" y="10"/>
                    </a:lnTo>
                    <a:lnTo>
                      <a:pt x="8" y="0"/>
                    </a:lnTo>
                    <a:lnTo>
                      <a:pt x="5" y="1"/>
                    </a:lnTo>
                    <a:lnTo>
                      <a:pt x="2" y="4"/>
                    </a:lnTo>
                    <a:lnTo>
                      <a:pt x="0" y="10"/>
                    </a:lnTo>
                    <a:lnTo>
                      <a:pt x="0" y="14"/>
                    </a:lnTo>
                    <a:lnTo>
                      <a:pt x="6" y="47"/>
                    </a:lnTo>
                    <a:lnTo>
                      <a:pt x="11" y="82"/>
                    </a:lnTo>
                    <a:lnTo>
                      <a:pt x="16" y="115"/>
                    </a:lnTo>
                    <a:lnTo>
                      <a:pt x="24" y="146"/>
                    </a:lnTo>
                    <a:lnTo>
                      <a:pt x="33" y="179"/>
                    </a:lnTo>
                    <a:lnTo>
                      <a:pt x="43" y="211"/>
                    </a:lnTo>
                    <a:lnTo>
                      <a:pt x="56" y="241"/>
                    </a:lnTo>
                    <a:lnTo>
                      <a:pt x="72" y="270"/>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33" name="Freeform 49">
                <a:extLst>
                  <a:ext uri="{FF2B5EF4-FFF2-40B4-BE49-F238E27FC236}">
                    <a16:creationId xmlns:a16="http://schemas.microsoft.com/office/drawing/2014/main" id="{325113DE-93C9-4028-88C4-4FFF8DBFF222}"/>
                  </a:ext>
                </a:extLst>
              </p:cNvPr>
              <p:cNvSpPr>
                <a:spLocks/>
              </p:cNvSpPr>
              <p:nvPr/>
            </p:nvSpPr>
            <p:spPr bwMode="auto">
              <a:xfrm>
                <a:off x="8416" y="4972"/>
                <a:ext cx="128" cy="66"/>
              </a:xfrm>
              <a:custGeom>
                <a:avLst/>
                <a:gdLst>
                  <a:gd name="T0" fmla="*/ 0 w 382"/>
                  <a:gd name="T1" fmla="*/ 1 h 198"/>
                  <a:gd name="T2" fmla="*/ 0 w 382"/>
                  <a:gd name="T3" fmla="*/ 1 h 198"/>
                  <a:gd name="T4" fmla="*/ 0 w 382"/>
                  <a:gd name="T5" fmla="*/ 1 h 198"/>
                  <a:gd name="T6" fmla="*/ 0 w 382"/>
                  <a:gd name="T7" fmla="*/ 1 h 198"/>
                  <a:gd name="T8" fmla="*/ 0 w 382"/>
                  <a:gd name="T9" fmla="*/ 1 h 198"/>
                  <a:gd name="T10" fmla="*/ 0 w 382"/>
                  <a:gd name="T11" fmla="*/ 1 h 198"/>
                  <a:gd name="T12" fmla="*/ 0 w 382"/>
                  <a:gd name="T13" fmla="*/ 1 h 198"/>
                  <a:gd name="T14" fmla="*/ 0 w 382"/>
                  <a:gd name="T15" fmla="*/ 1 h 198"/>
                  <a:gd name="T16" fmla="*/ 0 w 382"/>
                  <a:gd name="T17" fmla="*/ 1 h 198"/>
                  <a:gd name="T18" fmla="*/ 1 w 382"/>
                  <a:gd name="T19" fmla="*/ 1 h 198"/>
                  <a:gd name="T20" fmla="*/ 1 w 382"/>
                  <a:gd name="T21" fmla="*/ 1 h 198"/>
                  <a:gd name="T22" fmla="*/ 1 w 382"/>
                  <a:gd name="T23" fmla="*/ 1 h 198"/>
                  <a:gd name="T24" fmla="*/ 1 w 382"/>
                  <a:gd name="T25" fmla="*/ 0 h 198"/>
                  <a:gd name="T26" fmla="*/ 1 w 382"/>
                  <a:gd name="T27" fmla="*/ 0 h 198"/>
                  <a:gd name="T28" fmla="*/ 1 w 382"/>
                  <a:gd name="T29" fmla="*/ 0 h 198"/>
                  <a:gd name="T30" fmla="*/ 1 w 382"/>
                  <a:gd name="T31" fmla="*/ 0 h 198"/>
                  <a:gd name="T32" fmla="*/ 1 w 382"/>
                  <a:gd name="T33" fmla="*/ 0 h 198"/>
                  <a:gd name="T34" fmla="*/ 1 w 382"/>
                  <a:gd name="T35" fmla="*/ 0 h 198"/>
                  <a:gd name="T36" fmla="*/ 1 w 382"/>
                  <a:gd name="T37" fmla="*/ 0 h 198"/>
                  <a:gd name="T38" fmla="*/ 1 w 382"/>
                  <a:gd name="T39" fmla="*/ 0 h 198"/>
                  <a:gd name="T40" fmla="*/ 2 w 382"/>
                  <a:gd name="T41" fmla="*/ 0 h 198"/>
                  <a:gd name="T42" fmla="*/ 2 w 382"/>
                  <a:gd name="T43" fmla="*/ 0 h 198"/>
                  <a:gd name="T44" fmla="*/ 2 w 382"/>
                  <a:gd name="T45" fmla="*/ 0 h 198"/>
                  <a:gd name="T46" fmla="*/ 2 w 382"/>
                  <a:gd name="T47" fmla="*/ 0 h 198"/>
                  <a:gd name="T48" fmla="*/ 2 w 382"/>
                  <a:gd name="T49" fmla="*/ 0 h 198"/>
                  <a:gd name="T50" fmla="*/ 2 w 382"/>
                  <a:gd name="T51" fmla="*/ 0 h 198"/>
                  <a:gd name="T52" fmla="*/ 2 w 382"/>
                  <a:gd name="T53" fmla="*/ 0 h 198"/>
                  <a:gd name="T54" fmla="*/ 2 w 382"/>
                  <a:gd name="T55" fmla="*/ 0 h 198"/>
                  <a:gd name="T56" fmla="*/ 1 w 382"/>
                  <a:gd name="T57" fmla="*/ 0 h 198"/>
                  <a:gd name="T58" fmla="*/ 1 w 382"/>
                  <a:gd name="T59" fmla="*/ 0 h 198"/>
                  <a:gd name="T60" fmla="*/ 1 w 382"/>
                  <a:gd name="T61" fmla="*/ 0 h 198"/>
                  <a:gd name="T62" fmla="*/ 1 w 382"/>
                  <a:gd name="T63" fmla="*/ 0 h 198"/>
                  <a:gd name="T64" fmla="*/ 1 w 382"/>
                  <a:gd name="T65" fmla="*/ 0 h 198"/>
                  <a:gd name="T66" fmla="*/ 1 w 382"/>
                  <a:gd name="T67" fmla="*/ 0 h 198"/>
                  <a:gd name="T68" fmla="*/ 1 w 382"/>
                  <a:gd name="T69" fmla="*/ 0 h 198"/>
                  <a:gd name="T70" fmla="*/ 1 w 382"/>
                  <a:gd name="T71" fmla="*/ 0 h 198"/>
                  <a:gd name="T72" fmla="*/ 1 w 382"/>
                  <a:gd name="T73" fmla="*/ 0 h 198"/>
                  <a:gd name="T74" fmla="*/ 0 w 382"/>
                  <a:gd name="T75" fmla="*/ 1 h 198"/>
                  <a:gd name="T76" fmla="*/ 0 w 382"/>
                  <a:gd name="T77" fmla="*/ 1 h 198"/>
                  <a:gd name="T78" fmla="*/ 0 w 382"/>
                  <a:gd name="T79" fmla="*/ 1 h 198"/>
                  <a:gd name="T80" fmla="*/ 0 w 382"/>
                  <a:gd name="T81" fmla="*/ 1 h 198"/>
                  <a:gd name="T82" fmla="*/ 0 w 382"/>
                  <a:gd name="T83" fmla="*/ 1 h 198"/>
                  <a:gd name="T84" fmla="*/ 0 w 382"/>
                  <a:gd name="T85" fmla="*/ 1 h 198"/>
                  <a:gd name="T86" fmla="*/ 0 w 382"/>
                  <a:gd name="T87" fmla="*/ 1 h 198"/>
                  <a:gd name="T88" fmla="*/ 0 w 382"/>
                  <a:gd name="T89" fmla="*/ 1 h 198"/>
                  <a:gd name="T90" fmla="*/ 0 w 382"/>
                  <a:gd name="T91" fmla="*/ 1 h 19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82" h="198">
                    <a:moveTo>
                      <a:pt x="2" y="182"/>
                    </a:moveTo>
                    <a:lnTo>
                      <a:pt x="0" y="187"/>
                    </a:lnTo>
                    <a:lnTo>
                      <a:pt x="0" y="191"/>
                    </a:lnTo>
                    <a:lnTo>
                      <a:pt x="2" y="195"/>
                    </a:lnTo>
                    <a:lnTo>
                      <a:pt x="6" y="198"/>
                    </a:lnTo>
                    <a:lnTo>
                      <a:pt x="30" y="187"/>
                    </a:lnTo>
                    <a:lnTo>
                      <a:pt x="52" y="176"/>
                    </a:lnTo>
                    <a:lnTo>
                      <a:pt x="75" y="166"/>
                    </a:lnTo>
                    <a:lnTo>
                      <a:pt x="99" y="156"/>
                    </a:lnTo>
                    <a:lnTo>
                      <a:pt x="124" y="146"/>
                    </a:lnTo>
                    <a:lnTo>
                      <a:pt x="147" y="138"/>
                    </a:lnTo>
                    <a:lnTo>
                      <a:pt x="171" y="128"/>
                    </a:lnTo>
                    <a:lnTo>
                      <a:pt x="194" y="119"/>
                    </a:lnTo>
                    <a:lnTo>
                      <a:pt x="218" y="109"/>
                    </a:lnTo>
                    <a:lnTo>
                      <a:pt x="241" y="99"/>
                    </a:lnTo>
                    <a:lnTo>
                      <a:pt x="265" y="89"/>
                    </a:lnTo>
                    <a:lnTo>
                      <a:pt x="287" y="77"/>
                    </a:lnTo>
                    <a:lnTo>
                      <a:pt x="310" y="66"/>
                    </a:lnTo>
                    <a:lnTo>
                      <a:pt x="332" y="54"/>
                    </a:lnTo>
                    <a:lnTo>
                      <a:pt x="354" y="41"/>
                    </a:lnTo>
                    <a:lnTo>
                      <a:pt x="376" y="27"/>
                    </a:lnTo>
                    <a:lnTo>
                      <a:pt x="381" y="23"/>
                    </a:lnTo>
                    <a:lnTo>
                      <a:pt x="382" y="17"/>
                    </a:lnTo>
                    <a:lnTo>
                      <a:pt x="382" y="11"/>
                    </a:lnTo>
                    <a:lnTo>
                      <a:pt x="379" y="7"/>
                    </a:lnTo>
                    <a:lnTo>
                      <a:pt x="375" y="3"/>
                    </a:lnTo>
                    <a:lnTo>
                      <a:pt x="369" y="0"/>
                    </a:lnTo>
                    <a:lnTo>
                      <a:pt x="363" y="0"/>
                    </a:lnTo>
                    <a:lnTo>
                      <a:pt x="359" y="3"/>
                    </a:lnTo>
                    <a:lnTo>
                      <a:pt x="335" y="16"/>
                    </a:lnTo>
                    <a:lnTo>
                      <a:pt x="309" y="28"/>
                    </a:lnTo>
                    <a:lnTo>
                      <a:pt x="281" y="41"/>
                    </a:lnTo>
                    <a:lnTo>
                      <a:pt x="253" y="56"/>
                    </a:lnTo>
                    <a:lnTo>
                      <a:pt x="223" y="70"/>
                    </a:lnTo>
                    <a:lnTo>
                      <a:pt x="193" y="84"/>
                    </a:lnTo>
                    <a:lnTo>
                      <a:pt x="163" y="97"/>
                    </a:lnTo>
                    <a:lnTo>
                      <a:pt x="135" y="112"/>
                    </a:lnTo>
                    <a:lnTo>
                      <a:pt x="107" y="125"/>
                    </a:lnTo>
                    <a:lnTo>
                      <a:pt x="83" y="136"/>
                    </a:lnTo>
                    <a:lnTo>
                      <a:pt x="61" y="148"/>
                    </a:lnTo>
                    <a:lnTo>
                      <a:pt x="40" y="158"/>
                    </a:lnTo>
                    <a:lnTo>
                      <a:pt x="24" y="166"/>
                    </a:lnTo>
                    <a:lnTo>
                      <a:pt x="12" y="174"/>
                    </a:lnTo>
                    <a:lnTo>
                      <a:pt x="5" y="179"/>
                    </a:lnTo>
                    <a:lnTo>
                      <a:pt x="2" y="182"/>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34" name="Freeform 50">
                <a:extLst>
                  <a:ext uri="{FF2B5EF4-FFF2-40B4-BE49-F238E27FC236}">
                    <a16:creationId xmlns:a16="http://schemas.microsoft.com/office/drawing/2014/main" id="{04D1A259-19A6-494A-BE4D-8FFFD6432ED3}"/>
                  </a:ext>
                </a:extLst>
              </p:cNvPr>
              <p:cNvSpPr>
                <a:spLocks/>
              </p:cNvSpPr>
              <p:nvPr/>
            </p:nvSpPr>
            <p:spPr bwMode="auto">
              <a:xfrm>
                <a:off x="8304" y="4693"/>
                <a:ext cx="76" cy="80"/>
              </a:xfrm>
              <a:custGeom>
                <a:avLst/>
                <a:gdLst>
                  <a:gd name="T0" fmla="*/ 0 w 229"/>
                  <a:gd name="T1" fmla="*/ 0 h 240"/>
                  <a:gd name="T2" fmla="*/ 0 w 229"/>
                  <a:gd name="T3" fmla="*/ 0 h 240"/>
                  <a:gd name="T4" fmla="*/ 0 w 229"/>
                  <a:gd name="T5" fmla="*/ 0 h 240"/>
                  <a:gd name="T6" fmla="*/ 0 w 229"/>
                  <a:gd name="T7" fmla="*/ 0 h 240"/>
                  <a:gd name="T8" fmla="*/ 0 w 229"/>
                  <a:gd name="T9" fmla="*/ 0 h 240"/>
                  <a:gd name="T10" fmla="*/ 0 w 229"/>
                  <a:gd name="T11" fmla="*/ 0 h 240"/>
                  <a:gd name="T12" fmla="*/ 0 w 229"/>
                  <a:gd name="T13" fmla="*/ 0 h 240"/>
                  <a:gd name="T14" fmla="*/ 0 w 229"/>
                  <a:gd name="T15" fmla="*/ 0 h 240"/>
                  <a:gd name="T16" fmla="*/ 0 w 229"/>
                  <a:gd name="T17" fmla="*/ 0 h 240"/>
                  <a:gd name="T18" fmla="*/ 0 w 229"/>
                  <a:gd name="T19" fmla="*/ 1 h 240"/>
                  <a:gd name="T20" fmla="*/ 0 w 229"/>
                  <a:gd name="T21" fmla="*/ 1 h 240"/>
                  <a:gd name="T22" fmla="*/ 0 w 229"/>
                  <a:gd name="T23" fmla="*/ 1 h 240"/>
                  <a:gd name="T24" fmla="*/ 0 w 229"/>
                  <a:gd name="T25" fmla="*/ 1 h 240"/>
                  <a:gd name="T26" fmla="*/ 0 w 229"/>
                  <a:gd name="T27" fmla="*/ 1 h 240"/>
                  <a:gd name="T28" fmla="*/ 1 w 229"/>
                  <a:gd name="T29" fmla="*/ 1 h 240"/>
                  <a:gd name="T30" fmla="*/ 1 w 229"/>
                  <a:gd name="T31" fmla="*/ 1 h 240"/>
                  <a:gd name="T32" fmla="*/ 1 w 229"/>
                  <a:gd name="T33" fmla="*/ 1 h 240"/>
                  <a:gd name="T34" fmla="*/ 1 w 229"/>
                  <a:gd name="T35" fmla="*/ 1 h 240"/>
                  <a:gd name="T36" fmla="*/ 1 w 229"/>
                  <a:gd name="T37" fmla="*/ 0 h 240"/>
                  <a:gd name="T38" fmla="*/ 1 w 229"/>
                  <a:gd name="T39" fmla="*/ 0 h 240"/>
                  <a:gd name="T40" fmla="*/ 1 w 229"/>
                  <a:gd name="T41" fmla="*/ 0 h 240"/>
                  <a:gd name="T42" fmla="*/ 1 w 229"/>
                  <a:gd name="T43" fmla="*/ 0 h 240"/>
                  <a:gd name="T44" fmla="*/ 1 w 229"/>
                  <a:gd name="T45" fmla="*/ 1 h 240"/>
                  <a:gd name="T46" fmla="*/ 1 w 229"/>
                  <a:gd name="T47" fmla="*/ 1 h 240"/>
                  <a:gd name="T48" fmla="*/ 1 w 229"/>
                  <a:gd name="T49" fmla="*/ 1 h 240"/>
                  <a:gd name="T50" fmla="*/ 1 w 229"/>
                  <a:gd name="T51" fmla="*/ 1 h 240"/>
                  <a:gd name="T52" fmla="*/ 0 w 229"/>
                  <a:gd name="T53" fmla="*/ 1 h 240"/>
                  <a:gd name="T54" fmla="*/ 0 w 229"/>
                  <a:gd name="T55" fmla="*/ 1 h 240"/>
                  <a:gd name="T56" fmla="*/ 0 w 229"/>
                  <a:gd name="T57" fmla="*/ 1 h 240"/>
                  <a:gd name="T58" fmla="*/ 0 w 229"/>
                  <a:gd name="T59" fmla="*/ 0 h 240"/>
                  <a:gd name="T60" fmla="*/ 0 w 229"/>
                  <a:gd name="T61" fmla="*/ 0 h 240"/>
                  <a:gd name="T62" fmla="*/ 0 w 229"/>
                  <a:gd name="T63" fmla="*/ 0 h 240"/>
                  <a:gd name="T64" fmla="*/ 0 w 229"/>
                  <a:gd name="T65" fmla="*/ 0 h 240"/>
                  <a:gd name="T66" fmla="*/ 0 w 229"/>
                  <a:gd name="T67" fmla="*/ 0 h 240"/>
                  <a:gd name="T68" fmla="*/ 0 w 229"/>
                  <a:gd name="T69" fmla="*/ 0 h 240"/>
                  <a:gd name="T70" fmla="*/ 0 w 229"/>
                  <a:gd name="T71" fmla="*/ 0 h 240"/>
                  <a:gd name="T72" fmla="*/ 1 w 229"/>
                  <a:gd name="T73" fmla="*/ 0 h 240"/>
                  <a:gd name="T74" fmla="*/ 1 w 229"/>
                  <a:gd name="T75" fmla="*/ 0 h 24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29" h="240">
                    <a:moveTo>
                      <a:pt x="126" y="4"/>
                    </a:moveTo>
                    <a:lnTo>
                      <a:pt x="119" y="3"/>
                    </a:lnTo>
                    <a:lnTo>
                      <a:pt x="111" y="3"/>
                    </a:lnTo>
                    <a:lnTo>
                      <a:pt x="105" y="1"/>
                    </a:lnTo>
                    <a:lnTo>
                      <a:pt x="102" y="1"/>
                    </a:lnTo>
                    <a:lnTo>
                      <a:pt x="94" y="0"/>
                    </a:lnTo>
                    <a:lnTo>
                      <a:pt x="83" y="0"/>
                    </a:lnTo>
                    <a:lnTo>
                      <a:pt x="75" y="1"/>
                    </a:lnTo>
                    <a:lnTo>
                      <a:pt x="66" y="3"/>
                    </a:lnTo>
                    <a:lnTo>
                      <a:pt x="57" y="4"/>
                    </a:lnTo>
                    <a:lnTo>
                      <a:pt x="48" y="9"/>
                    </a:lnTo>
                    <a:lnTo>
                      <a:pt x="41" y="13"/>
                    </a:lnTo>
                    <a:lnTo>
                      <a:pt x="33" y="17"/>
                    </a:lnTo>
                    <a:lnTo>
                      <a:pt x="17" y="34"/>
                    </a:lnTo>
                    <a:lnTo>
                      <a:pt x="6" y="55"/>
                    </a:lnTo>
                    <a:lnTo>
                      <a:pt x="1" y="76"/>
                    </a:lnTo>
                    <a:lnTo>
                      <a:pt x="0" y="98"/>
                    </a:lnTo>
                    <a:lnTo>
                      <a:pt x="3" y="121"/>
                    </a:lnTo>
                    <a:lnTo>
                      <a:pt x="8" y="144"/>
                    </a:lnTo>
                    <a:lnTo>
                      <a:pt x="16" y="167"/>
                    </a:lnTo>
                    <a:lnTo>
                      <a:pt x="26" y="187"/>
                    </a:lnTo>
                    <a:lnTo>
                      <a:pt x="35" y="200"/>
                    </a:lnTo>
                    <a:lnTo>
                      <a:pt x="45" y="213"/>
                    </a:lnTo>
                    <a:lnTo>
                      <a:pt x="57" y="223"/>
                    </a:lnTo>
                    <a:lnTo>
                      <a:pt x="70" y="230"/>
                    </a:lnTo>
                    <a:lnTo>
                      <a:pt x="85" y="236"/>
                    </a:lnTo>
                    <a:lnTo>
                      <a:pt x="101" y="240"/>
                    </a:lnTo>
                    <a:lnTo>
                      <a:pt x="116" y="240"/>
                    </a:lnTo>
                    <a:lnTo>
                      <a:pt x="132" y="237"/>
                    </a:lnTo>
                    <a:lnTo>
                      <a:pt x="154" y="228"/>
                    </a:lnTo>
                    <a:lnTo>
                      <a:pt x="174" y="218"/>
                    </a:lnTo>
                    <a:lnTo>
                      <a:pt x="192" y="204"/>
                    </a:lnTo>
                    <a:lnTo>
                      <a:pt x="208" y="188"/>
                    </a:lnTo>
                    <a:lnTo>
                      <a:pt x="218" y="171"/>
                    </a:lnTo>
                    <a:lnTo>
                      <a:pt x="226" y="151"/>
                    </a:lnTo>
                    <a:lnTo>
                      <a:pt x="229" y="131"/>
                    </a:lnTo>
                    <a:lnTo>
                      <a:pt x="226" y="109"/>
                    </a:lnTo>
                    <a:lnTo>
                      <a:pt x="224" y="103"/>
                    </a:lnTo>
                    <a:lnTo>
                      <a:pt x="221" y="98"/>
                    </a:lnTo>
                    <a:lnTo>
                      <a:pt x="215" y="95"/>
                    </a:lnTo>
                    <a:lnTo>
                      <a:pt x="210" y="93"/>
                    </a:lnTo>
                    <a:lnTo>
                      <a:pt x="204" y="95"/>
                    </a:lnTo>
                    <a:lnTo>
                      <a:pt x="198" y="99"/>
                    </a:lnTo>
                    <a:lnTo>
                      <a:pt x="195" y="105"/>
                    </a:lnTo>
                    <a:lnTo>
                      <a:pt x="195" y="111"/>
                    </a:lnTo>
                    <a:lnTo>
                      <a:pt x="193" y="126"/>
                    </a:lnTo>
                    <a:lnTo>
                      <a:pt x="189" y="142"/>
                    </a:lnTo>
                    <a:lnTo>
                      <a:pt x="183" y="158"/>
                    </a:lnTo>
                    <a:lnTo>
                      <a:pt x="174" y="171"/>
                    </a:lnTo>
                    <a:lnTo>
                      <a:pt x="164" y="181"/>
                    </a:lnTo>
                    <a:lnTo>
                      <a:pt x="149" y="190"/>
                    </a:lnTo>
                    <a:lnTo>
                      <a:pt x="133" y="195"/>
                    </a:lnTo>
                    <a:lnTo>
                      <a:pt x="113" y="198"/>
                    </a:lnTo>
                    <a:lnTo>
                      <a:pt x="92" y="197"/>
                    </a:lnTo>
                    <a:lnTo>
                      <a:pt x="76" y="188"/>
                    </a:lnTo>
                    <a:lnTo>
                      <a:pt x="63" y="177"/>
                    </a:lnTo>
                    <a:lnTo>
                      <a:pt x="54" y="161"/>
                    </a:lnTo>
                    <a:lnTo>
                      <a:pt x="47" y="142"/>
                    </a:lnTo>
                    <a:lnTo>
                      <a:pt x="41" y="124"/>
                    </a:lnTo>
                    <a:lnTo>
                      <a:pt x="36" y="103"/>
                    </a:lnTo>
                    <a:lnTo>
                      <a:pt x="35" y="85"/>
                    </a:lnTo>
                    <a:lnTo>
                      <a:pt x="35" y="73"/>
                    </a:lnTo>
                    <a:lnTo>
                      <a:pt x="36" y="62"/>
                    </a:lnTo>
                    <a:lnTo>
                      <a:pt x="41" y="50"/>
                    </a:lnTo>
                    <a:lnTo>
                      <a:pt x="48" y="40"/>
                    </a:lnTo>
                    <a:lnTo>
                      <a:pt x="55" y="33"/>
                    </a:lnTo>
                    <a:lnTo>
                      <a:pt x="66" y="26"/>
                    </a:lnTo>
                    <a:lnTo>
                      <a:pt x="77" y="21"/>
                    </a:lnTo>
                    <a:lnTo>
                      <a:pt x="92" y="19"/>
                    </a:lnTo>
                    <a:lnTo>
                      <a:pt x="97" y="19"/>
                    </a:lnTo>
                    <a:lnTo>
                      <a:pt x="105" y="19"/>
                    </a:lnTo>
                    <a:lnTo>
                      <a:pt x="120" y="19"/>
                    </a:lnTo>
                    <a:lnTo>
                      <a:pt x="135" y="21"/>
                    </a:lnTo>
                    <a:lnTo>
                      <a:pt x="139" y="20"/>
                    </a:lnTo>
                    <a:lnTo>
                      <a:pt x="139" y="14"/>
                    </a:lnTo>
                    <a:lnTo>
                      <a:pt x="133" y="9"/>
                    </a:lnTo>
                    <a:lnTo>
                      <a:pt x="126" y="4"/>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35" name="Freeform 51">
                <a:extLst>
                  <a:ext uri="{FF2B5EF4-FFF2-40B4-BE49-F238E27FC236}">
                    <a16:creationId xmlns:a16="http://schemas.microsoft.com/office/drawing/2014/main" id="{D33A2103-559B-457D-9F05-D06F072DCB56}"/>
                  </a:ext>
                </a:extLst>
              </p:cNvPr>
              <p:cNvSpPr>
                <a:spLocks/>
              </p:cNvSpPr>
              <p:nvPr/>
            </p:nvSpPr>
            <p:spPr bwMode="auto">
              <a:xfrm>
                <a:off x="8401" y="4895"/>
                <a:ext cx="93" cy="90"/>
              </a:xfrm>
              <a:custGeom>
                <a:avLst/>
                <a:gdLst>
                  <a:gd name="T0" fmla="*/ 0 w 281"/>
                  <a:gd name="T1" fmla="*/ 0 h 270"/>
                  <a:gd name="T2" fmla="*/ 0 w 281"/>
                  <a:gd name="T3" fmla="*/ 0 h 270"/>
                  <a:gd name="T4" fmla="*/ 0 w 281"/>
                  <a:gd name="T5" fmla="*/ 0 h 270"/>
                  <a:gd name="T6" fmla="*/ 0 w 281"/>
                  <a:gd name="T7" fmla="*/ 0 h 270"/>
                  <a:gd name="T8" fmla="*/ 0 w 281"/>
                  <a:gd name="T9" fmla="*/ 0 h 270"/>
                  <a:gd name="T10" fmla="*/ 0 w 281"/>
                  <a:gd name="T11" fmla="*/ 1 h 270"/>
                  <a:gd name="T12" fmla="*/ 0 w 281"/>
                  <a:gd name="T13" fmla="*/ 1 h 270"/>
                  <a:gd name="T14" fmla="*/ 0 w 281"/>
                  <a:gd name="T15" fmla="*/ 1 h 270"/>
                  <a:gd name="T16" fmla="*/ 0 w 281"/>
                  <a:gd name="T17" fmla="*/ 1 h 270"/>
                  <a:gd name="T18" fmla="*/ 0 w 281"/>
                  <a:gd name="T19" fmla="*/ 1 h 270"/>
                  <a:gd name="T20" fmla="*/ 1 w 281"/>
                  <a:gd name="T21" fmla="*/ 1 h 270"/>
                  <a:gd name="T22" fmla="*/ 1 w 281"/>
                  <a:gd name="T23" fmla="*/ 1 h 270"/>
                  <a:gd name="T24" fmla="*/ 1 w 281"/>
                  <a:gd name="T25" fmla="*/ 1 h 270"/>
                  <a:gd name="T26" fmla="*/ 1 w 281"/>
                  <a:gd name="T27" fmla="*/ 1 h 270"/>
                  <a:gd name="T28" fmla="*/ 1 w 281"/>
                  <a:gd name="T29" fmla="*/ 1 h 270"/>
                  <a:gd name="T30" fmla="*/ 1 w 281"/>
                  <a:gd name="T31" fmla="*/ 1 h 270"/>
                  <a:gd name="T32" fmla="*/ 1 w 281"/>
                  <a:gd name="T33" fmla="*/ 1 h 270"/>
                  <a:gd name="T34" fmla="*/ 1 w 281"/>
                  <a:gd name="T35" fmla="*/ 0 h 270"/>
                  <a:gd name="T36" fmla="*/ 1 w 281"/>
                  <a:gd name="T37" fmla="*/ 0 h 270"/>
                  <a:gd name="T38" fmla="*/ 1 w 281"/>
                  <a:gd name="T39" fmla="*/ 1 h 270"/>
                  <a:gd name="T40" fmla="*/ 1 w 281"/>
                  <a:gd name="T41" fmla="*/ 1 h 270"/>
                  <a:gd name="T42" fmla="*/ 1 w 281"/>
                  <a:gd name="T43" fmla="*/ 1 h 270"/>
                  <a:gd name="T44" fmla="*/ 1 w 281"/>
                  <a:gd name="T45" fmla="*/ 1 h 270"/>
                  <a:gd name="T46" fmla="*/ 1 w 281"/>
                  <a:gd name="T47" fmla="*/ 1 h 270"/>
                  <a:gd name="T48" fmla="*/ 1 w 281"/>
                  <a:gd name="T49" fmla="*/ 1 h 270"/>
                  <a:gd name="T50" fmla="*/ 0 w 281"/>
                  <a:gd name="T51" fmla="*/ 1 h 270"/>
                  <a:gd name="T52" fmla="*/ 0 w 281"/>
                  <a:gd name="T53" fmla="*/ 1 h 270"/>
                  <a:gd name="T54" fmla="*/ 0 w 281"/>
                  <a:gd name="T55" fmla="*/ 0 h 270"/>
                  <a:gd name="T56" fmla="*/ 0 w 281"/>
                  <a:gd name="T57" fmla="*/ 0 h 270"/>
                  <a:gd name="T58" fmla="*/ 0 w 281"/>
                  <a:gd name="T59" fmla="*/ 0 h 270"/>
                  <a:gd name="T60" fmla="*/ 0 w 281"/>
                  <a:gd name="T61" fmla="*/ 0 h 270"/>
                  <a:gd name="T62" fmla="*/ 0 w 281"/>
                  <a:gd name="T63" fmla="*/ 0 h 270"/>
                  <a:gd name="T64" fmla="*/ 0 w 281"/>
                  <a:gd name="T65" fmla="*/ 0 h 270"/>
                  <a:gd name="T66" fmla="*/ 0 w 281"/>
                  <a:gd name="T67" fmla="*/ 0 h 27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81" h="270">
                    <a:moveTo>
                      <a:pt x="75" y="5"/>
                    </a:moveTo>
                    <a:lnTo>
                      <a:pt x="61" y="10"/>
                    </a:lnTo>
                    <a:lnTo>
                      <a:pt x="47" y="19"/>
                    </a:lnTo>
                    <a:lnTo>
                      <a:pt x="34" y="28"/>
                    </a:lnTo>
                    <a:lnTo>
                      <a:pt x="24" y="39"/>
                    </a:lnTo>
                    <a:lnTo>
                      <a:pt x="15" y="52"/>
                    </a:lnTo>
                    <a:lnTo>
                      <a:pt x="8" y="65"/>
                    </a:lnTo>
                    <a:lnTo>
                      <a:pt x="3" y="81"/>
                    </a:lnTo>
                    <a:lnTo>
                      <a:pt x="0" y="97"/>
                    </a:lnTo>
                    <a:lnTo>
                      <a:pt x="0" y="114"/>
                    </a:lnTo>
                    <a:lnTo>
                      <a:pt x="2" y="130"/>
                    </a:lnTo>
                    <a:lnTo>
                      <a:pt x="6" y="145"/>
                    </a:lnTo>
                    <a:lnTo>
                      <a:pt x="12" y="161"/>
                    </a:lnTo>
                    <a:lnTo>
                      <a:pt x="18" y="176"/>
                    </a:lnTo>
                    <a:lnTo>
                      <a:pt x="27" y="191"/>
                    </a:lnTo>
                    <a:lnTo>
                      <a:pt x="37" y="204"/>
                    </a:lnTo>
                    <a:lnTo>
                      <a:pt x="49" y="217"/>
                    </a:lnTo>
                    <a:lnTo>
                      <a:pt x="65" y="232"/>
                    </a:lnTo>
                    <a:lnTo>
                      <a:pt x="83" y="245"/>
                    </a:lnTo>
                    <a:lnTo>
                      <a:pt x="102" y="258"/>
                    </a:lnTo>
                    <a:lnTo>
                      <a:pt x="122" y="266"/>
                    </a:lnTo>
                    <a:lnTo>
                      <a:pt x="143" y="270"/>
                    </a:lnTo>
                    <a:lnTo>
                      <a:pt x="165" y="270"/>
                    </a:lnTo>
                    <a:lnTo>
                      <a:pt x="185" y="265"/>
                    </a:lnTo>
                    <a:lnTo>
                      <a:pt x="206" y="252"/>
                    </a:lnTo>
                    <a:lnTo>
                      <a:pt x="219" y="240"/>
                    </a:lnTo>
                    <a:lnTo>
                      <a:pt x="232" y="229"/>
                    </a:lnTo>
                    <a:lnTo>
                      <a:pt x="244" y="216"/>
                    </a:lnTo>
                    <a:lnTo>
                      <a:pt x="254" y="203"/>
                    </a:lnTo>
                    <a:lnTo>
                      <a:pt x="263" y="189"/>
                    </a:lnTo>
                    <a:lnTo>
                      <a:pt x="270" y="174"/>
                    </a:lnTo>
                    <a:lnTo>
                      <a:pt x="276" y="158"/>
                    </a:lnTo>
                    <a:lnTo>
                      <a:pt x="279" y="141"/>
                    </a:lnTo>
                    <a:lnTo>
                      <a:pt x="281" y="134"/>
                    </a:lnTo>
                    <a:lnTo>
                      <a:pt x="279" y="127"/>
                    </a:lnTo>
                    <a:lnTo>
                      <a:pt x="275" y="121"/>
                    </a:lnTo>
                    <a:lnTo>
                      <a:pt x="268" y="117"/>
                    </a:lnTo>
                    <a:lnTo>
                      <a:pt x="259" y="117"/>
                    </a:lnTo>
                    <a:lnTo>
                      <a:pt x="251" y="118"/>
                    </a:lnTo>
                    <a:lnTo>
                      <a:pt x="245" y="122"/>
                    </a:lnTo>
                    <a:lnTo>
                      <a:pt x="243" y="130"/>
                    </a:lnTo>
                    <a:lnTo>
                      <a:pt x="243" y="133"/>
                    </a:lnTo>
                    <a:lnTo>
                      <a:pt x="240" y="140"/>
                    </a:lnTo>
                    <a:lnTo>
                      <a:pt x="235" y="151"/>
                    </a:lnTo>
                    <a:lnTo>
                      <a:pt x="229" y="164"/>
                    </a:lnTo>
                    <a:lnTo>
                      <a:pt x="222" y="179"/>
                    </a:lnTo>
                    <a:lnTo>
                      <a:pt x="210" y="191"/>
                    </a:lnTo>
                    <a:lnTo>
                      <a:pt x="199" y="203"/>
                    </a:lnTo>
                    <a:lnTo>
                      <a:pt x="182" y="210"/>
                    </a:lnTo>
                    <a:lnTo>
                      <a:pt x="154" y="212"/>
                    </a:lnTo>
                    <a:lnTo>
                      <a:pt x="127" y="207"/>
                    </a:lnTo>
                    <a:lnTo>
                      <a:pt x="100" y="197"/>
                    </a:lnTo>
                    <a:lnTo>
                      <a:pt x="78" y="181"/>
                    </a:lnTo>
                    <a:lnTo>
                      <a:pt x="59" y="163"/>
                    </a:lnTo>
                    <a:lnTo>
                      <a:pt x="46" y="140"/>
                    </a:lnTo>
                    <a:lnTo>
                      <a:pt x="40" y="114"/>
                    </a:lnTo>
                    <a:lnTo>
                      <a:pt x="40" y="87"/>
                    </a:lnTo>
                    <a:lnTo>
                      <a:pt x="44" y="74"/>
                    </a:lnTo>
                    <a:lnTo>
                      <a:pt x="50" y="62"/>
                    </a:lnTo>
                    <a:lnTo>
                      <a:pt x="59" y="51"/>
                    </a:lnTo>
                    <a:lnTo>
                      <a:pt x="69" y="41"/>
                    </a:lnTo>
                    <a:lnTo>
                      <a:pt x="80" y="31"/>
                    </a:lnTo>
                    <a:lnTo>
                      <a:pt x="91" y="23"/>
                    </a:lnTo>
                    <a:lnTo>
                      <a:pt x="102" y="19"/>
                    </a:lnTo>
                    <a:lnTo>
                      <a:pt x="112" y="16"/>
                    </a:lnTo>
                    <a:lnTo>
                      <a:pt x="110" y="5"/>
                    </a:lnTo>
                    <a:lnTo>
                      <a:pt x="102" y="0"/>
                    </a:lnTo>
                    <a:lnTo>
                      <a:pt x="88" y="2"/>
                    </a:lnTo>
                    <a:lnTo>
                      <a:pt x="75" y="5"/>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36" name="Freeform 52">
                <a:extLst>
                  <a:ext uri="{FF2B5EF4-FFF2-40B4-BE49-F238E27FC236}">
                    <a16:creationId xmlns:a16="http://schemas.microsoft.com/office/drawing/2014/main" id="{694D667F-6D9D-4454-9BAC-B4F4D6C5F05B}"/>
                  </a:ext>
                </a:extLst>
              </p:cNvPr>
              <p:cNvSpPr>
                <a:spLocks/>
              </p:cNvSpPr>
              <p:nvPr/>
            </p:nvSpPr>
            <p:spPr bwMode="auto">
              <a:xfrm>
                <a:off x="8431" y="4921"/>
                <a:ext cx="5" cy="4"/>
              </a:xfrm>
              <a:custGeom>
                <a:avLst/>
                <a:gdLst>
                  <a:gd name="T0" fmla="*/ 0 w 15"/>
                  <a:gd name="T1" fmla="*/ 0 h 13"/>
                  <a:gd name="T2" fmla="*/ 0 w 15"/>
                  <a:gd name="T3" fmla="*/ 0 h 13"/>
                  <a:gd name="T4" fmla="*/ 0 w 15"/>
                  <a:gd name="T5" fmla="*/ 0 h 13"/>
                  <a:gd name="T6" fmla="*/ 0 w 15"/>
                  <a:gd name="T7" fmla="*/ 0 h 13"/>
                  <a:gd name="T8" fmla="*/ 0 w 15"/>
                  <a:gd name="T9" fmla="*/ 0 h 13"/>
                  <a:gd name="T10" fmla="*/ 0 w 15"/>
                  <a:gd name="T11" fmla="*/ 0 h 13"/>
                  <a:gd name="T12" fmla="*/ 0 w 15"/>
                  <a:gd name="T13" fmla="*/ 0 h 13"/>
                  <a:gd name="T14" fmla="*/ 0 w 15"/>
                  <a:gd name="T15" fmla="*/ 0 h 13"/>
                  <a:gd name="T16" fmla="*/ 0 w 15"/>
                  <a:gd name="T17" fmla="*/ 0 h 13"/>
                  <a:gd name="T18" fmla="*/ 0 w 15"/>
                  <a:gd name="T19" fmla="*/ 0 h 13"/>
                  <a:gd name="T20" fmla="*/ 0 w 15"/>
                  <a:gd name="T21" fmla="*/ 0 h 13"/>
                  <a:gd name="T22" fmla="*/ 0 w 15"/>
                  <a:gd name="T23" fmla="*/ 0 h 13"/>
                  <a:gd name="T24" fmla="*/ 0 w 15"/>
                  <a:gd name="T25" fmla="*/ 0 h 13"/>
                  <a:gd name="T26" fmla="*/ 0 w 15"/>
                  <a:gd name="T27" fmla="*/ 0 h 13"/>
                  <a:gd name="T28" fmla="*/ 0 w 15"/>
                  <a:gd name="T29" fmla="*/ 0 h 13"/>
                  <a:gd name="T30" fmla="*/ 0 w 15"/>
                  <a:gd name="T31" fmla="*/ 0 h 13"/>
                  <a:gd name="T32" fmla="*/ 0 w 15"/>
                  <a:gd name="T33" fmla="*/ 0 h 13"/>
                  <a:gd name="T34" fmla="*/ 0 w 15"/>
                  <a:gd name="T35" fmla="*/ 0 h 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5" h="13">
                    <a:moveTo>
                      <a:pt x="0" y="6"/>
                    </a:moveTo>
                    <a:lnTo>
                      <a:pt x="2" y="9"/>
                    </a:lnTo>
                    <a:lnTo>
                      <a:pt x="3" y="11"/>
                    </a:lnTo>
                    <a:lnTo>
                      <a:pt x="5" y="13"/>
                    </a:lnTo>
                    <a:lnTo>
                      <a:pt x="8" y="13"/>
                    </a:lnTo>
                    <a:lnTo>
                      <a:pt x="11" y="13"/>
                    </a:lnTo>
                    <a:lnTo>
                      <a:pt x="14" y="11"/>
                    </a:lnTo>
                    <a:lnTo>
                      <a:pt x="15" y="9"/>
                    </a:lnTo>
                    <a:lnTo>
                      <a:pt x="15" y="6"/>
                    </a:lnTo>
                    <a:lnTo>
                      <a:pt x="15" y="4"/>
                    </a:lnTo>
                    <a:lnTo>
                      <a:pt x="14" y="1"/>
                    </a:lnTo>
                    <a:lnTo>
                      <a:pt x="11" y="0"/>
                    </a:lnTo>
                    <a:lnTo>
                      <a:pt x="8" y="0"/>
                    </a:lnTo>
                    <a:lnTo>
                      <a:pt x="5" y="0"/>
                    </a:lnTo>
                    <a:lnTo>
                      <a:pt x="3" y="1"/>
                    </a:lnTo>
                    <a:lnTo>
                      <a:pt x="2" y="4"/>
                    </a:lnTo>
                    <a:lnTo>
                      <a:pt x="0" y="6"/>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37" name="Freeform 53">
                <a:extLst>
                  <a:ext uri="{FF2B5EF4-FFF2-40B4-BE49-F238E27FC236}">
                    <a16:creationId xmlns:a16="http://schemas.microsoft.com/office/drawing/2014/main" id="{B900928F-15BF-4454-A5F9-D9C938169C7A}"/>
                  </a:ext>
                </a:extLst>
              </p:cNvPr>
              <p:cNvSpPr>
                <a:spLocks/>
              </p:cNvSpPr>
              <p:nvPr/>
            </p:nvSpPr>
            <p:spPr bwMode="auto">
              <a:xfrm>
                <a:off x="8447" y="4911"/>
                <a:ext cx="6" cy="6"/>
              </a:xfrm>
              <a:custGeom>
                <a:avLst/>
                <a:gdLst>
                  <a:gd name="T0" fmla="*/ 0 w 17"/>
                  <a:gd name="T1" fmla="*/ 0 h 17"/>
                  <a:gd name="T2" fmla="*/ 0 w 17"/>
                  <a:gd name="T3" fmla="*/ 0 h 17"/>
                  <a:gd name="T4" fmla="*/ 0 w 17"/>
                  <a:gd name="T5" fmla="*/ 0 h 17"/>
                  <a:gd name="T6" fmla="*/ 0 w 17"/>
                  <a:gd name="T7" fmla="*/ 0 h 17"/>
                  <a:gd name="T8" fmla="*/ 0 w 17"/>
                  <a:gd name="T9" fmla="*/ 0 h 17"/>
                  <a:gd name="T10" fmla="*/ 0 w 17"/>
                  <a:gd name="T11" fmla="*/ 0 h 17"/>
                  <a:gd name="T12" fmla="*/ 0 w 17"/>
                  <a:gd name="T13" fmla="*/ 0 h 17"/>
                  <a:gd name="T14" fmla="*/ 0 w 17"/>
                  <a:gd name="T15" fmla="*/ 0 h 17"/>
                  <a:gd name="T16" fmla="*/ 0 w 17"/>
                  <a:gd name="T17" fmla="*/ 0 h 17"/>
                  <a:gd name="T18" fmla="*/ 0 w 17"/>
                  <a:gd name="T19" fmla="*/ 0 h 17"/>
                  <a:gd name="T20" fmla="*/ 0 w 17"/>
                  <a:gd name="T21" fmla="*/ 0 h 17"/>
                  <a:gd name="T22" fmla="*/ 0 w 17"/>
                  <a:gd name="T23" fmla="*/ 0 h 17"/>
                  <a:gd name="T24" fmla="*/ 0 w 17"/>
                  <a:gd name="T25" fmla="*/ 0 h 17"/>
                  <a:gd name="T26" fmla="*/ 0 w 17"/>
                  <a:gd name="T27" fmla="*/ 0 h 17"/>
                  <a:gd name="T28" fmla="*/ 0 w 17"/>
                  <a:gd name="T29" fmla="*/ 0 h 17"/>
                  <a:gd name="T30" fmla="*/ 0 w 17"/>
                  <a:gd name="T31" fmla="*/ 0 h 17"/>
                  <a:gd name="T32" fmla="*/ 0 w 17"/>
                  <a:gd name="T33" fmla="*/ 0 h 17"/>
                  <a:gd name="T34" fmla="*/ 0 w 17"/>
                  <a:gd name="T35" fmla="*/ 0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17">
                    <a:moveTo>
                      <a:pt x="0" y="9"/>
                    </a:moveTo>
                    <a:lnTo>
                      <a:pt x="1" y="13"/>
                    </a:lnTo>
                    <a:lnTo>
                      <a:pt x="3" y="15"/>
                    </a:lnTo>
                    <a:lnTo>
                      <a:pt x="6" y="17"/>
                    </a:lnTo>
                    <a:lnTo>
                      <a:pt x="9" y="17"/>
                    </a:lnTo>
                    <a:lnTo>
                      <a:pt x="13" y="17"/>
                    </a:lnTo>
                    <a:lnTo>
                      <a:pt x="16" y="15"/>
                    </a:lnTo>
                    <a:lnTo>
                      <a:pt x="17" y="13"/>
                    </a:lnTo>
                    <a:lnTo>
                      <a:pt x="17" y="9"/>
                    </a:lnTo>
                    <a:lnTo>
                      <a:pt x="17" y="6"/>
                    </a:lnTo>
                    <a:lnTo>
                      <a:pt x="16" y="3"/>
                    </a:lnTo>
                    <a:lnTo>
                      <a:pt x="13" y="2"/>
                    </a:lnTo>
                    <a:lnTo>
                      <a:pt x="9" y="0"/>
                    </a:lnTo>
                    <a:lnTo>
                      <a:pt x="6" y="2"/>
                    </a:lnTo>
                    <a:lnTo>
                      <a:pt x="3" y="3"/>
                    </a:lnTo>
                    <a:lnTo>
                      <a:pt x="1" y="6"/>
                    </a:lnTo>
                    <a:lnTo>
                      <a:pt x="0" y="9"/>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38" name="Freeform 54">
                <a:extLst>
                  <a:ext uri="{FF2B5EF4-FFF2-40B4-BE49-F238E27FC236}">
                    <a16:creationId xmlns:a16="http://schemas.microsoft.com/office/drawing/2014/main" id="{2452CBD4-3AFB-4857-8B12-50AEB6F95B64}"/>
                  </a:ext>
                </a:extLst>
              </p:cNvPr>
              <p:cNvSpPr>
                <a:spLocks/>
              </p:cNvSpPr>
              <p:nvPr/>
            </p:nvSpPr>
            <p:spPr bwMode="auto">
              <a:xfrm>
                <a:off x="8468" y="4904"/>
                <a:ext cx="3" cy="3"/>
              </a:xfrm>
              <a:custGeom>
                <a:avLst/>
                <a:gdLst>
                  <a:gd name="T0" fmla="*/ 0 w 9"/>
                  <a:gd name="T1" fmla="*/ 0 h 9"/>
                  <a:gd name="T2" fmla="*/ 0 w 9"/>
                  <a:gd name="T3" fmla="*/ 0 h 9"/>
                  <a:gd name="T4" fmla="*/ 0 w 9"/>
                  <a:gd name="T5" fmla="*/ 0 h 9"/>
                  <a:gd name="T6" fmla="*/ 0 w 9"/>
                  <a:gd name="T7" fmla="*/ 0 h 9"/>
                  <a:gd name="T8" fmla="*/ 0 w 9"/>
                  <a:gd name="T9" fmla="*/ 0 h 9"/>
                  <a:gd name="T10" fmla="*/ 0 w 9"/>
                  <a:gd name="T11" fmla="*/ 0 h 9"/>
                  <a:gd name="T12" fmla="*/ 0 w 9"/>
                  <a:gd name="T13" fmla="*/ 0 h 9"/>
                  <a:gd name="T14" fmla="*/ 0 w 9"/>
                  <a:gd name="T15" fmla="*/ 0 h 9"/>
                  <a:gd name="T16" fmla="*/ 0 w 9"/>
                  <a:gd name="T17" fmla="*/ 0 h 9"/>
                  <a:gd name="T18" fmla="*/ 0 w 9"/>
                  <a:gd name="T19" fmla="*/ 0 h 9"/>
                  <a:gd name="T20" fmla="*/ 0 w 9"/>
                  <a:gd name="T21" fmla="*/ 0 h 9"/>
                  <a:gd name="T22" fmla="*/ 0 w 9"/>
                  <a:gd name="T23" fmla="*/ 0 h 9"/>
                  <a:gd name="T24" fmla="*/ 0 w 9"/>
                  <a:gd name="T25" fmla="*/ 0 h 9"/>
                  <a:gd name="T26" fmla="*/ 0 w 9"/>
                  <a:gd name="T27" fmla="*/ 0 h 9"/>
                  <a:gd name="T28" fmla="*/ 0 w 9"/>
                  <a:gd name="T29" fmla="*/ 0 h 9"/>
                  <a:gd name="T30" fmla="*/ 0 w 9"/>
                  <a:gd name="T31" fmla="*/ 0 h 9"/>
                  <a:gd name="T32" fmla="*/ 0 w 9"/>
                  <a:gd name="T33" fmla="*/ 0 h 9"/>
                  <a:gd name="T34" fmla="*/ 0 w 9"/>
                  <a:gd name="T35" fmla="*/ 0 h 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 h="9">
                    <a:moveTo>
                      <a:pt x="0" y="4"/>
                    </a:moveTo>
                    <a:lnTo>
                      <a:pt x="0" y="6"/>
                    </a:lnTo>
                    <a:lnTo>
                      <a:pt x="1" y="7"/>
                    </a:lnTo>
                    <a:lnTo>
                      <a:pt x="3" y="9"/>
                    </a:lnTo>
                    <a:lnTo>
                      <a:pt x="4" y="9"/>
                    </a:lnTo>
                    <a:lnTo>
                      <a:pt x="6" y="9"/>
                    </a:lnTo>
                    <a:lnTo>
                      <a:pt x="7" y="7"/>
                    </a:lnTo>
                    <a:lnTo>
                      <a:pt x="9" y="6"/>
                    </a:lnTo>
                    <a:lnTo>
                      <a:pt x="9" y="4"/>
                    </a:lnTo>
                    <a:lnTo>
                      <a:pt x="9" y="3"/>
                    </a:lnTo>
                    <a:lnTo>
                      <a:pt x="7" y="2"/>
                    </a:lnTo>
                    <a:lnTo>
                      <a:pt x="6" y="0"/>
                    </a:lnTo>
                    <a:lnTo>
                      <a:pt x="4" y="0"/>
                    </a:lnTo>
                    <a:lnTo>
                      <a:pt x="3" y="0"/>
                    </a:lnTo>
                    <a:lnTo>
                      <a:pt x="1" y="2"/>
                    </a:lnTo>
                    <a:lnTo>
                      <a:pt x="0" y="3"/>
                    </a:lnTo>
                    <a:lnTo>
                      <a:pt x="0" y="4"/>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39" name="Freeform 55">
                <a:extLst>
                  <a:ext uri="{FF2B5EF4-FFF2-40B4-BE49-F238E27FC236}">
                    <a16:creationId xmlns:a16="http://schemas.microsoft.com/office/drawing/2014/main" id="{B9E7B6E8-AC9C-404A-837C-36CA5C584B05}"/>
                  </a:ext>
                </a:extLst>
              </p:cNvPr>
              <p:cNvSpPr>
                <a:spLocks/>
              </p:cNvSpPr>
              <p:nvPr/>
            </p:nvSpPr>
            <p:spPr bwMode="auto">
              <a:xfrm>
                <a:off x="8459" y="4927"/>
                <a:ext cx="2" cy="3"/>
              </a:xfrm>
              <a:custGeom>
                <a:avLst/>
                <a:gdLst>
                  <a:gd name="T0" fmla="*/ 0 w 7"/>
                  <a:gd name="T1" fmla="*/ 0 h 8"/>
                  <a:gd name="T2" fmla="*/ 0 w 7"/>
                  <a:gd name="T3" fmla="*/ 0 h 8"/>
                  <a:gd name="T4" fmla="*/ 0 w 7"/>
                  <a:gd name="T5" fmla="*/ 0 h 8"/>
                  <a:gd name="T6" fmla="*/ 0 w 7"/>
                  <a:gd name="T7" fmla="*/ 0 h 8"/>
                  <a:gd name="T8" fmla="*/ 0 w 7"/>
                  <a:gd name="T9" fmla="*/ 0 h 8"/>
                  <a:gd name="T10" fmla="*/ 0 w 7"/>
                  <a:gd name="T11" fmla="*/ 0 h 8"/>
                  <a:gd name="T12" fmla="*/ 0 w 7"/>
                  <a:gd name="T13" fmla="*/ 0 h 8"/>
                  <a:gd name="T14" fmla="*/ 0 w 7"/>
                  <a:gd name="T15" fmla="*/ 0 h 8"/>
                  <a:gd name="T16" fmla="*/ 0 w 7"/>
                  <a:gd name="T17" fmla="*/ 0 h 8"/>
                  <a:gd name="T18" fmla="*/ 0 w 7"/>
                  <a:gd name="T19" fmla="*/ 0 h 8"/>
                  <a:gd name="T20" fmla="*/ 0 w 7"/>
                  <a:gd name="T21" fmla="*/ 0 h 8"/>
                  <a:gd name="T22" fmla="*/ 0 w 7"/>
                  <a:gd name="T23" fmla="*/ 0 h 8"/>
                  <a:gd name="T24" fmla="*/ 0 w 7"/>
                  <a:gd name="T25" fmla="*/ 0 h 8"/>
                  <a:gd name="T26" fmla="*/ 0 w 7"/>
                  <a:gd name="T27" fmla="*/ 0 h 8"/>
                  <a:gd name="T28" fmla="*/ 0 w 7"/>
                  <a:gd name="T29" fmla="*/ 0 h 8"/>
                  <a:gd name="T30" fmla="*/ 0 w 7"/>
                  <a:gd name="T31" fmla="*/ 0 h 8"/>
                  <a:gd name="T32" fmla="*/ 0 w 7"/>
                  <a:gd name="T33" fmla="*/ 0 h 8"/>
                  <a:gd name="T34" fmla="*/ 0 w 7"/>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 h="8">
                    <a:moveTo>
                      <a:pt x="0" y="4"/>
                    </a:moveTo>
                    <a:lnTo>
                      <a:pt x="0" y="5"/>
                    </a:lnTo>
                    <a:lnTo>
                      <a:pt x="1" y="7"/>
                    </a:lnTo>
                    <a:lnTo>
                      <a:pt x="3" y="8"/>
                    </a:lnTo>
                    <a:lnTo>
                      <a:pt x="4" y="8"/>
                    </a:lnTo>
                    <a:lnTo>
                      <a:pt x="6" y="8"/>
                    </a:lnTo>
                    <a:lnTo>
                      <a:pt x="6" y="7"/>
                    </a:lnTo>
                    <a:lnTo>
                      <a:pt x="7" y="5"/>
                    </a:lnTo>
                    <a:lnTo>
                      <a:pt x="7" y="4"/>
                    </a:lnTo>
                    <a:lnTo>
                      <a:pt x="7" y="2"/>
                    </a:lnTo>
                    <a:lnTo>
                      <a:pt x="6" y="1"/>
                    </a:lnTo>
                    <a:lnTo>
                      <a:pt x="6" y="0"/>
                    </a:lnTo>
                    <a:lnTo>
                      <a:pt x="4" y="0"/>
                    </a:lnTo>
                    <a:lnTo>
                      <a:pt x="3" y="0"/>
                    </a:lnTo>
                    <a:lnTo>
                      <a:pt x="1" y="1"/>
                    </a:lnTo>
                    <a:lnTo>
                      <a:pt x="0" y="2"/>
                    </a:lnTo>
                    <a:lnTo>
                      <a:pt x="0" y="4"/>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40" name="Freeform 56">
                <a:extLst>
                  <a:ext uri="{FF2B5EF4-FFF2-40B4-BE49-F238E27FC236}">
                    <a16:creationId xmlns:a16="http://schemas.microsoft.com/office/drawing/2014/main" id="{5B6174C5-137B-48C0-93FD-5E5B2BDA3AB8}"/>
                  </a:ext>
                </a:extLst>
              </p:cNvPr>
              <p:cNvSpPr>
                <a:spLocks/>
              </p:cNvSpPr>
              <p:nvPr/>
            </p:nvSpPr>
            <p:spPr bwMode="auto">
              <a:xfrm>
                <a:off x="8443" y="4936"/>
                <a:ext cx="2" cy="3"/>
              </a:xfrm>
              <a:custGeom>
                <a:avLst/>
                <a:gdLst>
                  <a:gd name="T0" fmla="*/ 0 w 7"/>
                  <a:gd name="T1" fmla="*/ 0 h 9"/>
                  <a:gd name="T2" fmla="*/ 0 w 7"/>
                  <a:gd name="T3" fmla="*/ 0 h 9"/>
                  <a:gd name="T4" fmla="*/ 0 w 7"/>
                  <a:gd name="T5" fmla="*/ 0 h 9"/>
                  <a:gd name="T6" fmla="*/ 0 w 7"/>
                  <a:gd name="T7" fmla="*/ 0 h 9"/>
                  <a:gd name="T8" fmla="*/ 0 w 7"/>
                  <a:gd name="T9" fmla="*/ 0 h 9"/>
                  <a:gd name="T10" fmla="*/ 0 w 7"/>
                  <a:gd name="T11" fmla="*/ 0 h 9"/>
                  <a:gd name="T12" fmla="*/ 0 w 7"/>
                  <a:gd name="T13" fmla="*/ 0 h 9"/>
                  <a:gd name="T14" fmla="*/ 0 w 7"/>
                  <a:gd name="T15" fmla="*/ 0 h 9"/>
                  <a:gd name="T16" fmla="*/ 0 w 7"/>
                  <a:gd name="T17" fmla="*/ 0 h 9"/>
                  <a:gd name="T18" fmla="*/ 0 w 7"/>
                  <a:gd name="T19" fmla="*/ 0 h 9"/>
                  <a:gd name="T20" fmla="*/ 0 w 7"/>
                  <a:gd name="T21" fmla="*/ 0 h 9"/>
                  <a:gd name="T22" fmla="*/ 0 w 7"/>
                  <a:gd name="T23" fmla="*/ 0 h 9"/>
                  <a:gd name="T24" fmla="*/ 0 w 7"/>
                  <a:gd name="T25" fmla="*/ 0 h 9"/>
                  <a:gd name="T26" fmla="*/ 0 w 7"/>
                  <a:gd name="T27" fmla="*/ 0 h 9"/>
                  <a:gd name="T28" fmla="*/ 0 w 7"/>
                  <a:gd name="T29" fmla="*/ 0 h 9"/>
                  <a:gd name="T30" fmla="*/ 0 w 7"/>
                  <a:gd name="T31" fmla="*/ 0 h 9"/>
                  <a:gd name="T32" fmla="*/ 0 w 7"/>
                  <a:gd name="T33" fmla="*/ 0 h 9"/>
                  <a:gd name="T34" fmla="*/ 0 w 7"/>
                  <a:gd name="T35" fmla="*/ 0 h 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 h="9">
                    <a:moveTo>
                      <a:pt x="0" y="4"/>
                    </a:moveTo>
                    <a:lnTo>
                      <a:pt x="0" y="6"/>
                    </a:lnTo>
                    <a:lnTo>
                      <a:pt x="1" y="7"/>
                    </a:lnTo>
                    <a:lnTo>
                      <a:pt x="3" y="9"/>
                    </a:lnTo>
                    <a:lnTo>
                      <a:pt x="4" y="9"/>
                    </a:lnTo>
                    <a:lnTo>
                      <a:pt x="5" y="9"/>
                    </a:lnTo>
                    <a:lnTo>
                      <a:pt x="5" y="7"/>
                    </a:lnTo>
                    <a:lnTo>
                      <a:pt x="7" y="6"/>
                    </a:lnTo>
                    <a:lnTo>
                      <a:pt x="7" y="4"/>
                    </a:lnTo>
                    <a:lnTo>
                      <a:pt x="7" y="3"/>
                    </a:lnTo>
                    <a:lnTo>
                      <a:pt x="5" y="1"/>
                    </a:lnTo>
                    <a:lnTo>
                      <a:pt x="5" y="0"/>
                    </a:lnTo>
                    <a:lnTo>
                      <a:pt x="4" y="0"/>
                    </a:lnTo>
                    <a:lnTo>
                      <a:pt x="3" y="0"/>
                    </a:lnTo>
                    <a:lnTo>
                      <a:pt x="1" y="1"/>
                    </a:lnTo>
                    <a:lnTo>
                      <a:pt x="0" y="3"/>
                    </a:lnTo>
                    <a:lnTo>
                      <a:pt x="0" y="4"/>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41" name="Freeform 57">
                <a:extLst>
                  <a:ext uri="{FF2B5EF4-FFF2-40B4-BE49-F238E27FC236}">
                    <a16:creationId xmlns:a16="http://schemas.microsoft.com/office/drawing/2014/main" id="{DCF4834A-D566-4F23-98F3-F7CB21A6CD1A}"/>
                  </a:ext>
                </a:extLst>
              </p:cNvPr>
              <p:cNvSpPr>
                <a:spLocks/>
              </p:cNvSpPr>
              <p:nvPr/>
            </p:nvSpPr>
            <p:spPr bwMode="auto">
              <a:xfrm>
                <a:off x="8474" y="4919"/>
                <a:ext cx="7" cy="6"/>
              </a:xfrm>
              <a:custGeom>
                <a:avLst/>
                <a:gdLst>
                  <a:gd name="T0" fmla="*/ 0 w 20"/>
                  <a:gd name="T1" fmla="*/ 0 h 20"/>
                  <a:gd name="T2" fmla="*/ 0 w 20"/>
                  <a:gd name="T3" fmla="*/ 0 h 20"/>
                  <a:gd name="T4" fmla="*/ 0 w 20"/>
                  <a:gd name="T5" fmla="*/ 0 h 20"/>
                  <a:gd name="T6" fmla="*/ 0 w 20"/>
                  <a:gd name="T7" fmla="*/ 0 h 20"/>
                  <a:gd name="T8" fmla="*/ 0 w 20"/>
                  <a:gd name="T9" fmla="*/ 0 h 20"/>
                  <a:gd name="T10" fmla="*/ 0 w 20"/>
                  <a:gd name="T11" fmla="*/ 0 h 20"/>
                  <a:gd name="T12" fmla="*/ 0 w 20"/>
                  <a:gd name="T13" fmla="*/ 0 h 20"/>
                  <a:gd name="T14" fmla="*/ 0 w 20"/>
                  <a:gd name="T15" fmla="*/ 0 h 20"/>
                  <a:gd name="T16" fmla="*/ 0 w 20"/>
                  <a:gd name="T17" fmla="*/ 0 h 20"/>
                  <a:gd name="T18" fmla="*/ 0 w 20"/>
                  <a:gd name="T19" fmla="*/ 0 h 20"/>
                  <a:gd name="T20" fmla="*/ 0 w 20"/>
                  <a:gd name="T21" fmla="*/ 0 h 20"/>
                  <a:gd name="T22" fmla="*/ 0 w 20"/>
                  <a:gd name="T23" fmla="*/ 0 h 20"/>
                  <a:gd name="T24" fmla="*/ 0 w 20"/>
                  <a:gd name="T25" fmla="*/ 0 h 20"/>
                  <a:gd name="T26" fmla="*/ 0 w 20"/>
                  <a:gd name="T27" fmla="*/ 0 h 20"/>
                  <a:gd name="T28" fmla="*/ 0 w 20"/>
                  <a:gd name="T29" fmla="*/ 0 h 20"/>
                  <a:gd name="T30" fmla="*/ 0 w 20"/>
                  <a:gd name="T31" fmla="*/ 0 h 20"/>
                  <a:gd name="T32" fmla="*/ 0 w 20"/>
                  <a:gd name="T33" fmla="*/ 0 h 20"/>
                  <a:gd name="T34" fmla="*/ 0 w 20"/>
                  <a:gd name="T35" fmla="*/ 0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0" h="20">
                    <a:moveTo>
                      <a:pt x="0" y="10"/>
                    </a:moveTo>
                    <a:lnTo>
                      <a:pt x="0" y="15"/>
                    </a:lnTo>
                    <a:lnTo>
                      <a:pt x="2" y="17"/>
                    </a:lnTo>
                    <a:lnTo>
                      <a:pt x="5" y="20"/>
                    </a:lnTo>
                    <a:lnTo>
                      <a:pt x="10" y="20"/>
                    </a:lnTo>
                    <a:lnTo>
                      <a:pt x="14" y="20"/>
                    </a:lnTo>
                    <a:lnTo>
                      <a:pt x="17" y="17"/>
                    </a:lnTo>
                    <a:lnTo>
                      <a:pt x="20" y="15"/>
                    </a:lnTo>
                    <a:lnTo>
                      <a:pt x="20" y="10"/>
                    </a:lnTo>
                    <a:lnTo>
                      <a:pt x="20" y="6"/>
                    </a:lnTo>
                    <a:lnTo>
                      <a:pt x="17" y="3"/>
                    </a:lnTo>
                    <a:lnTo>
                      <a:pt x="14" y="0"/>
                    </a:lnTo>
                    <a:lnTo>
                      <a:pt x="10" y="0"/>
                    </a:lnTo>
                    <a:lnTo>
                      <a:pt x="5" y="0"/>
                    </a:lnTo>
                    <a:lnTo>
                      <a:pt x="2" y="3"/>
                    </a:lnTo>
                    <a:lnTo>
                      <a:pt x="0" y="6"/>
                    </a:lnTo>
                    <a:lnTo>
                      <a:pt x="0" y="10"/>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42" name="Freeform 58">
                <a:extLst>
                  <a:ext uri="{FF2B5EF4-FFF2-40B4-BE49-F238E27FC236}">
                    <a16:creationId xmlns:a16="http://schemas.microsoft.com/office/drawing/2014/main" id="{BCA840A0-4889-4D72-B288-38700C41A0AB}"/>
                  </a:ext>
                </a:extLst>
              </p:cNvPr>
              <p:cNvSpPr>
                <a:spLocks/>
              </p:cNvSpPr>
              <p:nvPr/>
            </p:nvSpPr>
            <p:spPr bwMode="auto">
              <a:xfrm>
                <a:off x="8332" y="4713"/>
                <a:ext cx="4" cy="4"/>
              </a:xfrm>
              <a:custGeom>
                <a:avLst/>
                <a:gdLst>
                  <a:gd name="T0" fmla="*/ 0 w 12"/>
                  <a:gd name="T1" fmla="*/ 0 h 13"/>
                  <a:gd name="T2" fmla="*/ 0 w 12"/>
                  <a:gd name="T3" fmla="*/ 0 h 13"/>
                  <a:gd name="T4" fmla="*/ 0 w 12"/>
                  <a:gd name="T5" fmla="*/ 0 h 13"/>
                  <a:gd name="T6" fmla="*/ 0 w 12"/>
                  <a:gd name="T7" fmla="*/ 0 h 13"/>
                  <a:gd name="T8" fmla="*/ 0 w 12"/>
                  <a:gd name="T9" fmla="*/ 0 h 13"/>
                  <a:gd name="T10" fmla="*/ 0 w 12"/>
                  <a:gd name="T11" fmla="*/ 0 h 13"/>
                  <a:gd name="T12" fmla="*/ 0 w 12"/>
                  <a:gd name="T13" fmla="*/ 0 h 13"/>
                  <a:gd name="T14" fmla="*/ 0 w 12"/>
                  <a:gd name="T15" fmla="*/ 0 h 13"/>
                  <a:gd name="T16" fmla="*/ 0 w 12"/>
                  <a:gd name="T17" fmla="*/ 0 h 13"/>
                  <a:gd name="T18" fmla="*/ 0 w 12"/>
                  <a:gd name="T19" fmla="*/ 0 h 13"/>
                  <a:gd name="T20" fmla="*/ 0 w 12"/>
                  <a:gd name="T21" fmla="*/ 0 h 13"/>
                  <a:gd name="T22" fmla="*/ 0 w 12"/>
                  <a:gd name="T23" fmla="*/ 0 h 13"/>
                  <a:gd name="T24" fmla="*/ 0 w 12"/>
                  <a:gd name="T25" fmla="*/ 0 h 13"/>
                  <a:gd name="T26" fmla="*/ 0 w 12"/>
                  <a:gd name="T27" fmla="*/ 0 h 13"/>
                  <a:gd name="T28" fmla="*/ 0 w 12"/>
                  <a:gd name="T29" fmla="*/ 0 h 13"/>
                  <a:gd name="T30" fmla="*/ 0 w 12"/>
                  <a:gd name="T31" fmla="*/ 0 h 13"/>
                  <a:gd name="T32" fmla="*/ 0 w 12"/>
                  <a:gd name="T33" fmla="*/ 0 h 13"/>
                  <a:gd name="T34" fmla="*/ 0 w 12"/>
                  <a:gd name="T35" fmla="*/ 0 h 1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2" h="13">
                    <a:moveTo>
                      <a:pt x="0" y="7"/>
                    </a:moveTo>
                    <a:lnTo>
                      <a:pt x="0" y="9"/>
                    </a:lnTo>
                    <a:lnTo>
                      <a:pt x="2" y="12"/>
                    </a:lnTo>
                    <a:lnTo>
                      <a:pt x="3" y="13"/>
                    </a:lnTo>
                    <a:lnTo>
                      <a:pt x="6" y="13"/>
                    </a:lnTo>
                    <a:lnTo>
                      <a:pt x="9" y="13"/>
                    </a:lnTo>
                    <a:lnTo>
                      <a:pt x="11" y="12"/>
                    </a:lnTo>
                    <a:lnTo>
                      <a:pt x="12" y="9"/>
                    </a:lnTo>
                    <a:lnTo>
                      <a:pt x="12" y="7"/>
                    </a:lnTo>
                    <a:lnTo>
                      <a:pt x="12" y="5"/>
                    </a:lnTo>
                    <a:lnTo>
                      <a:pt x="11" y="2"/>
                    </a:lnTo>
                    <a:lnTo>
                      <a:pt x="9" y="0"/>
                    </a:lnTo>
                    <a:lnTo>
                      <a:pt x="6" y="0"/>
                    </a:lnTo>
                    <a:lnTo>
                      <a:pt x="3" y="0"/>
                    </a:lnTo>
                    <a:lnTo>
                      <a:pt x="2" y="2"/>
                    </a:lnTo>
                    <a:lnTo>
                      <a:pt x="0" y="5"/>
                    </a:lnTo>
                    <a:lnTo>
                      <a:pt x="0" y="7"/>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43" name="Freeform 59">
                <a:extLst>
                  <a:ext uri="{FF2B5EF4-FFF2-40B4-BE49-F238E27FC236}">
                    <a16:creationId xmlns:a16="http://schemas.microsoft.com/office/drawing/2014/main" id="{1717C5F9-7011-4665-A007-3156A65755A3}"/>
                  </a:ext>
                </a:extLst>
              </p:cNvPr>
              <p:cNvSpPr>
                <a:spLocks/>
              </p:cNvSpPr>
              <p:nvPr/>
            </p:nvSpPr>
            <p:spPr bwMode="auto">
              <a:xfrm>
                <a:off x="8349" y="4708"/>
                <a:ext cx="5" cy="4"/>
              </a:xfrm>
              <a:custGeom>
                <a:avLst/>
                <a:gdLst>
                  <a:gd name="T0" fmla="*/ 0 w 13"/>
                  <a:gd name="T1" fmla="*/ 0 h 12"/>
                  <a:gd name="T2" fmla="*/ 0 w 13"/>
                  <a:gd name="T3" fmla="*/ 0 h 12"/>
                  <a:gd name="T4" fmla="*/ 0 w 13"/>
                  <a:gd name="T5" fmla="*/ 0 h 12"/>
                  <a:gd name="T6" fmla="*/ 0 w 13"/>
                  <a:gd name="T7" fmla="*/ 0 h 12"/>
                  <a:gd name="T8" fmla="*/ 0 w 13"/>
                  <a:gd name="T9" fmla="*/ 0 h 12"/>
                  <a:gd name="T10" fmla="*/ 0 w 13"/>
                  <a:gd name="T11" fmla="*/ 0 h 12"/>
                  <a:gd name="T12" fmla="*/ 0 w 13"/>
                  <a:gd name="T13" fmla="*/ 0 h 12"/>
                  <a:gd name="T14" fmla="*/ 0 w 13"/>
                  <a:gd name="T15" fmla="*/ 0 h 12"/>
                  <a:gd name="T16" fmla="*/ 0 w 13"/>
                  <a:gd name="T17" fmla="*/ 0 h 12"/>
                  <a:gd name="T18" fmla="*/ 0 w 13"/>
                  <a:gd name="T19" fmla="*/ 0 h 12"/>
                  <a:gd name="T20" fmla="*/ 0 w 13"/>
                  <a:gd name="T21" fmla="*/ 0 h 12"/>
                  <a:gd name="T22" fmla="*/ 0 w 13"/>
                  <a:gd name="T23" fmla="*/ 0 h 12"/>
                  <a:gd name="T24" fmla="*/ 0 w 13"/>
                  <a:gd name="T25" fmla="*/ 0 h 12"/>
                  <a:gd name="T26" fmla="*/ 0 w 13"/>
                  <a:gd name="T27" fmla="*/ 0 h 12"/>
                  <a:gd name="T28" fmla="*/ 0 w 13"/>
                  <a:gd name="T29" fmla="*/ 0 h 12"/>
                  <a:gd name="T30" fmla="*/ 0 w 13"/>
                  <a:gd name="T31" fmla="*/ 0 h 12"/>
                  <a:gd name="T32" fmla="*/ 0 w 13"/>
                  <a:gd name="T33" fmla="*/ 0 h 12"/>
                  <a:gd name="T34" fmla="*/ 0 w 13"/>
                  <a:gd name="T35" fmla="*/ 0 h 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3" h="12">
                    <a:moveTo>
                      <a:pt x="0" y="6"/>
                    </a:moveTo>
                    <a:lnTo>
                      <a:pt x="0" y="8"/>
                    </a:lnTo>
                    <a:lnTo>
                      <a:pt x="2" y="10"/>
                    </a:lnTo>
                    <a:lnTo>
                      <a:pt x="5" y="12"/>
                    </a:lnTo>
                    <a:lnTo>
                      <a:pt x="8" y="12"/>
                    </a:lnTo>
                    <a:lnTo>
                      <a:pt x="9" y="12"/>
                    </a:lnTo>
                    <a:lnTo>
                      <a:pt x="12" y="10"/>
                    </a:lnTo>
                    <a:lnTo>
                      <a:pt x="13" y="8"/>
                    </a:lnTo>
                    <a:lnTo>
                      <a:pt x="13" y="6"/>
                    </a:lnTo>
                    <a:lnTo>
                      <a:pt x="13" y="3"/>
                    </a:lnTo>
                    <a:lnTo>
                      <a:pt x="12" y="2"/>
                    </a:lnTo>
                    <a:lnTo>
                      <a:pt x="9" y="0"/>
                    </a:lnTo>
                    <a:lnTo>
                      <a:pt x="8" y="0"/>
                    </a:lnTo>
                    <a:lnTo>
                      <a:pt x="5" y="0"/>
                    </a:lnTo>
                    <a:lnTo>
                      <a:pt x="2" y="2"/>
                    </a:lnTo>
                    <a:lnTo>
                      <a:pt x="0" y="3"/>
                    </a:lnTo>
                    <a:lnTo>
                      <a:pt x="0" y="6"/>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44" name="Freeform 60">
                <a:extLst>
                  <a:ext uri="{FF2B5EF4-FFF2-40B4-BE49-F238E27FC236}">
                    <a16:creationId xmlns:a16="http://schemas.microsoft.com/office/drawing/2014/main" id="{F009F191-BEC4-4F31-9A9E-1A6A2C205084}"/>
                  </a:ext>
                </a:extLst>
              </p:cNvPr>
              <p:cNvSpPr>
                <a:spLocks/>
              </p:cNvSpPr>
              <p:nvPr/>
            </p:nvSpPr>
            <p:spPr bwMode="auto">
              <a:xfrm>
                <a:off x="8366" y="4704"/>
                <a:ext cx="2" cy="2"/>
              </a:xfrm>
              <a:custGeom>
                <a:avLst/>
                <a:gdLst>
                  <a:gd name="T0" fmla="*/ 0 w 8"/>
                  <a:gd name="T1" fmla="*/ 0 h 7"/>
                  <a:gd name="T2" fmla="*/ 0 w 8"/>
                  <a:gd name="T3" fmla="*/ 0 h 7"/>
                  <a:gd name="T4" fmla="*/ 0 w 8"/>
                  <a:gd name="T5" fmla="*/ 0 h 7"/>
                  <a:gd name="T6" fmla="*/ 0 w 8"/>
                  <a:gd name="T7" fmla="*/ 0 h 7"/>
                  <a:gd name="T8" fmla="*/ 0 w 8"/>
                  <a:gd name="T9" fmla="*/ 0 h 7"/>
                  <a:gd name="T10" fmla="*/ 0 w 8"/>
                  <a:gd name="T11" fmla="*/ 0 h 7"/>
                  <a:gd name="T12" fmla="*/ 0 w 8"/>
                  <a:gd name="T13" fmla="*/ 0 h 7"/>
                  <a:gd name="T14" fmla="*/ 0 w 8"/>
                  <a:gd name="T15" fmla="*/ 0 h 7"/>
                  <a:gd name="T16" fmla="*/ 0 w 8"/>
                  <a:gd name="T17" fmla="*/ 0 h 7"/>
                  <a:gd name="T18" fmla="*/ 0 w 8"/>
                  <a:gd name="T19" fmla="*/ 0 h 7"/>
                  <a:gd name="T20" fmla="*/ 0 w 8"/>
                  <a:gd name="T21" fmla="*/ 0 h 7"/>
                  <a:gd name="T22" fmla="*/ 0 w 8"/>
                  <a:gd name="T23" fmla="*/ 0 h 7"/>
                  <a:gd name="T24" fmla="*/ 0 w 8"/>
                  <a:gd name="T25" fmla="*/ 0 h 7"/>
                  <a:gd name="T26" fmla="*/ 0 w 8"/>
                  <a:gd name="T27" fmla="*/ 0 h 7"/>
                  <a:gd name="T28" fmla="*/ 0 w 8"/>
                  <a:gd name="T29" fmla="*/ 0 h 7"/>
                  <a:gd name="T30" fmla="*/ 0 w 8"/>
                  <a:gd name="T31" fmla="*/ 0 h 7"/>
                  <a:gd name="T32" fmla="*/ 0 w 8"/>
                  <a:gd name="T33" fmla="*/ 0 h 7"/>
                  <a:gd name="T34" fmla="*/ 0 w 8"/>
                  <a:gd name="T35" fmla="*/ 0 h 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 h="7">
                    <a:moveTo>
                      <a:pt x="0" y="3"/>
                    </a:moveTo>
                    <a:lnTo>
                      <a:pt x="0" y="4"/>
                    </a:lnTo>
                    <a:lnTo>
                      <a:pt x="1" y="6"/>
                    </a:lnTo>
                    <a:lnTo>
                      <a:pt x="3" y="7"/>
                    </a:lnTo>
                    <a:lnTo>
                      <a:pt x="4" y="7"/>
                    </a:lnTo>
                    <a:lnTo>
                      <a:pt x="6" y="7"/>
                    </a:lnTo>
                    <a:lnTo>
                      <a:pt x="7" y="6"/>
                    </a:lnTo>
                    <a:lnTo>
                      <a:pt x="8" y="4"/>
                    </a:lnTo>
                    <a:lnTo>
                      <a:pt x="8" y="3"/>
                    </a:lnTo>
                    <a:lnTo>
                      <a:pt x="8" y="1"/>
                    </a:lnTo>
                    <a:lnTo>
                      <a:pt x="7" y="1"/>
                    </a:lnTo>
                    <a:lnTo>
                      <a:pt x="6" y="0"/>
                    </a:lnTo>
                    <a:lnTo>
                      <a:pt x="4" y="0"/>
                    </a:lnTo>
                    <a:lnTo>
                      <a:pt x="3" y="0"/>
                    </a:lnTo>
                    <a:lnTo>
                      <a:pt x="1" y="1"/>
                    </a:lnTo>
                    <a:lnTo>
                      <a:pt x="0" y="1"/>
                    </a:lnTo>
                    <a:lnTo>
                      <a:pt x="0" y="3"/>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45" name="Freeform 61">
                <a:extLst>
                  <a:ext uri="{FF2B5EF4-FFF2-40B4-BE49-F238E27FC236}">
                    <a16:creationId xmlns:a16="http://schemas.microsoft.com/office/drawing/2014/main" id="{E0836C72-42F0-400F-8B88-7706DA60B5EC}"/>
                  </a:ext>
                </a:extLst>
              </p:cNvPr>
              <p:cNvSpPr>
                <a:spLocks/>
              </p:cNvSpPr>
              <p:nvPr/>
            </p:nvSpPr>
            <p:spPr bwMode="auto">
              <a:xfrm>
                <a:off x="8338" y="4730"/>
                <a:ext cx="2" cy="3"/>
              </a:xfrm>
              <a:custGeom>
                <a:avLst/>
                <a:gdLst>
                  <a:gd name="T0" fmla="*/ 0 w 7"/>
                  <a:gd name="T1" fmla="*/ 0 h 8"/>
                  <a:gd name="T2" fmla="*/ 0 w 7"/>
                  <a:gd name="T3" fmla="*/ 0 h 8"/>
                  <a:gd name="T4" fmla="*/ 0 w 7"/>
                  <a:gd name="T5" fmla="*/ 0 h 8"/>
                  <a:gd name="T6" fmla="*/ 0 w 7"/>
                  <a:gd name="T7" fmla="*/ 0 h 8"/>
                  <a:gd name="T8" fmla="*/ 0 w 7"/>
                  <a:gd name="T9" fmla="*/ 0 h 8"/>
                  <a:gd name="T10" fmla="*/ 0 w 7"/>
                  <a:gd name="T11" fmla="*/ 0 h 8"/>
                  <a:gd name="T12" fmla="*/ 0 w 7"/>
                  <a:gd name="T13" fmla="*/ 0 h 8"/>
                  <a:gd name="T14" fmla="*/ 0 w 7"/>
                  <a:gd name="T15" fmla="*/ 0 h 8"/>
                  <a:gd name="T16" fmla="*/ 0 w 7"/>
                  <a:gd name="T17" fmla="*/ 0 h 8"/>
                  <a:gd name="T18" fmla="*/ 0 w 7"/>
                  <a:gd name="T19" fmla="*/ 0 h 8"/>
                  <a:gd name="T20" fmla="*/ 0 w 7"/>
                  <a:gd name="T21" fmla="*/ 0 h 8"/>
                  <a:gd name="T22" fmla="*/ 0 w 7"/>
                  <a:gd name="T23" fmla="*/ 0 h 8"/>
                  <a:gd name="T24" fmla="*/ 0 w 7"/>
                  <a:gd name="T25" fmla="*/ 0 h 8"/>
                  <a:gd name="T26" fmla="*/ 0 w 7"/>
                  <a:gd name="T27" fmla="*/ 0 h 8"/>
                  <a:gd name="T28" fmla="*/ 0 w 7"/>
                  <a:gd name="T29" fmla="*/ 0 h 8"/>
                  <a:gd name="T30" fmla="*/ 0 w 7"/>
                  <a:gd name="T31" fmla="*/ 0 h 8"/>
                  <a:gd name="T32" fmla="*/ 0 w 7"/>
                  <a:gd name="T33" fmla="*/ 0 h 8"/>
                  <a:gd name="T34" fmla="*/ 0 w 7"/>
                  <a:gd name="T35" fmla="*/ 0 h 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 h="8">
                    <a:moveTo>
                      <a:pt x="0" y="3"/>
                    </a:moveTo>
                    <a:lnTo>
                      <a:pt x="0" y="5"/>
                    </a:lnTo>
                    <a:lnTo>
                      <a:pt x="1" y="6"/>
                    </a:lnTo>
                    <a:lnTo>
                      <a:pt x="3" y="8"/>
                    </a:lnTo>
                    <a:lnTo>
                      <a:pt x="4" y="8"/>
                    </a:lnTo>
                    <a:lnTo>
                      <a:pt x="6" y="8"/>
                    </a:lnTo>
                    <a:lnTo>
                      <a:pt x="6" y="6"/>
                    </a:lnTo>
                    <a:lnTo>
                      <a:pt x="7" y="5"/>
                    </a:lnTo>
                    <a:lnTo>
                      <a:pt x="7" y="3"/>
                    </a:lnTo>
                    <a:lnTo>
                      <a:pt x="7" y="2"/>
                    </a:lnTo>
                    <a:lnTo>
                      <a:pt x="6" y="2"/>
                    </a:lnTo>
                    <a:lnTo>
                      <a:pt x="6" y="0"/>
                    </a:lnTo>
                    <a:lnTo>
                      <a:pt x="4" y="0"/>
                    </a:lnTo>
                    <a:lnTo>
                      <a:pt x="3" y="0"/>
                    </a:lnTo>
                    <a:lnTo>
                      <a:pt x="1" y="2"/>
                    </a:lnTo>
                    <a:lnTo>
                      <a:pt x="0" y="2"/>
                    </a:lnTo>
                    <a:lnTo>
                      <a:pt x="0" y="3"/>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46" name="Freeform 62">
                <a:extLst>
                  <a:ext uri="{FF2B5EF4-FFF2-40B4-BE49-F238E27FC236}">
                    <a16:creationId xmlns:a16="http://schemas.microsoft.com/office/drawing/2014/main" id="{FC7CC3AA-7DED-4096-839C-4324B06A5352}"/>
                  </a:ext>
                </a:extLst>
              </p:cNvPr>
              <p:cNvSpPr>
                <a:spLocks/>
              </p:cNvSpPr>
              <p:nvPr/>
            </p:nvSpPr>
            <p:spPr bwMode="auto">
              <a:xfrm>
                <a:off x="8370" y="4713"/>
                <a:ext cx="6" cy="6"/>
              </a:xfrm>
              <a:custGeom>
                <a:avLst/>
                <a:gdLst>
                  <a:gd name="T0" fmla="*/ 0 w 16"/>
                  <a:gd name="T1" fmla="*/ 0 h 17"/>
                  <a:gd name="T2" fmla="*/ 0 w 16"/>
                  <a:gd name="T3" fmla="*/ 0 h 17"/>
                  <a:gd name="T4" fmla="*/ 0 w 16"/>
                  <a:gd name="T5" fmla="*/ 0 h 17"/>
                  <a:gd name="T6" fmla="*/ 0 w 16"/>
                  <a:gd name="T7" fmla="*/ 0 h 17"/>
                  <a:gd name="T8" fmla="*/ 0 w 16"/>
                  <a:gd name="T9" fmla="*/ 0 h 17"/>
                  <a:gd name="T10" fmla="*/ 0 w 16"/>
                  <a:gd name="T11" fmla="*/ 0 h 17"/>
                  <a:gd name="T12" fmla="*/ 0 w 16"/>
                  <a:gd name="T13" fmla="*/ 0 h 17"/>
                  <a:gd name="T14" fmla="*/ 0 w 16"/>
                  <a:gd name="T15" fmla="*/ 0 h 17"/>
                  <a:gd name="T16" fmla="*/ 0 w 16"/>
                  <a:gd name="T17" fmla="*/ 0 h 17"/>
                  <a:gd name="T18" fmla="*/ 0 w 16"/>
                  <a:gd name="T19" fmla="*/ 0 h 17"/>
                  <a:gd name="T20" fmla="*/ 0 w 16"/>
                  <a:gd name="T21" fmla="*/ 0 h 17"/>
                  <a:gd name="T22" fmla="*/ 0 w 16"/>
                  <a:gd name="T23" fmla="*/ 0 h 17"/>
                  <a:gd name="T24" fmla="*/ 0 w 16"/>
                  <a:gd name="T25" fmla="*/ 0 h 17"/>
                  <a:gd name="T26" fmla="*/ 0 w 16"/>
                  <a:gd name="T27" fmla="*/ 0 h 17"/>
                  <a:gd name="T28" fmla="*/ 0 w 16"/>
                  <a:gd name="T29" fmla="*/ 0 h 17"/>
                  <a:gd name="T30" fmla="*/ 0 w 16"/>
                  <a:gd name="T31" fmla="*/ 0 h 17"/>
                  <a:gd name="T32" fmla="*/ 0 w 16"/>
                  <a:gd name="T33" fmla="*/ 0 h 17"/>
                  <a:gd name="T34" fmla="*/ 0 w 16"/>
                  <a:gd name="T35" fmla="*/ 0 h 1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6" h="17">
                    <a:moveTo>
                      <a:pt x="0" y="8"/>
                    </a:moveTo>
                    <a:lnTo>
                      <a:pt x="0" y="11"/>
                    </a:lnTo>
                    <a:lnTo>
                      <a:pt x="3" y="14"/>
                    </a:lnTo>
                    <a:lnTo>
                      <a:pt x="5" y="16"/>
                    </a:lnTo>
                    <a:lnTo>
                      <a:pt x="9" y="17"/>
                    </a:lnTo>
                    <a:lnTo>
                      <a:pt x="12" y="16"/>
                    </a:lnTo>
                    <a:lnTo>
                      <a:pt x="15" y="14"/>
                    </a:lnTo>
                    <a:lnTo>
                      <a:pt x="16" y="11"/>
                    </a:lnTo>
                    <a:lnTo>
                      <a:pt x="16" y="8"/>
                    </a:lnTo>
                    <a:lnTo>
                      <a:pt x="16" y="5"/>
                    </a:lnTo>
                    <a:lnTo>
                      <a:pt x="15" y="3"/>
                    </a:lnTo>
                    <a:lnTo>
                      <a:pt x="12" y="1"/>
                    </a:lnTo>
                    <a:lnTo>
                      <a:pt x="9" y="0"/>
                    </a:lnTo>
                    <a:lnTo>
                      <a:pt x="5" y="1"/>
                    </a:lnTo>
                    <a:lnTo>
                      <a:pt x="3" y="3"/>
                    </a:lnTo>
                    <a:lnTo>
                      <a:pt x="0" y="5"/>
                    </a:lnTo>
                    <a:lnTo>
                      <a:pt x="0" y="8"/>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47" name="Freeform 63">
                <a:extLst>
                  <a:ext uri="{FF2B5EF4-FFF2-40B4-BE49-F238E27FC236}">
                    <a16:creationId xmlns:a16="http://schemas.microsoft.com/office/drawing/2014/main" id="{10157B98-71AA-4883-A5D5-681CEDBA3312}"/>
                  </a:ext>
                </a:extLst>
              </p:cNvPr>
              <p:cNvSpPr>
                <a:spLocks/>
              </p:cNvSpPr>
              <p:nvPr/>
            </p:nvSpPr>
            <p:spPr bwMode="auto">
              <a:xfrm>
                <a:off x="8353" y="4721"/>
                <a:ext cx="4" cy="4"/>
              </a:xfrm>
              <a:custGeom>
                <a:avLst/>
                <a:gdLst>
                  <a:gd name="T0" fmla="*/ 0 w 12"/>
                  <a:gd name="T1" fmla="*/ 0 h 12"/>
                  <a:gd name="T2" fmla="*/ 0 w 12"/>
                  <a:gd name="T3" fmla="*/ 0 h 12"/>
                  <a:gd name="T4" fmla="*/ 0 w 12"/>
                  <a:gd name="T5" fmla="*/ 0 h 12"/>
                  <a:gd name="T6" fmla="*/ 0 w 12"/>
                  <a:gd name="T7" fmla="*/ 0 h 12"/>
                  <a:gd name="T8" fmla="*/ 0 w 12"/>
                  <a:gd name="T9" fmla="*/ 0 h 12"/>
                  <a:gd name="T10" fmla="*/ 0 w 12"/>
                  <a:gd name="T11" fmla="*/ 0 h 12"/>
                  <a:gd name="T12" fmla="*/ 0 w 12"/>
                  <a:gd name="T13" fmla="*/ 0 h 12"/>
                  <a:gd name="T14" fmla="*/ 0 w 12"/>
                  <a:gd name="T15" fmla="*/ 0 h 12"/>
                  <a:gd name="T16" fmla="*/ 0 w 12"/>
                  <a:gd name="T17" fmla="*/ 0 h 12"/>
                  <a:gd name="T18" fmla="*/ 0 w 12"/>
                  <a:gd name="T19" fmla="*/ 0 h 12"/>
                  <a:gd name="T20" fmla="*/ 0 w 12"/>
                  <a:gd name="T21" fmla="*/ 0 h 12"/>
                  <a:gd name="T22" fmla="*/ 0 w 12"/>
                  <a:gd name="T23" fmla="*/ 0 h 12"/>
                  <a:gd name="T24" fmla="*/ 0 w 12"/>
                  <a:gd name="T25" fmla="*/ 0 h 12"/>
                  <a:gd name="T26" fmla="*/ 0 w 12"/>
                  <a:gd name="T27" fmla="*/ 0 h 12"/>
                  <a:gd name="T28" fmla="*/ 0 w 12"/>
                  <a:gd name="T29" fmla="*/ 0 h 12"/>
                  <a:gd name="T30" fmla="*/ 0 w 12"/>
                  <a:gd name="T31" fmla="*/ 0 h 12"/>
                  <a:gd name="T32" fmla="*/ 0 w 12"/>
                  <a:gd name="T33" fmla="*/ 0 h 12"/>
                  <a:gd name="T34" fmla="*/ 0 w 12"/>
                  <a:gd name="T35" fmla="*/ 0 h 1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2" h="12">
                    <a:moveTo>
                      <a:pt x="0" y="6"/>
                    </a:moveTo>
                    <a:lnTo>
                      <a:pt x="0" y="7"/>
                    </a:lnTo>
                    <a:lnTo>
                      <a:pt x="1" y="10"/>
                    </a:lnTo>
                    <a:lnTo>
                      <a:pt x="4" y="12"/>
                    </a:lnTo>
                    <a:lnTo>
                      <a:pt x="6" y="12"/>
                    </a:lnTo>
                    <a:lnTo>
                      <a:pt x="7" y="12"/>
                    </a:lnTo>
                    <a:lnTo>
                      <a:pt x="10" y="10"/>
                    </a:lnTo>
                    <a:lnTo>
                      <a:pt x="12" y="7"/>
                    </a:lnTo>
                    <a:lnTo>
                      <a:pt x="12" y="6"/>
                    </a:lnTo>
                    <a:lnTo>
                      <a:pt x="12" y="4"/>
                    </a:lnTo>
                    <a:lnTo>
                      <a:pt x="10" y="2"/>
                    </a:lnTo>
                    <a:lnTo>
                      <a:pt x="7" y="0"/>
                    </a:lnTo>
                    <a:lnTo>
                      <a:pt x="6" y="0"/>
                    </a:lnTo>
                    <a:lnTo>
                      <a:pt x="4" y="0"/>
                    </a:lnTo>
                    <a:lnTo>
                      <a:pt x="1" y="2"/>
                    </a:lnTo>
                    <a:lnTo>
                      <a:pt x="0" y="4"/>
                    </a:lnTo>
                    <a:lnTo>
                      <a:pt x="0" y="6"/>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48" name="Freeform 64">
                <a:extLst>
                  <a:ext uri="{FF2B5EF4-FFF2-40B4-BE49-F238E27FC236}">
                    <a16:creationId xmlns:a16="http://schemas.microsoft.com/office/drawing/2014/main" id="{57A5E574-2566-4390-B3E4-E3F5FD05569A}"/>
                  </a:ext>
                </a:extLst>
              </p:cNvPr>
              <p:cNvSpPr>
                <a:spLocks/>
              </p:cNvSpPr>
              <p:nvPr/>
            </p:nvSpPr>
            <p:spPr bwMode="auto">
              <a:xfrm>
                <a:off x="8343" y="4794"/>
                <a:ext cx="25" cy="25"/>
              </a:xfrm>
              <a:custGeom>
                <a:avLst/>
                <a:gdLst>
                  <a:gd name="T0" fmla="*/ 0 w 74"/>
                  <a:gd name="T1" fmla="*/ 0 h 75"/>
                  <a:gd name="T2" fmla="*/ 0 w 74"/>
                  <a:gd name="T3" fmla="*/ 0 h 75"/>
                  <a:gd name="T4" fmla="*/ 0 w 74"/>
                  <a:gd name="T5" fmla="*/ 0 h 75"/>
                  <a:gd name="T6" fmla="*/ 0 w 74"/>
                  <a:gd name="T7" fmla="*/ 0 h 75"/>
                  <a:gd name="T8" fmla="*/ 0 w 74"/>
                  <a:gd name="T9" fmla="*/ 0 h 75"/>
                  <a:gd name="T10" fmla="*/ 0 w 74"/>
                  <a:gd name="T11" fmla="*/ 0 h 75"/>
                  <a:gd name="T12" fmla="*/ 0 w 74"/>
                  <a:gd name="T13" fmla="*/ 0 h 75"/>
                  <a:gd name="T14" fmla="*/ 0 w 74"/>
                  <a:gd name="T15" fmla="*/ 0 h 75"/>
                  <a:gd name="T16" fmla="*/ 0 w 74"/>
                  <a:gd name="T17" fmla="*/ 0 h 75"/>
                  <a:gd name="T18" fmla="*/ 0 w 74"/>
                  <a:gd name="T19" fmla="*/ 0 h 75"/>
                  <a:gd name="T20" fmla="*/ 0 w 74"/>
                  <a:gd name="T21" fmla="*/ 0 h 75"/>
                  <a:gd name="T22" fmla="*/ 0 w 74"/>
                  <a:gd name="T23" fmla="*/ 0 h 75"/>
                  <a:gd name="T24" fmla="*/ 0 w 74"/>
                  <a:gd name="T25" fmla="*/ 0 h 75"/>
                  <a:gd name="T26" fmla="*/ 0 w 74"/>
                  <a:gd name="T27" fmla="*/ 0 h 75"/>
                  <a:gd name="T28" fmla="*/ 0 w 74"/>
                  <a:gd name="T29" fmla="*/ 0 h 75"/>
                  <a:gd name="T30" fmla="*/ 0 w 74"/>
                  <a:gd name="T31" fmla="*/ 0 h 75"/>
                  <a:gd name="T32" fmla="*/ 0 w 74"/>
                  <a:gd name="T33" fmla="*/ 0 h 75"/>
                  <a:gd name="T34" fmla="*/ 0 w 74"/>
                  <a:gd name="T35" fmla="*/ 0 h 75"/>
                  <a:gd name="T36" fmla="*/ 0 w 74"/>
                  <a:gd name="T37" fmla="*/ 0 h 75"/>
                  <a:gd name="T38" fmla="*/ 0 w 74"/>
                  <a:gd name="T39" fmla="*/ 0 h 75"/>
                  <a:gd name="T40" fmla="*/ 0 w 74"/>
                  <a:gd name="T41" fmla="*/ 0 h 75"/>
                  <a:gd name="T42" fmla="*/ 0 w 74"/>
                  <a:gd name="T43" fmla="*/ 0 h 75"/>
                  <a:gd name="T44" fmla="*/ 0 w 74"/>
                  <a:gd name="T45" fmla="*/ 0 h 75"/>
                  <a:gd name="T46" fmla="*/ 0 w 74"/>
                  <a:gd name="T47" fmla="*/ 0 h 75"/>
                  <a:gd name="T48" fmla="*/ 0 w 74"/>
                  <a:gd name="T49" fmla="*/ 0 h 7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74" h="75">
                    <a:moveTo>
                      <a:pt x="7" y="65"/>
                    </a:moveTo>
                    <a:lnTo>
                      <a:pt x="15" y="72"/>
                    </a:lnTo>
                    <a:lnTo>
                      <a:pt x="25" y="75"/>
                    </a:lnTo>
                    <a:lnTo>
                      <a:pt x="32" y="75"/>
                    </a:lnTo>
                    <a:lnTo>
                      <a:pt x="37" y="73"/>
                    </a:lnTo>
                    <a:lnTo>
                      <a:pt x="38" y="73"/>
                    </a:lnTo>
                    <a:lnTo>
                      <a:pt x="44" y="71"/>
                    </a:lnTo>
                    <a:lnTo>
                      <a:pt x="50" y="69"/>
                    </a:lnTo>
                    <a:lnTo>
                      <a:pt x="59" y="65"/>
                    </a:lnTo>
                    <a:lnTo>
                      <a:pt x="65" y="60"/>
                    </a:lnTo>
                    <a:lnTo>
                      <a:pt x="71" y="56"/>
                    </a:lnTo>
                    <a:lnTo>
                      <a:pt x="74" y="50"/>
                    </a:lnTo>
                    <a:lnTo>
                      <a:pt x="72" y="45"/>
                    </a:lnTo>
                    <a:lnTo>
                      <a:pt x="59" y="35"/>
                    </a:lnTo>
                    <a:lnTo>
                      <a:pt x="46" y="39"/>
                    </a:lnTo>
                    <a:lnTo>
                      <a:pt x="35" y="48"/>
                    </a:lnTo>
                    <a:lnTo>
                      <a:pt x="31" y="52"/>
                    </a:lnTo>
                    <a:lnTo>
                      <a:pt x="29" y="43"/>
                    </a:lnTo>
                    <a:lnTo>
                      <a:pt x="24" y="26"/>
                    </a:lnTo>
                    <a:lnTo>
                      <a:pt x="13" y="7"/>
                    </a:lnTo>
                    <a:lnTo>
                      <a:pt x="2" y="0"/>
                    </a:lnTo>
                    <a:lnTo>
                      <a:pt x="0" y="19"/>
                    </a:lnTo>
                    <a:lnTo>
                      <a:pt x="3" y="40"/>
                    </a:lnTo>
                    <a:lnTo>
                      <a:pt x="6" y="58"/>
                    </a:lnTo>
                    <a:lnTo>
                      <a:pt x="7" y="65"/>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49" name="Freeform 65">
                <a:extLst>
                  <a:ext uri="{FF2B5EF4-FFF2-40B4-BE49-F238E27FC236}">
                    <a16:creationId xmlns:a16="http://schemas.microsoft.com/office/drawing/2014/main" id="{EBD2480C-2CBC-474B-A55F-EFC253EC7120}"/>
                  </a:ext>
                </a:extLst>
              </p:cNvPr>
              <p:cNvSpPr>
                <a:spLocks/>
              </p:cNvSpPr>
              <p:nvPr/>
            </p:nvSpPr>
            <p:spPr bwMode="auto">
              <a:xfrm>
                <a:off x="8367" y="4788"/>
                <a:ext cx="23" cy="20"/>
              </a:xfrm>
              <a:custGeom>
                <a:avLst/>
                <a:gdLst>
                  <a:gd name="T0" fmla="*/ 0 w 69"/>
                  <a:gd name="T1" fmla="*/ 0 h 59"/>
                  <a:gd name="T2" fmla="*/ 0 w 69"/>
                  <a:gd name="T3" fmla="*/ 0 h 59"/>
                  <a:gd name="T4" fmla="*/ 0 w 69"/>
                  <a:gd name="T5" fmla="*/ 0 h 59"/>
                  <a:gd name="T6" fmla="*/ 0 w 69"/>
                  <a:gd name="T7" fmla="*/ 0 h 59"/>
                  <a:gd name="T8" fmla="*/ 0 w 69"/>
                  <a:gd name="T9" fmla="*/ 0 h 59"/>
                  <a:gd name="T10" fmla="*/ 0 w 69"/>
                  <a:gd name="T11" fmla="*/ 0 h 59"/>
                  <a:gd name="T12" fmla="*/ 0 w 69"/>
                  <a:gd name="T13" fmla="*/ 0 h 59"/>
                  <a:gd name="T14" fmla="*/ 0 w 69"/>
                  <a:gd name="T15" fmla="*/ 0 h 59"/>
                  <a:gd name="T16" fmla="*/ 0 w 69"/>
                  <a:gd name="T17" fmla="*/ 0 h 59"/>
                  <a:gd name="T18" fmla="*/ 0 w 69"/>
                  <a:gd name="T19" fmla="*/ 0 h 59"/>
                  <a:gd name="T20" fmla="*/ 0 w 69"/>
                  <a:gd name="T21" fmla="*/ 0 h 59"/>
                  <a:gd name="T22" fmla="*/ 0 w 69"/>
                  <a:gd name="T23" fmla="*/ 0 h 59"/>
                  <a:gd name="T24" fmla="*/ 0 w 69"/>
                  <a:gd name="T25" fmla="*/ 0 h 59"/>
                  <a:gd name="T26" fmla="*/ 0 w 69"/>
                  <a:gd name="T27" fmla="*/ 0 h 59"/>
                  <a:gd name="T28" fmla="*/ 0 w 69"/>
                  <a:gd name="T29" fmla="*/ 0 h 59"/>
                  <a:gd name="T30" fmla="*/ 0 w 69"/>
                  <a:gd name="T31" fmla="*/ 0 h 59"/>
                  <a:gd name="T32" fmla="*/ 0 w 69"/>
                  <a:gd name="T33" fmla="*/ 0 h 59"/>
                  <a:gd name="T34" fmla="*/ 0 w 69"/>
                  <a:gd name="T35" fmla="*/ 0 h 59"/>
                  <a:gd name="T36" fmla="*/ 0 w 69"/>
                  <a:gd name="T37" fmla="*/ 0 h 59"/>
                  <a:gd name="T38" fmla="*/ 0 w 69"/>
                  <a:gd name="T39" fmla="*/ 0 h 59"/>
                  <a:gd name="T40" fmla="*/ 0 w 69"/>
                  <a:gd name="T41" fmla="*/ 0 h 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9" h="59">
                    <a:moveTo>
                      <a:pt x="24" y="59"/>
                    </a:moveTo>
                    <a:lnTo>
                      <a:pt x="29" y="59"/>
                    </a:lnTo>
                    <a:lnTo>
                      <a:pt x="38" y="57"/>
                    </a:lnTo>
                    <a:lnTo>
                      <a:pt x="47" y="56"/>
                    </a:lnTo>
                    <a:lnTo>
                      <a:pt x="56" y="54"/>
                    </a:lnTo>
                    <a:lnTo>
                      <a:pt x="63" y="52"/>
                    </a:lnTo>
                    <a:lnTo>
                      <a:pt x="68" y="47"/>
                    </a:lnTo>
                    <a:lnTo>
                      <a:pt x="69" y="43"/>
                    </a:lnTo>
                    <a:lnTo>
                      <a:pt x="66" y="37"/>
                    </a:lnTo>
                    <a:lnTo>
                      <a:pt x="54" y="32"/>
                    </a:lnTo>
                    <a:lnTo>
                      <a:pt x="41" y="33"/>
                    </a:lnTo>
                    <a:lnTo>
                      <a:pt x="29" y="37"/>
                    </a:lnTo>
                    <a:lnTo>
                      <a:pt x="25" y="40"/>
                    </a:lnTo>
                    <a:lnTo>
                      <a:pt x="21" y="29"/>
                    </a:lnTo>
                    <a:lnTo>
                      <a:pt x="19" y="13"/>
                    </a:lnTo>
                    <a:lnTo>
                      <a:pt x="15" y="1"/>
                    </a:lnTo>
                    <a:lnTo>
                      <a:pt x="0" y="0"/>
                    </a:lnTo>
                    <a:lnTo>
                      <a:pt x="0" y="27"/>
                    </a:lnTo>
                    <a:lnTo>
                      <a:pt x="9" y="44"/>
                    </a:lnTo>
                    <a:lnTo>
                      <a:pt x="19" y="56"/>
                    </a:lnTo>
                    <a:lnTo>
                      <a:pt x="24" y="59"/>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50" name="Freeform 66">
                <a:extLst>
                  <a:ext uri="{FF2B5EF4-FFF2-40B4-BE49-F238E27FC236}">
                    <a16:creationId xmlns:a16="http://schemas.microsoft.com/office/drawing/2014/main" id="{57173251-8491-40F5-9E0F-A2B4D851E042}"/>
                  </a:ext>
                </a:extLst>
              </p:cNvPr>
              <p:cNvSpPr>
                <a:spLocks/>
              </p:cNvSpPr>
              <p:nvPr/>
            </p:nvSpPr>
            <p:spPr bwMode="auto">
              <a:xfrm>
                <a:off x="8386" y="4779"/>
                <a:ext cx="23" cy="20"/>
              </a:xfrm>
              <a:custGeom>
                <a:avLst/>
                <a:gdLst>
                  <a:gd name="T0" fmla="*/ 0 w 69"/>
                  <a:gd name="T1" fmla="*/ 0 h 60"/>
                  <a:gd name="T2" fmla="*/ 0 w 69"/>
                  <a:gd name="T3" fmla="*/ 0 h 60"/>
                  <a:gd name="T4" fmla="*/ 0 w 69"/>
                  <a:gd name="T5" fmla="*/ 0 h 60"/>
                  <a:gd name="T6" fmla="*/ 0 w 69"/>
                  <a:gd name="T7" fmla="*/ 0 h 60"/>
                  <a:gd name="T8" fmla="*/ 0 w 69"/>
                  <a:gd name="T9" fmla="*/ 0 h 60"/>
                  <a:gd name="T10" fmla="*/ 0 w 69"/>
                  <a:gd name="T11" fmla="*/ 0 h 60"/>
                  <a:gd name="T12" fmla="*/ 0 w 69"/>
                  <a:gd name="T13" fmla="*/ 0 h 60"/>
                  <a:gd name="T14" fmla="*/ 0 w 69"/>
                  <a:gd name="T15" fmla="*/ 0 h 60"/>
                  <a:gd name="T16" fmla="*/ 0 w 69"/>
                  <a:gd name="T17" fmla="*/ 0 h 60"/>
                  <a:gd name="T18" fmla="*/ 0 w 69"/>
                  <a:gd name="T19" fmla="*/ 0 h 60"/>
                  <a:gd name="T20" fmla="*/ 0 w 69"/>
                  <a:gd name="T21" fmla="*/ 0 h 60"/>
                  <a:gd name="T22" fmla="*/ 0 w 69"/>
                  <a:gd name="T23" fmla="*/ 0 h 60"/>
                  <a:gd name="T24" fmla="*/ 0 w 69"/>
                  <a:gd name="T25" fmla="*/ 0 h 60"/>
                  <a:gd name="T26" fmla="*/ 0 w 69"/>
                  <a:gd name="T27" fmla="*/ 0 h 60"/>
                  <a:gd name="T28" fmla="*/ 0 w 69"/>
                  <a:gd name="T29" fmla="*/ 0 h 60"/>
                  <a:gd name="T30" fmla="*/ 0 w 69"/>
                  <a:gd name="T31" fmla="*/ 0 h 60"/>
                  <a:gd name="T32" fmla="*/ 0 w 69"/>
                  <a:gd name="T33" fmla="*/ 0 h 60"/>
                  <a:gd name="T34" fmla="*/ 0 w 69"/>
                  <a:gd name="T35" fmla="*/ 0 h 60"/>
                  <a:gd name="T36" fmla="*/ 0 w 69"/>
                  <a:gd name="T37" fmla="*/ 0 h 60"/>
                  <a:gd name="T38" fmla="*/ 0 w 69"/>
                  <a:gd name="T39" fmla="*/ 0 h 60"/>
                  <a:gd name="T40" fmla="*/ 0 w 69"/>
                  <a:gd name="T41" fmla="*/ 0 h 60"/>
                  <a:gd name="T42" fmla="*/ 0 w 69"/>
                  <a:gd name="T43" fmla="*/ 0 h 60"/>
                  <a:gd name="T44" fmla="*/ 0 w 69"/>
                  <a:gd name="T45" fmla="*/ 0 h 60"/>
                  <a:gd name="T46" fmla="*/ 0 w 69"/>
                  <a:gd name="T47" fmla="*/ 0 h 60"/>
                  <a:gd name="T48" fmla="*/ 0 w 69"/>
                  <a:gd name="T49" fmla="*/ 0 h 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69" h="60">
                    <a:moveTo>
                      <a:pt x="6" y="46"/>
                    </a:moveTo>
                    <a:lnTo>
                      <a:pt x="15" y="54"/>
                    </a:lnTo>
                    <a:lnTo>
                      <a:pt x="22" y="59"/>
                    </a:lnTo>
                    <a:lnTo>
                      <a:pt x="31" y="60"/>
                    </a:lnTo>
                    <a:lnTo>
                      <a:pt x="38" y="60"/>
                    </a:lnTo>
                    <a:lnTo>
                      <a:pt x="45" y="59"/>
                    </a:lnTo>
                    <a:lnTo>
                      <a:pt x="51" y="56"/>
                    </a:lnTo>
                    <a:lnTo>
                      <a:pt x="57" y="53"/>
                    </a:lnTo>
                    <a:lnTo>
                      <a:pt x="60" y="51"/>
                    </a:lnTo>
                    <a:lnTo>
                      <a:pt x="64" y="50"/>
                    </a:lnTo>
                    <a:lnTo>
                      <a:pt x="67" y="47"/>
                    </a:lnTo>
                    <a:lnTo>
                      <a:pt x="69" y="43"/>
                    </a:lnTo>
                    <a:lnTo>
                      <a:pt x="67" y="40"/>
                    </a:lnTo>
                    <a:lnTo>
                      <a:pt x="54" y="31"/>
                    </a:lnTo>
                    <a:lnTo>
                      <a:pt x="41" y="31"/>
                    </a:lnTo>
                    <a:lnTo>
                      <a:pt x="32" y="34"/>
                    </a:lnTo>
                    <a:lnTo>
                      <a:pt x="28" y="37"/>
                    </a:lnTo>
                    <a:lnTo>
                      <a:pt x="26" y="30"/>
                    </a:lnTo>
                    <a:lnTo>
                      <a:pt x="20" y="15"/>
                    </a:lnTo>
                    <a:lnTo>
                      <a:pt x="12" y="2"/>
                    </a:lnTo>
                    <a:lnTo>
                      <a:pt x="1" y="0"/>
                    </a:lnTo>
                    <a:lnTo>
                      <a:pt x="0" y="14"/>
                    </a:lnTo>
                    <a:lnTo>
                      <a:pt x="1" y="30"/>
                    </a:lnTo>
                    <a:lnTo>
                      <a:pt x="4" y="41"/>
                    </a:lnTo>
                    <a:lnTo>
                      <a:pt x="6" y="46"/>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51" name="Freeform 67">
                <a:extLst>
                  <a:ext uri="{FF2B5EF4-FFF2-40B4-BE49-F238E27FC236}">
                    <a16:creationId xmlns:a16="http://schemas.microsoft.com/office/drawing/2014/main" id="{CE00EA35-864E-44A8-BE9C-9EFE11AEEEC1}"/>
                  </a:ext>
                </a:extLst>
              </p:cNvPr>
              <p:cNvSpPr>
                <a:spLocks/>
              </p:cNvSpPr>
              <p:nvPr/>
            </p:nvSpPr>
            <p:spPr bwMode="auto">
              <a:xfrm>
                <a:off x="8357" y="4833"/>
                <a:ext cx="25" cy="16"/>
              </a:xfrm>
              <a:custGeom>
                <a:avLst/>
                <a:gdLst>
                  <a:gd name="T0" fmla="*/ 0 w 75"/>
                  <a:gd name="T1" fmla="*/ 0 h 48"/>
                  <a:gd name="T2" fmla="*/ 0 w 75"/>
                  <a:gd name="T3" fmla="*/ 0 h 48"/>
                  <a:gd name="T4" fmla="*/ 0 w 75"/>
                  <a:gd name="T5" fmla="*/ 0 h 48"/>
                  <a:gd name="T6" fmla="*/ 0 w 75"/>
                  <a:gd name="T7" fmla="*/ 0 h 48"/>
                  <a:gd name="T8" fmla="*/ 0 w 75"/>
                  <a:gd name="T9" fmla="*/ 0 h 48"/>
                  <a:gd name="T10" fmla="*/ 0 w 75"/>
                  <a:gd name="T11" fmla="*/ 0 h 48"/>
                  <a:gd name="T12" fmla="*/ 0 w 75"/>
                  <a:gd name="T13" fmla="*/ 0 h 48"/>
                  <a:gd name="T14" fmla="*/ 0 w 75"/>
                  <a:gd name="T15" fmla="*/ 0 h 48"/>
                  <a:gd name="T16" fmla="*/ 0 w 75"/>
                  <a:gd name="T17" fmla="*/ 0 h 48"/>
                  <a:gd name="T18" fmla="*/ 0 w 75"/>
                  <a:gd name="T19" fmla="*/ 0 h 48"/>
                  <a:gd name="T20" fmla="*/ 0 w 75"/>
                  <a:gd name="T21" fmla="*/ 0 h 48"/>
                  <a:gd name="T22" fmla="*/ 0 w 75"/>
                  <a:gd name="T23" fmla="*/ 0 h 48"/>
                  <a:gd name="T24" fmla="*/ 0 w 75"/>
                  <a:gd name="T25" fmla="*/ 0 h 48"/>
                  <a:gd name="T26" fmla="*/ 0 w 75"/>
                  <a:gd name="T27" fmla="*/ 0 h 48"/>
                  <a:gd name="T28" fmla="*/ 0 w 75"/>
                  <a:gd name="T29" fmla="*/ 0 h 48"/>
                  <a:gd name="T30" fmla="*/ 0 w 75"/>
                  <a:gd name="T31" fmla="*/ 0 h 48"/>
                  <a:gd name="T32" fmla="*/ 0 w 75"/>
                  <a:gd name="T33" fmla="*/ 0 h 48"/>
                  <a:gd name="T34" fmla="*/ 0 w 75"/>
                  <a:gd name="T35" fmla="*/ 0 h 48"/>
                  <a:gd name="T36" fmla="*/ 0 w 75"/>
                  <a:gd name="T37" fmla="*/ 0 h 48"/>
                  <a:gd name="T38" fmla="*/ 0 w 75"/>
                  <a:gd name="T39" fmla="*/ 0 h 48"/>
                  <a:gd name="T40" fmla="*/ 0 w 75"/>
                  <a:gd name="T41" fmla="*/ 0 h 48"/>
                  <a:gd name="T42" fmla="*/ 0 w 75"/>
                  <a:gd name="T43" fmla="*/ 0 h 48"/>
                  <a:gd name="T44" fmla="*/ 0 w 75"/>
                  <a:gd name="T45" fmla="*/ 0 h 48"/>
                  <a:gd name="T46" fmla="*/ 0 w 75"/>
                  <a:gd name="T47" fmla="*/ 0 h 48"/>
                  <a:gd name="T48" fmla="*/ 0 w 75"/>
                  <a:gd name="T49" fmla="*/ 0 h 48"/>
                  <a:gd name="T50" fmla="*/ 0 w 75"/>
                  <a:gd name="T51" fmla="*/ 0 h 48"/>
                  <a:gd name="T52" fmla="*/ 0 w 75"/>
                  <a:gd name="T53" fmla="*/ 0 h 48"/>
                  <a:gd name="T54" fmla="*/ 0 w 75"/>
                  <a:gd name="T55" fmla="*/ 0 h 48"/>
                  <a:gd name="T56" fmla="*/ 0 w 75"/>
                  <a:gd name="T57" fmla="*/ 0 h 4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75" h="48">
                    <a:moveTo>
                      <a:pt x="12" y="44"/>
                    </a:moveTo>
                    <a:lnTo>
                      <a:pt x="19" y="46"/>
                    </a:lnTo>
                    <a:lnTo>
                      <a:pt x="31" y="48"/>
                    </a:lnTo>
                    <a:lnTo>
                      <a:pt x="43" y="48"/>
                    </a:lnTo>
                    <a:lnTo>
                      <a:pt x="56" y="46"/>
                    </a:lnTo>
                    <a:lnTo>
                      <a:pt x="66" y="42"/>
                    </a:lnTo>
                    <a:lnTo>
                      <a:pt x="74" y="36"/>
                    </a:lnTo>
                    <a:lnTo>
                      <a:pt x="75" y="29"/>
                    </a:lnTo>
                    <a:lnTo>
                      <a:pt x="71" y="19"/>
                    </a:lnTo>
                    <a:lnTo>
                      <a:pt x="66" y="16"/>
                    </a:lnTo>
                    <a:lnTo>
                      <a:pt x="59" y="15"/>
                    </a:lnTo>
                    <a:lnTo>
                      <a:pt x="52" y="15"/>
                    </a:lnTo>
                    <a:lnTo>
                      <a:pt x="43" y="18"/>
                    </a:lnTo>
                    <a:lnTo>
                      <a:pt x="35" y="19"/>
                    </a:lnTo>
                    <a:lnTo>
                      <a:pt x="30" y="22"/>
                    </a:lnTo>
                    <a:lnTo>
                      <a:pt x="25" y="23"/>
                    </a:lnTo>
                    <a:lnTo>
                      <a:pt x="24" y="25"/>
                    </a:lnTo>
                    <a:lnTo>
                      <a:pt x="22" y="21"/>
                    </a:lnTo>
                    <a:lnTo>
                      <a:pt x="19" y="13"/>
                    </a:lnTo>
                    <a:lnTo>
                      <a:pt x="16" y="5"/>
                    </a:lnTo>
                    <a:lnTo>
                      <a:pt x="15" y="2"/>
                    </a:lnTo>
                    <a:lnTo>
                      <a:pt x="12" y="0"/>
                    </a:lnTo>
                    <a:lnTo>
                      <a:pt x="8" y="0"/>
                    </a:lnTo>
                    <a:lnTo>
                      <a:pt x="3" y="2"/>
                    </a:lnTo>
                    <a:lnTo>
                      <a:pt x="0" y="5"/>
                    </a:lnTo>
                    <a:lnTo>
                      <a:pt x="0" y="13"/>
                    </a:lnTo>
                    <a:lnTo>
                      <a:pt x="5" y="26"/>
                    </a:lnTo>
                    <a:lnTo>
                      <a:pt x="9" y="38"/>
                    </a:lnTo>
                    <a:lnTo>
                      <a:pt x="12" y="44"/>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52" name="Freeform 68">
                <a:extLst>
                  <a:ext uri="{FF2B5EF4-FFF2-40B4-BE49-F238E27FC236}">
                    <a16:creationId xmlns:a16="http://schemas.microsoft.com/office/drawing/2014/main" id="{18C8433E-24EF-4140-ABBC-9A74F9091FA5}"/>
                  </a:ext>
                </a:extLst>
              </p:cNvPr>
              <p:cNvSpPr>
                <a:spLocks/>
              </p:cNvSpPr>
              <p:nvPr/>
            </p:nvSpPr>
            <p:spPr bwMode="auto">
              <a:xfrm>
                <a:off x="8385" y="4821"/>
                <a:ext cx="21" cy="19"/>
              </a:xfrm>
              <a:custGeom>
                <a:avLst/>
                <a:gdLst>
                  <a:gd name="T0" fmla="*/ 0 w 63"/>
                  <a:gd name="T1" fmla="*/ 0 h 57"/>
                  <a:gd name="T2" fmla="*/ 0 w 63"/>
                  <a:gd name="T3" fmla="*/ 0 h 57"/>
                  <a:gd name="T4" fmla="*/ 0 w 63"/>
                  <a:gd name="T5" fmla="*/ 0 h 57"/>
                  <a:gd name="T6" fmla="*/ 0 w 63"/>
                  <a:gd name="T7" fmla="*/ 0 h 57"/>
                  <a:gd name="T8" fmla="*/ 0 w 63"/>
                  <a:gd name="T9" fmla="*/ 0 h 57"/>
                  <a:gd name="T10" fmla="*/ 0 w 63"/>
                  <a:gd name="T11" fmla="*/ 0 h 57"/>
                  <a:gd name="T12" fmla="*/ 0 w 63"/>
                  <a:gd name="T13" fmla="*/ 0 h 57"/>
                  <a:gd name="T14" fmla="*/ 0 w 63"/>
                  <a:gd name="T15" fmla="*/ 0 h 57"/>
                  <a:gd name="T16" fmla="*/ 0 w 63"/>
                  <a:gd name="T17" fmla="*/ 0 h 57"/>
                  <a:gd name="T18" fmla="*/ 0 w 63"/>
                  <a:gd name="T19" fmla="*/ 0 h 57"/>
                  <a:gd name="T20" fmla="*/ 0 w 63"/>
                  <a:gd name="T21" fmla="*/ 0 h 57"/>
                  <a:gd name="T22" fmla="*/ 0 w 63"/>
                  <a:gd name="T23" fmla="*/ 0 h 57"/>
                  <a:gd name="T24" fmla="*/ 0 w 63"/>
                  <a:gd name="T25" fmla="*/ 0 h 57"/>
                  <a:gd name="T26" fmla="*/ 0 w 63"/>
                  <a:gd name="T27" fmla="*/ 0 h 57"/>
                  <a:gd name="T28" fmla="*/ 0 w 63"/>
                  <a:gd name="T29" fmla="*/ 0 h 57"/>
                  <a:gd name="T30" fmla="*/ 0 w 63"/>
                  <a:gd name="T31" fmla="*/ 0 h 57"/>
                  <a:gd name="T32" fmla="*/ 0 w 63"/>
                  <a:gd name="T33" fmla="*/ 0 h 57"/>
                  <a:gd name="T34" fmla="*/ 0 w 63"/>
                  <a:gd name="T35" fmla="*/ 0 h 57"/>
                  <a:gd name="T36" fmla="*/ 0 w 63"/>
                  <a:gd name="T37" fmla="*/ 0 h 57"/>
                  <a:gd name="T38" fmla="*/ 0 w 63"/>
                  <a:gd name="T39" fmla="*/ 0 h 57"/>
                  <a:gd name="T40" fmla="*/ 0 w 63"/>
                  <a:gd name="T41" fmla="*/ 0 h 57"/>
                  <a:gd name="T42" fmla="*/ 0 w 63"/>
                  <a:gd name="T43" fmla="*/ 0 h 57"/>
                  <a:gd name="T44" fmla="*/ 0 w 63"/>
                  <a:gd name="T45" fmla="*/ 0 h 57"/>
                  <a:gd name="T46" fmla="*/ 0 w 63"/>
                  <a:gd name="T47" fmla="*/ 0 h 57"/>
                  <a:gd name="T48" fmla="*/ 0 w 63"/>
                  <a:gd name="T49" fmla="*/ 0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63" h="57">
                    <a:moveTo>
                      <a:pt x="15" y="53"/>
                    </a:moveTo>
                    <a:lnTo>
                      <a:pt x="22" y="54"/>
                    </a:lnTo>
                    <a:lnTo>
                      <a:pt x="34" y="57"/>
                    </a:lnTo>
                    <a:lnTo>
                      <a:pt x="47" y="56"/>
                    </a:lnTo>
                    <a:lnTo>
                      <a:pt x="58" y="50"/>
                    </a:lnTo>
                    <a:lnTo>
                      <a:pt x="61" y="48"/>
                    </a:lnTo>
                    <a:lnTo>
                      <a:pt x="62" y="46"/>
                    </a:lnTo>
                    <a:lnTo>
                      <a:pt x="63" y="43"/>
                    </a:lnTo>
                    <a:lnTo>
                      <a:pt x="62" y="40"/>
                    </a:lnTo>
                    <a:lnTo>
                      <a:pt x="61" y="36"/>
                    </a:lnTo>
                    <a:lnTo>
                      <a:pt x="58" y="33"/>
                    </a:lnTo>
                    <a:lnTo>
                      <a:pt x="53" y="31"/>
                    </a:lnTo>
                    <a:lnTo>
                      <a:pt x="47" y="33"/>
                    </a:lnTo>
                    <a:lnTo>
                      <a:pt x="39" y="36"/>
                    </a:lnTo>
                    <a:lnTo>
                      <a:pt x="30" y="36"/>
                    </a:lnTo>
                    <a:lnTo>
                      <a:pt x="24" y="36"/>
                    </a:lnTo>
                    <a:lnTo>
                      <a:pt x="21" y="36"/>
                    </a:lnTo>
                    <a:lnTo>
                      <a:pt x="21" y="30"/>
                    </a:lnTo>
                    <a:lnTo>
                      <a:pt x="21" y="17"/>
                    </a:lnTo>
                    <a:lnTo>
                      <a:pt x="17" y="4"/>
                    </a:lnTo>
                    <a:lnTo>
                      <a:pt x="8" y="0"/>
                    </a:lnTo>
                    <a:lnTo>
                      <a:pt x="0" y="18"/>
                    </a:lnTo>
                    <a:lnTo>
                      <a:pt x="0" y="34"/>
                    </a:lnTo>
                    <a:lnTo>
                      <a:pt x="6" y="46"/>
                    </a:lnTo>
                    <a:lnTo>
                      <a:pt x="15" y="53"/>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53" name="Freeform 69">
                <a:extLst>
                  <a:ext uri="{FF2B5EF4-FFF2-40B4-BE49-F238E27FC236}">
                    <a16:creationId xmlns:a16="http://schemas.microsoft.com/office/drawing/2014/main" id="{909A30CB-8052-4565-83DD-FB0196AC0CF9}"/>
                  </a:ext>
                </a:extLst>
              </p:cNvPr>
              <p:cNvSpPr>
                <a:spLocks/>
              </p:cNvSpPr>
              <p:nvPr/>
            </p:nvSpPr>
            <p:spPr bwMode="auto">
              <a:xfrm>
                <a:off x="8406" y="4814"/>
                <a:ext cx="21" cy="19"/>
              </a:xfrm>
              <a:custGeom>
                <a:avLst/>
                <a:gdLst>
                  <a:gd name="T0" fmla="*/ 0 w 65"/>
                  <a:gd name="T1" fmla="*/ 0 h 57"/>
                  <a:gd name="T2" fmla="*/ 0 w 65"/>
                  <a:gd name="T3" fmla="*/ 0 h 57"/>
                  <a:gd name="T4" fmla="*/ 0 w 65"/>
                  <a:gd name="T5" fmla="*/ 0 h 57"/>
                  <a:gd name="T6" fmla="*/ 0 w 65"/>
                  <a:gd name="T7" fmla="*/ 0 h 57"/>
                  <a:gd name="T8" fmla="*/ 0 w 65"/>
                  <a:gd name="T9" fmla="*/ 0 h 57"/>
                  <a:gd name="T10" fmla="*/ 0 w 65"/>
                  <a:gd name="T11" fmla="*/ 0 h 57"/>
                  <a:gd name="T12" fmla="*/ 0 w 65"/>
                  <a:gd name="T13" fmla="*/ 0 h 57"/>
                  <a:gd name="T14" fmla="*/ 0 w 65"/>
                  <a:gd name="T15" fmla="*/ 0 h 57"/>
                  <a:gd name="T16" fmla="*/ 0 w 65"/>
                  <a:gd name="T17" fmla="*/ 0 h 57"/>
                  <a:gd name="T18" fmla="*/ 0 w 65"/>
                  <a:gd name="T19" fmla="*/ 0 h 57"/>
                  <a:gd name="T20" fmla="*/ 0 w 65"/>
                  <a:gd name="T21" fmla="*/ 0 h 57"/>
                  <a:gd name="T22" fmla="*/ 0 w 65"/>
                  <a:gd name="T23" fmla="*/ 0 h 57"/>
                  <a:gd name="T24" fmla="*/ 0 w 65"/>
                  <a:gd name="T25" fmla="*/ 0 h 57"/>
                  <a:gd name="T26" fmla="*/ 0 w 65"/>
                  <a:gd name="T27" fmla="*/ 0 h 57"/>
                  <a:gd name="T28" fmla="*/ 0 w 65"/>
                  <a:gd name="T29" fmla="*/ 0 h 57"/>
                  <a:gd name="T30" fmla="*/ 0 w 65"/>
                  <a:gd name="T31" fmla="*/ 0 h 57"/>
                  <a:gd name="T32" fmla="*/ 0 w 65"/>
                  <a:gd name="T33" fmla="*/ 0 h 57"/>
                  <a:gd name="T34" fmla="*/ 0 w 65"/>
                  <a:gd name="T35" fmla="*/ 0 h 57"/>
                  <a:gd name="T36" fmla="*/ 0 w 65"/>
                  <a:gd name="T37" fmla="*/ 0 h 57"/>
                  <a:gd name="T38" fmla="*/ 0 w 65"/>
                  <a:gd name="T39" fmla="*/ 0 h 57"/>
                  <a:gd name="T40" fmla="*/ 0 w 65"/>
                  <a:gd name="T41" fmla="*/ 0 h 5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65" h="57">
                    <a:moveTo>
                      <a:pt x="24" y="52"/>
                    </a:moveTo>
                    <a:lnTo>
                      <a:pt x="32" y="57"/>
                    </a:lnTo>
                    <a:lnTo>
                      <a:pt x="41" y="55"/>
                    </a:lnTo>
                    <a:lnTo>
                      <a:pt x="50" y="52"/>
                    </a:lnTo>
                    <a:lnTo>
                      <a:pt x="59" y="48"/>
                    </a:lnTo>
                    <a:lnTo>
                      <a:pt x="63" y="45"/>
                    </a:lnTo>
                    <a:lnTo>
                      <a:pt x="65" y="42"/>
                    </a:lnTo>
                    <a:lnTo>
                      <a:pt x="65" y="38"/>
                    </a:lnTo>
                    <a:lnTo>
                      <a:pt x="63" y="34"/>
                    </a:lnTo>
                    <a:lnTo>
                      <a:pt x="53" y="28"/>
                    </a:lnTo>
                    <a:lnTo>
                      <a:pt x="46" y="29"/>
                    </a:lnTo>
                    <a:lnTo>
                      <a:pt x="40" y="35"/>
                    </a:lnTo>
                    <a:lnTo>
                      <a:pt x="35" y="39"/>
                    </a:lnTo>
                    <a:lnTo>
                      <a:pt x="32" y="32"/>
                    </a:lnTo>
                    <a:lnTo>
                      <a:pt x="25" y="18"/>
                    </a:lnTo>
                    <a:lnTo>
                      <a:pt x="16" y="5"/>
                    </a:lnTo>
                    <a:lnTo>
                      <a:pt x="6" y="0"/>
                    </a:lnTo>
                    <a:lnTo>
                      <a:pt x="0" y="21"/>
                    </a:lnTo>
                    <a:lnTo>
                      <a:pt x="7" y="36"/>
                    </a:lnTo>
                    <a:lnTo>
                      <a:pt x="18" y="48"/>
                    </a:lnTo>
                    <a:lnTo>
                      <a:pt x="24" y="52"/>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54" name="Freeform 70">
                <a:extLst>
                  <a:ext uri="{FF2B5EF4-FFF2-40B4-BE49-F238E27FC236}">
                    <a16:creationId xmlns:a16="http://schemas.microsoft.com/office/drawing/2014/main" id="{FF45A53C-8E30-486A-A762-8872135F6240}"/>
                  </a:ext>
                </a:extLst>
              </p:cNvPr>
              <p:cNvSpPr>
                <a:spLocks/>
              </p:cNvSpPr>
              <p:nvPr/>
            </p:nvSpPr>
            <p:spPr bwMode="auto">
              <a:xfrm>
                <a:off x="8371" y="4865"/>
                <a:ext cx="26" cy="26"/>
              </a:xfrm>
              <a:custGeom>
                <a:avLst/>
                <a:gdLst>
                  <a:gd name="T0" fmla="*/ 0 w 79"/>
                  <a:gd name="T1" fmla="*/ 0 h 80"/>
                  <a:gd name="T2" fmla="*/ 0 w 79"/>
                  <a:gd name="T3" fmla="*/ 0 h 80"/>
                  <a:gd name="T4" fmla="*/ 0 w 79"/>
                  <a:gd name="T5" fmla="*/ 0 h 80"/>
                  <a:gd name="T6" fmla="*/ 0 w 79"/>
                  <a:gd name="T7" fmla="*/ 0 h 80"/>
                  <a:gd name="T8" fmla="*/ 0 w 79"/>
                  <a:gd name="T9" fmla="*/ 0 h 80"/>
                  <a:gd name="T10" fmla="*/ 0 w 79"/>
                  <a:gd name="T11" fmla="*/ 0 h 80"/>
                  <a:gd name="T12" fmla="*/ 0 w 79"/>
                  <a:gd name="T13" fmla="*/ 0 h 80"/>
                  <a:gd name="T14" fmla="*/ 0 w 79"/>
                  <a:gd name="T15" fmla="*/ 0 h 80"/>
                  <a:gd name="T16" fmla="*/ 0 w 79"/>
                  <a:gd name="T17" fmla="*/ 0 h 80"/>
                  <a:gd name="T18" fmla="*/ 0 w 79"/>
                  <a:gd name="T19" fmla="*/ 0 h 80"/>
                  <a:gd name="T20" fmla="*/ 0 w 79"/>
                  <a:gd name="T21" fmla="*/ 0 h 80"/>
                  <a:gd name="T22" fmla="*/ 0 w 79"/>
                  <a:gd name="T23" fmla="*/ 0 h 80"/>
                  <a:gd name="T24" fmla="*/ 0 w 79"/>
                  <a:gd name="T25" fmla="*/ 0 h 80"/>
                  <a:gd name="T26" fmla="*/ 0 w 79"/>
                  <a:gd name="T27" fmla="*/ 0 h 80"/>
                  <a:gd name="T28" fmla="*/ 0 w 79"/>
                  <a:gd name="T29" fmla="*/ 0 h 80"/>
                  <a:gd name="T30" fmla="*/ 0 w 79"/>
                  <a:gd name="T31" fmla="*/ 0 h 80"/>
                  <a:gd name="T32" fmla="*/ 0 w 79"/>
                  <a:gd name="T33" fmla="*/ 0 h 80"/>
                  <a:gd name="T34" fmla="*/ 0 w 79"/>
                  <a:gd name="T35" fmla="*/ 0 h 80"/>
                  <a:gd name="T36" fmla="*/ 0 w 79"/>
                  <a:gd name="T37" fmla="*/ 0 h 80"/>
                  <a:gd name="T38" fmla="*/ 0 w 79"/>
                  <a:gd name="T39" fmla="*/ 0 h 80"/>
                  <a:gd name="T40" fmla="*/ 0 w 79"/>
                  <a:gd name="T41" fmla="*/ 0 h 80"/>
                  <a:gd name="T42" fmla="*/ 0 w 79"/>
                  <a:gd name="T43" fmla="*/ 0 h 80"/>
                  <a:gd name="T44" fmla="*/ 0 w 79"/>
                  <a:gd name="T45" fmla="*/ 0 h 80"/>
                  <a:gd name="T46" fmla="*/ 0 w 79"/>
                  <a:gd name="T47" fmla="*/ 0 h 80"/>
                  <a:gd name="T48" fmla="*/ 0 w 79"/>
                  <a:gd name="T49" fmla="*/ 0 h 80"/>
                  <a:gd name="T50" fmla="*/ 0 w 79"/>
                  <a:gd name="T51" fmla="*/ 0 h 80"/>
                  <a:gd name="T52" fmla="*/ 0 w 79"/>
                  <a:gd name="T53" fmla="*/ 0 h 80"/>
                  <a:gd name="T54" fmla="*/ 0 w 79"/>
                  <a:gd name="T55" fmla="*/ 0 h 80"/>
                  <a:gd name="T56" fmla="*/ 0 w 79"/>
                  <a:gd name="T57" fmla="*/ 0 h 8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79" h="80">
                    <a:moveTo>
                      <a:pt x="16" y="67"/>
                    </a:moveTo>
                    <a:lnTo>
                      <a:pt x="19" y="70"/>
                    </a:lnTo>
                    <a:lnTo>
                      <a:pt x="23" y="73"/>
                    </a:lnTo>
                    <a:lnTo>
                      <a:pt x="31" y="77"/>
                    </a:lnTo>
                    <a:lnTo>
                      <a:pt x="38" y="79"/>
                    </a:lnTo>
                    <a:lnTo>
                      <a:pt x="47" y="80"/>
                    </a:lnTo>
                    <a:lnTo>
                      <a:pt x="57" y="77"/>
                    </a:lnTo>
                    <a:lnTo>
                      <a:pt x="66" y="70"/>
                    </a:lnTo>
                    <a:lnTo>
                      <a:pt x="73" y="59"/>
                    </a:lnTo>
                    <a:lnTo>
                      <a:pt x="76" y="54"/>
                    </a:lnTo>
                    <a:lnTo>
                      <a:pt x="78" y="50"/>
                    </a:lnTo>
                    <a:lnTo>
                      <a:pt x="79" y="46"/>
                    </a:lnTo>
                    <a:lnTo>
                      <a:pt x="78" y="43"/>
                    </a:lnTo>
                    <a:lnTo>
                      <a:pt x="70" y="39"/>
                    </a:lnTo>
                    <a:lnTo>
                      <a:pt x="61" y="37"/>
                    </a:lnTo>
                    <a:lnTo>
                      <a:pt x="53" y="39"/>
                    </a:lnTo>
                    <a:lnTo>
                      <a:pt x="45" y="40"/>
                    </a:lnTo>
                    <a:lnTo>
                      <a:pt x="39" y="44"/>
                    </a:lnTo>
                    <a:lnTo>
                      <a:pt x="34" y="47"/>
                    </a:lnTo>
                    <a:lnTo>
                      <a:pt x="31" y="50"/>
                    </a:lnTo>
                    <a:lnTo>
                      <a:pt x="29" y="52"/>
                    </a:lnTo>
                    <a:lnTo>
                      <a:pt x="28" y="43"/>
                    </a:lnTo>
                    <a:lnTo>
                      <a:pt x="22" y="24"/>
                    </a:lnTo>
                    <a:lnTo>
                      <a:pt x="13" y="6"/>
                    </a:lnTo>
                    <a:lnTo>
                      <a:pt x="1" y="0"/>
                    </a:lnTo>
                    <a:lnTo>
                      <a:pt x="0" y="24"/>
                    </a:lnTo>
                    <a:lnTo>
                      <a:pt x="6" y="46"/>
                    </a:lnTo>
                    <a:lnTo>
                      <a:pt x="13" y="62"/>
                    </a:lnTo>
                    <a:lnTo>
                      <a:pt x="16" y="67"/>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55" name="Freeform 71">
                <a:extLst>
                  <a:ext uri="{FF2B5EF4-FFF2-40B4-BE49-F238E27FC236}">
                    <a16:creationId xmlns:a16="http://schemas.microsoft.com/office/drawing/2014/main" id="{43C89EAB-6116-4658-AB63-D2FB5E9F2781}"/>
                  </a:ext>
                </a:extLst>
              </p:cNvPr>
              <p:cNvSpPr>
                <a:spLocks/>
              </p:cNvSpPr>
              <p:nvPr/>
            </p:nvSpPr>
            <p:spPr bwMode="auto">
              <a:xfrm>
                <a:off x="8399" y="4855"/>
                <a:ext cx="27" cy="22"/>
              </a:xfrm>
              <a:custGeom>
                <a:avLst/>
                <a:gdLst>
                  <a:gd name="T0" fmla="*/ 0 w 79"/>
                  <a:gd name="T1" fmla="*/ 0 h 67"/>
                  <a:gd name="T2" fmla="*/ 0 w 79"/>
                  <a:gd name="T3" fmla="*/ 0 h 67"/>
                  <a:gd name="T4" fmla="*/ 0 w 79"/>
                  <a:gd name="T5" fmla="*/ 0 h 67"/>
                  <a:gd name="T6" fmla="*/ 0 w 79"/>
                  <a:gd name="T7" fmla="*/ 0 h 67"/>
                  <a:gd name="T8" fmla="*/ 0 w 79"/>
                  <a:gd name="T9" fmla="*/ 0 h 67"/>
                  <a:gd name="T10" fmla="*/ 0 w 79"/>
                  <a:gd name="T11" fmla="*/ 0 h 67"/>
                  <a:gd name="T12" fmla="*/ 0 w 79"/>
                  <a:gd name="T13" fmla="*/ 0 h 67"/>
                  <a:gd name="T14" fmla="*/ 0 w 79"/>
                  <a:gd name="T15" fmla="*/ 0 h 67"/>
                  <a:gd name="T16" fmla="*/ 0 w 79"/>
                  <a:gd name="T17" fmla="*/ 0 h 67"/>
                  <a:gd name="T18" fmla="*/ 0 w 79"/>
                  <a:gd name="T19" fmla="*/ 0 h 67"/>
                  <a:gd name="T20" fmla="*/ 0 w 79"/>
                  <a:gd name="T21" fmla="*/ 0 h 67"/>
                  <a:gd name="T22" fmla="*/ 0 w 79"/>
                  <a:gd name="T23" fmla="*/ 0 h 67"/>
                  <a:gd name="T24" fmla="*/ 0 w 79"/>
                  <a:gd name="T25" fmla="*/ 0 h 67"/>
                  <a:gd name="T26" fmla="*/ 0 w 79"/>
                  <a:gd name="T27" fmla="*/ 0 h 67"/>
                  <a:gd name="T28" fmla="*/ 0 w 79"/>
                  <a:gd name="T29" fmla="*/ 0 h 67"/>
                  <a:gd name="T30" fmla="*/ 0 w 79"/>
                  <a:gd name="T31" fmla="*/ 0 h 67"/>
                  <a:gd name="T32" fmla="*/ 0 w 79"/>
                  <a:gd name="T33" fmla="*/ 0 h 67"/>
                  <a:gd name="T34" fmla="*/ 0 w 79"/>
                  <a:gd name="T35" fmla="*/ 0 h 67"/>
                  <a:gd name="T36" fmla="*/ 0 w 79"/>
                  <a:gd name="T37" fmla="*/ 0 h 67"/>
                  <a:gd name="T38" fmla="*/ 0 w 79"/>
                  <a:gd name="T39" fmla="*/ 0 h 67"/>
                  <a:gd name="T40" fmla="*/ 0 w 79"/>
                  <a:gd name="T41" fmla="*/ 0 h 67"/>
                  <a:gd name="T42" fmla="*/ 0 w 79"/>
                  <a:gd name="T43" fmla="*/ 0 h 67"/>
                  <a:gd name="T44" fmla="*/ 0 w 79"/>
                  <a:gd name="T45" fmla="*/ 0 h 67"/>
                  <a:gd name="T46" fmla="*/ 0 w 79"/>
                  <a:gd name="T47" fmla="*/ 0 h 67"/>
                  <a:gd name="T48" fmla="*/ 0 w 79"/>
                  <a:gd name="T49" fmla="*/ 0 h 67"/>
                  <a:gd name="T50" fmla="*/ 0 w 79"/>
                  <a:gd name="T51" fmla="*/ 0 h 67"/>
                  <a:gd name="T52" fmla="*/ 0 w 79"/>
                  <a:gd name="T53" fmla="*/ 0 h 67"/>
                  <a:gd name="T54" fmla="*/ 0 w 79"/>
                  <a:gd name="T55" fmla="*/ 0 h 67"/>
                  <a:gd name="T56" fmla="*/ 0 w 79"/>
                  <a:gd name="T57" fmla="*/ 0 h 6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79" h="67">
                    <a:moveTo>
                      <a:pt x="13" y="54"/>
                    </a:moveTo>
                    <a:lnTo>
                      <a:pt x="16" y="56"/>
                    </a:lnTo>
                    <a:lnTo>
                      <a:pt x="20" y="59"/>
                    </a:lnTo>
                    <a:lnTo>
                      <a:pt x="26" y="61"/>
                    </a:lnTo>
                    <a:lnTo>
                      <a:pt x="34" y="64"/>
                    </a:lnTo>
                    <a:lnTo>
                      <a:pt x="41" y="67"/>
                    </a:lnTo>
                    <a:lnTo>
                      <a:pt x="50" y="67"/>
                    </a:lnTo>
                    <a:lnTo>
                      <a:pt x="59" y="67"/>
                    </a:lnTo>
                    <a:lnTo>
                      <a:pt x="66" y="64"/>
                    </a:lnTo>
                    <a:lnTo>
                      <a:pt x="72" y="61"/>
                    </a:lnTo>
                    <a:lnTo>
                      <a:pt x="76" y="57"/>
                    </a:lnTo>
                    <a:lnTo>
                      <a:pt x="79" y="53"/>
                    </a:lnTo>
                    <a:lnTo>
                      <a:pt x="78" y="47"/>
                    </a:lnTo>
                    <a:lnTo>
                      <a:pt x="72" y="41"/>
                    </a:lnTo>
                    <a:lnTo>
                      <a:pt x="65" y="37"/>
                    </a:lnTo>
                    <a:lnTo>
                      <a:pt x="56" y="36"/>
                    </a:lnTo>
                    <a:lnTo>
                      <a:pt x="48" y="36"/>
                    </a:lnTo>
                    <a:lnTo>
                      <a:pt x="40" y="37"/>
                    </a:lnTo>
                    <a:lnTo>
                      <a:pt x="34" y="38"/>
                    </a:lnTo>
                    <a:lnTo>
                      <a:pt x="29" y="40"/>
                    </a:lnTo>
                    <a:lnTo>
                      <a:pt x="28" y="40"/>
                    </a:lnTo>
                    <a:lnTo>
                      <a:pt x="26" y="33"/>
                    </a:lnTo>
                    <a:lnTo>
                      <a:pt x="22" y="17"/>
                    </a:lnTo>
                    <a:lnTo>
                      <a:pt x="15" y="4"/>
                    </a:lnTo>
                    <a:lnTo>
                      <a:pt x="3" y="0"/>
                    </a:lnTo>
                    <a:lnTo>
                      <a:pt x="0" y="21"/>
                    </a:lnTo>
                    <a:lnTo>
                      <a:pt x="4" y="38"/>
                    </a:lnTo>
                    <a:lnTo>
                      <a:pt x="10" y="50"/>
                    </a:lnTo>
                    <a:lnTo>
                      <a:pt x="13" y="54"/>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56" name="Freeform 72">
                <a:extLst>
                  <a:ext uri="{FF2B5EF4-FFF2-40B4-BE49-F238E27FC236}">
                    <a16:creationId xmlns:a16="http://schemas.microsoft.com/office/drawing/2014/main" id="{D5651682-1833-41C0-8157-7EDA8995C3EA}"/>
                  </a:ext>
                </a:extLst>
              </p:cNvPr>
              <p:cNvSpPr>
                <a:spLocks/>
              </p:cNvSpPr>
              <p:nvPr/>
            </p:nvSpPr>
            <p:spPr bwMode="auto">
              <a:xfrm>
                <a:off x="8429" y="4851"/>
                <a:ext cx="26" cy="20"/>
              </a:xfrm>
              <a:custGeom>
                <a:avLst/>
                <a:gdLst>
                  <a:gd name="T0" fmla="*/ 0 w 77"/>
                  <a:gd name="T1" fmla="*/ 0 h 62"/>
                  <a:gd name="T2" fmla="*/ 0 w 77"/>
                  <a:gd name="T3" fmla="*/ 0 h 62"/>
                  <a:gd name="T4" fmla="*/ 0 w 77"/>
                  <a:gd name="T5" fmla="*/ 0 h 62"/>
                  <a:gd name="T6" fmla="*/ 0 w 77"/>
                  <a:gd name="T7" fmla="*/ 0 h 62"/>
                  <a:gd name="T8" fmla="*/ 0 w 77"/>
                  <a:gd name="T9" fmla="*/ 0 h 62"/>
                  <a:gd name="T10" fmla="*/ 0 w 77"/>
                  <a:gd name="T11" fmla="*/ 0 h 62"/>
                  <a:gd name="T12" fmla="*/ 0 w 77"/>
                  <a:gd name="T13" fmla="*/ 0 h 62"/>
                  <a:gd name="T14" fmla="*/ 0 w 77"/>
                  <a:gd name="T15" fmla="*/ 0 h 62"/>
                  <a:gd name="T16" fmla="*/ 0 w 77"/>
                  <a:gd name="T17" fmla="*/ 0 h 62"/>
                  <a:gd name="T18" fmla="*/ 0 w 77"/>
                  <a:gd name="T19" fmla="*/ 0 h 62"/>
                  <a:gd name="T20" fmla="*/ 0 w 77"/>
                  <a:gd name="T21" fmla="*/ 0 h 62"/>
                  <a:gd name="T22" fmla="*/ 0 w 77"/>
                  <a:gd name="T23" fmla="*/ 0 h 62"/>
                  <a:gd name="T24" fmla="*/ 0 w 77"/>
                  <a:gd name="T25" fmla="*/ 0 h 62"/>
                  <a:gd name="T26" fmla="*/ 0 w 77"/>
                  <a:gd name="T27" fmla="*/ 0 h 62"/>
                  <a:gd name="T28" fmla="*/ 0 w 77"/>
                  <a:gd name="T29" fmla="*/ 0 h 62"/>
                  <a:gd name="T30" fmla="*/ 0 w 77"/>
                  <a:gd name="T31" fmla="*/ 0 h 62"/>
                  <a:gd name="T32" fmla="*/ 0 w 77"/>
                  <a:gd name="T33" fmla="*/ 0 h 62"/>
                  <a:gd name="T34" fmla="*/ 0 w 77"/>
                  <a:gd name="T35" fmla="*/ 0 h 62"/>
                  <a:gd name="T36" fmla="*/ 0 w 77"/>
                  <a:gd name="T37" fmla="*/ 0 h 62"/>
                  <a:gd name="T38" fmla="*/ 0 w 77"/>
                  <a:gd name="T39" fmla="*/ 0 h 62"/>
                  <a:gd name="T40" fmla="*/ 0 w 77"/>
                  <a:gd name="T41" fmla="*/ 0 h 62"/>
                  <a:gd name="T42" fmla="*/ 0 w 77"/>
                  <a:gd name="T43" fmla="*/ 0 h 62"/>
                  <a:gd name="T44" fmla="*/ 0 w 77"/>
                  <a:gd name="T45" fmla="*/ 0 h 62"/>
                  <a:gd name="T46" fmla="*/ 0 w 77"/>
                  <a:gd name="T47" fmla="*/ 0 h 62"/>
                  <a:gd name="T48" fmla="*/ 0 w 77"/>
                  <a:gd name="T49" fmla="*/ 0 h 6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77" h="62">
                    <a:moveTo>
                      <a:pt x="9" y="58"/>
                    </a:moveTo>
                    <a:lnTo>
                      <a:pt x="17" y="60"/>
                    </a:lnTo>
                    <a:lnTo>
                      <a:pt x="27" y="62"/>
                    </a:lnTo>
                    <a:lnTo>
                      <a:pt x="40" y="62"/>
                    </a:lnTo>
                    <a:lnTo>
                      <a:pt x="53" y="60"/>
                    </a:lnTo>
                    <a:lnTo>
                      <a:pt x="65" y="58"/>
                    </a:lnTo>
                    <a:lnTo>
                      <a:pt x="72" y="55"/>
                    </a:lnTo>
                    <a:lnTo>
                      <a:pt x="77" y="49"/>
                    </a:lnTo>
                    <a:lnTo>
                      <a:pt x="75" y="42"/>
                    </a:lnTo>
                    <a:lnTo>
                      <a:pt x="69" y="36"/>
                    </a:lnTo>
                    <a:lnTo>
                      <a:pt x="62" y="33"/>
                    </a:lnTo>
                    <a:lnTo>
                      <a:pt x="53" y="32"/>
                    </a:lnTo>
                    <a:lnTo>
                      <a:pt x="46" y="32"/>
                    </a:lnTo>
                    <a:lnTo>
                      <a:pt x="39" y="33"/>
                    </a:lnTo>
                    <a:lnTo>
                      <a:pt x="33" y="35"/>
                    </a:lnTo>
                    <a:lnTo>
                      <a:pt x="28" y="37"/>
                    </a:lnTo>
                    <a:lnTo>
                      <a:pt x="27" y="37"/>
                    </a:lnTo>
                    <a:lnTo>
                      <a:pt x="25" y="30"/>
                    </a:lnTo>
                    <a:lnTo>
                      <a:pt x="21" y="16"/>
                    </a:lnTo>
                    <a:lnTo>
                      <a:pt x="14" y="3"/>
                    </a:lnTo>
                    <a:lnTo>
                      <a:pt x="2" y="0"/>
                    </a:lnTo>
                    <a:lnTo>
                      <a:pt x="0" y="17"/>
                    </a:lnTo>
                    <a:lnTo>
                      <a:pt x="3" y="36"/>
                    </a:lnTo>
                    <a:lnTo>
                      <a:pt x="8" y="52"/>
                    </a:lnTo>
                    <a:lnTo>
                      <a:pt x="9" y="58"/>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57" name="Freeform 73">
                <a:extLst>
                  <a:ext uri="{FF2B5EF4-FFF2-40B4-BE49-F238E27FC236}">
                    <a16:creationId xmlns:a16="http://schemas.microsoft.com/office/drawing/2014/main" id="{6DF69CC6-FACD-4437-A294-ADA68F1A78A9}"/>
                  </a:ext>
                </a:extLst>
              </p:cNvPr>
              <p:cNvSpPr>
                <a:spLocks/>
              </p:cNvSpPr>
              <p:nvPr/>
            </p:nvSpPr>
            <p:spPr bwMode="auto">
              <a:xfrm>
                <a:off x="8258" y="4730"/>
                <a:ext cx="122" cy="281"/>
              </a:xfrm>
              <a:custGeom>
                <a:avLst/>
                <a:gdLst>
                  <a:gd name="T0" fmla="*/ 0 w 366"/>
                  <a:gd name="T1" fmla="*/ 1 h 845"/>
                  <a:gd name="T2" fmla="*/ 0 w 366"/>
                  <a:gd name="T3" fmla="*/ 1 h 845"/>
                  <a:gd name="T4" fmla="*/ 0 w 366"/>
                  <a:gd name="T5" fmla="*/ 1 h 845"/>
                  <a:gd name="T6" fmla="*/ 0 w 366"/>
                  <a:gd name="T7" fmla="*/ 2 h 845"/>
                  <a:gd name="T8" fmla="*/ 1 w 366"/>
                  <a:gd name="T9" fmla="*/ 2 h 845"/>
                  <a:gd name="T10" fmla="*/ 1 w 366"/>
                  <a:gd name="T11" fmla="*/ 3 h 845"/>
                  <a:gd name="T12" fmla="*/ 1 w 366"/>
                  <a:gd name="T13" fmla="*/ 3 h 845"/>
                  <a:gd name="T14" fmla="*/ 1 w 366"/>
                  <a:gd name="T15" fmla="*/ 3 h 845"/>
                  <a:gd name="T16" fmla="*/ 1 w 366"/>
                  <a:gd name="T17" fmla="*/ 3 h 845"/>
                  <a:gd name="T18" fmla="*/ 1 w 366"/>
                  <a:gd name="T19" fmla="*/ 3 h 845"/>
                  <a:gd name="T20" fmla="*/ 1 w 366"/>
                  <a:gd name="T21" fmla="*/ 3 h 845"/>
                  <a:gd name="T22" fmla="*/ 1 w 366"/>
                  <a:gd name="T23" fmla="*/ 3 h 845"/>
                  <a:gd name="T24" fmla="*/ 2 w 366"/>
                  <a:gd name="T25" fmla="*/ 3 h 845"/>
                  <a:gd name="T26" fmla="*/ 1 w 366"/>
                  <a:gd name="T27" fmla="*/ 3 h 845"/>
                  <a:gd name="T28" fmla="*/ 1 w 366"/>
                  <a:gd name="T29" fmla="*/ 3 h 845"/>
                  <a:gd name="T30" fmla="*/ 1 w 366"/>
                  <a:gd name="T31" fmla="*/ 3 h 845"/>
                  <a:gd name="T32" fmla="*/ 1 w 366"/>
                  <a:gd name="T33" fmla="*/ 3 h 845"/>
                  <a:gd name="T34" fmla="*/ 1 w 366"/>
                  <a:gd name="T35" fmla="*/ 3 h 845"/>
                  <a:gd name="T36" fmla="*/ 1 w 366"/>
                  <a:gd name="T37" fmla="*/ 3 h 845"/>
                  <a:gd name="T38" fmla="*/ 1 w 366"/>
                  <a:gd name="T39" fmla="*/ 3 h 845"/>
                  <a:gd name="T40" fmla="*/ 1 w 366"/>
                  <a:gd name="T41" fmla="*/ 2 h 845"/>
                  <a:gd name="T42" fmla="*/ 1 w 366"/>
                  <a:gd name="T43" fmla="*/ 2 h 845"/>
                  <a:gd name="T44" fmla="*/ 1 w 366"/>
                  <a:gd name="T45" fmla="*/ 2 h 845"/>
                  <a:gd name="T46" fmla="*/ 0 w 366"/>
                  <a:gd name="T47" fmla="*/ 1 h 845"/>
                  <a:gd name="T48" fmla="*/ 0 w 366"/>
                  <a:gd name="T49" fmla="*/ 1 h 845"/>
                  <a:gd name="T50" fmla="*/ 0 w 366"/>
                  <a:gd name="T51" fmla="*/ 1 h 845"/>
                  <a:gd name="T52" fmla="*/ 0 w 366"/>
                  <a:gd name="T53" fmla="*/ 0 h 845"/>
                  <a:gd name="T54" fmla="*/ 0 w 366"/>
                  <a:gd name="T55" fmla="*/ 0 h 845"/>
                  <a:gd name="T56" fmla="*/ 0 w 366"/>
                  <a:gd name="T57" fmla="*/ 0 h 845"/>
                  <a:gd name="T58" fmla="*/ 0 w 366"/>
                  <a:gd name="T59" fmla="*/ 0 h 845"/>
                  <a:gd name="T60" fmla="*/ 0 w 366"/>
                  <a:gd name="T61" fmla="*/ 0 h 845"/>
                  <a:gd name="T62" fmla="*/ 0 w 366"/>
                  <a:gd name="T63" fmla="*/ 0 h 84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66" h="845">
                    <a:moveTo>
                      <a:pt x="15" y="104"/>
                    </a:moveTo>
                    <a:lnTo>
                      <a:pt x="12" y="150"/>
                    </a:lnTo>
                    <a:lnTo>
                      <a:pt x="12" y="196"/>
                    </a:lnTo>
                    <a:lnTo>
                      <a:pt x="16" y="241"/>
                    </a:lnTo>
                    <a:lnTo>
                      <a:pt x="27" y="286"/>
                    </a:lnTo>
                    <a:lnTo>
                      <a:pt x="46" y="346"/>
                    </a:lnTo>
                    <a:lnTo>
                      <a:pt x="65" y="406"/>
                    </a:lnTo>
                    <a:lnTo>
                      <a:pt x="84" y="465"/>
                    </a:lnTo>
                    <a:lnTo>
                      <a:pt x="103" y="524"/>
                    </a:lnTo>
                    <a:lnTo>
                      <a:pt x="122" y="583"/>
                    </a:lnTo>
                    <a:lnTo>
                      <a:pt x="143" y="640"/>
                    </a:lnTo>
                    <a:lnTo>
                      <a:pt x="163" y="699"/>
                    </a:lnTo>
                    <a:lnTo>
                      <a:pt x="185" y="758"/>
                    </a:lnTo>
                    <a:lnTo>
                      <a:pt x="195" y="778"/>
                    </a:lnTo>
                    <a:lnTo>
                      <a:pt x="210" y="796"/>
                    </a:lnTo>
                    <a:lnTo>
                      <a:pt x="228" y="810"/>
                    </a:lnTo>
                    <a:lnTo>
                      <a:pt x="247" y="822"/>
                    </a:lnTo>
                    <a:lnTo>
                      <a:pt x="269" y="830"/>
                    </a:lnTo>
                    <a:lnTo>
                      <a:pt x="292" y="837"/>
                    </a:lnTo>
                    <a:lnTo>
                      <a:pt x="316" y="842"/>
                    </a:lnTo>
                    <a:lnTo>
                      <a:pt x="339" y="845"/>
                    </a:lnTo>
                    <a:lnTo>
                      <a:pt x="348" y="843"/>
                    </a:lnTo>
                    <a:lnTo>
                      <a:pt x="355" y="840"/>
                    </a:lnTo>
                    <a:lnTo>
                      <a:pt x="361" y="833"/>
                    </a:lnTo>
                    <a:lnTo>
                      <a:pt x="366" y="824"/>
                    </a:lnTo>
                    <a:lnTo>
                      <a:pt x="366" y="816"/>
                    </a:lnTo>
                    <a:lnTo>
                      <a:pt x="361" y="809"/>
                    </a:lnTo>
                    <a:lnTo>
                      <a:pt x="354" y="803"/>
                    </a:lnTo>
                    <a:lnTo>
                      <a:pt x="345" y="800"/>
                    </a:lnTo>
                    <a:lnTo>
                      <a:pt x="329" y="796"/>
                    </a:lnTo>
                    <a:lnTo>
                      <a:pt x="313" y="793"/>
                    </a:lnTo>
                    <a:lnTo>
                      <a:pt x="295" y="788"/>
                    </a:lnTo>
                    <a:lnTo>
                      <a:pt x="279" y="784"/>
                    </a:lnTo>
                    <a:lnTo>
                      <a:pt x="264" y="778"/>
                    </a:lnTo>
                    <a:lnTo>
                      <a:pt x="251" y="768"/>
                    </a:lnTo>
                    <a:lnTo>
                      <a:pt x="239" y="757"/>
                    </a:lnTo>
                    <a:lnTo>
                      <a:pt x="231" y="741"/>
                    </a:lnTo>
                    <a:lnTo>
                      <a:pt x="217" y="708"/>
                    </a:lnTo>
                    <a:lnTo>
                      <a:pt x="206" y="676"/>
                    </a:lnTo>
                    <a:lnTo>
                      <a:pt x="194" y="643"/>
                    </a:lnTo>
                    <a:lnTo>
                      <a:pt x="184" y="610"/>
                    </a:lnTo>
                    <a:lnTo>
                      <a:pt x="172" y="577"/>
                    </a:lnTo>
                    <a:lnTo>
                      <a:pt x="162" y="544"/>
                    </a:lnTo>
                    <a:lnTo>
                      <a:pt x="151" y="511"/>
                    </a:lnTo>
                    <a:lnTo>
                      <a:pt x="141" y="478"/>
                    </a:lnTo>
                    <a:lnTo>
                      <a:pt x="126" y="435"/>
                    </a:lnTo>
                    <a:lnTo>
                      <a:pt x="110" y="392"/>
                    </a:lnTo>
                    <a:lnTo>
                      <a:pt x="94" y="349"/>
                    </a:lnTo>
                    <a:lnTo>
                      <a:pt x="79" y="306"/>
                    </a:lnTo>
                    <a:lnTo>
                      <a:pt x="65" y="263"/>
                    </a:lnTo>
                    <a:lnTo>
                      <a:pt x="54" y="219"/>
                    </a:lnTo>
                    <a:lnTo>
                      <a:pt x="49" y="175"/>
                    </a:lnTo>
                    <a:lnTo>
                      <a:pt x="47" y="129"/>
                    </a:lnTo>
                    <a:lnTo>
                      <a:pt x="46" y="110"/>
                    </a:lnTo>
                    <a:lnTo>
                      <a:pt x="41" y="89"/>
                    </a:lnTo>
                    <a:lnTo>
                      <a:pt x="35" y="67"/>
                    </a:lnTo>
                    <a:lnTo>
                      <a:pt x="28" y="46"/>
                    </a:lnTo>
                    <a:lnTo>
                      <a:pt x="21" y="27"/>
                    </a:lnTo>
                    <a:lnTo>
                      <a:pt x="13" y="11"/>
                    </a:lnTo>
                    <a:lnTo>
                      <a:pt x="6" y="1"/>
                    </a:lnTo>
                    <a:lnTo>
                      <a:pt x="0" y="0"/>
                    </a:lnTo>
                    <a:lnTo>
                      <a:pt x="5" y="17"/>
                    </a:lnTo>
                    <a:lnTo>
                      <a:pt x="10" y="44"/>
                    </a:lnTo>
                    <a:lnTo>
                      <a:pt x="13" y="76"/>
                    </a:lnTo>
                    <a:lnTo>
                      <a:pt x="15" y="104"/>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58" name="Freeform 74">
                <a:extLst>
                  <a:ext uri="{FF2B5EF4-FFF2-40B4-BE49-F238E27FC236}">
                    <a16:creationId xmlns:a16="http://schemas.microsoft.com/office/drawing/2014/main" id="{5A10D561-A1A6-4EE5-B3EF-39F75AD2980A}"/>
                  </a:ext>
                </a:extLst>
              </p:cNvPr>
              <p:cNvSpPr>
                <a:spLocks/>
              </p:cNvSpPr>
              <p:nvPr/>
            </p:nvSpPr>
            <p:spPr bwMode="auto">
              <a:xfrm>
                <a:off x="8517" y="4850"/>
                <a:ext cx="29" cy="29"/>
              </a:xfrm>
              <a:custGeom>
                <a:avLst/>
                <a:gdLst>
                  <a:gd name="T0" fmla="*/ 0 w 88"/>
                  <a:gd name="T1" fmla="*/ 0 h 87"/>
                  <a:gd name="T2" fmla="*/ 0 w 88"/>
                  <a:gd name="T3" fmla="*/ 0 h 87"/>
                  <a:gd name="T4" fmla="*/ 0 w 88"/>
                  <a:gd name="T5" fmla="*/ 0 h 87"/>
                  <a:gd name="T6" fmla="*/ 0 w 88"/>
                  <a:gd name="T7" fmla="*/ 0 h 87"/>
                  <a:gd name="T8" fmla="*/ 0 w 88"/>
                  <a:gd name="T9" fmla="*/ 0 h 87"/>
                  <a:gd name="T10" fmla="*/ 0 w 88"/>
                  <a:gd name="T11" fmla="*/ 0 h 87"/>
                  <a:gd name="T12" fmla="*/ 0 w 88"/>
                  <a:gd name="T13" fmla="*/ 0 h 87"/>
                  <a:gd name="T14" fmla="*/ 0 w 88"/>
                  <a:gd name="T15" fmla="*/ 0 h 87"/>
                  <a:gd name="T16" fmla="*/ 0 w 88"/>
                  <a:gd name="T17" fmla="*/ 0 h 87"/>
                  <a:gd name="T18" fmla="*/ 0 w 88"/>
                  <a:gd name="T19" fmla="*/ 0 h 87"/>
                  <a:gd name="T20" fmla="*/ 0 w 88"/>
                  <a:gd name="T21" fmla="*/ 0 h 87"/>
                  <a:gd name="T22" fmla="*/ 0 w 88"/>
                  <a:gd name="T23" fmla="*/ 0 h 87"/>
                  <a:gd name="T24" fmla="*/ 0 w 88"/>
                  <a:gd name="T25" fmla="*/ 0 h 87"/>
                  <a:gd name="T26" fmla="*/ 0 w 88"/>
                  <a:gd name="T27" fmla="*/ 0 h 87"/>
                  <a:gd name="T28" fmla="*/ 0 w 88"/>
                  <a:gd name="T29" fmla="*/ 0 h 87"/>
                  <a:gd name="T30" fmla="*/ 0 w 88"/>
                  <a:gd name="T31" fmla="*/ 0 h 87"/>
                  <a:gd name="T32" fmla="*/ 0 w 88"/>
                  <a:gd name="T33" fmla="*/ 0 h 87"/>
                  <a:gd name="T34" fmla="*/ 0 w 88"/>
                  <a:gd name="T35" fmla="*/ 0 h 87"/>
                  <a:gd name="T36" fmla="*/ 0 w 88"/>
                  <a:gd name="T37" fmla="*/ 0 h 87"/>
                  <a:gd name="T38" fmla="*/ 0 w 88"/>
                  <a:gd name="T39" fmla="*/ 0 h 87"/>
                  <a:gd name="T40" fmla="*/ 0 w 88"/>
                  <a:gd name="T41" fmla="*/ 0 h 87"/>
                  <a:gd name="T42" fmla="*/ 0 w 88"/>
                  <a:gd name="T43" fmla="*/ 0 h 87"/>
                  <a:gd name="T44" fmla="*/ 0 w 88"/>
                  <a:gd name="T45" fmla="*/ 0 h 87"/>
                  <a:gd name="T46" fmla="*/ 0 w 88"/>
                  <a:gd name="T47" fmla="*/ 0 h 87"/>
                  <a:gd name="T48" fmla="*/ 0 w 88"/>
                  <a:gd name="T49" fmla="*/ 0 h 8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8" h="87">
                    <a:moveTo>
                      <a:pt x="84" y="23"/>
                    </a:moveTo>
                    <a:lnTo>
                      <a:pt x="88" y="18"/>
                    </a:lnTo>
                    <a:lnTo>
                      <a:pt x="87" y="13"/>
                    </a:lnTo>
                    <a:lnTo>
                      <a:pt x="84" y="7"/>
                    </a:lnTo>
                    <a:lnTo>
                      <a:pt x="77" y="3"/>
                    </a:lnTo>
                    <a:lnTo>
                      <a:pt x="71" y="0"/>
                    </a:lnTo>
                    <a:lnTo>
                      <a:pt x="62" y="0"/>
                    </a:lnTo>
                    <a:lnTo>
                      <a:pt x="55" y="1"/>
                    </a:lnTo>
                    <a:lnTo>
                      <a:pt x="47" y="5"/>
                    </a:lnTo>
                    <a:lnTo>
                      <a:pt x="41" y="11"/>
                    </a:lnTo>
                    <a:lnTo>
                      <a:pt x="34" y="20"/>
                    </a:lnTo>
                    <a:lnTo>
                      <a:pt x="25" y="31"/>
                    </a:lnTo>
                    <a:lnTo>
                      <a:pt x="16" y="43"/>
                    </a:lnTo>
                    <a:lnTo>
                      <a:pt x="9" y="56"/>
                    </a:lnTo>
                    <a:lnTo>
                      <a:pt x="3" y="69"/>
                    </a:lnTo>
                    <a:lnTo>
                      <a:pt x="0" y="79"/>
                    </a:lnTo>
                    <a:lnTo>
                      <a:pt x="3" y="87"/>
                    </a:lnTo>
                    <a:lnTo>
                      <a:pt x="15" y="80"/>
                    </a:lnTo>
                    <a:lnTo>
                      <a:pt x="27" y="70"/>
                    </a:lnTo>
                    <a:lnTo>
                      <a:pt x="40" y="60"/>
                    </a:lnTo>
                    <a:lnTo>
                      <a:pt x="52" y="50"/>
                    </a:lnTo>
                    <a:lnTo>
                      <a:pt x="63" y="41"/>
                    </a:lnTo>
                    <a:lnTo>
                      <a:pt x="72" y="33"/>
                    </a:lnTo>
                    <a:lnTo>
                      <a:pt x="80" y="27"/>
                    </a:lnTo>
                    <a:lnTo>
                      <a:pt x="84" y="23"/>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59" name="Freeform 75">
                <a:extLst>
                  <a:ext uri="{FF2B5EF4-FFF2-40B4-BE49-F238E27FC236}">
                    <a16:creationId xmlns:a16="http://schemas.microsoft.com/office/drawing/2014/main" id="{6CB414AC-7870-4575-8175-4FDC2DE829F7}"/>
                  </a:ext>
                </a:extLst>
              </p:cNvPr>
              <p:cNvSpPr>
                <a:spLocks/>
              </p:cNvSpPr>
              <p:nvPr/>
            </p:nvSpPr>
            <p:spPr bwMode="auto">
              <a:xfrm>
                <a:off x="8536" y="4890"/>
                <a:ext cx="34" cy="9"/>
              </a:xfrm>
              <a:custGeom>
                <a:avLst/>
                <a:gdLst>
                  <a:gd name="T0" fmla="*/ 0 w 102"/>
                  <a:gd name="T1" fmla="*/ 0 h 28"/>
                  <a:gd name="T2" fmla="*/ 0 w 102"/>
                  <a:gd name="T3" fmla="*/ 0 h 28"/>
                  <a:gd name="T4" fmla="*/ 0 w 102"/>
                  <a:gd name="T5" fmla="*/ 0 h 28"/>
                  <a:gd name="T6" fmla="*/ 0 w 102"/>
                  <a:gd name="T7" fmla="*/ 0 h 28"/>
                  <a:gd name="T8" fmla="*/ 0 w 102"/>
                  <a:gd name="T9" fmla="*/ 0 h 28"/>
                  <a:gd name="T10" fmla="*/ 0 w 102"/>
                  <a:gd name="T11" fmla="*/ 0 h 28"/>
                  <a:gd name="T12" fmla="*/ 0 w 102"/>
                  <a:gd name="T13" fmla="*/ 0 h 28"/>
                  <a:gd name="T14" fmla="*/ 0 w 102"/>
                  <a:gd name="T15" fmla="*/ 0 h 28"/>
                  <a:gd name="T16" fmla="*/ 0 w 102"/>
                  <a:gd name="T17" fmla="*/ 0 h 28"/>
                  <a:gd name="T18" fmla="*/ 0 w 102"/>
                  <a:gd name="T19" fmla="*/ 0 h 28"/>
                  <a:gd name="T20" fmla="*/ 0 w 102"/>
                  <a:gd name="T21" fmla="*/ 0 h 28"/>
                  <a:gd name="T22" fmla="*/ 0 w 102"/>
                  <a:gd name="T23" fmla="*/ 0 h 28"/>
                  <a:gd name="T24" fmla="*/ 0 w 102"/>
                  <a:gd name="T25" fmla="*/ 0 h 28"/>
                  <a:gd name="T26" fmla="*/ 0 w 102"/>
                  <a:gd name="T27" fmla="*/ 0 h 28"/>
                  <a:gd name="T28" fmla="*/ 0 w 102"/>
                  <a:gd name="T29" fmla="*/ 0 h 28"/>
                  <a:gd name="T30" fmla="*/ 0 w 102"/>
                  <a:gd name="T31" fmla="*/ 0 h 28"/>
                  <a:gd name="T32" fmla="*/ 0 w 102"/>
                  <a:gd name="T33" fmla="*/ 0 h 28"/>
                  <a:gd name="T34" fmla="*/ 0 w 102"/>
                  <a:gd name="T35" fmla="*/ 0 h 28"/>
                  <a:gd name="T36" fmla="*/ 0 w 102"/>
                  <a:gd name="T37" fmla="*/ 0 h 28"/>
                  <a:gd name="T38" fmla="*/ 0 w 102"/>
                  <a:gd name="T39" fmla="*/ 0 h 28"/>
                  <a:gd name="T40" fmla="*/ 0 w 102"/>
                  <a:gd name="T41" fmla="*/ 0 h 28"/>
                  <a:gd name="T42" fmla="*/ 0 w 102"/>
                  <a:gd name="T43" fmla="*/ 0 h 28"/>
                  <a:gd name="T44" fmla="*/ 0 w 102"/>
                  <a:gd name="T45" fmla="*/ 0 h 28"/>
                  <a:gd name="T46" fmla="*/ 0 w 102"/>
                  <a:gd name="T47" fmla="*/ 0 h 28"/>
                  <a:gd name="T48" fmla="*/ 0 w 102"/>
                  <a:gd name="T49" fmla="*/ 0 h 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2" h="28">
                    <a:moveTo>
                      <a:pt x="92" y="23"/>
                    </a:moveTo>
                    <a:lnTo>
                      <a:pt x="96" y="21"/>
                    </a:lnTo>
                    <a:lnTo>
                      <a:pt x="99" y="18"/>
                    </a:lnTo>
                    <a:lnTo>
                      <a:pt x="101" y="14"/>
                    </a:lnTo>
                    <a:lnTo>
                      <a:pt x="102" y="10"/>
                    </a:lnTo>
                    <a:lnTo>
                      <a:pt x="101" y="5"/>
                    </a:lnTo>
                    <a:lnTo>
                      <a:pt x="98" y="1"/>
                    </a:lnTo>
                    <a:lnTo>
                      <a:pt x="93" y="0"/>
                    </a:lnTo>
                    <a:lnTo>
                      <a:pt x="88" y="0"/>
                    </a:lnTo>
                    <a:lnTo>
                      <a:pt x="76" y="2"/>
                    </a:lnTo>
                    <a:lnTo>
                      <a:pt x="61" y="7"/>
                    </a:lnTo>
                    <a:lnTo>
                      <a:pt x="46" y="10"/>
                    </a:lnTo>
                    <a:lnTo>
                      <a:pt x="33" y="11"/>
                    </a:lnTo>
                    <a:lnTo>
                      <a:pt x="20" y="15"/>
                    </a:lnTo>
                    <a:lnTo>
                      <a:pt x="10" y="18"/>
                    </a:lnTo>
                    <a:lnTo>
                      <a:pt x="2" y="23"/>
                    </a:lnTo>
                    <a:lnTo>
                      <a:pt x="0" y="28"/>
                    </a:lnTo>
                    <a:lnTo>
                      <a:pt x="10" y="28"/>
                    </a:lnTo>
                    <a:lnTo>
                      <a:pt x="20" y="28"/>
                    </a:lnTo>
                    <a:lnTo>
                      <a:pt x="32" y="27"/>
                    </a:lnTo>
                    <a:lnTo>
                      <a:pt x="44" y="27"/>
                    </a:lnTo>
                    <a:lnTo>
                      <a:pt x="55" y="25"/>
                    </a:lnTo>
                    <a:lnTo>
                      <a:pt x="67" y="24"/>
                    </a:lnTo>
                    <a:lnTo>
                      <a:pt x="80" y="24"/>
                    </a:lnTo>
                    <a:lnTo>
                      <a:pt x="92" y="23"/>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60" name="Freeform 76">
                <a:extLst>
                  <a:ext uri="{FF2B5EF4-FFF2-40B4-BE49-F238E27FC236}">
                    <a16:creationId xmlns:a16="http://schemas.microsoft.com/office/drawing/2014/main" id="{6818A934-9212-48BA-8F48-C07515C65871}"/>
                  </a:ext>
                </a:extLst>
              </p:cNvPr>
              <p:cNvSpPr>
                <a:spLocks/>
              </p:cNvSpPr>
              <p:nvPr/>
            </p:nvSpPr>
            <p:spPr bwMode="auto">
              <a:xfrm>
                <a:off x="8550" y="4921"/>
                <a:ext cx="47" cy="12"/>
              </a:xfrm>
              <a:custGeom>
                <a:avLst/>
                <a:gdLst>
                  <a:gd name="T0" fmla="*/ 1 w 142"/>
                  <a:gd name="T1" fmla="*/ 0 h 36"/>
                  <a:gd name="T2" fmla="*/ 1 w 142"/>
                  <a:gd name="T3" fmla="*/ 0 h 36"/>
                  <a:gd name="T4" fmla="*/ 1 w 142"/>
                  <a:gd name="T5" fmla="*/ 0 h 36"/>
                  <a:gd name="T6" fmla="*/ 1 w 142"/>
                  <a:gd name="T7" fmla="*/ 0 h 36"/>
                  <a:gd name="T8" fmla="*/ 1 w 142"/>
                  <a:gd name="T9" fmla="*/ 0 h 36"/>
                  <a:gd name="T10" fmla="*/ 1 w 142"/>
                  <a:gd name="T11" fmla="*/ 0 h 36"/>
                  <a:gd name="T12" fmla="*/ 1 w 142"/>
                  <a:gd name="T13" fmla="*/ 0 h 36"/>
                  <a:gd name="T14" fmla="*/ 1 w 142"/>
                  <a:gd name="T15" fmla="*/ 0 h 36"/>
                  <a:gd name="T16" fmla="*/ 1 w 142"/>
                  <a:gd name="T17" fmla="*/ 0 h 36"/>
                  <a:gd name="T18" fmla="*/ 0 w 142"/>
                  <a:gd name="T19" fmla="*/ 0 h 36"/>
                  <a:gd name="T20" fmla="*/ 0 w 142"/>
                  <a:gd name="T21" fmla="*/ 0 h 36"/>
                  <a:gd name="T22" fmla="*/ 0 w 142"/>
                  <a:gd name="T23" fmla="*/ 0 h 36"/>
                  <a:gd name="T24" fmla="*/ 0 w 142"/>
                  <a:gd name="T25" fmla="*/ 0 h 36"/>
                  <a:gd name="T26" fmla="*/ 0 w 142"/>
                  <a:gd name="T27" fmla="*/ 0 h 36"/>
                  <a:gd name="T28" fmla="*/ 0 w 142"/>
                  <a:gd name="T29" fmla="*/ 0 h 36"/>
                  <a:gd name="T30" fmla="*/ 0 w 142"/>
                  <a:gd name="T31" fmla="*/ 0 h 36"/>
                  <a:gd name="T32" fmla="*/ 0 w 142"/>
                  <a:gd name="T33" fmla="*/ 0 h 36"/>
                  <a:gd name="T34" fmla="*/ 0 w 142"/>
                  <a:gd name="T35" fmla="*/ 0 h 36"/>
                  <a:gd name="T36" fmla="*/ 0 w 142"/>
                  <a:gd name="T37" fmla="*/ 0 h 36"/>
                  <a:gd name="T38" fmla="*/ 0 w 142"/>
                  <a:gd name="T39" fmla="*/ 0 h 36"/>
                  <a:gd name="T40" fmla="*/ 0 w 142"/>
                  <a:gd name="T41" fmla="*/ 0 h 36"/>
                  <a:gd name="T42" fmla="*/ 0 w 142"/>
                  <a:gd name="T43" fmla="*/ 0 h 36"/>
                  <a:gd name="T44" fmla="*/ 0 w 142"/>
                  <a:gd name="T45" fmla="*/ 0 h 36"/>
                  <a:gd name="T46" fmla="*/ 0 w 142"/>
                  <a:gd name="T47" fmla="*/ 0 h 36"/>
                  <a:gd name="T48" fmla="*/ 1 w 142"/>
                  <a:gd name="T49" fmla="*/ 0 h 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42" h="36">
                    <a:moveTo>
                      <a:pt x="123" y="36"/>
                    </a:moveTo>
                    <a:lnTo>
                      <a:pt x="129" y="36"/>
                    </a:lnTo>
                    <a:lnTo>
                      <a:pt x="135" y="32"/>
                    </a:lnTo>
                    <a:lnTo>
                      <a:pt x="139" y="28"/>
                    </a:lnTo>
                    <a:lnTo>
                      <a:pt x="142" y="20"/>
                    </a:lnTo>
                    <a:lnTo>
                      <a:pt x="141" y="15"/>
                    </a:lnTo>
                    <a:lnTo>
                      <a:pt x="138" y="9"/>
                    </a:lnTo>
                    <a:lnTo>
                      <a:pt x="133" y="5"/>
                    </a:lnTo>
                    <a:lnTo>
                      <a:pt x="126" y="3"/>
                    </a:lnTo>
                    <a:lnTo>
                      <a:pt x="108" y="3"/>
                    </a:lnTo>
                    <a:lnTo>
                      <a:pt x="88" y="3"/>
                    </a:lnTo>
                    <a:lnTo>
                      <a:pt x="67" y="2"/>
                    </a:lnTo>
                    <a:lnTo>
                      <a:pt x="47" y="2"/>
                    </a:lnTo>
                    <a:lnTo>
                      <a:pt x="29" y="0"/>
                    </a:lnTo>
                    <a:lnTo>
                      <a:pt x="13" y="2"/>
                    </a:lnTo>
                    <a:lnTo>
                      <a:pt x="4" y="5"/>
                    </a:lnTo>
                    <a:lnTo>
                      <a:pt x="0" y="9"/>
                    </a:lnTo>
                    <a:lnTo>
                      <a:pt x="10" y="12"/>
                    </a:lnTo>
                    <a:lnTo>
                      <a:pt x="22" y="16"/>
                    </a:lnTo>
                    <a:lnTo>
                      <a:pt x="38" y="19"/>
                    </a:lnTo>
                    <a:lnTo>
                      <a:pt x="54" y="22"/>
                    </a:lnTo>
                    <a:lnTo>
                      <a:pt x="72" y="25"/>
                    </a:lnTo>
                    <a:lnTo>
                      <a:pt x="89" y="29"/>
                    </a:lnTo>
                    <a:lnTo>
                      <a:pt x="107" y="32"/>
                    </a:lnTo>
                    <a:lnTo>
                      <a:pt x="123" y="36"/>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61" name="Freeform 77">
                <a:extLst>
                  <a:ext uri="{FF2B5EF4-FFF2-40B4-BE49-F238E27FC236}">
                    <a16:creationId xmlns:a16="http://schemas.microsoft.com/office/drawing/2014/main" id="{1F9EFF64-5491-44E9-A990-9EF4D169B102}"/>
                  </a:ext>
                </a:extLst>
              </p:cNvPr>
              <p:cNvSpPr>
                <a:spLocks/>
              </p:cNvSpPr>
              <p:nvPr/>
            </p:nvSpPr>
            <p:spPr bwMode="auto">
              <a:xfrm>
                <a:off x="8416" y="4751"/>
                <a:ext cx="117" cy="200"/>
              </a:xfrm>
              <a:custGeom>
                <a:avLst/>
                <a:gdLst>
                  <a:gd name="T0" fmla="*/ 0 w 351"/>
                  <a:gd name="T1" fmla="*/ 1 h 601"/>
                  <a:gd name="T2" fmla="*/ 1 w 351"/>
                  <a:gd name="T3" fmla="*/ 1 h 601"/>
                  <a:gd name="T4" fmla="*/ 1 w 351"/>
                  <a:gd name="T5" fmla="*/ 2 h 601"/>
                  <a:gd name="T6" fmla="*/ 1 w 351"/>
                  <a:gd name="T7" fmla="*/ 2 h 601"/>
                  <a:gd name="T8" fmla="*/ 1 w 351"/>
                  <a:gd name="T9" fmla="*/ 2 h 601"/>
                  <a:gd name="T10" fmla="*/ 1 w 351"/>
                  <a:gd name="T11" fmla="*/ 2 h 601"/>
                  <a:gd name="T12" fmla="*/ 1 w 351"/>
                  <a:gd name="T13" fmla="*/ 2 h 601"/>
                  <a:gd name="T14" fmla="*/ 1 w 351"/>
                  <a:gd name="T15" fmla="*/ 2 h 601"/>
                  <a:gd name="T16" fmla="*/ 1 w 351"/>
                  <a:gd name="T17" fmla="*/ 2 h 601"/>
                  <a:gd name="T18" fmla="*/ 1 w 351"/>
                  <a:gd name="T19" fmla="*/ 2 h 601"/>
                  <a:gd name="T20" fmla="*/ 1 w 351"/>
                  <a:gd name="T21" fmla="*/ 2 h 601"/>
                  <a:gd name="T22" fmla="*/ 1 w 351"/>
                  <a:gd name="T23" fmla="*/ 2 h 601"/>
                  <a:gd name="T24" fmla="*/ 1 w 351"/>
                  <a:gd name="T25" fmla="*/ 2 h 601"/>
                  <a:gd name="T26" fmla="*/ 1 w 351"/>
                  <a:gd name="T27" fmla="*/ 2 h 601"/>
                  <a:gd name="T28" fmla="*/ 1 w 351"/>
                  <a:gd name="T29" fmla="*/ 2 h 601"/>
                  <a:gd name="T30" fmla="*/ 1 w 351"/>
                  <a:gd name="T31" fmla="*/ 2 h 601"/>
                  <a:gd name="T32" fmla="*/ 1 w 351"/>
                  <a:gd name="T33" fmla="*/ 2 h 601"/>
                  <a:gd name="T34" fmla="*/ 1 w 351"/>
                  <a:gd name="T35" fmla="*/ 2 h 601"/>
                  <a:gd name="T36" fmla="*/ 1 w 351"/>
                  <a:gd name="T37" fmla="*/ 2 h 601"/>
                  <a:gd name="T38" fmla="*/ 1 w 351"/>
                  <a:gd name="T39" fmla="*/ 2 h 601"/>
                  <a:gd name="T40" fmla="*/ 1 w 351"/>
                  <a:gd name="T41" fmla="*/ 2 h 601"/>
                  <a:gd name="T42" fmla="*/ 1 w 351"/>
                  <a:gd name="T43" fmla="*/ 2 h 601"/>
                  <a:gd name="T44" fmla="*/ 1 w 351"/>
                  <a:gd name="T45" fmla="*/ 1 h 601"/>
                  <a:gd name="T46" fmla="*/ 1 w 351"/>
                  <a:gd name="T47" fmla="*/ 1 h 601"/>
                  <a:gd name="T48" fmla="*/ 1 w 351"/>
                  <a:gd name="T49" fmla="*/ 1 h 601"/>
                  <a:gd name="T50" fmla="*/ 1 w 351"/>
                  <a:gd name="T51" fmla="*/ 1 h 601"/>
                  <a:gd name="T52" fmla="*/ 0 w 351"/>
                  <a:gd name="T53" fmla="*/ 1 h 601"/>
                  <a:gd name="T54" fmla="*/ 0 w 351"/>
                  <a:gd name="T55" fmla="*/ 1 h 601"/>
                  <a:gd name="T56" fmla="*/ 0 w 351"/>
                  <a:gd name="T57" fmla="*/ 0 h 601"/>
                  <a:gd name="T58" fmla="*/ 0 w 351"/>
                  <a:gd name="T59" fmla="*/ 0 h 601"/>
                  <a:gd name="T60" fmla="*/ 0 w 351"/>
                  <a:gd name="T61" fmla="*/ 0 h 601"/>
                  <a:gd name="T62" fmla="*/ 0 w 351"/>
                  <a:gd name="T63" fmla="*/ 0 h 601"/>
                  <a:gd name="T64" fmla="*/ 0 w 351"/>
                  <a:gd name="T65" fmla="*/ 0 h 601"/>
                  <a:gd name="T66" fmla="*/ 0 w 351"/>
                  <a:gd name="T67" fmla="*/ 0 h 601"/>
                  <a:gd name="T68" fmla="*/ 0 w 351"/>
                  <a:gd name="T69" fmla="*/ 0 h 601"/>
                  <a:gd name="T70" fmla="*/ 0 w 351"/>
                  <a:gd name="T71" fmla="*/ 0 h 601"/>
                  <a:gd name="T72" fmla="*/ 0 w 351"/>
                  <a:gd name="T73" fmla="*/ 1 h 601"/>
                  <a:gd name="T74" fmla="*/ 0 w 351"/>
                  <a:gd name="T75" fmla="*/ 1 h 601"/>
                  <a:gd name="T76" fmla="*/ 0 w 351"/>
                  <a:gd name="T77" fmla="*/ 1 h 601"/>
                  <a:gd name="T78" fmla="*/ 0 w 351"/>
                  <a:gd name="T79" fmla="*/ 1 h 601"/>
                  <a:gd name="T80" fmla="*/ 0 w 351"/>
                  <a:gd name="T81" fmla="*/ 1 h 60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51" h="601">
                    <a:moveTo>
                      <a:pt x="108" y="298"/>
                    </a:moveTo>
                    <a:lnTo>
                      <a:pt x="132" y="338"/>
                    </a:lnTo>
                    <a:lnTo>
                      <a:pt x="157" y="377"/>
                    </a:lnTo>
                    <a:lnTo>
                      <a:pt x="182" y="414"/>
                    </a:lnTo>
                    <a:lnTo>
                      <a:pt x="208" y="451"/>
                    </a:lnTo>
                    <a:lnTo>
                      <a:pt x="235" y="487"/>
                    </a:lnTo>
                    <a:lnTo>
                      <a:pt x="263" y="523"/>
                    </a:lnTo>
                    <a:lnTo>
                      <a:pt x="292" y="559"/>
                    </a:lnTo>
                    <a:lnTo>
                      <a:pt x="321" y="594"/>
                    </a:lnTo>
                    <a:lnTo>
                      <a:pt x="326" y="598"/>
                    </a:lnTo>
                    <a:lnTo>
                      <a:pt x="332" y="601"/>
                    </a:lnTo>
                    <a:lnTo>
                      <a:pt x="337" y="601"/>
                    </a:lnTo>
                    <a:lnTo>
                      <a:pt x="343" y="598"/>
                    </a:lnTo>
                    <a:lnTo>
                      <a:pt x="349" y="594"/>
                    </a:lnTo>
                    <a:lnTo>
                      <a:pt x="351" y="588"/>
                    </a:lnTo>
                    <a:lnTo>
                      <a:pt x="351" y="582"/>
                    </a:lnTo>
                    <a:lnTo>
                      <a:pt x="349" y="576"/>
                    </a:lnTo>
                    <a:lnTo>
                      <a:pt x="327" y="538"/>
                    </a:lnTo>
                    <a:lnTo>
                      <a:pt x="304" y="499"/>
                    </a:lnTo>
                    <a:lnTo>
                      <a:pt x="279" y="463"/>
                    </a:lnTo>
                    <a:lnTo>
                      <a:pt x="252" y="427"/>
                    </a:lnTo>
                    <a:lnTo>
                      <a:pt x="224" y="391"/>
                    </a:lnTo>
                    <a:lnTo>
                      <a:pt x="198" y="355"/>
                    </a:lnTo>
                    <a:lnTo>
                      <a:pt x="172" y="319"/>
                    </a:lnTo>
                    <a:lnTo>
                      <a:pt x="147" y="280"/>
                    </a:lnTo>
                    <a:lnTo>
                      <a:pt x="125" y="242"/>
                    </a:lnTo>
                    <a:lnTo>
                      <a:pt x="101" y="197"/>
                    </a:lnTo>
                    <a:lnTo>
                      <a:pt x="79" y="150"/>
                    </a:lnTo>
                    <a:lnTo>
                      <a:pt x="59" y="104"/>
                    </a:lnTo>
                    <a:lnTo>
                      <a:pt x="38" y="62"/>
                    </a:lnTo>
                    <a:lnTo>
                      <a:pt x="22" y="29"/>
                    </a:lnTo>
                    <a:lnTo>
                      <a:pt x="9" y="7"/>
                    </a:lnTo>
                    <a:lnTo>
                      <a:pt x="0" y="0"/>
                    </a:lnTo>
                    <a:lnTo>
                      <a:pt x="4" y="17"/>
                    </a:lnTo>
                    <a:lnTo>
                      <a:pt x="13" y="45"/>
                    </a:lnTo>
                    <a:lnTo>
                      <a:pt x="23" y="82"/>
                    </a:lnTo>
                    <a:lnTo>
                      <a:pt x="38" y="124"/>
                    </a:lnTo>
                    <a:lnTo>
                      <a:pt x="54" y="170"/>
                    </a:lnTo>
                    <a:lnTo>
                      <a:pt x="70" y="216"/>
                    </a:lnTo>
                    <a:lnTo>
                      <a:pt x="89" y="259"/>
                    </a:lnTo>
                    <a:lnTo>
                      <a:pt x="108" y="298"/>
                    </a:lnTo>
                    <a:close/>
                  </a:path>
                </a:pathLst>
              </a:custGeom>
              <a:solidFill>
                <a:srgbClr val="000000"/>
              </a:solidFill>
              <a:ln w="9525">
                <a:solidFill>
                  <a:srgbClr val="969696"/>
                </a:solidFill>
                <a:round/>
                <a:headEnd/>
                <a:tailEnd/>
              </a:ln>
            </p:spPr>
            <p:txBody>
              <a:bodyPr/>
              <a:lstStyle/>
              <a:p>
                <a:endParaRPr lang="en-US" dirty="0">
                  <a:latin typeface="+mn-ea"/>
                </a:endParaRPr>
              </a:p>
            </p:txBody>
          </p:sp>
          <p:sp>
            <p:nvSpPr>
              <p:cNvPr id="262" name="Freeform 78">
                <a:extLst>
                  <a:ext uri="{FF2B5EF4-FFF2-40B4-BE49-F238E27FC236}">
                    <a16:creationId xmlns:a16="http://schemas.microsoft.com/office/drawing/2014/main" id="{E7FCAE25-C8A5-47BE-8609-E7209FFC6AA8}"/>
                  </a:ext>
                </a:extLst>
              </p:cNvPr>
              <p:cNvSpPr>
                <a:spLocks/>
              </p:cNvSpPr>
              <p:nvPr/>
            </p:nvSpPr>
            <p:spPr bwMode="auto">
              <a:xfrm>
                <a:off x="8100" y="4623"/>
                <a:ext cx="541" cy="495"/>
              </a:xfrm>
              <a:custGeom>
                <a:avLst/>
                <a:gdLst>
                  <a:gd name="T0" fmla="*/ 1 w 2164"/>
                  <a:gd name="T1" fmla="*/ 0 h 1979"/>
                  <a:gd name="T2" fmla="*/ 1 w 2164"/>
                  <a:gd name="T3" fmla="*/ 0 h 1979"/>
                  <a:gd name="T4" fmla="*/ 1 w 2164"/>
                  <a:gd name="T5" fmla="*/ 0 h 1979"/>
                  <a:gd name="T6" fmla="*/ 1 w 2164"/>
                  <a:gd name="T7" fmla="*/ 0 h 1979"/>
                  <a:gd name="T8" fmla="*/ 1 w 2164"/>
                  <a:gd name="T9" fmla="*/ 0 h 1979"/>
                  <a:gd name="T10" fmla="*/ 1 w 2164"/>
                  <a:gd name="T11" fmla="*/ 0 h 1979"/>
                  <a:gd name="T12" fmla="*/ 1 w 2164"/>
                  <a:gd name="T13" fmla="*/ 0 h 1979"/>
                  <a:gd name="T14" fmla="*/ 1 w 2164"/>
                  <a:gd name="T15" fmla="*/ 0 h 1979"/>
                  <a:gd name="T16" fmla="*/ 1 w 2164"/>
                  <a:gd name="T17" fmla="*/ 0 h 1979"/>
                  <a:gd name="T18" fmla="*/ 2 w 2164"/>
                  <a:gd name="T19" fmla="*/ 0 h 1979"/>
                  <a:gd name="T20" fmla="*/ 2 w 2164"/>
                  <a:gd name="T21" fmla="*/ 0 h 1979"/>
                  <a:gd name="T22" fmla="*/ 2 w 2164"/>
                  <a:gd name="T23" fmla="*/ 0 h 1979"/>
                  <a:gd name="T24" fmla="*/ 2 w 2164"/>
                  <a:gd name="T25" fmla="*/ 0 h 1979"/>
                  <a:gd name="T26" fmla="*/ 2 w 2164"/>
                  <a:gd name="T27" fmla="*/ 0 h 1979"/>
                  <a:gd name="T28" fmla="*/ 2 w 2164"/>
                  <a:gd name="T29" fmla="*/ 0 h 1979"/>
                  <a:gd name="T30" fmla="*/ 2 w 2164"/>
                  <a:gd name="T31" fmla="*/ 0 h 1979"/>
                  <a:gd name="T32" fmla="*/ 2 w 2164"/>
                  <a:gd name="T33" fmla="*/ 1 h 1979"/>
                  <a:gd name="T34" fmla="*/ 2 w 2164"/>
                  <a:gd name="T35" fmla="*/ 1 h 1979"/>
                  <a:gd name="T36" fmla="*/ 2 w 2164"/>
                  <a:gd name="T37" fmla="*/ 1 h 1979"/>
                  <a:gd name="T38" fmla="*/ 2 w 2164"/>
                  <a:gd name="T39" fmla="*/ 1 h 1979"/>
                  <a:gd name="T40" fmla="*/ 2 w 2164"/>
                  <a:gd name="T41" fmla="*/ 2 h 1979"/>
                  <a:gd name="T42" fmla="*/ 2 w 2164"/>
                  <a:gd name="T43" fmla="*/ 2 h 1979"/>
                  <a:gd name="T44" fmla="*/ 2 w 2164"/>
                  <a:gd name="T45" fmla="*/ 2 h 1979"/>
                  <a:gd name="T46" fmla="*/ 2 w 2164"/>
                  <a:gd name="T47" fmla="*/ 2 h 1979"/>
                  <a:gd name="T48" fmla="*/ 2 w 2164"/>
                  <a:gd name="T49" fmla="*/ 2 h 1979"/>
                  <a:gd name="T50" fmla="*/ 2 w 2164"/>
                  <a:gd name="T51" fmla="*/ 2 h 1979"/>
                  <a:gd name="T52" fmla="*/ 1 w 2164"/>
                  <a:gd name="T53" fmla="*/ 2 h 1979"/>
                  <a:gd name="T54" fmla="*/ 1 w 2164"/>
                  <a:gd name="T55" fmla="*/ 2 h 1979"/>
                  <a:gd name="T56" fmla="*/ 1 w 2164"/>
                  <a:gd name="T57" fmla="*/ 2 h 1979"/>
                  <a:gd name="T58" fmla="*/ 1 w 2164"/>
                  <a:gd name="T59" fmla="*/ 2 h 1979"/>
                  <a:gd name="T60" fmla="*/ 1 w 2164"/>
                  <a:gd name="T61" fmla="*/ 2 h 1979"/>
                  <a:gd name="T62" fmla="*/ 1 w 2164"/>
                  <a:gd name="T63" fmla="*/ 2 h 1979"/>
                  <a:gd name="T64" fmla="*/ 1 w 2164"/>
                  <a:gd name="T65" fmla="*/ 2 h 1979"/>
                  <a:gd name="T66" fmla="*/ 1 w 2164"/>
                  <a:gd name="T67" fmla="*/ 2 h 1979"/>
                  <a:gd name="T68" fmla="*/ 1 w 2164"/>
                  <a:gd name="T69" fmla="*/ 2 h 1979"/>
                  <a:gd name="T70" fmla="*/ 0 w 2164"/>
                  <a:gd name="T71" fmla="*/ 2 h 1979"/>
                  <a:gd name="T72" fmla="*/ 0 w 2164"/>
                  <a:gd name="T73" fmla="*/ 2 h 1979"/>
                  <a:gd name="T74" fmla="*/ 0 w 2164"/>
                  <a:gd name="T75" fmla="*/ 2 h 1979"/>
                  <a:gd name="T76" fmla="*/ 0 w 2164"/>
                  <a:gd name="T77" fmla="*/ 2 h 1979"/>
                  <a:gd name="T78" fmla="*/ 0 w 2164"/>
                  <a:gd name="T79" fmla="*/ 2 h 1979"/>
                  <a:gd name="T80" fmla="*/ 0 w 2164"/>
                  <a:gd name="T81" fmla="*/ 2 h 1979"/>
                  <a:gd name="T82" fmla="*/ 0 w 2164"/>
                  <a:gd name="T83" fmla="*/ 2 h 1979"/>
                  <a:gd name="T84" fmla="*/ 1 w 2164"/>
                  <a:gd name="T85" fmla="*/ 1 h 1979"/>
                  <a:gd name="T86" fmla="*/ 1 w 2164"/>
                  <a:gd name="T87" fmla="*/ 1 h 1979"/>
                  <a:gd name="T88" fmla="*/ 1 w 2164"/>
                  <a:gd name="T89" fmla="*/ 1 h 1979"/>
                  <a:gd name="T90" fmla="*/ 1 w 2164"/>
                  <a:gd name="T91" fmla="*/ 1 h 1979"/>
                  <a:gd name="T92" fmla="*/ 1 w 2164"/>
                  <a:gd name="T93" fmla="*/ 1 h 197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164" h="1979">
                    <a:moveTo>
                      <a:pt x="743" y="0"/>
                    </a:moveTo>
                    <a:lnTo>
                      <a:pt x="746" y="0"/>
                    </a:lnTo>
                    <a:lnTo>
                      <a:pt x="753" y="0"/>
                    </a:lnTo>
                    <a:lnTo>
                      <a:pt x="763" y="0"/>
                    </a:lnTo>
                    <a:lnTo>
                      <a:pt x="778" y="0"/>
                    </a:lnTo>
                    <a:lnTo>
                      <a:pt x="798" y="1"/>
                    </a:lnTo>
                    <a:lnTo>
                      <a:pt x="822" y="1"/>
                    </a:lnTo>
                    <a:lnTo>
                      <a:pt x="848" y="2"/>
                    </a:lnTo>
                    <a:lnTo>
                      <a:pt x="878" y="3"/>
                    </a:lnTo>
                    <a:lnTo>
                      <a:pt x="912" y="5"/>
                    </a:lnTo>
                    <a:lnTo>
                      <a:pt x="949" y="7"/>
                    </a:lnTo>
                    <a:lnTo>
                      <a:pt x="987" y="10"/>
                    </a:lnTo>
                    <a:lnTo>
                      <a:pt x="1030" y="13"/>
                    </a:lnTo>
                    <a:lnTo>
                      <a:pt x="1074" y="16"/>
                    </a:lnTo>
                    <a:lnTo>
                      <a:pt x="1121" y="21"/>
                    </a:lnTo>
                    <a:lnTo>
                      <a:pt x="1171" y="27"/>
                    </a:lnTo>
                    <a:lnTo>
                      <a:pt x="1222" y="32"/>
                    </a:lnTo>
                    <a:lnTo>
                      <a:pt x="1275" y="39"/>
                    </a:lnTo>
                    <a:lnTo>
                      <a:pt x="1329" y="47"/>
                    </a:lnTo>
                    <a:lnTo>
                      <a:pt x="1386" y="56"/>
                    </a:lnTo>
                    <a:lnTo>
                      <a:pt x="1443" y="65"/>
                    </a:lnTo>
                    <a:lnTo>
                      <a:pt x="1502" y="75"/>
                    </a:lnTo>
                    <a:lnTo>
                      <a:pt x="1560" y="87"/>
                    </a:lnTo>
                    <a:lnTo>
                      <a:pt x="1620" y="100"/>
                    </a:lnTo>
                    <a:lnTo>
                      <a:pt x="1681" y="115"/>
                    </a:lnTo>
                    <a:lnTo>
                      <a:pt x="1742" y="129"/>
                    </a:lnTo>
                    <a:lnTo>
                      <a:pt x="1804" y="146"/>
                    </a:lnTo>
                    <a:lnTo>
                      <a:pt x="1865" y="164"/>
                    </a:lnTo>
                    <a:lnTo>
                      <a:pt x="1926" y="183"/>
                    </a:lnTo>
                    <a:lnTo>
                      <a:pt x="1987" y="204"/>
                    </a:lnTo>
                    <a:lnTo>
                      <a:pt x="2047" y="226"/>
                    </a:lnTo>
                    <a:lnTo>
                      <a:pt x="2105" y="250"/>
                    </a:lnTo>
                    <a:lnTo>
                      <a:pt x="2164" y="276"/>
                    </a:lnTo>
                    <a:lnTo>
                      <a:pt x="1975" y="1184"/>
                    </a:lnTo>
                    <a:lnTo>
                      <a:pt x="1980" y="1185"/>
                    </a:lnTo>
                    <a:lnTo>
                      <a:pt x="1990" y="1191"/>
                    </a:lnTo>
                    <a:lnTo>
                      <a:pt x="2005" y="1201"/>
                    </a:lnTo>
                    <a:lnTo>
                      <a:pt x="2020" y="1219"/>
                    </a:lnTo>
                    <a:lnTo>
                      <a:pt x="2031" y="1246"/>
                    </a:lnTo>
                    <a:lnTo>
                      <a:pt x="2035" y="1282"/>
                    </a:lnTo>
                    <a:lnTo>
                      <a:pt x="2030" y="1332"/>
                    </a:lnTo>
                    <a:lnTo>
                      <a:pt x="2011" y="1394"/>
                    </a:lnTo>
                    <a:lnTo>
                      <a:pt x="1681" y="1835"/>
                    </a:lnTo>
                    <a:lnTo>
                      <a:pt x="1636" y="1835"/>
                    </a:lnTo>
                    <a:lnTo>
                      <a:pt x="1512" y="1979"/>
                    </a:lnTo>
                    <a:lnTo>
                      <a:pt x="1510" y="1979"/>
                    </a:lnTo>
                    <a:lnTo>
                      <a:pt x="1502" y="1978"/>
                    </a:lnTo>
                    <a:lnTo>
                      <a:pt x="1490" y="1977"/>
                    </a:lnTo>
                    <a:lnTo>
                      <a:pt x="1474" y="1974"/>
                    </a:lnTo>
                    <a:lnTo>
                      <a:pt x="1451" y="1972"/>
                    </a:lnTo>
                    <a:lnTo>
                      <a:pt x="1427" y="1969"/>
                    </a:lnTo>
                    <a:lnTo>
                      <a:pt x="1397" y="1965"/>
                    </a:lnTo>
                    <a:lnTo>
                      <a:pt x="1364" y="1961"/>
                    </a:lnTo>
                    <a:lnTo>
                      <a:pt x="1328" y="1955"/>
                    </a:lnTo>
                    <a:lnTo>
                      <a:pt x="1288" y="1950"/>
                    </a:lnTo>
                    <a:lnTo>
                      <a:pt x="1246" y="1943"/>
                    </a:lnTo>
                    <a:lnTo>
                      <a:pt x="1200" y="1935"/>
                    </a:lnTo>
                    <a:lnTo>
                      <a:pt x="1152" y="1927"/>
                    </a:lnTo>
                    <a:lnTo>
                      <a:pt x="1101" y="1918"/>
                    </a:lnTo>
                    <a:lnTo>
                      <a:pt x="1049" y="1907"/>
                    </a:lnTo>
                    <a:lnTo>
                      <a:pt x="993" y="1896"/>
                    </a:lnTo>
                    <a:lnTo>
                      <a:pt x="937" y="1884"/>
                    </a:lnTo>
                    <a:lnTo>
                      <a:pt x="878" y="1871"/>
                    </a:lnTo>
                    <a:lnTo>
                      <a:pt x="818" y="1856"/>
                    </a:lnTo>
                    <a:lnTo>
                      <a:pt x="758" y="1841"/>
                    </a:lnTo>
                    <a:lnTo>
                      <a:pt x="696" y="1824"/>
                    </a:lnTo>
                    <a:lnTo>
                      <a:pt x="634" y="1806"/>
                    </a:lnTo>
                    <a:lnTo>
                      <a:pt x="572" y="1787"/>
                    </a:lnTo>
                    <a:lnTo>
                      <a:pt x="508" y="1768"/>
                    </a:lnTo>
                    <a:lnTo>
                      <a:pt x="445" y="1747"/>
                    </a:lnTo>
                    <a:lnTo>
                      <a:pt x="382" y="1724"/>
                    </a:lnTo>
                    <a:lnTo>
                      <a:pt x="319" y="1700"/>
                    </a:lnTo>
                    <a:lnTo>
                      <a:pt x="257" y="1674"/>
                    </a:lnTo>
                    <a:lnTo>
                      <a:pt x="196" y="1647"/>
                    </a:lnTo>
                    <a:lnTo>
                      <a:pt x="135" y="1620"/>
                    </a:lnTo>
                    <a:lnTo>
                      <a:pt x="76" y="1590"/>
                    </a:lnTo>
                    <a:lnTo>
                      <a:pt x="19" y="1559"/>
                    </a:lnTo>
                    <a:lnTo>
                      <a:pt x="18" y="1554"/>
                    </a:lnTo>
                    <a:lnTo>
                      <a:pt x="13" y="1538"/>
                    </a:lnTo>
                    <a:lnTo>
                      <a:pt x="8" y="1514"/>
                    </a:lnTo>
                    <a:lnTo>
                      <a:pt x="3" y="1486"/>
                    </a:lnTo>
                    <a:lnTo>
                      <a:pt x="0" y="1456"/>
                    </a:lnTo>
                    <a:lnTo>
                      <a:pt x="0" y="1424"/>
                    </a:lnTo>
                    <a:lnTo>
                      <a:pt x="3" y="1396"/>
                    </a:lnTo>
                    <a:lnTo>
                      <a:pt x="13" y="1371"/>
                    </a:lnTo>
                    <a:lnTo>
                      <a:pt x="443" y="1002"/>
                    </a:lnTo>
                    <a:lnTo>
                      <a:pt x="441" y="999"/>
                    </a:lnTo>
                    <a:lnTo>
                      <a:pt x="440" y="989"/>
                    </a:lnTo>
                    <a:lnTo>
                      <a:pt x="440" y="973"/>
                    </a:lnTo>
                    <a:lnTo>
                      <a:pt x="445" y="953"/>
                    </a:lnTo>
                    <a:lnTo>
                      <a:pt x="453" y="928"/>
                    </a:lnTo>
                    <a:lnTo>
                      <a:pt x="471" y="902"/>
                    </a:lnTo>
                    <a:lnTo>
                      <a:pt x="497" y="874"/>
                    </a:lnTo>
                    <a:lnTo>
                      <a:pt x="534" y="845"/>
                    </a:lnTo>
                    <a:lnTo>
                      <a:pt x="743" y="0"/>
                    </a:lnTo>
                    <a:close/>
                  </a:path>
                </a:pathLst>
              </a:custGeom>
              <a:solidFill>
                <a:srgbClr val="80808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mn-ea"/>
                </a:endParaRPr>
              </a:p>
            </p:txBody>
          </p:sp>
          <p:sp>
            <p:nvSpPr>
              <p:cNvPr id="263" name="Freeform 79">
                <a:extLst>
                  <a:ext uri="{FF2B5EF4-FFF2-40B4-BE49-F238E27FC236}">
                    <a16:creationId xmlns:a16="http://schemas.microsoft.com/office/drawing/2014/main" id="{3C6A93AC-EC74-4C2C-861F-7FE39346E9AA}"/>
                  </a:ext>
                </a:extLst>
              </p:cNvPr>
              <p:cNvSpPr>
                <a:spLocks/>
              </p:cNvSpPr>
              <p:nvPr/>
            </p:nvSpPr>
            <p:spPr bwMode="auto">
              <a:xfrm>
                <a:off x="8279" y="4656"/>
                <a:ext cx="311" cy="233"/>
              </a:xfrm>
              <a:custGeom>
                <a:avLst/>
                <a:gdLst>
                  <a:gd name="T0" fmla="*/ 0 w 1244"/>
                  <a:gd name="T1" fmla="*/ 0 h 930"/>
                  <a:gd name="T2" fmla="*/ 1 w 1244"/>
                  <a:gd name="T3" fmla="*/ 0 h 930"/>
                  <a:gd name="T4" fmla="*/ 1 w 1244"/>
                  <a:gd name="T5" fmla="*/ 1 h 930"/>
                  <a:gd name="T6" fmla="*/ 0 w 1244"/>
                  <a:gd name="T7" fmla="*/ 1 h 930"/>
                  <a:gd name="T8" fmla="*/ 0 w 1244"/>
                  <a:gd name="T9" fmla="*/ 0 h 9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44" h="930">
                    <a:moveTo>
                      <a:pt x="164" y="0"/>
                    </a:moveTo>
                    <a:lnTo>
                      <a:pt x="1244" y="214"/>
                    </a:lnTo>
                    <a:lnTo>
                      <a:pt x="1067" y="930"/>
                    </a:lnTo>
                    <a:lnTo>
                      <a:pt x="0" y="688"/>
                    </a:lnTo>
                    <a:lnTo>
                      <a:pt x="164" y="0"/>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mn-ea"/>
                </a:endParaRPr>
              </a:p>
            </p:txBody>
          </p:sp>
          <p:sp>
            <p:nvSpPr>
              <p:cNvPr id="264" name="Freeform 80">
                <a:extLst>
                  <a:ext uri="{FF2B5EF4-FFF2-40B4-BE49-F238E27FC236}">
                    <a16:creationId xmlns:a16="http://schemas.microsoft.com/office/drawing/2014/main" id="{F06113EF-333B-452B-B55F-CDA4A242C906}"/>
                  </a:ext>
                </a:extLst>
              </p:cNvPr>
              <p:cNvSpPr>
                <a:spLocks/>
              </p:cNvSpPr>
              <p:nvPr/>
            </p:nvSpPr>
            <p:spPr bwMode="auto">
              <a:xfrm>
                <a:off x="8300" y="4672"/>
                <a:ext cx="237" cy="91"/>
              </a:xfrm>
              <a:custGeom>
                <a:avLst/>
                <a:gdLst>
                  <a:gd name="T0" fmla="*/ 0 w 952"/>
                  <a:gd name="T1" fmla="*/ 0 h 366"/>
                  <a:gd name="T2" fmla="*/ 1 w 952"/>
                  <a:gd name="T3" fmla="*/ 0 h 366"/>
                  <a:gd name="T4" fmla="*/ 0 w 952"/>
                  <a:gd name="T5" fmla="*/ 0 h 366"/>
                  <a:gd name="T6" fmla="*/ 0 w 952"/>
                  <a:gd name="T7" fmla="*/ 0 h 366"/>
                  <a:gd name="T8" fmla="*/ 0 w 952"/>
                  <a:gd name="T9" fmla="*/ 0 h 36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52" h="366">
                    <a:moveTo>
                      <a:pt x="112" y="0"/>
                    </a:moveTo>
                    <a:lnTo>
                      <a:pt x="952" y="153"/>
                    </a:lnTo>
                    <a:lnTo>
                      <a:pt x="200" y="108"/>
                    </a:lnTo>
                    <a:lnTo>
                      <a:pt x="0" y="366"/>
                    </a:lnTo>
                    <a:lnTo>
                      <a:pt x="112"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mn-ea"/>
                </a:endParaRPr>
              </a:p>
            </p:txBody>
          </p:sp>
          <p:sp>
            <p:nvSpPr>
              <p:cNvPr id="265" name="Freeform 81">
                <a:extLst>
                  <a:ext uri="{FF2B5EF4-FFF2-40B4-BE49-F238E27FC236}">
                    <a16:creationId xmlns:a16="http://schemas.microsoft.com/office/drawing/2014/main" id="{B4F586ED-D0E2-4886-9AE6-93AC5253BA54}"/>
                  </a:ext>
                </a:extLst>
              </p:cNvPr>
              <p:cNvSpPr>
                <a:spLocks/>
              </p:cNvSpPr>
              <p:nvPr/>
            </p:nvSpPr>
            <p:spPr bwMode="auto">
              <a:xfrm>
                <a:off x="8222" y="4885"/>
                <a:ext cx="315" cy="84"/>
              </a:xfrm>
              <a:custGeom>
                <a:avLst/>
                <a:gdLst>
                  <a:gd name="T0" fmla="*/ 0 w 1259"/>
                  <a:gd name="T1" fmla="*/ 0 h 337"/>
                  <a:gd name="T2" fmla="*/ 1 w 1259"/>
                  <a:gd name="T3" fmla="*/ 0 h 337"/>
                  <a:gd name="T4" fmla="*/ 1 w 1259"/>
                  <a:gd name="T5" fmla="*/ 0 h 337"/>
                  <a:gd name="T6" fmla="*/ 0 w 1259"/>
                  <a:gd name="T7" fmla="*/ 0 h 337"/>
                  <a:gd name="T8" fmla="*/ 0 w 1259"/>
                  <a:gd name="T9" fmla="*/ 0 h 3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59" h="337">
                    <a:moveTo>
                      <a:pt x="40" y="0"/>
                    </a:moveTo>
                    <a:lnTo>
                      <a:pt x="1259" y="288"/>
                    </a:lnTo>
                    <a:lnTo>
                      <a:pt x="1226" y="337"/>
                    </a:lnTo>
                    <a:lnTo>
                      <a:pt x="0" y="32"/>
                    </a:lnTo>
                    <a:lnTo>
                      <a:pt x="40" y="0"/>
                    </a:lnTo>
                    <a:close/>
                  </a:path>
                </a:pathLst>
              </a:custGeom>
              <a:solidFill>
                <a:srgbClr val="7F7F7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mn-ea"/>
                </a:endParaRPr>
              </a:p>
            </p:txBody>
          </p:sp>
          <p:sp>
            <p:nvSpPr>
              <p:cNvPr id="266" name="Freeform 82">
                <a:extLst>
                  <a:ext uri="{FF2B5EF4-FFF2-40B4-BE49-F238E27FC236}">
                    <a16:creationId xmlns:a16="http://schemas.microsoft.com/office/drawing/2014/main" id="{70333BF5-FC95-4224-A5CB-842806FA1580}"/>
                  </a:ext>
                </a:extLst>
              </p:cNvPr>
              <p:cNvSpPr>
                <a:spLocks/>
              </p:cNvSpPr>
              <p:nvPr/>
            </p:nvSpPr>
            <p:spPr bwMode="auto">
              <a:xfrm>
                <a:off x="8193" y="4910"/>
                <a:ext cx="316" cy="86"/>
              </a:xfrm>
              <a:custGeom>
                <a:avLst/>
                <a:gdLst>
                  <a:gd name="T0" fmla="*/ 0 w 1265"/>
                  <a:gd name="T1" fmla="*/ 0 h 342"/>
                  <a:gd name="T2" fmla="*/ 1 w 1265"/>
                  <a:gd name="T3" fmla="*/ 0 h 342"/>
                  <a:gd name="T4" fmla="*/ 1 w 1265"/>
                  <a:gd name="T5" fmla="*/ 1 h 342"/>
                  <a:gd name="T6" fmla="*/ 0 w 1265"/>
                  <a:gd name="T7" fmla="*/ 0 h 342"/>
                  <a:gd name="T8" fmla="*/ 0 w 1265"/>
                  <a:gd name="T9" fmla="*/ 0 h 3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65" h="342">
                    <a:moveTo>
                      <a:pt x="46" y="0"/>
                    </a:moveTo>
                    <a:lnTo>
                      <a:pt x="1265" y="286"/>
                    </a:lnTo>
                    <a:lnTo>
                      <a:pt x="1226" y="342"/>
                    </a:lnTo>
                    <a:lnTo>
                      <a:pt x="0" y="37"/>
                    </a:lnTo>
                    <a:lnTo>
                      <a:pt x="46" y="0"/>
                    </a:lnTo>
                    <a:close/>
                  </a:path>
                </a:pathLst>
              </a:custGeom>
              <a:solidFill>
                <a:srgbClr val="7F7F7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mn-ea"/>
                </a:endParaRPr>
              </a:p>
            </p:txBody>
          </p:sp>
          <p:sp>
            <p:nvSpPr>
              <p:cNvPr id="267" name="Freeform 83">
                <a:extLst>
                  <a:ext uri="{FF2B5EF4-FFF2-40B4-BE49-F238E27FC236}">
                    <a16:creationId xmlns:a16="http://schemas.microsoft.com/office/drawing/2014/main" id="{8E99D85A-E4A3-42A7-B5B1-4A1606CCFCFB}"/>
                  </a:ext>
                </a:extLst>
              </p:cNvPr>
              <p:cNvSpPr>
                <a:spLocks/>
              </p:cNvSpPr>
              <p:nvPr/>
            </p:nvSpPr>
            <p:spPr bwMode="auto">
              <a:xfrm>
                <a:off x="8165" y="4936"/>
                <a:ext cx="316" cy="86"/>
              </a:xfrm>
              <a:custGeom>
                <a:avLst/>
                <a:gdLst>
                  <a:gd name="T0" fmla="*/ 0 w 1264"/>
                  <a:gd name="T1" fmla="*/ 0 h 344"/>
                  <a:gd name="T2" fmla="*/ 1 w 1264"/>
                  <a:gd name="T3" fmla="*/ 0 h 344"/>
                  <a:gd name="T4" fmla="*/ 1 w 1264"/>
                  <a:gd name="T5" fmla="*/ 1 h 344"/>
                  <a:gd name="T6" fmla="*/ 0 w 1264"/>
                  <a:gd name="T7" fmla="*/ 0 h 344"/>
                  <a:gd name="T8" fmla="*/ 0 w 1264"/>
                  <a:gd name="T9" fmla="*/ 0 h 3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64" h="344">
                    <a:moveTo>
                      <a:pt x="45" y="0"/>
                    </a:moveTo>
                    <a:lnTo>
                      <a:pt x="1264" y="287"/>
                    </a:lnTo>
                    <a:lnTo>
                      <a:pt x="1224" y="344"/>
                    </a:lnTo>
                    <a:lnTo>
                      <a:pt x="0" y="37"/>
                    </a:lnTo>
                    <a:lnTo>
                      <a:pt x="45" y="0"/>
                    </a:lnTo>
                    <a:close/>
                  </a:path>
                </a:pathLst>
              </a:custGeom>
              <a:solidFill>
                <a:srgbClr val="7F7F7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mn-ea"/>
                </a:endParaRPr>
              </a:p>
            </p:txBody>
          </p:sp>
          <p:sp>
            <p:nvSpPr>
              <p:cNvPr id="268" name="Freeform 84">
                <a:extLst>
                  <a:ext uri="{FF2B5EF4-FFF2-40B4-BE49-F238E27FC236}">
                    <a16:creationId xmlns:a16="http://schemas.microsoft.com/office/drawing/2014/main" id="{68BC71E0-884F-44C2-B4E1-45607AED5DAB}"/>
                  </a:ext>
                </a:extLst>
              </p:cNvPr>
              <p:cNvSpPr>
                <a:spLocks/>
              </p:cNvSpPr>
              <p:nvPr/>
            </p:nvSpPr>
            <p:spPr bwMode="auto">
              <a:xfrm>
                <a:off x="8243" y="4989"/>
                <a:ext cx="48" cy="19"/>
              </a:xfrm>
              <a:custGeom>
                <a:avLst/>
                <a:gdLst>
                  <a:gd name="T0" fmla="*/ 0 w 190"/>
                  <a:gd name="T1" fmla="*/ 0 h 79"/>
                  <a:gd name="T2" fmla="*/ 0 w 190"/>
                  <a:gd name="T3" fmla="*/ 0 h 79"/>
                  <a:gd name="T4" fmla="*/ 0 w 190"/>
                  <a:gd name="T5" fmla="*/ 0 h 79"/>
                  <a:gd name="T6" fmla="*/ 0 w 190"/>
                  <a:gd name="T7" fmla="*/ 0 h 79"/>
                  <a:gd name="T8" fmla="*/ 0 w 190"/>
                  <a:gd name="T9" fmla="*/ 0 h 79"/>
                  <a:gd name="T10" fmla="*/ 0 w 190"/>
                  <a:gd name="T11" fmla="*/ 0 h 79"/>
                  <a:gd name="T12" fmla="*/ 0 w 190"/>
                  <a:gd name="T13" fmla="*/ 0 h 79"/>
                  <a:gd name="T14" fmla="*/ 0 w 190"/>
                  <a:gd name="T15" fmla="*/ 0 h 79"/>
                  <a:gd name="T16" fmla="*/ 0 w 190"/>
                  <a:gd name="T17" fmla="*/ 0 h 79"/>
                  <a:gd name="T18" fmla="*/ 0 w 190"/>
                  <a:gd name="T19" fmla="*/ 0 h 79"/>
                  <a:gd name="T20" fmla="*/ 0 w 190"/>
                  <a:gd name="T21" fmla="*/ 0 h 79"/>
                  <a:gd name="T22" fmla="*/ 0 w 190"/>
                  <a:gd name="T23" fmla="*/ 0 h 79"/>
                  <a:gd name="T24" fmla="*/ 0 w 190"/>
                  <a:gd name="T25" fmla="*/ 0 h 79"/>
                  <a:gd name="T26" fmla="*/ 0 w 190"/>
                  <a:gd name="T27" fmla="*/ 0 h 79"/>
                  <a:gd name="T28" fmla="*/ 0 w 190"/>
                  <a:gd name="T29" fmla="*/ 0 h 79"/>
                  <a:gd name="T30" fmla="*/ 0 w 190"/>
                  <a:gd name="T31" fmla="*/ 0 h 79"/>
                  <a:gd name="T32" fmla="*/ 0 w 190"/>
                  <a:gd name="T33" fmla="*/ 0 h 79"/>
                  <a:gd name="T34" fmla="*/ 0 w 190"/>
                  <a:gd name="T35" fmla="*/ 0 h 79"/>
                  <a:gd name="T36" fmla="*/ 0 w 190"/>
                  <a:gd name="T37" fmla="*/ 0 h 79"/>
                  <a:gd name="T38" fmla="*/ 0 w 190"/>
                  <a:gd name="T39" fmla="*/ 0 h 79"/>
                  <a:gd name="T40" fmla="*/ 0 w 190"/>
                  <a:gd name="T41" fmla="*/ 0 h 79"/>
                  <a:gd name="T42" fmla="*/ 0 w 190"/>
                  <a:gd name="T43" fmla="*/ 0 h 79"/>
                  <a:gd name="T44" fmla="*/ 0 w 190"/>
                  <a:gd name="T45" fmla="*/ 0 h 79"/>
                  <a:gd name="T46" fmla="*/ 0 w 190"/>
                  <a:gd name="T47" fmla="*/ 0 h 79"/>
                  <a:gd name="T48" fmla="*/ 0 w 190"/>
                  <a:gd name="T49" fmla="*/ 0 h 79"/>
                  <a:gd name="T50" fmla="*/ 0 w 190"/>
                  <a:gd name="T51" fmla="*/ 0 h 79"/>
                  <a:gd name="T52" fmla="*/ 0 w 190"/>
                  <a:gd name="T53" fmla="*/ 0 h 79"/>
                  <a:gd name="T54" fmla="*/ 0 w 190"/>
                  <a:gd name="T55" fmla="*/ 0 h 79"/>
                  <a:gd name="T56" fmla="*/ 0 w 190"/>
                  <a:gd name="T57" fmla="*/ 0 h 79"/>
                  <a:gd name="T58" fmla="*/ 0 w 190"/>
                  <a:gd name="T59" fmla="*/ 0 h 79"/>
                  <a:gd name="T60" fmla="*/ 0 w 190"/>
                  <a:gd name="T61" fmla="*/ 0 h 79"/>
                  <a:gd name="T62" fmla="*/ 0 w 190"/>
                  <a:gd name="T63" fmla="*/ 0 h 79"/>
                  <a:gd name="T64" fmla="*/ 0 w 190"/>
                  <a:gd name="T65" fmla="*/ 0 h 7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90" h="79">
                    <a:moveTo>
                      <a:pt x="18" y="1"/>
                    </a:moveTo>
                    <a:lnTo>
                      <a:pt x="23" y="1"/>
                    </a:lnTo>
                    <a:lnTo>
                      <a:pt x="40" y="0"/>
                    </a:lnTo>
                    <a:lnTo>
                      <a:pt x="62" y="0"/>
                    </a:lnTo>
                    <a:lnTo>
                      <a:pt x="90" y="3"/>
                    </a:lnTo>
                    <a:lnTo>
                      <a:pt x="120" y="8"/>
                    </a:lnTo>
                    <a:lnTo>
                      <a:pt x="148" y="18"/>
                    </a:lnTo>
                    <a:lnTo>
                      <a:pt x="173" y="34"/>
                    </a:lnTo>
                    <a:lnTo>
                      <a:pt x="190" y="57"/>
                    </a:lnTo>
                    <a:lnTo>
                      <a:pt x="190" y="58"/>
                    </a:lnTo>
                    <a:lnTo>
                      <a:pt x="190" y="62"/>
                    </a:lnTo>
                    <a:lnTo>
                      <a:pt x="189" y="68"/>
                    </a:lnTo>
                    <a:lnTo>
                      <a:pt x="187" y="74"/>
                    </a:lnTo>
                    <a:lnTo>
                      <a:pt x="181" y="78"/>
                    </a:lnTo>
                    <a:lnTo>
                      <a:pt x="173" y="79"/>
                    </a:lnTo>
                    <a:lnTo>
                      <a:pt x="160" y="78"/>
                    </a:lnTo>
                    <a:lnTo>
                      <a:pt x="143" y="71"/>
                    </a:lnTo>
                    <a:lnTo>
                      <a:pt x="143" y="69"/>
                    </a:lnTo>
                    <a:lnTo>
                      <a:pt x="142" y="65"/>
                    </a:lnTo>
                    <a:lnTo>
                      <a:pt x="139" y="58"/>
                    </a:lnTo>
                    <a:lnTo>
                      <a:pt x="130" y="50"/>
                    </a:lnTo>
                    <a:lnTo>
                      <a:pt x="116" y="42"/>
                    </a:lnTo>
                    <a:lnTo>
                      <a:pt x="94" y="35"/>
                    </a:lnTo>
                    <a:lnTo>
                      <a:pt x="63" y="32"/>
                    </a:lnTo>
                    <a:lnTo>
                      <a:pt x="22" y="32"/>
                    </a:lnTo>
                    <a:lnTo>
                      <a:pt x="20" y="32"/>
                    </a:lnTo>
                    <a:lnTo>
                      <a:pt x="15" y="30"/>
                    </a:lnTo>
                    <a:lnTo>
                      <a:pt x="9" y="27"/>
                    </a:lnTo>
                    <a:lnTo>
                      <a:pt x="5" y="24"/>
                    </a:lnTo>
                    <a:lnTo>
                      <a:pt x="0" y="19"/>
                    </a:lnTo>
                    <a:lnTo>
                      <a:pt x="0" y="15"/>
                    </a:lnTo>
                    <a:lnTo>
                      <a:pt x="6" y="8"/>
                    </a:lnTo>
                    <a:lnTo>
                      <a:pt x="18" y="1"/>
                    </a:lnTo>
                    <a:close/>
                  </a:path>
                </a:pathLst>
              </a:custGeom>
              <a:solidFill>
                <a:srgbClr val="BFBFB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mn-ea"/>
                </a:endParaRPr>
              </a:p>
            </p:txBody>
          </p:sp>
          <p:sp>
            <p:nvSpPr>
              <p:cNvPr id="269" name="Freeform 85">
                <a:extLst>
                  <a:ext uri="{FF2B5EF4-FFF2-40B4-BE49-F238E27FC236}">
                    <a16:creationId xmlns:a16="http://schemas.microsoft.com/office/drawing/2014/main" id="{4127E71D-142D-436D-AB0B-DB6A9A03027B}"/>
                  </a:ext>
                </a:extLst>
              </p:cNvPr>
              <p:cNvSpPr>
                <a:spLocks/>
              </p:cNvSpPr>
              <p:nvPr/>
            </p:nvSpPr>
            <p:spPr bwMode="auto">
              <a:xfrm>
                <a:off x="8246" y="5003"/>
                <a:ext cx="27" cy="15"/>
              </a:xfrm>
              <a:custGeom>
                <a:avLst/>
                <a:gdLst>
                  <a:gd name="T0" fmla="*/ 0 w 107"/>
                  <a:gd name="T1" fmla="*/ 0 h 63"/>
                  <a:gd name="T2" fmla="*/ 0 w 107"/>
                  <a:gd name="T3" fmla="*/ 0 h 63"/>
                  <a:gd name="T4" fmla="*/ 0 w 107"/>
                  <a:gd name="T5" fmla="*/ 0 h 63"/>
                  <a:gd name="T6" fmla="*/ 0 w 107"/>
                  <a:gd name="T7" fmla="*/ 0 h 63"/>
                  <a:gd name="T8" fmla="*/ 0 w 107"/>
                  <a:gd name="T9" fmla="*/ 0 h 63"/>
                  <a:gd name="T10" fmla="*/ 0 w 107"/>
                  <a:gd name="T11" fmla="*/ 0 h 63"/>
                  <a:gd name="T12" fmla="*/ 0 w 107"/>
                  <a:gd name="T13" fmla="*/ 0 h 63"/>
                  <a:gd name="T14" fmla="*/ 0 w 107"/>
                  <a:gd name="T15" fmla="*/ 0 h 63"/>
                  <a:gd name="T16" fmla="*/ 0 w 107"/>
                  <a:gd name="T17" fmla="*/ 0 h 63"/>
                  <a:gd name="T18" fmla="*/ 0 w 107"/>
                  <a:gd name="T19" fmla="*/ 0 h 63"/>
                  <a:gd name="T20" fmla="*/ 0 w 107"/>
                  <a:gd name="T21" fmla="*/ 0 h 63"/>
                  <a:gd name="T22" fmla="*/ 0 w 107"/>
                  <a:gd name="T23" fmla="*/ 0 h 63"/>
                  <a:gd name="T24" fmla="*/ 0 w 107"/>
                  <a:gd name="T25" fmla="*/ 0 h 63"/>
                  <a:gd name="T26" fmla="*/ 0 w 107"/>
                  <a:gd name="T27" fmla="*/ 0 h 63"/>
                  <a:gd name="T28" fmla="*/ 0 w 107"/>
                  <a:gd name="T29" fmla="*/ 0 h 63"/>
                  <a:gd name="T30" fmla="*/ 0 w 107"/>
                  <a:gd name="T31" fmla="*/ 0 h 63"/>
                  <a:gd name="T32" fmla="*/ 0 w 107"/>
                  <a:gd name="T33" fmla="*/ 0 h 63"/>
                  <a:gd name="T34" fmla="*/ 0 w 107"/>
                  <a:gd name="T35" fmla="*/ 0 h 63"/>
                  <a:gd name="T36" fmla="*/ 0 w 107"/>
                  <a:gd name="T37" fmla="*/ 0 h 63"/>
                  <a:gd name="T38" fmla="*/ 0 w 107"/>
                  <a:gd name="T39" fmla="*/ 0 h 63"/>
                  <a:gd name="T40" fmla="*/ 0 w 107"/>
                  <a:gd name="T41" fmla="*/ 0 h 63"/>
                  <a:gd name="T42" fmla="*/ 0 w 107"/>
                  <a:gd name="T43" fmla="*/ 0 h 63"/>
                  <a:gd name="T44" fmla="*/ 0 w 107"/>
                  <a:gd name="T45" fmla="*/ 0 h 63"/>
                  <a:gd name="T46" fmla="*/ 0 w 107"/>
                  <a:gd name="T47" fmla="*/ 0 h 63"/>
                  <a:gd name="T48" fmla="*/ 0 w 107"/>
                  <a:gd name="T49" fmla="*/ 0 h 63"/>
                  <a:gd name="T50" fmla="*/ 0 w 107"/>
                  <a:gd name="T51" fmla="*/ 0 h 63"/>
                  <a:gd name="T52" fmla="*/ 0 w 107"/>
                  <a:gd name="T53" fmla="*/ 0 h 63"/>
                  <a:gd name="T54" fmla="*/ 0 w 107"/>
                  <a:gd name="T55" fmla="*/ 0 h 63"/>
                  <a:gd name="T56" fmla="*/ 0 w 107"/>
                  <a:gd name="T57" fmla="*/ 0 h 63"/>
                  <a:gd name="T58" fmla="*/ 0 w 107"/>
                  <a:gd name="T59" fmla="*/ 0 h 63"/>
                  <a:gd name="T60" fmla="*/ 0 w 107"/>
                  <a:gd name="T61" fmla="*/ 0 h 63"/>
                  <a:gd name="T62" fmla="*/ 0 w 107"/>
                  <a:gd name="T63" fmla="*/ 0 h 63"/>
                  <a:gd name="T64" fmla="*/ 0 w 107"/>
                  <a:gd name="T65" fmla="*/ 0 h 6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07" h="63">
                    <a:moveTo>
                      <a:pt x="43" y="58"/>
                    </a:moveTo>
                    <a:lnTo>
                      <a:pt x="54" y="61"/>
                    </a:lnTo>
                    <a:lnTo>
                      <a:pt x="64" y="63"/>
                    </a:lnTo>
                    <a:lnTo>
                      <a:pt x="74" y="63"/>
                    </a:lnTo>
                    <a:lnTo>
                      <a:pt x="83" y="63"/>
                    </a:lnTo>
                    <a:lnTo>
                      <a:pt x="91" y="61"/>
                    </a:lnTo>
                    <a:lnTo>
                      <a:pt x="97" y="57"/>
                    </a:lnTo>
                    <a:lnTo>
                      <a:pt x="102" y="54"/>
                    </a:lnTo>
                    <a:lnTo>
                      <a:pt x="106" y="48"/>
                    </a:lnTo>
                    <a:lnTo>
                      <a:pt x="107" y="43"/>
                    </a:lnTo>
                    <a:lnTo>
                      <a:pt x="106" y="37"/>
                    </a:lnTo>
                    <a:lnTo>
                      <a:pt x="102" y="30"/>
                    </a:lnTo>
                    <a:lnTo>
                      <a:pt x="97" y="24"/>
                    </a:lnTo>
                    <a:lnTo>
                      <a:pt x="90" y="19"/>
                    </a:lnTo>
                    <a:lnTo>
                      <a:pt x="82" y="13"/>
                    </a:lnTo>
                    <a:lnTo>
                      <a:pt x="74" y="9"/>
                    </a:lnTo>
                    <a:lnTo>
                      <a:pt x="63" y="4"/>
                    </a:lnTo>
                    <a:lnTo>
                      <a:pt x="53" y="2"/>
                    </a:lnTo>
                    <a:lnTo>
                      <a:pt x="42" y="0"/>
                    </a:lnTo>
                    <a:lnTo>
                      <a:pt x="32" y="0"/>
                    </a:lnTo>
                    <a:lnTo>
                      <a:pt x="23" y="1"/>
                    </a:lnTo>
                    <a:lnTo>
                      <a:pt x="15" y="2"/>
                    </a:lnTo>
                    <a:lnTo>
                      <a:pt x="8" y="5"/>
                    </a:lnTo>
                    <a:lnTo>
                      <a:pt x="3" y="10"/>
                    </a:lnTo>
                    <a:lnTo>
                      <a:pt x="1" y="14"/>
                    </a:lnTo>
                    <a:lnTo>
                      <a:pt x="0" y="20"/>
                    </a:lnTo>
                    <a:lnTo>
                      <a:pt x="1" y="26"/>
                    </a:lnTo>
                    <a:lnTo>
                      <a:pt x="5" y="32"/>
                    </a:lnTo>
                    <a:lnTo>
                      <a:pt x="9" y="38"/>
                    </a:lnTo>
                    <a:lnTo>
                      <a:pt x="16" y="44"/>
                    </a:lnTo>
                    <a:lnTo>
                      <a:pt x="25" y="49"/>
                    </a:lnTo>
                    <a:lnTo>
                      <a:pt x="33" y="54"/>
                    </a:lnTo>
                    <a:lnTo>
                      <a:pt x="43" y="58"/>
                    </a:lnTo>
                    <a:close/>
                  </a:path>
                </a:pathLst>
              </a:custGeom>
              <a:solidFill>
                <a:srgbClr val="BFBFB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mn-ea"/>
                </a:endParaRPr>
              </a:p>
            </p:txBody>
          </p:sp>
          <p:sp>
            <p:nvSpPr>
              <p:cNvPr id="270" name="Freeform 86">
                <a:extLst>
                  <a:ext uri="{FF2B5EF4-FFF2-40B4-BE49-F238E27FC236}">
                    <a16:creationId xmlns:a16="http://schemas.microsoft.com/office/drawing/2014/main" id="{510E3C5C-98DA-4FFF-B889-7BE612025A94}"/>
                  </a:ext>
                </a:extLst>
              </p:cNvPr>
              <p:cNvSpPr>
                <a:spLocks/>
              </p:cNvSpPr>
              <p:nvPr/>
            </p:nvSpPr>
            <p:spPr bwMode="auto">
              <a:xfrm>
                <a:off x="8113" y="4974"/>
                <a:ext cx="367" cy="131"/>
              </a:xfrm>
              <a:custGeom>
                <a:avLst/>
                <a:gdLst>
                  <a:gd name="T0" fmla="*/ 1 w 1469"/>
                  <a:gd name="T1" fmla="*/ 0 h 525"/>
                  <a:gd name="T2" fmla="*/ 1 w 1469"/>
                  <a:gd name="T3" fmla="*/ 0 h 525"/>
                  <a:gd name="T4" fmla="*/ 1 w 1469"/>
                  <a:gd name="T5" fmla="*/ 0 h 525"/>
                  <a:gd name="T6" fmla="*/ 1 w 1469"/>
                  <a:gd name="T7" fmla="*/ 0 h 525"/>
                  <a:gd name="T8" fmla="*/ 1 w 1469"/>
                  <a:gd name="T9" fmla="*/ 0 h 525"/>
                  <a:gd name="T10" fmla="*/ 1 w 1469"/>
                  <a:gd name="T11" fmla="*/ 0 h 525"/>
                  <a:gd name="T12" fmla="*/ 1 w 1469"/>
                  <a:gd name="T13" fmla="*/ 0 h 525"/>
                  <a:gd name="T14" fmla="*/ 1 w 1469"/>
                  <a:gd name="T15" fmla="*/ 0 h 525"/>
                  <a:gd name="T16" fmla="*/ 1 w 1469"/>
                  <a:gd name="T17" fmla="*/ 0 h 525"/>
                  <a:gd name="T18" fmla="*/ 1 w 1469"/>
                  <a:gd name="T19" fmla="*/ 0 h 525"/>
                  <a:gd name="T20" fmla="*/ 0 w 1469"/>
                  <a:gd name="T21" fmla="*/ 0 h 525"/>
                  <a:gd name="T22" fmla="*/ 0 w 1469"/>
                  <a:gd name="T23" fmla="*/ 0 h 525"/>
                  <a:gd name="T24" fmla="*/ 0 w 1469"/>
                  <a:gd name="T25" fmla="*/ 0 h 525"/>
                  <a:gd name="T26" fmla="*/ 0 w 1469"/>
                  <a:gd name="T27" fmla="*/ 0 h 525"/>
                  <a:gd name="T28" fmla="*/ 0 w 1469"/>
                  <a:gd name="T29" fmla="*/ 0 h 525"/>
                  <a:gd name="T30" fmla="*/ 0 w 1469"/>
                  <a:gd name="T31" fmla="*/ 0 h 525"/>
                  <a:gd name="T32" fmla="*/ 0 w 1469"/>
                  <a:gd name="T33" fmla="*/ 0 h 525"/>
                  <a:gd name="T34" fmla="*/ 0 w 1469"/>
                  <a:gd name="T35" fmla="*/ 0 h 525"/>
                  <a:gd name="T36" fmla="*/ 0 w 1469"/>
                  <a:gd name="T37" fmla="*/ 0 h 525"/>
                  <a:gd name="T38" fmla="*/ 0 w 1469"/>
                  <a:gd name="T39" fmla="*/ 0 h 525"/>
                  <a:gd name="T40" fmla="*/ 0 w 1469"/>
                  <a:gd name="T41" fmla="*/ 0 h 525"/>
                  <a:gd name="T42" fmla="*/ 0 w 1469"/>
                  <a:gd name="T43" fmla="*/ 0 h 525"/>
                  <a:gd name="T44" fmla="*/ 0 w 1469"/>
                  <a:gd name="T45" fmla="*/ 0 h 525"/>
                  <a:gd name="T46" fmla="*/ 0 w 1469"/>
                  <a:gd name="T47" fmla="*/ 0 h 525"/>
                  <a:gd name="T48" fmla="*/ 0 w 1469"/>
                  <a:gd name="T49" fmla="*/ 0 h 525"/>
                  <a:gd name="T50" fmla="*/ 0 w 1469"/>
                  <a:gd name="T51" fmla="*/ 0 h 525"/>
                  <a:gd name="T52" fmla="*/ 0 w 1469"/>
                  <a:gd name="T53" fmla="*/ 0 h 525"/>
                  <a:gd name="T54" fmla="*/ 0 w 1469"/>
                  <a:gd name="T55" fmla="*/ 0 h 525"/>
                  <a:gd name="T56" fmla="*/ 0 w 1469"/>
                  <a:gd name="T57" fmla="*/ 0 h 525"/>
                  <a:gd name="T58" fmla="*/ 0 w 1469"/>
                  <a:gd name="T59" fmla="*/ 0 h 525"/>
                  <a:gd name="T60" fmla="*/ 0 w 1469"/>
                  <a:gd name="T61" fmla="*/ 0 h 525"/>
                  <a:gd name="T62" fmla="*/ 1 w 1469"/>
                  <a:gd name="T63" fmla="*/ 0 h 525"/>
                  <a:gd name="T64" fmla="*/ 1 w 1469"/>
                  <a:gd name="T65" fmla="*/ 0 h 525"/>
                  <a:gd name="T66" fmla="*/ 1 w 1469"/>
                  <a:gd name="T67" fmla="*/ 0 h 525"/>
                  <a:gd name="T68" fmla="*/ 1 w 1469"/>
                  <a:gd name="T69" fmla="*/ 0 h 525"/>
                  <a:gd name="T70" fmla="*/ 1 w 1469"/>
                  <a:gd name="T71" fmla="*/ 0 h 525"/>
                  <a:gd name="T72" fmla="*/ 1 w 1469"/>
                  <a:gd name="T73" fmla="*/ 0 h 525"/>
                  <a:gd name="T74" fmla="*/ 1 w 1469"/>
                  <a:gd name="T75" fmla="*/ 0 h 525"/>
                  <a:gd name="T76" fmla="*/ 1 w 1469"/>
                  <a:gd name="T77" fmla="*/ 0 h 525"/>
                  <a:gd name="T78" fmla="*/ 1 w 1469"/>
                  <a:gd name="T79" fmla="*/ 0 h 52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469" h="525">
                    <a:moveTo>
                      <a:pt x="1468" y="407"/>
                    </a:moveTo>
                    <a:lnTo>
                      <a:pt x="1466" y="407"/>
                    </a:lnTo>
                    <a:lnTo>
                      <a:pt x="1458" y="406"/>
                    </a:lnTo>
                    <a:lnTo>
                      <a:pt x="1446" y="405"/>
                    </a:lnTo>
                    <a:lnTo>
                      <a:pt x="1429" y="402"/>
                    </a:lnTo>
                    <a:lnTo>
                      <a:pt x="1408" y="400"/>
                    </a:lnTo>
                    <a:lnTo>
                      <a:pt x="1382" y="397"/>
                    </a:lnTo>
                    <a:lnTo>
                      <a:pt x="1353" y="393"/>
                    </a:lnTo>
                    <a:lnTo>
                      <a:pt x="1321" y="389"/>
                    </a:lnTo>
                    <a:lnTo>
                      <a:pt x="1285" y="383"/>
                    </a:lnTo>
                    <a:lnTo>
                      <a:pt x="1245" y="376"/>
                    </a:lnTo>
                    <a:lnTo>
                      <a:pt x="1203" y="370"/>
                    </a:lnTo>
                    <a:lnTo>
                      <a:pt x="1158" y="363"/>
                    </a:lnTo>
                    <a:lnTo>
                      <a:pt x="1110" y="354"/>
                    </a:lnTo>
                    <a:lnTo>
                      <a:pt x="1060" y="345"/>
                    </a:lnTo>
                    <a:lnTo>
                      <a:pt x="1008" y="335"/>
                    </a:lnTo>
                    <a:lnTo>
                      <a:pt x="954" y="323"/>
                    </a:lnTo>
                    <a:lnTo>
                      <a:pt x="898" y="311"/>
                    </a:lnTo>
                    <a:lnTo>
                      <a:pt x="841" y="299"/>
                    </a:lnTo>
                    <a:lnTo>
                      <a:pt x="782" y="284"/>
                    </a:lnTo>
                    <a:lnTo>
                      <a:pt x="723" y="269"/>
                    </a:lnTo>
                    <a:lnTo>
                      <a:pt x="663" y="253"/>
                    </a:lnTo>
                    <a:lnTo>
                      <a:pt x="602" y="236"/>
                    </a:lnTo>
                    <a:lnTo>
                      <a:pt x="541" y="217"/>
                    </a:lnTo>
                    <a:lnTo>
                      <a:pt x="480" y="198"/>
                    </a:lnTo>
                    <a:lnTo>
                      <a:pt x="417" y="178"/>
                    </a:lnTo>
                    <a:lnTo>
                      <a:pt x="356" y="156"/>
                    </a:lnTo>
                    <a:lnTo>
                      <a:pt x="296" y="133"/>
                    </a:lnTo>
                    <a:lnTo>
                      <a:pt x="236" y="109"/>
                    </a:lnTo>
                    <a:lnTo>
                      <a:pt x="178" y="84"/>
                    </a:lnTo>
                    <a:lnTo>
                      <a:pt x="120" y="57"/>
                    </a:lnTo>
                    <a:lnTo>
                      <a:pt x="64" y="29"/>
                    </a:lnTo>
                    <a:lnTo>
                      <a:pt x="9" y="0"/>
                    </a:lnTo>
                    <a:lnTo>
                      <a:pt x="7" y="4"/>
                    </a:lnTo>
                    <a:lnTo>
                      <a:pt x="5" y="15"/>
                    </a:lnTo>
                    <a:lnTo>
                      <a:pt x="3" y="33"/>
                    </a:lnTo>
                    <a:lnTo>
                      <a:pt x="0" y="55"/>
                    </a:lnTo>
                    <a:lnTo>
                      <a:pt x="0" y="79"/>
                    </a:lnTo>
                    <a:lnTo>
                      <a:pt x="3" y="102"/>
                    </a:lnTo>
                    <a:lnTo>
                      <a:pt x="10" y="125"/>
                    </a:lnTo>
                    <a:lnTo>
                      <a:pt x="22" y="143"/>
                    </a:lnTo>
                    <a:lnTo>
                      <a:pt x="23" y="144"/>
                    </a:lnTo>
                    <a:lnTo>
                      <a:pt x="26" y="146"/>
                    </a:lnTo>
                    <a:lnTo>
                      <a:pt x="33" y="150"/>
                    </a:lnTo>
                    <a:lnTo>
                      <a:pt x="43" y="154"/>
                    </a:lnTo>
                    <a:lnTo>
                      <a:pt x="54" y="161"/>
                    </a:lnTo>
                    <a:lnTo>
                      <a:pt x="69" y="169"/>
                    </a:lnTo>
                    <a:lnTo>
                      <a:pt x="86" y="177"/>
                    </a:lnTo>
                    <a:lnTo>
                      <a:pt x="106" y="187"/>
                    </a:lnTo>
                    <a:lnTo>
                      <a:pt x="128" y="197"/>
                    </a:lnTo>
                    <a:lnTo>
                      <a:pt x="154" y="208"/>
                    </a:lnTo>
                    <a:lnTo>
                      <a:pt x="182" y="221"/>
                    </a:lnTo>
                    <a:lnTo>
                      <a:pt x="213" y="234"/>
                    </a:lnTo>
                    <a:lnTo>
                      <a:pt x="247" y="248"/>
                    </a:lnTo>
                    <a:lnTo>
                      <a:pt x="283" y="262"/>
                    </a:lnTo>
                    <a:lnTo>
                      <a:pt x="322" y="277"/>
                    </a:lnTo>
                    <a:lnTo>
                      <a:pt x="364" y="292"/>
                    </a:lnTo>
                    <a:lnTo>
                      <a:pt x="410" y="308"/>
                    </a:lnTo>
                    <a:lnTo>
                      <a:pt x="457" y="323"/>
                    </a:lnTo>
                    <a:lnTo>
                      <a:pt x="508" y="339"/>
                    </a:lnTo>
                    <a:lnTo>
                      <a:pt x="562" y="355"/>
                    </a:lnTo>
                    <a:lnTo>
                      <a:pt x="618" y="371"/>
                    </a:lnTo>
                    <a:lnTo>
                      <a:pt x="678" y="387"/>
                    </a:lnTo>
                    <a:lnTo>
                      <a:pt x="740" y="402"/>
                    </a:lnTo>
                    <a:lnTo>
                      <a:pt x="805" y="418"/>
                    </a:lnTo>
                    <a:lnTo>
                      <a:pt x="874" y="433"/>
                    </a:lnTo>
                    <a:lnTo>
                      <a:pt x="945" y="449"/>
                    </a:lnTo>
                    <a:lnTo>
                      <a:pt x="1018" y="462"/>
                    </a:lnTo>
                    <a:lnTo>
                      <a:pt x="1096" y="477"/>
                    </a:lnTo>
                    <a:lnTo>
                      <a:pt x="1176" y="490"/>
                    </a:lnTo>
                    <a:lnTo>
                      <a:pt x="1259" y="503"/>
                    </a:lnTo>
                    <a:lnTo>
                      <a:pt x="1346" y="514"/>
                    </a:lnTo>
                    <a:lnTo>
                      <a:pt x="1435" y="525"/>
                    </a:lnTo>
                    <a:lnTo>
                      <a:pt x="1436" y="523"/>
                    </a:lnTo>
                    <a:lnTo>
                      <a:pt x="1441" y="516"/>
                    </a:lnTo>
                    <a:lnTo>
                      <a:pt x="1447" y="506"/>
                    </a:lnTo>
                    <a:lnTo>
                      <a:pt x="1454" y="491"/>
                    </a:lnTo>
                    <a:lnTo>
                      <a:pt x="1461" y="474"/>
                    </a:lnTo>
                    <a:lnTo>
                      <a:pt x="1466" y="454"/>
                    </a:lnTo>
                    <a:lnTo>
                      <a:pt x="1469" y="432"/>
                    </a:lnTo>
                    <a:lnTo>
                      <a:pt x="1468" y="407"/>
                    </a:lnTo>
                    <a:close/>
                  </a:path>
                </a:pathLst>
              </a:custGeom>
              <a:solidFill>
                <a:srgbClr val="F2E5B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mn-ea"/>
                </a:endParaRPr>
              </a:p>
            </p:txBody>
          </p:sp>
          <p:sp>
            <p:nvSpPr>
              <p:cNvPr id="271" name="Freeform 87">
                <a:extLst>
                  <a:ext uri="{FF2B5EF4-FFF2-40B4-BE49-F238E27FC236}">
                    <a16:creationId xmlns:a16="http://schemas.microsoft.com/office/drawing/2014/main" id="{B6BE258D-2A95-424D-862C-21A930E9D2AC}"/>
                  </a:ext>
                </a:extLst>
              </p:cNvPr>
              <p:cNvSpPr>
                <a:spLocks/>
              </p:cNvSpPr>
              <p:nvPr/>
            </p:nvSpPr>
            <p:spPr bwMode="auto">
              <a:xfrm>
                <a:off x="8253" y="4846"/>
                <a:ext cx="42" cy="29"/>
              </a:xfrm>
              <a:custGeom>
                <a:avLst/>
                <a:gdLst>
                  <a:gd name="T0" fmla="*/ 0 w 170"/>
                  <a:gd name="T1" fmla="*/ 0 h 120"/>
                  <a:gd name="T2" fmla="*/ 0 w 170"/>
                  <a:gd name="T3" fmla="*/ 0 h 120"/>
                  <a:gd name="T4" fmla="*/ 0 w 170"/>
                  <a:gd name="T5" fmla="*/ 0 h 120"/>
                  <a:gd name="T6" fmla="*/ 0 w 170"/>
                  <a:gd name="T7" fmla="*/ 0 h 120"/>
                  <a:gd name="T8" fmla="*/ 0 w 170"/>
                  <a:gd name="T9" fmla="*/ 0 h 120"/>
                  <a:gd name="T10" fmla="*/ 0 w 170"/>
                  <a:gd name="T11" fmla="*/ 0 h 120"/>
                  <a:gd name="T12" fmla="*/ 0 w 170"/>
                  <a:gd name="T13" fmla="*/ 0 h 120"/>
                  <a:gd name="T14" fmla="*/ 0 w 170"/>
                  <a:gd name="T15" fmla="*/ 0 h 120"/>
                  <a:gd name="T16" fmla="*/ 0 w 170"/>
                  <a:gd name="T17" fmla="*/ 0 h 120"/>
                  <a:gd name="T18" fmla="*/ 0 w 170"/>
                  <a:gd name="T19" fmla="*/ 0 h 120"/>
                  <a:gd name="T20" fmla="*/ 0 w 170"/>
                  <a:gd name="T21" fmla="*/ 0 h 120"/>
                  <a:gd name="T22" fmla="*/ 0 w 170"/>
                  <a:gd name="T23" fmla="*/ 0 h 120"/>
                  <a:gd name="T24" fmla="*/ 0 w 170"/>
                  <a:gd name="T25" fmla="*/ 0 h 120"/>
                  <a:gd name="T26" fmla="*/ 0 w 170"/>
                  <a:gd name="T27" fmla="*/ 0 h 120"/>
                  <a:gd name="T28" fmla="*/ 0 w 170"/>
                  <a:gd name="T29" fmla="*/ 0 h 120"/>
                  <a:gd name="T30" fmla="*/ 0 w 170"/>
                  <a:gd name="T31" fmla="*/ 0 h 120"/>
                  <a:gd name="T32" fmla="*/ 0 w 170"/>
                  <a:gd name="T33" fmla="*/ 0 h 120"/>
                  <a:gd name="T34" fmla="*/ 0 w 170"/>
                  <a:gd name="T35" fmla="*/ 0 h 120"/>
                  <a:gd name="T36" fmla="*/ 0 w 170"/>
                  <a:gd name="T37" fmla="*/ 0 h 12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70" h="120">
                    <a:moveTo>
                      <a:pt x="53" y="0"/>
                    </a:moveTo>
                    <a:lnTo>
                      <a:pt x="49" y="0"/>
                    </a:lnTo>
                    <a:lnTo>
                      <a:pt x="41" y="3"/>
                    </a:lnTo>
                    <a:lnTo>
                      <a:pt x="30" y="7"/>
                    </a:lnTo>
                    <a:lnTo>
                      <a:pt x="17" y="15"/>
                    </a:lnTo>
                    <a:lnTo>
                      <a:pt x="7" y="26"/>
                    </a:lnTo>
                    <a:lnTo>
                      <a:pt x="1" y="43"/>
                    </a:lnTo>
                    <a:lnTo>
                      <a:pt x="0" y="65"/>
                    </a:lnTo>
                    <a:lnTo>
                      <a:pt x="7" y="94"/>
                    </a:lnTo>
                    <a:lnTo>
                      <a:pt x="98" y="120"/>
                    </a:lnTo>
                    <a:lnTo>
                      <a:pt x="97" y="114"/>
                    </a:lnTo>
                    <a:lnTo>
                      <a:pt x="97" y="102"/>
                    </a:lnTo>
                    <a:lnTo>
                      <a:pt x="97" y="84"/>
                    </a:lnTo>
                    <a:lnTo>
                      <a:pt x="101" y="64"/>
                    </a:lnTo>
                    <a:lnTo>
                      <a:pt x="108" y="44"/>
                    </a:lnTo>
                    <a:lnTo>
                      <a:pt x="121" y="30"/>
                    </a:lnTo>
                    <a:lnTo>
                      <a:pt x="141" y="22"/>
                    </a:lnTo>
                    <a:lnTo>
                      <a:pt x="170" y="25"/>
                    </a:lnTo>
                    <a:lnTo>
                      <a:pt x="53" y="0"/>
                    </a:lnTo>
                    <a:close/>
                  </a:path>
                </a:pathLst>
              </a:custGeom>
              <a:solidFill>
                <a:srgbClr val="F2E5B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mn-ea"/>
                </a:endParaRPr>
              </a:p>
            </p:txBody>
          </p:sp>
          <p:sp>
            <p:nvSpPr>
              <p:cNvPr id="272" name="Freeform 88">
                <a:extLst>
                  <a:ext uri="{FF2B5EF4-FFF2-40B4-BE49-F238E27FC236}">
                    <a16:creationId xmlns:a16="http://schemas.microsoft.com/office/drawing/2014/main" id="{BEEABBE0-7A55-493F-9C20-0307536A211D}"/>
                  </a:ext>
                </a:extLst>
              </p:cNvPr>
              <p:cNvSpPr>
                <a:spLocks/>
              </p:cNvSpPr>
              <p:nvPr/>
            </p:nvSpPr>
            <p:spPr bwMode="auto">
              <a:xfrm>
                <a:off x="8494" y="4901"/>
                <a:ext cx="43" cy="29"/>
              </a:xfrm>
              <a:custGeom>
                <a:avLst/>
                <a:gdLst>
                  <a:gd name="T0" fmla="*/ 0 w 170"/>
                  <a:gd name="T1" fmla="*/ 0 h 119"/>
                  <a:gd name="T2" fmla="*/ 0 w 170"/>
                  <a:gd name="T3" fmla="*/ 0 h 119"/>
                  <a:gd name="T4" fmla="*/ 0 w 170"/>
                  <a:gd name="T5" fmla="*/ 0 h 119"/>
                  <a:gd name="T6" fmla="*/ 0 w 170"/>
                  <a:gd name="T7" fmla="*/ 0 h 119"/>
                  <a:gd name="T8" fmla="*/ 0 w 170"/>
                  <a:gd name="T9" fmla="*/ 0 h 119"/>
                  <a:gd name="T10" fmla="*/ 0 w 170"/>
                  <a:gd name="T11" fmla="*/ 0 h 119"/>
                  <a:gd name="T12" fmla="*/ 0 w 170"/>
                  <a:gd name="T13" fmla="*/ 0 h 119"/>
                  <a:gd name="T14" fmla="*/ 0 w 170"/>
                  <a:gd name="T15" fmla="*/ 0 h 119"/>
                  <a:gd name="T16" fmla="*/ 0 w 170"/>
                  <a:gd name="T17" fmla="*/ 0 h 119"/>
                  <a:gd name="T18" fmla="*/ 0 w 170"/>
                  <a:gd name="T19" fmla="*/ 0 h 119"/>
                  <a:gd name="T20" fmla="*/ 0 w 170"/>
                  <a:gd name="T21" fmla="*/ 0 h 119"/>
                  <a:gd name="T22" fmla="*/ 0 w 170"/>
                  <a:gd name="T23" fmla="*/ 0 h 119"/>
                  <a:gd name="T24" fmla="*/ 0 w 170"/>
                  <a:gd name="T25" fmla="*/ 0 h 119"/>
                  <a:gd name="T26" fmla="*/ 0 w 170"/>
                  <a:gd name="T27" fmla="*/ 0 h 119"/>
                  <a:gd name="T28" fmla="*/ 0 w 170"/>
                  <a:gd name="T29" fmla="*/ 0 h 119"/>
                  <a:gd name="T30" fmla="*/ 0 w 170"/>
                  <a:gd name="T31" fmla="*/ 0 h 119"/>
                  <a:gd name="T32" fmla="*/ 0 w 170"/>
                  <a:gd name="T33" fmla="*/ 0 h 119"/>
                  <a:gd name="T34" fmla="*/ 0 w 170"/>
                  <a:gd name="T35" fmla="*/ 0 h 119"/>
                  <a:gd name="T36" fmla="*/ 0 w 170"/>
                  <a:gd name="T37" fmla="*/ 0 h 1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70" h="119">
                    <a:moveTo>
                      <a:pt x="53" y="0"/>
                    </a:moveTo>
                    <a:lnTo>
                      <a:pt x="49" y="0"/>
                    </a:lnTo>
                    <a:lnTo>
                      <a:pt x="41" y="3"/>
                    </a:lnTo>
                    <a:lnTo>
                      <a:pt x="29" y="7"/>
                    </a:lnTo>
                    <a:lnTo>
                      <a:pt x="18" y="14"/>
                    </a:lnTo>
                    <a:lnTo>
                      <a:pt x="7" y="25"/>
                    </a:lnTo>
                    <a:lnTo>
                      <a:pt x="0" y="42"/>
                    </a:lnTo>
                    <a:lnTo>
                      <a:pt x="0" y="65"/>
                    </a:lnTo>
                    <a:lnTo>
                      <a:pt x="7" y="94"/>
                    </a:lnTo>
                    <a:lnTo>
                      <a:pt x="97" y="119"/>
                    </a:lnTo>
                    <a:lnTo>
                      <a:pt x="96" y="114"/>
                    </a:lnTo>
                    <a:lnTo>
                      <a:pt x="96" y="101"/>
                    </a:lnTo>
                    <a:lnTo>
                      <a:pt x="96" y="83"/>
                    </a:lnTo>
                    <a:lnTo>
                      <a:pt x="100" y="62"/>
                    </a:lnTo>
                    <a:lnTo>
                      <a:pt x="107" y="44"/>
                    </a:lnTo>
                    <a:lnTo>
                      <a:pt x="120" y="30"/>
                    </a:lnTo>
                    <a:lnTo>
                      <a:pt x="141" y="22"/>
                    </a:lnTo>
                    <a:lnTo>
                      <a:pt x="170" y="25"/>
                    </a:lnTo>
                    <a:lnTo>
                      <a:pt x="53" y="0"/>
                    </a:lnTo>
                    <a:close/>
                  </a:path>
                </a:pathLst>
              </a:custGeom>
              <a:solidFill>
                <a:srgbClr val="F2E5B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mn-ea"/>
                </a:endParaRPr>
              </a:p>
            </p:txBody>
          </p:sp>
          <p:sp>
            <p:nvSpPr>
              <p:cNvPr id="273" name="Freeform 89">
                <a:extLst>
                  <a:ext uri="{FF2B5EF4-FFF2-40B4-BE49-F238E27FC236}">
                    <a16:creationId xmlns:a16="http://schemas.microsoft.com/office/drawing/2014/main" id="{E556F744-D9FC-4CBD-8372-AC02CE01AB76}"/>
                  </a:ext>
                </a:extLst>
              </p:cNvPr>
              <p:cNvSpPr>
                <a:spLocks/>
              </p:cNvSpPr>
              <p:nvPr/>
            </p:nvSpPr>
            <p:spPr bwMode="auto">
              <a:xfrm>
                <a:off x="8299" y="4855"/>
                <a:ext cx="182" cy="50"/>
              </a:xfrm>
              <a:custGeom>
                <a:avLst/>
                <a:gdLst>
                  <a:gd name="T0" fmla="*/ 0 w 730"/>
                  <a:gd name="T1" fmla="*/ 0 h 200"/>
                  <a:gd name="T2" fmla="*/ 1 w 730"/>
                  <a:gd name="T3" fmla="*/ 0 h 200"/>
                  <a:gd name="T4" fmla="*/ 1 w 730"/>
                  <a:gd name="T5" fmla="*/ 0 h 200"/>
                  <a:gd name="T6" fmla="*/ 0 w 730"/>
                  <a:gd name="T7" fmla="*/ 0 h 200"/>
                  <a:gd name="T8" fmla="*/ 0 w 730"/>
                  <a:gd name="T9" fmla="*/ 0 h 2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30" h="200">
                    <a:moveTo>
                      <a:pt x="0" y="44"/>
                    </a:moveTo>
                    <a:lnTo>
                      <a:pt x="697" y="200"/>
                    </a:lnTo>
                    <a:lnTo>
                      <a:pt x="730" y="156"/>
                    </a:lnTo>
                    <a:lnTo>
                      <a:pt x="33" y="0"/>
                    </a:lnTo>
                    <a:lnTo>
                      <a:pt x="0" y="44"/>
                    </a:lnTo>
                    <a:close/>
                  </a:path>
                </a:pathLst>
              </a:custGeom>
              <a:solidFill>
                <a:srgbClr val="F2E5B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mn-ea"/>
                </a:endParaRPr>
              </a:p>
            </p:txBody>
          </p:sp>
          <p:sp>
            <p:nvSpPr>
              <p:cNvPr id="274" name="Freeform 90">
                <a:extLst>
                  <a:ext uri="{FF2B5EF4-FFF2-40B4-BE49-F238E27FC236}">
                    <a16:creationId xmlns:a16="http://schemas.microsoft.com/office/drawing/2014/main" id="{FBB0ED34-4C74-4BCF-B431-0775C4142B52}"/>
                  </a:ext>
                </a:extLst>
              </p:cNvPr>
              <p:cNvSpPr>
                <a:spLocks/>
              </p:cNvSpPr>
              <p:nvPr/>
            </p:nvSpPr>
            <p:spPr bwMode="auto">
              <a:xfrm>
                <a:off x="8297" y="4875"/>
                <a:ext cx="176" cy="47"/>
              </a:xfrm>
              <a:custGeom>
                <a:avLst/>
                <a:gdLst>
                  <a:gd name="T0" fmla="*/ 0 w 703"/>
                  <a:gd name="T1" fmla="*/ 0 h 187"/>
                  <a:gd name="T2" fmla="*/ 1 w 703"/>
                  <a:gd name="T3" fmla="*/ 0 h 187"/>
                  <a:gd name="T4" fmla="*/ 1 w 703"/>
                  <a:gd name="T5" fmla="*/ 0 h 187"/>
                  <a:gd name="T6" fmla="*/ 0 w 703"/>
                  <a:gd name="T7" fmla="*/ 0 h 187"/>
                  <a:gd name="T8" fmla="*/ 0 w 703"/>
                  <a:gd name="T9" fmla="*/ 0 h 18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3" h="187">
                    <a:moveTo>
                      <a:pt x="0" y="30"/>
                    </a:moveTo>
                    <a:lnTo>
                      <a:pt x="696" y="187"/>
                    </a:lnTo>
                    <a:lnTo>
                      <a:pt x="703" y="157"/>
                    </a:lnTo>
                    <a:lnTo>
                      <a:pt x="6" y="0"/>
                    </a:lnTo>
                    <a:lnTo>
                      <a:pt x="0" y="30"/>
                    </a:lnTo>
                    <a:close/>
                  </a:path>
                </a:pathLst>
              </a:custGeom>
              <a:solidFill>
                <a:srgbClr val="F2E5B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mn-ea"/>
                </a:endParaRPr>
              </a:p>
            </p:txBody>
          </p:sp>
          <p:sp>
            <p:nvSpPr>
              <p:cNvPr id="275" name="Freeform 91">
                <a:extLst>
                  <a:ext uri="{FF2B5EF4-FFF2-40B4-BE49-F238E27FC236}">
                    <a16:creationId xmlns:a16="http://schemas.microsoft.com/office/drawing/2014/main" id="{D37028C7-F1BC-4D85-AAEB-F9FAEA211D47}"/>
                  </a:ext>
                </a:extLst>
              </p:cNvPr>
              <p:cNvSpPr>
                <a:spLocks/>
              </p:cNvSpPr>
              <p:nvPr/>
            </p:nvSpPr>
            <p:spPr bwMode="auto">
              <a:xfrm>
                <a:off x="8486" y="4969"/>
                <a:ext cx="106" cy="127"/>
              </a:xfrm>
              <a:custGeom>
                <a:avLst/>
                <a:gdLst>
                  <a:gd name="T0" fmla="*/ 0 w 424"/>
                  <a:gd name="T1" fmla="*/ 1 h 508"/>
                  <a:gd name="T2" fmla="*/ 0 w 424"/>
                  <a:gd name="T3" fmla="*/ 1 h 508"/>
                  <a:gd name="T4" fmla="*/ 0 w 424"/>
                  <a:gd name="T5" fmla="*/ 1 h 508"/>
                  <a:gd name="T6" fmla="*/ 1 w 424"/>
                  <a:gd name="T7" fmla="*/ 0 h 508"/>
                  <a:gd name="T8" fmla="*/ 0 w 424"/>
                  <a:gd name="T9" fmla="*/ 0 h 508"/>
                  <a:gd name="T10" fmla="*/ 0 w 424"/>
                  <a:gd name="T11" fmla="*/ 0 h 508"/>
                  <a:gd name="T12" fmla="*/ 0 w 424"/>
                  <a:gd name="T13" fmla="*/ 1 h 508"/>
                  <a:gd name="T14" fmla="*/ 0 w 424"/>
                  <a:gd name="T15" fmla="*/ 1 h 5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24" h="508">
                    <a:moveTo>
                      <a:pt x="0" y="508"/>
                    </a:moveTo>
                    <a:lnTo>
                      <a:pt x="86" y="388"/>
                    </a:lnTo>
                    <a:lnTo>
                      <a:pt x="124" y="388"/>
                    </a:lnTo>
                    <a:lnTo>
                      <a:pt x="424" y="0"/>
                    </a:lnTo>
                    <a:lnTo>
                      <a:pt x="130" y="282"/>
                    </a:lnTo>
                    <a:lnTo>
                      <a:pt x="66" y="289"/>
                    </a:lnTo>
                    <a:lnTo>
                      <a:pt x="0" y="358"/>
                    </a:lnTo>
                    <a:lnTo>
                      <a:pt x="0" y="508"/>
                    </a:lnTo>
                    <a:close/>
                  </a:path>
                </a:pathLst>
              </a:custGeom>
              <a:solidFill>
                <a:srgbClr val="F2E5B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mn-ea"/>
                </a:endParaRPr>
              </a:p>
            </p:txBody>
          </p:sp>
          <p:sp>
            <p:nvSpPr>
              <p:cNvPr id="276" name="Freeform 92">
                <a:extLst>
                  <a:ext uri="{FF2B5EF4-FFF2-40B4-BE49-F238E27FC236}">
                    <a16:creationId xmlns:a16="http://schemas.microsoft.com/office/drawing/2014/main" id="{50991B2F-3EB2-42E3-BE2D-795306889D39}"/>
                  </a:ext>
                </a:extLst>
              </p:cNvPr>
              <p:cNvSpPr>
                <a:spLocks/>
              </p:cNvSpPr>
              <p:nvPr/>
            </p:nvSpPr>
            <p:spPr bwMode="auto">
              <a:xfrm>
                <a:off x="8312" y="4637"/>
                <a:ext cx="296" cy="61"/>
              </a:xfrm>
              <a:custGeom>
                <a:avLst/>
                <a:gdLst>
                  <a:gd name="T0" fmla="*/ 0 w 1186"/>
                  <a:gd name="T1" fmla="*/ 0 h 245"/>
                  <a:gd name="T2" fmla="*/ 1 w 1186"/>
                  <a:gd name="T3" fmla="*/ 0 h 245"/>
                  <a:gd name="T4" fmla="*/ 1 w 1186"/>
                  <a:gd name="T5" fmla="*/ 0 h 245"/>
                  <a:gd name="T6" fmla="*/ 1 w 1186"/>
                  <a:gd name="T7" fmla="*/ 0 h 245"/>
                  <a:gd name="T8" fmla="*/ 1 w 1186"/>
                  <a:gd name="T9" fmla="*/ 0 h 245"/>
                  <a:gd name="T10" fmla="*/ 1 w 1186"/>
                  <a:gd name="T11" fmla="*/ 0 h 245"/>
                  <a:gd name="T12" fmla="*/ 1 w 1186"/>
                  <a:gd name="T13" fmla="*/ 0 h 245"/>
                  <a:gd name="T14" fmla="*/ 1 w 1186"/>
                  <a:gd name="T15" fmla="*/ 0 h 245"/>
                  <a:gd name="T16" fmla="*/ 1 w 1186"/>
                  <a:gd name="T17" fmla="*/ 0 h 245"/>
                  <a:gd name="T18" fmla="*/ 1 w 1186"/>
                  <a:gd name="T19" fmla="*/ 0 h 245"/>
                  <a:gd name="T20" fmla="*/ 1 w 1186"/>
                  <a:gd name="T21" fmla="*/ 0 h 245"/>
                  <a:gd name="T22" fmla="*/ 1 w 1186"/>
                  <a:gd name="T23" fmla="*/ 0 h 245"/>
                  <a:gd name="T24" fmla="*/ 1 w 1186"/>
                  <a:gd name="T25" fmla="*/ 0 h 245"/>
                  <a:gd name="T26" fmla="*/ 1 w 1186"/>
                  <a:gd name="T27" fmla="*/ 0 h 245"/>
                  <a:gd name="T28" fmla="*/ 1 w 1186"/>
                  <a:gd name="T29" fmla="*/ 0 h 245"/>
                  <a:gd name="T30" fmla="*/ 1 w 1186"/>
                  <a:gd name="T31" fmla="*/ 0 h 245"/>
                  <a:gd name="T32" fmla="*/ 1 w 1186"/>
                  <a:gd name="T33" fmla="*/ 0 h 245"/>
                  <a:gd name="T34" fmla="*/ 1 w 1186"/>
                  <a:gd name="T35" fmla="*/ 0 h 245"/>
                  <a:gd name="T36" fmla="*/ 1 w 1186"/>
                  <a:gd name="T37" fmla="*/ 0 h 245"/>
                  <a:gd name="T38" fmla="*/ 1 w 1186"/>
                  <a:gd name="T39" fmla="*/ 0 h 245"/>
                  <a:gd name="T40" fmla="*/ 1 w 1186"/>
                  <a:gd name="T41" fmla="*/ 0 h 245"/>
                  <a:gd name="T42" fmla="*/ 0 w 1186"/>
                  <a:gd name="T43" fmla="*/ 0 h 245"/>
                  <a:gd name="T44" fmla="*/ 0 w 1186"/>
                  <a:gd name="T45" fmla="*/ 0 h 245"/>
                  <a:gd name="T46" fmla="*/ 0 w 1186"/>
                  <a:gd name="T47" fmla="*/ 0 h 245"/>
                  <a:gd name="T48" fmla="*/ 0 w 1186"/>
                  <a:gd name="T49" fmla="*/ 0 h 245"/>
                  <a:gd name="T50" fmla="*/ 0 w 1186"/>
                  <a:gd name="T51" fmla="*/ 0 h 245"/>
                  <a:gd name="T52" fmla="*/ 0 w 1186"/>
                  <a:gd name="T53" fmla="*/ 0 h 245"/>
                  <a:gd name="T54" fmla="*/ 0 w 1186"/>
                  <a:gd name="T55" fmla="*/ 0 h 245"/>
                  <a:gd name="T56" fmla="*/ 0 w 1186"/>
                  <a:gd name="T57" fmla="*/ 0 h 245"/>
                  <a:gd name="T58" fmla="*/ 0 w 1186"/>
                  <a:gd name="T59" fmla="*/ 0 h 245"/>
                  <a:gd name="T60" fmla="*/ 0 w 1186"/>
                  <a:gd name="T61" fmla="*/ 0 h 245"/>
                  <a:gd name="T62" fmla="*/ 0 w 1186"/>
                  <a:gd name="T63" fmla="*/ 0 h 245"/>
                  <a:gd name="T64" fmla="*/ 0 w 1186"/>
                  <a:gd name="T65" fmla="*/ 0 h 245"/>
                  <a:gd name="T66" fmla="*/ 0 w 1186"/>
                  <a:gd name="T67" fmla="*/ 0 h 24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186" h="245">
                    <a:moveTo>
                      <a:pt x="0" y="0"/>
                    </a:moveTo>
                    <a:lnTo>
                      <a:pt x="1186" y="245"/>
                    </a:lnTo>
                    <a:lnTo>
                      <a:pt x="1184" y="244"/>
                    </a:lnTo>
                    <a:lnTo>
                      <a:pt x="1180" y="242"/>
                    </a:lnTo>
                    <a:lnTo>
                      <a:pt x="1172" y="239"/>
                    </a:lnTo>
                    <a:lnTo>
                      <a:pt x="1161" y="233"/>
                    </a:lnTo>
                    <a:lnTo>
                      <a:pt x="1147" y="228"/>
                    </a:lnTo>
                    <a:lnTo>
                      <a:pt x="1130" y="222"/>
                    </a:lnTo>
                    <a:lnTo>
                      <a:pt x="1112" y="214"/>
                    </a:lnTo>
                    <a:lnTo>
                      <a:pt x="1091" y="205"/>
                    </a:lnTo>
                    <a:lnTo>
                      <a:pt x="1066" y="196"/>
                    </a:lnTo>
                    <a:lnTo>
                      <a:pt x="1039" y="187"/>
                    </a:lnTo>
                    <a:lnTo>
                      <a:pt x="1010" y="177"/>
                    </a:lnTo>
                    <a:lnTo>
                      <a:pt x="979" y="166"/>
                    </a:lnTo>
                    <a:lnTo>
                      <a:pt x="945" y="154"/>
                    </a:lnTo>
                    <a:lnTo>
                      <a:pt x="910" y="143"/>
                    </a:lnTo>
                    <a:lnTo>
                      <a:pt x="871" y="132"/>
                    </a:lnTo>
                    <a:lnTo>
                      <a:pt x="832" y="121"/>
                    </a:lnTo>
                    <a:lnTo>
                      <a:pt x="790" y="108"/>
                    </a:lnTo>
                    <a:lnTo>
                      <a:pt x="747" y="97"/>
                    </a:lnTo>
                    <a:lnTo>
                      <a:pt x="702" y="86"/>
                    </a:lnTo>
                    <a:lnTo>
                      <a:pt x="655" y="74"/>
                    </a:lnTo>
                    <a:lnTo>
                      <a:pt x="607" y="64"/>
                    </a:lnTo>
                    <a:lnTo>
                      <a:pt x="557" y="54"/>
                    </a:lnTo>
                    <a:lnTo>
                      <a:pt x="506" y="45"/>
                    </a:lnTo>
                    <a:lnTo>
                      <a:pt x="454" y="36"/>
                    </a:lnTo>
                    <a:lnTo>
                      <a:pt x="400" y="28"/>
                    </a:lnTo>
                    <a:lnTo>
                      <a:pt x="346" y="20"/>
                    </a:lnTo>
                    <a:lnTo>
                      <a:pt x="290" y="15"/>
                    </a:lnTo>
                    <a:lnTo>
                      <a:pt x="233" y="9"/>
                    </a:lnTo>
                    <a:lnTo>
                      <a:pt x="176" y="4"/>
                    </a:lnTo>
                    <a:lnTo>
                      <a:pt x="118" y="2"/>
                    </a:lnTo>
                    <a:lnTo>
                      <a:pt x="60" y="0"/>
                    </a:lnTo>
                    <a:lnTo>
                      <a:pt x="0" y="0"/>
                    </a:lnTo>
                    <a:close/>
                  </a:path>
                </a:pathLst>
              </a:custGeom>
              <a:solidFill>
                <a:srgbClr val="F2E5B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mn-ea"/>
                </a:endParaRPr>
              </a:p>
            </p:txBody>
          </p:sp>
          <p:sp>
            <p:nvSpPr>
              <p:cNvPr id="277" name="Freeform 93">
                <a:extLst>
                  <a:ext uri="{FF2B5EF4-FFF2-40B4-BE49-F238E27FC236}">
                    <a16:creationId xmlns:a16="http://schemas.microsoft.com/office/drawing/2014/main" id="{F8D98608-FE97-4A58-B38B-6A6AA7F26F76}"/>
                  </a:ext>
                </a:extLst>
              </p:cNvPr>
              <p:cNvSpPr>
                <a:spLocks/>
              </p:cNvSpPr>
              <p:nvPr/>
            </p:nvSpPr>
            <p:spPr bwMode="auto">
              <a:xfrm>
                <a:off x="8250" y="4639"/>
                <a:ext cx="60" cy="185"/>
              </a:xfrm>
              <a:custGeom>
                <a:avLst/>
                <a:gdLst>
                  <a:gd name="T0" fmla="*/ 0 w 241"/>
                  <a:gd name="T1" fmla="*/ 0 h 738"/>
                  <a:gd name="T2" fmla="*/ 0 w 241"/>
                  <a:gd name="T3" fmla="*/ 1 h 738"/>
                  <a:gd name="T4" fmla="*/ 0 w 241"/>
                  <a:gd name="T5" fmla="*/ 1 h 738"/>
                  <a:gd name="T6" fmla="*/ 0 w 241"/>
                  <a:gd name="T7" fmla="*/ 0 h 738"/>
                  <a:gd name="T8" fmla="*/ 0 w 241"/>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1" h="738">
                    <a:moveTo>
                      <a:pt x="241" y="0"/>
                    </a:moveTo>
                    <a:lnTo>
                      <a:pt x="52" y="738"/>
                    </a:lnTo>
                    <a:lnTo>
                      <a:pt x="0" y="726"/>
                    </a:lnTo>
                    <a:lnTo>
                      <a:pt x="169" y="0"/>
                    </a:lnTo>
                    <a:lnTo>
                      <a:pt x="241" y="0"/>
                    </a:lnTo>
                    <a:close/>
                  </a:path>
                </a:pathLst>
              </a:custGeom>
              <a:solidFill>
                <a:srgbClr val="F2E5BF"/>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mn-ea"/>
                </a:endParaRPr>
              </a:p>
            </p:txBody>
          </p:sp>
        </p:grpSp>
      </p:grpSp>
      <p:sp>
        <p:nvSpPr>
          <p:cNvPr id="278" name="Freeform 94">
            <a:extLst>
              <a:ext uri="{FF2B5EF4-FFF2-40B4-BE49-F238E27FC236}">
                <a16:creationId xmlns:a16="http://schemas.microsoft.com/office/drawing/2014/main" id="{80CA92C1-95BE-4476-8734-E8DDE3869C02}"/>
              </a:ext>
            </a:extLst>
          </p:cNvPr>
          <p:cNvSpPr>
            <a:spLocks/>
          </p:cNvSpPr>
          <p:nvPr/>
        </p:nvSpPr>
        <p:spPr bwMode="auto">
          <a:xfrm>
            <a:off x="6445250" y="3305175"/>
            <a:ext cx="1600200" cy="1489075"/>
          </a:xfrm>
          <a:custGeom>
            <a:avLst/>
            <a:gdLst>
              <a:gd name="T0" fmla="*/ 2147483647 w 2894"/>
              <a:gd name="T1" fmla="*/ 2147483647 h 2693"/>
              <a:gd name="T2" fmla="*/ 2147483647 w 2894"/>
              <a:gd name="T3" fmla="*/ 2147483647 h 2693"/>
              <a:gd name="T4" fmla="*/ 2147483647 w 2894"/>
              <a:gd name="T5" fmla="*/ 2147483647 h 2693"/>
              <a:gd name="T6" fmla="*/ 2147483647 w 2894"/>
              <a:gd name="T7" fmla="*/ 2147483647 h 2693"/>
              <a:gd name="T8" fmla="*/ 2147483647 w 2894"/>
              <a:gd name="T9" fmla="*/ 2147483647 h 2693"/>
              <a:gd name="T10" fmla="*/ 2147483647 w 2894"/>
              <a:gd name="T11" fmla="*/ 2147483647 h 2693"/>
              <a:gd name="T12" fmla="*/ 2147483647 w 2894"/>
              <a:gd name="T13" fmla="*/ 2147483647 h 2693"/>
              <a:gd name="T14" fmla="*/ 2147483647 w 2894"/>
              <a:gd name="T15" fmla="*/ 2147483647 h 2693"/>
              <a:gd name="T16" fmla="*/ 2147483647 w 2894"/>
              <a:gd name="T17" fmla="*/ 2147483647 h 2693"/>
              <a:gd name="T18" fmla="*/ 2147483647 w 2894"/>
              <a:gd name="T19" fmla="*/ 2147483647 h 2693"/>
              <a:gd name="T20" fmla="*/ 2147483647 w 2894"/>
              <a:gd name="T21" fmla="*/ 2147483647 h 26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894" h="2693">
                <a:moveTo>
                  <a:pt x="4" y="1331"/>
                </a:moveTo>
                <a:cubicBezTo>
                  <a:pt x="4" y="1049"/>
                  <a:pt x="119" y="673"/>
                  <a:pt x="349" y="509"/>
                </a:cubicBezTo>
                <a:cubicBezTo>
                  <a:pt x="579" y="345"/>
                  <a:pt x="1010" y="400"/>
                  <a:pt x="1384" y="344"/>
                </a:cubicBezTo>
                <a:cubicBezTo>
                  <a:pt x="1758" y="288"/>
                  <a:pt x="2346" y="0"/>
                  <a:pt x="2596" y="170"/>
                </a:cubicBezTo>
                <a:cubicBezTo>
                  <a:pt x="2846" y="340"/>
                  <a:pt x="2874" y="1035"/>
                  <a:pt x="2884" y="1364"/>
                </a:cubicBezTo>
                <a:cubicBezTo>
                  <a:pt x="2894" y="1693"/>
                  <a:pt x="2789" y="1954"/>
                  <a:pt x="2659" y="2144"/>
                </a:cubicBezTo>
                <a:cubicBezTo>
                  <a:pt x="2529" y="2334"/>
                  <a:pt x="2274" y="2432"/>
                  <a:pt x="2104" y="2504"/>
                </a:cubicBezTo>
                <a:cubicBezTo>
                  <a:pt x="1934" y="2576"/>
                  <a:pt x="1816" y="2558"/>
                  <a:pt x="1639" y="2579"/>
                </a:cubicBezTo>
                <a:cubicBezTo>
                  <a:pt x="1462" y="2600"/>
                  <a:pt x="1259" y="2693"/>
                  <a:pt x="1044" y="2630"/>
                </a:cubicBezTo>
                <a:cubicBezTo>
                  <a:pt x="829" y="2567"/>
                  <a:pt x="520" y="2418"/>
                  <a:pt x="346" y="2201"/>
                </a:cubicBezTo>
                <a:cubicBezTo>
                  <a:pt x="173" y="1985"/>
                  <a:pt x="0" y="1682"/>
                  <a:pt x="4" y="1331"/>
                </a:cubicBezTo>
                <a:close/>
              </a:path>
            </a:pathLst>
          </a:custGeom>
          <a:solidFill>
            <a:srgbClr val="33CCCC"/>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n-ea"/>
            </a:endParaRPr>
          </a:p>
        </p:txBody>
      </p:sp>
      <p:grpSp>
        <p:nvGrpSpPr>
          <p:cNvPr id="279" name="Group 95">
            <a:extLst>
              <a:ext uri="{FF2B5EF4-FFF2-40B4-BE49-F238E27FC236}">
                <a16:creationId xmlns:a16="http://schemas.microsoft.com/office/drawing/2014/main" id="{8AA047CD-63C4-46D4-95A8-65CC391A6240}"/>
              </a:ext>
            </a:extLst>
          </p:cNvPr>
          <p:cNvGrpSpPr>
            <a:grpSpLocks/>
          </p:cNvGrpSpPr>
          <p:nvPr/>
        </p:nvGrpSpPr>
        <p:grpSpPr bwMode="auto">
          <a:xfrm>
            <a:off x="6699250" y="4383088"/>
            <a:ext cx="436563" cy="203200"/>
            <a:chOff x="3600" y="219"/>
            <a:chExt cx="360" cy="175"/>
          </a:xfrm>
        </p:grpSpPr>
        <p:sp>
          <p:nvSpPr>
            <p:cNvPr id="280" name="Oval 96">
              <a:extLst>
                <a:ext uri="{FF2B5EF4-FFF2-40B4-BE49-F238E27FC236}">
                  <a16:creationId xmlns:a16="http://schemas.microsoft.com/office/drawing/2014/main" id="{5967B422-61D1-456A-9320-127626425F4E}"/>
                </a:ext>
              </a:extLst>
            </p:cNvPr>
            <p:cNvSpPr>
              <a:spLocks noChangeArrowheads="1"/>
            </p:cNvSpPr>
            <p:nvPr/>
          </p:nvSpPr>
          <p:spPr bwMode="auto">
            <a:xfrm>
              <a:off x="3603" y="297"/>
              <a:ext cx="357" cy="97"/>
            </a:xfrm>
            <a:prstGeom prst="ellipse">
              <a:avLst/>
            </a:prstGeom>
            <a:solidFill>
              <a:srgbClr val="CCCCFF"/>
            </a:solidFill>
            <a:ln w="12700">
              <a:solidFill>
                <a:srgbClr val="000000"/>
              </a:solidFill>
              <a:round/>
              <a:headEnd/>
              <a:tailEnd/>
            </a:ln>
          </p:spPr>
          <p:txBody>
            <a:bodyPr wrap="none" anchor="ctr"/>
            <a:lstStyle/>
            <a:p>
              <a:endParaRPr lang="en-US" dirty="0">
                <a:latin typeface="+mn-ea"/>
                <a:cs typeface="Arial" charset="0"/>
              </a:endParaRPr>
            </a:p>
          </p:txBody>
        </p:sp>
        <p:sp>
          <p:nvSpPr>
            <p:cNvPr id="281" name="Line 97">
              <a:extLst>
                <a:ext uri="{FF2B5EF4-FFF2-40B4-BE49-F238E27FC236}">
                  <a16:creationId xmlns:a16="http://schemas.microsoft.com/office/drawing/2014/main" id="{10464A08-38B3-4E48-90E0-5DC99A7B3050}"/>
                </a:ext>
              </a:extLst>
            </p:cNvPr>
            <p:cNvSpPr>
              <a:spLocks noChangeShapeType="1"/>
            </p:cNvSpPr>
            <p:nvPr/>
          </p:nvSpPr>
          <p:spPr bwMode="auto">
            <a:xfrm>
              <a:off x="3603" y="289"/>
              <a:ext cx="0" cy="6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282" name="Line 98">
              <a:extLst>
                <a:ext uri="{FF2B5EF4-FFF2-40B4-BE49-F238E27FC236}">
                  <a16:creationId xmlns:a16="http://schemas.microsoft.com/office/drawing/2014/main" id="{425E1D07-43F8-4659-AFA6-A337A77469CB}"/>
                </a:ext>
              </a:extLst>
            </p:cNvPr>
            <p:cNvSpPr>
              <a:spLocks noChangeShapeType="1"/>
            </p:cNvSpPr>
            <p:nvPr/>
          </p:nvSpPr>
          <p:spPr bwMode="auto">
            <a:xfrm>
              <a:off x="3960" y="289"/>
              <a:ext cx="0" cy="60"/>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283" name="Rectangle 99">
              <a:extLst>
                <a:ext uri="{FF2B5EF4-FFF2-40B4-BE49-F238E27FC236}">
                  <a16:creationId xmlns:a16="http://schemas.microsoft.com/office/drawing/2014/main" id="{614FBCEA-8253-4C15-91C5-0893C947209E}"/>
                </a:ext>
              </a:extLst>
            </p:cNvPr>
            <p:cNvSpPr>
              <a:spLocks noChangeArrowheads="1"/>
            </p:cNvSpPr>
            <p:nvPr/>
          </p:nvSpPr>
          <p:spPr bwMode="auto">
            <a:xfrm>
              <a:off x="3603" y="284"/>
              <a:ext cx="231" cy="69"/>
            </a:xfrm>
            <a:prstGeom prst="rect">
              <a:avLst/>
            </a:prstGeom>
            <a:solidFill>
              <a:srgbClr val="CCCCFF"/>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dirty="0">
                <a:latin typeface="+mn-ea"/>
                <a:cs typeface="Arial" charset="0"/>
              </a:endParaRPr>
            </a:p>
          </p:txBody>
        </p:sp>
        <p:sp>
          <p:nvSpPr>
            <p:cNvPr id="284" name="Oval 100">
              <a:extLst>
                <a:ext uri="{FF2B5EF4-FFF2-40B4-BE49-F238E27FC236}">
                  <a16:creationId xmlns:a16="http://schemas.microsoft.com/office/drawing/2014/main" id="{A0606563-2050-49BD-A01C-9BDB290A158A}"/>
                </a:ext>
              </a:extLst>
            </p:cNvPr>
            <p:cNvSpPr>
              <a:spLocks noChangeArrowheads="1"/>
            </p:cNvSpPr>
            <p:nvPr/>
          </p:nvSpPr>
          <p:spPr bwMode="auto">
            <a:xfrm>
              <a:off x="3600" y="219"/>
              <a:ext cx="357" cy="113"/>
            </a:xfrm>
            <a:prstGeom prst="ellipse">
              <a:avLst/>
            </a:prstGeom>
            <a:solidFill>
              <a:srgbClr val="CCCCFF"/>
            </a:solidFill>
            <a:ln w="12700">
              <a:solidFill>
                <a:srgbClr val="000000"/>
              </a:solidFill>
              <a:round/>
              <a:headEnd/>
              <a:tailEnd/>
            </a:ln>
          </p:spPr>
          <p:txBody>
            <a:bodyPr wrap="none" anchor="ctr"/>
            <a:lstStyle/>
            <a:p>
              <a:endParaRPr lang="en-US" dirty="0">
                <a:latin typeface="+mn-ea"/>
                <a:cs typeface="Arial" charset="0"/>
              </a:endParaRPr>
            </a:p>
          </p:txBody>
        </p:sp>
        <p:grpSp>
          <p:nvGrpSpPr>
            <p:cNvPr id="285" name="Group 101">
              <a:extLst>
                <a:ext uri="{FF2B5EF4-FFF2-40B4-BE49-F238E27FC236}">
                  <a16:creationId xmlns:a16="http://schemas.microsoft.com/office/drawing/2014/main" id="{6A25CAFC-23FE-4BFE-AABD-2F98BCB9EFAA}"/>
                </a:ext>
              </a:extLst>
            </p:cNvPr>
            <p:cNvGrpSpPr>
              <a:grpSpLocks/>
            </p:cNvGrpSpPr>
            <p:nvPr/>
          </p:nvGrpSpPr>
          <p:grpSpPr bwMode="auto">
            <a:xfrm>
              <a:off x="3686" y="244"/>
              <a:ext cx="177" cy="66"/>
              <a:chOff x="2848" y="848"/>
              <a:chExt cx="140" cy="98"/>
            </a:xfrm>
          </p:grpSpPr>
          <p:sp>
            <p:nvSpPr>
              <p:cNvPr id="290" name="Line 102">
                <a:extLst>
                  <a:ext uri="{FF2B5EF4-FFF2-40B4-BE49-F238E27FC236}">
                    <a16:creationId xmlns:a16="http://schemas.microsoft.com/office/drawing/2014/main" id="{973706C4-B741-4D80-8D69-208C7A6DCBEF}"/>
                  </a:ext>
                </a:extLst>
              </p:cNvPr>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291" name="Line 103">
                <a:extLst>
                  <a:ext uri="{FF2B5EF4-FFF2-40B4-BE49-F238E27FC236}">
                    <a16:creationId xmlns:a16="http://schemas.microsoft.com/office/drawing/2014/main" id="{DA15B32D-7F40-40B7-AF8A-9F40C36FDEE0}"/>
                  </a:ext>
                </a:extLst>
              </p:cNvPr>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292" name="Line 104">
                <a:extLst>
                  <a:ext uri="{FF2B5EF4-FFF2-40B4-BE49-F238E27FC236}">
                    <a16:creationId xmlns:a16="http://schemas.microsoft.com/office/drawing/2014/main" id="{5A87F022-00EC-4EEC-8624-294930E27915}"/>
                  </a:ext>
                </a:extLst>
              </p:cNvPr>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grpSp>
        <p:grpSp>
          <p:nvGrpSpPr>
            <p:cNvPr id="286" name="Group 105">
              <a:extLst>
                <a:ext uri="{FF2B5EF4-FFF2-40B4-BE49-F238E27FC236}">
                  <a16:creationId xmlns:a16="http://schemas.microsoft.com/office/drawing/2014/main" id="{D4DC6A65-DFED-47E5-A54B-F8339486DC3D}"/>
                </a:ext>
              </a:extLst>
            </p:cNvPr>
            <p:cNvGrpSpPr>
              <a:grpSpLocks/>
            </p:cNvGrpSpPr>
            <p:nvPr/>
          </p:nvGrpSpPr>
          <p:grpSpPr bwMode="auto">
            <a:xfrm flipV="1">
              <a:off x="3686" y="243"/>
              <a:ext cx="177" cy="66"/>
              <a:chOff x="2848" y="848"/>
              <a:chExt cx="140" cy="98"/>
            </a:xfrm>
          </p:grpSpPr>
          <p:sp>
            <p:nvSpPr>
              <p:cNvPr id="287" name="Line 106">
                <a:extLst>
                  <a:ext uri="{FF2B5EF4-FFF2-40B4-BE49-F238E27FC236}">
                    <a16:creationId xmlns:a16="http://schemas.microsoft.com/office/drawing/2014/main" id="{2C0506CB-3062-43DF-B7A4-F2797BDA6AB5}"/>
                  </a:ext>
                </a:extLst>
              </p:cNvPr>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288" name="Line 107">
                <a:extLst>
                  <a:ext uri="{FF2B5EF4-FFF2-40B4-BE49-F238E27FC236}">
                    <a16:creationId xmlns:a16="http://schemas.microsoft.com/office/drawing/2014/main" id="{DD020DA8-CD28-4292-B933-86F58729E7AB}"/>
                  </a:ext>
                </a:extLst>
              </p:cNvPr>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sp>
            <p:nvSpPr>
              <p:cNvPr id="289" name="Line 108">
                <a:extLst>
                  <a:ext uri="{FF2B5EF4-FFF2-40B4-BE49-F238E27FC236}">
                    <a16:creationId xmlns:a16="http://schemas.microsoft.com/office/drawing/2014/main" id="{E9E93072-7514-4B81-B238-9878EF3D2633}"/>
                  </a:ext>
                </a:extLst>
              </p:cNvPr>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mn-ea"/>
                </a:endParaRPr>
              </a:p>
            </p:txBody>
          </p:sp>
        </p:grpSp>
      </p:grpSp>
      <p:sp>
        <p:nvSpPr>
          <p:cNvPr id="293" name="Line 109">
            <a:extLst>
              <a:ext uri="{FF2B5EF4-FFF2-40B4-BE49-F238E27FC236}">
                <a16:creationId xmlns:a16="http://schemas.microsoft.com/office/drawing/2014/main" id="{D587E34E-7C53-4D6F-BD43-BC5570892D75}"/>
              </a:ext>
            </a:extLst>
          </p:cNvPr>
          <p:cNvSpPr>
            <a:spLocks noChangeShapeType="1"/>
          </p:cNvSpPr>
          <p:nvPr/>
        </p:nvSpPr>
        <p:spPr bwMode="auto">
          <a:xfrm>
            <a:off x="6724650" y="4233863"/>
            <a:ext cx="1162050" cy="0"/>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latin typeface="+mn-ea"/>
            </a:endParaRPr>
          </a:p>
        </p:txBody>
      </p:sp>
      <p:sp>
        <p:nvSpPr>
          <p:cNvPr id="294" name="Line 110">
            <a:extLst>
              <a:ext uri="{FF2B5EF4-FFF2-40B4-BE49-F238E27FC236}">
                <a16:creationId xmlns:a16="http://schemas.microsoft.com/office/drawing/2014/main" id="{6EAF33D9-93D3-4DB3-91DD-C968D4C35075}"/>
              </a:ext>
            </a:extLst>
          </p:cNvPr>
          <p:cNvSpPr>
            <a:spLocks noChangeShapeType="1"/>
          </p:cNvSpPr>
          <p:nvPr/>
        </p:nvSpPr>
        <p:spPr bwMode="auto">
          <a:xfrm>
            <a:off x="6907213" y="4233863"/>
            <a:ext cx="0" cy="14922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latin typeface="+mn-ea"/>
            </a:endParaRPr>
          </a:p>
        </p:txBody>
      </p:sp>
      <p:sp>
        <p:nvSpPr>
          <p:cNvPr id="295" name="Line 111">
            <a:extLst>
              <a:ext uri="{FF2B5EF4-FFF2-40B4-BE49-F238E27FC236}">
                <a16:creationId xmlns:a16="http://schemas.microsoft.com/office/drawing/2014/main" id="{B82CDC48-4D31-4A11-B196-2F42A7C4A379}"/>
              </a:ext>
            </a:extLst>
          </p:cNvPr>
          <p:cNvSpPr>
            <a:spLocks noChangeShapeType="1"/>
          </p:cNvSpPr>
          <p:nvPr/>
        </p:nvSpPr>
        <p:spPr bwMode="auto">
          <a:xfrm>
            <a:off x="7650163" y="4089400"/>
            <a:ext cx="0" cy="149225"/>
          </a:xfrm>
          <a:prstGeom prst="line">
            <a:avLst/>
          </a:prstGeom>
          <a:noFill/>
          <a:ln w="1905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latin typeface="+mn-ea"/>
            </a:endParaRPr>
          </a:p>
        </p:txBody>
      </p:sp>
      <p:grpSp>
        <p:nvGrpSpPr>
          <p:cNvPr id="296" name="Group 112">
            <a:extLst>
              <a:ext uri="{FF2B5EF4-FFF2-40B4-BE49-F238E27FC236}">
                <a16:creationId xmlns:a16="http://schemas.microsoft.com/office/drawing/2014/main" id="{A3B4C373-0600-424E-A789-F072FF0D9999}"/>
              </a:ext>
            </a:extLst>
          </p:cNvPr>
          <p:cNvGrpSpPr>
            <a:grpSpLocks/>
          </p:cNvGrpSpPr>
          <p:nvPr/>
        </p:nvGrpSpPr>
        <p:grpSpPr bwMode="auto">
          <a:xfrm>
            <a:off x="7251700" y="3678238"/>
            <a:ext cx="796925" cy="514350"/>
            <a:chOff x="10665" y="3225"/>
            <a:chExt cx="1440" cy="930"/>
          </a:xfrm>
        </p:grpSpPr>
        <p:sp>
          <p:nvSpPr>
            <p:cNvPr id="297" name="Oval 113">
              <a:extLst>
                <a:ext uri="{FF2B5EF4-FFF2-40B4-BE49-F238E27FC236}">
                  <a16:creationId xmlns:a16="http://schemas.microsoft.com/office/drawing/2014/main" id="{8FFF666B-78C9-465A-9202-AF5206CF39A6}"/>
                </a:ext>
              </a:extLst>
            </p:cNvPr>
            <p:cNvSpPr>
              <a:spLocks noChangeArrowheads="1"/>
            </p:cNvSpPr>
            <p:nvPr/>
          </p:nvSpPr>
          <p:spPr bwMode="auto">
            <a:xfrm>
              <a:off x="10665" y="3225"/>
              <a:ext cx="1440" cy="930"/>
            </a:xfrm>
            <a:prstGeom prst="ellipse">
              <a:avLst/>
            </a:prstGeom>
            <a:gradFill rotWithShape="1">
              <a:gsLst>
                <a:gs pos="0">
                  <a:srgbClr val="FF0000"/>
                </a:gs>
                <a:gs pos="100000">
                  <a:srgbClr val="FFFFFF">
                    <a:alpha val="0"/>
                  </a:srgbClr>
                </a:gs>
              </a:gsLst>
              <a:path path="shape">
                <a:fillToRect l="50000" t="50000" r="50000" b="50000"/>
              </a:path>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dirty="0">
                <a:latin typeface="+mn-ea"/>
                <a:cs typeface="Arial" charset="0"/>
              </a:endParaRPr>
            </a:p>
          </p:txBody>
        </p:sp>
        <p:grpSp>
          <p:nvGrpSpPr>
            <p:cNvPr id="298" name="Group 114">
              <a:extLst>
                <a:ext uri="{FF2B5EF4-FFF2-40B4-BE49-F238E27FC236}">
                  <a16:creationId xmlns:a16="http://schemas.microsoft.com/office/drawing/2014/main" id="{163D74B5-8D9B-41F0-A016-44EB355DF87F}"/>
                </a:ext>
              </a:extLst>
            </p:cNvPr>
            <p:cNvGrpSpPr>
              <a:grpSpLocks/>
            </p:cNvGrpSpPr>
            <p:nvPr/>
          </p:nvGrpSpPr>
          <p:grpSpPr bwMode="auto">
            <a:xfrm>
              <a:off x="11031" y="3335"/>
              <a:ext cx="565" cy="643"/>
              <a:chOff x="2870" y="1518"/>
              <a:chExt cx="292" cy="320"/>
            </a:xfrm>
          </p:grpSpPr>
          <p:graphicFrame>
            <p:nvGraphicFramePr>
              <p:cNvPr id="299" name="Object 115">
                <a:extLst>
                  <a:ext uri="{FF2B5EF4-FFF2-40B4-BE49-F238E27FC236}">
                    <a16:creationId xmlns:a16="http://schemas.microsoft.com/office/drawing/2014/main" id="{1EE12360-43D9-4D44-A37D-F1FAD407F73F}"/>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126" r:id="rId3" imgW="826829" imgH="840406" progId="">
                      <p:embed/>
                    </p:oleObj>
                  </mc:Choice>
                  <mc:Fallback>
                    <p:oleObj r:id="rId3" imgW="826829" imgH="840406" progId="">
                      <p:embed/>
                      <p:pic>
                        <p:nvPicPr>
                          <p:cNvPr id="127060" name="Object 1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300" name="Object 116">
                <a:extLst>
                  <a:ext uri="{FF2B5EF4-FFF2-40B4-BE49-F238E27FC236}">
                    <a16:creationId xmlns:a16="http://schemas.microsoft.com/office/drawing/2014/main" id="{58174CA2-89F6-46C7-B1BA-2FC95F27E93C}"/>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127" r:id="rId5" imgW="1268295" imgH="1199426" progId="">
                      <p:embed/>
                    </p:oleObj>
                  </mc:Choice>
                  <mc:Fallback>
                    <p:oleObj r:id="rId5" imgW="1268295" imgH="1199426" progId="">
                      <p:embed/>
                      <p:pic>
                        <p:nvPicPr>
                          <p:cNvPr id="127061" name="Object 1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pSp>
      </p:grpSp>
      <p:sp>
        <p:nvSpPr>
          <p:cNvPr id="301" name="Freeform 117">
            <a:extLst>
              <a:ext uri="{FF2B5EF4-FFF2-40B4-BE49-F238E27FC236}">
                <a16:creationId xmlns:a16="http://schemas.microsoft.com/office/drawing/2014/main" id="{D3863474-270F-4375-9D43-20EFFC1E673E}"/>
              </a:ext>
            </a:extLst>
          </p:cNvPr>
          <p:cNvSpPr>
            <a:spLocks/>
          </p:cNvSpPr>
          <p:nvPr/>
        </p:nvSpPr>
        <p:spPr bwMode="auto">
          <a:xfrm>
            <a:off x="3697288" y="5489575"/>
            <a:ext cx="2565400" cy="793750"/>
          </a:xfrm>
          <a:custGeom>
            <a:avLst/>
            <a:gdLst>
              <a:gd name="T0" fmla="*/ 2147483647 w 4636"/>
              <a:gd name="T1" fmla="*/ 2147483647 h 1435"/>
              <a:gd name="T2" fmla="*/ 2147483647 w 4636"/>
              <a:gd name="T3" fmla="*/ 2147483647 h 1435"/>
              <a:gd name="T4" fmla="*/ 2147483647 w 4636"/>
              <a:gd name="T5" fmla="*/ 2147483647 h 1435"/>
              <a:gd name="T6" fmla="*/ 2147483647 w 4636"/>
              <a:gd name="T7" fmla="*/ 2147483647 h 1435"/>
              <a:gd name="T8" fmla="*/ 2147483647 w 4636"/>
              <a:gd name="T9" fmla="*/ 2147483647 h 1435"/>
              <a:gd name="T10" fmla="*/ 2147483647 w 4636"/>
              <a:gd name="T11" fmla="*/ 2147483647 h 1435"/>
              <a:gd name="T12" fmla="*/ 2147483647 w 4636"/>
              <a:gd name="T13" fmla="*/ 2147483647 h 1435"/>
              <a:gd name="T14" fmla="*/ 2147483647 w 4636"/>
              <a:gd name="T15" fmla="*/ 2147483647 h 1435"/>
              <a:gd name="T16" fmla="*/ 2147483647 w 4636"/>
              <a:gd name="T17" fmla="*/ 2147483647 h 1435"/>
              <a:gd name="T18" fmla="*/ 2147483647 w 4636"/>
              <a:gd name="T19" fmla="*/ 2147483647 h 14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636" h="1435">
                <a:moveTo>
                  <a:pt x="339" y="15"/>
                </a:moveTo>
                <a:cubicBezTo>
                  <a:pt x="0" y="110"/>
                  <a:pt x="112" y="438"/>
                  <a:pt x="189" y="645"/>
                </a:cubicBezTo>
                <a:cubicBezTo>
                  <a:pt x="266" y="852"/>
                  <a:pt x="509" y="1130"/>
                  <a:pt x="804" y="1260"/>
                </a:cubicBezTo>
                <a:cubicBezTo>
                  <a:pt x="1099" y="1390"/>
                  <a:pt x="1507" y="1415"/>
                  <a:pt x="1959" y="1425"/>
                </a:cubicBezTo>
                <a:cubicBezTo>
                  <a:pt x="2411" y="1435"/>
                  <a:pt x="3192" y="1395"/>
                  <a:pt x="3519" y="1320"/>
                </a:cubicBezTo>
                <a:cubicBezTo>
                  <a:pt x="3846" y="1245"/>
                  <a:pt x="3753" y="1067"/>
                  <a:pt x="3924" y="975"/>
                </a:cubicBezTo>
                <a:cubicBezTo>
                  <a:pt x="4095" y="883"/>
                  <a:pt x="4489" y="885"/>
                  <a:pt x="4543" y="769"/>
                </a:cubicBezTo>
                <a:cubicBezTo>
                  <a:pt x="4597" y="653"/>
                  <a:pt x="4636" y="393"/>
                  <a:pt x="4249" y="278"/>
                </a:cubicBezTo>
                <a:cubicBezTo>
                  <a:pt x="3863" y="162"/>
                  <a:pt x="2874" y="120"/>
                  <a:pt x="2222" y="76"/>
                </a:cubicBezTo>
                <a:cubicBezTo>
                  <a:pt x="1570" y="32"/>
                  <a:pt x="868" y="0"/>
                  <a:pt x="339" y="15"/>
                </a:cubicBezTo>
                <a:close/>
              </a:path>
            </a:pathLst>
          </a:custGeom>
          <a:solidFill>
            <a:srgbClr val="33CCCC"/>
          </a:soli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anchor="ctr"/>
          <a:lstStyle/>
          <a:p>
            <a:endParaRPr lang="en-US" dirty="0">
              <a:latin typeface="+mn-ea"/>
            </a:endParaRPr>
          </a:p>
        </p:txBody>
      </p:sp>
      <p:sp>
        <p:nvSpPr>
          <p:cNvPr id="302" name="Line 119">
            <a:extLst>
              <a:ext uri="{FF2B5EF4-FFF2-40B4-BE49-F238E27FC236}">
                <a16:creationId xmlns:a16="http://schemas.microsoft.com/office/drawing/2014/main" id="{2C4F4A8E-56F4-45A0-8B5D-3F734B3375E6}"/>
              </a:ext>
            </a:extLst>
          </p:cNvPr>
          <p:cNvSpPr>
            <a:spLocks noChangeShapeType="1"/>
          </p:cNvSpPr>
          <p:nvPr/>
        </p:nvSpPr>
        <p:spPr bwMode="auto">
          <a:xfrm flipV="1">
            <a:off x="7059613" y="4052888"/>
            <a:ext cx="428625" cy="288925"/>
          </a:xfrm>
          <a:prstGeom prst="line">
            <a:avLst/>
          </a:prstGeom>
          <a:noFill/>
          <a:ln w="2857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sp>
        <p:nvSpPr>
          <p:cNvPr id="303" name="Freeform 120">
            <a:extLst>
              <a:ext uri="{FF2B5EF4-FFF2-40B4-BE49-F238E27FC236}">
                <a16:creationId xmlns:a16="http://schemas.microsoft.com/office/drawing/2014/main" id="{D91C85DD-3938-440D-9812-9A2DAE99F8C8}"/>
              </a:ext>
            </a:extLst>
          </p:cNvPr>
          <p:cNvSpPr>
            <a:spLocks/>
          </p:cNvSpPr>
          <p:nvPr/>
        </p:nvSpPr>
        <p:spPr bwMode="auto">
          <a:xfrm>
            <a:off x="3695700" y="4630738"/>
            <a:ext cx="2970213" cy="292100"/>
          </a:xfrm>
          <a:custGeom>
            <a:avLst/>
            <a:gdLst>
              <a:gd name="T0" fmla="*/ 0 w 2196"/>
              <a:gd name="T1" fmla="*/ 0 h 318"/>
              <a:gd name="T2" fmla="*/ 2147483647 w 2196"/>
              <a:gd name="T3" fmla="*/ 2147483647 h 318"/>
              <a:gd name="T4" fmla="*/ 2147483647 w 2196"/>
              <a:gd name="T5" fmla="*/ 2147483647 h 318"/>
              <a:gd name="T6" fmla="*/ 0 60000 65536"/>
              <a:gd name="T7" fmla="*/ 0 60000 65536"/>
              <a:gd name="T8" fmla="*/ 0 60000 65536"/>
            </a:gdLst>
            <a:ahLst/>
            <a:cxnLst>
              <a:cxn ang="T6">
                <a:pos x="T0" y="T1"/>
              </a:cxn>
              <a:cxn ang="T7">
                <a:pos x="T2" y="T3"/>
              </a:cxn>
              <a:cxn ang="T8">
                <a:pos x="T4" y="T5"/>
              </a:cxn>
            </a:cxnLst>
            <a:rect l="0" t="0" r="r" b="b"/>
            <a:pathLst>
              <a:path w="2196" h="318">
                <a:moveTo>
                  <a:pt x="0" y="0"/>
                </a:moveTo>
                <a:cubicBezTo>
                  <a:pt x="199" y="51"/>
                  <a:pt x="828" y="301"/>
                  <a:pt x="1194" y="306"/>
                </a:cubicBezTo>
                <a:cubicBezTo>
                  <a:pt x="1536" y="318"/>
                  <a:pt x="1987" y="88"/>
                  <a:pt x="2196" y="30"/>
                </a:cubicBezTo>
              </a:path>
            </a:pathLst>
          </a:custGeom>
          <a:noFill/>
          <a:ln w="28575" cap="flat" cmpd="sng">
            <a:solidFill>
              <a:srgbClr val="FF0000"/>
            </a:solidFill>
            <a:prstDash val="solid"/>
            <a:round/>
            <a:headEnd type="none" w="med" len="me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mn-ea"/>
            </a:endParaRPr>
          </a:p>
        </p:txBody>
      </p:sp>
      <p:sp>
        <p:nvSpPr>
          <p:cNvPr id="304" name="Line 121">
            <a:extLst>
              <a:ext uri="{FF2B5EF4-FFF2-40B4-BE49-F238E27FC236}">
                <a16:creationId xmlns:a16="http://schemas.microsoft.com/office/drawing/2014/main" id="{1E1497BB-9224-4645-B7A0-DE54D4B33381}"/>
              </a:ext>
            </a:extLst>
          </p:cNvPr>
          <p:cNvSpPr>
            <a:spLocks noChangeShapeType="1"/>
          </p:cNvSpPr>
          <p:nvPr/>
        </p:nvSpPr>
        <p:spPr bwMode="auto">
          <a:xfrm flipH="1" flipV="1">
            <a:off x="3660775" y="4743450"/>
            <a:ext cx="981075" cy="914400"/>
          </a:xfrm>
          <a:prstGeom prst="line">
            <a:avLst/>
          </a:prstGeom>
          <a:noFill/>
          <a:ln w="28575">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sp>
        <p:nvSpPr>
          <p:cNvPr id="305" name="Text Box 122">
            <a:extLst>
              <a:ext uri="{FF2B5EF4-FFF2-40B4-BE49-F238E27FC236}">
                <a16:creationId xmlns:a16="http://schemas.microsoft.com/office/drawing/2014/main" id="{685F0559-C986-4444-9839-8BCD629F4DC4}"/>
              </a:ext>
            </a:extLst>
          </p:cNvPr>
          <p:cNvSpPr txBox="1">
            <a:spLocks noChangeArrowheads="1"/>
          </p:cNvSpPr>
          <p:nvPr/>
        </p:nvSpPr>
        <p:spPr bwMode="auto">
          <a:xfrm>
            <a:off x="254000" y="3963988"/>
            <a:ext cx="2100263" cy="581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1600" dirty="0">
                <a:latin typeface="+mn-ea"/>
                <a:ea typeface="+mn-ea"/>
                <a:cs typeface="Arial" charset="0"/>
              </a:rPr>
              <a:t>永久地址：</a:t>
            </a:r>
            <a:r>
              <a:rPr lang="en-US" sz="1600" dirty="0">
                <a:latin typeface="+mn-ea"/>
                <a:ea typeface="+mn-ea"/>
                <a:cs typeface="Arial" charset="0"/>
              </a:rPr>
              <a:t>128.119.40.186</a:t>
            </a:r>
          </a:p>
        </p:txBody>
      </p:sp>
      <p:sp>
        <p:nvSpPr>
          <p:cNvPr id="306" name="Text Box 123">
            <a:extLst>
              <a:ext uri="{FF2B5EF4-FFF2-40B4-BE49-F238E27FC236}">
                <a16:creationId xmlns:a16="http://schemas.microsoft.com/office/drawing/2014/main" id="{12BB5C5C-463C-4F37-A8CC-48C47F79C0ED}"/>
              </a:ext>
            </a:extLst>
          </p:cNvPr>
          <p:cNvSpPr txBox="1">
            <a:spLocks noChangeArrowheads="1"/>
          </p:cNvSpPr>
          <p:nvPr/>
        </p:nvSpPr>
        <p:spPr bwMode="auto">
          <a:xfrm>
            <a:off x="6305550" y="4710113"/>
            <a:ext cx="2100263"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r">
              <a:defRPr/>
            </a:pPr>
            <a:r>
              <a:rPr lang="zh-CN" altLang="en-US" sz="1600" dirty="0">
                <a:latin typeface="+mn-ea"/>
                <a:ea typeface="+mn-ea"/>
                <a:cs typeface="Arial" charset="0"/>
              </a:rPr>
              <a:t>转交地址</a:t>
            </a:r>
            <a:r>
              <a:rPr lang="en-US" sz="1600" dirty="0">
                <a:latin typeface="+mn-ea"/>
                <a:ea typeface="+mn-ea"/>
                <a:cs typeface="Arial" charset="0"/>
              </a:rPr>
              <a:t>: 79.129.13.2</a:t>
            </a:r>
          </a:p>
        </p:txBody>
      </p:sp>
      <p:grpSp>
        <p:nvGrpSpPr>
          <p:cNvPr id="307" name="Group 124">
            <a:extLst>
              <a:ext uri="{FF2B5EF4-FFF2-40B4-BE49-F238E27FC236}">
                <a16:creationId xmlns:a16="http://schemas.microsoft.com/office/drawing/2014/main" id="{9CA613A8-DD78-4AA1-93D9-2ABE9CE83EEB}"/>
              </a:ext>
            </a:extLst>
          </p:cNvPr>
          <p:cNvGrpSpPr>
            <a:grpSpLocks/>
          </p:cNvGrpSpPr>
          <p:nvPr/>
        </p:nvGrpSpPr>
        <p:grpSpPr bwMode="auto">
          <a:xfrm>
            <a:off x="1385888" y="5038723"/>
            <a:ext cx="3021012" cy="796925"/>
            <a:chOff x="873" y="3174"/>
            <a:chExt cx="1903" cy="502"/>
          </a:xfrm>
        </p:grpSpPr>
        <p:grpSp>
          <p:nvGrpSpPr>
            <p:cNvPr id="308" name="Group 125">
              <a:extLst>
                <a:ext uri="{FF2B5EF4-FFF2-40B4-BE49-F238E27FC236}">
                  <a16:creationId xmlns:a16="http://schemas.microsoft.com/office/drawing/2014/main" id="{33F93B0B-EC38-4547-B619-2A216E61647A}"/>
                </a:ext>
              </a:extLst>
            </p:cNvPr>
            <p:cNvGrpSpPr>
              <a:grpSpLocks/>
            </p:cNvGrpSpPr>
            <p:nvPr/>
          </p:nvGrpSpPr>
          <p:grpSpPr bwMode="auto">
            <a:xfrm>
              <a:off x="908" y="3174"/>
              <a:ext cx="1868" cy="286"/>
              <a:chOff x="527" y="2649"/>
              <a:chExt cx="1868" cy="286"/>
            </a:xfrm>
          </p:grpSpPr>
          <p:sp>
            <p:nvSpPr>
              <p:cNvPr id="310" name="Rectangle 126">
                <a:extLst>
                  <a:ext uri="{FF2B5EF4-FFF2-40B4-BE49-F238E27FC236}">
                    <a16:creationId xmlns:a16="http://schemas.microsoft.com/office/drawing/2014/main" id="{3B95E2F4-C6BE-421D-B6CE-DE0983ECBCAC}"/>
                  </a:ext>
                </a:extLst>
              </p:cNvPr>
              <p:cNvSpPr>
                <a:spLocks noChangeArrowheads="1"/>
              </p:cNvSpPr>
              <p:nvPr/>
            </p:nvSpPr>
            <p:spPr bwMode="auto">
              <a:xfrm>
                <a:off x="546" y="2680"/>
                <a:ext cx="1849" cy="239"/>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mn-ea"/>
                  <a:cs typeface="Arial" charset="0"/>
                </a:endParaRPr>
              </a:p>
            </p:txBody>
          </p:sp>
          <p:sp>
            <p:nvSpPr>
              <p:cNvPr id="311" name="Text Box 127">
                <a:extLst>
                  <a:ext uri="{FF2B5EF4-FFF2-40B4-BE49-F238E27FC236}">
                    <a16:creationId xmlns:a16="http://schemas.microsoft.com/office/drawing/2014/main" id="{E373C12D-1F66-4EA7-84B4-029AA148C2B9}"/>
                  </a:ext>
                </a:extLst>
              </p:cNvPr>
              <p:cNvSpPr txBox="1">
                <a:spLocks noChangeArrowheads="1"/>
              </p:cNvSpPr>
              <p:nvPr/>
            </p:nvSpPr>
            <p:spPr bwMode="auto">
              <a:xfrm>
                <a:off x="527" y="2698"/>
                <a:ext cx="1780"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1600" dirty="0">
                    <a:latin typeface="+mn-ea"/>
                    <a:ea typeface="+mn-ea"/>
                    <a:cs typeface="Arial" charset="0"/>
                  </a:rPr>
                  <a:t>目的：</a:t>
                </a:r>
                <a:r>
                  <a:rPr lang="en-US" sz="1600" dirty="0">
                    <a:latin typeface="+mn-ea"/>
                    <a:ea typeface="+mn-ea"/>
                    <a:cs typeface="Arial" charset="0"/>
                  </a:rPr>
                  <a:t>128.119.40.186</a:t>
                </a:r>
              </a:p>
            </p:txBody>
          </p:sp>
          <p:sp>
            <p:nvSpPr>
              <p:cNvPr id="312" name="Line 128">
                <a:extLst>
                  <a:ext uri="{FF2B5EF4-FFF2-40B4-BE49-F238E27FC236}">
                    <a16:creationId xmlns:a16="http://schemas.microsoft.com/office/drawing/2014/main" id="{628BAC86-0065-4A4D-A557-94D82703DC76}"/>
                  </a:ext>
                </a:extLst>
              </p:cNvPr>
              <p:cNvSpPr>
                <a:spLocks noChangeShapeType="1"/>
              </p:cNvSpPr>
              <p:nvPr/>
            </p:nvSpPr>
            <p:spPr bwMode="auto">
              <a:xfrm>
                <a:off x="1847" y="2680"/>
                <a:ext cx="3" cy="23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grpSp>
            <p:nvGrpSpPr>
              <p:cNvPr id="313" name="Group 129">
                <a:extLst>
                  <a:ext uri="{FF2B5EF4-FFF2-40B4-BE49-F238E27FC236}">
                    <a16:creationId xmlns:a16="http://schemas.microsoft.com/office/drawing/2014/main" id="{7A6935C6-01F4-4348-A57D-5E17D2C06B40}"/>
                  </a:ext>
                </a:extLst>
              </p:cNvPr>
              <p:cNvGrpSpPr>
                <a:grpSpLocks/>
              </p:cNvGrpSpPr>
              <p:nvPr/>
            </p:nvGrpSpPr>
            <p:grpSpPr bwMode="auto">
              <a:xfrm>
                <a:off x="2148" y="2649"/>
                <a:ext cx="111" cy="109"/>
                <a:chOff x="1941" y="2928"/>
                <a:chExt cx="111" cy="109"/>
              </a:xfrm>
            </p:grpSpPr>
            <p:sp>
              <p:nvSpPr>
                <p:cNvPr id="318" name="Freeform 130">
                  <a:extLst>
                    <a:ext uri="{FF2B5EF4-FFF2-40B4-BE49-F238E27FC236}">
                      <a16:creationId xmlns:a16="http://schemas.microsoft.com/office/drawing/2014/main" id="{295A96DC-97EC-44C0-886A-E46FDA2CA9BC}"/>
                    </a:ext>
                  </a:extLst>
                </p:cNvPr>
                <p:cNvSpPr>
                  <a:spLocks/>
                </p:cNvSpPr>
                <p:nvPr/>
              </p:nvSpPr>
              <p:spPr bwMode="auto">
                <a:xfrm>
                  <a:off x="1941" y="2928"/>
                  <a:ext cx="111" cy="108"/>
                </a:xfrm>
                <a:custGeom>
                  <a:avLst/>
                  <a:gdLst>
                    <a:gd name="T0" fmla="*/ 57 w 111"/>
                    <a:gd name="T1" fmla="*/ 0 h 108"/>
                    <a:gd name="T2" fmla="*/ 111 w 111"/>
                    <a:gd name="T3" fmla="*/ 0 h 108"/>
                    <a:gd name="T4" fmla="*/ 48 w 111"/>
                    <a:gd name="T5" fmla="*/ 108 h 108"/>
                    <a:gd name="T6" fmla="*/ 0 w 111"/>
                    <a:gd name="T7" fmla="*/ 105 h 108"/>
                    <a:gd name="T8" fmla="*/ 57 w 111"/>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1" h="108">
                      <a:moveTo>
                        <a:pt x="57" y="0"/>
                      </a:moveTo>
                      <a:lnTo>
                        <a:pt x="111" y="0"/>
                      </a:lnTo>
                      <a:lnTo>
                        <a:pt x="48" y="108"/>
                      </a:lnTo>
                      <a:lnTo>
                        <a:pt x="0" y="105"/>
                      </a:lnTo>
                      <a:lnTo>
                        <a:pt x="57" y="0"/>
                      </a:lnTo>
                      <a:close/>
                    </a:path>
                  </a:pathLst>
                </a:custGeom>
                <a:solidFill>
                  <a:schemeClr val="bg1"/>
                </a:soli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mn-ea"/>
                  </a:endParaRPr>
                </a:p>
              </p:txBody>
            </p:sp>
            <p:sp>
              <p:nvSpPr>
                <p:cNvPr id="319" name="Line 131">
                  <a:extLst>
                    <a:ext uri="{FF2B5EF4-FFF2-40B4-BE49-F238E27FC236}">
                      <a16:creationId xmlns:a16="http://schemas.microsoft.com/office/drawing/2014/main" id="{B7F08AEA-7684-4299-9A17-468F830733EC}"/>
                    </a:ext>
                  </a:extLst>
                </p:cNvPr>
                <p:cNvSpPr>
                  <a:spLocks noChangeShapeType="1"/>
                </p:cNvSpPr>
                <p:nvPr/>
              </p:nvSpPr>
              <p:spPr bwMode="auto">
                <a:xfrm flipH="1">
                  <a:off x="1943" y="2932"/>
                  <a:ext cx="57" cy="99"/>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sp>
              <p:nvSpPr>
                <p:cNvPr id="320" name="Line 132">
                  <a:extLst>
                    <a:ext uri="{FF2B5EF4-FFF2-40B4-BE49-F238E27FC236}">
                      <a16:creationId xmlns:a16="http://schemas.microsoft.com/office/drawing/2014/main" id="{C83EC188-712E-4AF4-A2BF-7D418462F223}"/>
                    </a:ext>
                  </a:extLst>
                </p:cNvPr>
                <p:cNvSpPr>
                  <a:spLocks noChangeShapeType="1"/>
                </p:cNvSpPr>
                <p:nvPr/>
              </p:nvSpPr>
              <p:spPr bwMode="auto">
                <a:xfrm flipH="1">
                  <a:off x="1985" y="2938"/>
                  <a:ext cx="57" cy="99"/>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grpSp>
          <p:grpSp>
            <p:nvGrpSpPr>
              <p:cNvPr id="314" name="Group 133">
                <a:extLst>
                  <a:ext uri="{FF2B5EF4-FFF2-40B4-BE49-F238E27FC236}">
                    <a16:creationId xmlns:a16="http://schemas.microsoft.com/office/drawing/2014/main" id="{37CB85E6-A120-4DA5-99CA-D411D9E8958E}"/>
                  </a:ext>
                </a:extLst>
              </p:cNvPr>
              <p:cNvGrpSpPr>
                <a:grpSpLocks/>
              </p:cNvGrpSpPr>
              <p:nvPr/>
            </p:nvGrpSpPr>
            <p:grpSpPr bwMode="auto">
              <a:xfrm>
                <a:off x="2136" y="2826"/>
                <a:ext cx="111" cy="109"/>
                <a:chOff x="1941" y="2928"/>
                <a:chExt cx="111" cy="109"/>
              </a:xfrm>
            </p:grpSpPr>
            <p:sp>
              <p:nvSpPr>
                <p:cNvPr id="315" name="Freeform 134">
                  <a:extLst>
                    <a:ext uri="{FF2B5EF4-FFF2-40B4-BE49-F238E27FC236}">
                      <a16:creationId xmlns:a16="http://schemas.microsoft.com/office/drawing/2014/main" id="{8237CC5D-4B81-468F-B8D4-B9C0E42AF853}"/>
                    </a:ext>
                  </a:extLst>
                </p:cNvPr>
                <p:cNvSpPr>
                  <a:spLocks/>
                </p:cNvSpPr>
                <p:nvPr/>
              </p:nvSpPr>
              <p:spPr bwMode="auto">
                <a:xfrm>
                  <a:off x="1941" y="2928"/>
                  <a:ext cx="111" cy="108"/>
                </a:xfrm>
                <a:custGeom>
                  <a:avLst/>
                  <a:gdLst>
                    <a:gd name="T0" fmla="*/ 57 w 111"/>
                    <a:gd name="T1" fmla="*/ 0 h 108"/>
                    <a:gd name="T2" fmla="*/ 111 w 111"/>
                    <a:gd name="T3" fmla="*/ 0 h 108"/>
                    <a:gd name="T4" fmla="*/ 48 w 111"/>
                    <a:gd name="T5" fmla="*/ 108 h 108"/>
                    <a:gd name="T6" fmla="*/ 0 w 111"/>
                    <a:gd name="T7" fmla="*/ 105 h 108"/>
                    <a:gd name="T8" fmla="*/ 57 w 111"/>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1" h="108">
                      <a:moveTo>
                        <a:pt x="57" y="0"/>
                      </a:moveTo>
                      <a:lnTo>
                        <a:pt x="111" y="0"/>
                      </a:lnTo>
                      <a:lnTo>
                        <a:pt x="48" y="108"/>
                      </a:lnTo>
                      <a:lnTo>
                        <a:pt x="0" y="105"/>
                      </a:lnTo>
                      <a:lnTo>
                        <a:pt x="57" y="0"/>
                      </a:lnTo>
                      <a:close/>
                    </a:path>
                  </a:pathLst>
                </a:custGeom>
                <a:solidFill>
                  <a:schemeClr val="bg1"/>
                </a:soli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mn-ea"/>
                  </a:endParaRPr>
                </a:p>
              </p:txBody>
            </p:sp>
            <p:sp>
              <p:nvSpPr>
                <p:cNvPr id="316" name="Line 135">
                  <a:extLst>
                    <a:ext uri="{FF2B5EF4-FFF2-40B4-BE49-F238E27FC236}">
                      <a16:creationId xmlns:a16="http://schemas.microsoft.com/office/drawing/2014/main" id="{B9B07418-8F9F-4D4B-AB00-BEF401493ED0}"/>
                    </a:ext>
                  </a:extLst>
                </p:cNvPr>
                <p:cNvSpPr>
                  <a:spLocks noChangeShapeType="1"/>
                </p:cNvSpPr>
                <p:nvPr/>
              </p:nvSpPr>
              <p:spPr bwMode="auto">
                <a:xfrm flipH="1">
                  <a:off x="1943" y="2932"/>
                  <a:ext cx="57" cy="99"/>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sp>
              <p:nvSpPr>
                <p:cNvPr id="317" name="Line 136">
                  <a:extLst>
                    <a:ext uri="{FF2B5EF4-FFF2-40B4-BE49-F238E27FC236}">
                      <a16:creationId xmlns:a16="http://schemas.microsoft.com/office/drawing/2014/main" id="{CD6E1915-DDFA-4859-BEA6-7F0430D60423}"/>
                    </a:ext>
                  </a:extLst>
                </p:cNvPr>
                <p:cNvSpPr>
                  <a:spLocks noChangeShapeType="1"/>
                </p:cNvSpPr>
                <p:nvPr/>
              </p:nvSpPr>
              <p:spPr bwMode="auto">
                <a:xfrm flipH="1">
                  <a:off x="1985" y="2938"/>
                  <a:ext cx="57" cy="99"/>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grpSp>
        </p:grpSp>
        <p:sp>
          <p:nvSpPr>
            <p:cNvPr id="309" name="Text Box 137">
              <a:extLst>
                <a:ext uri="{FF2B5EF4-FFF2-40B4-BE49-F238E27FC236}">
                  <a16:creationId xmlns:a16="http://schemas.microsoft.com/office/drawing/2014/main" id="{58EA8998-5D99-4741-8D88-BB6191CCEC46}"/>
                </a:ext>
              </a:extLst>
            </p:cNvPr>
            <p:cNvSpPr txBox="1">
              <a:spLocks noChangeArrowheads="1"/>
            </p:cNvSpPr>
            <p:nvPr/>
          </p:nvSpPr>
          <p:spPr bwMode="auto">
            <a:xfrm>
              <a:off x="873" y="3443"/>
              <a:ext cx="1285"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dirty="0">
                  <a:latin typeface="+mn-ea"/>
                  <a:ea typeface="+mn-ea"/>
                  <a:cs typeface="Arial" charset="0"/>
                </a:rPr>
                <a:t>通信对象发出的包</a:t>
              </a:r>
              <a:endParaRPr lang="en-US" dirty="0">
                <a:latin typeface="+mn-ea"/>
                <a:ea typeface="+mn-ea"/>
                <a:cs typeface="Arial" charset="0"/>
              </a:endParaRPr>
            </a:p>
          </p:txBody>
        </p:sp>
      </p:grpSp>
      <p:grpSp>
        <p:nvGrpSpPr>
          <p:cNvPr id="321" name="Group 138">
            <a:extLst>
              <a:ext uri="{FF2B5EF4-FFF2-40B4-BE49-F238E27FC236}">
                <a16:creationId xmlns:a16="http://schemas.microsoft.com/office/drawing/2014/main" id="{EBF047A1-4238-400F-95C9-B9427DDBB0B5}"/>
              </a:ext>
            </a:extLst>
          </p:cNvPr>
          <p:cNvGrpSpPr>
            <a:grpSpLocks/>
          </p:cNvGrpSpPr>
          <p:nvPr/>
        </p:nvGrpSpPr>
        <p:grpSpPr bwMode="auto">
          <a:xfrm>
            <a:off x="879475" y="2039938"/>
            <a:ext cx="5287963" cy="2814637"/>
            <a:chOff x="554" y="1285"/>
            <a:chExt cx="3331" cy="1773"/>
          </a:xfrm>
        </p:grpSpPr>
        <p:sp>
          <p:nvSpPr>
            <p:cNvPr id="322" name="Rectangle 139">
              <a:extLst>
                <a:ext uri="{FF2B5EF4-FFF2-40B4-BE49-F238E27FC236}">
                  <a16:creationId xmlns:a16="http://schemas.microsoft.com/office/drawing/2014/main" id="{05AA0355-BFD0-413D-8705-1239652C9966}"/>
                </a:ext>
              </a:extLst>
            </p:cNvPr>
            <p:cNvSpPr>
              <a:spLocks noChangeArrowheads="1"/>
            </p:cNvSpPr>
            <p:nvPr/>
          </p:nvSpPr>
          <p:spPr bwMode="auto">
            <a:xfrm>
              <a:off x="2931" y="2982"/>
              <a:ext cx="356" cy="76"/>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mn-ea"/>
                <a:cs typeface="Arial" charset="0"/>
              </a:endParaRPr>
            </a:p>
          </p:txBody>
        </p:sp>
        <p:sp>
          <p:nvSpPr>
            <p:cNvPr id="323" name="Freeform 140">
              <a:extLst>
                <a:ext uri="{FF2B5EF4-FFF2-40B4-BE49-F238E27FC236}">
                  <a16:creationId xmlns:a16="http://schemas.microsoft.com/office/drawing/2014/main" id="{E3EBFC03-A873-4C6B-A508-65E502A42D36}"/>
                </a:ext>
              </a:extLst>
            </p:cNvPr>
            <p:cNvSpPr>
              <a:spLocks/>
            </p:cNvSpPr>
            <p:nvPr/>
          </p:nvSpPr>
          <p:spPr bwMode="auto">
            <a:xfrm>
              <a:off x="576" y="2009"/>
              <a:ext cx="3303" cy="990"/>
            </a:xfrm>
            <a:custGeom>
              <a:avLst/>
              <a:gdLst>
                <a:gd name="T0" fmla="*/ 2439 w 3303"/>
                <a:gd name="T1" fmla="*/ 981 h 990"/>
                <a:gd name="T2" fmla="*/ 1490 w 3303"/>
                <a:gd name="T3" fmla="*/ 346 h 990"/>
                <a:gd name="T4" fmla="*/ 0 w 3303"/>
                <a:gd name="T5" fmla="*/ 41 h 990"/>
                <a:gd name="T6" fmla="*/ 3303 w 3303"/>
                <a:gd name="T7" fmla="*/ 49 h 990"/>
                <a:gd name="T8" fmla="*/ 2829 w 3303"/>
                <a:gd name="T9" fmla="*/ 337 h 990"/>
                <a:gd name="T10" fmla="*/ 2558 w 3303"/>
                <a:gd name="T11" fmla="*/ 973 h 990"/>
                <a:gd name="T12" fmla="*/ 2439 w 3303"/>
                <a:gd name="T13" fmla="*/ 981 h 9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03" h="990">
                  <a:moveTo>
                    <a:pt x="2439" y="981"/>
                  </a:moveTo>
                  <a:cubicBezTo>
                    <a:pt x="2439" y="981"/>
                    <a:pt x="1882" y="501"/>
                    <a:pt x="1490" y="346"/>
                  </a:cubicBezTo>
                  <a:cubicBezTo>
                    <a:pt x="1098" y="191"/>
                    <a:pt x="13" y="47"/>
                    <a:pt x="0" y="41"/>
                  </a:cubicBezTo>
                  <a:cubicBezTo>
                    <a:pt x="13" y="59"/>
                    <a:pt x="2832" y="0"/>
                    <a:pt x="3303" y="49"/>
                  </a:cubicBezTo>
                  <a:cubicBezTo>
                    <a:pt x="3301" y="41"/>
                    <a:pt x="2925" y="183"/>
                    <a:pt x="2829" y="337"/>
                  </a:cubicBezTo>
                  <a:cubicBezTo>
                    <a:pt x="2733" y="491"/>
                    <a:pt x="2550" y="990"/>
                    <a:pt x="2558" y="973"/>
                  </a:cubicBezTo>
                  <a:cubicBezTo>
                    <a:pt x="2558" y="990"/>
                    <a:pt x="2439" y="981"/>
                    <a:pt x="2439" y="981"/>
                  </a:cubicBezTo>
                  <a:close/>
                </a:path>
              </a:pathLst>
            </a:custGeom>
            <a:gradFill rotWithShape="1">
              <a:gsLst>
                <a:gs pos="0">
                  <a:schemeClr val="bg2"/>
                </a:gs>
                <a:gs pos="100000">
                  <a:srgbClr val="FFFFFF"/>
                </a:gs>
              </a:gsLst>
              <a:lin ang="54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mn-ea"/>
              </a:endParaRPr>
            </a:p>
          </p:txBody>
        </p:sp>
        <p:grpSp>
          <p:nvGrpSpPr>
            <p:cNvPr id="324" name="Group 141">
              <a:extLst>
                <a:ext uri="{FF2B5EF4-FFF2-40B4-BE49-F238E27FC236}">
                  <a16:creationId xmlns:a16="http://schemas.microsoft.com/office/drawing/2014/main" id="{3B78DA0C-B282-4DCB-8008-5150D89F0723}"/>
                </a:ext>
              </a:extLst>
            </p:cNvPr>
            <p:cNvGrpSpPr>
              <a:grpSpLocks/>
            </p:cNvGrpSpPr>
            <p:nvPr/>
          </p:nvGrpSpPr>
          <p:grpSpPr bwMode="auto">
            <a:xfrm>
              <a:off x="561" y="1649"/>
              <a:ext cx="3324" cy="464"/>
              <a:chOff x="1240" y="1226"/>
              <a:chExt cx="3324" cy="464"/>
            </a:xfrm>
          </p:grpSpPr>
          <p:grpSp>
            <p:nvGrpSpPr>
              <p:cNvPr id="326" name="Group 142">
                <a:extLst>
                  <a:ext uri="{FF2B5EF4-FFF2-40B4-BE49-F238E27FC236}">
                    <a16:creationId xmlns:a16="http://schemas.microsoft.com/office/drawing/2014/main" id="{A420BEF2-2EFB-41C7-9F4C-8850110F2F46}"/>
                  </a:ext>
                </a:extLst>
              </p:cNvPr>
              <p:cNvGrpSpPr>
                <a:grpSpLocks/>
              </p:cNvGrpSpPr>
              <p:nvPr/>
            </p:nvGrpSpPr>
            <p:grpSpPr bwMode="auto">
              <a:xfrm>
                <a:off x="1240" y="1226"/>
                <a:ext cx="3324" cy="464"/>
                <a:chOff x="1198" y="3598"/>
                <a:chExt cx="3324" cy="464"/>
              </a:xfrm>
            </p:grpSpPr>
            <p:sp>
              <p:nvSpPr>
                <p:cNvPr id="339" name="Rectangle 143">
                  <a:extLst>
                    <a:ext uri="{FF2B5EF4-FFF2-40B4-BE49-F238E27FC236}">
                      <a16:creationId xmlns:a16="http://schemas.microsoft.com/office/drawing/2014/main" id="{0E404679-AD7D-41A5-9C70-DD3BAF7EB531}"/>
                    </a:ext>
                  </a:extLst>
                </p:cNvPr>
                <p:cNvSpPr>
                  <a:spLocks noChangeArrowheads="1"/>
                </p:cNvSpPr>
                <p:nvPr/>
              </p:nvSpPr>
              <p:spPr bwMode="auto">
                <a:xfrm>
                  <a:off x="1221" y="3665"/>
                  <a:ext cx="3301" cy="343"/>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mn-ea"/>
                    <a:cs typeface="Arial" charset="0"/>
                  </a:endParaRPr>
                </a:p>
              </p:txBody>
            </p:sp>
            <p:sp>
              <p:nvSpPr>
                <p:cNvPr id="340" name="Text Box 144">
                  <a:extLst>
                    <a:ext uri="{FF2B5EF4-FFF2-40B4-BE49-F238E27FC236}">
                      <a16:creationId xmlns:a16="http://schemas.microsoft.com/office/drawing/2014/main" id="{6A169D7B-0004-4675-9254-B7DDC0186D95}"/>
                    </a:ext>
                  </a:extLst>
                </p:cNvPr>
                <p:cNvSpPr txBox="1">
                  <a:spLocks noChangeArrowheads="1"/>
                </p:cNvSpPr>
                <p:nvPr/>
              </p:nvSpPr>
              <p:spPr bwMode="auto">
                <a:xfrm>
                  <a:off x="1198" y="3733"/>
                  <a:ext cx="1780"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1600" dirty="0">
                      <a:latin typeface="+mn-ea"/>
                      <a:ea typeface="+mn-ea"/>
                      <a:cs typeface="Arial" charset="0"/>
                    </a:rPr>
                    <a:t>目的</a:t>
                  </a:r>
                  <a:r>
                    <a:rPr lang="en-US" sz="1600" dirty="0">
                      <a:latin typeface="+mn-ea"/>
                      <a:ea typeface="+mn-ea"/>
                      <a:cs typeface="Arial" charset="0"/>
                    </a:rPr>
                    <a:t>:79.129.13.2</a:t>
                  </a:r>
                </a:p>
              </p:txBody>
            </p:sp>
            <p:sp>
              <p:nvSpPr>
                <p:cNvPr id="341" name="Line 145">
                  <a:extLst>
                    <a:ext uri="{FF2B5EF4-FFF2-40B4-BE49-F238E27FC236}">
                      <a16:creationId xmlns:a16="http://schemas.microsoft.com/office/drawing/2014/main" id="{27D94186-286F-4D53-BE39-2E83706F95FE}"/>
                    </a:ext>
                  </a:extLst>
                </p:cNvPr>
                <p:cNvSpPr>
                  <a:spLocks noChangeShapeType="1"/>
                </p:cNvSpPr>
                <p:nvPr/>
              </p:nvSpPr>
              <p:spPr bwMode="auto">
                <a:xfrm>
                  <a:off x="2311" y="3659"/>
                  <a:ext cx="8" cy="34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grpSp>
              <p:nvGrpSpPr>
                <p:cNvPr id="342" name="Group 146">
                  <a:extLst>
                    <a:ext uri="{FF2B5EF4-FFF2-40B4-BE49-F238E27FC236}">
                      <a16:creationId xmlns:a16="http://schemas.microsoft.com/office/drawing/2014/main" id="{9CE6B2B6-4446-48F9-9C2A-444899570B72}"/>
                    </a:ext>
                  </a:extLst>
                </p:cNvPr>
                <p:cNvGrpSpPr>
                  <a:grpSpLocks/>
                </p:cNvGrpSpPr>
                <p:nvPr/>
              </p:nvGrpSpPr>
              <p:grpSpPr bwMode="auto">
                <a:xfrm>
                  <a:off x="4374" y="3598"/>
                  <a:ext cx="111" cy="109"/>
                  <a:chOff x="1941" y="2928"/>
                  <a:chExt cx="111" cy="109"/>
                </a:xfrm>
              </p:grpSpPr>
              <p:sp>
                <p:nvSpPr>
                  <p:cNvPr id="347" name="Freeform 147">
                    <a:extLst>
                      <a:ext uri="{FF2B5EF4-FFF2-40B4-BE49-F238E27FC236}">
                        <a16:creationId xmlns:a16="http://schemas.microsoft.com/office/drawing/2014/main" id="{CD6B44C4-E9FF-4645-8AEE-601FE4C7ABC4}"/>
                      </a:ext>
                    </a:extLst>
                  </p:cNvPr>
                  <p:cNvSpPr>
                    <a:spLocks/>
                  </p:cNvSpPr>
                  <p:nvPr/>
                </p:nvSpPr>
                <p:spPr bwMode="auto">
                  <a:xfrm>
                    <a:off x="1941" y="2928"/>
                    <a:ext cx="111" cy="108"/>
                  </a:xfrm>
                  <a:custGeom>
                    <a:avLst/>
                    <a:gdLst>
                      <a:gd name="T0" fmla="*/ 57 w 111"/>
                      <a:gd name="T1" fmla="*/ 0 h 108"/>
                      <a:gd name="T2" fmla="*/ 111 w 111"/>
                      <a:gd name="T3" fmla="*/ 0 h 108"/>
                      <a:gd name="T4" fmla="*/ 48 w 111"/>
                      <a:gd name="T5" fmla="*/ 108 h 108"/>
                      <a:gd name="T6" fmla="*/ 0 w 111"/>
                      <a:gd name="T7" fmla="*/ 105 h 108"/>
                      <a:gd name="T8" fmla="*/ 57 w 111"/>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1" h="108">
                        <a:moveTo>
                          <a:pt x="57" y="0"/>
                        </a:moveTo>
                        <a:lnTo>
                          <a:pt x="111" y="0"/>
                        </a:lnTo>
                        <a:lnTo>
                          <a:pt x="48" y="108"/>
                        </a:lnTo>
                        <a:lnTo>
                          <a:pt x="0" y="105"/>
                        </a:lnTo>
                        <a:lnTo>
                          <a:pt x="57" y="0"/>
                        </a:lnTo>
                        <a:close/>
                      </a:path>
                    </a:pathLst>
                  </a:custGeom>
                  <a:solidFill>
                    <a:schemeClr val="bg1"/>
                  </a:soli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mn-ea"/>
                    </a:endParaRPr>
                  </a:p>
                </p:txBody>
              </p:sp>
              <p:sp>
                <p:nvSpPr>
                  <p:cNvPr id="348" name="Line 148">
                    <a:extLst>
                      <a:ext uri="{FF2B5EF4-FFF2-40B4-BE49-F238E27FC236}">
                        <a16:creationId xmlns:a16="http://schemas.microsoft.com/office/drawing/2014/main" id="{1EE92D2C-5A81-4FA6-9869-02270E666A61}"/>
                      </a:ext>
                    </a:extLst>
                  </p:cNvPr>
                  <p:cNvSpPr>
                    <a:spLocks noChangeShapeType="1"/>
                  </p:cNvSpPr>
                  <p:nvPr/>
                </p:nvSpPr>
                <p:spPr bwMode="auto">
                  <a:xfrm flipH="1">
                    <a:off x="1943" y="2932"/>
                    <a:ext cx="57" cy="99"/>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sp>
                <p:nvSpPr>
                  <p:cNvPr id="349" name="Line 149">
                    <a:extLst>
                      <a:ext uri="{FF2B5EF4-FFF2-40B4-BE49-F238E27FC236}">
                        <a16:creationId xmlns:a16="http://schemas.microsoft.com/office/drawing/2014/main" id="{0CF0F09F-0A5A-4EDA-A665-9D4E4C8DC255}"/>
                      </a:ext>
                    </a:extLst>
                  </p:cNvPr>
                  <p:cNvSpPr>
                    <a:spLocks noChangeShapeType="1"/>
                  </p:cNvSpPr>
                  <p:nvPr/>
                </p:nvSpPr>
                <p:spPr bwMode="auto">
                  <a:xfrm flipH="1">
                    <a:off x="1985" y="2938"/>
                    <a:ext cx="57" cy="99"/>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grpSp>
            <p:grpSp>
              <p:nvGrpSpPr>
                <p:cNvPr id="343" name="Group 150">
                  <a:extLst>
                    <a:ext uri="{FF2B5EF4-FFF2-40B4-BE49-F238E27FC236}">
                      <a16:creationId xmlns:a16="http://schemas.microsoft.com/office/drawing/2014/main" id="{C4BACA9E-A71A-42A9-A5C9-21CE61BB8863}"/>
                    </a:ext>
                  </a:extLst>
                </p:cNvPr>
                <p:cNvGrpSpPr>
                  <a:grpSpLocks/>
                </p:cNvGrpSpPr>
                <p:nvPr/>
              </p:nvGrpSpPr>
              <p:grpSpPr bwMode="auto">
                <a:xfrm>
                  <a:off x="4355" y="3953"/>
                  <a:ext cx="111" cy="109"/>
                  <a:chOff x="1941" y="2928"/>
                  <a:chExt cx="111" cy="109"/>
                </a:xfrm>
              </p:grpSpPr>
              <p:sp>
                <p:nvSpPr>
                  <p:cNvPr id="344" name="Freeform 151">
                    <a:extLst>
                      <a:ext uri="{FF2B5EF4-FFF2-40B4-BE49-F238E27FC236}">
                        <a16:creationId xmlns:a16="http://schemas.microsoft.com/office/drawing/2014/main" id="{4B1BED33-16FD-49E8-B0EB-132290FD4F59}"/>
                      </a:ext>
                    </a:extLst>
                  </p:cNvPr>
                  <p:cNvSpPr>
                    <a:spLocks/>
                  </p:cNvSpPr>
                  <p:nvPr/>
                </p:nvSpPr>
                <p:spPr bwMode="auto">
                  <a:xfrm>
                    <a:off x="1941" y="2928"/>
                    <a:ext cx="111" cy="108"/>
                  </a:xfrm>
                  <a:custGeom>
                    <a:avLst/>
                    <a:gdLst>
                      <a:gd name="T0" fmla="*/ 57 w 111"/>
                      <a:gd name="T1" fmla="*/ 0 h 108"/>
                      <a:gd name="T2" fmla="*/ 111 w 111"/>
                      <a:gd name="T3" fmla="*/ 0 h 108"/>
                      <a:gd name="T4" fmla="*/ 48 w 111"/>
                      <a:gd name="T5" fmla="*/ 108 h 108"/>
                      <a:gd name="T6" fmla="*/ 0 w 111"/>
                      <a:gd name="T7" fmla="*/ 105 h 108"/>
                      <a:gd name="T8" fmla="*/ 57 w 111"/>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1" h="108">
                        <a:moveTo>
                          <a:pt x="57" y="0"/>
                        </a:moveTo>
                        <a:lnTo>
                          <a:pt x="111" y="0"/>
                        </a:lnTo>
                        <a:lnTo>
                          <a:pt x="48" y="108"/>
                        </a:lnTo>
                        <a:lnTo>
                          <a:pt x="0" y="105"/>
                        </a:lnTo>
                        <a:lnTo>
                          <a:pt x="57" y="0"/>
                        </a:lnTo>
                        <a:close/>
                      </a:path>
                    </a:pathLst>
                  </a:custGeom>
                  <a:solidFill>
                    <a:schemeClr val="bg1"/>
                  </a:soli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mn-ea"/>
                    </a:endParaRPr>
                  </a:p>
                </p:txBody>
              </p:sp>
              <p:sp>
                <p:nvSpPr>
                  <p:cNvPr id="345" name="Line 152">
                    <a:extLst>
                      <a:ext uri="{FF2B5EF4-FFF2-40B4-BE49-F238E27FC236}">
                        <a16:creationId xmlns:a16="http://schemas.microsoft.com/office/drawing/2014/main" id="{24205586-7049-4EAE-9A9D-7E295DE66178}"/>
                      </a:ext>
                    </a:extLst>
                  </p:cNvPr>
                  <p:cNvSpPr>
                    <a:spLocks noChangeShapeType="1"/>
                  </p:cNvSpPr>
                  <p:nvPr/>
                </p:nvSpPr>
                <p:spPr bwMode="auto">
                  <a:xfrm flipH="1">
                    <a:off x="1943" y="2932"/>
                    <a:ext cx="57" cy="99"/>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sp>
                <p:nvSpPr>
                  <p:cNvPr id="346" name="Line 153">
                    <a:extLst>
                      <a:ext uri="{FF2B5EF4-FFF2-40B4-BE49-F238E27FC236}">
                        <a16:creationId xmlns:a16="http://schemas.microsoft.com/office/drawing/2014/main" id="{26C12D27-6F08-4986-8E3B-A6FA34972075}"/>
                      </a:ext>
                    </a:extLst>
                  </p:cNvPr>
                  <p:cNvSpPr>
                    <a:spLocks noChangeShapeType="1"/>
                  </p:cNvSpPr>
                  <p:nvPr/>
                </p:nvSpPr>
                <p:spPr bwMode="auto">
                  <a:xfrm flipH="1">
                    <a:off x="1985" y="2938"/>
                    <a:ext cx="57" cy="99"/>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grpSp>
          </p:grpSp>
          <p:grpSp>
            <p:nvGrpSpPr>
              <p:cNvPr id="327" name="Group 154">
                <a:extLst>
                  <a:ext uri="{FF2B5EF4-FFF2-40B4-BE49-F238E27FC236}">
                    <a16:creationId xmlns:a16="http://schemas.microsoft.com/office/drawing/2014/main" id="{D585C7FA-B3EE-4470-AB59-1CC84154D112}"/>
                  </a:ext>
                </a:extLst>
              </p:cNvPr>
              <p:cNvGrpSpPr>
                <a:grpSpLocks/>
              </p:cNvGrpSpPr>
              <p:nvPr/>
            </p:nvGrpSpPr>
            <p:grpSpPr bwMode="auto">
              <a:xfrm>
                <a:off x="2520" y="1313"/>
                <a:ext cx="1868" cy="286"/>
                <a:chOff x="527" y="2649"/>
                <a:chExt cx="1868" cy="286"/>
              </a:xfrm>
            </p:grpSpPr>
            <p:sp>
              <p:nvSpPr>
                <p:cNvPr id="328" name="Rectangle 155">
                  <a:extLst>
                    <a:ext uri="{FF2B5EF4-FFF2-40B4-BE49-F238E27FC236}">
                      <a16:creationId xmlns:a16="http://schemas.microsoft.com/office/drawing/2014/main" id="{3A7E6DBE-F926-41E8-AB05-A17BA62D4CB8}"/>
                    </a:ext>
                  </a:extLst>
                </p:cNvPr>
                <p:cNvSpPr>
                  <a:spLocks noChangeArrowheads="1"/>
                </p:cNvSpPr>
                <p:nvPr/>
              </p:nvSpPr>
              <p:spPr bwMode="auto">
                <a:xfrm>
                  <a:off x="546" y="2680"/>
                  <a:ext cx="1849" cy="239"/>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mn-ea"/>
                    <a:cs typeface="Arial" charset="0"/>
                  </a:endParaRPr>
                </a:p>
              </p:txBody>
            </p:sp>
            <p:sp>
              <p:nvSpPr>
                <p:cNvPr id="329" name="Text Box 156">
                  <a:extLst>
                    <a:ext uri="{FF2B5EF4-FFF2-40B4-BE49-F238E27FC236}">
                      <a16:creationId xmlns:a16="http://schemas.microsoft.com/office/drawing/2014/main" id="{E9FA9A68-A36C-4731-8ACD-9BD8E4E0B4D0}"/>
                    </a:ext>
                  </a:extLst>
                </p:cNvPr>
                <p:cNvSpPr txBox="1">
                  <a:spLocks noChangeArrowheads="1"/>
                </p:cNvSpPr>
                <p:nvPr/>
              </p:nvSpPr>
              <p:spPr bwMode="auto">
                <a:xfrm>
                  <a:off x="527" y="2698"/>
                  <a:ext cx="1780"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1600" dirty="0">
                      <a:latin typeface="+mn-ea"/>
                      <a:ea typeface="+mn-ea"/>
                      <a:cs typeface="Arial" charset="0"/>
                    </a:rPr>
                    <a:t>目的</a:t>
                  </a:r>
                  <a:r>
                    <a:rPr lang="en-US" altLang="zh-CN" sz="1600" dirty="0">
                      <a:latin typeface="+mn-ea"/>
                      <a:ea typeface="+mn-ea"/>
                      <a:cs typeface="Arial" charset="0"/>
                    </a:rPr>
                    <a:t>: </a:t>
                  </a:r>
                  <a:r>
                    <a:rPr lang="en-US" sz="1600" dirty="0">
                      <a:latin typeface="+mn-ea"/>
                      <a:ea typeface="+mn-ea"/>
                      <a:cs typeface="Arial" charset="0"/>
                    </a:rPr>
                    <a:t>128.119.40.186</a:t>
                  </a:r>
                </a:p>
              </p:txBody>
            </p:sp>
            <p:sp>
              <p:nvSpPr>
                <p:cNvPr id="330" name="Line 157">
                  <a:extLst>
                    <a:ext uri="{FF2B5EF4-FFF2-40B4-BE49-F238E27FC236}">
                      <a16:creationId xmlns:a16="http://schemas.microsoft.com/office/drawing/2014/main" id="{5ADDB291-792B-4AAD-8CAA-A97F282CB068}"/>
                    </a:ext>
                  </a:extLst>
                </p:cNvPr>
                <p:cNvSpPr>
                  <a:spLocks noChangeShapeType="1"/>
                </p:cNvSpPr>
                <p:nvPr/>
              </p:nvSpPr>
              <p:spPr bwMode="auto">
                <a:xfrm>
                  <a:off x="1847" y="2680"/>
                  <a:ext cx="3" cy="23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grpSp>
              <p:nvGrpSpPr>
                <p:cNvPr id="331" name="Group 158">
                  <a:extLst>
                    <a:ext uri="{FF2B5EF4-FFF2-40B4-BE49-F238E27FC236}">
                      <a16:creationId xmlns:a16="http://schemas.microsoft.com/office/drawing/2014/main" id="{9FD59C11-F272-4734-9A53-3435A9716C04}"/>
                    </a:ext>
                  </a:extLst>
                </p:cNvPr>
                <p:cNvGrpSpPr>
                  <a:grpSpLocks/>
                </p:cNvGrpSpPr>
                <p:nvPr/>
              </p:nvGrpSpPr>
              <p:grpSpPr bwMode="auto">
                <a:xfrm>
                  <a:off x="2148" y="2649"/>
                  <a:ext cx="111" cy="109"/>
                  <a:chOff x="1941" y="2928"/>
                  <a:chExt cx="111" cy="109"/>
                </a:xfrm>
              </p:grpSpPr>
              <p:sp>
                <p:nvSpPr>
                  <p:cNvPr id="336" name="Freeform 159">
                    <a:extLst>
                      <a:ext uri="{FF2B5EF4-FFF2-40B4-BE49-F238E27FC236}">
                        <a16:creationId xmlns:a16="http://schemas.microsoft.com/office/drawing/2014/main" id="{E436F2ED-69A0-4570-A11A-D3CDF2DEBC30}"/>
                      </a:ext>
                    </a:extLst>
                  </p:cNvPr>
                  <p:cNvSpPr>
                    <a:spLocks/>
                  </p:cNvSpPr>
                  <p:nvPr/>
                </p:nvSpPr>
                <p:spPr bwMode="auto">
                  <a:xfrm>
                    <a:off x="1941" y="2928"/>
                    <a:ext cx="111" cy="108"/>
                  </a:xfrm>
                  <a:custGeom>
                    <a:avLst/>
                    <a:gdLst>
                      <a:gd name="T0" fmla="*/ 57 w 111"/>
                      <a:gd name="T1" fmla="*/ 0 h 108"/>
                      <a:gd name="T2" fmla="*/ 111 w 111"/>
                      <a:gd name="T3" fmla="*/ 0 h 108"/>
                      <a:gd name="T4" fmla="*/ 48 w 111"/>
                      <a:gd name="T5" fmla="*/ 108 h 108"/>
                      <a:gd name="T6" fmla="*/ 0 w 111"/>
                      <a:gd name="T7" fmla="*/ 105 h 108"/>
                      <a:gd name="T8" fmla="*/ 57 w 111"/>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1" h="108">
                        <a:moveTo>
                          <a:pt x="57" y="0"/>
                        </a:moveTo>
                        <a:lnTo>
                          <a:pt x="111" y="0"/>
                        </a:lnTo>
                        <a:lnTo>
                          <a:pt x="48" y="108"/>
                        </a:lnTo>
                        <a:lnTo>
                          <a:pt x="0" y="105"/>
                        </a:lnTo>
                        <a:lnTo>
                          <a:pt x="57" y="0"/>
                        </a:lnTo>
                        <a:close/>
                      </a:path>
                    </a:pathLst>
                  </a:custGeom>
                  <a:solidFill>
                    <a:schemeClr val="bg1"/>
                  </a:soli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mn-ea"/>
                    </a:endParaRPr>
                  </a:p>
                </p:txBody>
              </p:sp>
              <p:sp>
                <p:nvSpPr>
                  <p:cNvPr id="337" name="Line 160">
                    <a:extLst>
                      <a:ext uri="{FF2B5EF4-FFF2-40B4-BE49-F238E27FC236}">
                        <a16:creationId xmlns:a16="http://schemas.microsoft.com/office/drawing/2014/main" id="{95C4CE8D-B73F-4005-9B8D-CF6CCCD3B929}"/>
                      </a:ext>
                    </a:extLst>
                  </p:cNvPr>
                  <p:cNvSpPr>
                    <a:spLocks noChangeShapeType="1"/>
                  </p:cNvSpPr>
                  <p:nvPr/>
                </p:nvSpPr>
                <p:spPr bwMode="auto">
                  <a:xfrm flipH="1">
                    <a:off x="1943" y="2932"/>
                    <a:ext cx="57" cy="99"/>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sp>
                <p:nvSpPr>
                  <p:cNvPr id="338" name="Line 161">
                    <a:extLst>
                      <a:ext uri="{FF2B5EF4-FFF2-40B4-BE49-F238E27FC236}">
                        <a16:creationId xmlns:a16="http://schemas.microsoft.com/office/drawing/2014/main" id="{B85CE3CC-90F7-4CDF-9A76-0505F7C114BE}"/>
                      </a:ext>
                    </a:extLst>
                  </p:cNvPr>
                  <p:cNvSpPr>
                    <a:spLocks noChangeShapeType="1"/>
                  </p:cNvSpPr>
                  <p:nvPr/>
                </p:nvSpPr>
                <p:spPr bwMode="auto">
                  <a:xfrm flipH="1">
                    <a:off x="1985" y="2938"/>
                    <a:ext cx="57" cy="99"/>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grpSp>
            <p:grpSp>
              <p:nvGrpSpPr>
                <p:cNvPr id="332" name="Group 162">
                  <a:extLst>
                    <a:ext uri="{FF2B5EF4-FFF2-40B4-BE49-F238E27FC236}">
                      <a16:creationId xmlns:a16="http://schemas.microsoft.com/office/drawing/2014/main" id="{17F6BD6F-7B19-458B-B17F-55A2C4BAA8E4}"/>
                    </a:ext>
                  </a:extLst>
                </p:cNvPr>
                <p:cNvGrpSpPr>
                  <a:grpSpLocks/>
                </p:cNvGrpSpPr>
                <p:nvPr/>
              </p:nvGrpSpPr>
              <p:grpSpPr bwMode="auto">
                <a:xfrm>
                  <a:off x="2136" y="2826"/>
                  <a:ext cx="111" cy="109"/>
                  <a:chOff x="1941" y="2928"/>
                  <a:chExt cx="111" cy="109"/>
                </a:xfrm>
              </p:grpSpPr>
              <p:sp>
                <p:nvSpPr>
                  <p:cNvPr id="333" name="Freeform 163">
                    <a:extLst>
                      <a:ext uri="{FF2B5EF4-FFF2-40B4-BE49-F238E27FC236}">
                        <a16:creationId xmlns:a16="http://schemas.microsoft.com/office/drawing/2014/main" id="{B1424BCB-6948-4EC8-8302-1DC28A273CA1}"/>
                      </a:ext>
                    </a:extLst>
                  </p:cNvPr>
                  <p:cNvSpPr>
                    <a:spLocks/>
                  </p:cNvSpPr>
                  <p:nvPr/>
                </p:nvSpPr>
                <p:spPr bwMode="auto">
                  <a:xfrm>
                    <a:off x="1941" y="2928"/>
                    <a:ext cx="111" cy="108"/>
                  </a:xfrm>
                  <a:custGeom>
                    <a:avLst/>
                    <a:gdLst>
                      <a:gd name="T0" fmla="*/ 57 w 111"/>
                      <a:gd name="T1" fmla="*/ 0 h 108"/>
                      <a:gd name="T2" fmla="*/ 111 w 111"/>
                      <a:gd name="T3" fmla="*/ 0 h 108"/>
                      <a:gd name="T4" fmla="*/ 48 w 111"/>
                      <a:gd name="T5" fmla="*/ 108 h 108"/>
                      <a:gd name="T6" fmla="*/ 0 w 111"/>
                      <a:gd name="T7" fmla="*/ 105 h 108"/>
                      <a:gd name="T8" fmla="*/ 57 w 111"/>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1" h="108">
                        <a:moveTo>
                          <a:pt x="57" y="0"/>
                        </a:moveTo>
                        <a:lnTo>
                          <a:pt x="111" y="0"/>
                        </a:lnTo>
                        <a:lnTo>
                          <a:pt x="48" y="108"/>
                        </a:lnTo>
                        <a:lnTo>
                          <a:pt x="0" y="105"/>
                        </a:lnTo>
                        <a:lnTo>
                          <a:pt x="57" y="0"/>
                        </a:lnTo>
                        <a:close/>
                      </a:path>
                    </a:pathLst>
                  </a:custGeom>
                  <a:solidFill>
                    <a:schemeClr val="bg1"/>
                  </a:soli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mn-ea"/>
                    </a:endParaRPr>
                  </a:p>
                </p:txBody>
              </p:sp>
              <p:sp>
                <p:nvSpPr>
                  <p:cNvPr id="334" name="Line 164">
                    <a:extLst>
                      <a:ext uri="{FF2B5EF4-FFF2-40B4-BE49-F238E27FC236}">
                        <a16:creationId xmlns:a16="http://schemas.microsoft.com/office/drawing/2014/main" id="{79688FAE-25C0-4047-BE85-2807D0A17DC1}"/>
                      </a:ext>
                    </a:extLst>
                  </p:cNvPr>
                  <p:cNvSpPr>
                    <a:spLocks noChangeShapeType="1"/>
                  </p:cNvSpPr>
                  <p:nvPr/>
                </p:nvSpPr>
                <p:spPr bwMode="auto">
                  <a:xfrm flipH="1">
                    <a:off x="1943" y="2932"/>
                    <a:ext cx="57" cy="99"/>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sp>
                <p:nvSpPr>
                  <p:cNvPr id="335" name="Line 165">
                    <a:extLst>
                      <a:ext uri="{FF2B5EF4-FFF2-40B4-BE49-F238E27FC236}">
                        <a16:creationId xmlns:a16="http://schemas.microsoft.com/office/drawing/2014/main" id="{52C00D5D-306F-435B-85B3-879BB1A82E45}"/>
                      </a:ext>
                    </a:extLst>
                  </p:cNvPr>
                  <p:cNvSpPr>
                    <a:spLocks noChangeShapeType="1"/>
                  </p:cNvSpPr>
                  <p:nvPr/>
                </p:nvSpPr>
                <p:spPr bwMode="auto">
                  <a:xfrm flipH="1">
                    <a:off x="1985" y="2938"/>
                    <a:ext cx="57" cy="99"/>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grpSp>
          </p:grpSp>
        </p:grpSp>
        <p:sp>
          <p:nvSpPr>
            <p:cNvPr id="325" name="Text Box 166">
              <a:extLst>
                <a:ext uri="{FF2B5EF4-FFF2-40B4-BE49-F238E27FC236}">
                  <a16:creationId xmlns:a16="http://schemas.microsoft.com/office/drawing/2014/main" id="{223354BA-37D3-4F90-8C92-9A8BD904BF6B}"/>
                </a:ext>
              </a:extLst>
            </p:cNvPr>
            <p:cNvSpPr txBox="1">
              <a:spLocks noChangeArrowheads="1"/>
            </p:cNvSpPr>
            <p:nvPr/>
          </p:nvSpPr>
          <p:spPr bwMode="auto">
            <a:xfrm>
              <a:off x="554" y="1285"/>
              <a:ext cx="2855" cy="4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dirty="0">
                  <a:latin typeface="+mn-ea"/>
                  <a:ea typeface="+mn-ea"/>
                  <a:cs typeface="Arial" charset="0"/>
                </a:rPr>
                <a:t>本地代理发到外地代理的数据报：隧道，包内有包</a:t>
              </a:r>
              <a:endParaRPr lang="en-US" dirty="0">
                <a:latin typeface="+mn-ea"/>
                <a:ea typeface="+mn-ea"/>
                <a:cs typeface="Arial" charset="0"/>
              </a:endParaRPr>
            </a:p>
          </p:txBody>
        </p:sp>
      </p:grpSp>
      <p:grpSp>
        <p:nvGrpSpPr>
          <p:cNvPr id="350" name="Group 167">
            <a:extLst>
              <a:ext uri="{FF2B5EF4-FFF2-40B4-BE49-F238E27FC236}">
                <a16:creationId xmlns:a16="http://schemas.microsoft.com/office/drawing/2014/main" id="{85C4B1D9-37DD-46FF-9469-D0FDE6BBDE92}"/>
              </a:ext>
            </a:extLst>
          </p:cNvPr>
          <p:cNvGrpSpPr>
            <a:grpSpLocks/>
          </p:cNvGrpSpPr>
          <p:nvPr/>
        </p:nvGrpSpPr>
        <p:grpSpPr bwMode="auto">
          <a:xfrm>
            <a:off x="5426075" y="1611313"/>
            <a:ext cx="3567113" cy="2562225"/>
            <a:chOff x="3418" y="1015"/>
            <a:chExt cx="2247" cy="1614"/>
          </a:xfrm>
        </p:grpSpPr>
        <p:sp>
          <p:nvSpPr>
            <p:cNvPr id="351" name="Rectangle 168">
              <a:extLst>
                <a:ext uri="{FF2B5EF4-FFF2-40B4-BE49-F238E27FC236}">
                  <a16:creationId xmlns:a16="http://schemas.microsoft.com/office/drawing/2014/main" id="{768F058A-FEFC-42D0-A669-5867FDC4F462}"/>
                </a:ext>
              </a:extLst>
            </p:cNvPr>
            <p:cNvSpPr>
              <a:spLocks noChangeArrowheads="1"/>
            </p:cNvSpPr>
            <p:nvPr/>
          </p:nvSpPr>
          <p:spPr bwMode="auto">
            <a:xfrm>
              <a:off x="4382" y="2569"/>
              <a:ext cx="263" cy="60"/>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mn-ea"/>
                <a:cs typeface="Arial" charset="0"/>
              </a:endParaRPr>
            </a:p>
          </p:txBody>
        </p:sp>
        <p:sp>
          <p:nvSpPr>
            <p:cNvPr id="352" name="Freeform 169">
              <a:extLst>
                <a:ext uri="{FF2B5EF4-FFF2-40B4-BE49-F238E27FC236}">
                  <a16:creationId xmlns:a16="http://schemas.microsoft.com/office/drawing/2014/main" id="{7B6EEBFB-755A-4FD8-ABEB-2740A9232DA0}"/>
                </a:ext>
              </a:extLst>
            </p:cNvPr>
            <p:cNvSpPr>
              <a:spLocks/>
            </p:cNvSpPr>
            <p:nvPr/>
          </p:nvSpPr>
          <p:spPr bwMode="auto">
            <a:xfrm>
              <a:off x="3693" y="1469"/>
              <a:ext cx="1849" cy="1132"/>
            </a:xfrm>
            <a:custGeom>
              <a:avLst/>
              <a:gdLst>
                <a:gd name="T0" fmla="*/ 779 w 1849"/>
                <a:gd name="T1" fmla="*/ 1132 h 1132"/>
                <a:gd name="T2" fmla="*/ 686 w 1849"/>
                <a:gd name="T3" fmla="*/ 344 h 1132"/>
                <a:gd name="T4" fmla="*/ 0 w 1849"/>
                <a:gd name="T5" fmla="*/ 39 h 1132"/>
                <a:gd name="T6" fmla="*/ 1849 w 1849"/>
                <a:gd name="T7" fmla="*/ 49 h 1132"/>
                <a:gd name="T8" fmla="*/ 1375 w 1849"/>
                <a:gd name="T9" fmla="*/ 337 h 1132"/>
                <a:gd name="T10" fmla="*/ 906 w 1849"/>
                <a:gd name="T11" fmla="*/ 996 h 1132"/>
                <a:gd name="T12" fmla="*/ 779 w 1849"/>
                <a:gd name="T13" fmla="*/ 1132 h 113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49" h="1132">
                  <a:moveTo>
                    <a:pt x="779" y="1132"/>
                  </a:moveTo>
                  <a:cubicBezTo>
                    <a:pt x="779" y="1132"/>
                    <a:pt x="1078" y="499"/>
                    <a:pt x="686" y="344"/>
                  </a:cubicBezTo>
                  <a:cubicBezTo>
                    <a:pt x="294" y="189"/>
                    <a:pt x="13" y="45"/>
                    <a:pt x="0" y="39"/>
                  </a:cubicBezTo>
                  <a:cubicBezTo>
                    <a:pt x="13" y="57"/>
                    <a:pt x="1378" y="0"/>
                    <a:pt x="1849" y="49"/>
                  </a:cubicBezTo>
                  <a:cubicBezTo>
                    <a:pt x="1847" y="41"/>
                    <a:pt x="1471" y="183"/>
                    <a:pt x="1375" y="337"/>
                  </a:cubicBezTo>
                  <a:cubicBezTo>
                    <a:pt x="1279" y="491"/>
                    <a:pt x="898" y="1013"/>
                    <a:pt x="906" y="996"/>
                  </a:cubicBezTo>
                  <a:cubicBezTo>
                    <a:pt x="906" y="1013"/>
                    <a:pt x="779" y="1132"/>
                    <a:pt x="779" y="1132"/>
                  </a:cubicBezTo>
                  <a:close/>
                </a:path>
              </a:pathLst>
            </a:custGeom>
            <a:gradFill rotWithShape="1">
              <a:gsLst>
                <a:gs pos="0">
                  <a:schemeClr val="bg2"/>
                </a:gs>
                <a:gs pos="100000">
                  <a:srgbClr val="FFFFFF"/>
                </a:gs>
              </a:gsLst>
              <a:lin ang="54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mn-ea"/>
              </a:endParaRPr>
            </a:p>
          </p:txBody>
        </p:sp>
        <p:grpSp>
          <p:nvGrpSpPr>
            <p:cNvPr id="353" name="Group 170">
              <a:extLst>
                <a:ext uri="{FF2B5EF4-FFF2-40B4-BE49-F238E27FC236}">
                  <a16:creationId xmlns:a16="http://schemas.microsoft.com/office/drawing/2014/main" id="{24B5ED5A-26CA-45BB-87A2-3B5EA6C2B66D}"/>
                </a:ext>
              </a:extLst>
            </p:cNvPr>
            <p:cNvGrpSpPr>
              <a:grpSpLocks/>
            </p:cNvGrpSpPr>
            <p:nvPr/>
          </p:nvGrpSpPr>
          <p:grpSpPr bwMode="auto">
            <a:xfrm>
              <a:off x="3672" y="1254"/>
              <a:ext cx="1868" cy="286"/>
              <a:chOff x="527" y="2649"/>
              <a:chExt cx="1868" cy="286"/>
            </a:xfrm>
          </p:grpSpPr>
          <p:sp>
            <p:nvSpPr>
              <p:cNvPr id="355" name="Rectangle 171">
                <a:extLst>
                  <a:ext uri="{FF2B5EF4-FFF2-40B4-BE49-F238E27FC236}">
                    <a16:creationId xmlns:a16="http://schemas.microsoft.com/office/drawing/2014/main" id="{0B8F1A5C-FBC1-4038-8664-4B90EE8A5B7C}"/>
                  </a:ext>
                </a:extLst>
              </p:cNvPr>
              <p:cNvSpPr>
                <a:spLocks noChangeArrowheads="1"/>
              </p:cNvSpPr>
              <p:nvPr/>
            </p:nvSpPr>
            <p:spPr bwMode="auto">
              <a:xfrm>
                <a:off x="546" y="2680"/>
                <a:ext cx="1849" cy="239"/>
              </a:xfrm>
              <a:prstGeom prst="rect">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mn-ea"/>
                  <a:cs typeface="Arial" charset="0"/>
                </a:endParaRPr>
              </a:p>
            </p:txBody>
          </p:sp>
          <p:sp>
            <p:nvSpPr>
              <p:cNvPr id="356" name="Text Box 172">
                <a:extLst>
                  <a:ext uri="{FF2B5EF4-FFF2-40B4-BE49-F238E27FC236}">
                    <a16:creationId xmlns:a16="http://schemas.microsoft.com/office/drawing/2014/main" id="{8C1A1BA2-BC42-40A7-83CB-59C3334152A1}"/>
                  </a:ext>
                </a:extLst>
              </p:cNvPr>
              <p:cNvSpPr txBox="1">
                <a:spLocks noChangeArrowheads="1"/>
              </p:cNvSpPr>
              <p:nvPr/>
            </p:nvSpPr>
            <p:spPr bwMode="auto">
              <a:xfrm>
                <a:off x="527" y="2698"/>
                <a:ext cx="1780"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sz="1600" dirty="0">
                    <a:latin typeface="+mn-ea"/>
                    <a:ea typeface="+mn-ea"/>
                    <a:cs typeface="Arial" charset="0"/>
                  </a:rPr>
                  <a:t>目的：</a:t>
                </a:r>
                <a:r>
                  <a:rPr lang="en-US" sz="1600" dirty="0">
                    <a:latin typeface="+mn-ea"/>
                    <a:ea typeface="+mn-ea"/>
                    <a:cs typeface="Arial" charset="0"/>
                  </a:rPr>
                  <a:t>128.119.40.186</a:t>
                </a:r>
              </a:p>
            </p:txBody>
          </p:sp>
          <p:sp>
            <p:nvSpPr>
              <p:cNvPr id="357" name="Line 173">
                <a:extLst>
                  <a:ext uri="{FF2B5EF4-FFF2-40B4-BE49-F238E27FC236}">
                    <a16:creationId xmlns:a16="http://schemas.microsoft.com/office/drawing/2014/main" id="{98E1CF1F-A51E-4571-ABBB-96E923FF6EB5}"/>
                  </a:ext>
                </a:extLst>
              </p:cNvPr>
              <p:cNvSpPr>
                <a:spLocks noChangeShapeType="1"/>
              </p:cNvSpPr>
              <p:nvPr/>
            </p:nvSpPr>
            <p:spPr bwMode="auto">
              <a:xfrm>
                <a:off x="1847" y="2680"/>
                <a:ext cx="3" cy="23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grpSp>
            <p:nvGrpSpPr>
              <p:cNvPr id="358" name="Group 174">
                <a:extLst>
                  <a:ext uri="{FF2B5EF4-FFF2-40B4-BE49-F238E27FC236}">
                    <a16:creationId xmlns:a16="http://schemas.microsoft.com/office/drawing/2014/main" id="{D6C00F1B-9DCE-479F-8B74-D46C52EAC2FD}"/>
                  </a:ext>
                </a:extLst>
              </p:cNvPr>
              <p:cNvGrpSpPr>
                <a:grpSpLocks/>
              </p:cNvGrpSpPr>
              <p:nvPr/>
            </p:nvGrpSpPr>
            <p:grpSpPr bwMode="auto">
              <a:xfrm>
                <a:off x="2148" y="2649"/>
                <a:ext cx="111" cy="109"/>
                <a:chOff x="1941" y="2928"/>
                <a:chExt cx="111" cy="109"/>
              </a:xfrm>
            </p:grpSpPr>
            <p:sp>
              <p:nvSpPr>
                <p:cNvPr id="363" name="Freeform 175">
                  <a:extLst>
                    <a:ext uri="{FF2B5EF4-FFF2-40B4-BE49-F238E27FC236}">
                      <a16:creationId xmlns:a16="http://schemas.microsoft.com/office/drawing/2014/main" id="{92CE9A58-5072-4905-A304-3F2C2D2772A4}"/>
                    </a:ext>
                  </a:extLst>
                </p:cNvPr>
                <p:cNvSpPr>
                  <a:spLocks/>
                </p:cNvSpPr>
                <p:nvPr/>
              </p:nvSpPr>
              <p:spPr bwMode="auto">
                <a:xfrm>
                  <a:off x="1941" y="2928"/>
                  <a:ext cx="111" cy="108"/>
                </a:xfrm>
                <a:custGeom>
                  <a:avLst/>
                  <a:gdLst>
                    <a:gd name="T0" fmla="*/ 57 w 111"/>
                    <a:gd name="T1" fmla="*/ 0 h 108"/>
                    <a:gd name="T2" fmla="*/ 111 w 111"/>
                    <a:gd name="T3" fmla="*/ 0 h 108"/>
                    <a:gd name="T4" fmla="*/ 48 w 111"/>
                    <a:gd name="T5" fmla="*/ 108 h 108"/>
                    <a:gd name="T6" fmla="*/ 0 w 111"/>
                    <a:gd name="T7" fmla="*/ 105 h 108"/>
                    <a:gd name="T8" fmla="*/ 57 w 111"/>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1" h="108">
                      <a:moveTo>
                        <a:pt x="57" y="0"/>
                      </a:moveTo>
                      <a:lnTo>
                        <a:pt x="111" y="0"/>
                      </a:lnTo>
                      <a:lnTo>
                        <a:pt x="48" y="108"/>
                      </a:lnTo>
                      <a:lnTo>
                        <a:pt x="0" y="105"/>
                      </a:lnTo>
                      <a:lnTo>
                        <a:pt x="57" y="0"/>
                      </a:lnTo>
                      <a:close/>
                    </a:path>
                  </a:pathLst>
                </a:custGeom>
                <a:solidFill>
                  <a:schemeClr val="bg1"/>
                </a:soli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mn-ea"/>
                  </a:endParaRPr>
                </a:p>
              </p:txBody>
            </p:sp>
            <p:sp>
              <p:nvSpPr>
                <p:cNvPr id="364" name="Line 176">
                  <a:extLst>
                    <a:ext uri="{FF2B5EF4-FFF2-40B4-BE49-F238E27FC236}">
                      <a16:creationId xmlns:a16="http://schemas.microsoft.com/office/drawing/2014/main" id="{81020E82-7190-419D-9690-4CCD974151A1}"/>
                    </a:ext>
                  </a:extLst>
                </p:cNvPr>
                <p:cNvSpPr>
                  <a:spLocks noChangeShapeType="1"/>
                </p:cNvSpPr>
                <p:nvPr/>
              </p:nvSpPr>
              <p:spPr bwMode="auto">
                <a:xfrm flipH="1">
                  <a:off x="1943" y="2932"/>
                  <a:ext cx="57" cy="99"/>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sp>
              <p:nvSpPr>
                <p:cNvPr id="365" name="Line 177">
                  <a:extLst>
                    <a:ext uri="{FF2B5EF4-FFF2-40B4-BE49-F238E27FC236}">
                      <a16:creationId xmlns:a16="http://schemas.microsoft.com/office/drawing/2014/main" id="{C83E8A7D-B987-4CA9-B935-D1F78361F42B}"/>
                    </a:ext>
                  </a:extLst>
                </p:cNvPr>
                <p:cNvSpPr>
                  <a:spLocks noChangeShapeType="1"/>
                </p:cNvSpPr>
                <p:nvPr/>
              </p:nvSpPr>
              <p:spPr bwMode="auto">
                <a:xfrm flipH="1">
                  <a:off x="1985" y="2938"/>
                  <a:ext cx="57" cy="99"/>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grpSp>
          <p:grpSp>
            <p:nvGrpSpPr>
              <p:cNvPr id="359" name="Group 178">
                <a:extLst>
                  <a:ext uri="{FF2B5EF4-FFF2-40B4-BE49-F238E27FC236}">
                    <a16:creationId xmlns:a16="http://schemas.microsoft.com/office/drawing/2014/main" id="{4964AC5A-EB72-4523-82A8-F836689ACD6D}"/>
                  </a:ext>
                </a:extLst>
              </p:cNvPr>
              <p:cNvGrpSpPr>
                <a:grpSpLocks/>
              </p:cNvGrpSpPr>
              <p:nvPr/>
            </p:nvGrpSpPr>
            <p:grpSpPr bwMode="auto">
              <a:xfrm>
                <a:off x="2136" y="2826"/>
                <a:ext cx="111" cy="109"/>
                <a:chOff x="1941" y="2928"/>
                <a:chExt cx="111" cy="109"/>
              </a:xfrm>
            </p:grpSpPr>
            <p:sp>
              <p:nvSpPr>
                <p:cNvPr id="360" name="Freeform 179">
                  <a:extLst>
                    <a:ext uri="{FF2B5EF4-FFF2-40B4-BE49-F238E27FC236}">
                      <a16:creationId xmlns:a16="http://schemas.microsoft.com/office/drawing/2014/main" id="{E9D1F280-31AB-48B7-92F5-886D977AC278}"/>
                    </a:ext>
                  </a:extLst>
                </p:cNvPr>
                <p:cNvSpPr>
                  <a:spLocks/>
                </p:cNvSpPr>
                <p:nvPr/>
              </p:nvSpPr>
              <p:spPr bwMode="auto">
                <a:xfrm>
                  <a:off x="1941" y="2928"/>
                  <a:ext cx="111" cy="108"/>
                </a:xfrm>
                <a:custGeom>
                  <a:avLst/>
                  <a:gdLst>
                    <a:gd name="T0" fmla="*/ 57 w 111"/>
                    <a:gd name="T1" fmla="*/ 0 h 108"/>
                    <a:gd name="T2" fmla="*/ 111 w 111"/>
                    <a:gd name="T3" fmla="*/ 0 h 108"/>
                    <a:gd name="T4" fmla="*/ 48 w 111"/>
                    <a:gd name="T5" fmla="*/ 108 h 108"/>
                    <a:gd name="T6" fmla="*/ 0 w 111"/>
                    <a:gd name="T7" fmla="*/ 105 h 108"/>
                    <a:gd name="T8" fmla="*/ 57 w 111"/>
                    <a:gd name="T9" fmla="*/ 0 h 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1" h="108">
                      <a:moveTo>
                        <a:pt x="57" y="0"/>
                      </a:moveTo>
                      <a:lnTo>
                        <a:pt x="111" y="0"/>
                      </a:lnTo>
                      <a:lnTo>
                        <a:pt x="48" y="108"/>
                      </a:lnTo>
                      <a:lnTo>
                        <a:pt x="0" y="105"/>
                      </a:lnTo>
                      <a:lnTo>
                        <a:pt x="57" y="0"/>
                      </a:lnTo>
                      <a:close/>
                    </a:path>
                  </a:pathLst>
                </a:custGeom>
                <a:solidFill>
                  <a:schemeClr val="bg1"/>
                </a:soli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dirty="0">
                    <a:latin typeface="+mn-ea"/>
                  </a:endParaRPr>
                </a:p>
              </p:txBody>
            </p:sp>
            <p:sp>
              <p:nvSpPr>
                <p:cNvPr id="361" name="Line 180">
                  <a:extLst>
                    <a:ext uri="{FF2B5EF4-FFF2-40B4-BE49-F238E27FC236}">
                      <a16:creationId xmlns:a16="http://schemas.microsoft.com/office/drawing/2014/main" id="{3A5D1180-C579-4327-96FC-5750301F0139}"/>
                    </a:ext>
                  </a:extLst>
                </p:cNvPr>
                <p:cNvSpPr>
                  <a:spLocks noChangeShapeType="1"/>
                </p:cNvSpPr>
                <p:nvPr/>
              </p:nvSpPr>
              <p:spPr bwMode="auto">
                <a:xfrm flipH="1">
                  <a:off x="1943" y="2932"/>
                  <a:ext cx="57" cy="99"/>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sp>
              <p:nvSpPr>
                <p:cNvPr id="362" name="Line 181">
                  <a:extLst>
                    <a:ext uri="{FF2B5EF4-FFF2-40B4-BE49-F238E27FC236}">
                      <a16:creationId xmlns:a16="http://schemas.microsoft.com/office/drawing/2014/main" id="{97526198-14B6-4EB5-97D8-1B8289229FD1}"/>
                    </a:ext>
                  </a:extLst>
                </p:cNvPr>
                <p:cNvSpPr>
                  <a:spLocks noChangeShapeType="1"/>
                </p:cNvSpPr>
                <p:nvPr/>
              </p:nvSpPr>
              <p:spPr bwMode="auto">
                <a:xfrm flipH="1">
                  <a:off x="1985" y="2938"/>
                  <a:ext cx="57" cy="99"/>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latin typeface="+mn-ea"/>
                    <a:cs typeface="+mn-cs"/>
                  </a:endParaRPr>
                </a:p>
              </p:txBody>
            </p:sp>
          </p:grpSp>
        </p:grpSp>
        <p:sp>
          <p:nvSpPr>
            <p:cNvPr id="354" name="Text Box 182">
              <a:extLst>
                <a:ext uri="{FF2B5EF4-FFF2-40B4-BE49-F238E27FC236}">
                  <a16:creationId xmlns:a16="http://schemas.microsoft.com/office/drawing/2014/main" id="{0D95E81A-4881-47B3-8735-3D4E6390B447}"/>
                </a:ext>
              </a:extLst>
            </p:cNvPr>
            <p:cNvSpPr txBox="1">
              <a:spLocks noChangeArrowheads="1"/>
            </p:cNvSpPr>
            <p:nvPr/>
          </p:nvSpPr>
          <p:spPr bwMode="auto">
            <a:xfrm>
              <a:off x="3418" y="1015"/>
              <a:ext cx="2247"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zh-CN" altLang="en-US" dirty="0">
                  <a:latin typeface="+mn-ea"/>
                  <a:ea typeface="+mn-ea"/>
                  <a:cs typeface="Arial" charset="0"/>
                </a:rPr>
                <a:t>外地代理转发到移动节点</a:t>
              </a:r>
              <a:endParaRPr lang="en-US" dirty="0">
                <a:latin typeface="+mn-ea"/>
                <a:ea typeface="+mn-ea"/>
                <a:cs typeface="Arial" charset="0"/>
              </a:endParaRPr>
            </a:p>
          </p:txBody>
        </p:sp>
      </p:grpSp>
      <p:grpSp>
        <p:nvGrpSpPr>
          <p:cNvPr id="366" name="Group 44">
            <a:extLst>
              <a:ext uri="{FF2B5EF4-FFF2-40B4-BE49-F238E27FC236}">
                <a16:creationId xmlns:a16="http://schemas.microsoft.com/office/drawing/2014/main" id="{2854A759-05F6-41B1-923E-9D3103514F49}"/>
              </a:ext>
            </a:extLst>
          </p:cNvPr>
          <p:cNvGrpSpPr>
            <a:grpSpLocks/>
          </p:cNvGrpSpPr>
          <p:nvPr/>
        </p:nvGrpSpPr>
        <p:grpSpPr bwMode="auto">
          <a:xfrm>
            <a:off x="4413588" y="5557985"/>
            <a:ext cx="568325" cy="481012"/>
            <a:chOff x="-44" y="1473"/>
            <a:chExt cx="981" cy="1105"/>
          </a:xfrm>
        </p:grpSpPr>
        <p:pic>
          <p:nvPicPr>
            <p:cNvPr id="367" name="Picture 45" descr="desktop_computer_stylized_medium">
              <a:extLst>
                <a:ext uri="{FF2B5EF4-FFF2-40B4-BE49-F238E27FC236}">
                  <a16:creationId xmlns:a16="http://schemas.microsoft.com/office/drawing/2014/main" id="{494197F8-246D-4A11-9E59-F2EC7531813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68" name="Freeform 46">
              <a:extLst>
                <a:ext uri="{FF2B5EF4-FFF2-40B4-BE49-F238E27FC236}">
                  <a16:creationId xmlns:a16="http://schemas.microsoft.com/office/drawing/2014/main" id="{9BA607C9-74F0-4C58-81E8-F5051A100FAF}"/>
                </a:ext>
              </a:extLst>
            </p:cNvPr>
            <p:cNvSpPr>
              <a:spLocks/>
            </p:cNvSpPr>
            <p:nvPr/>
          </p:nvSpPr>
          <p:spPr bwMode="auto">
            <a:xfrm flipH="1">
              <a:off x="374" y="1579"/>
              <a:ext cx="477" cy="506"/>
            </a:xfrm>
            <a:custGeom>
              <a:avLst/>
              <a:gdLst>
                <a:gd name="T0" fmla="*/ 0 w 356"/>
                <a:gd name="T1" fmla="*/ 0 h 368"/>
                <a:gd name="T2" fmla="*/ 1296 w 356"/>
                <a:gd name="T3" fmla="*/ 69 h 368"/>
                <a:gd name="T4" fmla="*/ 1537 w 356"/>
                <a:gd name="T5" fmla="*/ 1447 h 368"/>
                <a:gd name="T6" fmla="*/ 339 w 356"/>
                <a:gd name="T7" fmla="*/ 1810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endParaRPr lang="en-US">
                <a:latin typeface="+mn-ea"/>
              </a:endParaRPr>
            </a:p>
          </p:txBody>
        </p:sp>
      </p:grpSp>
    </p:spTree>
    <p:extLst>
      <p:ext uri="{BB962C8B-B14F-4D97-AF65-F5344CB8AC3E}">
        <p14:creationId xmlns:p14="http://schemas.microsoft.com/office/powerpoint/2010/main" val="32794600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4E1A31-8C9E-41E4-A5C0-9CD1CA3DC858}"/>
              </a:ext>
            </a:extLst>
          </p:cNvPr>
          <p:cNvSpPr>
            <a:spLocks noGrp="1"/>
          </p:cNvSpPr>
          <p:nvPr>
            <p:ph type="title"/>
          </p:nvPr>
        </p:nvSpPr>
        <p:spPr/>
        <p:txBody>
          <a:bodyPr/>
          <a:lstStyle/>
          <a:p>
            <a:r>
              <a:rPr lang="zh-CN" altLang="en-US" dirty="0"/>
              <a:t>移动</a:t>
            </a:r>
            <a:r>
              <a:rPr lang="en-US" altLang="zh-CN" dirty="0"/>
              <a:t>IP</a:t>
            </a:r>
            <a:r>
              <a:rPr lang="zh-CN" altLang="en-US" dirty="0"/>
              <a:t>：代理发现</a:t>
            </a:r>
          </a:p>
        </p:txBody>
      </p:sp>
      <p:sp>
        <p:nvSpPr>
          <p:cNvPr id="4" name="灯片编号占位符 3">
            <a:extLst>
              <a:ext uri="{FF2B5EF4-FFF2-40B4-BE49-F238E27FC236}">
                <a16:creationId xmlns:a16="http://schemas.microsoft.com/office/drawing/2014/main" id="{D4C90458-2E20-4D73-B33F-26BC916CBCAC}"/>
              </a:ext>
            </a:extLst>
          </p:cNvPr>
          <p:cNvSpPr>
            <a:spLocks noGrp="1"/>
          </p:cNvSpPr>
          <p:nvPr>
            <p:ph type="sldNum" sz="quarter" idx="12"/>
          </p:nvPr>
        </p:nvSpPr>
        <p:spPr/>
        <p:txBody>
          <a:bodyPr/>
          <a:lstStyle/>
          <a:p>
            <a:fld id="{E3FA5FAF-8A25-4B6E-94B7-5CA30A873E9A}" type="slidenum">
              <a:rPr lang="zh-CN" altLang="en-US" smtClean="0"/>
              <a:pPr/>
              <a:t>61</a:t>
            </a:fld>
            <a:endParaRPr lang="zh-CN" altLang="en-US"/>
          </a:p>
        </p:txBody>
      </p:sp>
      <p:sp>
        <p:nvSpPr>
          <p:cNvPr id="5" name="Rectangle 3">
            <a:extLst>
              <a:ext uri="{FF2B5EF4-FFF2-40B4-BE49-F238E27FC236}">
                <a16:creationId xmlns:a16="http://schemas.microsoft.com/office/drawing/2014/main" id="{3D417001-DC9E-4F4C-AF03-0C03CBFDBE10}"/>
              </a:ext>
            </a:extLst>
          </p:cNvPr>
          <p:cNvSpPr txBox="1">
            <a:spLocks noChangeArrowheads="1"/>
          </p:cNvSpPr>
          <p:nvPr/>
        </p:nvSpPr>
        <p:spPr bwMode="auto">
          <a:xfrm>
            <a:off x="549275" y="1717138"/>
            <a:ext cx="8034338"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a:defRPr/>
            </a:pPr>
            <a:r>
              <a:rPr lang="zh-CN" altLang="en-US" sz="2400" kern="0" dirty="0">
                <a:solidFill>
                  <a:srgbClr val="C00000"/>
                </a:solidFill>
                <a:latin typeface="Arial" charset="0"/>
                <a:cs typeface="Arial" charset="0"/>
              </a:rPr>
              <a:t>代理通告：</a:t>
            </a:r>
            <a:r>
              <a:rPr lang="zh-CN" altLang="en-US" sz="2400" kern="0" dirty="0">
                <a:latin typeface="Arial" charset="0"/>
                <a:cs typeface="Arial" charset="0"/>
              </a:rPr>
              <a:t>外地</a:t>
            </a:r>
            <a:r>
              <a:rPr lang="en-US" altLang="zh-CN" sz="2400" kern="0" dirty="0">
                <a:latin typeface="Arial" charset="0"/>
                <a:cs typeface="Arial" charset="0"/>
              </a:rPr>
              <a:t>/</a:t>
            </a:r>
            <a:r>
              <a:rPr lang="zh-CN" altLang="en-US" sz="2400" kern="0" dirty="0">
                <a:latin typeface="Arial" charset="0"/>
                <a:cs typeface="Arial" charset="0"/>
              </a:rPr>
              <a:t>本地代理广播</a:t>
            </a:r>
            <a:r>
              <a:rPr lang="en-US" altLang="zh-CN" sz="2400" kern="0" dirty="0">
                <a:latin typeface="Arial" charset="0"/>
                <a:cs typeface="Arial" charset="0"/>
              </a:rPr>
              <a:t>ICMP</a:t>
            </a:r>
            <a:r>
              <a:rPr lang="zh-CN" altLang="en-US" sz="2400" kern="0" dirty="0">
                <a:latin typeface="Arial" charset="0"/>
                <a:cs typeface="Arial" charset="0"/>
              </a:rPr>
              <a:t>代理通告消息</a:t>
            </a:r>
            <a:r>
              <a:rPr lang="en-US" sz="2400" kern="0" dirty="0">
                <a:latin typeface="Arial" charset="0"/>
                <a:cs typeface="Arial" charset="0"/>
              </a:rPr>
              <a:t> </a:t>
            </a:r>
            <a:r>
              <a:rPr lang="en-US" sz="2000" kern="0" dirty="0">
                <a:latin typeface="Arial" charset="0"/>
                <a:cs typeface="Arial" charset="0"/>
              </a:rPr>
              <a:t>(</a:t>
            </a:r>
            <a:r>
              <a:rPr lang="en-US" sz="2000" kern="0" dirty="0" err="1">
                <a:latin typeface="Arial" charset="0"/>
                <a:cs typeface="Arial" charset="0"/>
              </a:rPr>
              <a:t>typefield</a:t>
            </a:r>
            <a:r>
              <a:rPr lang="en-US" sz="2000" kern="0" dirty="0">
                <a:latin typeface="Arial" charset="0"/>
                <a:cs typeface="Arial" charset="0"/>
              </a:rPr>
              <a:t> = 9</a:t>
            </a:r>
            <a:r>
              <a:rPr lang="zh-CN" altLang="en-US" sz="2000" kern="0" dirty="0">
                <a:latin typeface="Arial" charset="0"/>
                <a:cs typeface="Arial" charset="0"/>
              </a:rPr>
              <a:t>，</a:t>
            </a:r>
            <a:r>
              <a:rPr lang="en-US" altLang="zh-CN" sz="2000" kern="0" dirty="0">
                <a:latin typeface="Arial" charset="0"/>
                <a:cs typeface="Arial" charset="0"/>
              </a:rPr>
              <a:t>code=0</a:t>
            </a:r>
            <a:r>
              <a:rPr lang="en-US" sz="2000" kern="0" dirty="0">
                <a:latin typeface="Arial" charset="0"/>
                <a:cs typeface="Arial" charset="0"/>
              </a:rPr>
              <a:t>)</a:t>
            </a:r>
          </a:p>
        </p:txBody>
      </p:sp>
      <p:graphicFrame>
        <p:nvGraphicFramePr>
          <p:cNvPr id="6" name="Object 4">
            <a:extLst>
              <a:ext uri="{FF2B5EF4-FFF2-40B4-BE49-F238E27FC236}">
                <a16:creationId xmlns:a16="http://schemas.microsoft.com/office/drawing/2014/main" id="{B681289F-E765-4EC1-ADF2-49470DE2EA34}"/>
              </a:ext>
            </a:extLst>
          </p:cNvPr>
          <p:cNvGraphicFramePr>
            <a:graphicFrameLocks noChangeAspect="1"/>
          </p:cNvGraphicFramePr>
          <p:nvPr>
            <p:extLst>
              <p:ext uri="{D42A27DB-BD31-4B8C-83A1-F6EECF244321}">
                <p14:modId xmlns:p14="http://schemas.microsoft.com/office/powerpoint/2010/main" val="1001678112"/>
              </p:ext>
            </p:extLst>
          </p:nvPr>
        </p:nvGraphicFramePr>
        <p:xfrm>
          <a:off x="2825750" y="2714625"/>
          <a:ext cx="5465763" cy="3957638"/>
        </p:xfrm>
        <a:graphic>
          <a:graphicData uri="http://schemas.openxmlformats.org/presentationml/2006/ole">
            <mc:AlternateContent xmlns:mc="http://schemas.openxmlformats.org/markup-compatibility/2006">
              <mc:Choice xmlns:v="urn:schemas-microsoft-com:vml" Requires="v">
                <p:oleObj spid="_x0000_s4125" name="Picture" r:id="rId3" imgW="4048200" imgH="2924280" progId="Word.Picture.8">
                  <p:embed/>
                </p:oleObj>
              </mc:Choice>
              <mc:Fallback>
                <p:oleObj name="Picture" r:id="rId3" imgW="4048200" imgH="2924280" progId="Word.Picture.8">
                  <p:embed/>
                  <p:pic>
                    <p:nvPicPr>
                      <p:cNvPr id="129029" name="Object 4"/>
                      <p:cNvPicPr>
                        <a:picLocks noGrp="1" noChangeAspect="1" noChangeArrowheads="1"/>
                      </p:cNvPicPr>
                      <p:nvPr/>
                    </p:nvPicPr>
                    <p:blipFill>
                      <a:blip r:embed="rId4"/>
                      <a:srcRect/>
                      <a:stretch>
                        <a:fillRect/>
                      </a:stretch>
                    </p:blipFill>
                    <p:spPr bwMode="auto">
                      <a:xfrm>
                        <a:off x="2825750" y="2714625"/>
                        <a:ext cx="5465763" cy="3957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Box 5">
            <a:extLst>
              <a:ext uri="{FF2B5EF4-FFF2-40B4-BE49-F238E27FC236}">
                <a16:creationId xmlns:a16="http://schemas.microsoft.com/office/drawing/2014/main" id="{78B3FA1F-BE8E-47C9-9F2E-06F3717BC0B8}"/>
              </a:ext>
            </a:extLst>
          </p:cNvPr>
          <p:cNvSpPr txBox="1">
            <a:spLocks noChangeArrowheads="1"/>
          </p:cNvSpPr>
          <p:nvPr/>
        </p:nvSpPr>
        <p:spPr bwMode="auto">
          <a:xfrm>
            <a:off x="333375" y="4438113"/>
            <a:ext cx="2300288"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R </a:t>
            </a:r>
            <a:r>
              <a:rPr lang="zh-CN" altLang="en-US" dirty="0">
                <a:latin typeface="Arial" charset="0"/>
                <a:cs typeface="Arial" charset="0"/>
              </a:rPr>
              <a:t>比特</a:t>
            </a:r>
            <a:r>
              <a:rPr lang="en-US" dirty="0">
                <a:latin typeface="Arial" charset="0"/>
                <a:cs typeface="Arial" charset="0"/>
              </a:rPr>
              <a:t>: </a:t>
            </a:r>
            <a:r>
              <a:rPr lang="zh-CN" altLang="en-US" dirty="0">
                <a:latin typeface="Arial" charset="0"/>
                <a:cs typeface="Arial" charset="0"/>
              </a:rPr>
              <a:t>是否需要注册</a:t>
            </a:r>
            <a:endParaRPr lang="en-US" dirty="0">
              <a:latin typeface="Arial" charset="0"/>
              <a:cs typeface="Arial" charset="0"/>
            </a:endParaRPr>
          </a:p>
        </p:txBody>
      </p:sp>
      <p:sp>
        <p:nvSpPr>
          <p:cNvPr id="8" name="Text Box 6">
            <a:extLst>
              <a:ext uri="{FF2B5EF4-FFF2-40B4-BE49-F238E27FC236}">
                <a16:creationId xmlns:a16="http://schemas.microsoft.com/office/drawing/2014/main" id="{BF646E76-B5F2-4B67-9274-B07027136E3F}"/>
              </a:ext>
            </a:extLst>
          </p:cNvPr>
          <p:cNvSpPr txBox="1">
            <a:spLocks noChangeArrowheads="1"/>
          </p:cNvSpPr>
          <p:nvPr/>
        </p:nvSpPr>
        <p:spPr bwMode="auto">
          <a:xfrm>
            <a:off x="344488" y="3504663"/>
            <a:ext cx="2457450"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H,F </a:t>
            </a:r>
            <a:r>
              <a:rPr lang="zh-CN" altLang="en-US" dirty="0">
                <a:latin typeface="Arial" charset="0"/>
                <a:cs typeface="Arial" charset="0"/>
              </a:rPr>
              <a:t>比特</a:t>
            </a:r>
            <a:r>
              <a:rPr lang="en-US" dirty="0">
                <a:latin typeface="Arial" charset="0"/>
                <a:cs typeface="Arial" charset="0"/>
              </a:rPr>
              <a:t>: </a:t>
            </a:r>
            <a:r>
              <a:rPr lang="zh-CN" altLang="en-US" dirty="0">
                <a:latin typeface="Arial" charset="0"/>
                <a:cs typeface="Arial" charset="0"/>
              </a:rPr>
              <a:t>本地和</a:t>
            </a:r>
            <a:r>
              <a:rPr lang="en-US" altLang="zh-CN" dirty="0">
                <a:latin typeface="Arial" charset="0"/>
                <a:cs typeface="Arial" charset="0"/>
              </a:rPr>
              <a:t>/</a:t>
            </a:r>
            <a:r>
              <a:rPr lang="zh-CN" altLang="en-US" dirty="0">
                <a:latin typeface="Arial" charset="0"/>
                <a:cs typeface="Arial" charset="0"/>
              </a:rPr>
              <a:t>或外地代理</a:t>
            </a:r>
            <a:endParaRPr lang="en-US" dirty="0">
              <a:latin typeface="Arial" charset="0"/>
              <a:cs typeface="Arial" charset="0"/>
            </a:endParaRPr>
          </a:p>
        </p:txBody>
      </p:sp>
      <p:sp>
        <p:nvSpPr>
          <p:cNvPr id="9" name="Line 7">
            <a:extLst>
              <a:ext uri="{FF2B5EF4-FFF2-40B4-BE49-F238E27FC236}">
                <a16:creationId xmlns:a16="http://schemas.microsoft.com/office/drawing/2014/main" id="{5A0C48FA-52BB-4D40-9FD1-9CB66D92957C}"/>
              </a:ext>
            </a:extLst>
          </p:cNvPr>
          <p:cNvSpPr>
            <a:spLocks noChangeShapeType="1"/>
          </p:cNvSpPr>
          <p:nvPr/>
        </p:nvSpPr>
        <p:spPr bwMode="auto">
          <a:xfrm>
            <a:off x="2790825" y="4042825"/>
            <a:ext cx="2538413" cy="1103313"/>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0" name="Line 8">
            <a:extLst>
              <a:ext uri="{FF2B5EF4-FFF2-40B4-BE49-F238E27FC236}">
                <a16:creationId xmlns:a16="http://schemas.microsoft.com/office/drawing/2014/main" id="{AD3805BC-AA15-4269-88E3-3D468514EE33}"/>
              </a:ext>
            </a:extLst>
          </p:cNvPr>
          <p:cNvSpPr>
            <a:spLocks noChangeShapeType="1"/>
          </p:cNvSpPr>
          <p:nvPr/>
        </p:nvSpPr>
        <p:spPr bwMode="auto">
          <a:xfrm>
            <a:off x="2501900" y="4622263"/>
            <a:ext cx="2490788" cy="582612"/>
          </a:xfrm>
          <a:prstGeom prst="line">
            <a:avLst/>
          </a:prstGeom>
          <a:noFill/>
          <a:ln w="2857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1" name="TextBox 13">
            <a:extLst>
              <a:ext uri="{FF2B5EF4-FFF2-40B4-BE49-F238E27FC236}">
                <a16:creationId xmlns:a16="http://schemas.microsoft.com/office/drawing/2014/main" id="{4F0FDDE1-B35A-4C64-ABAE-4D9A3EBA33B3}"/>
              </a:ext>
            </a:extLst>
          </p:cNvPr>
          <p:cNvSpPr txBox="1"/>
          <p:nvPr/>
        </p:nvSpPr>
        <p:spPr>
          <a:xfrm>
            <a:off x="192512" y="5796595"/>
            <a:ext cx="2490537" cy="646331"/>
          </a:xfrm>
          <a:prstGeom prst="rect">
            <a:avLst/>
          </a:prstGeom>
          <a:noFill/>
        </p:spPr>
        <p:txBody>
          <a:bodyPr wrap="square" rtlCol="0">
            <a:spAutoFit/>
          </a:bodyPr>
          <a:lstStyle/>
          <a:p>
            <a:r>
              <a:rPr lang="zh-CN" altLang="en-US" dirty="0"/>
              <a:t>此外地代理提供的转交地址</a:t>
            </a:r>
          </a:p>
        </p:txBody>
      </p:sp>
    </p:spTree>
    <p:extLst>
      <p:ext uri="{BB962C8B-B14F-4D97-AF65-F5344CB8AC3E}">
        <p14:creationId xmlns:p14="http://schemas.microsoft.com/office/powerpoint/2010/main" val="3313286008"/>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BE61C5-2B3E-467F-9672-7E182D2CA540}"/>
              </a:ext>
            </a:extLst>
          </p:cNvPr>
          <p:cNvSpPr>
            <a:spLocks noGrp="1"/>
          </p:cNvSpPr>
          <p:nvPr>
            <p:ph type="title"/>
          </p:nvPr>
        </p:nvSpPr>
        <p:spPr/>
        <p:txBody>
          <a:bodyPr/>
          <a:lstStyle/>
          <a:p>
            <a:r>
              <a:rPr lang="zh-CN" altLang="en-US" dirty="0"/>
              <a:t>移动代理：注册示例</a:t>
            </a:r>
          </a:p>
        </p:txBody>
      </p:sp>
      <p:sp>
        <p:nvSpPr>
          <p:cNvPr id="4" name="灯片编号占位符 3">
            <a:extLst>
              <a:ext uri="{FF2B5EF4-FFF2-40B4-BE49-F238E27FC236}">
                <a16:creationId xmlns:a16="http://schemas.microsoft.com/office/drawing/2014/main" id="{B5F0E5C1-FE6A-45E3-8392-FB655A829FDE}"/>
              </a:ext>
            </a:extLst>
          </p:cNvPr>
          <p:cNvSpPr>
            <a:spLocks noGrp="1"/>
          </p:cNvSpPr>
          <p:nvPr>
            <p:ph type="sldNum" sz="quarter" idx="12"/>
          </p:nvPr>
        </p:nvSpPr>
        <p:spPr/>
        <p:txBody>
          <a:bodyPr/>
          <a:lstStyle/>
          <a:p>
            <a:fld id="{E3FA5FAF-8A25-4B6E-94B7-5CA30A873E9A}" type="slidenum">
              <a:rPr lang="zh-CN" altLang="en-US" smtClean="0"/>
              <a:pPr/>
              <a:t>62</a:t>
            </a:fld>
            <a:endParaRPr lang="zh-CN" altLang="en-US"/>
          </a:p>
        </p:txBody>
      </p:sp>
      <p:sp>
        <p:nvSpPr>
          <p:cNvPr id="5" name="Text Box 40">
            <a:extLst>
              <a:ext uri="{FF2B5EF4-FFF2-40B4-BE49-F238E27FC236}">
                <a16:creationId xmlns:a16="http://schemas.microsoft.com/office/drawing/2014/main" id="{EA1D04EC-3536-4905-925F-9104843F2670}"/>
              </a:ext>
            </a:extLst>
          </p:cNvPr>
          <p:cNvSpPr txBox="1">
            <a:spLocks noChangeArrowheads="1"/>
          </p:cNvSpPr>
          <p:nvPr/>
        </p:nvSpPr>
        <p:spPr bwMode="auto">
          <a:xfrm>
            <a:off x="4594225" y="1569417"/>
            <a:ext cx="2249334" cy="307777"/>
          </a:xfrm>
          <a:prstGeom prst="rect">
            <a:avLst/>
          </a:prstGeom>
          <a:noFill/>
          <a:ln>
            <a:noFill/>
          </a:ln>
          <a:extLst>
            <a:ext uri="{909E8E84-426E-40dd-AFC4-6F175D3DCCD1}">
              <a14:hiddenFill xmlns="" xmlns:a14="http://schemas.microsoft.com/office/drawing/2010/main">
                <a:solidFill>
                  <a:srgbClr val="00CC99"/>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r>
              <a:rPr lang="zh-CN" altLang="en-US" sz="1400" dirty="0">
                <a:solidFill>
                  <a:srgbClr val="000099"/>
                </a:solidFill>
                <a:latin typeface="Gill Sans MT" charset="0"/>
                <a:ea typeface="ÇlÇr ñæí©" charset="0"/>
              </a:rPr>
              <a:t>被访问网络：</a:t>
            </a:r>
            <a:r>
              <a:rPr lang="en-US" sz="1400" dirty="0">
                <a:solidFill>
                  <a:srgbClr val="000099"/>
                </a:solidFill>
                <a:latin typeface="Gill Sans MT" charset="0"/>
                <a:ea typeface="ÇlÇr ñæí©" charset="0"/>
              </a:rPr>
              <a:t>79.129.13/24</a:t>
            </a:r>
            <a:endParaRPr lang="en-US" sz="1400" dirty="0">
              <a:solidFill>
                <a:srgbClr val="000099"/>
              </a:solidFill>
              <a:latin typeface="Gill Sans MT" charset="0"/>
              <a:ea typeface="Gill Sans MT" charset="0"/>
              <a:cs typeface="Gill Sans MT" charset="0"/>
            </a:endParaRPr>
          </a:p>
        </p:txBody>
      </p:sp>
      <p:sp>
        <p:nvSpPr>
          <p:cNvPr id="6" name="Text Box 41">
            <a:extLst>
              <a:ext uri="{FF2B5EF4-FFF2-40B4-BE49-F238E27FC236}">
                <a16:creationId xmlns:a16="http://schemas.microsoft.com/office/drawing/2014/main" id="{9A690443-2F31-4DF1-B9C5-8D9A59347A8F}"/>
              </a:ext>
            </a:extLst>
          </p:cNvPr>
          <p:cNvSpPr txBox="1">
            <a:spLocks noChangeArrowheads="1"/>
          </p:cNvSpPr>
          <p:nvPr/>
        </p:nvSpPr>
        <p:spPr bwMode="auto">
          <a:xfrm>
            <a:off x="1330526" y="1707529"/>
            <a:ext cx="1436291" cy="523220"/>
          </a:xfrm>
          <a:prstGeom prst="rect">
            <a:avLst/>
          </a:prstGeom>
          <a:noFill/>
          <a:ln>
            <a:noFill/>
          </a:ln>
          <a:extLst>
            <a:ext uri="{909E8E84-426E-40dd-AFC4-6F175D3DCCD1}">
              <a14:hiddenFill xmlns="" xmlns:a14="http://schemas.microsoft.com/office/drawing/2010/main">
                <a:solidFill>
                  <a:srgbClr val="00CC99"/>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zh-CN" altLang="en-US" sz="1400" dirty="0">
                <a:solidFill>
                  <a:srgbClr val="000099"/>
                </a:solidFill>
                <a:latin typeface="Gill Sans MT" charset="0"/>
                <a:ea typeface="ÇlÇr ñæí©" charset="0"/>
              </a:rPr>
              <a:t>本地代理</a:t>
            </a:r>
            <a:endParaRPr lang="en-US" altLang="zh-CN" sz="1400" dirty="0">
              <a:solidFill>
                <a:srgbClr val="000099"/>
              </a:solidFill>
              <a:latin typeface="Gill Sans MT" charset="0"/>
              <a:ea typeface="ÇlÇr ñæí©" charset="0"/>
            </a:endParaRPr>
          </a:p>
          <a:p>
            <a:pPr algn="ctr"/>
            <a:r>
              <a:rPr lang="en-US" sz="1400" dirty="0">
                <a:solidFill>
                  <a:srgbClr val="000099"/>
                </a:solidFill>
                <a:latin typeface="Gill Sans MT" charset="0"/>
                <a:ea typeface="ÇlÇr ñæí©" charset="0"/>
              </a:rPr>
              <a:t>HA: 128.119.40.7</a:t>
            </a:r>
            <a:endParaRPr lang="en-US" sz="1400" dirty="0">
              <a:solidFill>
                <a:srgbClr val="000099"/>
              </a:solidFill>
              <a:latin typeface="Gill Sans MT" charset="0"/>
              <a:ea typeface="Gill Sans MT" charset="0"/>
              <a:cs typeface="Gill Sans MT" charset="0"/>
            </a:endParaRPr>
          </a:p>
        </p:txBody>
      </p:sp>
      <p:sp>
        <p:nvSpPr>
          <p:cNvPr id="7" name="Text Box 42">
            <a:extLst>
              <a:ext uri="{FF2B5EF4-FFF2-40B4-BE49-F238E27FC236}">
                <a16:creationId xmlns:a16="http://schemas.microsoft.com/office/drawing/2014/main" id="{4806F74E-247E-44B8-B796-28EDF1A9306F}"/>
              </a:ext>
            </a:extLst>
          </p:cNvPr>
          <p:cNvSpPr txBox="1">
            <a:spLocks noChangeArrowheads="1"/>
          </p:cNvSpPr>
          <p:nvPr/>
        </p:nvSpPr>
        <p:spPr bwMode="auto">
          <a:xfrm>
            <a:off x="3725863" y="1753567"/>
            <a:ext cx="1812997" cy="800219"/>
          </a:xfrm>
          <a:prstGeom prst="rect">
            <a:avLst/>
          </a:prstGeom>
          <a:noFill/>
          <a:ln>
            <a:noFill/>
          </a:ln>
          <a:extLst>
            <a:ext uri="{909E8E84-426E-40dd-AFC4-6F175D3DCCD1}">
              <a14:hiddenFill xmlns="" xmlns:a14="http://schemas.microsoft.com/office/drawing/2010/main">
                <a:solidFill>
                  <a:srgbClr val="00CC99"/>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r>
              <a:rPr lang="zh-CN" altLang="en-US" sz="1400" dirty="0">
                <a:solidFill>
                  <a:srgbClr val="000099"/>
                </a:solidFill>
                <a:latin typeface="Gill Sans MT" charset="0"/>
                <a:ea typeface="ÇlÇr ñæí©" charset="0"/>
              </a:rPr>
              <a:t>外地代理</a:t>
            </a:r>
            <a:endParaRPr lang="en-US" altLang="zh-CN" sz="1400" dirty="0">
              <a:solidFill>
                <a:srgbClr val="000099"/>
              </a:solidFill>
              <a:latin typeface="Gill Sans MT" charset="0"/>
              <a:ea typeface="ÇlÇr ñæí©" charset="0"/>
            </a:endParaRPr>
          </a:p>
          <a:p>
            <a:r>
              <a:rPr lang="zh-CN" altLang="en-US" sz="1400" dirty="0">
                <a:solidFill>
                  <a:srgbClr val="000099"/>
                </a:solidFill>
                <a:latin typeface="Gill Sans MT" charset="0"/>
                <a:ea typeface="ÇlÇr ñæí©" charset="0"/>
              </a:rPr>
              <a:t>转交地址</a:t>
            </a:r>
            <a:r>
              <a:rPr lang="en-US" sz="1400" dirty="0">
                <a:solidFill>
                  <a:srgbClr val="000099"/>
                </a:solidFill>
                <a:latin typeface="Gill Sans MT" charset="0"/>
                <a:ea typeface="ÇlÇr ñæí©" charset="0"/>
              </a:rPr>
              <a:t>: 79.129.13.2</a:t>
            </a:r>
          </a:p>
          <a:p>
            <a:endParaRPr lang="en-US" sz="1800" dirty="0"/>
          </a:p>
        </p:txBody>
      </p:sp>
      <p:sp>
        <p:nvSpPr>
          <p:cNvPr id="8" name="Text Box 46">
            <a:extLst>
              <a:ext uri="{FF2B5EF4-FFF2-40B4-BE49-F238E27FC236}">
                <a16:creationId xmlns:a16="http://schemas.microsoft.com/office/drawing/2014/main" id="{71EB69EA-9009-4C73-AE31-9B22C0B59372}"/>
              </a:ext>
            </a:extLst>
          </p:cNvPr>
          <p:cNvSpPr txBox="1">
            <a:spLocks noChangeArrowheads="1"/>
          </p:cNvSpPr>
          <p:nvPr/>
        </p:nvSpPr>
        <p:spPr bwMode="auto">
          <a:xfrm>
            <a:off x="6886575" y="2113929"/>
            <a:ext cx="1292341" cy="738664"/>
          </a:xfrm>
          <a:prstGeom prst="rect">
            <a:avLst/>
          </a:prstGeom>
          <a:noFill/>
          <a:ln>
            <a:noFill/>
          </a:ln>
          <a:extLst>
            <a:ext uri="{909E8E84-426E-40dd-AFC4-6F175D3DCCD1}">
              <a14:hiddenFill xmlns="" xmlns:a14="http://schemas.microsoft.com/office/drawing/2010/main">
                <a:solidFill>
                  <a:srgbClr val="00CC99"/>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r>
              <a:rPr lang="zh-CN" altLang="en-US" sz="1400" dirty="0">
                <a:solidFill>
                  <a:srgbClr val="000099"/>
                </a:solidFill>
                <a:latin typeface="Gill Sans MT" charset="0"/>
                <a:ea typeface="ÇlÇr ñæí©" charset="0"/>
              </a:rPr>
              <a:t>移动节点</a:t>
            </a:r>
            <a:br>
              <a:rPr lang="en-US" altLang="zh-CN" sz="1400" dirty="0">
                <a:solidFill>
                  <a:srgbClr val="000099"/>
                </a:solidFill>
                <a:latin typeface="Gill Sans MT" charset="0"/>
                <a:ea typeface="ÇlÇr ñæí©" charset="0"/>
              </a:rPr>
            </a:br>
            <a:r>
              <a:rPr lang="zh-CN" altLang="en-US" sz="1400" dirty="0">
                <a:solidFill>
                  <a:srgbClr val="000099"/>
                </a:solidFill>
                <a:latin typeface="Gill Sans MT" charset="0"/>
                <a:ea typeface="ÇlÇr ñæí©" charset="0"/>
              </a:rPr>
              <a:t>永久地址</a:t>
            </a:r>
            <a:r>
              <a:rPr lang="en-US" sz="1400" dirty="0">
                <a:solidFill>
                  <a:srgbClr val="000099"/>
                </a:solidFill>
                <a:latin typeface="Gill Sans MT" charset="0"/>
                <a:ea typeface="ÇlÇr ñæí©" charset="0"/>
              </a:rPr>
              <a:t>: </a:t>
            </a:r>
          </a:p>
          <a:p>
            <a:r>
              <a:rPr lang="en-US" sz="1400" dirty="0">
                <a:solidFill>
                  <a:srgbClr val="000099"/>
                </a:solidFill>
                <a:latin typeface="Gill Sans MT" charset="0"/>
                <a:ea typeface="ÇlÇr ñæí©" charset="0"/>
              </a:rPr>
              <a:t>128.119.40.186</a:t>
            </a:r>
            <a:endParaRPr lang="en-US" sz="1400" dirty="0">
              <a:solidFill>
                <a:srgbClr val="000099"/>
              </a:solidFill>
              <a:latin typeface="Gill Sans MT" charset="0"/>
              <a:ea typeface="Gill Sans MT" charset="0"/>
              <a:cs typeface="Gill Sans MT" charset="0"/>
            </a:endParaRPr>
          </a:p>
        </p:txBody>
      </p:sp>
      <p:grpSp>
        <p:nvGrpSpPr>
          <p:cNvPr id="9" name="Group 34">
            <a:extLst>
              <a:ext uri="{FF2B5EF4-FFF2-40B4-BE49-F238E27FC236}">
                <a16:creationId xmlns:a16="http://schemas.microsoft.com/office/drawing/2014/main" id="{8908059D-F247-4B28-B23A-C4F20C82B213}"/>
              </a:ext>
            </a:extLst>
          </p:cNvPr>
          <p:cNvGrpSpPr>
            <a:grpSpLocks/>
          </p:cNvGrpSpPr>
          <p:nvPr/>
        </p:nvGrpSpPr>
        <p:grpSpPr bwMode="auto">
          <a:xfrm>
            <a:off x="4456113" y="3290267"/>
            <a:ext cx="2390775" cy="1516062"/>
            <a:chOff x="4456543" y="2732527"/>
            <a:chExt cx="2389911" cy="1515110"/>
          </a:xfrm>
        </p:grpSpPr>
        <p:sp>
          <p:nvSpPr>
            <p:cNvPr id="10" name="Line 47">
              <a:extLst>
                <a:ext uri="{FF2B5EF4-FFF2-40B4-BE49-F238E27FC236}">
                  <a16:creationId xmlns:a16="http://schemas.microsoft.com/office/drawing/2014/main" id="{2609D1E8-A844-4C26-8FA8-ECABDB171B84}"/>
                </a:ext>
              </a:extLst>
            </p:cNvPr>
            <p:cNvSpPr>
              <a:spLocks noChangeShapeType="1"/>
            </p:cNvSpPr>
            <p:nvPr/>
          </p:nvSpPr>
          <p:spPr bwMode="auto">
            <a:xfrm flipH="1">
              <a:off x="4456543" y="2886364"/>
              <a:ext cx="2389911" cy="357909"/>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grpSp>
          <p:nvGrpSpPr>
            <p:cNvPr id="11" name="Group 48">
              <a:extLst>
                <a:ext uri="{FF2B5EF4-FFF2-40B4-BE49-F238E27FC236}">
                  <a16:creationId xmlns:a16="http://schemas.microsoft.com/office/drawing/2014/main" id="{2D96637C-336A-4412-B252-91F55511CE92}"/>
                </a:ext>
              </a:extLst>
            </p:cNvPr>
            <p:cNvGrpSpPr>
              <a:grpSpLocks/>
            </p:cNvGrpSpPr>
            <p:nvPr/>
          </p:nvGrpSpPr>
          <p:grpSpPr bwMode="auto">
            <a:xfrm>
              <a:off x="4617712" y="2732527"/>
              <a:ext cx="1882140" cy="1515110"/>
              <a:chOff x="13860" y="6885"/>
              <a:chExt cx="2964" cy="2386"/>
            </a:xfrm>
          </p:grpSpPr>
          <p:sp>
            <p:nvSpPr>
              <p:cNvPr id="12" name="Text Box 49">
                <a:extLst>
                  <a:ext uri="{FF2B5EF4-FFF2-40B4-BE49-F238E27FC236}">
                    <a16:creationId xmlns:a16="http://schemas.microsoft.com/office/drawing/2014/main" id="{B66F6FD1-0A98-4D1D-97E7-A33CFD12A773}"/>
                  </a:ext>
                </a:extLst>
              </p:cNvPr>
              <p:cNvSpPr txBox="1">
                <a:spLocks noChangeArrowheads="1"/>
              </p:cNvSpPr>
              <p:nvPr/>
            </p:nvSpPr>
            <p:spPr bwMode="auto">
              <a:xfrm>
                <a:off x="13860" y="6885"/>
                <a:ext cx="2510" cy="45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zh-CN" altLang="en-US" sz="1600" dirty="0">
                    <a:solidFill>
                      <a:srgbClr val="C00000"/>
                    </a:solidFill>
                    <a:latin typeface="Gill Sans MT" charset="0"/>
                    <a:ea typeface="ÇlÇr ñæí©" charset="0"/>
                  </a:rPr>
                  <a:t>注册请求</a:t>
                </a:r>
                <a:endParaRPr lang="en-US" sz="1600" dirty="0">
                  <a:solidFill>
                    <a:srgbClr val="C00000"/>
                  </a:solidFill>
                  <a:latin typeface="Gill Sans MT" charset="0"/>
                  <a:ea typeface="Gill Sans MT" charset="0"/>
                  <a:cs typeface="Gill Sans MT" charset="0"/>
                </a:endParaRPr>
              </a:p>
            </p:txBody>
          </p:sp>
          <p:sp>
            <p:nvSpPr>
              <p:cNvPr id="13" name="Text Box 50">
                <a:extLst>
                  <a:ext uri="{FF2B5EF4-FFF2-40B4-BE49-F238E27FC236}">
                    <a16:creationId xmlns:a16="http://schemas.microsoft.com/office/drawing/2014/main" id="{AA4A3301-C1E7-48FB-8AA1-40169A56F5F6}"/>
                  </a:ext>
                </a:extLst>
              </p:cNvPr>
              <p:cNvSpPr txBox="1">
                <a:spLocks noChangeArrowheads="1"/>
              </p:cNvSpPr>
              <p:nvPr/>
            </p:nvSpPr>
            <p:spPr bwMode="auto">
              <a:xfrm>
                <a:off x="14132" y="7394"/>
                <a:ext cx="2692" cy="1877"/>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r>
                  <a:rPr lang="en-US" sz="1200" dirty="0">
                    <a:latin typeface="Arial" charset="0"/>
                    <a:ea typeface="ÇlÇr ñæí©" charset="0"/>
                    <a:cs typeface="ÇlÇr ñæí©" charset="0"/>
                  </a:rPr>
                  <a:t>COA: 79.129.13.2</a:t>
                </a:r>
              </a:p>
              <a:p>
                <a:r>
                  <a:rPr lang="en-US" sz="1200" dirty="0">
                    <a:latin typeface="Arial" charset="0"/>
                    <a:ea typeface="ÇlÇr ñæí©" charset="0"/>
                    <a:cs typeface="ÇlÇr ñæí©" charset="0"/>
                  </a:rPr>
                  <a:t>HA: 128.119.40.7</a:t>
                </a:r>
              </a:p>
              <a:p>
                <a:r>
                  <a:rPr lang="en-US" sz="1200" dirty="0">
                    <a:latin typeface="Arial" charset="0"/>
                    <a:ea typeface="ÇlÇr ñæí©" charset="0"/>
                    <a:cs typeface="ÇlÇr ñæí©" charset="0"/>
                  </a:rPr>
                  <a:t>MA: 128.119.40.186</a:t>
                </a:r>
              </a:p>
              <a:p>
                <a:r>
                  <a:rPr lang="en-US" sz="1200" dirty="0">
                    <a:latin typeface="Arial" charset="0"/>
                    <a:ea typeface="ÇlÇr ñæí©" charset="0"/>
                    <a:cs typeface="ÇlÇr ñæí©" charset="0"/>
                  </a:rPr>
                  <a:t>Lifetime: 9999</a:t>
                </a:r>
              </a:p>
              <a:p>
                <a:r>
                  <a:rPr lang="en-US" sz="1200" dirty="0">
                    <a:latin typeface="Arial" charset="0"/>
                    <a:ea typeface="ÇlÇr ñæí©" charset="0"/>
                    <a:cs typeface="ÇlÇr ñæí©" charset="0"/>
                  </a:rPr>
                  <a:t>identification:714</a:t>
                </a:r>
              </a:p>
              <a:p>
                <a:r>
                  <a:rPr lang="en-US" sz="1200" dirty="0">
                    <a:latin typeface="Arial" charset="0"/>
                    <a:ea typeface="ÇlÇr ñæí©" charset="0"/>
                    <a:cs typeface="ÇlÇr ñæí©" charset="0"/>
                  </a:rPr>
                  <a:t>….</a:t>
                </a:r>
              </a:p>
              <a:p>
                <a:endParaRPr lang="en-US" sz="1800" dirty="0"/>
              </a:p>
            </p:txBody>
          </p:sp>
        </p:grpSp>
      </p:grpSp>
      <p:grpSp>
        <p:nvGrpSpPr>
          <p:cNvPr id="14" name="Group 36">
            <a:extLst>
              <a:ext uri="{FF2B5EF4-FFF2-40B4-BE49-F238E27FC236}">
                <a16:creationId xmlns:a16="http://schemas.microsoft.com/office/drawing/2014/main" id="{6FF3D735-4540-4B96-8A76-A74705D5E698}"/>
              </a:ext>
            </a:extLst>
          </p:cNvPr>
          <p:cNvGrpSpPr>
            <a:grpSpLocks/>
          </p:cNvGrpSpPr>
          <p:nvPr/>
        </p:nvGrpSpPr>
        <p:grpSpPr bwMode="auto">
          <a:xfrm>
            <a:off x="2022475" y="5165104"/>
            <a:ext cx="2422525" cy="1489075"/>
            <a:chOff x="2023162" y="4606595"/>
            <a:chExt cx="2421839" cy="1489368"/>
          </a:xfrm>
        </p:grpSpPr>
        <p:sp>
          <p:nvSpPr>
            <p:cNvPr id="15" name="Line 57">
              <a:extLst>
                <a:ext uri="{FF2B5EF4-FFF2-40B4-BE49-F238E27FC236}">
                  <a16:creationId xmlns:a16="http://schemas.microsoft.com/office/drawing/2014/main" id="{B1C97DF2-B3AE-4653-B46B-8784F0F6C626}"/>
                </a:ext>
              </a:extLst>
            </p:cNvPr>
            <p:cNvSpPr>
              <a:spLocks noChangeShapeType="1"/>
            </p:cNvSpPr>
            <p:nvPr/>
          </p:nvSpPr>
          <p:spPr bwMode="auto">
            <a:xfrm>
              <a:off x="2023162" y="4887778"/>
              <a:ext cx="2421839" cy="411578"/>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grpSp>
          <p:nvGrpSpPr>
            <p:cNvPr id="16" name="Group 54">
              <a:extLst>
                <a:ext uri="{FF2B5EF4-FFF2-40B4-BE49-F238E27FC236}">
                  <a16:creationId xmlns:a16="http://schemas.microsoft.com/office/drawing/2014/main" id="{BD3A1BA3-16D7-4CED-9C97-8100C96E6A71}"/>
                </a:ext>
              </a:extLst>
            </p:cNvPr>
            <p:cNvGrpSpPr>
              <a:grpSpLocks/>
            </p:cNvGrpSpPr>
            <p:nvPr/>
          </p:nvGrpSpPr>
          <p:grpSpPr bwMode="auto">
            <a:xfrm>
              <a:off x="2355497" y="4606595"/>
              <a:ext cx="1823720" cy="1489368"/>
              <a:chOff x="6012" y="8219"/>
              <a:chExt cx="2872" cy="1726"/>
            </a:xfrm>
          </p:grpSpPr>
          <p:sp>
            <p:nvSpPr>
              <p:cNvPr id="17" name="Text Box 55">
                <a:extLst>
                  <a:ext uri="{FF2B5EF4-FFF2-40B4-BE49-F238E27FC236}">
                    <a16:creationId xmlns:a16="http://schemas.microsoft.com/office/drawing/2014/main" id="{A7A67B49-B461-4BA9-AA60-7E25FCE2D7A4}"/>
                  </a:ext>
                </a:extLst>
              </p:cNvPr>
              <p:cNvSpPr txBox="1">
                <a:spLocks noChangeArrowheads="1"/>
              </p:cNvSpPr>
              <p:nvPr/>
            </p:nvSpPr>
            <p:spPr bwMode="auto">
              <a:xfrm>
                <a:off x="6012" y="8219"/>
                <a:ext cx="2872" cy="45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r>
                  <a:rPr lang="zh-CN" altLang="en-US" sz="1600" dirty="0">
                    <a:solidFill>
                      <a:srgbClr val="C00000"/>
                    </a:solidFill>
                    <a:latin typeface="Gill Sans MT" charset="0"/>
                    <a:ea typeface="ÇlÇr ñæí©" charset="0"/>
                  </a:rPr>
                  <a:t>注册回复</a:t>
                </a:r>
                <a:endParaRPr lang="en-US" sz="1600" dirty="0">
                  <a:solidFill>
                    <a:srgbClr val="C00000"/>
                  </a:solidFill>
                  <a:latin typeface="Gill Sans MT" charset="0"/>
                  <a:ea typeface="Gill Sans MT" charset="0"/>
                  <a:cs typeface="Gill Sans MT" charset="0"/>
                </a:endParaRPr>
              </a:p>
            </p:txBody>
          </p:sp>
          <p:sp>
            <p:nvSpPr>
              <p:cNvPr id="18" name="Text Box 56">
                <a:extLst>
                  <a:ext uri="{FF2B5EF4-FFF2-40B4-BE49-F238E27FC236}">
                    <a16:creationId xmlns:a16="http://schemas.microsoft.com/office/drawing/2014/main" id="{3B2B4903-2195-41EB-8351-50230C861490}"/>
                  </a:ext>
                </a:extLst>
              </p:cNvPr>
              <p:cNvSpPr txBox="1">
                <a:spLocks noChangeArrowheads="1"/>
              </p:cNvSpPr>
              <p:nvPr/>
            </p:nvSpPr>
            <p:spPr bwMode="auto">
              <a:xfrm>
                <a:off x="6084" y="8580"/>
                <a:ext cx="2751" cy="1365"/>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r>
                  <a:rPr lang="en-US" sz="1200" dirty="0">
                    <a:latin typeface="Arial" charset="0"/>
                    <a:ea typeface="ÇlÇr ñæí©" charset="0"/>
                  </a:rPr>
                  <a:t>HA: 128.119.40.7</a:t>
                </a:r>
              </a:p>
              <a:p>
                <a:r>
                  <a:rPr lang="en-US" sz="1200" dirty="0">
                    <a:latin typeface="Arial" charset="0"/>
                    <a:ea typeface="ÇlÇr ñæí©" charset="0"/>
                  </a:rPr>
                  <a:t>MA: 128.119.40.186</a:t>
                </a:r>
              </a:p>
              <a:p>
                <a:r>
                  <a:rPr lang="en-US" sz="1200" dirty="0">
                    <a:latin typeface="Arial" charset="0"/>
                    <a:ea typeface="ÇlÇr ñæí©" charset="0"/>
                  </a:rPr>
                  <a:t>Lifetime: 4999</a:t>
                </a:r>
              </a:p>
              <a:p>
                <a:r>
                  <a:rPr lang="en-US" sz="1200" dirty="0">
                    <a:latin typeface="Arial" charset="0"/>
                    <a:ea typeface="ÇlÇr ñæí©" charset="0"/>
                  </a:rPr>
                  <a:t>Identification: 714</a:t>
                </a:r>
              </a:p>
              <a:p>
                <a:r>
                  <a:rPr lang="en-US" sz="1200" dirty="0">
                    <a:latin typeface="Arial" charset="0"/>
                    <a:ea typeface="ÇlÇr ñæí©" charset="0"/>
                  </a:rPr>
                  <a:t>encapsulation format</a:t>
                </a:r>
              </a:p>
              <a:p>
                <a:r>
                  <a:rPr lang="en-US" sz="1200" dirty="0">
                    <a:latin typeface="Arial" charset="0"/>
                    <a:ea typeface="ÇlÇr ñæí©" charset="0"/>
                  </a:rPr>
                  <a:t>….</a:t>
                </a:r>
              </a:p>
              <a:p>
                <a:endParaRPr lang="en-US" sz="1200" dirty="0">
                  <a:latin typeface="Arial" charset="0"/>
                  <a:ea typeface="Arial" charset="0"/>
                  <a:cs typeface="Arial" charset="0"/>
                </a:endParaRPr>
              </a:p>
            </p:txBody>
          </p:sp>
        </p:grpSp>
      </p:grpSp>
      <p:grpSp>
        <p:nvGrpSpPr>
          <p:cNvPr id="19" name="Group 37">
            <a:extLst>
              <a:ext uri="{FF2B5EF4-FFF2-40B4-BE49-F238E27FC236}">
                <a16:creationId xmlns:a16="http://schemas.microsoft.com/office/drawing/2014/main" id="{B534BB75-5EFA-494B-935A-688D70EE8D50}"/>
              </a:ext>
            </a:extLst>
          </p:cNvPr>
          <p:cNvGrpSpPr>
            <a:grpSpLocks/>
          </p:cNvGrpSpPr>
          <p:nvPr/>
        </p:nvGrpSpPr>
        <p:grpSpPr bwMode="auto">
          <a:xfrm>
            <a:off x="4449763" y="5363542"/>
            <a:ext cx="2422525" cy="1520825"/>
            <a:chOff x="4450016" y="4805226"/>
            <a:chExt cx="2421839" cy="1521673"/>
          </a:xfrm>
        </p:grpSpPr>
        <p:sp>
          <p:nvSpPr>
            <p:cNvPr id="20" name="Line 57">
              <a:extLst>
                <a:ext uri="{FF2B5EF4-FFF2-40B4-BE49-F238E27FC236}">
                  <a16:creationId xmlns:a16="http://schemas.microsoft.com/office/drawing/2014/main" id="{D36994EB-E9A8-468B-A2F0-BACB462769A6}"/>
                </a:ext>
              </a:extLst>
            </p:cNvPr>
            <p:cNvSpPr>
              <a:spLocks noChangeShapeType="1"/>
            </p:cNvSpPr>
            <p:nvPr/>
          </p:nvSpPr>
          <p:spPr bwMode="auto">
            <a:xfrm>
              <a:off x="4450016" y="5467360"/>
              <a:ext cx="2421839" cy="411578"/>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21" name="Text Box 58">
              <a:extLst>
                <a:ext uri="{FF2B5EF4-FFF2-40B4-BE49-F238E27FC236}">
                  <a16:creationId xmlns:a16="http://schemas.microsoft.com/office/drawing/2014/main" id="{6FBD77FF-0381-4645-A76B-D74927A8BB3C}"/>
                </a:ext>
              </a:extLst>
            </p:cNvPr>
            <p:cNvSpPr txBox="1">
              <a:spLocks noChangeArrowheads="1"/>
            </p:cNvSpPr>
            <p:nvPr/>
          </p:nvSpPr>
          <p:spPr bwMode="auto">
            <a:xfrm>
              <a:off x="4680345" y="4805226"/>
              <a:ext cx="1750471" cy="28575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r>
                <a:rPr lang="zh-CN" altLang="en-US" sz="1600" dirty="0">
                  <a:solidFill>
                    <a:srgbClr val="C00000"/>
                  </a:solidFill>
                  <a:latin typeface="Gill Sans MT" charset="0"/>
                  <a:ea typeface="ÇlÇr ñæí©" charset="0"/>
                </a:rPr>
                <a:t>注册回复</a:t>
              </a:r>
              <a:endParaRPr lang="en-US" altLang="zh-CN" sz="1600" dirty="0">
                <a:solidFill>
                  <a:srgbClr val="C00000"/>
                </a:solidFill>
                <a:latin typeface="Gill Sans MT" charset="0"/>
                <a:ea typeface="Gill Sans MT" charset="0"/>
                <a:cs typeface="Gill Sans MT" charset="0"/>
              </a:endParaRPr>
            </a:p>
          </p:txBody>
        </p:sp>
        <p:sp>
          <p:nvSpPr>
            <p:cNvPr id="22" name="Text Box 59">
              <a:extLst>
                <a:ext uri="{FF2B5EF4-FFF2-40B4-BE49-F238E27FC236}">
                  <a16:creationId xmlns:a16="http://schemas.microsoft.com/office/drawing/2014/main" id="{D9E1896A-B6F3-47C0-AFEE-E9A2E25B3799}"/>
                </a:ext>
              </a:extLst>
            </p:cNvPr>
            <p:cNvSpPr txBox="1">
              <a:spLocks noChangeArrowheads="1"/>
            </p:cNvSpPr>
            <p:nvPr/>
          </p:nvSpPr>
          <p:spPr bwMode="auto">
            <a:xfrm>
              <a:off x="4790602" y="5123591"/>
              <a:ext cx="1697939" cy="1203308"/>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r>
                <a:rPr lang="en-US" sz="1200" dirty="0">
                  <a:latin typeface="Arial" charset="0"/>
                  <a:ea typeface="ÇlÇr ñæí©" charset="0"/>
                  <a:cs typeface="ÇlÇr ñæí©" charset="0"/>
                </a:rPr>
                <a:t>HA: 128.119.40.7</a:t>
              </a:r>
            </a:p>
            <a:p>
              <a:r>
                <a:rPr lang="en-US" sz="1200" dirty="0">
                  <a:latin typeface="Arial" charset="0"/>
                  <a:ea typeface="ÇlÇr ñæí©" charset="0"/>
                  <a:cs typeface="ÇlÇr ñæí©" charset="0"/>
                </a:rPr>
                <a:t>MA: 128.119.40.186</a:t>
              </a:r>
            </a:p>
            <a:p>
              <a:r>
                <a:rPr lang="en-US" sz="1200" dirty="0">
                  <a:latin typeface="Arial" charset="0"/>
                  <a:ea typeface="ÇlÇr ñæí©" charset="0"/>
                  <a:cs typeface="ÇlÇr ñæí©" charset="0"/>
                </a:rPr>
                <a:t>Lifetime: 4999</a:t>
              </a:r>
            </a:p>
            <a:p>
              <a:r>
                <a:rPr lang="en-US" sz="1200" dirty="0">
                  <a:latin typeface="Arial" charset="0"/>
                  <a:ea typeface="ÇlÇr ñæí©" charset="0"/>
                  <a:cs typeface="ÇlÇr ñæí©" charset="0"/>
                </a:rPr>
                <a:t>Identification: 714</a:t>
              </a:r>
            </a:p>
            <a:p>
              <a:r>
                <a:rPr lang="en-US" sz="1200" dirty="0">
                  <a:latin typeface="Arial" charset="0"/>
                  <a:ea typeface="ÇlÇr ñæí©" charset="0"/>
                  <a:cs typeface="ÇlÇr ñæí©" charset="0"/>
                </a:rPr>
                <a:t>….</a:t>
              </a:r>
            </a:p>
            <a:p>
              <a:endParaRPr lang="en-US" sz="1800" dirty="0"/>
            </a:p>
          </p:txBody>
        </p:sp>
      </p:grpSp>
      <p:sp>
        <p:nvSpPr>
          <p:cNvPr id="23" name="Text Box 61">
            <a:extLst>
              <a:ext uri="{FF2B5EF4-FFF2-40B4-BE49-F238E27FC236}">
                <a16:creationId xmlns:a16="http://schemas.microsoft.com/office/drawing/2014/main" id="{12E74DA3-713F-40A3-948C-11B8961C2D21}"/>
              </a:ext>
            </a:extLst>
          </p:cNvPr>
          <p:cNvSpPr txBox="1">
            <a:spLocks noChangeArrowheads="1"/>
          </p:cNvSpPr>
          <p:nvPr/>
        </p:nvSpPr>
        <p:spPr bwMode="auto">
          <a:xfrm>
            <a:off x="1408113" y="6606554"/>
            <a:ext cx="1004887" cy="34290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r>
              <a:rPr lang="zh-CN" altLang="en-US" sz="1600" dirty="0">
                <a:latin typeface="Gill Sans MT" charset="0"/>
                <a:ea typeface="ÇlÇr ñæí©" charset="0"/>
              </a:rPr>
              <a:t>时间</a:t>
            </a:r>
            <a:endParaRPr lang="en-US" sz="1600" dirty="0">
              <a:latin typeface="Gill Sans MT" charset="0"/>
              <a:ea typeface="Gill Sans MT" charset="0"/>
              <a:cs typeface="Gill Sans MT" charset="0"/>
            </a:endParaRPr>
          </a:p>
        </p:txBody>
      </p:sp>
      <p:grpSp>
        <p:nvGrpSpPr>
          <p:cNvPr id="24" name="Group 332">
            <a:extLst>
              <a:ext uri="{FF2B5EF4-FFF2-40B4-BE49-F238E27FC236}">
                <a16:creationId xmlns:a16="http://schemas.microsoft.com/office/drawing/2014/main" id="{91A899E7-04BD-43DC-9FFF-49EBD721D846}"/>
              </a:ext>
            </a:extLst>
          </p:cNvPr>
          <p:cNvGrpSpPr>
            <a:grpSpLocks/>
          </p:cNvGrpSpPr>
          <p:nvPr/>
        </p:nvGrpSpPr>
        <p:grpSpPr bwMode="auto">
          <a:xfrm>
            <a:off x="1687513" y="2229817"/>
            <a:ext cx="749300" cy="314325"/>
            <a:chOff x="2356" y="1300"/>
            <a:chExt cx="555" cy="194"/>
          </a:xfrm>
        </p:grpSpPr>
        <p:sp>
          <p:nvSpPr>
            <p:cNvPr id="25" name="Oval 407">
              <a:extLst>
                <a:ext uri="{FF2B5EF4-FFF2-40B4-BE49-F238E27FC236}">
                  <a16:creationId xmlns:a16="http://schemas.microsoft.com/office/drawing/2014/main" id="{31AB27D0-E796-42BE-A869-3B200598F29B}"/>
                </a:ext>
              </a:extLst>
            </p:cNvPr>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dirty="0">
                <a:latin typeface="Times New Roman" charset="0"/>
              </a:endParaRPr>
            </a:p>
          </p:txBody>
        </p:sp>
        <p:sp>
          <p:nvSpPr>
            <p:cNvPr id="26" name="Rectangle 410">
              <a:extLst>
                <a:ext uri="{FF2B5EF4-FFF2-40B4-BE49-F238E27FC236}">
                  <a16:creationId xmlns:a16="http://schemas.microsoft.com/office/drawing/2014/main" id="{015749C3-4C79-49AD-9DB5-5D62C3885BF9}"/>
                </a:ext>
              </a:extLst>
            </p:cNvPr>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sz="2400" dirty="0">
                <a:latin typeface="Times New Roman" charset="0"/>
              </a:endParaRPr>
            </a:p>
          </p:txBody>
        </p:sp>
        <p:sp>
          <p:nvSpPr>
            <p:cNvPr id="27" name="Oval 411">
              <a:extLst>
                <a:ext uri="{FF2B5EF4-FFF2-40B4-BE49-F238E27FC236}">
                  <a16:creationId xmlns:a16="http://schemas.microsoft.com/office/drawing/2014/main" id="{260811C7-ECDB-4594-A170-BA99F88E155E}"/>
                </a:ext>
              </a:extLst>
            </p:cNvPr>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dirty="0">
                <a:latin typeface="Times New Roman" charset="0"/>
              </a:endParaRPr>
            </a:p>
          </p:txBody>
        </p:sp>
        <p:grpSp>
          <p:nvGrpSpPr>
            <p:cNvPr id="28" name="Group 329">
              <a:extLst>
                <a:ext uri="{FF2B5EF4-FFF2-40B4-BE49-F238E27FC236}">
                  <a16:creationId xmlns:a16="http://schemas.microsoft.com/office/drawing/2014/main" id="{BB3DC032-54C8-4027-BF21-3A2F51FA40DF}"/>
                </a:ext>
              </a:extLst>
            </p:cNvPr>
            <p:cNvGrpSpPr>
              <a:grpSpLocks/>
            </p:cNvGrpSpPr>
            <p:nvPr/>
          </p:nvGrpSpPr>
          <p:grpSpPr bwMode="auto">
            <a:xfrm>
              <a:off x="2468" y="1332"/>
              <a:ext cx="310" cy="60"/>
              <a:chOff x="2468" y="1332"/>
              <a:chExt cx="310" cy="60"/>
            </a:xfrm>
          </p:grpSpPr>
          <p:sp>
            <p:nvSpPr>
              <p:cNvPr id="31" name="Freeform 326">
                <a:extLst>
                  <a:ext uri="{FF2B5EF4-FFF2-40B4-BE49-F238E27FC236}">
                    <a16:creationId xmlns:a16="http://schemas.microsoft.com/office/drawing/2014/main" id="{0A1E5EA8-552B-431D-BCF6-2102050A306C}"/>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2" name="Freeform 327">
                <a:extLst>
                  <a:ext uri="{FF2B5EF4-FFF2-40B4-BE49-F238E27FC236}">
                    <a16:creationId xmlns:a16="http://schemas.microsoft.com/office/drawing/2014/main" id="{0E3CDA6F-DB60-461C-92E2-8FF77BD9CC65}"/>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29" name="Line 330">
              <a:extLst>
                <a:ext uri="{FF2B5EF4-FFF2-40B4-BE49-F238E27FC236}">
                  <a16:creationId xmlns:a16="http://schemas.microsoft.com/office/drawing/2014/main" id="{5F1BC915-076B-49DB-8425-4A08F5AC8D0E}"/>
                </a:ext>
              </a:extLst>
            </p:cNvPr>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0" name="Line 331">
              <a:extLst>
                <a:ext uri="{FF2B5EF4-FFF2-40B4-BE49-F238E27FC236}">
                  <a16:creationId xmlns:a16="http://schemas.microsoft.com/office/drawing/2014/main" id="{92CB8459-412F-49F6-A033-D29E7ACB424A}"/>
                </a:ext>
              </a:extLst>
            </p:cNvPr>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grpSp>
        <p:nvGrpSpPr>
          <p:cNvPr id="33" name="Group 332">
            <a:extLst>
              <a:ext uri="{FF2B5EF4-FFF2-40B4-BE49-F238E27FC236}">
                <a16:creationId xmlns:a16="http://schemas.microsoft.com/office/drawing/2014/main" id="{4EB9F668-F54B-4DCD-89FC-CA027A7C6D9A}"/>
              </a:ext>
            </a:extLst>
          </p:cNvPr>
          <p:cNvGrpSpPr>
            <a:grpSpLocks/>
          </p:cNvGrpSpPr>
          <p:nvPr/>
        </p:nvGrpSpPr>
        <p:grpSpPr bwMode="auto">
          <a:xfrm>
            <a:off x="4049713" y="2231404"/>
            <a:ext cx="749300" cy="312738"/>
            <a:chOff x="2356" y="1300"/>
            <a:chExt cx="555" cy="194"/>
          </a:xfrm>
        </p:grpSpPr>
        <p:sp>
          <p:nvSpPr>
            <p:cNvPr id="34" name="Oval 407">
              <a:extLst>
                <a:ext uri="{FF2B5EF4-FFF2-40B4-BE49-F238E27FC236}">
                  <a16:creationId xmlns:a16="http://schemas.microsoft.com/office/drawing/2014/main" id="{45B2AF8A-06B4-4914-A464-7900C7336859}"/>
                </a:ext>
              </a:extLst>
            </p:cNvPr>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dirty="0">
                <a:latin typeface="Times New Roman" charset="0"/>
              </a:endParaRPr>
            </a:p>
          </p:txBody>
        </p:sp>
        <p:sp>
          <p:nvSpPr>
            <p:cNvPr id="35" name="Rectangle 410">
              <a:extLst>
                <a:ext uri="{FF2B5EF4-FFF2-40B4-BE49-F238E27FC236}">
                  <a16:creationId xmlns:a16="http://schemas.microsoft.com/office/drawing/2014/main" id="{D48A3F38-3D42-4085-B3AF-8CBC052AE154}"/>
                </a:ext>
              </a:extLst>
            </p:cNvPr>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pPr algn="ctr"/>
              <a:endParaRPr lang="en-US" sz="2400" dirty="0">
                <a:latin typeface="Times New Roman" charset="0"/>
              </a:endParaRPr>
            </a:p>
          </p:txBody>
        </p:sp>
        <p:sp>
          <p:nvSpPr>
            <p:cNvPr id="36" name="Oval 411">
              <a:extLst>
                <a:ext uri="{FF2B5EF4-FFF2-40B4-BE49-F238E27FC236}">
                  <a16:creationId xmlns:a16="http://schemas.microsoft.com/office/drawing/2014/main" id="{CB9B8D5D-C711-4253-A2C5-70E0BBB9E845}"/>
                </a:ext>
              </a:extLst>
            </p:cNvPr>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dirty="0">
                <a:latin typeface="Times New Roman" charset="0"/>
              </a:endParaRPr>
            </a:p>
          </p:txBody>
        </p:sp>
        <p:grpSp>
          <p:nvGrpSpPr>
            <p:cNvPr id="37" name="Group 329">
              <a:extLst>
                <a:ext uri="{FF2B5EF4-FFF2-40B4-BE49-F238E27FC236}">
                  <a16:creationId xmlns:a16="http://schemas.microsoft.com/office/drawing/2014/main" id="{AD92E97F-34FB-41D9-B78A-21A5E9695B5E}"/>
                </a:ext>
              </a:extLst>
            </p:cNvPr>
            <p:cNvGrpSpPr>
              <a:grpSpLocks/>
            </p:cNvGrpSpPr>
            <p:nvPr/>
          </p:nvGrpSpPr>
          <p:grpSpPr bwMode="auto">
            <a:xfrm>
              <a:off x="2468" y="1332"/>
              <a:ext cx="310" cy="60"/>
              <a:chOff x="2468" y="1332"/>
              <a:chExt cx="310" cy="60"/>
            </a:xfrm>
          </p:grpSpPr>
          <p:sp>
            <p:nvSpPr>
              <p:cNvPr id="40" name="Freeform 326">
                <a:extLst>
                  <a:ext uri="{FF2B5EF4-FFF2-40B4-BE49-F238E27FC236}">
                    <a16:creationId xmlns:a16="http://schemas.microsoft.com/office/drawing/2014/main" id="{CB78F672-68CE-4C50-958C-778CBBB79AA5}"/>
                  </a:ext>
                </a:extLst>
              </p:cNvPr>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1" name="Freeform 327">
                <a:extLst>
                  <a:ext uri="{FF2B5EF4-FFF2-40B4-BE49-F238E27FC236}">
                    <a16:creationId xmlns:a16="http://schemas.microsoft.com/office/drawing/2014/main" id="{2DB6CED2-F221-4AFD-9AA6-1525477A3963}"/>
                  </a:ext>
                </a:extLst>
              </p:cNvPr>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dirty="0"/>
              </a:p>
            </p:txBody>
          </p:sp>
        </p:grpSp>
        <p:sp>
          <p:nvSpPr>
            <p:cNvPr id="38" name="Line 330">
              <a:extLst>
                <a:ext uri="{FF2B5EF4-FFF2-40B4-BE49-F238E27FC236}">
                  <a16:creationId xmlns:a16="http://schemas.microsoft.com/office/drawing/2014/main" id="{BA0E9B1B-CE50-46A1-99C9-64CF62F886F0}"/>
                </a:ext>
              </a:extLst>
            </p:cNvPr>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9" name="Line 331">
              <a:extLst>
                <a:ext uri="{FF2B5EF4-FFF2-40B4-BE49-F238E27FC236}">
                  <a16:creationId xmlns:a16="http://schemas.microsoft.com/office/drawing/2014/main" id="{23A89440-C47B-4218-BC83-7C85F3EEDB0C}"/>
                </a:ext>
              </a:extLst>
            </p:cNvPr>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cxnSp>
        <p:nvCxnSpPr>
          <p:cNvPr id="42" name="Straight Connector 60446">
            <a:extLst>
              <a:ext uri="{FF2B5EF4-FFF2-40B4-BE49-F238E27FC236}">
                <a16:creationId xmlns:a16="http://schemas.microsoft.com/office/drawing/2014/main" id="{1E777782-40AE-4A64-BEFD-59DBC92392AC}"/>
              </a:ext>
            </a:extLst>
          </p:cNvPr>
          <p:cNvCxnSpPr/>
          <p:nvPr/>
        </p:nvCxnSpPr>
        <p:spPr bwMode="auto">
          <a:xfrm>
            <a:off x="2020888" y="2601292"/>
            <a:ext cx="0" cy="4260850"/>
          </a:xfrm>
          <a:prstGeom prst="line">
            <a:avLst/>
          </a:prstGeom>
          <a:solidFill>
            <a:schemeClr val="accent1"/>
          </a:solidFill>
          <a:ln w="9525" cap="flat" cmpd="sng" algn="ctr">
            <a:solidFill>
              <a:schemeClr val="bg1">
                <a:lumMod val="65000"/>
              </a:schemeClr>
            </a:solidFill>
            <a:prstDash val="sysDash"/>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3" name="Straight Connector 81">
            <a:extLst>
              <a:ext uri="{FF2B5EF4-FFF2-40B4-BE49-F238E27FC236}">
                <a16:creationId xmlns:a16="http://schemas.microsoft.com/office/drawing/2014/main" id="{63E218B6-E006-4018-8E05-DE44926CA775}"/>
              </a:ext>
            </a:extLst>
          </p:cNvPr>
          <p:cNvCxnSpPr/>
          <p:nvPr/>
        </p:nvCxnSpPr>
        <p:spPr bwMode="auto">
          <a:xfrm>
            <a:off x="4424363" y="2696542"/>
            <a:ext cx="0" cy="4260850"/>
          </a:xfrm>
          <a:prstGeom prst="line">
            <a:avLst/>
          </a:prstGeom>
          <a:solidFill>
            <a:schemeClr val="accent1"/>
          </a:solidFill>
          <a:ln w="9525" cap="flat" cmpd="sng" algn="ctr">
            <a:solidFill>
              <a:schemeClr val="bg1">
                <a:lumMod val="65000"/>
              </a:schemeClr>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 name="Straight Connector 82">
            <a:extLst>
              <a:ext uri="{FF2B5EF4-FFF2-40B4-BE49-F238E27FC236}">
                <a16:creationId xmlns:a16="http://schemas.microsoft.com/office/drawing/2014/main" id="{B04A03A7-8B67-4EBA-AACC-5737B5BBBDEB}"/>
              </a:ext>
            </a:extLst>
          </p:cNvPr>
          <p:cNvCxnSpPr/>
          <p:nvPr/>
        </p:nvCxnSpPr>
        <p:spPr bwMode="auto">
          <a:xfrm>
            <a:off x="6884988" y="2490167"/>
            <a:ext cx="0" cy="4260850"/>
          </a:xfrm>
          <a:prstGeom prst="line">
            <a:avLst/>
          </a:prstGeom>
          <a:solidFill>
            <a:schemeClr val="accent1"/>
          </a:solidFill>
          <a:ln w="9525" cap="flat" cmpd="sng" algn="ctr">
            <a:solidFill>
              <a:schemeClr val="bg1">
                <a:lumMod val="65000"/>
              </a:schemeClr>
            </a:solidFill>
            <a:prstDash val="sys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nvGrpSpPr>
          <p:cNvPr id="45" name="Group 356">
            <a:extLst>
              <a:ext uri="{FF2B5EF4-FFF2-40B4-BE49-F238E27FC236}">
                <a16:creationId xmlns:a16="http://schemas.microsoft.com/office/drawing/2014/main" id="{798418AF-F7B5-4B00-A56C-3E72112EC72D}"/>
              </a:ext>
            </a:extLst>
          </p:cNvPr>
          <p:cNvGrpSpPr>
            <a:grpSpLocks/>
          </p:cNvGrpSpPr>
          <p:nvPr/>
        </p:nvGrpSpPr>
        <p:grpSpPr bwMode="auto">
          <a:xfrm>
            <a:off x="6176963" y="2037729"/>
            <a:ext cx="750887" cy="587375"/>
            <a:chOff x="313" y="1497"/>
            <a:chExt cx="1152" cy="1014"/>
          </a:xfrm>
        </p:grpSpPr>
        <p:pic>
          <p:nvPicPr>
            <p:cNvPr id="46" name="Picture 354" descr="laptop_stylized_small">
              <a:extLst>
                <a:ext uri="{FF2B5EF4-FFF2-40B4-BE49-F238E27FC236}">
                  <a16:creationId xmlns:a16="http://schemas.microsoft.com/office/drawing/2014/main" id="{184AF43A-F3A5-409D-9817-9D1F042206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7" name="Picture 355" descr="antenna_stylized">
              <a:extLst>
                <a:ext uri="{FF2B5EF4-FFF2-40B4-BE49-F238E27FC236}">
                  <a16:creationId xmlns:a16="http://schemas.microsoft.com/office/drawing/2014/main" id="{DB4DBCDF-A3D0-44C2-AAB3-AFAF8ECF444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48" name="Group 33">
            <a:extLst>
              <a:ext uri="{FF2B5EF4-FFF2-40B4-BE49-F238E27FC236}">
                <a16:creationId xmlns:a16="http://schemas.microsoft.com/office/drawing/2014/main" id="{2E298BFC-79D9-4AAE-B249-66B343B99589}"/>
              </a:ext>
            </a:extLst>
          </p:cNvPr>
          <p:cNvGrpSpPr>
            <a:grpSpLocks/>
          </p:cNvGrpSpPr>
          <p:nvPr/>
        </p:nvGrpSpPr>
        <p:grpSpPr bwMode="auto">
          <a:xfrm>
            <a:off x="4364038" y="2475879"/>
            <a:ext cx="2528887" cy="773113"/>
            <a:chOff x="4364182" y="1918294"/>
            <a:chExt cx="2528454" cy="771797"/>
          </a:xfrm>
        </p:grpSpPr>
        <p:sp>
          <p:nvSpPr>
            <p:cNvPr id="49" name="Line 43">
              <a:extLst>
                <a:ext uri="{FF2B5EF4-FFF2-40B4-BE49-F238E27FC236}">
                  <a16:creationId xmlns:a16="http://schemas.microsoft.com/office/drawing/2014/main" id="{56C3F86D-DC32-4D0E-BF80-ECF2C042D4B8}"/>
                </a:ext>
              </a:extLst>
            </p:cNvPr>
            <p:cNvSpPr>
              <a:spLocks noChangeShapeType="1"/>
            </p:cNvSpPr>
            <p:nvPr/>
          </p:nvSpPr>
          <p:spPr bwMode="auto">
            <a:xfrm>
              <a:off x="4364182" y="2158999"/>
              <a:ext cx="2528454" cy="404091"/>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50" name="Text Box 45">
              <a:extLst>
                <a:ext uri="{FF2B5EF4-FFF2-40B4-BE49-F238E27FC236}">
                  <a16:creationId xmlns:a16="http://schemas.microsoft.com/office/drawing/2014/main" id="{62B67643-FAFD-483E-9FF4-1F0B67436967}"/>
                </a:ext>
              </a:extLst>
            </p:cNvPr>
            <p:cNvSpPr txBox="1">
              <a:spLocks noChangeArrowheads="1"/>
            </p:cNvSpPr>
            <p:nvPr/>
          </p:nvSpPr>
          <p:spPr bwMode="auto">
            <a:xfrm>
              <a:off x="4708630" y="1918294"/>
              <a:ext cx="1641369" cy="323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r>
                <a:rPr lang="en-US" sz="1600" dirty="0">
                  <a:solidFill>
                    <a:srgbClr val="C00000"/>
                  </a:solidFill>
                  <a:latin typeface="Gill Sans MT" charset="0"/>
                  <a:ea typeface="ÇlÇr ñæí©" charset="0"/>
                </a:rPr>
                <a:t>ICMP </a:t>
              </a:r>
              <a:r>
                <a:rPr lang="zh-CN" altLang="en-US" sz="1600" dirty="0">
                  <a:solidFill>
                    <a:srgbClr val="C00000"/>
                  </a:solidFill>
                  <a:latin typeface="Gill Sans MT" charset="0"/>
                  <a:ea typeface="ÇlÇr ñæí©" charset="0"/>
                </a:rPr>
                <a:t>代理通告</a:t>
              </a:r>
              <a:endParaRPr lang="en-US" sz="1600" dirty="0">
                <a:solidFill>
                  <a:srgbClr val="C00000"/>
                </a:solidFill>
                <a:latin typeface="Gill Sans MT" charset="0"/>
                <a:ea typeface="Gill Sans MT" charset="0"/>
                <a:cs typeface="Gill Sans MT" charset="0"/>
              </a:endParaRPr>
            </a:p>
          </p:txBody>
        </p:sp>
        <p:sp>
          <p:nvSpPr>
            <p:cNvPr id="51" name="Text Box 44">
              <a:extLst>
                <a:ext uri="{FF2B5EF4-FFF2-40B4-BE49-F238E27FC236}">
                  <a16:creationId xmlns:a16="http://schemas.microsoft.com/office/drawing/2014/main" id="{D102DFE3-2528-473A-844A-703C0E3BEBA1}"/>
                </a:ext>
              </a:extLst>
            </p:cNvPr>
            <p:cNvSpPr txBox="1">
              <a:spLocks noChangeArrowheads="1"/>
            </p:cNvSpPr>
            <p:nvPr/>
          </p:nvSpPr>
          <p:spPr bwMode="auto">
            <a:xfrm>
              <a:off x="4813694" y="2210105"/>
              <a:ext cx="1397757" cy="479986"/>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r>
                <a:rPr lang="en-US" sz="1200" dirty="0">
                  <a:latin typeface="Arial" charset="0"/>
                  <a:ea typeface="ÇlÇr ñæí©" charset="0"/>
                  <a:cs typeface="ÇlÇr ñæí©" charset="0"/>
                </a:rPr>
                <a:t>COA: 79.129.13.2</a:t>
              </a:r>
            </a:p>
            <a:p>
              <a:r>
                <a:rPr lang="en-US" sz="1200" dirty="0">
                  <a:latin typeface="Arial" charset="0"/>
                  <a:ea typeface="ÇlÇr ñæí©" charset="0"/>
                  <a:cs typeface="ÇlÇr ñæí©" charset="0"/>
                </a:rPr>
                <a:t>….</a:t>
              </a:r>
            </a:p>
            <a:p>
              <a:endParaRPr lang="en-US" sz="1800" dirty="0"/>
            </a:p>
          </p:txBody>
        </p:sp>
      </p:grpSp>
      <p:grpSp>
        <p:nvGrpSpPr>
          <p:cNvPr id="52" name="Group 35">
            <a:extLst>
              <a:ext uri="{FF2B5EF4-FFF2-40B4-BE49-F238E27FC236}">
                <a16:creationId xmlns:a16="http://schemas.microsoft.com/office/drawing/2014/main" id="{D58D31BB-66A9-4B5D-8288-1C732042733A}"/>
              </a:ext>
            </a:extLst>
          </p:cNvPr>
          <p:cNvGrpSpPr>
            <a:grpSpLocks/>
          </p:cNvGrpSpPr>
          <p:nvPr/>
        </p:nvGrpSpPr>
        <p:grpSpPr bwMode="auto">
          <a:xfrm>
            <a:off x="2032000" y="3418854"/>
            <a:ext cx="2414588" cy="1700213"/>
            <a:chOff x="2031999" y="2860165"/>
            <a:chExt cx="2415307" cy="1700283"/>
          </a:xfrm>
        </p:grpSpPr>
        <p:sp>
          <p:nvSpPr>
            <p:cNvPr id="53" name="Line 47">
              <a:extLst>
                <a:ext uri="{FF2B5EF4-FFF2-40B4-BE49-F238E27FC236}">
                  <a16:creationId xmlns:a16="http://schemas.microsoft.com/office/drawing/2014/main" id="{2E148D3A-CAB2-4C56-A9EA-59C1D33E0672}"/>
                </a:ext>
              </a:extLst>
            </p:cNvPr>
            <p:cNvSpPr>
              <a:spLocks noChangeShapeType="1"/>
            </p:cNvSpPr>
            <p:nvPr/>
          </p:nvSpPr>
          <p:spPr bwMode="auto">
            <a:xfrm flipH="1">
              <a:off x="2031999" y="3396671"/>
              <a:ext cx="2415307" cy="344056"/>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grpSp>
          <p:nvGrpSpPr>
            <p:cNvPr id="54" name="Group 51">
              <a:extLst>
                <a:ext uri="{FF2B5EF4-FFF2-40B4-BE49-F238E27FC236}">
                  <a16:creationId xmlns:a16="http://schemas.microsoft.com/office/drawing/2014/main" id="{2858882C-7404-4075-8026-CD7075BB4E5B}"/>
                </a:ext>
              </a:extLst>
            </p:cNvPr>
            <p:cNvGrpSpPr>
              <a:grpSpLocks/>
            </p:cNvGrpSpPr>
            <p:nvPr/>
          </p:nvGrpSpPr>
          <p:grpSpPr bwMode="auto">
            <a:xfrm>
              <a:off x="2285896" y="2860165"/>
              <a:ext cx="1870307" cy="1700283"/>
              <a:chOff x="7385" y="5757"/>
              <a:chExt cx="2779" cy="2043"/>
            </a:xfrm>
          </p:grpSpPr>
          <p:sp>
            <p:nvSpPr>
              <p:cNvPr id="55" name="Text Box 52">
                <a:extLst>
                  <a:ext uri="{FF2B5EF4-FFF2-40B4-BE49-F238E27FC236}">
                    <a16:creationId xmlns:a16="http://schemas.microsoft.com/office/drawing/2014/main" id="{03F8B87C-49C0-4E19-8726-AD409A89FCA5}"/>
                  </a:ext>
                </a:extLst>
              </p:cNvPr>
              <p:cNvSpPr txBox="1">
                <a:spLocks noChangeArrowheads="1"/>
              </p:cNvSpPr>
              <p:nvPr/>
            </p:nvSpPr>
            <p:spPr bwMode="auto">
              <a:xfrm>
                <a:off x="7385" y="5757"/>
                <a:ext cx="2779" cy="45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pPr algn="ctr"/>
                <a:r>
                  <a:rPr lang="zh-CN" altLang="en-US" sz="1600" dirty="0">
                    <a:solidFill>
                      <a:srgbClr val="C00000"/>
                    </a:solidFill>
                    <a:latin typeface="Gill Sans MT" charset="0"/>
                    <a:ea typeface="ÇlÇr ñæí©" charset="0"/>
                  </a:rPr>
                  <a:t>注册请求</a:t>
                </a:r>
                <a:endParaRPr lang="en-US" altLang="zh-CN" sz="1600" dirty="0">
                  <a:solidFill>
                    <a:srgbClr val="C00000"/>
                  </a:solidFill>
                  <a:latin typeface="Gill Sans MT" charset="0"/>
                  <a:ea typeface="Gill Sans MT" charset="0"/>
                  <a:cs typeface="Gill Sans MT" charset="0"/>
                </a:endParaRPr>
              </a:p>
            </p:txBody>
          </p:sp>
          <p:sp>
            <p:nvSpPr>
              <p:cNvPr id="56" name="Text Box 53">
                <a:extLst>
                  <a:ext uri="{FF2B5EF4-FFF2-40B4-BE49-F238E27FC236}">
                    <a16:creationId xmlns:a16="http://schemas.microsoft.com/office/drawing/2014/main" id="{03497C07-D770-46A0-B0B2-BCC35B8D50E1}"/>
                  </a:ext>
                </a:extLst>
              </p:cNvPr>
              <p:cNvSpPr txBox="1">
                <a:spLocks noChangeArrowheads="1"/>
              </p:cNvSpPr>
              <p:nvPr/>
            </p:nvSpPr>
            <p:spPr bwMode="auto">
              <a:xfrm>
                <a:off x="7511" y="6150"/>
                <a:ext cx="2618" cy="165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Comic Sans MS" charset="0"/>
                    <a:ea typeface="ＭＳ Ｐゴシック" charset="0"/>
                    <a:cs typeface="ＭＳ Ｐゴシック" charset="0"/>
                  </a:defRPr>
                </a:lvl1pPr>
                <a:lvl2pPr marL="742950" indent="-285750">
                  <a:defRPr sz="2400">
                    <a:solidFill>
                      <a:schemeClr val="tx1"/>
                    </a:solidFill>
                    <a:latin typeface="Comic Sans MS" charset="0"/>
                    <a:ea typeface="ＭＳ Ｐゴシック" charset="0"/>
                  </a:defRPr>
                </a:lvl2pPr>
                <a:lvl3pPr marL="1143000" indent="-228600">
                  <a:defRPr sz="2400">
                    <a:solidFill>
                      <a:schemeClr val="tx1"/>
                    </a:solidFill>
                    <a:latin typeface="Comic Sans MS" charset="0"/>
                    <a:ea typeface="ＭＳ Ｐゴシック" charset="0"/>
                  </a:defRPr>
                </a:lvl3pPr>
                <a:lvl4pPr marL="1600200" indent="-228600">
                  <a:defRPr sz="2400">
                    <a:solidFill>
                      <a:schemeClr val="tx1"/>
                    </a:solidFill>
                    <a:latin typeface="Comic Sans MS" charset="0"/>
                    <a:ea typeface="ＭＳ Ｐゴシック" charset="0"/>
                  </a:defRPr>
                </a:lvl4pPr>
                <a:lvl5pPr marL="2057400" indent="-228600">
                  <a:defRPr sz="24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a:solidFill>
                      <a:schemeClr val="tx1"/>
                    </a:solidFill>
                    <a:latin typeface="Comic Sans MS" charset="0"/>
                    <a:ea typeface="ＭＳ Ｐゴシック" charset="0"/>
                  </a:defRPr>
                </a:lvl9pPr>
              </a:lstStyle>
              <a:p>
                <a:r>
                  <a:rPr lang="en-US" sz="1200" dirty="0">
                    <a:latin typeface="Arial" charset="0"/>
                    <a:ea typeface="ÇlÇr ñæí©" charset="0"/>
                  </a:rPr>
                  <a:t>COA: 79.129.13.2</a:t>
                </a:r>
              </a:p>
              <a:p>
                <a:r>
                  <a:rPr lang="en-US" sz="1200" dirty="0">
                    <a:latin typeface="Arial" charset="0"/>
                    <a:ea typeface="ÇlÇr ñæí©" charset="0"/>
                  </a:rPr>
                  <a:t>HA: 128.119.40.7</a:t>
                </a:r>
              </a:p>
              <a:p>
                <a:r>
                  <a:rPr lang="en-US" sz="1200" dirty="0">
                    <a:latin typeface="Arial" charset="0"/>
                    <a:ea typeface="ÇlÇr ñæí©" charset="0"/>
                  </a:rPr>
                  <a:t>MA: 128.119.40.186</a:t>
                </a:r>
              </a:p>
              <a:p>
                <a:r>
                  <a:rPr lang="en-US" sz="1200" dirty="0">
                    <a:latin typeface="Arial" charset="0"/>
                    <a:ea typeface="ÇlÇr ñæí©" charset="0"/>
                  </a:rPr>
                  <a:t>Lifetime: 9999</a:t>
                </a:r>
              </a:p>
              <a:p>
                <a:r>
                  <a:rPr lang="en-US" sz="1200" dirty="0">
                    <a:latin typeface="Arial" charset="0"/>
                    <a:ea typeface="ÇlÇr ñæí©" charset="0"/>
                  </a:rPr>
                  <a:t>identification: 714</a:t>
                </a:r>
              </a:p>
              <a:p>
                <a:r>
                  <a:rPr lang="en-US" sz="1200" dirty="0">
                    <a:latin typeface="Arial" charset="0"/>
                    <a:ea typeface="ÇlÇr ñæí©" charset="0"/>
                  </a:rPr>
                  <a:t>encapsulation format</a:t>
                </a:r>
              </a:p>
              <a:p>
                <a:r>
                  <a:rPr lang="en-US" sz="1200" dirty="0">
                    <a:latin typeface="Arial" charset="0"/>
                    <a:ea typeface="ÇlÇr ñæí©" charset="0"/>
                  </a:rPr>
                  <a:t>….</a:t>
                </a:r>
              </a:p>
              <a:p>
                <a:endParaRPr lang="en-US" sz="1200" dirty="0">
                  <a:latin typeface="Arial" charset="0"/>
                  <a:ea typeface="Arial" charset="0"/>
                  <a:cs typeface="Arial" charset="0"/>
                </a:endParaRPr>
              </a:p>
            </p:txBody>
          </p:sp>
        </p:grpSp>
      </p:grpSp>
      <p:sp>
        <p:nvSpPr>
          <p:cNvPr id="57" name="TextBox 58">
            <a:extLst>
              <a:ext uri="{FF2B5EF4-FFF2-40B4-BE49-F238E27FC236}">
                <a16:creationId xmlns:a16="http://schemas.microsoft.com/office/drawing/2014/main" id="{2BF4FD7C-2E69-4C5B-AFBC-1743AABDF38D}"/>
              </a:ext>
            </a:extLst>
          </p:cNvPr>
          <p:cNvSpPr txBox="1">
            <a:spLocks noChangeArrowheads="1"/>
          </p:cNvSpPr>
          <p:nvPr/>
        </p:nvSpPr>
        <p:spPr bwMode="auto">
          <a:xfrm>
            <a:off x="61913" y="3532960"/>
            <a:ext cx="1557337" cy="923330"/>
          </a:xfrm>
          <a:prstGeom prst="rect">
            <a:avLst/>
          </a:prstGeom>
          <a:noFill/>
          <a:ln w="9525">
            <a:noFill/>
            <a:miter lim="800000"/>
            <a:headEnd/>
            <a:tailEnd/>
          </a:ln>
        </p:spPr>
        <p:txBody>
          <a:bodyPr>
            <a:spAutoFit/>
          </a:bodyPr>
          <a:lstStyle/>
          <a:p>
            <a:r>
              <a:rPr lang="zh-CN" altLang="en-US" dirty="0"/>
              <a:t>注册消息在</a:t>
            </a:r>
            <a:r>
              <a:rPr lang="en-US" altLang="zh-CN" dirty="0"/>
              <a:t>UDP</a:t>
            </a:r>
            <a:r>
              <a:rPr lang="zh-CN" altLang="en-US" dirty="0"/>
              <a:t>中，端口号</a:t>
            </a:r>
            <a:r>
              <a:rPr lang="en-US" altLang="zh-CN" dirty="0"/>
              <a:t>434</a:t>
            </a:r>
            <a:endParaRPr lang="zh-CN" altLang="en-US" dirty="0"/>
          </a:p>
        </p:txBody>
      </p:sp>
      <p:sp>
        <p:nvSpPr>
          <p:cNvPr id="58" name="TextBox 60">
            <a:extLst>
              <a:ext uri="{FF2B5EF4-FFF2-40B4-BE49-F238E27FC236}">
                <a16:creationId xmlns:a16="http://schemas.microsoft.com/office/drawing/2014/main" id="{06A709CE-1D5E-444A-8283-1397E4442BD8}"/>
              </a:ext>
            </a:extLst>
          </p:cNvPr>
          <p:cNvSpPr txBox="1"/>
          <p:nvPr/>
        </p:nvSpPr>
        <p:spPr>
          <a:xfrm>
            <a:off x="7259216" y="4187787"/>
            <a:ext cx="1567543" cy="1477328"/>
          </a:xfrm>
          <a:prstGeom prst="rect">
            <a:avLst/>
          </a:prstGeom>
          <a:noFill/>
        </p:spPr>
        <p:txBody>
          <a:bodyPr wrap="square" rtlCol="0">
            <a:spAutoFit/>
          </a:bodyPr>
          <a:lstStyle/>
          <a:p>
            <a:r>
              <a:rPr lang="en-US" altLang="zh-CN" dirty="0"/>
              <a:t>COA</a:t>
            </a:r>
            <a:r>
              <a:rPr lang="zh-CN" altLang="en-US" dirty="0"/>
              <a:t>：转交地址</a:t>
            </a:r>
            <a:endParaRPr lang="en-US" altLang="zh-CN" dirty="0"/>
          </a:p>
          <a:p>
            <a:r>
              <a:rPr lang="en-US" altLang="zh-CN" dirty="0"/>
              <a:t>HA: </a:t>
            </a:r>
            <a:r>
              <a:rPr lang="zh-CN" altLang="en-US" dirty="0"/>
              <a:t>本地代理</a:t>
            </a:r>
            <a:endParaRPr lang="en-US" altLang="zh-CN" dirty="0"/>
          </a:p>
          <a:p>
            <a:r>
              <a:rPr lang="en-US" altLang="zh-CN" dirty="0"/>
              <a:t>MA: </a:t>
            </a:r>
            <a:r>
              <a:rPr lang="zh-CN" altLang="en-US" dirty="0"/>
              <a:t>移动节点的永久地址</a:t>
            </a:r>
            <a:endParaRPr lang="en-US" altLang="zh-CN" dirty="0"/>
          </a:p>
        </p:txBody>
      </p:sp>
    </p:spTree>
    <p:extLst>
      <p:ext uri="{BB962C8B-B14F-4D97-AF65-F5344CB8AC3E}">
        <p14:creationId xmlns:p14="http://schemas.microsoft.com/office/powerpoint/2010/main" val="34671329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righ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ipe(right)">
                                      <p:cBhvr>
                                        <p:cTn id="17" dur="5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7E2C5A-8EE1-4FFD-8B37-39CD68E69F76}"/>
              </a:ext>
            </a:extLst>
          </p:cNvPr>
          <p:cNvSpPr>
            <a:spLocks noGrp="1"/>
          </p:cNvSpPr>
          <p:nvPr>
            <p:ph type="title"/>
          </p:nvPr>
        </p:nvSpPr>
        <p:spPr/>
        <p:txBody>
          <a:bodyPr/>
          <a:lstStyle/>
          <a:p>
            <a:r>
              <a:rPr lang="zh-CN" altLang="en-US" dirty="0"/>
              <a:t>移动代理：注册示例</a:t>
            </a:r>
          </a:p>
        </p:txBody>
      </p:sp>
      <p:sp>
        <p:nvSpPr>
          <p:cNvPr id="4" name="灯片编号占位符 3">
            <a:extLst>
              <a:ext uri="{FF2B5EF4-FFF2-40B4-BE49-F238E27FC236}">
                <a16:creationId xmlns:a16="http://schemas.microsoft.com/office/drawing/2014/main" id="{44C6AC26-48D8-49E4-9C5F-0DFF4B6B33C9}"/>
              </a:ext>
            </a:extLst>
          </p:cNvPr>
          <p:cNvSpPr>
            <a:spLocks noGrp="1"/>
          </p:cNvSpPr>
          <p:nvPr>
            <p:ph type="sldNum" sz="quarter" idx="12"/>
          </p:nvPr>
        </p:nvSpPr>
        <p:spPr/>
        <p:txBody>
          <a:bodyPr/>
          <a:lstStyle/>
          <a:p>
            <a:fld id="{E3FA5FAF-8A25-4B6E-94B7-5CA30A873E9A}" type="slidenum">
              <a:rPr lang="zh-CN" altLang="en-US" smtClean="0"/>
              <a:pPr/>
              <a:t>63</a:t>
            </a:fld>
            <a:endParaRPr lang="zh-CN" altLang="en-US"/>
          </a:p>
        </p:txBody>
      </p:sp>
      <p:sp>
        <p:nvSpPr>
          <p:cNvPr id="5" name="内容占位符 2">
            <a:extLst>
              <a:ext uri="{FF2B5EF4-FFF2-40B4-BE49-F238E27FC236}">
                <a16:creationId xmlns:a16="http://schemas.microsoft.com/office/drawing/2014/main" id="{B77CDDF8-4A6F-496E-9FEB-B3F005693138}"/>
              </a:ext>
            </a:extLst>
          </p:cNvPr>
          <p:cNvSpPr>
            <a:spLocks noGrp="1"/>
          </p:cNvSpPr>
          <p:nvPr>
            <p:ph idx="1"/>
          </p:nvPr>
        </p:nvSpPr>
        <p:spPr>
          <a:xfrm>
            <a:off x="250825" y="1844675"/>
            <a:ext cx="8704263" cy="4287838"/>
          </a:xfrm>
        </p:spPr>
        <p:txBody>
          <a:bodyPr/>
          <a:lstStyle/>
          <a:p>
            <a:r>
              <a:rPr lang="zh-CN" altLang="en-US" sz="2800" dirty="0"/>
              <a:t>收到代理公告，移动节点向外地代理发出移动</a:t>
            </a:r>
            <a:r>
              <a:rPr lang="en-US" altLang="zh-CN" sz="2800" dirty="0"/>
              <a:t>IP</a:t>
            </a:r>
            <a:r>
              <a:rPr lang="zh-CN" altLang="en-US" sz="2800" dirty="0"/>
              <a:t>注册请求消息</a:t>
            </a:r>
            <a:endParaRPr lang="en-US" altLang="zh-CN" sz="2800" dirty="0"/>
          </a:p>
          <a:p>
            <a:pPr lvl="1"/>
            <a:r>
              <a:rPr lang="zh-CN" altLang="en-US" sz="2400" dirty="0"/>
              <a:t>转交地址、本地代理、永久地址、</a:t>
            </a:r>
            <a:r>
              <a:rPr lang="en-US" altLang="zh-CN" sz="2400" dirty="0"/>
              <a:t>lifetime</a:t>
            </a:r>
            <a:r>
              <a:rPr lang="zh-CN" altLang="en-US" sz="2400" dirty="0"/>
              <a:t>、</a:t>
            </a:r>
            <a:r>
              <a:rPr lang="en-US" altLang="zh-CN" sz="2400" dirty="0"/>
              <a:t>identification.</a:t>
            </a:r>
          </a:p>
          <a:p>
            <a:r>
              <a:rPr lang="zh-CN" altLang="en-US" sz="2800" dirty="0"/>
              <a:t>外地代理收到注册请求，记录移动节点的永久地址。外地代理向本地代理发出移动</a:t>
            </a:r>
            <a:r>
              <a:rPr lang="en-US" altLang="zh-CN" sz="2800" dirty="0"/>
              <a:t>IP</a:t>
            </a:r>
            <a:r>
              <a:rPr lang="zh-CN" altLang="en-US" sz="2800" dirty="0"/>
              <a:t>注册请求。</a:t>
            </a:r>
            <a:endParaRPr lang="en-US" altLang="zh-CN" sz="2800" dirty="0"/>
          </a:p>
          <a:p>
            <a:r>
              <a:rPr lang="zh-CN" altLang="en-US" sz="2800" dirty="0"/>
              <a:t>本地代理将移动节点的永久地址与转交地址绑定，发送移动</a:t>
            </a:r>
            <a:r>
              <a:rPr lang="en-US" altLang="zh-CN" sz="2800" dirty="0"/>
              <a:t>IP</a:t>
            </a:r>
            <a:r>
              <a:rPr lang="zh-CN" altLang="en-US" sz="2800" dirty="0"/>
              <a:t>注册请求回复。</a:t>
            </a:r>
            <a:endParaRPr lang="en-US" altLang="zh-CN" sz="2800" dirty="0"/>
          </a:p>
          <a:p>
            <a:r>
              <a:rPr lang="zh-CN" altLang="en-US" sz="2800" dirty="0"/>
              <a:t>外地代理收到移动</a:t>
            </a:r>
            <a:r>
              <a:rPr lang="en-US" altLang="zh-CN" sz="2800" dirty="0"/>
              <a:t>IP</a:t>
            </a:r>
            <a:r>
              <a:rPr lang="zh-CN" altLang="en-US" sz="2800" dirty="0"/>
              <a:t>注册请求回复，转发给移动节点。</a:t>
            </a:r>
          </a:p>
        </p:txBody>
      </p:sp>
    </p:spTree>
    <p:extLst>
      <p:ext uri="{BB962C8B-B14F-4D97-AF65-F5344CB8AC3E}">
        <p14:creationId xmlns:p14="http://schemas.microsoft.com/office/powerpoint/2010/main" val="821245548"/>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r>
              <a:rPr lang="en-US" altLang="zh-CN" sz="2400" dirty="0"/>
              <a:t>7.1 </a:t>
            </a:r>
            <a:r>
              <a:rPr lang="zh-CN" altLang="en-US" sz="2400" dirty="0"/>
              <a:t>介绍</a:t>
            </a:r>
            <a:endParaRPr lang="en-US" altLang="zh-CN" sz="2400" dirty="0"/>
          </a:p>
          <a:p>
            <a:r>
              <a:rPr lang="en-US" altLang="zh-CN" sz="2400" dirty="0"/>
              <a:t>7.2 </a:t>
            </a:r>
            <a:r>
              <a:rPr lang="zh-CN" altLang="en-US" sz="2400" dirty="0"/>
              <a:t>无线链路特点</a:t>
            </a:r>
            <a:endParaRPr lang="en-US" altLang="zh-CN" sz="2400" dirty="0"/>
          </a:p>
          <a:p>
            <a:pPr lvl="1"/>
            <a:r>
              <a:rPr lang="zh-CN" altLang="en-US" sz="2000" dirty="0"/>
              <a:t>码分多址 </a:t>
            </a:r>
            <a:r>
              <a:rPr lang="en-US" altLang="zh-CN" sz="2000" dirty="0"/>
              <a:t>CDMA</a:t>
            </a:r>
          </a:p>
          <a:p>
            <a:r>
              <a:rPr lang="en-US" altLang="zh-CN" sz="2400" dirty="0"/>
              <a:t>7.3 IEEE 802.11</a:t>
            </a:r>
            <a:r>
              <a:rPr lang="zh-CN" altLang="en-US" sz="2400" dirty="0"/>
              <a:t>无线局域网（</a:t>
            </a:r>
            <a:r>
              <a:rPr lang="en-US" altLang="zh-CN" sz="2400" dirty="0" err="1"/>
              <a:t>WiFi</a:t>
            </a:r>
            <a:r>
              <a:rPr lang="zh-CN" altLang="en-US" sz="2400" dirty="0"/>
              <a:t>）</a:t>
            </a:r>
            <a:endParaRPr lang="en-US" altLang="zh-CN" sz="2400" dirty="0"/>
          </a:p>
          <a:p>
            <a:r>
              <a:rPr lang="en-US" altLang="zh-CN" sz="2400" strike="sngStrike" dirty="0"/>
              <a:t>7.4 </a:t>
            </a:r>
            <a:r>
              <a:rPr lang="zh-CN" altLang="en-US" sz="2400" strike="sngStrike" dirty="0"/>
              <a:t>蜂窝网络</a:t>
            </a:r>
            <a:endParaRPr lang="en-US" altLang="zh-CN" sz="2400" strike="sngStrike" dirty="0"/>
          </a:p>
          <a:p>
            <a:r>
              <a:rPr lang="en-US" altLang="zh-CN" sz="2400" dirty="0"/>
              <a:t>7.5 </a:t>
            </a:r>
            <a:r>
              <a:rPr lang="zh-CN" altLang="en-US" sz="2400" dirty="0"/>
              <a:t>移动用户的编址和路由原理</a:t>
            </a:r>
            <a:endParaRPr lang="en-US" altLang="zh-CN" sz="2400" dirty="0"/>
          </a:p>
          <a:p>
            <a:r>
              <a:rPr lang="en-US" altLang="zh-CN" sz="2400" dirty="0"/>
              <a:t>7.6 </a:t>
            </a:r>
            <a:r>
              <a:rPr lang="zh-CN" altLang="en-US" sz="2400" dirty="0"/>
              <a:t>移动</a:t>
            </a:r>
            <a:r>
              <a:rPr lang="en-US" altLang="zh-CN" sz="2400" dirty="0"/>
              <a:t>IP</a:t>
            </a:r>
          </a:p>
          <a:p>
            <a:r>
              <a:rPr lang="en-US" altLang="zh-CN" sz="2400" strike="sngStrike" dirty="0"/>
              <a:t>7.7 </a:t>
            </a:r>
            <a:r>
              <a:rPr lang="zh-CN" altLang="en-US" sz="2400" strike="sngStrike" dirty="0"/>
              <a:t>蜂窝网络中的移动管理</a:t>
            </a:r>
            <a:endParaRPr lang="en-US" altLang="zh-CN" sz="2400" strike="sngStrike" dirty="0"/>
          </a:p>
          <a:p>
            <a:r>
              <a:rPr lang="en-US" altLang="zh-CN" sz="2400" dirty="0">
                <a:solidFill>
                  <a:srgbClr val="C00000"/>
                </a:solidFill>
              </a:rPr>
              <a:t>7.8 </a:t>
            </a:r>
            <a:r>
              <a:rPr lang="zh-CN" altLang="en-US" sz="2400" dirty="0">
                <a:solidFill>
                  <a:srgbClr val="C00000"/>
                </a:solidFill>
              </a:rPr>
              <a:t>移动对上层协议的影响</a:t>
            </a:r>
            <a:endParaRPr lang="en-US" altLang="zh-CN" sz="2400" dirty="0">
              <a:solidFill>
                <a:srgbClr val="C00000"/>
              </a:solidFill>
            </a:endParaRPr>
          </a:p>
          <a:p>
            <a:pPr marL="0" indent="0">
              <a:buNone/>
            </a:pPr>
            <a:endParaRPr lang="zh-CN" altLang="en-US" sz="2400" dirty="0"/>
          </a:p>
        </p:txBody>
      </p:sp>
      <p:sp>
        <p:nvSpPr>
          <p:cNvPr id="4" name="灯片编号占位符 3"/>
          <p:cNvSpPr>
            <a:spLocks noGrp="1"/>
          </p:cNvSpPr>
          <p:nvPr>
            <p:ph type="sldNum" sz="quarter" idx="12"/>
          </p:nvPr>
        </p:nvSpPr>
        <p:spPr/>
        <p:txBody>
          <a:bodyPr/>
          <a:lstStyle/>
          <a:p>
            <a:fld id="{E3FA5FAF-8A25-4B6E-94B7-5CA30A873E9A}" type="slidenum">
              <a:rPr lang="zh-CN" altLang="en-US" smtClean="0"/>
              <a:pPr/>
              <a:t>64</a:t>
            </a:fld>
            <a:endParaRPr lang="zh-CN" altLang="en-US"/>
          </a:p>
        </p:txBody>
      </p:sp>
    </p:spTree>
    <p:extLst>
      <p:ext uri="{BB962C8B-B14F-4D97-AF65-F5344CB8AC3E}">
        <p14:creationId xmlns:p14="http://schemas.microsoft.com/office/powerpoint/2010/main" val="463599057"/>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915574-BA6F-4646-9CA7-9E174A5DCC4A}"/>
              </a:ext>
            </a:extLst>
          </p:cNvPr>
          <p:cNvSpPr>
            <a:spLocks noGrp="1"/>
          </p:cNvSpPr>
          <p:nvPr>
            <p:ph type="title"/>
          </p:nvPr>
        </p:nvSpPr>
        <p:spPr/>
        <p:txBody>
          <a:bodyPr/>
          <a:lstStyle/>
          <a:p>
            <a:r>
              <a:rPr lang="zh-CN" altLang="en-US" dirty="0"/>
              <a:t>无线移动对上层协议的影响</a:t>
            </a:r>
          </a:p>
        </p:txBody>
      </p:sp>
      <p:sp>
        <p:nvSpPr>
          <p:cNvPr id="4" name="灯片编号占位符 3">
            <a:extLst>
              <a:ext uri="{FF2B5EF4-FFF2-40B4-BE49-F238E27FC236}">
                <a16:creationId xmlns:a16="http://schemas.microsoft.com/office/drawing/2014/main" id="{52AD1122-E3BF-4793-97A9-8BC1FFBB5D1E}"/>
              </a:ext>
            </a:extLst>
          </p:cNvPr>
          <p:cNvSpPr>
            <a:spLocks noGrp="1"/>
          </p:cNvSpPr>
          <p:nvPr>
            <p:ph type="sldNum" sz="quarter" idx="12"/>
          </p:nvPr>
        </p:nvSpPr>
        <p:spPr/>
        <p:txBody>
          <a:bodyPr/>
          <a:lstStyle/>
          <a:p>
            <a:fld id="{E3FA5FAF-8A25-4B6E-94B7-5CA30A873E9A}" type="slidenum">
              <a:rPr lang="zh-CN" altLang="en-US" smtClean="0"/>
              <a:pPr/>
              <a:t>65</a:t>
            </a:fld>
            <a:endParaRPr lang="zh-CN" altLang="en-US"/>
          </a:p>
        </p:txBody>
      </p:sp>
      <p:sp>
        <p:nvSpPr>
          <p:cNvPr id="5" name="Rectangle 3">
            <a:extLst>
              <a:ext uri="{FF2B5EF4-FFF2-40B4-BE49-F238E27FC236}">
                <a16:creationId xmlns:a16="http://schemas.microsoft.com/office/drawing/2014/main" id="{068BB53B-3271-42EF-ACDC-3BC50569F887}"/>
              </a:ext>
            </a:extLst>
          </p:cNvPr>
          <p:cNvSpPr>
            <a:spLocks noGrp="1" noChangeArrowheads="1"/>
          </p:cNvSpPr>
          <p:nvPr>
            <p:ph idx="1"/>
          </p:nvPr>
        </p:nvSpPr>
        <p:spPr>
          <a:xfrm>
            <a:off x="250825" y="1844675"/>
            <a:ext cx="8704263" cy="4287838"/>
          </a:xfrm>
        </p:spPr>
        <p:txBody>
          <a:bodyPr/>
          <a:lstStyle/>
          <a:p>
            <a:pPr>
              <a:defRPr/>
            </a:pPr>
            <a:r>
              <a:rPr lang="zh-CN" altLang="en-US" dirty="0">
                <a:latin typeface="Gill Sans MT" charset="0"/>
                <a:cs typeface="+mn-cs"/>
              </a:rPr>
              <a:t>逻辑上影响应该很小</a:t>
            </a:r>
            <a:r>
              <a:rPr lang="en-US" dirty="0">
                <a:latin typeface="Gill Sans MT" charset="0"/>
                <a:cs typeface="+mn-cs"/>
              </a:rPr>
              <a:t> …</a:t>
            </a:r>
          </a:p>
          <a:p>
            <a:pPr lvl="1">
              <a:defRPr/>
            </a:pPr>
            <a:r>
              <a:rPr lang="zh-CN" altLang="en-US" dirty="0">
                <a:latin typeface="Gill Sans MT" charset="0"/>
              </a:rPr>
              <a:t>尽力而为的服务模式不变</a:t>
            </a:r>
            <a:r>
              <a:rPr lang="en-US" dirty="0">
                <a:latin typeface="Gill Sans MT" charset="0"/>
              </a:rPr>
              <a:t> </a:t>
            </a:r>
          </a:p>
          <a:p>
            <a:pPr lvl="1">
              <a:defRPr/>
            </a:pPr>
            <a:r>
              <a:rPr lang="en-US" altLang="zh-CN" dirty="0">
                <a:latin typeface="Gill Sans MT" charset="0"/>
              </a:rPr>
              <a:t>TCP</a:t>
            </a:r>
            <a:r>
              <a:rPr lang="zh-CN" altLang="en-US" dirty="0">
                <a:latin typeface="Gill Sans MT" charset="0"/>
              </a:rPr>
              <a:t>和</a:t>
            </a:r>
            <a:r>
              <a:rPr lang="en-US" altLang="zh-CN" dirty="0">
                <a:latin typeface="Gill Sans MT" charset="0"/>
              </a:rPr>
              <a:t>UDP</a:t>
            </a:r>
            <a:r>
              <a:rPr lang="zh-CN" altLang="en-US" dirty="0">
                <a:latin typeface="Gill Sans MT" charset="0"/>
              </a:rPr>
              <a:t>均可工作在无线移动网络上</a:t>
            </a:r>
            <a:endParaRPr lang="en-US" dirty="0">
              <a:latin typeface="Gill Sans MT" charset="0"/>
            </a:endParaRPr>
          </a:p>
          <a:p>
            <a:pPr>
              <a:defRPr/>
            </a:pPr>
            <a:r>
              <a:rPr lang="en-US" dirty="0">
                <a:latin typeface="Gill Sans MT" charset="0"/>
                <a:cs typeface="+mn-cs"/>
              </a:rPr>
              <a:t>… </a:t>
            </a:r>
            <a:r>
              <a:rPr lang="zh-CN" altLang="en-US" dirty="0">
                <a:latin typeface="Gill Sans MT" charset="0"/>
                <a:cs typeface="+mn-cs"/>
              </a:rPr>
              <a:t>但是性能方面</a:t>
            </a:r>
            <a:r>
              <a:rPr lang="en-US" dirty="0">
                <a:latin typeface="Gill Sans MT" charset="0"/>
                <a:cs typeface="+mn-cs"/>
              </a:rPr>
              <a:t>:</a:t>
            </a:r>
          </a:p>
          <a:p>
            <a:pPr lvl="1">
              <a:defRPr/>
            </a:pPr>
            <a:r>
              <a:rPr lang="zh-CN" altLang="en-US" dirty="0">
                <a:latin typeface="Gill Sans MT" charset="0"/>
              </a:rPr>
              <a:t>高误码率导致的丢包</a:t>
            </a:r>
            <a:r>
              <a:rPr lang="en-US" altLang="zh-CN" dirty="0">
                <a:latin typeface="Gill Sans MT" charset="0"/>
              </a:rPr>
              <a:t>/</a:t>
            </a:r>
            <a:r>
              <a:rPr lang="zh-CN" altLang="en-US" dirty="0">
                <a:latin typeface="Gill Sans MT" charset="0"/>
              </a:rPr>
              <a:t>时延（重传产生时延），基站切换</a:t>
            </a:r>
            <a:endParaRPr lang="en-US" dirty="0">
              <a:latin typeface="Gill Sans MT" charset="0"/>
            </a:endParaRPr>
          </a:p>
          <a:p>
            <a:pPr lvl="1">
              <a:defRPr/>
            </a:pPr>
            <a:r>
              <a:rPr lang="en-US" altLang="zh-CN" dirty="0">
                <a:latin typeface="Gill Sans MT" charset="0"/>
              </a:rPr>
              <a:t>TCP</a:t>
            </a:r>
            <a:r>
              <a:rPr lang="zh-CN" altLang="en-US" dirty="0">
                <a:latin typeface="Gill Sans MT" charset="0"/>
              </a:rPr>
              <a:t>认为丢包是拥塞造成的，缩减发送端窗口</a:t>
            </a:r>
            <a:endParaRPr lang="en-US" dirty="0">
              <a:latin typeface="Gill Sans MT" charset="0"/>
            </a:endParaRPr>
          </a:p>
          <a:p>
            <a:pPr lvl="1">
              <a:defRPr/>
            </a:pPr>
            <a:r>
              <a:rPr lang="zh-CN" altLang="en-US" dirty="0">
                <a:latin typeface="Gill Sans MT" charset="0"/>
              </a:rPr>
              <a:t>高时延对实时业务影响很大</a:t>
            </a:r>
            <a:endParaRPr lang="en-US" altLang="zh-CN" dirty="0">
              <a:latin typeface="Gill Sans MT" charset="0"/>
            </a:endParaRPr>
          </a:p>
          <a:p>
            <a:pPr lvl="1">
              <a:defRPr/>
            </a:pPr>
            <a:r>
              <a:rPr lang="zh-CN" altLang="en-US" dirty="0">
                <a:latin typeface="Gill Sans MT" charset="0"/>
              </a:rPr>
              <a:t>无线链路</a:t>
            </a:r>
            <a:r>
              <a:rPr lang="zh-CN" altLang="en-US">
                <a:latin typeface="Gill Sans MT" charset="0"/>
              </a:rPr>
              <a:t>往往带宽有限，</a:t>
            </a:r>
            <a:r>
              <a:rPr lang="zh-CN" altLang="en-US" dirty="0">
                <a:latin typeface="Gill Sans MT" charset="0"/>
              </a:rPr>
              <a:t>拥塞</a:t>
            </a:r>
            <a:endParaRPr lang="en-US" dirty="0">
              <a:latin typeface="Gill Sans MT" charset="0"/>
            </a:endParaRPr>
          </a:p>
        </p:txBody>
      </p:sp>
    </p:spTree>
    <p:extLst>
      <p:ext uri="{BB962C8B-B14F-4D97-AF65-F5344CB8AC3E}">
        <p14:creationId xmlns:p14="http://schemas.microsoft.com/office/powerpoint/2010/main" val="102179639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0BB839-1935-4612-BE84-F21C1BCF8623}"/>
              </a:ext>
            </a:extLst>
          </p:cNvPr>
          <p:cNvSpPr>
            <a:spLocks noGrp="1"/>
          </p:cNvSpPr>
          <p:nvPr>
            <p:ph type="title"/>
          </p:nvPr>
        </p:nvSpPr>
        <p:spPr/>
        <p:txBody>
          <a:bodyPr/>
          <a:lstStyle/>
          <a:p>
            <a:r>
              <a:rPr lang="zh-CN" altLang="en-US" dirty="0"/>
              <a:t>一些无线链路的特点</a:t>
            </a:r>
          </a:p>
        </p:txBody>
      </p:sp>
      <p:sp>
        <p:nvSpPr>
          <p:cNvPr id="4" name="灯片编号占位符 3">
            <a:extLst>
              <a:ext uri="{FF2B5EF4-FFF2-40B4-BE49-F238E27FC236}">
                <a16:creationId xmlns:a16="http://schemas.microsoft.com/office/drawing/2014/main" id="{562D86D5-C6BC-4443-BAC1-AAB371A06A39}"/>
              </a:ext>
            </a:extLst>
          </p:cNvPr>
          <p:cNvSpPr>
            <a:spLocks noGrp="1"/>
          </p:cNvSpPr>
          <p:nvPr>
            <p:ph type="sldNum" sz="quarter" idx="12"/>
          </p:nvPr>
        </p:nvSpPr>
        <p:spPr/>
        <p:txBody>
          <a:bodyPr/>
          <a:lstStyle/>
          <a:p>
            <a:fld id="{E3FA5FAF-8A25-4B6E-94B7-5CA30A873E9A}" type="slidenum">
              <a:rPr lang="zh-CN" altLang="en-US" smtClean="0"/>
              <a:pPr/>
              <a:t>7</a:t>
            </a:fld>
            <a:endParaRPr lang="zh-CN" altLang="en-US"/>
          </a:p>
        </p:txBody>
      </p:sp>
      <p:sp>
        <p:nvSpPr>
          <p:cNvPr id="5" name="Rectangle 111">
            <a:extLst>
              <a:ext uri="{FF2B5EF4-FFF2-40B4-BE49-F238E27FC236}">
                <a16:creationId xmlns:a16="http://schemas.microsoft.com/office/drawing/2014/main" id="{1AFE0D8A-60FB-4854-9763-E08B35AB4266}"/>
              </a:ext>
            </a:extLst>
          </p:cNvPr>
          <p:cNvSpPr>
            <a:spLocks noChangeArrowheads="1"/>
          </p:cNvSpPr>
          <p:nvPr/>
        </p:nvSpPr>
        <p:spPr bwMode="auto">
          <a:xfrm>
            <a:off x="1327150" y="2006319"/>
            <a:ext cx="6567488" cy="3954569"/>
          </a:xfrm>
          <a:prstGeom prst="rect">
            <a:avLst/>
          </a:prstGeom>
          <a:gradFill flip="none" rotWithShape="1">
            <a:gsLst>
              <a:gs pos="0">
                <a:schemeClr val="accent2">
                  <a:lumMod val="20000"/>
                  <a:lumOff val="80000"/>
                  <a:shade val="30000"/>
                  <a:satMod val="115000"/>
                </a:schemeClr>
              </a:gs>
              <a:gs pos="50000">
                <a:schemeClr val="accent2">
                  <a:lumMod val="20000"/>
                  <a:lumOff val="80000"/>
                  <a:shade val="67500"/>
                  <a:satMod val="115000"/>
                </a:schemeClr>
              </a:gs>
              <a:gs pos="100000">
                <a:schemeClr val="accent2">
                  <a:lumMod val="20000"/>
                  <a:lumOff val="80000"/>
                  <a:shade val="100000"/>
                  <a:satMod val="115000"/>
                </a:schemeClr>
              </a:gs>
            </a:gsLst>
            <a:lin ang="0" scaled="1"/>
            <a:tileRect/>
          </a:gradFill>
          <a:ln>
            <a:noFill/>
          </a:ln>
          <a:effectLst/>
        </p:spPr>
        <p:txBody>
          <a:bodyPr wrap="none" anchor="ctr"/>
          <a:lstStyle/>
          <a:p>
            <a:pPr>
              <a:defRPr/>
            </a:pPr>
            <a:endParaRPr lang="en-US" dirty="0">
              <a:latin typeface="Comic Sans MS" pitchFamily="66" charset="0"/>
              <a:ea typeface="+mn-ea"/>
              <a:cs typeface="+mn-cs"/>
            </a:endParaRPr>
          </a:p>
        </p:txBody>
      </p:sp>
      <p:sp>
        <p:nvSpPr>
          <p:cNvPr id="6" name="Line 112">
            <a:extLst>
              <a:ext uri="{FF2B5EF4-FFF2-40B4-BE49-F238E27FC236}">
                <a16:creationId xmlns:a16="http://schemas.microsoft.com/office/drawing/2014/main" id="{AB9A69AA-A1D8-4568-8875-72C5C7D3F3FB}"/>
              </a:ext>
            </a:extLst>
          </p:cNvPr>
          <p:cNvSpPr>
            <a:spLocks noChangeShapeType="1"/>
          </p:cNvSpPr>
          <p:nvPr/>
        </p:nvSpPr>
        <p:spPr bwMode="auto">
          <a:xfrm>
            <a:off x="1327150" y="5960888"/>
            <a:ext cx="66262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7" name="Text Box 113">
            <a:extLst>
              <a:ext uri="{FF2B5EF4-FFF2-40B4-BE49-F238E27FC236}">
                <a16:creationId xmlns:a16="http://schemas.microsoft.com/office/drawing/2014/main" id="{3C3C9D86-5F7A-4926-B36E-A0D8A351CA08}"/>
              </a:ext>
            </a:extLst>
          </p:cNvPr>
          <p:cNvSpPr txBox="1">
            <a:spLocks noChangeArrowheads="1"/>
          </p:cNvSpPr>
          <p:nvPr/>
        </p:nvSpPr>
        <p:spPr bwMode="auto">
          <a:xfrm>
            <a:off x="1705562" y="5951363"/>
            <a:ext cx="830677"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zh-CN" altLang="en-US" dirty="0">
                <a:latin typeface="+mn-ea"/>
                <a:ea typeface="+mn-ea"/>
                <a:cs typeface="+mn-cs"/>
              </a:rPr>
              <a:t>室内</a:t>
            </a:r>
            <a:endParaRPr lang="en-US" dirty="0">
              <a:latin typeface="+mn-ea"/>
              <a:ea typeface="+mn-ea"/>
              <a:cs typeface="+mn-cs"/>
            </a:endParaRPr>
          </a:p>
          <a:p>
            <a:pPr algn="ctr" eaLnBrk="1" hangingPunct="1">
              <a:defRPr/>
            </a:pPr>
            <a:r>
              <a:rPr lang="en-US" sz="1400" dirty="0">
                <a:latin typeface="+mn-ea"/>
                <a:ea typeface="+mn-ea"/>
                <a:cs typeface="+mn-cs"/>
              </a:rPr>
              <a:t>10-30</a:t>
            </a:r>
            <a:r>
              <a:rPr lang="zh-CN" altLang="en-US" sz="1400" dirty="0">
                <a:latin typeface="+mn-ea"/>
                <a:ea typeface="+mn-ea"/>
                <a:cs typeface="+mn-cs"/>
              </a:rPr>
              <a:t>米</a:t>
            </a:r>
            <a:endParaRPr lang="en-US" sz="1400" dirty="0">
              <a:latin typeface="+mn-ea"/>
              <a:ea typeface="+mn-ea"/>
              <a:cs typeface="+mn-cs"/>
            </a:endParaRPr>
          </a:p>
        </p:txBody>
      </p:sp>
      <p:sp>
        <p:nvSpPr>
          <p:cNvPr id="8" name="Text Box 114">
            <a:extLst>
              <a:ext uri="{FF2B5EF4-FFF2-40B4-BE49-F238E27FC236}">
                <a16:creationId xmlns:a16="http://schemas.microsoft.com/office/drawing/2014/main" id="{FF660917-520D-47AC-BA7B-4C177A9AA91F}"/>
              </a:ext>
            </a:extLst>
          </p:cNvPr>
          <p:cNvSpPr txBox="1">
            <a:spLocks noChangeArrowheads="1"/>
          </p:cNvSpPr>
          <p:nvPr/>
        </p:nvSpPr>
        <p:spPr bwMode="auto">
          <a:xfrm>
            <a:off x="3257656" y="5954538"/>
            <a:ext cx="930063"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zh-CN" altLang="en-US" dirty="0">
                <a:latin typeface="+mn-ea"/>
                <a:ea typeface="+mn-ea"/>
                <a:cs typeface="+mn-cs"/>
              </a:rPr>
              <a:t>室外</a:t>
            </a:r>
            <a:endParaRPr lang="en-US" dirty="0">
              <a:latin typeface="+mn-ea"/>
              <a:ea typeface="+mn-ea"/>
              <a:cs typeface="+mn-cs"/>
            </a:endParaRPr>
          </a:p>
          <a:p>
            <a:pPr algn="ctr" eaLnBrk="1" hangingPunct="1">
              <a:defRPr/>
            </a:pPr>
            <a:r>
              <a:rPr lang="en-US" sz="1400" dirty="0">
                <a:latin typeface="+mn-ea"/>
                <a:ea typeface="+mn-ea"/>
                <a:cs typeface="+mn-cs"/>
              </a:rPr>
              <a:t>50-200</a:t>
            </a:r>
            <a:r>
              <a:rPr lang="zh-CN" altLang="en-US" sz="1400" dirty="0">
                <a:latin typeface="+mn-ea"/>
                <a:ea typeface="+mn-ea"/>
                <a:cs typeface="+mn-cs"/>
              </a:rPr>
              <a:t>米</a:t>
            </a:r>
            <a:endParaRPr lang="en-US" sz="1400" dirty="0">
              <a:latin typeface="+mn-ea"/>
              <a:ea typeface="+mn-ea"/>
              <a:cs typeface="+mn-cs"/>
            </a:endParaRPr>
          </a:p>
        </p:txBody>
      </p:sp>
      <p:sp>
        <p:nvSpPr>
          <p:cNvPr id="9" name="Text Box 115">
            <a:extLst>
              <a:ext uri="{FF2B5EF4-FFF2-40B4-BE49-F238E27FC236}">
                <a16:creationId xmlns:a16="http://schemas.microsoft.com/office/drawing/2014/main" id="{C463E1A8-A97E-4AC4-9D70-F07D0285247A}"/>
              </a:ext>
            </a:extLst>
          </p:cNvPr>
          <p:cNvSpPr txBox="1">
            <a:spLocks noChangeArrowheads="1"/>
          </p:cNvSpPr>
          <p:nvPr/>
        </p:nvSpPr>
        <p:spPr bwMode="auto">
          <a:xfrm>
            <a:off x="4591039" y="5959301"/>
            <a:ext cx="1447832"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zh-CN" altLang="en-US" dirty="0">
                <a:latin typeface="+mn-ea"/>
                <a:ea typeface="+mn-ea"/>
                <a:cs typeface="+mn-cs"/>
              </a:rPr>
              <a:t>室外中距</a:t>
            </a:r>
            <a:br>
              <a:rPr lang="en-US" altLang="zh-CN" dirty="0">
                <a:latin typeface="+mn-ea"/>
                <a:ea typeface="+mn-ea"/>
                <a:cs typeface="+mn-cs"/>
              </a:rPr>
            </a:br>
            <a:r>
              <a:rPr lang="en-US" sz="1400" dirty="0">
                <a:latin typeface="+mn-ea"/>
                <a:ea typeface="+mn-ea"/>
                <a:cs typeface="+mn-cs"/>
              </a:rPr>
              <a:t>200</a:t>
            </a:r>
            <a:r>
              <a:rPr lang="zh-CN" altLang="en-US" sz="1400" dirty="0">
                <a:latin typeface="+mn-ea"/>
                <a:ea typeface="+mn-ea"/>
                <a:cs typeface="+mn-cs"/>
              </a:rPr>
              <a:t>米</a:t>
            </a:r>
            <a:r>
              <a:rPr lang="en-US" sz="1400" dirty="0">
                <a:latin typeface="+mn-ea"/>
                <a:ea typeface="+mn-ea"/>
                <a:cs typeface="+mn-cs"/>
              </a:rPr>
              <a:t> – 4 </a:t>
            </a:r>
            <a:r>
              <a:rPr lang="zh-CN" altLang="en-US" sz="1400" dirty="0">
                <a:latin typeface="+mn-ea"/>
                <a:ea typeface="+mn-ea"/>
                <a:cs typeface="+mn-cs"/>
              </a:rPr>
              <a:t>公里</a:t>
            </a:r>
            <a:endParaRPr lang="en-US" sz="1400" dirty="0">
              <a:latin typeface="+mn-ea"/>
              <a:ea typeface="+mn-ea"/>
              <a:cs typeface="+mn-cs"/>
            </a:endParaRPr>
          </a:p>
        </p:txBody>
      </p:sp>
      <p:sp>
        <p:nvSpPr>
          <p:cNvPr id="10" name="Text Box 116">
            <a:extLst>
              <a:ext uri="{FF2B5EF4-FFF2-40B4-BE49-F238E27FC236}">
                <a16:creationId xmlns:a16="http://schemas.microsoft.com/office/drawing/2014/main" id="{09FD4D16-BEF5-4739-B409-0255FC638566}"/>
              </a:ext>
            </a:extLst>
          </p:cNvPr>
          <p:cNvSpPr txBox="1">
            <a:spLocks noChangeArrowheads="1"/>
          </p:cNvSpPr>
          <p:nvPr/>
        </p:nvSpPr>
        <p:spPr bwMode="auto">
          <a:xfrm>
            <a:off x="6108252" y="5959301"/>
            <a:ext cx="1537601"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zh-CN" altLang="en-US" dirty="0">
                <a:latin typeface="+mn-ea"/>
                <a:ea typeface="+mn-ea"/>
                <a:cs typeface="+mn-cs"/>
              </a:rPr>
              <a:t>室外远距</a:t>
            </a:r>
            <a:br>
              <a:rPr lang="en-US" altLang="zh-CN" dirty="0">
                <a:latin typeface="+mn-ea"/>
                <a:ea typeface="+mn-ea"/>
                <a:cs typeface="+mn-cs"/>
              </a:rPr>
            </a:br>
            <a:r>
              <a:rPr lang="en-US" sz="1400" dirty="0">
                <a:latin typeface="+mn-ea"/>
                <a:ea typeface="+mn-ea"/>
                <a:cs typeface="+mn-cs"/>
              </a:rPr>
              <a:t>5</a:t>
            </a:r>
            <a:r>
              <a:rPr lang="zh-CN" altLang="en-US" sz="1400" dirty="0">
                <a:latin typeface="+mn-ea"/>
                <a:ea typeface="+mn-ea"/>
                <a:cs typeface="+mn-cs"/>
              </a:rPr>
              <a:t>公里</a:t>
            </a:r>
            <a:r>
              <a:rPr lang="en-US" sz="1400" dirty="0">
                <a:latin typeface="+mn-ea"/>
                <a:ea typeface="+mn-ea"/>
                <a:cs typeface="+mn-cs"/>
              </a:rPr>
              <a:t> – 20 </a:t>
            </a:r>
            <a:r>
              <a:rPr lang="zh-CN" altLang="en-US" sz="1400" dirty="0">
                <a:latin typeface="+mn-ea"/>
                <a:ea typeface="+mn-ea"/>
                <a:cs typeface="+mn-cs"/>
              </a:rPr>
              <a:t>公里</a:t>
            </a:r>
            <a:endParaRPr lang="en-US" sz="1400" dirty="0">
              <a:latin typeface="+mn-ea"/>
              <a:ea typeface="+mn-ea"/>
              <a:cs typeface="+mn-cs"/>
            </a:endParaRPr>
          </a:p>
        </p:txBody>
      </p:sp>
      <p:sp>
        <p:nvSpPr>
          <p:cNvPr id="11" name="Text Box 117">
            <a:extLst>
              <a:ext uri="{FF2B5EF4-FFF2-40B4-BE49-F238E27FC236}">
                <a16:creationId xmlns:a16="http://schemas.microsoft.com/office/drawing/2014/main" id="{19E047C3-A7FC-4BB3-993A-3C40CD723765}"/>
              </a:ext>
            </a:extLst>
          </p:cNvPr>
          <p:cNvSpPr txBox="1">
            <a:spLocks noChangeArrowheads="1"/>
          </p:cNvSpPr>
          <p:nvPr/>
        </p:nvSpPr>
        <p:spPr bwMode="auto">
          <a:xfrm>
            <a:off x="679450" y="5338588"/>
            <a:ext cx="6286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mn-cs"/>
              </a:rPr>
              <a:t>.056</a:t>
            </a:r>
            <a:endParaRPr lang="en-US" sz="1400" dirty="0">
              <a:latin typeface="Arial" charset="0"/>
              <a:cs typeface="+mn-cs"/>
            </a:endParaRPr>
          </a:p>
        </p:txBody>
      </p:sp>
      <p:sp>
        <p:nvSpPr>
          <p:cNvPr id="12" name="Text Box 118">
            <a:extLst>
              <a:ext uri="{FF2B5EF4-FFF2-40B4-BE49-F238E27FC236}">
                <a16:creationId xmlns:a16="http://schemas.microsoft.com/office/drawing/2014/main" id="{5560762D-4055-47F4-8D26-FA51DB243CBC}"/>
              </a:ext>
            </a:extLst>
          </p:cNvPr>
          <p:cNvSpPr txBox="1">
            <a:spLocks noChangeArrowheads="1"/>
          </p:cNvSpPr>
          <p:nvPr/>
        </p:nvSpPr>
        <p:spPr bwMode="auto">
          <a:xfrm>
            <a:off x="682625" y="4906788"/>
            <a:ext cx="6286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mn-cs"/>
              </a:rPr>
              <a:t>.384</a:t>
            </a:r>
            <a:endParaRPr lang="en-US" sz="1400" dirty="0">
              <a:latin typeface="Arial" charset="0"/>
              <a:cs typeface="+mn-cs"/>
            </a:endParaRPr>
          </a:p>
        </p:txBody>
      </p:sp>
      <p:sp>
        <p:nvSpPr>
          <p:cNvPr id="13" name="Text Box 119">
            <a:extLst>
              <a:ext uri="{FF2B5EF4-FFF2-40B4-BE49-F238E27FC236}">
                <a16:creationId xmlns:a16="http://schemas.microsoft.com/office/drawing/2014/main" id="{674163D2-F695-42A3-8B04-B707BCE10F39}"/>
              </a:ext>
            </a:extLst>
          </p:cNvPr>
          <p:cNvSpPr txBox="1">
            <a:spLocks noChangeArrowheads="1"/>
          </p:cNvSpPr>
          <p:nvPr/>
        </p:nvSpPr>
        <p:spPr bwMode="auto">
          <a:xfrm>
            <a:off x="923925" y="4216226"/>
            <a:ext cx="3111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mn-cs"/>
              </a:rPr>
              <a:t>1</a:t>
            </a:r>
            <a:endParaRPr lang="en-US" sz="1400" dirty="0">
              <a:latin typeface="Arial" charset="0"/>
              <a:cs typeface="+mn-cs"/>
            </a:endParaRPr>
          </a:p>
        </p:txBody>
      </p:sp>
      <p:sp>
        <p:nvSpPr>
          <p:cNvPr id="14" name="Text Box 120">
            <a:extLst>
              <a:ext uri="{FF2B5EF4-FFF2-40B4-BE49-F238E27FC236}">
                <a16:creationId xmlns:a16="http://schemas.microsoft.com/office/drawing/2014/main" id="{709E3147-7AF8-4AD9-9947-E898AFBD7A11}"/>
              </a:ext>
            </a:extLst>
          </p:cNvPr>
          <p:cNvSpPr txBox="1">
            <a:spLocks noChangeArrowheads="1"/>
          </p:cNvSpPr>
          <p:nvPr/>
        </p:nvSpPr>
        <p:spPr bwMode="auto">
          <a:xfrm>
            <a:off x="922338" y="3784426"/>
            <a:ext cx="311150"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mn-cs"/>
              </a:rPr>
              <a:t>4</a:t>
            </a:r>
            <a:endParaRPr lang="en-US" sz="1400" dirty="0">
              <a:latin typeface="Arial" charset="0"/>
              <a:cs typeface="+mn-cs"/>
            </a:endParaRPr>
          </a:p>
        </p:txBody>
      </p:sp>
      <p:sp>
        <p:nvSpPr>
          <p:cNvPr id="15" name="Text Box 121">
            <a:extLst>
              <a:ext uri="{FF2B5EF4-FFF2-40B4-BE49-F238E27FC236}">
                <a16:creationId xmlns:a16="http://schemas.microsoft.com/office/drawing/2014/main" id="{4AB76F96-87A3-4596-B387-970654C55FBF}"/>
              </a:ext>
            </a:extLst>
          </p:cNvPr>
          <p:cNvSpPr txBox="1">
            <a:spLocks noChangeArrowheads="1"/>
          </p:cNvSpPr>
          <p:nvPr/>
        </p:nvSpPr>
        <p:spPr bwMode="auto">
          <a:xfrm>
            <a:off x="625475" y="3389138"/>
            <a:ext cx="6413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mn-cs"/>
              </a:rPr>
              <a:t>5-11</a:t>
            </a:r>
            <a:endParaRPr lang="en-US" sz="1400" dirty="0">
              <a:latin typeface="Arial" charset="0"/>
              <a:cs typeface="+mn-cs"/>
            </a:endParaRPr>
          </a:p>
        </p:txBody>
      </p:sp>
      <p:sp>
        <p:nvSpPr>
          <p:cNvPr id="16" name="Text Box 122">
            <a:extLst>
              <a:ext uri="{FF2B5EF4-FFF2-40B4-BE49-F238E27FC236}">
                <a16:creationId xmlns:a16="http://schemas.microsoft.com/office/drawing/2014/main" id="{ECBFC121-7224-4436-A9DD-58743F3D301A}"/>
              </a:ext>
            </a:extLst>
          </p:cNvPr>
          <p:cNvSpPr txBox="1">
            <a:spLocks noChangeArrowheads="1"/>
          </p:cNvSpPr>
          <p:nvPr/>
        </p:nvSpPr>
        <p:spPr bwMode="auto">
          <a:xfrm>
            <a:off x="814388" y="2973213"/>
            <a:ext cx="438150"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mn-cs"/>
              </a:rPr>
              <a:t>54</a:t>
            </a:r>
            <a:endParaRPr lang="en-US" sz="1400" dirty="0">
              <a:latin typeface="Arial" charset="0"/>
              <a:cs typeface="+mn-cs"/>
            </a:endParaRPr>
          </a:p>
        </p:txBody>
      </p:sp>
      <p:sp>
        <p:nvSpPr>
          <p:cNvPr id="17" name="Rectangle 123">
            <a:extLst>
              <a:ext uri="{FF2B5EF4-FFF2-40B4-BE49-F238E27FC236}">
                <a16:creationId xmlns:a16="http://schemas.microsoft.com/office/drawing/2014/main" id="{876C7374-8393-49AC-931E-5453B5D247DA}"/>
              </a:ext>
            </a:extLst>
          </p:cNvPr>
          <p:cNvSpPr>
            <a:spLocks noChangeArrowheads="1"/>
          </p:cNvSpPr>
          <p:nvPr/>
        </p:nvSpPr>
        <p:spPr bwMode="auto">
          <a:xfrm>
            <a:off x="2662238" y="5390976"/>
            <a:ext cx="4676775" cy="284162"/>
          </a:xfrm>
          <a:prstGeom prst="rect">
            <a:avLst/>
          </a:prstGeom>
          <a:solidFill>
            <a:srgbClr val="3333CC"/>
          </a:solidFill>
          <a:ln>
            <a:noFill/>
          </a:ln>
          <a:effectLst/>
          <a:extLs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8" name="Text Box 124">
            <a:extLst>
              <a:ext uri="{FF2B5EF4-FFF2-40B4-BE49-F238E27FC236}">
                <a16:creationId xmlns:a16="http://schemas.microsoft.com/office/drawing/2014/main" id="{12158815-2831-4A1C-8EC9-8C63B521E696}"/>
              </a:ext>
            </a:extLst>
          </p:cNvPr>
          <p:cNvSpPr txBox="1">
            <a:spLocks noChangeArrowheads="1"/>
          </p:cNvSpPr>
          <p:nvPr/>
        </p:nvSpPr>
        <p:spPr bwMode="auto">
          <a:xfrm>
            <a:off x="3948113" y="5383038"/>
            <a:ext cx="2106612" cy="30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solidFill>
                  <a:schemeClr val="bg1"/>
                </a:solidFill>
                <a:latin typeface="Arial" charset="0"/>
                <a:cs typeface="+mn-cs"/>
              </a:rPr>
              <a:t>2G: IS-95, CDMA, GSM</a:t>
            </a:r>
          </a:p>
        </p:txBody>
      </p:sp>
      <p:sp>
        <p:nvSpPr>
          <p:cNvPr id="19" name="Rectangle 126">
            <a:extLst>
              <a:ext uri="{FF2B5EF4-FFF2-40B4-BE49-F238E27FC236}">
                <a16:creationId xmlns:a16="http://schemas.microsoft.com/office/drawing/2014/main" id="{99731D1D-E2C0-43E6-9533-00516EFE456E}"/>
              </a:ext>
            </a:extLst>
          </p:cNvPr>
          <p:cNvSpPr>
            <a:spLocks noChangeArrowheads="1"/>
          </p:cNvSpPr>
          <p:nvPr/>
        </p:nvSpPr>
        <p:spPr bwMode="auto">
          <a:xfrm>
            <a:off x="2651125" y="4973463"/>
            <a:ext cx="4676775" cy="284163"/>
          </a:xfrm>
          <a:prstGeom prst="rect">
            <a:avLst/>
          </a:prstGeom>
          <a:solidFill>
            <a:srgbClr val="3333CC"/>
          </a:solidFill>
          <a:ln>
            <a:noFill/>
          </a:ln>
          <a:effectLst/>
          <a:extLs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0" name="Text Box 127">
            <a:extLst>
              <a:ext uri="{FF2B5EF4-FFF2-40B4-BE49-F238E27FC236}">
                <a16:creationId xmlns:a16="http://schemas.microsoft.com/office/drawing/2014/main" id="{3973F1D0-4394-40BC-8D86-029EAECF0FEB}"/>
              </a:ext>
            </a:extLst>
          </p:cNvPr>
          <p:cNvSpPr txBox="1">
            <a:spLocks noChangeArrowheads="1"/>
          </p:cNvSpPr>
          <p:nvPr/>
        </p:nvSpPr>
        <p:spPr bwMode="auto">
          <a:xfrm>
            <a:off x="3681413" y="4951238"/>
            <a:ext cx="2982912" cy="30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solidFill>
                  <a:schemeClr val="bg1"/>
                </a:solidFill>
                <a:latin typeface="Arial" charset="0"/>
                <a:cs typeface="+mn-cs"/>
              </a:rPr>
              <a:t>2.5G: UMTS/WCDMA, CDMA2000</a:t>
            </a:r>
          </a:p>
        </p:txBody>
      </p:sp>
      <p:sp>
        <p:nvSpPr>
          <p:cNvPr id="21" name="Rectangle 129">
            <a:extLst>
              <a:ext uri="{FF2B5EF4-FFF2-40B4-BE49-F238E27FC236}">
                <a16:creationId xmlns:a16="http://schemas.microsoft.com/office/drawing/2014/main" id="{C9B9D633-580F-4802-95B4-91509DE29F65}"/>
              </a:ext>
            </a:extLst>
          </p:cNvPr>
          <p:cNvSpPr>
            <a:spLocks noChangeArrowheads="1"/>
          </p:cNvSpPr>
          <p:nvPr/>
        </p:nvSpPr>
        <p:spPr bwMode="auto">
          <a:xfrm>
            <a:off x="1339850" y="4241626"/>
            <a:ext cx="928688" cy="284162"/>
          </a:xfrm>
          <a:prstGeom prst="rect">
            <a:avLst/>
          </a:prstGeom>
          <a:solidFill>
            <a:srgbClr val="3333CC"/>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2" name="Text Box 130">
            <a:extLst>
              <a:ext uri="{FF2B5EF4-FFF2-40B4-BE49-F238E27FC236}">
                <a16:creationId xmlns:a16="http://schemas.microsoft.com/office/drawing/2014/main" id="{5E20FB1A-0698-4722-B38C-A69C22452485}"/>
              </a:ext>
            </a:extLst>
          </p:cNvPr>
          <p:cNvSpPr txBox="1">
            <a:spLocks noChangeArrowheads="1"/>
          </p:cNvSpPr>
          <p:nvPr/>
        </p:nvSpPr>
        <p:spPr bwMode="auto">
          <a:xfrm>
            <a:off x="1422400" y="4249563"/>
            <a:ext cx="725488" cy="304800"/>
          </a:xfrm>
          <a:prstGeom prst="rect">
            <a:avLst/>
          </a:prstGeom>
          <a:noFill/>
          <a:ln>
            <a:noFill/>
          </a:ln>
          <a:effectLst/>
          <a:extLst>
            <a:ext uri="{909E8E84-426E-40dd-AFC4-6F175D3DCCD1}">
              <a14:hiddenFill xmlns:a14="http://schemas.microsoft.com/office/drawing/2010/main" xmlns="">
                <a:solidFill>
                  <a:srgbClr val="3333CC"/>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solidFill>
                  <a:schemeClr val="bg1"/>
                </a:solidFill>
                <a:latin typeface="Arial" charset="0"/>
                <a:cs typeface="+mn-cs"/>
              </a:rPr>
              <a:t>802.15</a:t>
            </a:r>
          </a:p>
        </p:txBody>
      </p:sp>
      <p:sp>
        <p:nvSpPr>
          <p:cNvPr id="23" name="Rectangle 131">
            <a:extLst>
              <a:ext uri="{FF2B5EF4-FFF2-40B4-BE49-F238E27FC236}">
                <a16:creationId xmlns:a16="http://schemas.microsoft.com/office/drawing/2014/main" id="{E431FBC0-3A47-43C3-92B9-AC0C7EDFED3A}"/>
              </a:ext>
            </a:extLst>
          </p:cNvPr>
          <p:cNvSpPr>
            <a:spLocks noChangeArrowheads="1"/>
          </p:cNvSpPr>
          <p:nvPr/>
        </p:nvSpPr>
        <p:spPr bwMode="auto">
          <a:xfrm>
            <a:off x="1354138" y="3403426"/>
            <a:ext cx="1724025" cy="315912"/>
          </a:xfrm>
          <a:prstGeom prst="rect">
            <a:avLst/>
          </a:prstGeom>
          <a:solidFill>
            <a:srgbClr val="3333CC"/>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4" name="Text Box 132">
            <a:extLst>
              <a:ext uri="{FF2B5EF4-FFF2-40B4-BE49-F238E27FC236}">
                <a16:creationId xmlns:a16="http://schemas.microsoft.com/office/drawing/2014/main" id="{7555E073-A643-4B98-A69E-59D9B8EC89FF}"/>
              </a:ext>
            </a:extLst>
          </p:cNvPr>
          <p:cNvSpPr txBox="1">
            <a:spLocks noChangeArrowheads="1"/>
          </p:cNvSpPr>
          <p:nvPr/>
        </p:nvSpPr>
        <p:spPr bwMode="auto">
          <a:xfrm>
            <a:off x="1724025" y="3428826"/>
            <a:ext cx="833438"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solidFill>
                  <a:schemeClr val="bg1"/>
                </a:solidFill>
                <a:latin typeface="Arial" charset="0"/>
                <a:cs typeface="+mn-cs"/>
              </a:rPr>
              <a:t>802.11b</a:t>
            </a:r>
          </a:p>
        </p:txBody>
      </p:sp>
      <p:sp>
        <p:nvSpPr>
          <p:cNvPr id="25" name="Rectangle 133">
            <a:extLst>
              <a:ext uri="{FF2B5EF4-FFF2-40B4-BE49-F238E27FC236}">
                <a16:creationId xmlns:a16="http://schemas.microsoft.com/office/drawing/2014/main" id="{E8BE6990-C043-4155-B07D-BA6D04EB83B8}"/>
              </a:ext>
            </a:extLst>
          </p:cNvPr>
          <p:cNvSpPr>
            <a:spLocks noChangeArrowheads="1"/>
          </p:cNvSpPr>
          <p:nvPr/>
        </p:nvSpPr>
        <p:spPr bwMode="auto">
          <a:xfrm>
            <a:off x="1357313" y="2970038"/>
            <a:ext cx="1724025" cy="315913"/>
          </a:xfrm>
          <a:prstGeom prst="rect">
            <a:avLst/>
          </a:prstGeom>
          <a:solidFill>
            <a:srgbClr val="3333CC"/>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6" name="Text Box 134">
            <a:extLst>
              <a:ext uri="{FF2B5EF4-FFF2-40B4-BE49-F238E27FC236}">
                <a16:creationId xmlns:a16="http://schemas.microsoft.com/office/drawing/2014/main" id="{5739BC85-9267-4B16-BB07-97E03C81001C}"/>
              </a:ext>
            </a:extLst>
          </p:cNvPr>
          <p:cNvSpPr txBox="1">
            <a:spLocks noChangeArrowheads="1"/>
          </p:cNvSpPr>
          <p:nvPr/>
        </p:nvSpPr>
        <p:spPr bwMode="auto">
          <a:xfrm>
            <a:off x="1727200" y="2995438"/>
            <a:ext cx="9810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solidFill>
                  <a:schemeClr val="bg1"/>
                </a:solidFill>
                <a:latin typeface="Arial" charset="0"/>
                <a:cs typeface="+mn-cs"/>
              </a:rPr>
              <a:t>802.11a,g</a:t>
            </a:r>
          </a:p>
        </p:txBody>
      </p:sp>
      <p:sp>
        <p:nvSpPr>
          <p:cNvPr id="27" name="Line 135">
            <a:extLst>
              <a:ext uri="{FF2B5EF4-FFF2-40B4-BE49-F238E27FC236}">
                <a16:creationId xmlns:a16="http://schemas.microsoft.com/office/drawing/2014/main" id="{2FD386CF-84B4-4A5D-9314-32FD9E25B23C}"/>
              </a:ext>
            </a:extLst>
          </p:cNvPr>
          <p:cNvSpPr>
            <a:spLocks noChangeShapeType="1"/>
          </p:cNvSpPr>
          <p:nvPr/>
        </p:nvSpPr>
        <p:spPr bwMode="auto">
          <a:xfrm flipV="1">
            <a:off x="1328738" y="1858245"/>
            <a:ext cx="0" cy="410264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8" name="Rectangle 136">
            <a:extLst>
              <a:ext uri="{FF2B5EF4-FFF2-40B4-BE49-F238E27FC236}">
                <a16:creationId xmlns:a16="http://schemas.microsoft.com/office/drawing/2014/main" id="{3C5E21DF-116A-4FD9-8E3E-FE247482A6F2}"/>
              </a:ext>
            </a:extLst>
          </p:cNvPr>
          <p:cNvSpPr>
            <a:spLocks noChangeArrowheads="1"/>
          </p:cNvSpPr>
          <p:nvPr/>
        </p:nvSpPr>
        <p:spPr bwMode="auto">
          <a:xfrm>
            <a:off x="2717800" y="3282776"/>
            <a:ext cx="5078413" cy="596900"/>
          </a:xfrm>
          <a:prstGeom prst="rect">
            <a:avLst/>
          </a:prstGeom>
          <a:solidFill>
            <a:srgbClr val="3333CC"/>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 name="Rectangle 137">
            <a:extLst>
              <a:ext uri="{FF2B5EF4-FFF2-40B4-BE49-F238E27FC236}">
                <a16:creationId xmlns:a16="http://schemas.microsoft.com/office/drawing/2014/main" id="{F2F08724-0080-4D68-A45E-2D08C618203E}"/>
              </a:ext>
            </a:extLst>
          </p:cNvPr>
          <p:cNvSpPr>
            <a:spLocks noChangeArrowheads="1"/>
          </p:cNvSpPr>
          <p:nvPr/>
        </p:nvSpPr>
        <p:spPr bwMode="auto">
          <a:xfrm>
            <a:off x="2654300" y="3835226"/>
            <a:ext cx="4676775" cy="284162"/>
          </a:xfrm>
          <a:prstGeom prst="rect">
            <a:avLst/>
          </a:prstGeom>
          <a:solidFill>
            <a:srgbClr val="3333CC"/>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0" name="Text Box 138">
            <a:extLst>
              <a:ext uri="{FF2B5EF4-FFF2-40B4-BE49-F238E27FC236}">
                <a16:creationId xmlns:a16="http://schemas.microsoft.com/office/drawing/2014/main" id="{6CFB2C27-8106-43C4-A58D-5811F2E850D9}"/>
              </a:ext>
            </a:extLst>
          </p:cNvPr>
          <p:cNvSpPr txBox="1">
            <a:spLocks noChangeArrowheads="1"/>
          </p:cNvSpPr>
          <p:nvPr/>
        </p:nvSpPr>
        <p:spPr bwMode="auto">
          <a:xfrm>
            <a:off x="2965450" y="3843163"/>
            <a:ext cx="4291013" cy="30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solidFill>
                  <a:schemeClr val="bg1"/>
                </a:solidFill>
                <a:latin typeface="Arial" charset="0"/>
                <a:cs typeface="+mn-cs"/>
              </a:rPr>
              <a:t>3G: UMTS/WCDMA-HSPDA, CDMA2000-1xEVDO</a:t>
            </a:r>
          </a:p>
        </p:txBody>
      </p:sp>
      <p:sp>
        <p:nvSpPr>
          <p:cNvPr id="31" name="Text Box 140">
            <a:extLst>
              <a:ext uri="{FF2B5EF4-FFF2-40B4-BE49-F238E27FC236}">
                <a16:creationId xmlns:a16="http://schemas.microsoft.com/office/drawing/2014/main" id="{BB99F507-737B-4B03-9ABE-09B645BDC0A8}"/>
              </a:ext>
            </a:extLst>
          </p:cNvPr>
          <p:cNvSpPr txBox="1">
            <a:spLocks noChangeArrowheads="1"/>
          </p:cNvSpPr>
          <p:nvPr/>
        </p:nvSpPr>
        <p:spPr bwMode="auto">
          <a:xfrm>
            <a:off x="5013325" y="3460576"/>
            <a:ext cx="1695450" cy="30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solidFill>
                  <a:schemeClr val="bg1"/>
                </a:solidFill>
                <a:latin typeface="Arial" charset="0"/>
                <a:cs typeface="+mn-cs"/>
              </a:rPr>
              <a:t>4G: LTWE WIMAX</a:t>
            </a:r>
          </a:p>
        </p:txBody>
      </p:sp>
      <p:sp>
        <p:nvSpPr>
          <p:cNvPr id="32" name="Rectangle 141">
            <a:extLst>
              <a:ext uri="{FF2B5EF4-FFF2-40B4-BE49-F238E27FC236}">
                <a16:creationId xmlns:a16="http://schemas.microsoft.com/office/drawing/2014/main" id="{3E82C9D7-FB8B-48F5-A9A1-E73AE740D32B}"/>
              </a:ext>
            </a:extLst>
          </p:cNvPr>
          <p:cNvSpPr>
            <a:spLocks noChangeArrowheads="1"/>
          </p:cNvSpPr>
          <p:nvPr/>
        </p:nvSpPr>
        <p:spPr bwMode="auto">
          <a:xfrm>
            <a:off x="3133725" y="3074813"/>
            <a:ext cx="4062413" cy="284163"/>
          </a:xfrm>
          <a:prstGeom prst="rect">
            <a:avLst/>
          </a:prstGeom>
          <a:solidFill>
            <a:srgbClr val="3333CC"/>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3" name="Text Box 142">
            <a:extLst>
              <a:ext uri="{FF2B5EF4-FFF2-40B4-BE49-F238E27FC236}">
                <a16:creationId xmlns:a16="http://schemas.microsoft.com/office/drawing/2014/main" id="{7CA32C20-7090-4990-9724-01D206F856F4}"/>
              </a:ext>
            </a:extLst>
          </p:cNvPr>
          <p:cNvSpPr txBox="1">
            <a:spLocks noChangeArrowheads="1"/>
          </p:cNvSpPr>
          <p:nvPr/>
        </p:nvSpPr>
        <p:spPr bwMode="auto">
          <a:xfrm>
            <a:off x="4164013" y="3052588"/>
            <a:ext cx="2178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solidFill>
                  <a:schemeClr val="bg1"/>
                </a:solidFill>
                <a:latin typeface="Arial" charset="0"/>
                <a:cs typeface="+mn-cs"/>
              </a:rPr>
              <a:t>802.11a,g point-to-point</a:t>
            </a:r>
          </a:p>
        </p:txBody>
      </p:sp>
      <p:sp>
        <p:nvSpPr>
          <p:cNvPr id="34" name="Line 143">
            <a:extLst>
              <a:ext uri="{FF2B5EF4-FFF2-40B4-BE49-F238E27FC236}">
                <a16:creationId xmlns:a16="http://schemas.microsoft.com/office/drawing/2014/main" id="{7F6ACE3E-A1FC-48FA-8EDF-3E8D7B9CC5D3}"/>
              </a:ext>
            </a:extLst>
          </p:cNvPr>
          <p:cNvSpPr>
            <a:spLocks noChangeShapeType="1"/>
          </p:cNvSpPr>
          <p:nvPr/>
        </p:nvSpPr>
        <p:spPr bwMode="auto">
          <a:xfrm flipH="1">
            <a:off x="7900988" y="3238326"/>
            <a:ext cx="25400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5" name="Text Box 144">
            <a:extLst>
              <a:ext uri="{FF2B5EF4-FFF2-40B4-BE49-F238E27FC236}">
                <a16:creationId xmlns:a16="http://schemas.microsoft.com/office/drawing/2014/main" id="{B09B8491-E289-44CE-869E-FBE38CCBE03E}"/>
              </a:ext>
            </a:extLst>
          </p:cNvPr>
          <p:cNvSpPr txBox="1">
            <a:spLocks noChangeArrowheads="1"/>
          </p:cNvSpPr>
          <p:nvPr/>
        </p:nvSpPr>
        <p:spPr bwMode="auto">
          <a:xfrm>
            <a:off x="712050" y="2560463"/>
            <a:ext cx="5698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mn-cs"/>
              </a:rPr>
              <a:t>450</a:t>
            </a:r>
            <a:endParaRPr lang="en-US" sz="1400" dirty="0">
              <a:latin typeface="Arial" charset="0"/>
              <a:cs typeface="+mn-cs"/>
            </a:endParaRPr>
          </a:p>
        </p:txBody>
      </p:sp>
      <p:sp>
        <p:nvSpPr>
          <p:cNvPr id="36" name="Rectangle 145">
            <a:extLst>
              <a:ext uri="{FF2B5EF4-FFF2-40B4-BE49-F238E27FC236}">
                <a16:creationId xmlns:a16="http://schemas.microsoft.com/office/drawing/2014/main" id="{B026F46E-FCD8-45EC-9017-973662860841}"/>
              </a:ext>
            </a:extLst>
          </p:cNvPr>
          <p:cNvSpPr>
            <a:spLocks noChangeArrowheads="1"/>
          </p:cNvSpPr>
          <p:nvPr/>
        </p:nvSpPr>
        <p:spPr bwMode="auto">
          <a:xfrm>
            <a:off x="1323656" y="2570560"/>
            <a:ext cx="1522412" cy="315912"/>
          </a:xfrm>
          <a:prstGeom prst="rect">
            <a:avLst/>
          </a:prstGeom>
          <a:solidFill>
            <a:srgbClr val="3333CC"/>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7" name="Text Box 146">
            <a:extLst>
              <a:ext uri="{FF2B5EF4-FFF2-40B4-BE49-F238E27FC236}">
                <a16:creationId xmlns:a16="http://schemas.microsoft.com/office/drawing/2014/main" id="{F35C4371-F77F-4404-A614-BE1DBB75C16A}"/>
              </a:ext>
            </a:extLst>
          </p:cNvPr>
          <p:cNvSpPr txBox="1">
            <a:spLocks noChangeArrowheads="1"/>
          </p:cNvSpPr>
          <p:nvPr/>
        </p:nvSpPr>
        <p:spPr bwMode="auto">
          <a:xfrm>
            <a:off x="1613916" y="2574751"/>
            <a:ext cx="833438"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solidFill>
                  <a:schemeClr val="bg1"/>
                </a:solidFill>
                <a:latin typeface="Arial" charset="0"/>
                <a:cs typeface="+mn-cs"/>
              </a:rPr>
              <a:t>802.11n</a:t>
            </a:r>
          </a:p>
        </p:txBody>
      </p:sp>
      <p:sp>
        <p:nvSpPr>
          <p:cNvPr id="38" name="Text Box 147">
            <a:extLst>
              <a:ext uri="{FF2B5EF4-FFF2-40B4-BE49-F238E27FC236}">
                <a16:creationId xmlns:a16="http://schemas.microsoft.com/office/drawing/2014/main" id="{AD019154-CA3F-4184-9390-3C87FF1DD8AF}"/>
              </a:ext>
            </a:extLst>
          </p:cNvPr>
          <p:cNvSpPr txBox="1">
            <a:spLocks noChangeArrowheads="1"/>
          </p:cNvSpPr>
          <p:nvPr/>
        </p:nvSpPr>
        <p:spPr bwMode="auto">
          <a:xfrm rot="-5400000">
            <a:off x="-455507" y="3953772"/>
            <a:ext cx="1915909"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zh-CN" altLang="en-US" dirty="0">
                <a:latin typeface="+mn-ea"/>
                <a:ea typeface="+mn-ea"/>
                <a:cs typeface="+mn-cs"/>
              </a:rPr>
              <a:t>数据速率</a:t>
            </a:r>
            <a:r>
              <a:rPr lang="en-US" dirty="0">
                <a:latin typeface="+mn-ea"/>
                <a:ea typeface="+mn-ea"/>
                <a:cs typeface="+mn-cs"/>
              </a:rPr>
              <a:t> (Mbps)</a:t>
            </a:r>
          </a:p>
        </p:txBody>
      </p:sp>
      <p:sp>
        <p:nvSpPr>
          <p:cNvPr id="39" name="TextBox 41">
            <a:extLst>
              <a:ext uri="{FF2B5EF4-FFF2-40B4-BE49-F238E27FC236}">
                <a16:creationId xmlns:a16="http://schemas.microsoft.com/office/drawing/2014/main" id="{E8E201E5-69F3-4CDC-B709-6426E1BDDD6D}"/>
              </a:ext>
            </a:extLst>
          </p:cNvPr>
          <p:cNvSpPr txBox="1"/>
          <p:nvPr/>
        </p:nvSpPr>
        <p:spPr>
          <a:xfrm>
            <a:off x="208634" y="2139580"/>
            <a:ext cx="1041841" cy="369332"/>
          </a:xfrm>
          <a:prstGeom prst="rect">
            <a:avLst/>
          </a:prstGeom>
          <a:solidFill>
            <a:schemeClr val="bg1"/>
          </a:solidFill>
        </p:spPr>
        <p:txBody>
          <a:bodyPr wrap="square" rtlCol="0">
            <a:spAutoFit/>
          </a:bodyPr>
          <a:lstStyle/>
          <a:p>
            <a:pPr algn="r"/>
            <a:r>
              <a:rPr lang="en-US" dirty="0"/>
              <a:t>1300</a:t>
            </a:r>
          </a:p>
        </p:txBody>
      </p:sp>
      <p:sp>
        <p:nvSpPr>
          <p:cNvPr id="40" name="Rectangle 145">
            <a:extLst>
              <a:ext uri="{FF2B5EF4-FFF2-40B4-BE49-F238E27FC236}">
                <a16:creationId xmlns:a16="http://schemas.microsoft.com/office/drawing/2014/main" id="{69BCCF9A-122C-4E24-8BF6-4FC4B0E6A7F9}"/>
              </a:ext>
            </a:extLst>
          </p:cNvPr>
          <p:cNvSpPr>
            <a:spLocks noChangeArrowheads="1"/>
          </p:cNvSpPr>
          <p:nvPr/>
        </p:nvSpPr>
        <p:spPr bwMode="auto">
          <a:xfrm>
            <a:off x="1325167" y="2190666"/>
            <a:ext cx="1522412" cy="315912"/>
          </a:xfrm>
          <a:prstGeom prst="rect">
            <a:avLst/>
          </a:prstGeom>
          <a:solidFill>
            <a:srgbClr val="3333CC"/>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 name="TextBox 44">
            <a:extLst>
              <a:ext uri="{FF2B5EF4-FFF2-40B4-BE49-F238E27FC236}">
                <a16:creationId xmlns:a16="http://schemas.microsoft.com/office/drawing/2014/main" id="{71F70414-B6BA-42FE-BBF4-2045CA294067}"/>
              </a:ext>
            </a:extLst>
          </p:cNvPr>
          <p:cNvSpPr txBox="1"/>
          <p:nvPr/>
        </p:nvSpPr>
        <p:spPr>
          <a:xfrm>
            <a:off x="1597343" y="2186383"/>
            <a:ext cx="973469" cy="307777"/>
          </a:xfrm>
          <a:prstGeom prst="rect">
            <a:avLst/>
          </a:prstGeom>
          <a:noFill/>
        </p:spPr>
        <p:txBody>
          <a:bodyPr wrap="none" rtlCol="0">
            <a:spAutoFit/>
          </a:bodyPr>
          <a:lstStyle/>
          <a:p>
            <a:r>
              <a:rPr lang="en-US" sz="1400" b="1" dirty="0">
                <a:solidFill>
                  <a:schemeClr val="bg1"/>
                </a:solidFill>
              </a:rPr>
              <a:t>802.11 ac</a:t>
            </a:r>
          </a:p>
        </p:txBody>
      </p:sp>
    </p:spTree>
    <p:extLst>
      <p:ext uri="{BB962C8B-B14F-4D97-AF65-F5344CB8AC3E}">
        <p14:creationId xmlns:p14="http://schemas.microsoft.com/office/powerpoint/2010/main" val="189107374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D48C62-E619-4081-9837-6D42A1CED67C}"/>
              </a:ext>
            </a:extLst>
          </p:cNvPr>
          <p:cNvSpPr>
            <a:spLocks noGrp="1"/>
          </p:cNvSpPr>
          <p:nvPr>
            <p:ph type="title"/>
          </p:nvPr>
        </p:nvSpPr>
        <p:spPr/>
        <p:txBody>
          <a:bodyPr/>
          <a:lstStyle/>
          <a:p>
            <a:r>
              <a:rPr lang="zh-CN" altLang="en-US" dirty="0"/>
              <a:t>构成无线网络的要素</a:t>
            </a:r>
          </a:p>
        </p:txBody>
      </p:sp>
      <p:sp>
        <p:nvSpPr>
          <p:cNvPr id="4" name="灯片编号占位符 3">
            <a:extLst>
              <a:ext uri="{FF2B5EF4-FFF2-40B4-BE49-F238E27FC236}">
                <a16:creationId xmlns:a16="http://schemas.microsoft.com/office/drawing/2014/main" id="{E5B0B645-4445-4421-AD03-CEA9A763C18A}"/>
              </a:ext>
            </a:extLst>
          </p:cNvPr>
          <p:cNvSpPr>
            <a:spLocks noGrp="1"/>
          </p:cNvSpPr>
          <p:nvPr>
            <p:ph type="sldNum" sz="quarter" idx="12"/>
          </p:nvPr>
        </p:nvSpPr>
        <p:spPr/>
        <p:txBody>
          <a:bodyPr/>
          <a:lstStyle/>
          <a:p>
            <a:fld id="{E3FA5FAF-8A25-4B6E-94B7-5CA30A873E9A}" type="slidenum">
              <a:rPr lang="zh-CN" altLang="en-US" smtClean="0"/>
              <a:pPr/>
              <a:t>8</a:t>
            </a:fld>
            <a:endParaRPr lang="zh-CN" altLang="en-US"/>
          </a:p>
        </p:txBody>
      </p:sp>
      <p:sp>
        <p:nvSpPr>
          <p:cNvPr id="5" name="Oval 5">
            <a:extLst>
              <a:ext uri="{FF2B5EF4-FFF2-40B4-BE49-F238E27FC236}">
                <a16:creationId xmlns:a16="http://schemas.microsoft.com/office/drawing/2014/main" id="{F858EBC2-A112-4019-8494-213A9D3449BC}"/>
              </a:ext>
            </a:extLst>
          </p:cNvPr>
          <p:cNvSpPr>
            <a:spLocks noChangeArrowheads="1"/>
          </p:cNvSpPr>
          <p:nvPr/>
        </p:nvSpPr>
        <p:spPr bwMode="auto">
          <a:xfrm>
            <a:off x="4816475" y="4698826"/>
            <a:ext cx="2152650" cy="2093913"/>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6" name="Oval 11">
            <a:extLst>
              <a:ext uri="{FF2B5EF4-FFF2-40B4-BE49-F238E27FC236}">
                <a16:creationId xmlns:a16="http://schemas.microsoft.com/office/drawing/2014/main" id="{A5CE05E4-AD5A-4942-8250-EFB81E4DB97D}"/>
              </a:ext>
            </a:extLst>
          </p:cNvPr>
          <p:cNvSpPr>
            <a:spLocks noChangeArrowheads="1"/>
          </p:cNvSpPr>
          <p:nvPr/>
        </p:nvSpPr>
        <p:spPr bwMode="auto">
          <a:xfrm>
            <a:off x="650875" y="1611139"/>
            <a:ext cx="2252663" cy="2286000"/>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7" name="Line 22">
            <a:extLst>
              <a:ext uri="{FF2B5EF4-FFF2-40B4-BE49-F238E27FC236}">
                <a16:creationId xmlns:a16="http://schemas.microsoft.com/office/drawing/2014/main" id="{C2374149-5643-4FD6-9FD1-916EBC6BCDD7}"/>
              </a:ext>
            </a:extLst>
          </p:cNvPr>
          <p:cNvSpPr>
            <a:spLocks noChangeShapeType="1"/>
          </p:cNvSpPr>
          <p:nvPr/>
        </p:nvSpPr>
        <p:spPr bwMode="auto">
          <a:xfrm>
            <a:off x="1798638" y="2768426"/>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 name="Oval 23">
            <a:extLst>
              <a:ext uri="{FF2B5EF4-FFF2-40B4-BE49-F238E27FC236}">
                <a16:creationId xmlns:a16="http://schemas.microsoft.com/office/drawing/2014/main" id="{F01AE6BC-9D3A-4A61-9646-8A4DEBF4C6D9}"/>
              </a:ext>
            </a:extLst>
          </p:cNvPr>
          <p:cNvSpPr>
            <a:spLocks noChangeArrowheads="1"/>
          </p:cNvSpPr>
          <p:nvPr/>
        </p:nvSpPr>
        <p:spPr bwMode="auto">
          <a:xfrm>
            <a:off x="1524000" y="4354339"/>
            <a:ext cx="1038225" cy="1004887"/>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9" name="Line 34">
            <a:extLst>
              <a:ext uri="{FF2B5EF4-FFF2-40B4-BE49-F238E27FC236}">
                <a16:creationId xmlns:a16="http://schemas.microsoft.com/office/drawing/2014/main" id="{7FD196CD-5B59-4965-A551-203A467B387B}"/>
              </a:ext>
            </a:extLst>
          </p:cNvPr>
          <p:cNvSpPr>
            <a:spLocks noChangeShapeType="1"/>
          </p:cNvSpPr>
          <p:nvPr/>
        </p:nvSpPr>
        <p:spPr bwMode="auto">
          <a:xfrm flipV="1">
            <a:off x="2197100" y="3957464"/>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0" name="Oval 38">
            <a:extLst>
              <a:ext uri="{FF2B5EF4-FFF2-40B4-BE49-F238E27FC236}">
                <a16:creationId xmlns:a16="http://schemas.microsoft.com/office/drawing/2014/main" id="{19F068B1-ADB9-4440-A3B5-E513C6BFB022}"/>
              </a:ext>
            </a:extLst>
          </p:cNvPr>
          <p:cNvSpPr>
            <a:spLocks noChangeArrowheads="1"/>
          </p:cNvSpPr>
          <p:nvPr/>
        </p:nvSpPr>
        <p:spPr bwMode="auto">
          <a:xfrm>
            <a:off x="3108325" y="4760739"/>
            <a:ext cx="2278063" cy="2052637"/>
          </a:xfrm>
          <a:prstGeom prst="ellipse">
            <a:avLst/>
          </a:prstGeom>
          <a:solidFill>
            <a:srgbClr val="99CC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1" name="Line 59">
            <a:extLst>
              <a:ext uri="{FF2B5EF4-FFF2-40B4-BE49-F238E27FC236}">
                <a16:creationId xmlns:a16="http://schemas.microsoft.com/office/drawing/2014/main" id="{181D1451-4F1A-401B-9BB2-D59335C332F4}"/>
              </a:ext>
            </a:extLst>
          </p:cNvPr>
          <p:cNvSpPr>
            <a:spLocks noChangeShapeType="1"/>
          </p:cNvSpPr>
          <p:nvPr/>
        </p:nvSpPr>
        <p:spPr bwMode="auto">
          <a:xfrm>
            <a:off x="5360988" y="5744989"/>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2" name="Line 60">
            <a:extLst>
              <a:ext uri="{FF2B5EF4-FFF2-40B4-BE49-F238E27FC236}">
                <a16:creationId xmlns:a16="http://schemas.microsoft.com/office/drawing/2014/main" id="{36A16EDE-845D-4965-AEF3-CAC22F7B3430}"/>
              </a:ext>
            </a:extLst>
          </p:cNvPr>
          <p:cNvSpPr>
            <a:spLocks noChangeShapeType="1"/>
          </p:cNvSpPr>
          <p:nvPr/>
        </p:nvSpPr>
        <p:spPr bwMode="auto">
          <a:xfrm flipH="1">
            <a:off x="4873625" y="5648151"/>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 name="Line 61">
            <a:extLst>
              <a:ext uri="{FF2B5EF4-FFF2-40B4-BE49-F238E27FC236}">
                <a16:creationId xmlns:a16="http://schemas.microsoft.com/office/drawing/2014/main" id="{A4FC29B7-E40D-480E-826D-88AF02321354}"/>
              </a:ext>
            </a:extLst>
          </p:cNvPr>
          <p:cNvSpPr>
            <a:spLocks noChangeShapeType="1"/>
          </p:cNvSpPr>
          <p:nvPr/>
        </p:nvSpPr>
        <p:spPr bwMode="auto">
          <a:xfrm flipH="1">
            <a:off x="4887913" y="5724351"/>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4" name="Line 62">
            <a:extLst>
              <a:ext uri="{FF2B5EF4-FFF2-40B4-BE49-F238E27FC236}">
                <a16:creationId xmlns:a16="http://schemas.microsoft.com/office/drawing/2014/main" id="{7F23144B-19D9-41D6-82C0-3AF4D367F06B}"/>
              </a:ext>
            </a:extLst>
          </p:cNvPr>
          <p:cNvSpPr>
            <a:spLocks noChangeShapeType="1"/>
          </p:cNvSpPr>
          <p:nvPr/>
        </p:nvSpPr>
        <p:spPr bwMode="auto">
          <a:xfrm flipH="1">
            <a:off x="4830763" y="5791026"/>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5" name="Line 63">
            <a:extLst>
              <a:ext uri="{FF2B5EF4-FFF2-40B4-BE49-F238E27FC236}">
                <a16:creationId xmlns:a16="http://schemas.microsoft.com/office/drawing/2014/main" id="{31532B39-736F-4B13-8BDE-1BC88BC1E391}"/>
              </a:ext>
            </a:extLst>
          </p:cNvPr>
          <p:cNvSpPr>
            <a:spLocks noChangeShapeType="1"/>
          </p:cNvSpPr>
          <p:nvPr/>
        </p:nvSpPr>
        <p:spPr bwMode="auto">
          <a:xfrm flipH="1" flipV="1">
            <a:off x="4867275" y="4425776"/>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6" name="Line 64">
            <a:extLst>
              <a:ext uri="{FF2B5EF4-FFF2-40B4-BE49-F238E27FC236}">
                <a16:creationId xmlns:a16="http://schemas.microsoft.com/office/drawing/2014/main" id="{CDC3998B-5591-4751-99B9-71E347BA7A47}"/>
              </a:ext>
            </a:extLst>
          </p:cNvPr>
          <p:cNvSpPr>
            <a:spLocks noChangeShapeType="1"/>
          </p:cNvSpPr>
          <p:nvPr/>
        </p:nvSpPr>
        <p:spPr bwMode="auto">
          <a:xfrm flipV="1">
            <a:off x="4308475" y="4465464"/>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17" name="Group 356">
            <a:extLst>
              <a:ext uri="{FF2B5EF4-FFF2-40B4-BE49-F238E27FC236}">
                <a16:creationId xmlns:a16="http://schemas.microsoft.com/office/drawing/2014/main" id="{B160B48E-160E-48A4-A1BD-C73B4EFCEC56}"/>
              </a:ext>
            </a:extLst>
          </p:cNvPr>
          <p:cNvGrpSpPr>
            <a:grpSpLocks/>
          </p:cNvGrpSpPr>
          <p:nvPr/>
        </p:nvGrpSpPr>
        <p:grpSpPr bwMode="auto">
          <a:xfrm>
            <a:off x="6442075" y="5187776"/>
            <a:ext cx="331788" cy="368300"/>
            <a:chOff x="313" y="1497"/>
            <a:chExt cx="1152" cy="1014"/>
          </a:xfrm>
        </p:grpSpPr>
        <p:pic>
          <p:nvPicPr>
            <p:cNvPr id="18" name="Picture 354" descr="laptop_stylized_small">
              <a:extLst>
                <a:ext uri="{FF2B5EF4-FFF2-40B4-BE49-F238E27FC236}">
                  <a16:creationId xmlns:a16="http://schemas.microsoft.com/office/drawing/2014/main" id="{ADE2C7FC-7F21-449D-9373-F35202733C8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 name="Picture 355" descr="antenna_stylized">
              <a:extLst>
                <a:ext uri="{FF2B5EF4-FFF2-40B4-BE49-F238E27FC236}">
                  <a16:creationId xmlns:a16="http://schemas.microsoft.com/office/drawing/2014/main" id="{E4CA146F-88D7-4EA5-8AC3-027EFCE29B8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0" name="Group 361">
            <a:extLst>
              <a:ext uri="{FF2B5EF4-FFF2-40B4-BE49-F238E27FC236}">
                <a16:creationId xmlns:a16="http://schemas.microsoft.com/office/drawing/2014/main" id="{F6E2506C-DDE0-48E3-95E2-2E97ED59EA23}"/>
              </a:ext>
            </a:extLst>
          </p:cNvPr>
          <p:cNvGrpSpPr>
            <a:grpSpLocks/>
          </p:cNvGrpSpPr>
          <p:nvPr/>
        </p:nvGrpSpPr>
        <p:grpSpPr bwMode="auto">
          <a:xfrm>
            <a:off x="2071688" y="4516264"/>
            <a:ext cx="396875" cy="388937"/>
            <a:chOff x="2967" y="478"/>
            <a:chExt cx="788" cy="625"/>
          </a:xfrm>
        </p:grpSpPr>
        <p:pic>
          <p:nvPicPr>
            <p:cNvPr id="21" name="Picture 358" descr="access_point_stylized_small">
              <a:extLst>
                <a:ext uri="{FF2B5EF4-FFF2-40B4-BE49-F238E27FC236}">
                  <a16:creationId xmlns:a16="http://schemas.microsoft.com/office/drawing/2014/main" id="{E4561D74-20F5-4BB4-AA44-B03F413C401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 name="Picture 360" descr="antenna_radiation_stylized">
              <a:extLst>
                <a:ext uri="{FF2B5EF4-FFF2-40B4-BE49-F238E27FC236}">
                  <a16:creationId xmlns:a16="http://schemas.microsoft.com/office/drawing/2014/main" id="{812B3F55-9584-4B3B-90BD-EB34DB1319A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3" name="Group 92">
            <a:extLst>
              <a:ext uri="{FF2B5EF4-FFF2-40B4-BE49-F238E27FC236}">
                <a16:creationId xmlns:a16="http://schemas.microsoft.com/office/drawing/2014/main" id="{03A2C2F0-BEEF-442D-817A-1EF10CAD5375}"/>
              </a:ext>
            </a:extLst>
          </p:cNvPr>
          <p:cNvGrpSpPr>
            <a:grpSpLocks/>
          </p:cNvGrpSpPr>
          <p:nvPr/>
        </p:nvGrpSpPr>
        <p:grpSpPr bwMode="auto">
          <a:xfrm>
            <a:off x="5668963" y="5278264"/>
            <a:ext cx="458787" cy="620712"/>
            <a:chOff x="5955030" y="3031808"/>
            <a:chExt cx="914400" cy="1398587"/>
          </a:xfrm>
        </p:grpSpPr>
        <p:grpSp>
          <p:nvGrpSpPr>
            <p:cNvPr id="24" name="Group 398">
              <a:extLst>
                <a:ext uri="{FF2B5EF4-FFF2-40B4-BE49-F238E27FC236}">
                  <a16:creationId xmlns:a16="http://schemas.microsoft.com/office/drawing/2014/main" id="{426E4221-45A9-438F-8A90-875F8CAA3252}"/>
                </a:ext>
              </a:extLst>
            </p:cNvPr>
            <p:cNvGrpSpPr>
              <a:grpSpLocks/>
            </p:cNvGrpSpPr>
            <p:nvPr/>
          </p:nvGrpSpPr>
          <p:grpSpPr bwMode="auto">
            <a:xfrm>
              <a:off x="6097905" y="3403283"/>
              <a:ext cx="596900" cy="1027112"/>
              <a:chOff x="3130" y="3288"/>
              <a:chExt cx="410" cy="742"/>
            </a:xfrm>
          </p:grpSpPr>
          <p:sp>
            <p:nvSpPr>
              <p:cNvPr id="26" name="Line 270">
                <a:extLst>
                  <a:ext uri="{FF2B5EF4-FFF2-40B4-BE49-F238E27FC236}">
                    <a16:creationId xmlns:a16="http://schemas.microsoft.com/office/drawing/2014/main" id="{F7708929-C5B2-4998-9570-45AAA5E99A07}"/>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7" name="Line 271">
                <a:extLst>
                  <a:ext uri="{FF2B5EF4-FFF2-40B4-BE49-F238E27FC236}">
                    <a16:creationId xmlns:a16="http://schemas.microsoft.com/office/drawing/2014/main" id="{6CAD6ACA-FB47-46F3-9E7C-F74CBBE3D631}"/>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8" name="Line 272">
                <a:extLst>
                  <a:ext uri="{FF2B5EF4-FFF2-40B4-BE49-F238E27FC236}">
                    <a16:creationId xmlns:a16="http://schemas.microsoft.com/office/drawing/2014/main" id="{A4FFCBA6-B57B-4146-82A9-883BEDE33B24}"/>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9" name="Line 273">
                <a:extLst>
                  <a:ext uri="{FF2B5EF4-FFF2-40B4-BE49-F238E27FC236}">
                    <a16:creationId xmlns:a16="http://schemas.microsoft.com/office/drawing/2014/main" id="{8952CD39-D25F-4C70-B2C2-CCBF45ED25B0}"/>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0" name="Line 274">
                <a:extLst>
                  <a:ext uri="{FF2B5EF4-FFF2-40B4-BE49-F238E27FC236}">
                    <a16:creationId xmlns:a16="http://schemas.microsoft.com/office/drawing/2014/main" id="{6DFA7296-9268-48BA-8796-432BA3CC851B}"/>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1" name="Line 275">
                <a:extLst>
                  <a:ext uri="{FF2B5EF4-FFF2-40B4-BE49-F238E27FC236}">
                    <a16:creationId xmlns:a16="http://schemas.microsoft.com/office/drawing/2014/main" id="{FAFF67D0-7AFE-4648-AFB4-9D008D7CA53B}"/>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2" name="Line 276">
                <a:extLst>
                  <a:ext uri="{FF2B5EF4-FFF2-40B4-BE49-F238E27FC236}">
                    <a16:creationId xmlns:a16="http://schemas.microsoft.com/office/drawing/2014/main" id="{C18C9B8F-F079-45A3-AB2F-4A65CDCC14BC}"/>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3" name="Line 277">
                <a:extLst>
                  <a:ext uri="{FF2B5EF4-FFF2-40B4-BE49-F238E27FC236}">
                    <a16:creationId xmlns:a16="http://schemas.microsoft.com/office/drawing/2014/main" id="{54D47460-B2EC-4D45-8F7E-BE90BAC737AD}"/>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4" name="Line 278">
                <a:extLst>
                  <a:ext uri="{FF2B5EF4-FFF2-40B4-BE49-F238E27FC236}">
                    <a16:creationId xmlns:a16="http://schemas.microsoft.com/office/drawing/2014/main" id="{D8FDD6F6-143E-41BE-A635-BBC196606B40}"/>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5" name="Line 279">
                <a:extLst>
                  <a:ext uri="{FF2B5EF4-FFF2-40B4-BE49-F238E27FC236}">
                    <a16:creationId xmlns:a16="http://schemas.microsoft.com/office/drawing/2014/main" id="{9B7AD98A-78CC-4B48-84CF-0B35A4C58049}"/>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6" name="Line 280">
                <a:extLst>
                  <a:ext uri="{FF2B5EF4-FFF2-40B4-BE49-F238E27FC236}">
                    <a16:creationId xmlns:a16="http://schemas.microsoft.com/office/drawing/2014/main" id="{9847DE1B-4F41-4E2A-9D2B-BBDBCE820E10}"/>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7" name="Line 281">
                <a:extLst>
                  <a:ext uri="{FF2B5EF4-FFF2-40B4-BE49-F238E27FC236}">
                    <a16:creationId xmlns:a16="http://schemas.microsoft.com/office/drawing/2014/main" id="{96A33612-5633-4F77-BF0F-05F3BF62769B}"/>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8" name="Line 282">
                <a:extLst>
                  <a:ext uri="{FF2B5EF4-FFF2-40B4-BE49-F238E27FC236}">
                    <a16:creationId xmlns:a16="http://schemas.microsoft.com/office/drawing/2014/main" id="{74ADC86F-A62F-453F-9698-5C0B06F0980D}"/>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39" name="Line 283">
                <a:extLst>
                  <a:ext uri="{FF2B5EF4-FFF2-40B4-BE49-F238E27FC236}">
                    <a16:creationId xmlns:a16="http://schemas.microsoft.com/office/drawing/2014/main" id="{393877A8-90F2-42B5-840E-9EA0DAC6F041}"/>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40" name="Line 284">
                <a:extLst>
                  <a:ext uri="{FF2B5EF4-FFF2-40B4-BE49-F238E27FC236}">
                    <a16:creationId xmlns:a16="http://schemas.microsoft.com/office/drawing/2014/main" id="{DE69B443-EFAF-4862-8BCB-1767A5D86ED4}"/>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5" name="Picture 399" descr="cell_tower_radiation copy">
              <a:extLst>
                <a:ext uri="{FF2B5EF4-FFF2-40B4-BE49-F238E27FC236}">
                  <a16:creationId xmlns:a16="http://schemas.microsoft.com/office/drawing/2014/main" id="{BFD1D6D3-4BD9-4242-BC07-09056C692A3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1" name="Group 403">
            <a:extLst>
              <a:ext uri="{FF2B5EF4-FFF2-40B4-BE49-F238E27FC236}">
                <a16:creationId xmlns:a16="http://schemas.microsoft.com/office/drawing/2014/main" id="{6F1A9029-FF80-402A-BF01-B7E497B88B94}"/>
              </a:ext>
            </a:extLst>
          </p:cNvPr>
          <p:cNvGrpSpPr>
            <a:grpSpLocks/>
          </p:cNvGrpSpPr>
          <p:nvPr/>
        </p:nvGrpSpPr>
        <p:grpSpPr bwMode="auto">
          <a:xfrm>
            <a:off x="3403600" y="5675139"/>
            <a:ext cx="527050" cy="392112"/>
            <a:chOff x="2751" y="1851"/>
            <a:chExt cx="462" cy="478"/>
          </a:xfrm>
        </p:grpSpPr>
        <p:pic>
          <p:nvPicPr>
            <p:cNvPr id="42" name="Picture 364" descr="iphone_stylized_small">
              <a:extLst>
                <a:ext uri="{FF2B5EF4-FFF2-40B4-BE49-F238E27FC236}">
                  <a16:creationId xmlns:a16="http://schemas.microsoft.com/office/drawing/2014/main" id="{706C35F5-0B7A-4464-B871-12940A3AFEE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3" name="Picture 402" descr="antenna_radiation_stylized">
              <a:extLst>
                <a:ext uri="{FF2B5EF4-FFF2-40B4-BE49-F238E27FC236}">
                  <a16:creationId xmlns:a16="http://schemas.microsoft.com/office/drawing/2014/main" id="{5BC3B239-2948-47E5-88A6-2B5B5CC79BBD}"/>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4" name="Group 113">
            <a:extLst>
              <a:ext uri="{FF2B5EF4-FFF2-40B4-BE49-F238E27FC236}">
                <a16:creationId xmlns:a16="http://schemas.microsoft.com/office/drawing/2014/main" id="{08C26967-BBFF-4BFF-955E-09EF11F7716A}"/>
              </a:ext>
            </a:extLst>
          </p:cNvPr>
          <p:cNvGrpSpPr>
            <a:grpSpLocks/>
          </p:cNvGrpSpPr>
          <p:nvPr/>
        </p:nvGrpSpPr>
        <p:grpSpPr bwMode="auto">
          <a:xfrm>
            <a:off x="4094163" y="5308426"/>
            <a:ext cx="458787" cy="620713"/>
            <a:chOff x="5955030" y="3031808"/>
            <a:chExt cx="914400" cy="1398587"/>
          </a:xfrm>
        </p:grpSpPr>
        <p:grpSp>
          <p:nvGrpSpPr>
            <p:cNvPr id="45" name="Group 398">
              <a:extLst>
                <a:ext uri="{FF2B5EF4-FFF2-40B4-BE49-F238E27FC236}">
                  <a16:creationId xmlns:a16="http://schemas.microsoft.com/office/drawing/2014/main" id="{D0B00945-76DD-4853-B86E-FA565DCDDE2B}"/>
                </a:ext>
              </a:extLst>
            </p:cNvPr>
            <p:cNvGrpSpPr>
              <a:grpSpLocks/>
            </p:cNvGrpSpPr>
            <p:nvPr/>
          </p:nvGrpSpPr>
          <p:grpSpPr bwMode="auto">
            <a:xfrm>
              <a:off x="6097905" y="3403283"/>
              <a:ext cx="596900" cy="1027112"/>
              <a:chOff x="3130" y="3288"/>
              <a:chExt cx="410" cy="742"/>
            </a:xfrm>
          </p:grpSpPr>
          <p:sp>
            <p:nvSpPr>
              <p:cNvPr id="47" name="Line 270">
                <a:extLst>
                  <a:ext uri="{FF2B5EF4-FFF2-40B4-BE49-F238E27FC236}">
                    <a16:creationId xmlns:a16="http://schemas.microsoft.com/office/drawing/2014/main" id="{EB5DA805-FB04-4BE9-B945-B29A316BD13D}"/>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48" name="Line 271">
                <a:extLst>
                  <a:ext uri="{FF2B5EF4-FFF2-40B4-BE49-F238E27FC236}">
                    <a16:creationId xmlns:a16="http://schemas.microsoft.com/office/drawing/2014/main" id="{A534433A-9011-4F3D-8FB4-33A81858B43D}"/>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49" name="Line 272">
                <a:extLst>
                  <a:ext uri="{FF2B5EF4-FFF2-40B4-BE49-F238E27FC236}">
                    <a16:creationId xmlns:a16="http://schemas.microsoft.com/office/drawing/2014/main" id="{4037C329-AFD2-4204-9F78-C4E75DF3DE42}"/>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0" name="Line 273">
                <a:extLst>
                  <a:ext uri="{FF2B5EF4-FFF2-40B4-BE49-F238E27FC236}">
                    <a16:creationId xmlns:a16="http://schemas.microsoft.com/office/drawing/2014/main" id="{AB72CC8C-17B5-4D37-9FA9-43CE2776BF11}"/>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1" name="Line 274">
                <a:extLst>
                  <a:ext uri="{FF2B5EF4-FFF2-40B4-BE49-F238E27FC236}">
                    <a16:creationId xmlns:a16="http://schemas.microsoft.com/office/drawing/2014/main" id="{E8C35787-3C44-42EF-8636-8FACFD6839CF}"/>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2" name="Line 275">
                <a:extLst>
                  <a:ext uri="{FF2B5EF4-FFF2-40B4-BE49-F238E27FC236}">
                    <a16:creationId xmlns:a16="http://schemas.microsoft.com/office/drawing/2014/main" id="{E82A685D-1154-455C-AF74-BA64100AF641}"/>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3" name="Line 276">
                <a:extLst>
                  <a:ext uri="{FF2B5EF4-FFF2-40B4-BE49-F238E27FC236}">
                    <a16:creationId xmlns:a16="http://schemas.microsoft.com/office/drawing/2014/main" id="{29E56509-1FFF-4C8A-A00C-8DD6DB0BCEA6}"/>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4" name="Line 277">
                <a:extLst>
                  <a:ext uri="{FF2B5EF4-FFF2-40B4-BE49-F238E27FC236}">
                    <a16:creationId xmlns:a16="http://schemas.microsoft.com/office/drawing/2014/main" id="{0388DB2B-71F5-4AC0-BE55-5B253486F401}"/>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5" name="Line 278">
                <a:extLst>
                  <a:ext uri="{FF2B5EF4-FFF2-40B4-BE49-F238E27FC236}">
                    <a16:creationId xmlns:a16="http://schemas.microsoft.com/office/drawing/2014/main" id="{0A9E6F24-E287-4CA0-A3DF-E6A2AD41AF34}"/>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6" name="Line 279">
                <a:extLst>
                  <a:ext uri="{FF2B5EF4-FFF2-40B4-BE49-F238E27FC236}">
                    <a16:creationId xmlns:a16="http://schemas.microsoft.com/office/drawing/2014/main" id="{EAEB8E2C-986D-4663-AD3A-00A017648722}"/>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7" name="Line 280">
                <a:extLst>
                  <a:ext uri="{FF2B5EF4-FFF2-40B4-BE49-F238E27FC236}">
                    <a16:creationId xmlns:a16="http://schemas.microsoft.com/office/drawing/2014/main" id="{D1C97497-1742-462C-82F1-285EE53E858C}"/>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8" name="Line 281">
                <a:extLst>
                  <a:ext uri="{FF2B5EF4-FFF2-40B4-BE49-F238E27FC236}">
                    <a16:creationId xmlns:a16="http://schemas.microsoft.com/office/drawing/2014/main" id="{20261E48-CE27-4082-AE1F-609BAE3F0B5A}"/>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59" name="Line 282">
                <a:extLst>
                  <a:ext uri="{FF2B5EF4-FFF2-40B4-BE49-F238E27FC236}">
                    <a16:creationId xmlns:a16="http://schemas.microsoft.com/office/drawing/2014/main" id="{C9001867-96D3-4FA8-8A72-37C2DEE1785D}"/>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60" name="Line 283">
                <a:extLst>
                  <a:ext uri="{FF2B5EF4-FFF2-40B4-BE49-F238E27FC236}">
                    <a16:creationId xmlns:a16="http://schemas.microsoft.com/office/drawing/2014/main" id="{47CA3DBE-EA28-46FA-9644-63BAD9C54D8F}"/>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61" name="Line 284">
                <a:extLst>
                  <a:ext uri="{FF2B5EF4-FFF2-40B4-BE49-F238E27FC236}">
                    <a16:creationId xmlns:a16="http://schemas.microsoft.com/office/drawing/2014/main" id="{BF5E4A54-897D-4B14-B70B-B68AA8064D07}"/>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46" name="Picture 399" descr="cell_tower_radiation copy">
              <a:extLst>
                <a:ext uri="{FF2B5EF4-FFF2-40B4-BE49-F238E27FC236}">
                  <a16:creationId xmlns:a16="http://schemas.microsoft.com/office/drawing/2014/main" id="{F4A1A8D2-23FE-4E99-85FC-82BAC82F396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2" name="Group 356">
            <a:extLst>
              <a:ext uri="{FF2B5EF4-FFF2-40B4-BE49-F238E27FC236}">
                <a16:creationId xmlns:a16="http://schemas.microsoft.com/office/drawing/2014/main" id="{BB17E6E1-3DB8-49E5-92F4-D3865DF0428C}"/>
              </a:ext>
            </a:extLst>
          </p:cNvPr>
          <p:cNvGrpSpPr>
            <a:grpSpLocks/>
          </p:cNvGrpSpPr>
          <p:nvPr/>
        </p:nvGrpSpPr>
        <p:grpSpPr bwMode="auto">
          <a:xfrm>
            <a:off x="5781675" y="6111701"/>
            <a:ext cx="361950" cy="338138"/>
            <a:chOff x="313" y="1497"/>
            <a:chExt cx="1152" cy="1014"/>
          </a:xfrm>
        </p:grpSpPr>
        <p:pic>
          <p:nvPicPr>
            <p:cNvPr id="63" name="Picture 354" descr="laptop_stylized_small">
              <a:extLst>
                <a:ext uri="{FF2B5EF4-FFF2-40B4-BE49-F238E27FC236}">
                  <a16:creationId xmlns:a16="http://schemas.microsoft.com/office/drawing/2014/main" id="{9885E749-1789-4390-A8CC-E28490893935}"/>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4" name="Picture 355" descr="antenna_stylized">
              <a:extLst>
                <a:ext uri="{FF2B5EF4-FFF2-40B4-BE49-F238E27FC236}">
                  <a16:creationId xmlns:a16="http://schemas.microsoft.com/office/drawing/2014/main" id="{0AE8D6DE-C8CA-4A1F-B32E-1D57AE2E1DC1}"/>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5" name="Group 356">
            <a:extLst>
              <a:ext uri="{FF2B5EF4-FFF2-40B4-BE49-F238E27FC236}">
                <a16:creationId xmlns:a16="http://schemas.microsoft.com/office/drawing/2014/main" id="{343E8944-8744-4F1B-AE0E-268F2F7B9A40}"/>
              </a:ext>
            </a:extLst>
          </p:cNvPr>
          <p:cNvGrpSpPr>
            <a:grpSpLocks/>
          </p:cNvGrpSpPr>
          <p:nvPr/>
        </p:nvGrpSpPr>
        <p:grpSpPr bwMode="auto">
          <a:xfrm>
            <a:off x="4551363" y="6132339"/>
            <a:ext cx="376237" cy="347662"/>
            <a:chOff x="313" y="1497"/>
            <a:chExt cx="1152" cy="1014"/>
          </a:xfrm>
        </p:grpSpPr>
        <p:pic>
          <p:nvPicPr>
            <p:cNvPr id="66" name="Picture 354" descr="laptop_stylized_small">
              <a:extLst>
                <a:ext uri="{FF2B5EF4-FFF2-40B4-BE49-F238E27FC236}">
                  <a16:creationId xmlns:a16="http://schemas.microsoft.com/office/drawing/2014/main" id="{41C7E072-EA02-4F12-9A64-F597DA08409F}"/>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7" name="Picture 355" descr="antenna_stylized">
              <a:extLst>
                <a:ext uri="{FF2B5EF4-FFF2-40B4-BE49-F238E27FC236}">
                  <a16:creationId xmlns:a16="http://schemas.microsoft.com/office/drawing/2014/main" id="{7DF59441-4856-46AF-A68A-34FF05542814}"/>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8" name="Group 356">
            <a:extLst>
              <a:ext uri="{FF2B5EF4-FFF2-40B4-BE49-F238E27FC236}">
                <a16:creationId xmlns:a16="http://schemas.microsoft.com/office/drawing/2014/main" id="{12A2D190-A274-4EF0-8A4B-8FEB3641D755}"/>
              </a:ext>
            </a:extLst>
          </p:cNvPr>
          <p:cNvGrpSpPr>
            <a:grpSpLocks/>
          </p:cNvGrpSpPr>
          <p:nvPr/>
        </p:nvGrpSpPr>
        <p:grpSpPr bwMode="auto">
          <a:xfrm>
            <a:off x="3830638" y="6152976"/>
            <a:ext cx="382587" cy="436563"/>
            <a:chOff x="313" y="1497"/>
            <a:chExt cx="1152" cy="1014"/>
          </a:xfrm>
        </p:grpSpPr>
        <p:pic>
          <p:nvPicPr>
            <p:cNvPr id="69" name="Picture 354" descr="laptop_stylized_small">
              <a:extLst>
                <a:ext uri="{FF2B5EF4-FFF2-40B4-BE49-F238E27FC236}">
                  <a16:creationId xmlns:a16="http://schemas.microsoft.com/office/drawing/2014/main" id="{52507A6C-077F-4730-B08D-4B8A4DFE0A3F}"/>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0" name="Picture 355" descr="antenna_stylized">
              <a:extLst>
                <a:ext uri="{FF2B5EF4-FFF2-40B4-BE49-F238E27FC236}">
                  <a16:creationId xmlns:a16="http://schemas.microsoft.com/office/drawing/2014/main" id="{EC727314-E75E-4B44-BCFE-F19AC218B2EA}"/>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1" name="Group 403">
            <a:extLst>
              <a:ext uri="{FF2B5EF4-FFF2-40B4-BE49-F238E27FC236}">
                <a16:creationId xmlns:a16="http://schemas.microsoft.com/office/drawing/2014/main" id="{D3020C98-466D-4B1B-8A7C-7BBCB75A557F}"/>
              </a:ext>
            </a:extLst>
          </p:cNvPr>
          <p:cNvGrpSpPr>
            <a:grpSpLocks/>
          </p:cNvGrpSpPr>
          <p:nvPr/>
        </p:nvGrpSpPr>
        <p:grpSpPr bwMode="auto">
          <a:xfrm>
            <a:off x="3729038" y="4994101"/>
            <a:ext cx="485775" cy="403225"/>
            <a:chOff x="2751" y="1851"/>
            <a:chExt cx="462" cy="478"/>
          </a:xfrm>
        </p:grpSpPr>
        <p:pic>
          <p:nvPicPr>
            <p:cNvPr id="72" name="Picture 364" descr="iphone_stylized_small">
              <a:extLst>
                <a:ext uri="{FF2B5EF4-FFF2-40B4-BE49-F238E27FC236}">
                  <a16:creationId xmlns:a16="http://schemas.microsoft.com/office/drawing/2014/main" id="{92DBEB48-02C2-4EB4-9981-A7243909EE17}"/>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3" name="Picture 402" descr="antenna_radiation_stylized">
              <a:extLst>
                <a:ext uri="{FF2B5EF4-FFF2-40B4-BE49-F238E27FC236}">
                  <a16:creationId xmlns:a16="http://schemas.microsoft.com/office/drawing/2014/main" id="{AACFF40D-D9FA-48DA-BD88-648574AA5591}"/>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4" name="Group 403">
            <a:extLst>
              <a:ext uri="{FF2B5EF4-FFF2-40B4-BE49-F238E27FC236}">
                <a16:creationId xmlns:a16="http://schemas.microsoft.com/office/drawing/2014/main" id="{7B7AC2D3-D962-427F-8828-522144407355}"/>
              </a:ext>
            </a:extLst>
          </p:cNvPr>
          <p:cNvGrpSpPr>
            <a:grpSpLocks/>
          </p:cNvGrpSpPr>
          <p:nvPr/>
        </p:nvGrpSpPr>
        <p:grpSpPr bwMode="auto">
          <a:xfrm>
            <a:off x="6289675" y="5654501"/>
            <a:ext cx="525463" cy="392113"/>
            <a:chOff x="2751" y="1851"/>
            <a:chExt cx="462" cy="478"/>
          </a:xfrm>
        </p:grpSpPr>
        <p:pic>
          <p:nvPicPr>
            <p:cNvPr id="75" name="Picture 364" descr="iphone_stylized_small">
              <a:extLst>
                <a:ext uri="{FF2B5EF4-FFF2-40B4-BE49-F238E27FC236}">
                  <a16:creationId xmlns:a16="http://schemas.microsoft.com/office/drawing/2014/main" id="{2805555F-56EF-4C73-A277-B1E5EF794D8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 name="Picture 402" descr="antenna_radiation_stylized">
              <a:extLst>
                <a:ext uri="{FF2B5EF4-FFF2-40B4-BE49-F238E27FC236}">
                  <a16:creationId xmlns:a16="http://schemas.microsoft.com/office/drawing/2014/main" id="{DDDB0F40-2130-4588-A5C1-50BBB20CB99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7" name="Group 356">
            <a:extLst>
              <a:ext uri="{FF2B5EF4-FFF2-40B4-BE49-F238E27FC236}">
                <a16:creationId xmlns:a16="http://schemas.microsoft.com/office/drawing/2014/main" id="{136D6E58-823F-43D1-9F14-56D5EE6DF251}"/>
              </a:ext>
            </a:extLst>
          </p:cNvPr>
          <p:cNvGrpSpPr>
            <a:grpSpLocks/>
          </p:cNvGrpSpPr>
          <p:nvPr/>
        </p:nvGrpSpPr>
        <p:grpSpPr bwMode="auto">
          <a:xfrm>
            <a:off x="4987925" y="5511626"/>
            <a:ext cx="376238" cy="349250"/>
            <a:chOff x="313" y="1497"/>
            <a:chExt cx="1152" cy="1014"/>
          </a:xfrm>
        </p:grpSpPr>
        <p:pic>
          <p:nvPicPr>
            <p:cNvPr id="78" name="Picture 354" descr="laptop_stylized_small">
              <a:extLst>
                <a:ext uri="{FF2B5EF4-FFF2-40B4-BE49-F238E27FC236}">
                  <a16:creationId xmlns:a16="http://schemas.microsoft.com/office/drawing/2014/main" id="{B814729F-5C4F-4E29-8017-3EE2059FA152}"/>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9" name="Picture 355" descr="antenna_stylized">
              <a:extLst>
                <a:ext uri="{FF2B5EF4-FFF2-40B4-BE49-F238E27FC236}">
                  <a16:creationId xmlns:a16="http://schemas.microsoft.com/office/drawing/2014/main" id="{B5AE929C-83E7-46B3-AF2C-76AB0B7FF534}"/>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80" name="Group 356">
            <a:extLst>
              <a:ext uri="{FF2B5EF4-FFF2-40B4-BE49-F238E27FC236}">
                <a16:creationId xmlns:a16="http://schemas.microsoft.com/office/drawing/2014/main" id="{9ADC517C-E868-4CEE-BD43-578BBE2958A1}"/>
              </a:ext>
            </a:extLst>
          </p:cNvPr>
          <p:cNvGrpSpPr>
            <a:grpSpLocks/>
          </p:cNvGrpSpPr>
          <p:nvPr/>
        </p:nvGrpSpPr>
        <p:grpSpPr bwMode="auto">
          <a:xfrm>
            <a:off x="1909763" y="4963939"/>
            <a:ext cx="282575" cy="344487"/>
            <a:chOff x="313" y="1497"/>
            <a:chExt cx="1152" cy="1014"/>
          </a:xfrm>
        </p:grpSpPr>
        <p:pic>
          <p:nvPicPr>
            <p:cNvPr id="81" name="Picture 354" descr="laptop_stylized_small">
              <a:extLst>
                <a:ext uri="{FF2B5EF4-FFF2-40B4-BE49-F238E27FC236}">
                  <a16:creationId xmlns:a16="http://schemas.microsoft.com/office/drawing/2014/main" id="{C9D73267-3F4D-4BAF-B31B-8A3ACA0B209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2" name="Picture 355" descr="antenna_stylized">
              <a:extLst>
                <a:ext uri="{FF2B5EF4-FFF2-40B4-BE49-F238E27FC236}">
                  <a16:creationId xmlns:a16="http://schemas.microsoft.com/office/drawing/2014/main" id="{A55F42C9-60BF-4907-955C-2AA20FFBB66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83" name="Group 403">
            <a:extLst>
              <a:ext uri="{FF2B5EF4-FFF2-40B4-BE49-F238E27FC236}">
                <a16:creationId xmlns:a16="http://schemas.microsoft.com/office/drawing/2014/main" id="{A66B22E1-0DEA-4034-83AE-4C79D858A5C8}"/>
              </a:ext>
            </a:extLst>
          </p:cNvPr>
          <p:cNvGrpSpPr>
            <a:grpSpLocks/>
          </p:cNvGrpSpPr>
          <p:nvPr/>
        </p:nvGrpSpPr>
        <p:grpSpPr bwMode="auto">
          <a:xfrm>
            <a:off x="1616075" y="4628976"/>
            <a:ext cx="444500" cy="381000"/>
            <a:chOff x="2751" y="1851"/>
            <a:chExt cx="462" cy="478"/>
          </a:xfrm>
        </p:grpSpPr>
        <p:pic>
          <p:nvPicPr>
            <p:cNvPr id="84" name="Picture 364" descr="iphone_stylized_small">
              <a:extLst>
                <a:ext uri="{FF2B5EF4-FFF2-40B4-BE49-F238E27FC236}">
                  <a16:creationId xmlns:a16="http://schemas.microsoft.com/office/drawing/2014/main" id="{17118C46-9964-4B00-9C97-FAC4A90D31C0}"/>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5" name="Picture 402" descr="antenna_radiation_stylized">
              <a:extLst>
                <a:ext uri="{FF2B5EF4-FFF2-40B4-BE49-F238E27FC236}">
                  <a16:creationId xmlns:a16="http://schemas.microsoft.com/office/drawing/2014/main" id="{EDCDF191-540D-48AF-A28F-90C612761A90}"/>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86" name="Group 155">
            <a:extLst>
              <a:ext uri="{FF2B5EF4-FFF2-40B4-BE49-F238E27FC236}">
                <a16:creationId xmlns:a16="http://schemas.microsoft.com/office/drawing/2014/main" id="{6F652E97-BF29-43B1-894F-29CA9F3367A2}"/>
              </a:ext>
            </a:extLst>
          </p:cNvPr>
          <p:cNvGrpSpPr>
            <a:grpSpLocks/>
          </p:cNvGrpSpPr>
          <p:nvPr/>
        </p:nvGrpSpPr>
        <p:grpSpPr bwMode="auto">
          <a:xfrm>
            <a:off x="1574800" y="2292176"/>
            <a:ext cx="458788" cy="619125"/>
            <a:chOff x="5955030" y="3031808"/>
            <a:chExt cx="914400" cy="1398587"/>
          </a:xfrm>
        </p:grpSpPr>
        <p:grpSp>
          <p:nvGrpSpPr>
            <p:cNvPr id="87" name="Group 398">
              <a:extLst>
                <a:ext uri="{FF2B5EF4-FFF2-40B4-BE49-F238E27FC236}">
                  <a16:creationId xmlns:a16="http://schemas.microsoft.com/office/drawing/2014/main" id="{4CF5BE78-E455-494E-8FB8-8C3231CC3751}"/>
                </a:ext>
              </a:extLst>
            </p:cNvPr>
            <p:cNvGrpSpPr>
              <a:grpSpLocks/>
            </p:cNvGrpSpPr>
            <p:nvPr/>
          </p:nvGrpSpPr>
          <p:grpSpPr bwMode="auto">
            <a:xfrm>
              <a:off x="6097905" y="3403283"/>
              <a:ext cx="596900" cy="1027112"/>
              <a:chOff x="3130" y="3288"/>
              <a:chExt cx="410" cy="742"/>
            </a:xfrm>
          </p:grpSpPr>
          <p:sp>
            <p:nvSpPr>
              <p:cNvPr id="89" name="Line 270">
                <a:extLst>
                  <a:ext uri="{FF2B5EF4-FFF2-40B4-BE49-F238E27FC236}">
                    <a16:creationId xmlns:a16="http://schemas.microsoft.com/office/drawing/2014/main" id="{1F822C11-BFC0-4028-B5A9-ED648B072E50}"/>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0" name="Line 271">
                <a:extLst>
                  <a:ext uri="{FF2B5EF4-FFF2-40B4-BE49-F238E27FC236}">
                    <a16:creationId xmlns:a16="http://schemas.microsoft.com/office/drawing/2014/main" id="{34509115-1251-42AB-BB54-7725625F20D9}"/>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1" name="Line 272">
                <a:extLst>
                  <a:ext uri="{FF2B5EF4-FFF2-40B4-BE49-F238E27FC236}">
                    <a16:creationId xmlns:a16="http://schemas.microsoft.com/office/drawing/2014/main" id="{E6349DBF-D791-452F-AA45-2A01E3A1D6BB}"/>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2" name="Line 273">
                <a:extLst>
                  <a:ext uri="{FF2B5EF4-FFF2-40B4-BE49-F238E27FC236}">
                    <a16:creationId xmlns:a16="http://schemas.microsoft.com/office/drawing/2014/main" id="{1FD23BD3-B517-4BBB-BD1F-2E6984F272D2}"/>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3" name="Line 274">
                <a:extLst>
                  <a:ext uri="{FF2B5EF4-FFF2-40B4-BE49-F238E27FC236}">
                    <a16:creationId xmlns:a16="http://schemas.microsoft.com/office/drawing/2014/main" id="{C4D5E698-BCC2-4740-8151-594468189D08}"/>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4" name="Line 275">
                <a:extLst>
                  <a:ext uri="{FF2B5EF4-FFF2-40B4-BE49-F238E27FC236}">
                    <a16:creationId xmlns:a16="http://schemas.microsoft.com/office/drawing/2014/main" id="{A6ED50A1-FD99-4FBB-8AF6-C9B1E795075D}"/>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5" name="Line 276">
                <a:extLst>
                  <a:ext uri="{FF2B5EF4-FFF2-40B4-BE49-F238E27FC236}">
                    <a16:creationId xmlns:a16="http://schemas.microsoft.com/office/drawing/2014/main" id="{04BAD19E-ADD0-4F7E-A698-CCC13F27B278}"/>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6" name="Line 277">
                <a:extLst>
                  <a:ext uri="{FF2B5EF4-FFF2-40B4-BE49-F238E27FC236}">
                    <a16:creationId xmlns:a16="http://schemas.microsoft.com/office/drawing/2014/main" id="{DF0FC2BE-3BE2-4C34-886A-F40D0F93CC63}"/>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7" name="Line 278">
                <a:extLst>
                  <a:ext uri="{FF2B5EF4-FFF2-40B4-BE49-F238E27FC236}">
                    <a16:creationId xmlns:a16="http://schemas.microsoft.com/office/drawing/2014/main" id="{86F40F7E-6FB8-4B77-83BA-D04F5F320517}"/>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8" name="Line 279">
                <a:extLst>
                  <a:ext uri="{FF2B5EF4-FFF2-40B4-BE49-F238E27FC236}">
                    <a16:creationId xmlns:a16="http://schemas.microsoft.com/office/drawing/2014/main" id="{77B3425B-06D2-408F-8780-A4B976DA24A5}"/>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99" name="Line 280">
                <a:extLst>
                  <a:ext uri="{FF2B5EF4-FFF2-40B4-BE49-F238E27FC236}">
                    <a16:creationId xmlns:a16="http://schemas.microsoft.com/office/drawing/2014/main" id="{369BDD6C-42D9-45EB-B300-25FE71F52722}"/>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00" name="Line 281">
                <a:extLst>
                  <a:ext uri="{FF2B5EF4-FFF2-40B4-BE49-F238E27FC236}">
                    <a16:creationId xmlns:a16="http://schemas.microsoft.com/office/drawing/2014/main" id="{EC2315B6-A8E1-4A4B-9708-2E9073AEC65B}"/>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01" name="Line 282">
                <a:extLst>
                  <a:ext uri="{FF2B5EF4-FFF2-40B4-BE49-F238E27FC236}">
                    <a16:creationId xmlns:a16="http://schemas.microsoft.com/office/drawing/2014/main" id="{CEFDCD27-B6FD-474A-AAF0-B05657565A15}"/>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02" name="Line 283">
                <a:extLst>
                  <a:ext uri="{FF2B5EF4-FFF2-40B4-BE49-F238E27FC236}">
                    <a16:creationId xmlns:a16="http://schemas.microsoft.com/office/drawing/2014/main" id="{3855A25D-4606-47A5-98EE-51F1FDB26595}"/>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103" name="Line 284">
                <a:extLst>
                  <a:ext uri="{FF2B5EF4-FFF2-40B4-BE49-F238E27FC236}">
                    <a16:creationId xmlns:a16="http://schemas.microsoft.com/office/drawing/2014/main" id="{9A9A7FD3-263D-491A-9487-990DACC7327B}"/>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88" name="Picture 399" descr="cell_tower_radiation copy">
              <a:extLst>
                <a:ext uri="{FF2B5EF4-FFF2-40B4-BE49-F238E27FC236}">
                  <a16:creationId xmlns:a16="http://schemas.microsoft.com/office/drawing/2014/main" id="{66EA3295-A3C1-4D2E-8AAC-A9602EE3632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04" name="Group 356">
            <a:extLst>
              <a:ext uri="{FF2B5EF4-FFF2-40B4-BE49-F238E27FC236}">
                <a16:creationId xmlns:a16="http://schemas.microsoft.com/office/drawing/2014/main" id="{3C95CF3E-188F-4228-8AA9-3041300A96BC}"/>
              </a:ext>
            </a:extLst>
          </p:cNvPr>
          <p:cNvGrpSpPr>
            <a:grpSpLocks/>
          </p:cNvGrpSpPr>
          <p:nvPr/>
        </p:nvGrpSpPr>
        <p:grpSpPr bwMode="auto">
          <a:xfrm>
            <a:off x="2112963" y="2423939"/>
            <a:ext cx="465137" cy="481012"/>
            <a:chOff x="313" y="1497"/>
            <a:chExt cx="1152" cy="1014"/>
          </a:xfrm>
        </p:grpSpPr>
        <p:pic>
          <p:nvPicPr>
            <p:cNvPr id="105" name="Picture 354" descr="laptop_stylized_small">
              <a:extLst>
                <a:ext uri="{FF2B5EF4-FFF2-40B4-BE49-F238E27FC236}">
                  <a16:creationId xmlns:a16="http://schemas.microsoft.com/office/drawing/2014/main" id="{B0156663-1A20-4C27-9200-F8160133723F}"/>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6" name="Picture 355" descr="antenna_stylized">
              <a:extLst>
                <a:ext uri="{FF2B5EF4-FFF2-40B4-BE49-F238E27FC236}">
                  <a16:creationId xmlns:a16="http://schemas.microsoft.com/office/drawing/2014/main" id="{F833BBF1-2279-4A5D-A91E-092EEC756D0A}"/>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07" name="Group 356">
            <a:extLst>
              <a:ext uri="{FF2B5EF4-FFF2-40B4-BE49-F238E27FC236}">
                <a16:creationId xmlns:a16="http://schemas.microsoft.com/office/drawing/2014/main" id="{AF54BBD0-872A-4069-BCCF-86BE96D770C9}"/>
              </a:ext>
            </a:extLst>
          </p:cNvPr>
          <p:cNvGrpSpPr>
            <a:grpSpLocks/>
          </p:cNvGrpSpPr>
          <p:nvPr/>
        </p:nvGrpSpPr>
        <p:grpSpPr bwMode="auto">
          <a:xfrm>
            <a:off x="2005013" y="3222451"/>
            <a:ext cx="333375" cy="368300"/>
            <a:chOff x="313" y="1497"/>
            <a:chExt cx="1152" cy="1014"/>
          </a:xfrm>
        </p:grpSpPr>
        <p:pic>
          <p:nvPicPr>
            <p:cNvPr id="108" name="Picture 354" descr="laptop_stylized_small">
              <a:extLst>
                <a:ext uri="{FF2B5EF4-FFF2-40B4-BE49-F238E27FC236}">
                  <a16:creationId xmlns:a16="http://schemas.microsoft.com/office/drawing/2014/main" id="{0658875E-388F-49B7-9F49-26D400C9B5C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9" name="Picture 355" descr="antenna_stylized">
              <a:extLst>
                <a:ext uri="{FF2B5EF4-FFF2-40B4-BE49-F238E27FC236}">
                  <a16:creationId xmlns:a16="http://schemas.microsoft.com/office/drawing/2014/main" id="{CE55351E-8D4A-4935-9E7E-A676136EA816}"/>
                </a:ext>
              </a:extLst>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0" name="Group 356">
            <a:extLst>
              <a:ext uri="{FF2B5EF4-FFF2-40B4-BE49-F238E27FC236}">
                <a16:creationId xmlns:a16="http://schemas.microsoft.com/office/drawing/2014/main" id="{66B6169C-E351-4E1E-9995-FE0C91ED20D6}"/>
              </a:ext>
            </a:extLst>
          </p:cNvPr>
          <p:cNvGrpSpPr>
            <a:grpSpLocks/>
          </p:cNvGrpSpPr>
          <p:nvPr/>
        </p:nvGrpSpPr>
        <p:grpSpPr bwMode="auto">
          <a:xfrm>
            <a:off x="1482725" y="3308176"/>
            <a:ext cx="282575" cy="344488"/>
            <a:chOff x="313" y="1497"/>
            <a:chExt cx="1152" cy="1014"/>
          </a:xfrm>
        </p:grpSpPr>
        <p:pic>
          <p:nvPicPr>
            <p:cNvPr id="111" name="Picture 354" descr="laptop_stylized_small">
              <a:extLst>
                <a:ext uri="{FF2B5EF4-FFF2-40B4-BE49-F238E27FC236}">
                  <a16:creationId xmlns:a16="http://schemas.microsoft.com/office/drawing/2014/main" id="{49D98B9C-8AE7-4EAC-B27C-00FC3A21483B}"/>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2" name="Picture 355" descr="antenna_stylized">
              <a:extLst>
                <a:ext uri="{FF2B5EF4-FFF2-40B4-BE49-F238E27FC236}">
                  <a16:creationId xmlns:a16="http://schemas.microsoft.com/office/drawing/2014/main" id="{C96DF681-6296-487F-9BDD-63229C09F562}"/>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3" name="Group 403">
            <a:extLst>
              <a:ext uri="{FF2B5EF4-FFF2-40B4-BE49-F238E27FC236}">
                <a16:creationId xmlns:a16="http://schemas.microsoft.com/office/drawing/2014/main" id="{0FEB18B7-F46C-4F28-9372-D7FD90514943}"/>
              </a:ext>
            </a:extLst>
          </p:cNvPr>
          <p:cNvGrpSpPr>
            <a:grpSpLocks/>
          </p:cNvGrpSpPr>
          <p:nvPr/>
        </p:nvGrpSpPr>
        <p:grpSpPr bwMode="auto">
          <a:xfrm>
            <a:off x="1189038" y="2971626"/>
            <a:ext cx="444500" cy="382588"/>
            <a:chOff x="2751" y="1851"/>
            <a:chExt cx="462" cy="478"/>
          </a:xfrm>
        </p:grpSpPr>
        <p:pic>
          <p:nvPicPr>
            <p:cNvPr id="114" name="Picture 364" descr="iphone_stylized_small">
              <a:extLst>
                <a:ext uri="{FF2B5EF4-FFF2-40B4-BE49-F238E27FC236}">
                  <a16:creationId xmlns:a16="http://schemas.microsoft.com/office/drawing/2014/main" id="{22A6089A-5EE3-4A11-9FD0-1F164122668A}"/>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5" name="Picture 402" descr="antenna_radiation_stylized">
              <a:extLst>
                <a:ext uri="{FF2B5EF4-FFF2-40B4-BE49-F238E27FC236}">
                  <a16:creationId xmlns:a16="http://schemas.microsoft.com/office/drawing/2014/main" id="{3EF8C9A9-CF8D-47ED-890E-132E47DD183A}"/>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6" name="Group 356">
            <a:extLst>
              <a:ext uri="{FF2B5EF4-FFF2-40B4-BE49-F238E27FC236}">
                <a16:creationId xmlns:a16="http://schemas.microsoft.com/office/drawing/2014/main" id="{A11AE786-0284-44D0-A928-F20526FC1ABB}"/>
              </a:ext>
            </a:extLst>
          </p:cNvPr>
          <p:cNvGrpSpPr>
            <a:grpSpLocks/>
          </p:cNvGrpSpPr>
          <p:nvPr/>
        </p:nvGrpSpPr>
        <p:grpSpPr bwMode="auto">
          <a:xfrm>
            <a:off x="1565275" y="1722264"/>
            <a:ext cx="446088" cy="385762"/>
            <a:chOff x="313" y="1497"/>
            <a:chExt cx="1152" cy="1014"/>
          </a:xfrm>
        </p:grpSpPr>
        <p:pic>
          <p:nvPicPr>
            <p:cNvPr id="117" name="Picture 354" descr="laptop_stylized_small">
              <a:extLst>
                <a:ext uri="{FF2B5EF4-FFF2-40B4-BE49-F238E27FC236}">
                  <a16:creationId xmlns:a16="http://schemas.microsoft.com/office/drawing/2014/main" id="{24569388-6C67-4AB2-9A6E-BEA3D0BD54C0}"/>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8" name="Picture 355" descr="antenna_stylized">
              <a:extLst>
                <a:ext uri="{FF2B5EF4-FFF2-40B4-BE49-F238E27FC236}">
                  <a16:creationId xmlns:a16="http://schemas.microsoft.com/office/drawing/2014/main" id="{154BCAB8-86D0-4BDD-93BE-0FC2D18F359D}"/>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9" name="Group 403">
            <a:extLst>
              <a:ext uri="{FF2B5EF4-FFF2-40B4-BE49-F238E27FC236}">
                <a16:creationId xmlns:a16="http://schemas.microsoft.com/office/drawing/2014/main" id="{8406BD2F-75C6-40A7-9D39-7A007E7DAA5F}"/>
              </a:ext>
            </a:extLst>
          </p:cNvPr>
          <p:cNvGrpSpPr>
            <a:grpSpLocks/>
          </p:cNvGrpSpPr>
          <p:nvPr/>
        </p:nvGrpSpPr>
        <p:grpSpPr bwMode="auto">
          <a:xfrm>
            <a:off x="762000" y="2850976"/>
            <a:ext cx="446088" cy="381000"/>
            <a:chOff x="2751" y="1851"/>
            <a:chExt cx="462" cy="478"/>
          </a:xfrm>
        </p:grpSpPr>
        <p:pic>
          <p:nvPicPr>
            <p:cNvPr id="120" name="Picture 364" descr="iphone_stylized_small">
              <a:extLst>
                <a:ext uri="{FF2B5EF4-FFF2-40B4-BE49-F238E27FC236}">
                  <a16:creationId xmlns:a16="http://schemas.microsoft.com/office/drawing/2014/main" id="{CBB1EB36-6CE5-4811-91C0-728DF6C3E81A}"/>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1" name="Picture 402" descr="antenna_radiation_stylized">
              <a:extLst>
                <a:ext uri="{FF2B5EF4-FFF2-40B4-BE49-F238E27FC236}">
                  <a16:creationId xmlns:a16="http://schemas.microsoft.com/office/drawing/2014/main" id="{710D114F-0195-4BC1-A248-CA4CADDD3F4E}"/>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22" name="Group 87">
            <a:extLst>
              <a:ext uri="{FF2B5EF4-FFF2-40B4-BE49-F238E27FC236}">
                <a16:creationId xmlns:a16="http://schemas.microsoft.com/office/drawing/2014/main" id="{B0D41EA4-05B0-4D8C-BC92-A6B5178C5519}"/>
              </a:ext>
            </a:extLst>
          </p:cNvPr>
          <p:cNvGrpSpPr>
            <a:grpSpLocks/>
          </p:cNvGrpSpPr>
          <p:nvPr/>
        </p:nvGrpSpPr>
        <p:grpSpPr bwMode="auto">
          <a:xfrm>
            <a:off x="4597400" y="1682576"/>
            <a:ext cx="4233863" cy="4064000"/>
            <a:chOff x="2896" y="858"/>
            <a:chExt cx="2667" cy="2560"/>
          </a:xfrm>
        </p:grpSpPr>
        <p:sp>
          <p:nvSpPr>
            <p:cNvPr id="123" name="Rectangle 63">
              <a:extLst>
                <a:ext uri="{FF2B5EF4-FFF2-40B4-BE49-F238E27FC236}">
                  <a16:creationId xmlns:a16="http://schemas.microsoft.com/office/drawing/2014/main" id="{A539216A-133C-411C-A170-0F4188E35CEB}"/>
                </a:ext>
              </a:extLst>
            </p:cNvPr>
            <p:cNvSpPr>
              <a:spLocks noChangeArrowheads="1"/>
            </p:cNvSpPr>
            <p:nvPr/>
          </p:nvSpPr>
          <p:spPr bwMode="auto">
            <a:xfrm>
              <a:off x="3455" y="981"/>
              <a:ext cx="2108" cy="1464"/>
            </a:xfrm>
            <a:prstGeom prst="rect">
              <a:avLst/>
            </a:prstGeom>
            <a:noFill/>
            <a:ln w="28575">
              <a:solidFill>
                <a:srgbClr val="C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24" name="Rectangle 64">
              <a:extLst>
                <a:ext uri="{FF2B5EF4-FFF2-40B4-BE49-F238E27FC236}">
                  <a16:creationId xmlns:a16="http://schemas.microsoft.com/office/drawing/2014/main" id="{EB5CA974-E13F-40FF-B02F-56B962A846E5}"/>
                </a:ext>
              </a:extLst>
            </p:cNvPr>
            <p:cNvSpPr>
              <a:spLocks noChangeArrowheads="1"/>
            </p:cNvSpPr>
            <p:nvPr/>
          </p:nvSpPr>
          <p:spPr bwMode="auto">
            <a:xfrm>
              <a:off x="3489" y="884"/>
              <a:ext cx="1719" cy="159"/>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25" name="Rectangle 65">
              <a:extLst>
                <a:ext uri="{FF2B5EF4-FFF2-40B4-BE49-F238E27FC236}">
                  <a16:creationId xmlns:a16="http://schemas.microsoft.com/office/drawing/2014/main" id="{F1961D0C-3573-47A2-8CDD-4A12F7E63FD3}"/>
                </a:ext>
              </a:extLst>
            </p:cNvPr>
            <p:cNvSpPr>
              <a:spLocks noChangeArrowheads="1"/>
            </p:cNvSpPr>
            <p:nvPr/>
          </p:nvSpPr>
          <p:spPr bwMode="auto">
            <a:xfrm>
              <a:off x="3488" y="858"/>
              <a:ext cx="1984" cy="1625"/>
            </a:xfrm>
            <a:prstGeom prst="rect">
              <a:avLst/>
            </a:prstGeom>
            <a:noFill/>
            <a:ln>
              <a:noFill/>
            </a:ln>
            <a:effectLst/>
            <a:extLst>
              <a:ext uri="{909E8E84-426E-40dd-AFC4-6F175D3DCCD1}">
                <a14:hiddenFill xmlns:a14="http://schemas.microsoft.com/office/drawing/2010/main" xmlns="">
                  <a:solidFill>
                    <a:srgbClr val="FFCC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400" dirty="0">
                  <a:cs typeface="+mn-cs"/>
                </a:rPr>
                <a:t> </a:t>
              </a:r>
              <a:r>
                <a:rPr lang="zh-CN" altLang="en-US" sz="2400" dirty="0">
                  <a:latin typeface="Gill Sans MT" charset="0"/>
                  <a:cs typeface="+mn-cs"/>
                </a:rPr>
                <a:t>基础设施模式</a:t>
              </a:r>
              <a:endParaRPr lang="en-US" sz="2400" dirty="0">
                <a:latin typeface="Gill Sans MT" charset="0"/>
                <a:cs typeface="+mn-cs"/>
              </a:endParaRPr>
            </a:p>
            <a:p>
              <a:pPr marL="238125" indent="-238125">
                <a:lnSpc>
                  <a:spcPct val="90000"/>
                </a:lnSpc>
                <a:spcBef>
                  <a:spcPct val="20000"/>
                </a:spcBef>
                <a:buClr>
                  <a:srgbClr val="000099"/>
                </a:buClr>
                <a:buSzPct val="100000"/>
                <a:buFont typeface="Wingdings" charset="2"/>
                <a:buChar char="§"/>
                <a:defRPr/>
              </a:pPr>
              <a:r>
                <a:rPr lang="zh-CN" altLang="en-US" sz="2400" dirty="0">
                  <a:latin typeface="Gill Sans MT" charset="0"/>
                </a:rPr>
                <a:t>移动主机由基站接入有线网络</a:t>
              </a:r>
              <a:endParaRPr lang="en-US" sz="2400" dirty="0">
                <a:latin typeface="Gill Sans MT" charset="0"/>
                <a:cs typeface="+mn-cs"/>
              </a:endParaRPr>
            </a:p>
            <a:p>
              <a:pPr marL="238125" indent="-238125">
                <a:lnSpc>
                  <a:spcPct val="90000"/>
                </a:lnSpc>
                <a:spcBef>
                  <a:spcPct val="20000"/>
                </a:spcBef>
                <a:buClr>
                  <a:srgbClr val="000099"/>
                </a:buClr>
                <a:buSzPct val="100000"/>
                <a:buFont typeface="Wingdings" charset="2"/>
                <a:buChar char="§"/>
                <a:defRPr/>
              </a:pPr>
              <a:r>
                <a:rPr lang="zh-CN" altLang="en-US" sz="2400" dirty="0">
                  <a:latin typeface="Gill Sans MT" charset="0"/>
                  <a:cs typeface="+mn-cs"/>
                </a:rPr>
                <a:t>切换</a:t>
              </a:r>
              <a:r>
                <a:rPr lang="zh-CN" altLang="en-US" sz="2400" dirty="0">
                  <a:latin typeface="Gill Sans MT" charset="0"/>
                </a:rPr>
                <a:t>：移动主机更换所连接的基站</a:t>
              </a:r>
              <a:endParaRPr lang="en-US" sz="2400" dirty="0">
                <a:latin typeface="Gill Sans MT" charset="0"/>
                <a:cs typeface="+mn-cs"/>
              </a:endParaRPr>
            </a:p>
          </p:txBody>
        </p:sp>
        <p:sp>
          <p:nvSpPr>
            <p:cNvPr id="126" name="Line 84">
              <a:extLst>
                <a:ext uri="{FF2B5EF4-FFF2-40B4-BE49-F238E27FC236}">
                  <a16:creationId xmlns:a16="http://schemas.microsoft.com/office/drawing/2014/main" id="{943C0545-1C6F-44FB-86AD-ACBF50FD4AAF}"/>
                </a:ext>
              </a:extLst>
            </p:cNvPr>
            <p:cNvSpPr>
              <a:spLocks noChangeShapeType="1"/>
            </p:cNvSpPr>
            <p:nvPr/>
          </p:nvSpPr>
          <p:spPr bwMode="auto">
            <a:xfrm flipH="1">
              <a:off x="3314" y="2446"/>
              <a:ext cx="1072" cy="886"/>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27" name="Line 85">
              <a:extLst>
                <a:ext uri="{FF2B5EF4-FFF2-40B4-BE49-F238E27FC236}">
                  <a16:creationId xmlns:a16="http://schemas.microsoft.com/office/drawing/2014/main" id="{27C42BA7-101F-4A88-B122-7F58ADAB1831}"/>
                </a:ext>
              </a:extLst>
            </p:cNvPr>
            <p:cNvSpPr>
              <a:spLocks noChangeShapeType="1"/>
            </p:cNvSpPr>
            <p:nvPr/>
          </p:nvSpPr>
          <p:spPr bwMode="auto">
            <a:xfrm flipH="1">
              <a:off x="3747" y="2445"/>
              <a:ext cx="637" cy="903"/>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28" name="Line 86">
              <a:extLst>
                <a:ext uri="{FF2B5EF4-FFF2-40B4-BE49-F238E27FC236}">
                  <a16:creationId xmlns:a16="http://schemas.microsoft.com/office/drawing/2014/main" id="{B3E91DC4-FD4E-4D7E-BDF6-2E023AE4C3BC}"/>
                </a:ext>
              </a:extLst>
            </p:cNvPr>
            <p:cNvSpPr>
              <a:spLocks noChangeShapeType="1"/>
            </p:cNvSpPr>
            <p:nvPr/>
          </p:nvSpPr>
          <p:spPr bwMode="auto">
            <a:xfrm flipH="1">
              <a:off x="2896" y="2453"/>
              <a:ext cx="1470" cy="965"/>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grpSp>
        <p:nvGrpSpPr>
          <p:cNvPr id="129" name="Group 6">
            <a:extLst>
              <a:ext uri="{FF2B5EF4-FFF2-40B4-BE49-F238E27FC236}">
                <a16:creationId xmlns:a16="http://schemas.microsoft.com/office/drawing/2014/main" id="{8E459BE7-57EF-42DE-BC1B-2905EE758E1F}"/>
              </a:ext>
            </a:extLst>
          </p:cNvPr>
          <p:cNvGrpSpPr>
            <a:grpSpLocks/>
          </p:cNvGrpSpPr>
          <p:nvPr/>
        </p:nvGrpSpPr>
        <p:grpSpPr bwMode="auto">
          <a:xfrm>
            <a:off x="3038475" y="2877964"/>
            <a:ext cx="2362200" cy="1762125"/>
            <a:chOff x="3839" y="1737"/>
            <a:chExt cx="1488" cy="1110"/>
          </a:xfrm>
        </p:grpSpPr>
        <p:sp>
          <p:nvSpPr>
            <p:cNvPr id="130" name="Freeform 7">
              <a:extLst>
                <a:ext uri="{FF2B5EF4-FFF2-40B4-BE49-F238E27FC236}">
                  <a16:creationId xmlns:a16="http://schemas.microsoft.com/office/drawing/2014/main" id="{9E896E40-470B-4767-B8A3-B83918184342}"/>
                </a:ext>
              </a:extLst>
            </p:cNvPr>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31" name="Text Box 8">
              <a:extLst>
                <a:ext uri="{FF2B5EF4-FFF2-40B4-BE49-F238E27FC236}">
                  <a16:creationId xmlns:a16="http://schemas.microsoft.com/office/drawing/2014/main" id="{B609AB15-A9C5-4964-A9E8-CFA564453A31}"/>
                </a:ext>
              </a:extLst>
            </p:cNvPr>
            <p:cNvSpPr txBox="1">
              <a:spLocks noChangeArrowheads="1"/>
            </p:cNvSpPr>
            <p:nvPr/>
          </p:nvSpPr>
          <p:spPr bwMode="auto">
            <a:xfrm>
              <a:off x="4134" y="2030"/>
              <a:ext cx="989" cy="4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zh-CN" altLang="en-US" dirty="0">
                  <a:latin typeface="Arial" charset="0"/>
                  <a:cs typeface="Arial" charset="0"/>
                </a:rPr>
                <a:t>网络基础设施</a:t>
              </a:r>
              <a:endParaRPr lang="en-US" altLang="zh-CN" dirty="0">
                <a:latin typeface="Arial" charset="0"/>
                <a:cs typeface="Arial" charset="0"/>
              </a:endParaRPr>
            </a:p>
            <a:p>
              <a:pPr algn="ctr" eaLnBrk="1" hangingPunct="1">
                <a:defRPr/>
              </a:pPr>
              <a:r>
                <a:rPr lang="zh-CN" altLang="en-US" dirty="0">
                  <a:latin typeface="Arial" charset="0"/>
                  <a:cs typeface="Arial" charset="0"/>
                </a:rPr>
                <a:t>因特网</a:t>
              </a:r>
              <a:endParaRPr lang="en-US" altLang="zh-CN" dirty="0">
                <a:latin typeface="Arial" charset="0"/>
                <a:cs typeface="Arial" charset="0"/>
              </a:endParaRPr>
            </a:p>
          </p:txBody>
        </p:sp>
      </p:grpSp>
    </p:spTree>
    <p:extLst>
      <p:ext uri="{BB962C8B-B14F-4D97-AF65-F5344CB8AC3E}">
        <p14:creationId xmlns:p14="http://schemas.microsoft.com/office/powerpoint/2010/main" val="4807412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064DD1-31C0-4E6A-AFDD-7015314655AB}"/>
              </a:ext>
            </a:extLst>
          </p:cNvPr>
          <p:cNvSpPr>
            <a:spLocks noGrp="1"/>
          </p:cNvSpPr>
          <p:nvPr>
            <p:ph type="title"/>
          </p:nvPr>
        </p:nvSpPr>
        <p:spPr/>
        <p:txBody>
          <a:bodyPr/>
          <a:lstStyle/>
          <a:p>
            <a:r>
              <a:rPr lang="zh-CN" altLang="en-US" dirty="0"/>
              <a:t>构成无线网络的要素</a:t>
            </a:r>
          </a:p>
        </p:txBody>
      </p:sp>
      <p:sp>
        <p:nvSpPr>
          <p:cNvPr id="4" name="灯片编号占位符 3">
            <a:extLst>
              <a:ext uri="{FF2B5EF4-FFF2-40B4-BE49-F238E27FC236}">
                <a16:creationId xmlns:a16="http://schemas.microsoft.com/office/drawing/2014/main" id="{A9C977B1-10E8-4DFA-9DF6-892A3E07CA35}"/>
              </a:ext>
            </a:extLst>
          </p:cNvPr>
          <p:cNvSpPr>
            <a:spLocks noGrp="1"/>
          </p:cNvSpPr>
          <p:nvPr>
            <p:ph type="sldNum" sz="quarter" idx="12"/>
          </p:nvPr>
        </p:nvSpPr>
        <p:spPr/>
        <p:txBody>
          <a:bodyPr/>
          <a:lstStyle/>
          <a:p>
            <a:fld id="{E3FA5FAF-8A25-4B6E-94B7-5CA30A873E9A}" type="slidenum">
              <a:rPr lang="zh-CN" altLang="en-US" smtClean="0"/>
              <a:pPr/>
              <a:t>9</a:t>
            </a:fld>
            <a:endParaRPr lang="zh-CN" altLang="en-US"/>
          </a:p>
        </p:txBody>
      </p:sp>
      <p:sp>
        <p:nvSpPr>
          <p:cNvPr id="5" name="Rectangle 64">
            <a:extLst>
              <a:ext uri="{FF2B5EF4-FFF2-40B4-BE49-F238E27FC236}">
                <a16:creationId xmlns:a16="http://schemas.microsoft.com/office/drawing/2014/main" id="{726D9A26-826D-4FA7-A444-11A610A020D1}"/>
              </a:ext>
            </a:extLst>
          </p:cNvPr>
          <p:cNvSpPr>
            <a:spLocks noChangeArrowheads="1"/>
          </p:cNvSpPr>
          <p:nvPr/>
        </p:nvSpPr>
        <p:spPr bwMode="auto">
          <a:xfrm>
            <a:off x="5484813" y="1894731"/>
            <a:ext cx="3346450" cy="3451225"/>
          </a:xfrm>
          <a:prstGeom prst="rect">
            <a:avLst/>
          </a:prstGeom>
          <a:noFill/>
          <a:ln w="28575">
            <a:solidFill>
              <a:srgbClr val="C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6" name="Rectangle 240">
            <a:extLst>
              <a:ext uri="{FF2B5EF4-FFF2-40B4-BE49-F238E27FC236}">
                <a16:creationId xmlns:a16="http://schemas.microsoft.com/office/drawing/2014/main" id="{27638582-6BE1-44F0-B74F-7F8864F8C2D1}"/>
              </a:ext>
            </a:extLst>
          </p:cNvPr>
          <p:cNvSpPr>
            <a:spLocks noChangeArrowheads="1"/>
          </p:cNvSpPr>
          <p:nvPr/>
        </p:nvSpPr>
        <p:spPr bwMode="auto">
          <a:xfrm>
            <a:off x="5562600" y="1721693"/>
            <a:ext cx="1752600" cy="3175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7" name="Group 208">
            <a:extLst>
              <a:ext uri="{FF2B5EF4-FFF2-40B4-BE49-F238E27FC236}">
                <a16:creationId xmlns:a16="http://schemas.microsoft.com/office/drawing/2014/main" id="{5FCA4375-ACA4-410E-916C-EB0D7BCD8D3E}"/>
              </a:ext>
            </a:extLst>
          </p:cNvPr>
          <p:cNvGrpSpPr>
            <a:grpSpLocks/>
          </p:cNvGrpSpPr>
          <p:nvPr/>
        </p:nvGrpSpPr>
        <p:grpSpPr bwMode="auto">
          <a:xfrm>
            <a:off x="876300" y="2055068"/>
            <a:ext cx="1755775" cy="1625600"/>
            <a:chOff x="1824" y="1076"/>
            <a:chExt cx="1106" cy="1024"/>
          </a:xfrm>
        </p:grpSpPr>
        <p:sp>
          <p:nvSpPr>
            <p:cNvPr id="8" name="Oval 209">
              <a:extLst>
                <a:ext uri="{FF2B5EF4-FFF2-40B4-BE49-F238E27FC236}">
                  <a16:creationId xmlns:a16="http://schemas.microsoft.com/office/drawing/2014/main" id="{73652545-6C33-4C59-95A7-F7CDC72D175C}"/>
                </a:ext>
              </a:extLst>
            </p:cNvPr>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9" name="Group 210">
              <a:extLst>
                <a:ext uri="{FF2B5EF4-FFF2-40B4-BE49-F238E27FC236}">
                  <a16:creationId xmlns:a16="http://schemas.microsoft.com/office/drawing/2014/main" id="{DEA31F42-929D-4941-9B56-8B5127EBA92D}"/>
                </a:ext>
              </a:extLst>
            </p:cNvPr>
            <p:cNvGrpSpPr>
              <a:grpSpLocks/>
            </p:cNvGrpSpPr>
            <p:nvPr/>
          </p:nvGrpSpPr>
          <p:grpSpPr bwMode="auto">
            <a:xfrm>
              <a:off x="2204" y="1436"/>
              <a:ext cx="252" cy="288"/>
              <a:chOff x="2870" y="1518"/>
              <a:chExt cx="292" cy="320"/>
            </a:xfrm>
          </p:grpSpPr>
          <p:graphicFrame>
            <p:nvGraphicFramePr>
              <p:cNvPr id="10" name="Object 211">
                <a:extLst>
                  <a:ext uri="{FF2B5EF4-FFF2-40B4-BE49-F238E27FC236}">
                    <a16:creationId xmlns:a16="http://schemas.microsoft.com/office/drawing/2014/main" id="{8FF45B9D-4F48-4A2B-9D6A-3EF55646877D}"/>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330" name="Clip" r:id="rId3" imgW="826829" imgH="840406" progId="">
                      <p:embed/>
                    </p:oleObj>
                  </mc:Choice>
                  <mc:Fallback>
                    <p:oleObj name="Clip" r:id="rId3" imgW="826829" imgH="840406" progId="">
                      <p:embed/>
                      <p:pic>
                        <p:nvPicPr>
                          <p:cNvPr id="33844" name="Object 2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1" name="Object 212">
                <a:extLst>
                  <a:ext uri="{FF2B5EF4-FFF2-40B4-BE49-F238E27FC236}">
                    <a16:creationId xmlns:a16="http://schemas.microsoft.com/office/drawing/2014/main" id="{DB932559-3E8F-4B71-868B-995074945E13}"/>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331" name="Clip" r:id="rId5" imgW="1268295" imgH="1199426" progId="">
                      <p:embed/>
                    </p:oleObj>
                  </mc:Choice>
                  <mc:Fallback>
                    <p:oleObj name="Clip" r:id="rId5" imgW="1268295" imgH="1199426" progId="">
                      <p:embed/>
                      <p:pic>
                        <p:nvPicPr>
                          <p:cNvPr id="33845" name="Object 2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pSp>
      </p:grpSp>
      <p:sp>
        <p:nvSpPr>
          <p:cNvPr id="12" name="Rectangle 66">
            <a:extLst>
              <a:ext uri="{FF2B5EF4-FFF2-40B4-BE49-F238E27FC236}">
                <a16:creationId xmlns:a16="http://schemas.microsoft.com/office/drawing/2014/main" id="{71297F5B-1089-489C-AB1A-DF013018F15A}"/>
              </a:ext>
            </a:extLst>
          </p:cNvPr>
          <p:cNvSpPr>
            <a:spLocks noChangeArrowheads="1"/>
          </p:cNvSpPr>
          <p:nvPr/>
        </p:nvSpPr>
        <p:spPr bwMode="auto">
          <a:xfrm>
            <a:off x="5537200" y="1699468"/>
            <a:ext cx="3149600" cy="2579688"/>
          </a:xfrm>
          <a:prstGeom prst="rect">
            <a:avLst/>
          </a:prstGeom>
          <a:noFill/>
          <a:ln>
            <a:noFill/>
          </a:ln>
          <a:effectLst/>
          <a:extLst>
            <a:ext uri="{909E8E84-426E-40dd-AFC4-6F175D3DCCD1}">
              <a14:hiddenFill xmlns:a14="http://schemas.microsoft.com/office/drawing/2010/main" xmlns="">
                <a:solidFill>
                  <a:srgbClr val="FFCC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400" dirty="0">
                <a:latin typeface="Gill Sans MT" charset="0"/>
                <a:cs typeface="+mn-cs"/>
              </a:rPr>
              <a:t>ad hoc </a:t>
            </a:r>
            <a:r>
              <a:rPr lang="zh-CN" altLang="en-US" sz="2400" dirty="0">
                <a:latin typeface="Gill Sans MT" charset="0"/>
                <a:cs typeface="+mn-cs"/>
              </a:rPr>
              <a:t>模式</a:t>
            </a:r>
            <a:endParaRPr lang="en-US" sz="2400" dirty="0">
              <a:latin typeface="Gill Sans MT" charset="0"/>
              <a:cs typeface="+mn-cs"/>
            </a:endParaRPr>
          </a:p>
          <a:p>
            <a:pPr marL="277813" indent="-277813">
              <a:lnSpc>
                <a:spcPct val="90000"/>
              </a:lnSpc>
              <a:spcBef>
                <a:spcPct val="20000"/>
              </a:spcBef>
              <a:buClr>
                <a:srgbClr val="000099"/>
              </a:buClr>
              <a:buSzPct val="100000"/>
              <a:buFont typeface="Wingdings" charset="2"/>
              <a:buChar char="§"/>
              <a:defRPr/>
            </a:pPr>
            <a:r>
              <a:rPr lang="zh-CN" altLang="en-US" sz="2400" dirty="0">
                <a:latin typeface="Gill Sans MT" charset="0"/>
                <a:cs typeface="+mn-cs"/>
              </a:rPr>
              <a:t>没有基站</a:t>
            </a:r>
            <a:endParaRPr lang="en-US" altLang="zh-CN" sz="2400" dirty="0">
              <a:latin typeface="Gill Sans MT" charset="0"/>
              <a:cs typeface="+mn-cs"/>
            </a:endParaRPr>
          </a:p>
          <a:p>
            <a:pPr marL="277813" indent="-277813">
              <a:lnSpc>
                <a:spcPct val="90000"/>
              </a:lnSpc>
              <a:spcBef>
                <a:spcPct val="20000"/>
              </a:spcBef>
              <a:buClr>
                <a:srgbClr val="000099"/>
              </a:buClr>
              <a:buSzPct val="100000"/>
              <a:buFont typeface="Wingdings" charset="2"/>
              <a:buChar char="§"/>
              <a:defRPr/>
            </a:pPr>
            <a:r>
              <a:rPr lang="zh-CN" altLang="en-US" sz="2400" dirty="0">
                <a:latin typeface="Gill Sans MT" charset="0"/>
                <a:cs typeface="+mn-cs"/>
              </a:rPr>
              <a:t>两个节点在通信距离内即可传输数据</a:t>
            </a:r>
            <a:endParaRPr lang="en-US" sz="2400" dirty="0">
              <a:latin typeface="Gill Sans MT" charset="0"/>
              <a:cs typeface="+mn-cs"/>
            </a:endParaRPr>
          </a:p>
          <a:p>
            <a:pPr marL="277813" indent="-277813">
              <a:lnSpc>
                <a:spcPct val="90000"/>
              </a:lnSpc>
              <a:spcBef>
                <a:spcPct val="20000"/>
              </a:spcBef>
              <a:buClr>
                <a:srgbClr val="000099"/>
              </a:buClr>
              <a:buSzPct val="100000"/>
              <a:buFont typeface="Wingdings" charset="2"/>
              <a:buChar char="§"/>
              <a:defRPr/>
            </a:pPr>
            <a:r>
              <a:rPr lang="zh-CN" altLang="en-US" sz="2400" dirty="0">
                <a:latin typeface="Gill Sans MT" charset="0"/>
                <a:cs typeface="+mn-cs"/>
              </a:rPr>
              <a:t>节点自组织形成网络</a:t>
            </a:r>
            <a:r>
              <a:rPr lang="zh-CN" altLang="en-US" sz="2400" dirty="0">
                <a:latin typeface="Gill Sans MT" charset="0"/>
              </a:rPr>
              <a:t>：使用节点完成路由</a:t>
            </a:r>
            <a:endParaRPr lang="en-US" sz="2400" dirty="0">
              <a:latin typeface="Gill Sans MT" charset="0"/>
              <a:cs typeface="+mn-cs"/>
            </a:endParaRPr>
          </a:p>
        </p:txBody>
      </p:sp>
      <p:grpSp>
        <p:nvGrpSpPr>
          <p:cNvPr id="13" name="Group 137">
            <a:extLst>
              <a:ext uri="{FF2B5EF4-FFF2-40B4-BE49-F238E27FC236}">
                <a16:creationId xmlns:a16="http://schemas.microsoft.com/office/drawing/2014/main" id="{7365062A-BD55-4346-BF88-8577344B80E2}"/>
              </a:ext>
            </a:extLst>
          </p:cNvPr>
          <p:cNvGrpSpPr>
            <a:grpSpLocks/>
          </p:cNvGrpSpPr>
          <p:nvPr/>
        </p:nvGrpSpPr>
        <p:grpSpPr bwMode="auto">
          <a:xfrm>
            <a:off x="2181225" y="3379043"/>
            <a:ext cx="1755775" cy="1625600"/>
            <a:chOff x="1824" y="1076"/>
            <a:chExt cx="1106" cy="1024"/>
          </a:xfrm>
        </p:grpSpPr>
        <p:sp>
          <p:nvSpPr>
            <p:cNvPr id="14" name="Oval 138">
              <a:extLst>
                <a:ext uri="{FF2B5EF4-FFF2-40B4-BE49-F238E27FC236}">
                  <a16:creationId xmlns:a16="http://schemas.microsoft.com/office/drawing/2014/main" id="{B7868067-D61C-472B-BD56-BADE13FC2C81}"/>
                </a:ext>
              </a:extLst>
            </p:cNvPr>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15" name="Group 139">
              <a:extLst>
                <a:ext uri="{FF2B5EF4-FFF2-40B4-BE49-F238E27FC236}">
                  <a16:creationId xmlns:a16="http://schemas.microsoft.com/office/drawing/2014/main" id="{59FBFF6D-37AB-4F21-8579-757B38E0423A}"/>
                </a:ext>
              </a:extLst>
            </p:cNvPr>
            <p:cNvGrpSpPr>
              <a:grpSpLocks/>
            </p:cNvGrpSpPr>
            <p:nvPr/>
          </p:nvGrpSpPr>
          <p:grpSpPr bwMode="auto">
            <a:xfrm>
              <a:off x="2204" y="1436"/>
              <a:ext cx="252" cy="288"/>
              <a:chOff x="2870" y="1518"/>
              <a:chExt cx="292" cy="320"/>
            </a:xfrm>
          </p:grpSpPr>
          <p:graphicFrame>
            <p:nvGraphicFramePr>
              <p:cNvPr id="16" name="Object 140">
                <a:extLst>
                  <a:ext uri="{FF2B5EF4-FFF2-40B4-BE49-F238E27FC236}">
                    <a16:creationId xmlns:a16="http://schemas.microsoft.com/office/drawing/2014/main" id="{70475FEC-686D-43D0-8193-53CE4921F730}"/>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332" name="Clip" r:id="rId7" imgW="826829" imgH="840406" progId="">
                      <p:embed/>
                    </p:oleObj>
                  </mc:Choice>
                  <mc:Fallback>
                    <p:oleObj name="Clip" r:id="rId7" imgW="826829" imgH="840406" progId="">
                      <p:embed/>
                      <p:pic>
                        <p:nvPicPr>
                          <p:cNvPr id="33840" name="Object 1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17" name="Object 141">
                <a:extLst>
                  <a:ext uri="{FF2B5EF4-FFF2-40B4-BE49-F238E27FC236}">
                    <a16:creationId xmlns:a16="http://schemas.microsoft.com/office/drawing/2014/main" id="{8442B29C-2B65-460B-89BF-8AD8042454BD}"/>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333" name="Clip" r:id="rId9" imgW="1268295" imgH="1199426" progId="">
                      <p:embed/>
                    </p:oleObj>
                  </mc:Choice>
                  <mc:Fallback>
                    <p:oleObj name="Clip" r:id="rId9" imgW="1268295" imgH="1199426" progId="">
                      <p:embed/>
                      <p:pic>
                        <p:nvPicPr>
                          <p:cNvPr id="33841" name="Object 14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pSp>
      </p:grpSp>
      <p:grpSp>
        <p:nvGrpSpPr>
          <p:cNvPr id="18" name="Group 198">
            <a:extLst>
              <a:ext uri="{FF2B5EF4-FFF2-40B4-BE49-F238E27FC236}">
                <a16:creationId xmlns:a16="http://schemas.microsoft.com/office/drawing/2014/main" id="{05AE8DA9-4CD8-4C49-A2ED-6D233DFAB4C1}"/>
              </a:ext>
            </a:extLst>
          </p:cNvPr>
          <p:cNvGrpSpPr>
            <a:grpSpLocks/>
          </p:cNvGrpSpPr>
          <p:nvPr/>
        </p:nvGrpSpPr>
        <p:grpSpPr bwMode="auto">
          <a:xfrm>
            <a:off x="1933575" y="5103068"/>
            <a:ext cx="1755775" cy="1625600"/>
            <a:chOff x="1824" y="1076"/>
            <a:chExt cx="1106" cy="1024"/>
          </a:xfrm>
        </p:grpSpPr>
        <p:sp>
          <p:nvSpPr>
            <p:cNvPr id="19" name="Oval 199">
              <a:extLst>
                <a:ext uri="{FF2B5EF4-FFF2-40B4-BE49-F238E27FC236}">
                  <a16:creationId xmlns:a16="http://schemas.microsoft.com/office/drawing/2014/main" id="{89ECE51F-2184-421D-9C4D-86F655FCC006}"/>
                </a:ext>
              </a:extLst>
            </p:cNvPr>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0" name="Group 200">
              <a:extLst>
                <a:ext uri="{FF2B5EF4-FFF2-40B4-BE49-F238E27FC236}">
                  <a16:creationId xmlns:a16="http://schemas.microsoft.com/office/drawing/2014/main" id="{87820F77-C110-4812-B11B-902771B9E01C}"/>
                </a:ext>
              </a:extLst>
            </p:cNvPr>
            <p:cNvGrpSpPr>
              <a:grpSpLocks/>
            </p:cNvGrpSpPr>
            <p:nvPr/>
          </p:nvGrpSpPr>
          <p:grpSpPr bwMode="auto">
            <a:xfrm>
              <a:off x="2204" y="1436"/>
              <a:ext cx="252" cy="288"/>
              <a:chOff x="2870" y="1518"/>
              <a:chExt cx="292" cy="320"/>
            </a:xfrm>
          </p:grpSpPr>
          <p:graphicFrame>
            <p:nvGraphicFramePr>
              <p:cNvPr id="21" name="Object 201">
                <a:extLst>
                  <a:ext uri="{FF2B5EF4-FFF2-40B4-BE49-F238E27FC236}">
                    <a16:creationId xmlns:a16="http://schemas.microsoft.com/office/drawing/2014/main" id="{87D2DAA6-0EC4-4304-891E-61532D79EE18}"/>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334" name="Clip" r:id="rId11" imgW="826829" imgH="840406" progId="">
                      <p:embed/>
                    </p:oleObj>
                  </mc:Choice>
                  <mc:Fallback>
                    <p:oleObj name="Clip" r:id="rId11" imgW="826829" imgH="840406" progId="">
                      <p:embed/>
                      <p:pic>
                        <p:nvPicPr>
                          <p:cNvPr id="33836" name="Object 2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22" name="Object 202">
                <a:extLst>
                  <a:ext uri="{FF2B5EF4-FFF2-40B4-BE49-F238E27FC236}">
                    <a16:creationId xmlns:a16="http://schemas.microsoft.com/office/drawing/2014/main" id="{E0D0FCC0-CEC6-4409-BD44-7A34F28B94CD}"/>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335" name="Clip" r:id="rId12" imgW="1268295" imgH="1199426" progId="">
                      <p:embed/>
                    </p:oleObj>
                  </mc:Choice>
                  <mc:Fallback>
                    <p:oleObj name="Clip" r:id="rId12" imgW="1268295" imgH="1199426" progId="">
                      <p:embed/>
                      <p:pic>
                        <p:nvPicPr>
                          <p:cNvPr id="33837" name="Object 20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pSp>
      </p:grpSp>
      <p:grpSp>
        <p:nvGrpSpPr>
          <p:cNvPr id="23" name="Group 203">
            <a:extLst>
              <a:ext uri="{FF2B5EF4-FFF2-40B4-BE49-F238E27FC236}">
                <a16:creationId xmlns:a16="http://schemas.microsoft.com/office/drawing/2014/main" id="{6A3868EB-8D41-4FC0-A8C4-2E1791A9E1DB}"/>
              </a:ext>
            </a:extLst>
          </p:cNvPr>
          <p:cNvGrpSpPr>
            <a:grpSpLocks/>
          </p:cNvGrpSpPr>
          <p:nvPr/>
        </p:nvGrpSpPr>
        <p:grpSpPr bwMode="auto">
          <a:xfrm>
            <a:off x="1047750" y="2655143"/>
            <a:ext cx="1755775" cy="1625600"/>
            <a:chOff x="1824" y="1076"/>
            <a:chExt cx="1106" cy="1024"/>
          </a:xfrm>
        </p:grpSpPr>
        <p:sp>
          <p:nvSpPr>
            <p:cNvPr id="24" name="Oval 204">
              <a:extLst>
                <a:ext uri="{FF2B5EF4-FFF2-40B4-BE49-F238E27FC236}">
                  <a16:creationId xmlns:a16="http://schemas.microsoft.com/office/drawing/2014/main" id="{11F08BAA-4ECE-4BE1-A987-3670FE29EDC1}"/>
                </a:ext>
              </a:extLst>
            </p:cNvPr>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5" name="Group 205">
              <a:extLst>
                <a:ext uri="{FF2B5EF4-FFF2-40B4-BE49-F238E27FC236}">
                  <a16:creationId xmlns:a16="http://schemas.microsoft.com/office/drawing/2014/main" id="{99F068EA-CF49-4A20-977F-EEC66CAE479F}"/>
                </a:ext>
              </a:extLst>
            </p:cNvPr>
            <p:cNvGrpSpPr>
              <a:grpSpLocks/>
            </p:cNvGrpSpPr>
            <p:nvPr/>
          </p:nvGrpSpPr>
          <p:grpSpPr bwMode="auto">
            <a:xfrm>
              <a:off x="2204" y="1436"/>
              <a:ext cx="252" cy="288"/>
              <a:chOff x="2870" y="1518"/>
              <a:chExt cx="292" cy="320"/>
            </a:xfrm>
          </p:grpSpPr>
          <p:graphicFrame>
            <p:nvGraphicFramePr>
              <p:cNvPr id="26" name="Object 206">
                <a:extLst>
                  <a:ext uri="{FF2B5EF4-FFF2-40B4-BE49-F238E27FC236}">
                    <a16:creationId xmlns:a16="http://schemas.microsoft.com/office/drawing/2014/main" id="{C4FFE144-9AAC-4CB7-BF9C-A88104ECDBCE}"/>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336" name="Clip" r:id="rId13" imgW="826829" imgH="840406" progId="">
                      <p:embed/>
                    </p:oleObj>
                  </mc:Choice>
                  <mc:Fallback>
                    <p:oleObj name="Clip" r:id="rId13" imgW="826829" imgH="840406" progId="">
                      <p:embed/>
                      <p:pic>
                        <p:nvPicPr>
                          <p:cNvPr id="33832" name="Object 20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27" name="Object 207">
                <a:extLst>
                  <a:ext uri="{FF2B5EF4-FFF2-40B4-BE49-F238E27FC236}">
                    <a16:creationId xmlns:a16="http://schemas.microsoft.com/office/drawing/2014/main" id="{E360904E-9D68-475D-82EF-A4CE76FB1B3F}"/>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337" name="Clip" r:id="rId14" imgW="1268295" imgH="1199426" progId="">
                      <p:embed/>
                    </p:oleObj>
                  </mc:Choice>
                  <mc:Fallback>
                    <p:oleObj name="Clip" r:id="rId14" imgW="1268295" imgH="1199426" progId="">
                      <p:embed/>
                      <p:pic>
                        <p:nvPicPr>
                          <p:cNvPr id="33833" name="Object 20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pSp>
      </p:grpSp>
      <p:grpSp>
        <p:nvGrpSpPr>
          <p:cNvPr id="28" name="Group 112">
            <a:extLst>
              <a:ext uri="{FF2B5EF4-FFF2-40B4-BE49-F238E27FC236}">
                <a16:creationId xmlns:a16="http://schemas.microsoft.com/office/drawing/2014/main" id="{E69B2DB1-8E5E-452E-AD82-69E33AB1B82D}"/>
              </a:ext>
            </a:extLst>
          </p:cNvPr>
          <p:cNvGrpSpPr>
            <a:grpSpLocks/>
          </p:cNvGrpSpPr>
          <p:nvPr/>
        </p:nvGrpSpPr>
        <p:grpSpPr bwMode="auto">
          <a:xfrm>
            <a:off x="1620838" y="3079006"/>
            <a:ext cx="1755775" cy="1625600"/>
            <a:chOff x="1824" y="1076"/>
            <a:chExt cx="1106" cy="1024"/>
          </a:xfrm>
        </p:grpSpPr>
        <p:sp>
          <p:nvSpPr>
            <p:cNvPr id="29" name="Oval 113">
              <a:extLst>
                <a:ext uri="{FF2B5EF4-FFF2-40B4-BE49-F238E27FC236}">
                  <a16:creationId xmlns:a16="http://schemas.microsoft.com/office/drawing/2014/main" id="{415F43C6-3E61-4700-81AB-11FF32A1CD15}"/>
                </a:ext>
              </a:extLst>
            </p:cNvPr>
            <p:cNvSpPr>
              <a:spLocks noChangeArrowheads="1"/>
            </p:cNvSpPr>
            <p:nvPr/>
          </p:nvSpPr>
          <p:spPr bwMode="auto">
            <a:xfrm>
              <a:off x="1824" y="1076"/>
              <a:ext cx="1106" cy="1024"/>
            </a:xfrm>
            <a:prstGeom prst="ellipse">
              <a:avLst/>
            </a:prstGeom>
            <a:gradFill rotWithShape="1">
              <a:gsLst>
                <a:gs pos="0">
                  <a:srgbClr val="CCE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30" name="Group 114">
              <a:extLst>
                <a:ext uri="{FF2B5EF4-FFF2-40B4-BE49-F238E27FC236}">
                  <a16:creationId xmlns:a16="http://schemas.microsoft.com/office/drawing/2014/main" id="{AF2FB83E-B431-4E20-BCF6-082A7B5071F9}"/>
                </a:ext>
              </a:extLst>
            </p:cNvPr>
            <p:cNvGrpSpPr>
              <a:grpSpLocks/>
            </p:cNvGrpSpPr>
            <p:nvPr/>
          </p:nvGrpSpPr>
          <p:grpSpPr bwMode="auto">
            <a:xfrm>
              <a:off x="2204" y="1436"/>
              <a:ext cx="252" cy="288"/>
              <a:chOff x="2870" y="1518"/>
              <a:chExt cx="292" cy="320"/>
            </a:xfrm>
          </p:grpSpPr>
          <p:graphicFrame>
            <p:nvGraphicFramePr>
              <p:cNvPr id="31" name="Object 115">
                <a:extLst>
                  <a:ext uri="{FF2B5EF4-FFF2-40B4-BE49-F238E27FC236}">
                    <a16:creationId xmlns:a16="http://schemas.microsoft.com/office/drawing/2014/main" id="{B8725398-C296-4102-86C9-140CC84AB84C}"/>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338" name="Clip" r:id="rId15" imgW="826829" imgH="840406" progId="">
                      <p:embed/>
                    </p:oleObj>
                  </mc:Choice>
                  <mc:Fallback>
                    <p:oleObj name="Clip" r:id="rId15" imgW="826829" imgH="840406" progId="">
                      <p:embed/>
                      <p:pic>
                        <p:nvPicPr>
                          <p:cNvPr id="33828" name="Object 1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aphicFrame>
            <p:nvGraphicFramePr>
              <p:cNvPr id="32" name="Object 116">
                <a:extLst>
                  <a:ext uri="{FF2B5EF4-FFF2-40B4-BE49-F238E27FC236}">
                    <a16:creationId xmlns:a16="http://schemas.microsoft.com/office/drawing/2014/main" id="{DA348BCC-BD62-4D14-B764-ED9205B4B4ED}"/>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339" name="Clip" r:id="rId16" imgW="1268295" imgH="1199426" progId="">
                      <p:embed/>
                    </p:oleObj>
                  </mc:Choice>
                  <mc:Fallback>
                    <p:oleObj name="Clip" r:id="rId16" imgW="1268295" imgH="1199426" progId="">
                      <p:embed/>
                      <p:pic>
                        <p:nvPicPr>
                          <p:cNvPr id="33829" name="Object 1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grpSp>
      </p:grpSp>
      <p:sp>
        <p:nvSpPr>
          <p:cNvPr id="33" name="Rectangle 65">
            <a:extLst>
              <a:ext uri="{FF2B5EF4-FFF2-40B4-BE49-F238E27FC236}">
                <a16:creationId xmlns:a16="http://schemas.microsoft.com/office/drawing/2014/main" id="{DEA9AD3D-7D0F-45C8-959B-2A2E4ADED7C1}"/>
              </a:ext>
            </a:extLst>
          </p:cNvPr>
          <p:cNvSpPr>
            <a:spLocks noChangeArrowheads="1"/>
          </p:cNvSpPr>
          <p:nvPr/>
        </p:nvSpPr>
        <p:spPr bwMode="auto">
          <a:xfrm>
            <a:off x="2693988" y="1805831"/>
            <a:ext cx="1728787" cy="23812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 name="Oval 214">
            <a:extLst>
              <a:ext uri="{FF2B5EF4-FFF2-40B4-BE49-F238E27FC236}">
                <a16:creationId xmlns:a16="http://schemas.microsoft.com/office/drawing/2014/main" id="{8EA12FDB-1256-4C3E-A70B-43504138F74F}"/>
              </a:ext>
            </a:extLst>
          </p:cNvPr>
          <p:cNvSpPr>
            <a:spLocks noChangeArrowheads="1"/>
          </p:cNvSpPr>
          <p:nvPr/>
        </p:nvSpPr>
        <p:spPr bwMode="auto">
          <a:xfrm>
            <a:off x="879475" y="2067768"/>
            <a:ext cx="1755775" cy="1625600"/>
          </a:xfrm>
          <a:prstGeom prst="ellipse">
            <a:avLst/>
          </a:prstGeom>
          <a:solidFill>
            <a:srgbClr val="66CCFF"/>
          </a:solidFill>
          <a:ln>
            <a:noFill/>
          </a:ln>
          <a:effectLst/>
          <a:extLst>
            <a:ext uri="{91240B29-F687-4f45-9708-019B960494DF}">
              <a14:hiddenLine xmlns:a14="http://schemas.microsoft.com/office/drawing/2010/main" xmlns="" w="12700">
                <a:solidFill>
                  <a:srgbClr val="3333CC"/>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5" name="Oval 219">
            <a:extLst>
              <a:ext uri="{FF2B5EF4-FFF2-40B4-BE49-F238E27FC236}">
                <a16:creationId xmlns:a16="http://schemas.microsoft.com/office/drawing/2014/main" id="{5FB79132-50E9-4EFD-88AF-11C18016D452}"/>
              </a:ext>
            </a:extLst>
          </p:cNvPr>
          <p:cNvSpPr>
            <a:spLocks noChangeArrowheads="1"/>
          </p:cNvSpPr>
          <p:nvPr/>
        </p:nvSpPr>
        <p:spPr bwMode="auto">
          <a:xfrm>
            <a:off x="2184400" y="3391743"/>
            <a:ext cx="1755775" cy="1625600"/>
          </a:xfrm>
          <a:prstGeom prst="ellipse">
            <a:avLst/>
          </a:prstGeom>
          <a:solidFill>
            <a:srgbClr val="66CCFF"/>
          </a:solidFill>
          <a:ln>
            <a:noFill/>
          </a:ln>
          <a:effectLst/>
          <a:extLst>
            <a:ext uri="{91240B29-F687-4f45-9708-019B960494DF}">
              <a14:hiddenLine xmlns:a14="http://schemas.microsoft.com/office/drawing/2010/main" xmlns="" w="12700">
                <a:solidFill>
                  <a:srgbClr val="3333CC"/>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6" name="Oval 229">
            <a:extLst>
              <a:ext uri="{FF2B5EF4-FFF2-40B4-BE49-F238E27FC236}">
                <a16:creationId xmlns:a16="http://schemas.microsoft.com/office/drawing/2014/main" id="{50E58AC4-288F-4ABF-9B62-5102F6E2ED1E}"/>
              </a:ext>
            </a:extLst>
          </p:cNvPr>
          <p:cNvSpPr>
            <a:spLocks noChangeArrowheads="1"/>
          </p:cNvSpPr>
          <p:nvPr/>
        </p:nvSpPr>
        <p:spPr bwMode="auto">
          <a:xfrm>
            <a:off x="1050925" y="2667843"/>
            <a:ext cx="1755775" cy="1625600"/>
          </a:xfrm>
          <a:prstGeom prst="ellipse">
            <a:avLst/>
          </a:prstGeom>
          <a:solidFill>
            <a:srgbClr val="66CCFF"/>
          </a:solidFill>
          <a:ln>
            <a:noFill/>
          </a:ln>
          <a:effectLst/>
          <a:extLst>
            <a:ext uri="{91240B29-F687-4f45-9708-019B960494DF}">
              <a14:hiddenLine xmlns:a14="http://schemas.microsoft.com/office/drawing/2010/main" xmlns="" w="12700">
                <a:solidFill>
                  <a:srgbClr val="3333CC"/>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7" name="Oval 234">
            <a:extLst>
              <a:ext uri="{FF2B5EF4-FFF2-40B4-BE49-F238E27FC236}">
                <a16:creationId xmlns:a16="http://schemas.microsoft.com/office/drawing/2014/main" id="{9CA6FD37-2E97-48A0-84B0-E04EFF7C2C55}"/>
              </a:ext>
            </a:extLst>
          </p:cNvPr>
          <p:cNvSpPr>
            <a:spLocks noChangeArrowheads="1"/>
          </p:cNvSpPr>
          <p:nvPr/>
        </p:nvSpPr>
        <p:spPr bwMode="auto">
          <a:xfrm>
            <a:off x="1624013" y="3091706"/>
            <a:ext cx="1755775" cy="1625600"/>
          </a:xfrm>
          <a:prstGeom prst="ellipse">
            <a:avLst/>
          </a:prstGeom>
          <a:solidFill>
            <a:srgbClr val="66CCFF"/>
          </a:solidFill>
          <a:ln>
            <a:noFill/>
          </a:ln>
          <a:effectLst/>
          <a:extLst>
            <a:ext uri="{91240B29-F687-4f45-9708-019B960494DF}">
              <a14:hiddenLine xmlns:a14="http://schemas.microsoft.com/office/drawing/2010/main" xmlns="" w="12700">
                <a:solidFill>
                  <a:srgbClr val="3333CC"/>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8" name="Oval 224">
            <a:extLst>
              <a:ext uri="{FF2B5EF4-FFF2-40B4-BE49-F238E27FC236}">
                <a16:creationId xmlns:a16="http://schemas.microsoft.com/office/drawing/2014/main" id="{A3478DD3-B5C1-4D15-AE8F-9544C066AAFC}"/>
              </a:ext>
            </a:extLst>
          </p:cNvPr>
          <p:cNvSpPr>
            <a:spLocks noChangeArrowheads="1"/>
          </p:cNvSpPr>
          <p:nvPr/>
        </p:nvSpPr>
        <p:spPr bwMode="auto">
          <a:xfrm>
            <a:off x="1936750" y="5115768"/>
            <a:ext cx="1755775" cy="1625600"/>
          </a:xfrm>
          <a:prstGeom prst="ellipse">
            <a:avLst/>
          </a:prstGeom>
          <a:solidFill>
            <a:srgbClr val="66CCFF"/>
          </a:solidFill>
          <a:ln>
            <a:noFill/>
          </a:ln>
          <a:effectLst/>
          <a:extLst>
            <a:ext uri="{91240B29-F687-4f45-9708-019B960494DF}">
              <a14:hiddenLine xmlns:a14="http://schemas.microsoft.com/office/drawing/2010/main" xmlns="" w="12700">
                <a:solidFill>
                  <a:srgbClr val="3333CC"/>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39" name="Group 356">
            <a:extLst>
              <a:ext uri="{FF2B5EF4-FFF2-40B4-BE49-F238E27FC236}">
                <a16:creationId xmlns:a16="http://schemas.microsoft.com/office/drawing/2014/main" id="{B74B2CB5-7A52-4ABA-8EFF-79D8F5D01626}"/>
              </a:ext>
            </a:extLst>
          </p:cNvPr>
          <p:cNvGrpSpPr>
            <a:grpSpLocks/>
          </p:cNvGrpSpPr>
          <p:nvPr/>
        </p:nvGrpSpPr>
        <p:grpSpPr bwMode="auto">
          <a:xfrm>
            <a:off x="1554163" y="2521793"/>
            <a:ext cx="465137" cy="481013"/>
            <a:chOff x="313" y="1497"/>
            <a:chExt cx="1152" cy="1014"/>
          </a:xfrm>
        </p:grpSpPr>
        <p:pic>
          <p:nvPicPr>
            <p:cNvPr id="40" name="Picture 354" descr="laptop_stylized_small">
              <a:extLst>
                <a:ext uri="{FF2B5EF4-FFF2-40B4-BE49-F238E27FC236}">
                  <a16:creationId xmlns:a16="http://schemas.microsoft.com/office/drawing/2014/main" id="{B6B46859-5CAC-4956-92FB-C4D6BCE71C7E}"/>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1" name="Picture 355" descr="antenna_stylized">
              <a:extLst>
                <a:ext uri="{FF2B5EF4-FFF2-40B4-BE49-F238E27FC236}">
                  <a16:creationId xmlns:a16="http://schemas.microsoft.com/office/drawing/2014/main" id="{080B5325-B490-43F8-8A84-7582BAFE4AB0}"/>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2" name="Group 356">
            <a:extLst>
              <a:ext uri="{FF2B5EF4-FFF2-40B4-BE49-F238E27FC236}">
                <a16:creationId xmlns:a16="http://schemas.microsoft.com/office/drawing/2014/main" id="{BDDF98EB-DDDC-4FDF-88F3-9CDD47023CBF}"/>
              </a:ext>
            </a:extLst>
          </p:cNvPr>
          <p:cNvGrpSpPr>
            <a:grpSpLocks/>
          </p:cNvGrpSpPr>
          <p:nvPr/>
        </p:nvGrpSpPr>
        <p:grpSpPr bwMode="auto">
          <a:xfrm>
            <a:off x="2530475" y="5611068"/>
            <a:ext cx="463550" cy="479425"/>
            <a:chOff x="313" y="1497"/>
            <a:chExt cx="1152" cy="1014"/>
          </a:xfrm>
        </p:grpSpPr>
        <p:pic>
          <p:nvPicPr>
            <p:cNvPr id="43" name="Picture 354" descr="laptop_stylized_small">
              <a:extLst>
                <a:ext uri="{FF2B5EF4-FFF2-40B4-BE49-F238E27FC236}">
                  <a16:creationId xmlns:a16="http://schemas.microsoft.com/office/drawing/2014/main" id="{9205D388-0E2D-4A67-A73F-9423D338498D}"/>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4" name="Picture 355" descr="antenna_stylized">
              <a:extLst>
                <a:ext uri="{FF2B5EF4-FFF2-40B4-BE49-F238E27FC236}">
                  <a16:creationId xmlns:a16="http://schemas.microsoft.com/office/drawing/2014/main" id="{338D04CB-3472-438E-9F91-7820D5C39BAC}"/>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5" name="Group 356">
            <a:extLst>
              <a:ext uri="{FF2B5EF4-FFF2-40B4-BE49-F238E27FC236}">
                <a16:creationId xmlns:a16="http://schemas.microsoft.com/office/drawing/2014/main" id="{9972A497-1273-4574-A867-29676AD271CA}"/>
              </a:ext>
            </a:extLst>
          </p:cNvPr>
          <p:cNvGrpSpPr>
            <a:grpSpLocks/>
          </p:cNvGrpSpPr>
          <p:nvPr/>
        </p:nvGrpSpPr>
        <p:grpSpPr bwMode="auto">
          <a:xfrm>
            <a:off x="2814638" y="3914031"/>
            <a:ext cx="465137" cy="481012"/>
            <a:chOff x="313" y="1497"/>
            <a:chExt cx="1152" cy="1014"/>
          </a:xfrm>
        </p:grpSpPr>
        <p:pic>
          <p:nvPicPr>
            <p:cNvPr id="46" name="Picture 354" descr="laptop_stylized_small">
              <a:extLst>
                <a:ext uri="{FF2B5EF4-FFF2-40B4-BE49-F238E27FC236}">
                  <a16:creationId xmlns:a16="http://schemas.microsoft.com/office/drawing/2014/main" id="{ED193204-1013-4647-8418-F40117765699}"/>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7" name="Picture 355" descr="antenna_stylized">
              <a:extLst>
                <a:ext uri="{FF2B5EF4-FFF2-40B4-BE49-F238E27FC236}">
                  <a16:creationId xmlns:a16="http://schemas.microsoft.com/office/drawing/2014/main" id="{5303277A-A654-4382-9FCB-DD2C151C4DFA}"/>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8" name="Group 356">
            <a:extLst>
              <a:ext uri="{FF2B5EF4-FFF2-40B4-BE49-F238E27FC236}">
                <a16:creationId xmlns:a16="http://schemas.microsoft.com/office/drawing/2014/main" id="{0EACCDDF-C7BC-47C6-B50F-5986A9321AE4}"/>
              </a:ext>
            </a:extLst>
          </p:cNvPr>
          <p:cNvGrpSpPr>
            <a:grpSpLocks/>
          </p:cNvGrpSpPr>
          <p:nvPr/>
        </p:nvGrpSpPr>
        <p:grpSpPr bwMode="auto">
          <a:xfrm>
            <a:off x="1655763" y="3274268"/>
            <a:ext cx="465137" cy="479425"/>
            <a:chOff x="313" y="1497"/>
            <a:chExt cx="1152" cy="1014"/>
          </a:xfrm>
        </p:grpSpPr>
        <p:pic>
          <p:nvPicPr>
            <p:cNvPr id="49" name="Picture 354" descr="laptop_stylized_small">
              <a:extLst>
                <a:ext uri="{FF2B5EF4-FFF2-40B4-BE49-F238E27FC236}">
                  <a16:creationId xmlns:a16="http://schemas.microsoft.com/office/drawing/2014/main" id="{402233CA-8056-498B-87FC-050FE6350F9E}"/>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0" name="Picture 355" descr="antenna_stylized">
              <a:extLst>
                <a:ext uri="{FF2B5EF4-FFF2-40B4-BE49-F238E27FC236}">
                  <a16:creationId xmlns:a16="http://schemas.microsoft.com/office/drawing/2014/main" id="{0FD410A3-6C6D-4257-86EF-290C896D390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1" name="Group 356">
            <a:extLst>
              <a:ext uri="{FF2B5EF4-FFF2-40B4-BE49-F238E27FC236}">
                <a16:creationId xmlns:a16="http://schemas.microsoft.com/office/drawing/2014/main" id="{1A414360-9FF0-4125-B4A6-ECD09E4C8151}"/>
              </a:ext>
            </a:extLst>
          </p:cNvPr>
          <p:cNvGrpSpPr>
            <a:grpSpLocks/>
          </p:cNvGrpSpPr>
          <p:nvPr/>
        </p:nvGrpSpPr>
        <p:grpSpPr bwMode="auto">
          <a:xfrm>
            <a:off x="2295525" y="3598118"/>
            <a:ext cx="465138" cy="481013"/>
            <a:chOff x="313" y="1497"/>
            <a:chExt cx="1152" cy="1014"/>
          </a:xfrm>
        </p:grpSpPr>
        <p:pic>
          <p:nvPicPr>
            <p:cNvPr id="52" name="Picture 354" descr="laptop_stylized_small">
              <a:extLst>
                <a:ext uri="{FF2B5EF4-FFF2-40B4-BE49-F238E27FC236}">
                  <a16:creationId xmlns:a16="http://schemas.microsoft.com/office/drawing/2014/main" id="{9E55C059-0451-4019-A09F-E5194ED5FAA0}"/>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3" name="Picture 355" descr="antenna_stylized">
              <a:extLst>
                <a:ext uri="{FF2B5EF4-FFF2-40B4-BE49-F238E27FC236}">
                  <a16:creationId xmlns:a16="http://schemas.microsoft.com/office/drawing/2014/main" id="{1378BACE-10B9-4470-9688-01E63E88552A}"/>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extLst>
      <p:ext uri="{BB962C8B-B14F-4D97-AF65-F5344CB8AC3E}">
        <p14:creationId xmlns:p14="http://schemas.microsoft.com/office/powerpoint/2010/main" val="25498942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dissolve">
                                      <p:cBhvr>
                                        <p:cTn id="11" dur="500"/>
                                        <p:tgtEl>
                                          <p:spTgt spid="13"/>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dissolve">
                                      <p:cBhvr>
                                        <p:cTn id="15" dur="500"/>
                                        <p:tgtEl>
                                          <p:spTgt spid="18"/>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dissolve">
                                      <p:cBhvr>
                                        <p:cTn id="19" dur="500"/>
                                        <p:tgtEl>
                                          <p:spTgt spid="23"/>
                                        </p:tgtEl>
                                      </p:cBhvr>
                                    </p:animEffect>
                                  </p:childTnLst>
                                </p:cTn>
                              </p:par>
                            </p:childTnLst>
                          </p:cTn>
                        </p:par>
                        <p:par>
                          <p:cTn id="20" fill="hold">
                            <p:stCondLst>
                              <p:cond delay="2000"/>
                            </p:stCondLst>
                            <p:childTnLst>
                              <p:par>
                                <p:cTn id="21" presetID="9"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dissolv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ec0">
  <a:themeElements>
    <a:clrScheme name="USTC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USTC">
      <a:majorFont>
        <a:latin typeface="Tahoma"/>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STC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USTC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USTC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USTC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USTC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USTC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深度可编程网络的研究与应用（20190823）</Template>
  <TotalTime>8403</TotalTime>
  <Words>4654</Words>
  <Application>Microsoft Office PowerPoint</Application>
  <PresentationFormat>全屏显示(4:3)</PresentationFormat>
  <Paragraphs>922</Paragraphs>
  <Slides>65</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65</vt:i4>
      </vt:variant>
    </vt:vector>
  </HeadingPairs>
  <TitlesOfParts>
    <vt:vector size="78" baseType="lpstr">
      <vt:lpstr>-apple-system</vt:lpstr>
      <vt:lpstr>楷体_GB2312</vt:lpstr>
      <vt:lpstr>Arial</vt:lpstr>
      <vt:lpstr>Calibri</vt:lpstr>
      <vt:lpstr>Comic Sans MS</vt:lpstr>
      <vt:lpstr>Gill Sans MT</vt:lpstr>
      <vt:lpstr>Symbol</vt:lpstr>
      <vt:lpstr>Tahoma</vt:lpstr>
      <vt:lpstr>Times New Roman</vt:lpstr>
      <vt:lpstr>Wingdings</vt:lpstr>
      <vt:lpstr>Lec0</vt:lpstr>
      <vt:lpstr>Clip</vt:lpstr>
      <vt:lpstr>Picture</vt:lpstr>
      <vt:lpstr>第七章 无线和移动网络</vt:lpstr>
      <vt:lpstr>目录</vt:lpstr>
      <vt:lpstr>构成无线网络的要素</vt:lpstr>
      <vt:lpstr>构成无线网络的要素</vt:lpstr>
      <vt:lpstr>构成无线网络的要素</vt:lpstr>
      <vt:lpstr>构成无线网络的要素</vt:lpstr>
      <vt:lpstr>一些无线链路的特点</vt:lpstr>
      <vt:lpstr>构成无线网络的要素</vt:lpstr>
      <vt:lpstr>构成无线网络的要素</vt:lpstr>
      <vt:lpstr>无线网络分类</vt:lpstr>
      <vt:lpstr>目录</vt:lpstr>
      <vt:lpstr>无线链路特点（1）</vt:lpstr>
      <vt:lpstr>无线链路特点（2）</vt:lpstr>
      <vt:lpstr>无线网络特点</vt:lpstr>
      <vt:lpstr>码分多址接入（CDMA）</vt:lpstr>
      <vt:lpstr>CDMA编解码</vt:lpstr>
      <vt:lpstr>CDMA编解码</vt:lpstr>
      <vt:lpstr>CDMA：两个发送端干扰</vt:lpstr>
      <vt:lpstr>CDMA：两个发送端干扰</vt:lpstr>
      <vt:lpstr>目录</vt:lpstr>
      <vt:lpstr>IEEE802.11无线局域网</vt:lpstr>
      <vt:lpstr>IEEE802.11 LAN体系结构</vt:lpstr>
      <vt:lpstr>802.11信道和连接</vt:lpstr>
      <vt:lpstr>802.11信道扫描</vt:lpstr>
      <vt:lpstr>802.11主动和被动扫描</vt:lpstr>
      <vt:lpstr>IEEE 802.11：多接入</vt:lpstr>
      <vt:lpstr>IEEE 802.11 MAC协议：CSMA/CA</vt:lpstr>
      <vt:lpstr>IEEE 802.11 MAC协议：CSMA/CA</vt:lpstr>
      <vt:lpstr>冲突避免</vt:lpstr>
      <vt:lpstr>冲突避免：RTS-CTS</vt:lpstr>
      <vt:lpstr>暴露终端问题</vt:lpstr>
      <vt:lpstr>DCF/PCF信道接入机制</vt:lpstr>
      <vt:lpstr>802.11帧中的地址</vt:lpstr>
      <vt:lpstr>802.11帧中的地址</vt:lpstr>
      <vt:lpstr>802.11帧中的地址</vt:lpstr>
      <vt:lpstr>802.11帧</vt:lpstr>
      <vt:lpstr>802.11：在同一子网内移动</vt:lpstr>
      <vt:lpstr>802.11：在不同子网内移动</vt:lpstr>
      <vt:lpstr>802.11：其它能力</vt:lpstr>
      <vt:lpstr>802.11：其它能力</vt:lpstr>
      <vt:lpstr>目录</vt:lpstr>
      <vt:lpstr>什么是移动性</vt:lpstr>
      <vt:lpstr>如何联系移动中的朋友</vt:lpstr>
      <vt:lpstr>移动性：术语</vt:lpstr>
      <vt:lpstr>移动性方案</vt:lpstr>
      <vt:lpstr>移动性方案</vt:lpstr>
      <vt:lpstr>移动性：注册</vt:lpstr>
      <vt:lpstr>间接路由的移动性方案</vt:lpstr>
      <vt:lpstr>数据报转发</vt:lpstr>
      <vt:lpstr>数据报转发</vt:lpstr>
      <vt:lpstr>间接路由：讨论</vt:lpstr>
      <vt:lpstr>间接路由：继续移动中保持会话</vt:lpstr>
      <vt:lpstr>直接路由的移动性解决方案</vt:lpstr>
      <vt:lpstr>直接路由：讨论</vt:lpstr>
      <vt:lpstr>直接路由：继续移动中保持会话</vt:lpstr>
      <vt:lpstr>直接路由：继续移动中保持会话</vt:lpstr>
      <vt:lpstr>间接路由 vs. 直接路由</vt:lpstr>
      <vt:lpstr>目录</vt:lpstr>
      <vt:lpstr>移动IP</vt:lpstr>
      <vt:lpstr>移动IP：间接路由</vt:lpstr>
      <vt:lpstr>移动IP：代理发现</vt:lpstr>
      <vt:lpstr>移动代理：注册示例</vt:lpstr>
      <vt:lpstr>移动代理：注册示例</vt:lpstr>
      <vt:lpstr>目录</vt:lpstr>
      <vt:lpstr>无线移动对上层协议的影响</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第七章 无线和移动网络</dc:title>
  <dc:creator>NTKO</dc:creator>
  <cp:lastModifiedBy>Ye Tian</cp:lastModifiedBy>
  <cp:revision>291</cp:revision>
  <dcterms:created xsi:type="dcterms:W3CDTF">2023-06-27T01:01:38Z</dcterms:created>
  <dcterms:modified xsi:type="dcterms:W3CDTF">2023-12-12T13:58:16Z</dcterms:modified>
</cp:coreProperties>
</file>