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1"/>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1" r:id="rId16"/>
    <p:sldId id="272" r:id="rId17"/>
    <p:sldId id="270"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343" r:id="rId39"/>
    <p:sldId id="294" r:id="rId40"/>
    <p:sldId id="295" r:id="rId41"/>
    <p:sldId id="293" r:id="rId42"/>
    <p:sldId id="296" r:id="rId43"/>
    <p:sldId id="297" r:id="rId44"/>
    <p:sldId id="298" r:id="rId45"/>
    <p:sldId id="299" r:id="rId46"/>
    <p:sldId id="300" r:id="rId47"/>
    <p:sldId id="301" r:id="rId48"/>
    <p:sldId id="302" r:id="rId49"/>
    <p:sldId id="303" r:id="rId50"/>
    <p:sldId id="305" r:id="rId51"/>
    <p:sldId id="304" r:id="rId52"/>
    <p:sldId id="306" r:id="rId53"/>
    <p:sldId id="307" r:id="rId54"/>
    <p:sldId id="308" r:id="rId55"/>
    <p:sldId id="309" r:id="rId56"/>
    <p:sldId id="344" r:id="rId57"/>
    <p:sldId id="310" r:id="rId58"/>
    <p:sldId id="312" r:id="rId59"/>
    <p:sldId id="313" r:id="rId60"/>
    <p:sldId id="311"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8" r:id="rId75"/>
    <p:sldId id="327" r:id="rId76"/>
    <p:sldId id="329" r:id="rId77"/>
    <p:sldId id="330" r:id="rId78"/>
    <p:sldId id="331" r:id="rId79"/>
    <p:sldId id="332" r:id="rId80"/>
    <p:sldId id="333" r:id="rId81"/>
    <p:sldId id="335" r:id="rId82"/>
    <p:sldId id="336" r:id="rId83"/>
    <p:sldId id="334" r:id="rId84"/>
    <p:sldId id="337" r:id="rId85"/>
    <p:sldId id="338" r:id="rId86"/>
    <p:sldId id="339" r:id="rId87"/>
    <p:sldId id="340" r:id="rId88"/>
    <p:sldId id="341" r:id="rId89"/>
    <p:sldId id="342" r:id="rId9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4AA0A8E-E25A-4724-A578-85E43824DD07}">
          <p14:sldIdLst>
            <p14:sldId id="256"/>
            <p14:sldId id="257"/>
            <p14:sldId id="258"/>
            <p14:sldId id="259"/>
            <p14:sldId id="260"/>
            <p14:sldId id="261"/>
            <p14:sldId id="262"/>
            <p14:sldId id="263"/>
            <p14:sldId id="265"/>
            <p14:sldId id="264"/>
            <p14:sldId id="266"/>
            <p14:sldId id="267"/>
            <p14:sldId id="268"/>
            <p14:sldId id="269"/>
            <p14:sldId id="271"/>
            <p14:sldId id="272"/>
            <p14:sldId id="270"/>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343"/>
            <p14:sldId id="294"/>
            <p14:sldId id="295"/>
            <p14:sldId id="293"/>
            <p14:sldId id="296"/>
            <p14:sldId id="297"/>
            <p14:sldId id="298"/>
            <p14:sldId id="299"/>
            <p14:sldId id="300"/>
            <p14:sldId id="301"/>
            <p14:sldId id="302"/>
            <p14:sldId id="303"/>
            <p14:sldId id="305"/>
            <p14:sldId id="304"/>
            <p14:sldId id="306"/>
            <p14:sldId id="307"/>
            <p14:sldId id="308"/>
            <p14:sldId id="309"/>
            <p14:sldId id="344"/>
            <p14:sldId id="310"/>
            <p14:sldId id="312"/>
            <p14:sldId id="313"/>
            <p14:sldId id="311"/>
            <p14:sldId id="314"/>
            <p14:sldId id="315"/>
            <p14:sldId id="316"/>
            <p14:sldId id="317"/>
            <p14:sldId id="318"/>
            <p14:sldId id="319"/>
            <p14:sldId id="320"/>
            <p14:sldId id="321"/>
            <p14:sldId id="322"/>
            <p14:sldId id="323"/>
            <p14:sldId id="324"/>
            <p14:sldId id="325"/>
            <p14:sldId id="326"/>
            <p14:sldId id="328"/>
            <p14:sldId id="327"/>
            <p14:sldId id="329"/>
            <p14:sldId id="330"/>
            <p14:sldId id="331"/>
            <p14:sldId id="332"/>
            <p14:sldId id="333"/>
            <p14:sldId id="335"/>
            <p14:sldId id="336"/>
            <p14:sldId id="334"/>
            <p14:sldId id="337"/>
            <p14:sldId id="338"/>
            <p14:sldId id="339"/>
            <p14:sldId id="340"/>
            <p14:sldId id="341"/>
            <p14:sldId id="34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5026" autoAdjust="0"/>
  </p:normalViewPr>
  <p:slideViewPr>
    <p:cSldViewPr>
      <p:cViewPr varScale="1">
        <p:scale>
          <a:sx n="78" d="100"/>
          <a:sy n="78" d="100"/>
        </p:scale>
        <p:origin x="1594" y="67"/>
      </p:cViewPr>
      <p:guideLst>
        <p:guide orient="horz" pos="2160"/>
        <p:guide pos="2880"/>
      </p:guideLst>
    </p:cSldViewPr>
  </p:slideViewPr>
  <p:outlineViewPr>
    <p:cViewPr>
      <p:scale>
        <a:sx n="33" d="100"/>
        <a:sy n="33" d="100"/>
      </p:scale>
      <p:origin x="0" y="-4046"/>
    </p:cViewPr>
  </p:outlineViewPr>
  <p:notesTextViewPr>
    <p:cViewPr>
      <p:scale>
        <a:sx n="100" d="100"/>
        <a:sy n="100" d="100"/>
      </p:scale>
      <p:origin x="0" y="0"/>
    </p:cViewPr>
  </p:notesTextViewPr>
  <p:sorterViewPr>
    <p:cViewPr>
      <p:scale>
        <a:sx n="66" d="100"/>
        <a:sy n="66" d="100"/>
      </p:scale>
      <p:origin x="0" y="-997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04D931-DAAB-4653-9D77-C606173E49E6}" type="datetimeFigureOut">
              <a:rPr lang="zh-CN" altLang="en-US" smtClean="0"/>
              <a:pPr/>
              <a:t>2023/12/12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2D5A79-1C0D-43F1-8B7C-79FACC1E0F6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未命名"/>
          <p:cNvPicPr>
            <a:picLocks noChangeAspect="1" noChangeArrowheads="1"/>
          </p:cNvPicPr>
          <p:nvPr/>
        </p:nvPicPr>
        <p:blipFill>
          <a:blip r:embed="rId2" cstate="print"/>
          <a:srcRect/>
          <a:stretch>
            <a:fillRect/>
          </a:stretch>
        </p:blipFill>
        <p:spPr bwMode="auto">
          <a:xfrm>
            <a:off x="0" y="5761038"/>
            <a:ext cx="9144000" cy="1123950"/>
          </a:xfrm>
          <a:prstGeom prst="rect">
            <a:avLst/>
          </a:prstGeom>
          <a:noFill/>
          <a:ln w="9525">
            <a:noFill/>
            <a:miter lim="800000"/>
            <a:headEnd/>
            <a:tailEnd/>
          </a:ln>
        </p:spPr>
      </p:pic>
      <p:pic>
        <p:nvPicPr>
          <p:cNvPr id="5" name="Picture 10" descr="USTC校徽"/>
          <p:cNvPicPr>
            <a:picLocks noChangeAspect="1" noChangeArrowheads="1"/>
          </p:cNvPicPr>
          <p:nvPr/>
        </p:nvPicPr>
        <p:blipFill>
          <a:blip r:embed="rId3" cstate="print"/>
          <a:srcRect/>
          <a:stretch>
            <a:fillRect/>
          </a:stretch>
        </p:blipFill>
        <p:spPr bwMode="auto">
          <a:xfrm>
            <a:off x="827088" y="3786188"/>
            <a:ext cx="2274887" cy="1517650"/>
          </a:xfrm>
          <a:prstGeom prst="rect">
            <a:avLst/>
          </a:prstGeom>
          <a:noFill/>
          <a:ln w="9525">
            <a:noFill/>
            <a:miter lim="800000"/>
            <a:headEnd/>
            <a:tailEnd/>
          </a:ln>
        </p:spPr>
      </p:pic>
      <p:pic>
        <p:nvPicPr>
          <p:cNvPr id="6" name="图片 10" descr="index_03b.gif"/>
          <p:cNvPicPr>
            <a:picLocks noChangeAspect="1"/>
          </p:cNvPicPr>
          <p:nvPr/>
        </p:nvPicPr>
        <p:blipFill>
          <a:blip r:embed="rId4" cstate="print"/>
          <a:srcRect/>
          <a:stretch>
            <a:fillRect/>
          </a:stretch>
        </p:blipFill>
        <p:spPr bwMode="auto">
          <a:xfrm>
            <a:off x="179388" y="93663"/>
            <a:ext cx="2627312" cy="455612"/>
          </a:xfrm>
          <a:prstGeom prst="rect">
            <a:avLst/>
          </a:prstGeom>
          <a:noFill/>
          <a:ln w="9525">
            <a:noFill/>
            <a:miter lim="800000"/>
            <a:headEnd/>
            <a:tailEnd/>
          </a:ln>
        </p:spPr>
      </p:pic>
      <p:sp>
        <p:nvSpPr>
          <p:cNvPr id="58372" name="Rectangle 4"/>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58373" name="Rectangle 5"/>
          <p:cNvSpPr>
            <a:spLocks noGrp="1" noChangeArrowheads="1"/>
          </p:cNvSpPr>
          <p:nvPr>
            <p:ph type="subTitle" idx="1"/>
          </p:nvPr>
        </p:nvSpPr>
        <p:spPr>
          <a:xfrm>
            <a:off x="2339975" y="3789363"/>
            <a:ext cx="6400800" cy="1752600"/>
          </a:xfrm>
        </p:spPr>
        <p:txBody>
          <a:bodyPr/>
          <a:lstStyle>
            <a:lvl1pPr marL="0" indent="0" algn="ctr">
              <a:buFont typeface="Wingdings" pitchFamily="2" charset="2"/>
              <a:buNone/>
              <a:defRPr>
                <a:solidFill>
                  <a:srgbClr val="000099"/>
                </a:solidFill>
              </a:defRPr>
            </a:lvl1pPr>
          </a:lstStyle>
          <a:p>
            <a:r>
              <a:rPr lang="zh-CN" altLang="en-US"/>
              <a:t>单击此处编辑母版副标题样式</a:t>
            </a:r>
          </a:p>
        </p:txBody>
      </p:sp>
      <p:sp>
        <p:nvSpPr>
          <p:cNvPr id="7" name="Rectangle 6"/>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fld id="{D77262F1-D2C8-48E5-9E4B-5C9C36588D4A}" type="datetime1">
              <a:rPr lang="zh-CN" altLang="en-US" smtClean="0"/>
              <a:pPr/>
              <a:t>2023/12/12</a:t>
            </a:fld>
            <a:endParaRPr lang="zh-CN" altLang="en-US"/>
          </a:p>
        </p:txBody>
      </p:sp>
      <p:sp>
        <p:nvSpPr>
          <p:cNvPr id="8" name="Rectangle 7"/>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endParaRPr lang="zh-CN" alt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fld id="{8C467FD6-CFC2-47BD-A501-B19A63F3E9FB}" type="datetime1">
              <a:rPr lang="zh-CN" altLang="en-US" smtClean="0"/>
              <a:pPr/>
              <a:t>2023/12/12</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0213" y="214313"/>
            <a:ext cx="2174875"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5" y="214313"/>
            <a:ext cx="6376988"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fld id="{5DCF8CBD-B4C6-4F00-A5A8-EA07F07328AD}" type="datetime1">
              <a:rPr lang="zh-CN" altLang="en-US" smtClean="0"/>
              <a:pPr/>
              <a:t>2023/12/12</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cxnSp>
        <p:nvCxnSpPr>
          <p:cNvPr id="4" name="直接连接符 3"/>
          <p:cNvCxnSpPr/>
          <p:nvPr/>
        </p:nvCxnSpPr>
        <p:spPr>
          <a:xfrm>
            <a:off x="251520" y="1652588"/>
            <a:ext cx="4536504" cy="0"/>
          </a:xfrm>
          <a:prstGeom prst="line">
            <a:avLst/>
          </a:prstGeom>
          <a:ln w="15875">
            <a:solidFill>
              <a:srgbClr val="0070C0"/>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eaLnBrk="1">
              <a:defRPr/>
            </a:lvl1pPr>
            <a:lvl2pPr eaLnBrk="1">
              <a:defRPr/>
            </a:lvl2pPr>
            <a:lvl3pPr eaLnBrk="1">
              <a:defRPr/>
            </a:lvl3pPr>
            <a:lvl4pPr eaLnBrk="1">
              <a:defRPr/>
            </a:lvl4pPr>
            <a:lvl5pPr eaLnBrk="1">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Rectangle 6"/>
          <p:cNvSpPr>
            <a:spLocks noGrp="1" noChangeArrowheads="1"/>
          </p:cNvSpPr>
          <p:nvPr>
            <p:ph type="dt" sz="half" idx="10"/>
          </p:nvPr>
        </p:nvSpPr>
        <p:spPr/>
        <p:txBody>
          <a:bodyPr/>
          <a:lstStyle>
            <a:lvl1pPr>
              <a:defRPr/>
            </a:lvl1pPr>
          </a:lstStyle>
          <a:p>
            <a:fld id="{E69F4334-4396-4A7D-971F-5761B72721C2}" type="datetime1">
              <a:rPr lang="zh-CN" altLang="en-US" smtClean="0"/>
              <a:pPr/>
              <a:t>2023/12/12</a:t>
            </a:fld>
            <a:endParaRPr lang="zh-CN" altLang="en-US"/>
          </a:p>
        </p:txBody>
      </p:sp>
      <p:sp>
        <p:nvSpPr>
          <p:cNvPr id="6" name="Rectangle 7"/>
          <p:cNvSpPr>
            <a:spLocks noGrp="1" noChangeArrowheads="1"/>
          </p:cNvSpPr>
          <p:nvPr>
            <p:ph type="ftr" sz="quarter" idx="11"/>
          </p:nvPr>
        </p:nvSpPr>
        <p:spPr/>
        <p:txBody>
          <a:bodyPr/>
          <a:lstStyle>
            <a:lvl1pPr>
              <a:defRPr/>
            </a:lvl1pPr>
          </a:lstStyle>
          <a:p>
            <a:endParaRPr lang="zh-CN" altLang="en-US"/>
          </a:p>
        </p:txBody>
      </p:sp>
      <p:sp>
        <p:nvSpPr>
          <p:cNvPr id="7" name="Rectangle 8"/>
          <p:cNvSpPr>
            <a:spLocks noGrp="1" noChangeArrowheads="1"/>
          </p:cNvSpPr>
          <p:nvPr>
            <p:ph type="sldNum" sz="quarter" idx="12"/>
          </p:nvPr>
        </p:nvSpPr>
        <p:spPr/>
        <p:txBody>
          <a:bodyPr/>
          <a:lstStyle>
            <a:lvl1pPr>
              <a:defRPr/>
            </a:lvl1pPr>
          </a:lstStyle>
          <a:p>
            <a:fld id="{E3FA5FAF-8A25-4B6E-94B7-5CA30A873E9A}"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ln/>
        </p:spPr>
        <p:txBody>
          <a:bodyPr/>
          <a:lstStyle>
            <a:lvl1pPr>
              <a:defRPr/>
            </a:lvl1pPr>
          </a:lstStyle>
          <a:p>
            <a:fld id="{EF7E49AE-6539-4F6B-977A-D4E16911D723}" type="datetime1">
              <a:rPr lang="zh-CN" altLang="en-US" smtClean="0"/>
              <a:pPr/>
              <a:t>2023/12/12</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1844675"/>
            <a:ext cx="4275138" cy="4287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78363" y="1844675"/>
            <a:ext cx="4276725" cy="4287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fld id="{5C73DADE-A04B-4656-88A8-6DBA5470A578}" type="datetime1">
              <a:rPr lang="zh-CN" altLang="en-US" smtClean="0"/>
              <a:pPr/>
              <a:t>2023/12/12</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ln/>
        </p:spPr>
        <p:txBody>
          <a:bodyPr/>
          <a:lstStyle>
            <a:lvl1pPr>
              <a:defRPr/>
            </a:lvl1pPr>
          </a:lstStyle>
          <a:p>
            <a:fld id="{D70CAAB6-E6BC-4A87-B815-3F32D392B93E}" type="datetime1">
              <a:rPr lang="zh-CN" altLang="en-US" smtClean="0"/>
              <a:pPr/>
              <a:t>2023/12/12</a:t>
            </a:fld>
            <a:endParaRPr lang="zh-CN" altLang="en-US"/>
          </a:p>
        </p:txBody>
      </p:sp>
      <p:sp>
        <p:nvSpPr>
          <p:cNvPr id="8" name="Rectangle 7"/>
          <p:cNvSpPr>
            <a:spLocks noGrp="1" noChangeArrowheads="1"/>
          </p:cNvSpPr>
          <p:nvPr>
            <p:ph type="ftr" sz="quarter" idx="11"/>
          </p:nvPr>
        </p:nvSpPr>
        <p:spPr>
          <a:ln/>
        </p:spPr>
        <p:txBody>
          <a:bodyPr/>
          <a:lstStyle>
            <a:lvl1pPr>
              <a:defRPr/>
            </a:lvl1pPr>
          </a:lstStyle>
          <a:p>
            <a:endParaRPr lang="zh-CN" altLang="en-US"/>
          </a:p>
        </p:txBody>
      </p:sp>
      <p:sp>
        <p:nvSpPr>
          <p:cNvPr id="9"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ln/>
        </p:spPr>
        <p:txBody>
          <a:bodyPr/>
          <a:lstStyle>
            <a:lvl1pPr>
              <a:defRPr/>
            </a:lvl1pPr>
          </a:lstStyle>
          <a:p>
            <a:fld id="{4BEB147A-01A4-4FAB-96CF-C08240A5F67D}" type="datetime1">
              <a:rPr lang="zh-CN" altLang="en-US" smtClean="0"/>
              <a:pPr/>
              <a:t>2023/12/12</a:t>
            </a:fld>
            <a:endParaRPr lang="zh-CN" altLang="en-US"/>
          </a:p>
        </p:txBody>
      </p:sp>
      <p:sp>
        <p:nvSpPr>
          <p:cNvPr id="4" name="Rectangle 7"/>
          <p:cNvSpPr>
            <a:spLocks noGrp="1" noChangeArrowheads="1"/>
          </p:cNvSpPr>
          <p:nvPr>
            <p:ph type="ftr" sz="quarter" idx="11"/>
          </p:nvPr>
        </p:nvSpPr>
        <p:spPr>
          <a:ln/>
        </p:spPr>
        <p:txBody>
          <a:bodyPr/>
          <a:lstStyle>
            <a:lvl1pPr>
              <a:defRPr/>
            </a:lvl1pPr>
          </a:lstStyle>
          <a:p>
            <a:endParaRPr lang="zh-CN" altLang="en-US"/>
          </a:p>
        </p:txBody>
      </p:sp>
      <p:sp>
        <p:nvSpPr>
          <p:cNvPr id="5"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fld id="{0822C145-CAB9-4635-8476-AC112F45F4A1}" type="datetime1">
              <a:rPr lang="zh-CN" altLang="en-US" smtClean="0"/>
              <a:pPr/>
              <a:t>2023/12/12</a:t>
            </a:fld>
            <a:endParaRPr lang="zh-CN" altLang="en-US"/>
          </a:p>
        </p:txBody>
      </p:sp>
      <p:sp>
        <p:nvSpPr>
          <p:cNvPr id="3" name="Rectangle 7"/>
          <p:cNvSpPr>
            <a:spLocks noGrp="1" noChangeArrowheads="1"/>
          </p:cNvSpPr>
          <p:nvPr>
            <p:ph type="ftr" sz="quarter" idx="11"/>
          </p:nvPr>
        </p:nvSpPr>
        <p:spPr>
          <a:ln/>
        </p:spPr>
        <p:txBody>
          <a:bodyPr/>
          <a:lstStyle>
            <a:lvl1pPr>
              <a:defRPr/>
            </a:lvl1pPr>
          </a:lstStyle>
          <a:p>
            <a:endParaRPr lang="zh-CN" altLang="en-US"/>
          </a:p>
        </p:txBody>
      </p:sp>
      <p:sp>
        <p:nvSpPr>
          <p:cNvPr id="4"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fld id="{DB2BB45B-0EC5-4AE1-AF95-36BF2B838819}" type="datetime1">
              <a:rPr lang="zh-CN" altLang="en-US" smtClean="0"/>
              <a:pPr/>
              <a:t>2023/12/12</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fld id="{78619DD6-1625-45D6-BAC7-F45708E9ECB7}" type="datetime1">
              <a:rPr lang="zh-CN" altLang="en-US" smtClean="0"/>
              <a:pPr/>
              <a:t>2023/12/12</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9" descr="未命名"/>
          <p:cNvPicPr>
            <a:picLocks noChangeAspect="1" noChangeArrowheads="1"/>
          </p:cNvPicPr>
          <p:nvPr/>
        </p:nvPicPr>
        <p:blipFill>
          <a:blip r:embed="rId13" cstate="print">
            <a:lum bright="30000" contrast="-36000"/>
          </a:blip>
          <a:srcRect/>
          <a:stretch>
            <a:fillRect/>
          </a:stretch>
        </p:blipFill>
        <p:spPr bwMode="auto">
          <a:xfrm>
            <a:off x="0" y="5734050"/>
            <a:ext cx="9144000" cy="1123950"/>
          </a:xfrm>
          <a:prstGeom prst="rect">
            <a:avLst/>
          </a:prstGeom>
          <a:noFill/>
          <a:ln w="9525">
            <a:noFill/>
            <a:miter lim="800000"/>
            <a:headEnd/>
            <a:tailEnd/>
          </a:ln>
        </p:spPr>
      </p:pic>
      <p:sp>
        <p:nvSpPr>
          <p:cNvPr id="1027" name="Rectangle 4"/>
          <p:cNvSpPr>
            <a:spLocks noGrp="1" noChangeArrowheads="1"/>
          </p:cNvSpPr>
          <p:nvPr>
            <p:ph type="title"/>
          </p:nvPr>
        </p:nvSpPr>
        <p:spPr bwMode="auto">
          <a:xfrm>
            <a:off x="250825" y="214313"/>
            <a:ext cx="8693150"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a:t>
            </a:r>
            <a:r>
              <a:rPr lang="en-US" altLang="zh-CN"/>
              <a:t>b</a:t>
            </a:r>
            <a:r>
              <a:rPr lang="zh-CN" altLang="en-US"/>
              <a:t>标题样式</a:t>
            </a:r>
          </a:p>
        </p:txBody>
      </p:sp>
      <p:sp>
        <p:nvSpPr>
          <p:cNvPr id="1028" name="Rectangle 5"/>
          <p:cNvSpPr>
            <a:spLocks noGrp="1" noChangeArrowheads="1"/>
          </p:cNvSpPr>
          <p:nvPr>
            <p:ph type="body" idx="1"/>
          </p:nvPr>
        </p:nvSpPr>
        <p:spPr bwMode="auto">
          <a:xfrm>
            <a:off x="250825" y="1844675"/>
            <a:ext cx="8704263" cy="4287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7350" name="Rectangle 6"/>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sz="1400">
                <a:latin typeface="+mj-lt"/>
                <a:ea typeface="+mn-ea"/>
              </a:defRPr>
            </a:lvl1pPr>
          </a:lstStyle>
          <a:p>
            <a:fld id="{F5FA345B-60ED-460C-9AAF-B57342C20D40}" type="datetime1">
              <a:rPr lang="zh-CN" altLang="en-US" smtClean="0"/>
              <a:pPr/>
              <a:t>2023/12/12</a:t>
            </a:fld>
            <a:endParaRPr lang="zh-CN" altLang="en-US"/>
          </a:p>
        </p:txBody>
      </p:sp>
      <p:sp>
        <p:nvSpPr>
          <p:cNvPr id="57351" name="Rectangle 7"/>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400">
                <a:latin typeface="+mj-lt"/>
                <a:ea typeface="+mn-ea"/>
              </a:defRPr>
            </a:lvl1pPr>
          </a:lstStyle>
          <a:p>
            <a:endParaRPr lang="zh-CN" altLang="en-US"/>
          </a:p>
        </p:txBody>
      </p:sp>
      <p:sp>
        <p:nvSpPr>
          <p:cNvPr id="57352" name="Rectangle 8"/>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400">
                <a:latin typeface="+mj-lt"/>
                <a:ea typeface="+mn-ea"/>
              </a:defRPr>
            </a:lvl1pPr>
          </a:lstStyle>
          <a:p>
            <a:fld id="{E3FA5FAF-8A25-4B6E-94B7-5CA30A873E9A}" type="slidenum">
              <a:rPr lang="zh-CN" altLang="en-US" smtClean="0"/>
              <a:pPr/>
              <a:t>‹#›</a:t>
            </a:fld>
            <a:endParaRPr lang="zh-CN" altLang="en-US"/>
          </a:p>
        </p:txBody>
      </p:sp>
      <p:pic>
        <p:nvPicPr>
          <p:cNvPr id="1032" name="图片 10" descr="index_03b.gif"/>
          <p:cNvPicPr>
            <a:picLocks noChangeAspect="1"/>
          </p:cNvPicPr>
          <p:nvPr/>
        </p:nvPicPr>
        <p:blipFill>
          <a:blip r:embed="rId14" cstate="print"/>
          <a:srcRect/>
          <a:stretch>
            <a:fillRect/>
          </a:stretch>
        </p:blipFill>
        <p:spPr bwMode="auto">
          <a:xfrm>
            <a:off x="179388" y="93663"/>
            <a:ext cx="2627312" cy="4556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hf hdr="0" ftr="0" dt="0"/>
  <p:txStyles>
    <p:titleStyle>
      <a:lvl1pPr algn="l" rtl="0" eaLnBrk="1" fontAlgn="base" hangingPunct="1">
        <a:spcBef>
          <a:spcPct val="0"/>
        </a:spcBef>
        <a:spcAft>
          <a:spcPct val="0"/>
        </a:spcAft>
        <a:defRPr sz="4400">
          <a:solidFill>
            <a:srgbClr val="CC0099"/>
          </a:solidFill>
          <a:latin typeface="+mj-lt"/>
          <a:ea typeface="+mj-ea"/>
          <a:cs typeface="+mj-cs"/>
        </a:defRPr>
      </a:lvl1pPr>
      <a:lvl2pPr algn="l" rtl="0" eaLnBrk="1" fontAlgn="base" hangingPunct="1">
        <a:spcBef>
          <a:spcPct val="0"/>
        </a:spcBef>
        <a:spcAft>
          <a:spcPct val="0"/>
        </a:spcAft>
        <a:defRPr sz="4400">
          <a:solidFill>
            <a:srgbClr val="CC0099"/>
          </a:solidFill>
          <a:latin typeface="Tahoma" pitchFamily="34" charset="0"/>
          <a:ea typeface="楷体_GB2312" pitchFamily="49" charset="-122"/>
        </a:defRPr>
      </a:lvl2pPr>
      <a:lvl3pPr algn="l" rtl="0" eaLnBrk="1" fontAlgn="base" hangingPunct="1">
        <a:spcBef>
          <a:spcPct val="0"/>
        </a:spcBef>
        <a:spcAft>
          <a:spcPct val="0"/>
        </a:spcAft>
        <a:defRPr sz="4400">
          <a:solidFill>
            <a:srgbClr val="CC0099"/>
          </a:solidFill>
          <a:latin typeface="Tahoma" pitchFamily="34" charset="0"/>
          <a:ea typeface="楷体_GB2312" pitchFamily="49" charset="-122"/>
        </a:defRPr>
      </a:lvl3pPr>
      <a:lvl4pPr algn="l" rtl="0" eaLnBrk="1" fontAlgn="base" hangingPunct="1">
        <a:spcBef>
          <a:spcPct val="0"/>
        </a:spcBef>
        <a:spcAft>
          <a:spcPct val="0"/>
        </a:spcAft>
        <a:defRPr sz="4400">
          <a:solidFill>
            <a:srgbClr val="CC0099"/>
          </a:solidFill>
          <a:latin typeface="Tahoma" pitchFamily="34" charset="0"/>
          <a:ea typeface="楷体_GB2312" pitchFamily="49" charset="-122"/>
        </a:defRPr>
      </a:lvl4pPr>
      <a:lvl5pPr algn="l" rtl="0" eaLnBrk="1" fontAlgn="base" hangingPunct="1">
        <a:spcBef>
          <a:spcPct val="0"/>
        </a:spcBef>
        <a:spcAft>
          <a:spcPct val="0"/>
        </a:spcAft>
        <a:defRPr sz="4400">
          <a:solidFill>
            <a:srgbClr val="CC0099"/>
          </a:solidFill>
          <a:latin typeface="Tahoma" pitchFamily="34" charset="0"/>
          <a:ea typeface="楷体_GB2312" pitchFamily="49" charset="-122"/>
        </a:defRPr>
      </a:lvl5pPr>
      <a:lvl6pPr marL="457200" algn="l" rtl="0" eaLnBrk="1" fontAlgn="base" hangingPunct="1">
        <a:spcBef>
          <a:spcPct val="0"/>
        </a:spcBef>
        <a:spcAft>
          <a:spcPct val="0"/>
        </a:spcAft>
        <a:defRPr sz="4400">
          <a:solidFill>
            <a:srgbClr val="CC0099"/>
          </a:solidFill>
          <a:latin typeface="Tahoma" pitchFamily="34" charset="0"/>
          <a:ea typeface="楷体_GB2312" pitchFamily="49" charset="-122"/>
        </a:defRPr>
      </a:lvl6pPr>
      <a:lvl7pPr marL="914400" algn="l" rtl="0" eaLnBrk="1" fontAlgn="base" hangingPunct="1">
        <a:spcBef>
          <a:spcPct val="0"/>
        </a:spcBef>
        <a:spcAft>
          <a:spcPct val="0"/>
        </a:spcAft>
        <a:defRPr sz="4400">
          <a:solidFill>
            <a:srgbClr val="CC0099"/>
          </a:solidFill>
          <a:latin typeface="Tahoma" pitchFamily="34" charset="0"/>
          <a:ea typeface="楷体_GB2312" pitchFamily="49" charset="-122"/>
        </a:defRPr>
      </a:lvl7pPr>
      <a:lvl8pPr marL="1371600" algn="l" rtl="0" eaLnBrk="1" fontAlgn="base" hangingPunct="1">
        <a:spcBef>
          <a:spcPct val="0"/>
        </a:spcBef>
        <a:spcAft>
          <a:spcPct val="0"/>
        </a:spcAft>
        <a:defRPr sz="4400">
          <a:solidFill>
            <a:srgbClr val="CC0099"/>
          </a:solidFill>
          <a:latin typeface="Tahoma" pitchFamily="34" charset="0"/>
          <a:ea typeface="楷体_GB2312" pitchFamily="49" charset="-122"/>
        </a:defRPr>
      </a:lvl8pPr>
      <a:lvl9pPr marL="1828800" algn="l" rtl="0" eaLnBrk="1" fontAlgn="base" hangingPunct="1">
        <a:spcBef>
          <a:spcPct val="0"/>
        </a:spcBef>
        <a:spcAft>
          <a:spcPct val="0"/>
        </a:spcAft>
        <a:defRPr sz="4400">
          <a:solidFill>
            <a:srgbClr val="CC0099"/>
          </a:solidFill>
          <a:latin typeface="Tahoma" pitchFamily="34" charset="0"/>
          <a:ea typeface="楷体_GB2312" pitchFamily="49" charset="-122"/>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6.jpeg"/><Relationship Id="rId7" Type="http://schemas.openxmlformats.org/officeDocument/2006/relationships/image" Target="../media/image11.png"/><Relationship Id="rId2" Type="http://schemas.openxmlformats.org/officeDocument/2006/relationships/image" Target="../media/image35.gif"/><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38.png"/><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6.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3.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6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6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6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6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6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2.png"/></Relationships>
</file>

<file path=ppt/slides/_rels/slide6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7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8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8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8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8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8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8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7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第六章 链路层和本地局域网</a:t>
            </a:r>
          </a:p>
        </p:txBody>
      </p:sp>
      <p:sp>
        <p:nvSpPr>
          <p:cNvPr id="3" name="副标题 2"/>
          <p:cNvSpPr>
            <a:spLocks noGrp="1"/>
          </p:cNvSpPr>
          <p:nvPr>
            <p:ph type="subTitle" idx="1"/>
          </p:nvPr>
        </p:nvSpPr>
        <p:spPr/>
        <p:txBody>
          <a:bodyPr/>
          <a:lstStyle/>
          <a:p>
            <a:endParaRPr lang="zh-CN" altLang="en-US"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4D5906-4EDD-4A09-AC2D-AA65D82A9974}"/>
              </a:ext>
            </a:extLst>
          </p:cNvPr>
          <p:cNvSpPr>
            <a:spLocks noGrp="1"/>
          </p:cNvSpPr>
          <p:nvPr>
            <p:ph type="title"/>
          </p:nvPr>
        </p:nvSpPr>
        <p:spPr/>
        <p:txBody>
          <a:bodyPr/>
          <a:lstStyle/>
          <a:p>
            <a:r>
              <a:rPr lang="zh-CN" altLang="en-US" dirty="0"/>
              <a:t>差错检测</a:t>
            </a:r>
          </a:p>
        </p:txBody>
      </p:sp>
      <p:sp>
        <p:nvSpPr>
          <p:cNvPr id="4" name="灯片编号占位符 3">
            <a:extLst>
              <a:ext uri="{FF2B5EF4-FFF2-40B4-BE49-F238E27FC236}">
                <a16:creationId xmlns:a16="http://schemas.microsoft.com/office/drawing/2014/main" id="{88835190-6C8E-4ABF-BD5B-0A6302B4DCCC}"/>
              </a:ext>
            </a:extLst>
          </p:cNvPr>
          <p:cNvSpPr>
            <a:spLocks noGrp="1"/>
          </p:cNvSpPr>
          <p:nvPr>
            <p:ph type="sldNum" sz="quarter" idx="12"/>
          </p:nvPr>
        </p:nvSpPr>
        <p:spPr/>
        <p:txBody>
          <a:bodyPr/>
          <a:lstStyle/>
          <a:p>
            <a:fld id="{E3FA5FAF-8A25-4B6E-94B7-5CA30A873E9A}" type="slidenum">
              <a:rPr lang="zh-CN" altLang="en-US" smtClean="0"/>
              <a:pPr/>
              <a:t>10</a:t>
            </a:fld>
            <a:endParaRPr lang="zh-CN" altLang="en-US"/>
          </a:p>
        </p:txBody>
      </p:sp>
      <p:pic>
        <p:nvPicPr>
          <p:cNvPr id="5" name="Picture 3" descr="521 Error Detection">
            <a:extLst>
              <a:ext uri="{FF2B5EF4-FFF2-40B4-BE49-F238E27FC236}">
                <a16:creationId xmlns:a16="http://schemas.microsoft.com/office/drawing/2014/main" id="{D052D535-158D-435D-8DEC-901CB23A51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00" y="3487440"/>
            <a:ext cx="5670550" cy="3109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 Box 4">
            <a:extLst>
              <a:ext uri="{FF2B5EF4-FFF2-40B4-BE49-F238E27FC236}">
                <a16:creationId xmlns:a16="http://schemas.microsoft.com/office/drawing/2014/main" id="{73B0FB92-CD4F-4A8D-BBF4-AEB7F969FB32}"/>
              </a:ext>
            </a:extLst>
          </p:cNvPr>
          <p:cNvSpPr txBox="1">
            <a:spLocks noChangeArrowheads="1"/>
          </p:cNvSpPr>
          <p:nvPr/>
        </p:nvSpPr>
        <p:spPr bwMode="auto">
          <a:xfrm>
            <a:off x="533400" y="1634024"/>
            <a:ext cx="8331200" cy="19389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2000" i="0" dirty="0">
                <a:latin typeface="+mn-ea"/>
                <a:ea typeface="+mn-ea"/>
                <a:cs typeface="+mn-cs"/>
              </a:rPr>
              <a:t>EDC = </a:t>
            </a:r>
            <a:r>
              <a:rPr lang="zh-CN" altLang="en-US" sz="2000" i="0" dirty="0">
                <a:latin typeface="+mn-ea"/>
                <a:ea typeface="+mn-ea"/>
                <a:cs typeface="+mn-cs"/>
              </a:rPr>
              <a:t>用于检错和纠错的</a:t>
            </a:r>
            <a:r>
              <a:rPr lang="en-US" altLang="zh-CN" sz="2000" i="0" dirty="0">
                <a:latin typeface="+mn-ea"/>
                <a:ea typeface="+mn-ea"/>
                <a:cs typeface="+mn-cs"/>
              </a:rPr>
              <a:t>(</a:t>
            </a:r>
            <a:r>
              <a:rPr lang="zh-CN" altLang="en-US" sz="2000" i="0" dirty="0">
                <a:latin typeface="+mn-ea"/>
                <a:ea typeface="+mn-ea"/>
                <a:cs typeface="+mn-cs"/>
              </a:rPr>
              <a:t>冗余</a:t>
            </a:r>
            <a:r>
              <a:rPr lang="en-US" altLang="zh-CN" sz="2000" i="0" dirty="0">
                <a:latin typeface="+mn-ea"/>
                <a:ea typeface="+mn-ea"/>
                <a:cs typeface="+mn-cs"/>
              </a:rPr>
              <a:t>)bit</a:t>
            </a:r>
            <a:endParaRPr lang="en-US" sz="2000" i="0" dirty="0">
              <a:latin typeface="+mn-ea"/>
              <a:ea typeface="+mn-ea"/>
              <a:cs typeface="+mn-cs"/>
            </a:endParaRPr>
          </a:p>
          <a:p>
            <a:pPr>
              <a:defRPr/>
            </a:pPr>
            <a:r>
              <a:rPr lang="en-US" sz="2000" i="0" dirty="0">
                <a:latin typeface="+mn-ea"/>
                <a:ea typeface="+mn-ea"/>
                <a:cs typeface="+mn-cs"/>
              </a:rPr>
              <a:t>D = </a:t>
            </a:r>
            <a:r>
              <a:rPr lang="zh-CN" altLang="en-US" sz="2000" i="0" dirty="0">
                <a:latin typeface="+mn-ea"/>
                <a:ea typeface="+mn-ea"/>
                <a:cs typeface="+mn-cs"/>
              </a:rPr>
              <a:t>被保护的数据部分，包括帧头部</a:t>
            </a:r>
            <a:br>
              <a:rPr lang="en-US" sz="2000" i="0" dirty="0">
                <a:latin typeface="+mn-ea"/>
                <a:ea typeface="+mn-ea"/>
                <a:cs typeface="+mn-cs"/>
              </a:rPr>
            </a:br>
            <a:endParaRPr lang="en-US" sz="2000" i="0" dirty="0">
              <a:latin typeface="+mn-ea"/>
              <a:ea typeface="+mn-ea"/>
              <a:cs typeface="+mn-cs"/>
            </a:endParaRPr>
          </a:p>
          <a:p>
            <a:pPr>
              <a:buFontTx/>
              <a:buChar char="•"/>
              <a:defRPr/>
            </a:pPr>
            <a:r>
              <a:rPr lang="en-US" sz="2000" i="0" dirty="0">
                <a:latin typeface="+mn-ea"/>
                <a:ea typeface="+mn-ea"/>
                <a:cs typeface="+mn-cs"/>
              </a:rPr>
              <a:t> </a:t>
            </a:r>
            <a:r>
              <a:rPr lang="zh-CN" altLang="en-US" sz="2000" i="0" dirty="0">
                <a:latin typeface="+mn-ea"/>
                <a:ea typeface="+mn-ea"/>
                <a:cs typeface="+mn-cs"/>
              </a:rPr>
              <a:t>检错不是</a:t>
            </a:r>
            <a:r>
              <a:rPr lang="en-US" sz="2000" i="0" dirty="0">
                <a:latin typeface="+mn-ea"/>
                <a:ea typeface="+mn-ea"/>
                <a:cs typeface="+mn-cs"/>
              </a:rPr>
              <a:t> 100% </a:t>
            </a:r>
            <a:r>
              <a:rPr lang="zh-CN" altLang="en-US" sz="2000" i="0" dirty="0">
                <a:latin typeface="+mn-ea"/>
                <a:ea typeface="+mn-ea"/>
                <a:cs typeface="+mn-cs"/>
              </a:rPr>
              <a:t>有效</a:t>
            </a:r>
            <a:r>
              <a:rPr lang="en-US" sz="2000" i="0" dirty="0">
                <a:latin typeface="+mn-ea"/>
                <a:ea typeface="+mn-ea"/>
                <a:cs typeface="+mn-cs"/>
              </a:rPr>
              <a:t>!</a:t>
            </a:r>
          </a:p>
          <a:p>
            <a:pPr lvl="1">
              <a:buFontTx/>
              <a:buChar char="•"/>
              <a:defRPr/>
            </a:pPr>
            <a:r>
              <a:rPr lang="en-US" sz="2000" i="0" dirty="0">
                <a:latin typeface="+mn-ea"/>
                <a:ea typeface="+mn-ea"/>
                <a:cs typeface="+mn-cs"/>
              </a:rPr>
              <a:t> </a:t>
            </a:r>
            <a:r>
              <a:rPr lang="zh-CN" altLang="en-US" sz="2000" i="0" dirty="0">
                <a:latin typeface="+mn-ea"/>
                <a:ea typeface="+mn-ea"/>
                <a:cs typeface="+mn-cs"/>
              </a:rPr>
              <a:t>可能会漏判某些差错，但是概率很低</a:t>
            </a:r>
            <a:endParaRPr lang="en-US" sz="2000" i="0" dirty="0">
              <a:latin typeface="+mn-ea"/>
              <a:ea typeface="+mn-ea"/>
              <a:cs typeface="+mn-cs"/>
            </a:endParaRPr>
          </a:p>
          <a:p>
            <a:pPr lvl="1">
              <a:buFontTx/>
              <a:buChar char="•"/>
              <a:defRPr/>
            </a:pPr>
            <a:r>
              <a:rPr lang="en-US" sz="2000" i="0" dirty="0">
                <a:latin typeface="+mn-ea"/>
                <a:ea typeface="+mn-ea"/>
                <a:cs typeface="+mn-cs"/>
              </a:rPr>
              <a:t> </a:t>
            </a:r>
            <a:r>
              <a:rPr lang="en-US" altLang="zh-CN" sz="2000" i="0" dirty="0">
                <a:latin typeface="+mn-ea"/>
                <a:ea typeface="+mn-ea"/>
                <a:cs typeface="+mn-cs"/>
              </a:rPr>
              <a:t>EDC</a:t>
            </a:r>
            <a:r>
              <a:rPr lang="zh-CN" altLang="en-US" sz="2000" i="0" dirty="0">
                <a:latin typeface="+mn-ea"/>
                <a:ea typeface="+mn-ea"/>
                <a:cs typeface="+mn-cs"/>
              </a:rPr>
              <a:t>越大，检错和纠错的效果越好</a:t>
            </a:r>
            <a:endParaRPr lang="en-US" sz="2000" i="0" dirty="0">
              <a:latin typeface="+mn-ea"/>
              <a:ea typeface="+mn-ea"/>
              <a:cs typeface="+mn-cs"/>
            </a:endParaRPr>
          </a:p>
        </p:txBody>
      </p:sp>
      <p:sp>
        <p:nvSpPr>
          <p:cNvPr id="7" name="Rectangle 6">
            <a:extLst>
              <a:ext uri="{FF2B5EF4-FFF2-40B4-BE49-F238E27FC236}">
                <a16:creationId xmlns:a16="http://schemas.microsoft.com/office/drawing/2014/main" id="{2E8933A7-5D06-46A0-A5CF-710BCAE5AE12}"/>
              </a:ext>
            </a:extLst>
          </p:cNvPr>
          <p:cNvSpPr>
            <a:spLocks noChangeArrowheads="1"/>
          </p:cNvSpPr>
          <p:nvPr/>
        </p:nvSpPr>
        <p:spPr bwMode="auto">
          <a:xfrm>
            <a:off x="5384800" y="4081165"/>
            <a:ext cx="176213" cy="19367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 name="Text Box 5">
            <a:extLst>
              <a:ext uri="{FF2B5EF4-FFF2-40B4-BE49-F238E27FC236}">
                <a16:creationId xmlns:a16="http://schemas.microsoft.com/office/drawing/2014/main" id="{602F656E-812F-4A78-B7A4-B0ECD607B3EC}"/>
              </a:ext>
            </a:extLst>
          </p:cNvPr>
          <p:cNvSpPr txBox="1">
            <a:spLocks noChangeArrowheads="1"/>
          </p:cNvSpPr>
          <p:nvPr/>
        </p:nvSpPr>
        <p:spPr bwMode="auto">
          <a:xfrm>
            <a:off x="4773613" y="4038302"/>
            <a:ext cx="942975"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a:latin typeface="Arial" charset="0"/>
                <a:cs typeface="+mn-cs"/>
              </a:rPr>
              <a:t>otherwise</a:t>
            </a:r>
          </a:p>
        </p:txBody>
      </p:sp>
    </p:spTree>
    <p:extLst>
      <p:ext uri="{BB962C8B-B14F-4D97-AF65-F5344CB8AC3E}">
        <p14:creationId xmlns:p14="http://schemas.microsoft.com/office/powerpoint/2010/main" val="848158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7A4706-D526-40E9-830A-29CF3F87624B}"/>
              </a:ext>
            </a:extLst>
          </p:cNvPr>
          <p:cNvSpPr>
            <a:spLocks noGrp="1"/>
          </p:cNvSpPr>
          <p:nvPr>
            <p:ph type="title"/>
          </p:nvPr>
        </p:nvSpPr>
        <p:spPr/>
        <p:txBody>
          <a:bodyPr/>
          <a:lstStyle/>
          <a:p>
            <a:r>
              <a:rPr lang="zh-CN" altLang="en-US" dirty="0"/>
              <a:t>奇偶校验</a:t>
            </a:r>
          </a:p>
        </p:txBody>
      </p:sp>
      <p:sp>
        <p:nvSpPr>
          <p:cNvPr id="4" name="灯片编号占位符 3">
            <a:extLst>
              <a:ext uri="{FF2B5EF4-FFF2-40B4-BE49-F238E27FC236}">
                <a16:creationId xmlns:a16="http://schemas.microsoft.com/office/drawing/2014/main" id="{77C1741B-CBC0-4C7E-B1CF-89B005E89159}"/>
              </a:ext>
            </a:extLst>
          </p:cNvPr>
          <p:cNvSpPr>
            <a:spLocks noGrp="1"/>
          </p:cNvSpPr>
          <p:nvPr>
            <p:ph type="sldNum" sz="quarter" idx="12"/>
          </p:nvPr>
        </p:nvSpPr>
        <p:spPr/>
        <p:txBody>
          <a:bodyPr/>
          <a:lstStyle/>
          <a:p>
            <a:fld id="{E3FA5FAF-8A25-4B6E-94B7-5CA30A873E9A}" type="slidenum">
              <a:rPr lang="zh-CN" altLang="en-US" smtClean="0"/>
              <a:pPr/>
              <a:t>11</a:t>
            </a:fld>
            <a:endParaRPr lang="zh-CN" altLang="en-US"/>
          </a:p>
        </p:txBody>
      </p:sp>
      <p:pic>
        <p:nvPicPr>
          <p:cNvPr id="5" name="Picture 3" descr="522 Single Bit Parity">
            <a:extLst>
              <a:ext uri="{FF2B5EF4-FFF2-40B4-BE49-F238E27FC236}">
                <a16:creationId xmlns:a16="http://schemas.microsoft.com/office/drawing/2014/main" id="{D8F72DC1-B9D3-48D5-AD0C-656DC0F1035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475" y="2954610"/>
            <a:ext cx="2609850" cy="908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 Box 4">
            <a:extLst>
              <a:ext uri="{FF2B5EF4-FFF2-40B4-BE49-F238E27FC236}">
                <a16:creationId xmlns:a16="http://schemas.microsoft.com/office/drawing/2014/main" id="{6E2E3B7F-72B1-40CB-8EE3-33052603FBD7}"/>
              </a:ext>
            </a:extLst>
          </p:cNvPr>
          <p:cNvSpPr txBox="1">
            <a:spLocks noChangeArrowheads="1"/>
          </p:cNvSpPr>
          <p:nvPr/>
        </p:nvSpPr>
        <p:spPr bwMode="auto">
          <a:xfrm>
            <a:off x="661988" y="2011487"/>
            <a:ext cx="2819400"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marL="233363" indent="-233363">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zh-CN" altLang="en-US" sz="2400" i="0" dirty="0">
                <a:solidFill>
                  <a:srgbClr val="CC0000"/>
                </a:solidFill>
                <a:latin typeface="+mn-ea"/>
                <a:ea typeface="+mn-ea"/>
              </a:rPr>
              <a:t>单个位校验</a:t>
            </a:r>
            <a:r>
              <a:rPr lang="en-US" sz="2400" i="0" dirty="0">
                <a:solidFill>
                  <a:srgbClr val="CC0000"/>
                </a:solidFill>
                <a:latin typeface="+mn-ea"/>
                <a:ea typeface="+mn-ea"/>
                <a:cs typeface="+mn-cs"/>
              </a:rPr>
              <a:t>:</a:t>
            </a:r>
            <a:r>
              <a:rPr lang="en-US" sz="2400" b="1" i="0" dirty="0">
                <a:solidFill>
                  <a:srgbClr val="CC0000"/>
                </a:solidFill>
                <a:latin typeface="+mn-ea"/>
                <a:ea typeface="+mn-ea"/>
                <a:cs typeface="+mn-cs"/>
              </a:rPr>
              <a:t> </a:t>
            </a:r>
          </a:p>
          <a:p>
            <a:pPr marL="342900" indent="-342900">
              <a:buClr>
                <a:srgbClr val="000099"/>
              </a:buClr>
              <a:buSzPct val="100000"/>
              <a:buFont typeface="Wingdings" charset="2"/>
              <a:buChar char="§"/>
              <a:defRPr/>
            </a:pPr>
            <a:r>
              <a:rPr lang="zh-CN" altLang="en-US" sz="2000" i="0" dirty="0">
                <a:latin typeface="+mn-ea"/>
                <a:ea typeface="+mn-ea"/>
                <a:cs typeface="+mn-cs"/>
              </a:rPr>
              <a:t>检测单个</a:t>
            </a:r>
            <a:r>
              <a:rPr lang="en-US" altLang="zh-CN" sz="2000" i="0" dirty="0">
                <a:latin typeface="+mn-ea"/>
                <a:ea typeface="+mn-ea"/>
                <a:cs typeface="+mn-cs"/>
              </a:rPr>
              <a:t>bit</a:t>
            </a:r>
            <a:r>
              <a:rPr lang="zh-CN" altLang="en-US" sz="2000" i="0" dirty="0">
                <a:latin typeface="+mn-ea"/>
                <a:ea typeface="+mn-ea"/>
                <a:cs typeface="+mn-cs"/>
              </a:rPr>
              <a:t>出错</a:t>
            </a:r>
            <a:endParaRPr lang="en-US" sz="2000" i="0" dirty="0">
              <a:latin typeface="+mn-ea"/>
              <a:ea typeface="+mn-ea"/>
              <a:cs typeface="+mn-cs"/>
            </a:endParaRPr>
          </a:p>
        </p:txBody>
      </p:sp>
      <p:pic>
        <p:nvPicPr>
          <p:cNvPr id="7" name="Picture 5" descr="523 Double Bit Parity">
            <a:extLst>
              <a:ext uri="{FF2B5EF4-FFF2-40B4-BE49-F238E27FC236}">
                <a16:creationId xmlns:a16="http://schemas.microsoft.com/office/drawing/2014/main" id="{2E8730DA-12E7-4230-816D-671DA92B27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0213" y="2554560"/>
            <a:ext cx="3751262"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6">
            <a:extLst>
              <a:ext uri="{FF2B5EF4-FFF2-40B4-BE49-F238E27FC236}">
                <a16:creationId xmlns:a16="http://schemas.microsoft.com/office/drawing/2014/main" id="{B9823DB8-FF1B-475F-8388-BD897931E799}"/>
              </a:ext>
            </a:extLst>
          </p:cNvPr>
          <p:cNvSpPr txBox="1">
            <a:spLocks noChangeArrowheads="1"/>
          </p:cNvSpPr>
          <p:nvPr/>
        </p:nvSpPr>
        <p:spPr bwMode="auto">
          <a:xfrm>
            <a:off x="3825875" y="1636985"/>
            <a:ext cx="3095719"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zh-CN" altLang="en-US" sz="2400" i="0" dirty="0">
                <a:solidFill>
                  <a:srgbClr val="CC0000"/>
                </a:solidFill>
                <a:latin typeface="+mn-ea"/>
                <a:ea typeface="+mn-ea"/>
                <a:cs typeface="+mn-cs"/>
              </a:rPr>
              <a:t>二维奇偶校验</a:t>
            </a:r>
            <a:r>
              <a:rPr lang="en-US" sz="2400" i="0" dirty="0">
                <a:solidFill>
                  <a:srgbClr val="CC0000"/>
                </a:solidFill>
                <a:latin typeface="+mn-ea"/>
                <a:ea typeface="+mn-ea"/>
                <a:cs typeface="+mn-cs"/>
              </a:rPr>
              <a:t>:</a:t>
            </a:r>
          </a:p>
          <a:p>
            <a:pPr marL="342900" indent="-342900">
              <a:buClr>
                <a:srgbClr val="000099"/>
              </a:buClr>
              <a:buSzPct val="100000"/>
              <a:buFont typeface="Wingdings" charset="2"/>
              <a:buChar char="§"/>
              <a:defRPr/>
            </a:pPr>
            <a:r>
              <a:rPr lang="en-US" sz="2000" i="0" dirty="0">
                <a:latin typeface="+mn-ea"/>
                <a:ea typeface="+mn-ea"/>
                <a:cs typeface="+mn-cs"/>
              </a:rPr>
              <a:t> </a:t>
            </a:r>
            <a:r>
              <a:rPr lang="zh-CN" altLang="en-US" sz="2000" i="0" dirty="0">
                <a:latin typeface="+mn-ea"/>
                <a:ea typeface="+mn-ea"/>
                <a:cs typeface="+mn-cs"/>
              </a:rPr>
              <a:t>检测</a:t>
            </a:r>
            <a:r>
              <a:rPr lang="zh-CN" altLang="en-US" sz="2000" i="0" dirty="0">
                <a:latin typeface="+mn-ea"/>
                <a:ea typeface="+mn-ea"/>
              </a:rPr>
              <a:t>并纠正单个</a:t>
            </a:r>
            <a:r>
              <a:rPr lang="en-US" altLang="zh-CN" sz="2000" i="0" dirty="0">
                <a:latin typeface="+mn-ea"/>
                <a:ea typeface="+mn-ea"/>
              </a:rPr>
              <a:t>bit</a:t>
            </a:r>
            <a:r>
              <a:rPr lang="zh-CN" altLang="en-US" sz="2000" i="0" dirty="0">
                <a:latin typeface="+mn-ea"/>
                <a:ea typeface="+mn-ea"/>
              </a:rPr>
              <a:t>错</a:t>
            </a:r>
            <a:endParaRPr lang="en-US" sz="2000" i="0" dirty="0">
              <a:latin typeface="+mn-ea"/>
              <a:ea typeface="+mn-ea"/>
              <a:cs typeface="+mn-cs"/>
            </a:endParaRPr>
          </a:p>
        </p:txBody>
      </p:sp>
      <p:sp>
        <p:nvSpPr>
          <p:cNvPr id="9" name="Oval 7">
            <a:extLst>
              <a:ext uri="{FF2B5EF4-FFF2-40B4-BE49-F238E27FC236}">
                <a16:creationId xmlns:a16="http://schemas.microsoft.com/office/drawing/2014/main" id="{E04B09A9-7A5C-4F20-BA85-8BF750541039}"/>
              </a:ext>
            </a:extLst>
          </p:cNvPr>
          <p:cNvSpPr>
            <a:spLocks noChangeArrowheads="1"/>
          </p:cNvSpPr>
          <p:nvPr/>
        </p:nvSpPr>
        <p:spPr bwMode="auto">
          <a:xfrm>
            <a:off x="4572000" y="5566048"/>
            <a:ext cx="163513" cy="211137"/>
          </a:xfrm>
          <a:prstGeom prst="ellipse">
            <a:avLst/>
          </a:prstGeom>
          <a:solidFill>
            <a:schemeClr val="bg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0" name="Oval 9">
            <a:extLst>
              <a:ext uri="{FF2B5EF4-FFF2-40B4-BE49-F238E27FC236}">
                <a16:creationId xmlns:a16="http://schemas.microsoft.com/office/drawing/2014/main" id="{889674BD-C9F4-4C08-9CA3-94919B78A328}"/>
              </a:ext>
            </a:extLst>
          </p:cNvPr>
          <p:cNvSpPr>
            <a:spLocks noChangeArrowheads="1"/>
          </p:cNvSpPr>
          <p:nvPr/>
        </p:nvSpPr>
        <p:spPr bwMode="auto">
          <a:xfrm>
            <a:off x="6248400" y="5561285"/>
            <a:ext cx="147638" cy="207963"/>
          </a:xfrm>
          <a:prstGeom prst="ellipse">
            <a:avLst/>
          </a:prstGeom>
          <a:solidFill>
            <a:schemeClr val="bg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1" name="TextBox 1">
            <a:extLst>
              <a:ext uri="{FF2B5EF4-FFF2-40B4-BE49-F238E27FC236}">
                <a16:creationId xmlns:a16="http://schemas.microsoft.com/office/drawing/2014/main" id="{83869632-8DED-46A9-A51E-BB1B6CC30973}"/>
              </a:ext>
            </a:extLst>
          </p:cNvPr>
          <p:cNvSpPr txBox="1">
            <a:spLocks noChangeArrowheads="1"/>
          </p:cNvSpPr>
          <p:nvPr/>
        </p:nvSpPr>
        <p:spPr bwMode="auto">
          <a:xfrm>
            <a:off x="4503738" y="5469210"/>
            <a:ext cx="3079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600" i="0" dirty="0">
                <a:latin typeface="Courier New" charset="0"/>
                <a:cs typeface="Courier New" charset="0"/>
              </a:rPr>
              <a:t>0</a:t>
            </a:r>
          </a:p>
        </p:txBody>
      </p:sp>
      <p:sp>
        <p:nvSpPr>
          <p:cNvPr id="12" name="TextBox 13">
            <a:extLst>
              <a:ext uri="{FF2B5EF4-FFF2-40B4-BE49-F238E27FC236}">
                <a16:creationId xmlns:a16="http://schemas.microsoft.com/office/drawing/2014/main" id="{D1845061-ED8A-47E0-A3A3-082D7650C300}"/>
              </a:ext>
            </a:extLst>
          </p:cNvPr>
          <p:cNvSpPr txBox="1">
            <a:spLocks noChangeArrowheads="1"/>
          </p:cNvSpPr>
          <p:nvPr/>
        </p:nvSpPr>
        <p:spPr bwMode="auto">
          <a:xfrm>
            <a:off x="6162675" y="5459685"/>
            <a:ext cx="3079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600" i="0" dirty="0">
                <a:latin typeface="Courier New" charset="0"/>
                <a:cs typeface="Courier New" charset="0"/>
              </a:rPr>
              <a:t>0</a:t>
            </a:r>
          </a:p>
        </p:txBody>
      </p:sp>
    </p:spTree>
    <p:extLst>
      <p:ext uri="{BB962C8B-B14F-4D97-AF65-F5344CB8AC3E}">
        <p14:creationId xmlns:p14="http://schemas.microsoft.com/office/powerpoint/2010/main" val="12982999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02AAFB-42AF-4D6B-949F-7E139617AE8B}"/>
              </a:ext>
            </a:extLst>
          </p:cNvPr>
          <p:cNvSpPr>
            <a:spLocks noGrp="1"/>
          </p:cNvSpPr>
          <p:nvPr>
            <p:ph type="title"/>
          </p:nvPr>
        </p:nvSpPr>
        <p:spPr/>
        <p:txBody>
          <a:bodyPr/>
          <a:lstStyle/>
          <a:p>
            <a:r>
              <a:rPr lang="zh-CN" altLang="en-US" dirty="0"/>
              <a:t>因特网校验和（复习）</a:t>
            </a:r>
          </a:p>
        </p:txBody>
      </p:sp>
      <p:sp>
        <p:nvSpPr>
          <p:cNvPr id="4" name="灯片编号占位符 3">
            <a:extLst>
              <a:ext uri="{FF2B5EF4-FFF2-40B4-BE49-F238E27FC236}">
                <a16:creationId xmlns:a16="http://schemas.microsoft.com/office/drawing/2014/main" id="{C89DCC58-7E3F-42E5-8EDF-D09CE62C1AA7}"/>
              </a:ext>
            </a:extLst>
          </p:cNvPr>
          <p:cNvSpPr>
            <a:spLocks noGrp="1"/>
          </p:cNvSpPr>
          <p:nvPr>
            <p:ph type="sldNum" sz="quarter" idx="12"/>
          </p:nvPr>
        </p:nvSpPr>
        <p:spPr/>
        <p:txBody>
          <a:bodyPr/>
          <a:lstStyle/>
          <a:p>
            <a:fld id="{E3FA5FAF-8A25-4B6E-94B7-5CA30A873E9A}" type="slidenum">
              <a:rPr lang="zh-CN" altLang="en-US" smtClean="0"/>
              <a:pPr/>
              <a:t>12</a:t>
            </a:fld>
            <a:endParaRPr lang="zh-CN" altLang="en-US"/>
          </a:p>
        </p:txBody>
      </p:sp>
      <p:sp>
        <p:nvSpPr>
          <p:cNvPr id="8" name="Rectangle 3">
            <a:extLst>
              <a:ext uri="{FF2B5EF4-FFF2-40B4-BE49-F238E27FC236}">
                <a16:creationId xmlns:a16="http://schemas.microsoft.com/office/drawing/2014/main" id="{A218E9B5-172D-40FD-8B41-B01CACE62F31}"/>
              </a:ext>
            </a:extLst>
          </p:cNvPr>
          <p:cNvSpPr txBox="1">
            <a:spLocks noChangeArrowheads="1"/>
          </p:cNvSpPr>
          <p:nvPr/>
        </p:nvSpPr>
        <p:spPr bwMode="auto">
          <a:xfrm>
            <a:off x="685800" y="2557463"/>
            <a:ext cx="3657600" cy="34956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spcBef>
                <a:spcPct val="20000"/>
              </a:spcBef>
              <a:spcAft>
                <a:spcPct val="0"/>
              </a:spcAft>
              <a:buClr>
                <a:schemeClr val="folHlink"/>
              </a:buClr>
              <a:buSzPct val="60000"/>
              <a:buFont typeface="Wingdings" pitchFamily="2" charset="2"/>
              <a:buNone/>
              <a:tabLst/>
              <a:defRPr/>
            </a:pPr>
            <a:r>
              <a:rPr kumimoji="0" lang="zh-CN" altLang="en-US" sz="3200" b="0" u="none" strike="noStrike" kern="0" cap="none" spc="0" normalizeH="0" baseline="0" noProof="0" dirty="0">
                <a:ln>
                  <a:noFill/>
                </a:ln>
                <a:solidFill>
                  <a:srgbClr val="CC0000"/>
                </a:solidFill>
                <a:effectLst/>
                <a:uLnTx/>
                <a:uFillTx/>
                <a:latin typeface="+mn-ea"/>
                <a:cs typeface="+mn-cs"/>
              </a:rPr>
              <a:t>发送端</a:t>
            </a:r>
            <a:r>
              <a:rPr kumimoji="0" lang="en-US" altLang="zh-CN" sz="3200" b="0" u="none" strike="noStrike" kern="0" cap="none" spc="0" normalizeH="0" baseline="0" noProof="0" dirty="0">
                <a:ln>
                  <a:noFill/>
                </a:ln>
                <a:solidFill>
                  <a:srgbClr val="CC0000"/>
                </a:solidFill>
                <a:effectLst/>
                <a:uLnTx/>
                <a:uFillTx/>
                <a:latin typeface="+mn-ea"/>
                <a:cs typeface="+mn-cs"/>
              </a:rPr>
              <a:t>:</a:t>
            </a:r>
          </a:p>
          <a:p>
            <a:pPr marL="342900" marR="0" lvl="0" indent="-342900" algn="l" defTabSz="914400" rtl="0" eaLnBrk="1" fontAlgn="base" latinLnBrk="0" hangingPunct="1">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mn-cs"/>
              </a:rPr>
              <a:t>将整个分段内容，包括头部视为</a:t>
            </a:r>
            <a:r>
              <a:rPr kumimoji="0" lang="en-US" altLang="zh-CN" sz="2400" b="0" u="none" strike="noStrike" kern="0" cap="none" spc="0" normalizeH="0" baseline="0" noProof="0" dirty="0">
                <a:ln>
                  <a:noFill/>
                </a:ln>
                <a:solidFill>
                  <a:schemeClr val="tx1"/>
                </a:solidFill>
                <a:effectLst/>
                <a:uLnTx/>
                <a:uFillTx/>
                <a:latin typeface="+mn-ea"/>
                <a:cs typeface="+mn-cs"/>
              </a:rPr>
              <a:t>16-bit</a:t>
            </a:r>
            <a:r>
              <a:rPr lang="zh-CN" altLang="en-US" sz="2400" kern="0" dirty="0">
                <a:latin typeface="+mn-ea"/>
              </a:rPr>
              <a:t>整数序列</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mn-cs"/>
              </a:rPr>
              <a:t>校验和</a:t>
            </a:r>
            <a:r>
              <a:rPr kumimoji="0" lang="en-US" altLang="zh-CN" sz="2400" b="0" u="none" strike="noStrike" kern="0" cap="none" spc="0" normalizeH="0" baseline="0" noProof="0" dirty="0">
                <a:ln>
                  <a:noFill/>
                </a:ln>
                <a:solidFill>
                  <a:schemeClr val="tx1"/>
                </a:solidFill>
                <a:effectLst/>
                <a:uLnTx/>
                <a:uFillTx/>
                <a:latin typeface="+mn-ea"/>
                <a:cs typeface="+mn-cs"/>
              </a:rPr>
              <a:t>: </a:t>
            </a:r>
            <a:r>
              <a:rPr kumimoji="0" lang="zh-CN" altLang="en-US" sz="2400" b="0" u="none" strike="noStrike" kern="0" cap="none" spc="0" normalizeH="0" baseline="0" noProof="0" dirty="0">
                <a:ln>
                  <a:noFill/>
                </a:ln>
                <a:solidFill>
                  <a:schemeClr val="tx1"/>
                </a:solidFill>
                <a:effectLst/>
                <a:uLnTx/>
                <a:uFillTx/>
                <a:latin typeface="+mn-ea"/>
                <a:cs typeface="+mn-cs"/>
              </a:rPr>
              <a:t>对分段内容求和取反</a:t>
            </a:r>
            <a:endParaRPr kumimoji="0" lang="en-US" altLang="ja-JP"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mn-cs"/>
              </a:rPr>
              <a:t>发送端将计算出的校验和写入</a:t>
            </a:r>
            <a:r>
              <a:rPr kumimoji="0" lang="en-US" altLang="zh-CN" sz="2400" b="0" u="none" strike="noStrike" kern="0" cap="none" spc="0" normalizeH="0" baseline="0" noProof="0" dirty="0">
                <a:ln>
                  <a:noFill/>
                </a:ln>
                <a:solidFill>
                  <a:schemeClr val="tx1"/>
                </a:solidFill>
                <a:effectLst/>
                <a:uLnTx/>
                <a:uFillTx/>
                <a:latin typeface="+mn-ea"/>
                <a:cs typeface="+mn-cs"/>
              </a:rPr>
              <a:t>UDP</a:t>
            </a:r>
            <a:r>
              <a:rPr kumimoji="0" lang="zh-CN" altLang="en-US" sz="2400" b="0" u="none" strike="noStrike" kern="0" cap="none" spc="0" normalizeH="0" baseline="0" noProof="0" dirty="0">
                <a:ln>
                  <a:noFill/>
                </a:ln>
                <a:solidFill>
                  <a:schemeClr val="tx1"/>
                </a:solidFill>
                <a:effectLst/>
                <a:uLnTx/>
                <a:uFillTx/>
                <a:latin typeface="+mn-ea"/>
                <a:cs typeface="+mn-cs"/>
              </a:rPr>
              <a:t>分段的校验和字段</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spcBef>
                <a:spcPct val="20000"/>
              </a:spcBef>
              <a:spcAft>
                <a:spcPct val="0"/>
              </a:spcAft>
              <a:buClr>
                <a:schemeClr val="folHlink"/>
              </a:buClr>
              <a:buSzPct val="60000"/>
              <a:buFont typeface="Wingdings" pitchFamily="2" charset="2"/>
              <a:buChar char="n"/>
              <a:tabLst/>
              <a:defRPr/>
            </a:pPr>
            <a:endParaRPr kumimoji="0" lang="en-US" altLang="zh-CN" sz="3200" b="0" u="none" strike="noStrike" kern="0" cap="none" spc="0" normalizeH="0" baseline="0" noProof="0" dirty="0">
              <a:ln>
                <a:noFill/>
              </a:ln>
              <a:solidFill>
                <a:schemeClr val="tx1"/>
              </a:solidFill>
              <a:effectLst/>
              <a:uLnTx/>
              <a:uFillTx/>
              <a:latin typeface="+mn-ea"/>
              <a:cs typeface="+mn-cs"/>
            </a:endParaRPr>
          </a:p>
        </p:txBody>
      </p:sp>
      <p:sp>
        <p:nvSpPr>
          <p:cNvPr id="9" name="Rectangle 4">
            <a:extLst>
              <a:ext uri="{FF2B5EF4-FFF2-40B4-BE49-F238E27FC236}">
                <a16:creationId xmlns:a16="http://schemas.microsoft.com/office/drawing/2014/main" id="{8E235B25-ED37-40B2-A3AE-FECC82DB02B5}"/>
              </a:ext>
            </a:extLst>
          </p:cNvPr>
          <p:cNvSpPr txBox="1">
            <a:spLocks noChangeArrowheads="1"/>
          </p:cNvSpPr>
          <p:nvPr/>
        </p:nvSpPr>
        <p:spPr>
          <a:xfrm>
            <a:off x="4648200" y="2552700"/>
            <a:ext cx="4316288" cy="325755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3200" b="0" u="none" strike="noStrike" kern="0" cap="none" spc="0" normalizeH="0" baseline="0" noProof="0" dirty="0">
                <a:ln>
                  <a:noFill/>
                </a:ln>
                <a:solidFill>
                  <a:srgbClr val="CC0000"/>
                </a:solidFill>
                <a:effectLst/>
                <a:uLnTx/>
                <a:uFillTx/>
                <a:latin typeface="+mn-ea"/>
                <a:cs typeface="+mn-cs"/>
              </a:rPr>
              <a:t>接收端</a:t>
            </a:r>
            <a:r>
              <a:rPr kumimoji="0" lang="en-US" altLang="zh-CN" sz="3200" b="0" u="none" strike="noStrike" kern="0" cap="none" spc="0" normalizeH="0" baseline="0" noProof="0" dirty="0">
                <a:ln>
                  <a:noFill/>
                </a:ln>
                <a:solidFill>
                  <a:srgbClr val="CC0000"/>
                </a:solidFill>
                <a:effectLst/>
                <a:uLnTx/>
                <a:uFillTx/>
                <a:latin typeface="+mn-ea"/>
                <a:cs typeface="+mn-cs"/>
              </a:rPr>
              <a:t>:</a:t>
            </a: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mn-cs"/>
              </a:rPr>
              <a:t>基于接收到的分段内容（包括校验和字段）求和</a:t>
            </a:r>
            <a:endParaRPr kumimoji="0" lang="en-US" altLang="zh-CN" sz="2400" b="0" u="none" strike="noStrike" kern="0" cap="none" spc="0" normalizeH="0" baseline="0" noProof="0" dirty="0">
              <a:ln>
                <a:noFill/>
              </a:ln>
              <a:solidFill>
                <a:schemeClr val="tx1"/>
              </a:solidFill>
              <a:effectLst/>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zh-CN" altLang="en-US" sz="2400" b="0" u="none" strike="noStrike" kern="0" cap="none" spc="0" normalizeH="0" baseline="0" noProof="0" dirty="0">
                <a:ln>
                  <a:noFill/>
                </a:ln>
                <a:solidFill>
                  <a:schemeClr val="tx1"/>
                </a:solidFill>
                <a:effectLst/>
                <a:uLnTx/>
                <a:uFillTx/>
                <a:latin typeface="+mn-ea"/>
                <a:cs typeface="+mn-cs"/>
              </a:rPr>
              <a:t>检查计算结果</a:t>
            </a:r>
            <a:r>
              <a:rPr kumimoji="0" lang="en-US" altLang="zh-CN" sz="2400" b="0" u="none" strike="noStrike" kern="0" cap="none" spc="0" normalizeH="0" baseline="0" noProof="0" dirty="0">
                <a:ln>
                  <a:noFill/>
                </a:ln>
                <a:solidFill>
                  <a:schemeClr val="tx1"/>
                </a:solidFill>
                <a:effectLst/>
                <a:uLnTx/>
                <a:uFillTx/>
                <a:latin typeface="+mn-ea"/>
                <a:cs typeface="+mn-cs"/>
              </a:rPr>
              <a:t>:</a:t>
            </a:r>
          </a:p>
          <a:p>
            <a:pPr marL="742950" lvl="1" indent="-285750" fontAlgn="base">
              <a:spcBef>
                <a:spcPct val="20000"/>
              </a:spcBef>
              <a:spcAft>
                <a:spcPct val="0"/>
              </a:spcAft>
              <a:buClr>
                <a:schemeClr val="hlink"/>
              </a:buClr>
              <a:buSzPct val="55000"/>
              <a:buFont typeface="Wingdings" pitchFamily="2" charset="2"/>
              <a:buChar char="n"/>
            </a:pPr>
            <a:r>
              <a:rPr lang="zh-CN" altLang="en-US" sz="2400" kern="0" dirty="0">
                <a:latin typeface="+mn-ea"/>
              </a:rPr>
              <a:t>包含</a:t>
            </a:r>
            <a:r>
              <a:rPr lang="en-US" altLang="zh-CN" sz="2400" kern="0" dirty="0">
                <a:latin typeface="+mn-ea"/>
              </a:rPr>
              <a:t>‘0’</a:t>
            </a:r>
            <a:r>
              <a:rPr kumimoji="0" lang="en-US" altLang="zh-CN" sz="2400" b="0" u="none" strike="noStrike" kern="0" cap="none" spc="0" normalizeH="0" baseline="0" noProof="0" dirty="0">
                <a:ln>
                  <a:noFill/>
                </a:ln>
                <a:solidFill>
                  <a:schemeClr val="tx1"/>
                </a:solidFill>
                <a:effectLst/>
                <a:uLnTx/>
                <a:uFillTx/>
                <a:latin typeface="+mn-ea"/>
              </a:rPr>
              <a:t>– </a:t>
            </a:r>
            <a:r>
              <a:rPr lang="zh-CN" altLang="en-US" sz="2400" kern="0" dirty="0">
                <a:latin typeface="+mn-ea"/>
              </a:rPr>
              <a:t>检测到错误</a:t>
            </a:r>
            <a:endParaRPr kumimoji="0" lang="en-US" altLang="zh-CN" sz="2400" b="0" u="none" strike="noStrike" kern="0" cap="none" spc="0" normalizeH="0" baseline="0" noProof="0" dirty="0">
              <a:ln>
                <a:noFill/>
              </a:ln>
              <a:solidFill>
                <a:schemeClr val="tx1"/>
              </a:solidFill>
              <a:effectLst/>
              <a:uLnTx/>
              <a:uFillTx/>
              <a:latin typeface="+mn-ea"/>
            </a:endParaRPr>
          </a:p>
          <a:p>
            <a:pPr marL="742950" lvl="1" indent="-285750" fontAlgn="base">
              <a:spcBef>
                <a:spcPct val="20000"/>
              </a:spcBef>
              <a:spcAft>
                <a:spcPct val="0"/>
              </a:spcAft>
              <a:buClr>
                <a:schemeClr val="hlink"/>
              </a:buClr>
              <a:buSzPct val="55000"/>
              <a:buFont typeface="Wingdings" pitchFamily="2" charset="2"/>
              <a:buChar char="n"/>
            </a:pPr>
            <a:r>
              <a:rPr lang="zh-CN" altLang="en-US" sz="2400" kern="0" dirty="0">
                <a:latin typeface="+mn-ea"/>
              </a:rPr>
              <a:t>全</a:t>
            </a:r>
            <a:r>
              <a:rPr lang="en-US" altLang="zh-CN" sz="2400" kern="0" dirty="0">
                <a:latin typeface="+mn-ea"/>
              </a:rPr>
              <a:t>‘1’</a:t>
            </a:r>
            <a:r>
              <a:rPr kumimoji="0" lang="zh-CN" altLang="en-US" sz="2400" b="0" u="none" strike="noStrike" kern="0" cap="none" spc="0" normalizeH="0" baseline="0" noProof="0" dirty="0">
                <a:ln>
                  <a:noFill/>
                </a:ln>
                <a:solidFill>
                  <a:schemeClr val="tx1"/>
                </a:solidFill>
                <a:effectLst/>
                <a:uLnTx/>
                <a:uFillTx/>
                <a:latin typeface="+mn-ea"/>
              </a:rPr>
              <a:t> </a:t>
            </a:r>
            <a:r>
              <a:rPr kumimoji="0" lang="en-US" altLang="zh-CN" sz="2400" b="0" u="none" strike="noStrike" kern="0" cap="none" spc="0" normalizeH="0" baseline="0" noProof="0" dirty="0">
                <a:ln>
                  <a:noFill/>
                </a:ln>
                <a:solidFill>
                  <a:schemeClr val="tx1"/>
                </a:solidFill>
                <a:effectLst/>
                <a:uLnTx/>
                <a:uFillTx/>
                <a:latin typeface="+mn-ea"/>
              </a:rPr>
              <a:t>– </a:t>
            </a:r>
            <a:r>
              <a:rPr kumimoji="0" lang="zh-CN" altLang="en-US" sz="2400" b="0" u="none" strike="noStrike" kern="0" cap="none" spc="0" normalizeH="0" baseline="0" noProof="0" dirty="0">
                <a:ln>
                  <a:noFill/>
                </a:ln>
                <a:solidFill>
                  <a:schemeClr val="tx1"/>
                </a:solidFill>
                <a:effectLst/>
                <a:uLnTx/>
                <a:uFillTx/>
                <a:latin typeface="+mn-ea"/>
              </a:rPr>
              <a:t>未检测到错误，但是仍然可能有错误。</a:t>
            </a:r>
            <a:endParaRPr kumimoji="0" lang="en-US" altLang="zh-CN" sz="2400" b="0" u="none" strike="noStrike" kern="0" cap="none" spc="0" normalizeH="0" baseline="0" noProof="0" dirty="0">
              <a:ln>
                <a:noFill/>
              </a:ln>
              <a:solidFill>
                <a:schemeClr val="tx1"/>
              </a:solidFill>
              <a:effectLst/>
              <a:uLnTx/>
              <a:uFillTx/>
              <a:latin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endParaRPr kumimoji="0" lang="en-US" altLang="zh-CN" sz="3200" b="0" u="none" strike="noStrike" kern="0" cap="none" spc="0" normalizeH="0" baseline="0" noProof="0" dirty="0">
              <a:ln>
                <a:noFill/>
              </a:ln>
              <a:solidFill>
                <a:schemeClr val="tx1"/>
              </a:solidFill>
              <a:effectLst/>
              <a:uLnTx/>
              <a:uFillTx/>
              <a:latin typeface="+mn-ea"/>
              <a:cs typeface="+mn-cs"/>
            </a:endParaRPr>
          </a:p>
        </p:txBody>
      </p:sp>
      <p:sp>
        <p:nvSpPr>
          <p:cNvPr id="10" name="Rectangle 5">
            <a:extLst>
              <a:ext uri="{FF2B5EF4-FFF2-40B4-BE49-F238E27FC236}">
                <a16:creationId xmlns:a16="http://schemas.microsoft.com/office/drawing/2014/main" id="{097B5233-B37B-4BCF-B08E-A642898FABD4}"/>
              </a:ext>
            </a:extLst>
          </p:cNvPr>
          <p:cNvSpPr>
            <a:spLocks noChangeArrowheads="1"/>
          </p:cNvSpPr>
          <p:nvPr/>
        </p:nvSpPr>
        <p:spPr bwMode="auto">
          <a:xfrm>
            <a:off x="695325" y="1789187"/>
            <a:ext cx="7924800" cy="847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gn="l">
              <a:lnSpc>
                <a:spcPct val="85000"/>
              </a:lnSpc>
              <a:spcBef>
                <a:spcPct val="20000"/>
              </a:spcBef>
              <a:buClr>
                <a:srgbClr val="000099"/>
              </a:buClr>
              <a:buSzPct val="65000"/>
              <a:buFont typeface="Wingdings" pitchFamily="2" charset="2"/>
              <a:buNone/>
            </a:pPr>
            <a:r>
              <a:rPr lang="zh-CN" altLang="en-US" sz="2800" dirty="0">
                <a:solidFill>
                  <a:srgbClr val="CC0000"/>
                </a:solidFill>
                <a:latin typeface="+mn-ea"/>
              </a:rPr>
              <a:t>目的：</a:t>
            </a:r>
            <a:r>
              <a:rPr lang="zh-CN" altLang="en-US" sz="2800" dirty="0">
                <a:latin typeface="+mn-ea"/>
              </a:rPr>
              <a:t>检测收到分段中的错误（例如：比特翻转）</a:t>
            </a:r>
            <a:endParaRPr lang="en-US" altLang="ja-JP" sz="2800" dirty="0">
              <a:latin typeface="+mn-ea"/>
            </a:endParaRPr>
          </a:p>
          <a:p>
            <a:pPr marL="342900" indent="-342900" algn="l">
              <a:lnSpc>
                <a:spcPct val="85000"/>
              </a:lnSpc>
              <a:spcBef>
                <a:spcPct val="20000"/>
              </a:spcBef>
              <a:buClr>
                <a:srgbClr val="000099"/>
              </a:buClr>
              <a:buSzPct val="65000"/>
              <a:buFont typeface="Wingdings" pitchFamily="2" charset="2"/>
              <a:buChar char="v"/>
            </a:pPr>
            <a:endParaRPr lang="en-US" altLang="zh-CN" sz="2800" dirty="0">
              <a:latin typeface="+mn-ea"/>
            </a:endParaRPr>
          </a:p>
        </p:txBody>
      </p:sp>
    </p:spTree>
    <p:extLst>
      <p:ext uri="{BB962C8B-B14F-4D97-AF65-F5344CB8AC3E}">
        <p14:creationId xmlns:p14="http://schemas.microsoft.com/office/powerpoint/2010/main" val="173549641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6E6696-408D-45DB-B6D4-73278FF04011}"/>
              </a:ext>
            </a:extLst>
          </p:cNvPr>
          <p:cNvSpPr>
            <a:spLocks noGrp="1"/>
          </p:cNvSpPr>
          <p:nvPr>
            <p:ph type="title"/>
          </p:nvPr>
        </p:nvSpPr>
        <p:spPr/>
        <p:txBody>
          <a:bodyPr/>
          <a:lstStyle/>
          <a:p>
            <a:r>
              <a:rPr lang="zh-CN" altLang="en-US" dirty="0"/>
              <a:t>循环冗余校验</a:t>
            </a:r>
          </a:p>
        </p:txBody>
      </p:sp>
      <p:sp>
        <p:nvSpPr>
          <p:cNvPr id="4" name="灯片编号占位符 3">
            <a:extLst>
              <a:ext uri="{FF2B5EF4-FFF2-40B4-BE49-F238E27FC236}">
                <a16:creationId xmlns:a16="http://schemas.microsoft.com/office/drawing/2014/main" id="{53153BBF-DCBC-4704-AE3D-B6B54CA5D9E2}"/>
              </a:ext>
            </a:extLst>
          </p:cNvPr>
          <p:cNvSpPr>
            <a:spLocks noGrp="1"/>
          </p:cNvSpPr>
          <p:nvPr>
            <p:ph type="sldNum" sz="quarter" idx="12"/>
          </p:nvPr>
        </p:nvSpPr>
        <p:spPr/>
        <p:txBody>
          <a:bodyPr/>
          <a:lstStyle/>
          <a:p>
            <a:fld id="{E3FA5FAF-8A25-4B6E-94B7-5CA30A873E9A}" type="slidenum">
              <a:rPr lang="zh-CN" altLang="en-US" smtClean="0"/>
              <a:pPr/>
              <a:t>13</a:t>
            </a:fld>
            <a:endParaRPr lang="zh-CN" altLang="en-US"/>
          </a:p>
        </p:txBody>
      </p:sp>
      <p:sp>
        <p:nvSpPr>
          <p:cNvPr id="5" name="Rectangle 3">
            <a:extLst>
              <a:ext uri="{FF2B5EF4-FFF2-40B4-BE49-F238E27FC236}">
                <a16:creationId xmlns:a16="http://schemas.microsoft.com/office/drawing/2014/main" id="{7F3D832E-925E-4915-A8AA-373C68F14318}"/>
              </a:ext>
            </a:extLst>
          </p:cNvPr>
          <p:cNvSpPr txBox="1">
            <a:spLocks noChangeArrowheads="1"/>
          </p:cNvSpPr>
          <p:nvPr/>
        </p:nvSpPr>
        <p:spPr bwMode="auto">
          <a:xfrm>
            <a:off x="547688" y="1628800"/>
            <a:ext cx="7772400" cy="33607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defRPr/>
            </a:pPr>
            <a:r>
              <a:rPr lang="zh-CN" altLang="en-US" sz="2400" kern="0" dirty="0">
                <a:latin typeface="Gill Sans MT" charset="0"/>
              </a:rPr>
              <a:t>更强大的检错方法</a:t>
            </a:r>
            <a:endParaRPr lang="en-US" altLang="zh-CN" sz="2400" kern="0" dirty="0">
              <a:latin typeface="Gill Sans MT" charset="0"/>
            </a:endParaRPr>
          </a:p>
          <a:p>
            <a:pPr>
              <a:defRPr/>
            </a:pPr>
            <a:r>
              <a:rPr lang="zh-CN" altLang="en-US" sz="2400" kern="0" dirty="0">
                <a:latin typeface="Gill Sans MT" charset="0"/>
              </a:rPr>
              <a:t>将要保护的数据，</a:t>
            </a:r>
            <a:r>
              <a:rPr lang="en-US" sz="2400" kern="0" dirty="0">
                <a:solidFill>
                  <a:srgbClr val="CC0000"/>
                </a:solidFill>
                <a:latin typeface="Gill Sans MT" charset="0"/>
              </a:rPr>
              <a:t>D</a:t>
            </a:r>
            <a:r>
              <a:rPr lang="zh-CN" altLang="en-US" sz="2400" kern="0" dirty="0">
                <a:latin typeface="Gill Sans MT" charset="0"/>
              </a:rPr>
              <a:t>，视为一个二进制数</a:t>
            </a:r>
            <a:endParaRPr lang="en-US" sz="2400" kern="0" dirty="0">
              <a:latin typeface="Gill Sans MT" charset="0"/>
            </a:endParaRPr>
          </a:p>
          <a:p>
            <a:pPr>
              <a:defRPr/>
            </a:pPr>
            <a:r>
              <a:rPr lang="zh-CN" altLang="en-US" sz="2400" kern="0" dirty="0">
                <a:latin typeface="Gill Sans MT" charset="0"/>
              </a:rPr>
              <a:t>选择一个</a:t>
            </a:r>
            <a:r>
              <a:rPr lang="en-US" sz="2400" kern="0" dirty="0">
                <a:latin typeface="Gill Sans MT" charset="0"/>
              </a:rPr>
              <a:t> r+1 bit</a:t>
            </a:r>
            <a:r>
              <a:rPr lang="zh-CN" altLang="en-US" sz="2400" kern="0" dirty="0">
                <a:latin typeface="Gill Sans MT" charset="0"/>
              </a:rPr>
              <a:t>的二进制生成数</a:t>
            </a:r>
            <a:r>
              <a:rPr lang="en-US" sz="2400" kern="0" dirty="0">
                <a:latin typeface="Gill Sans MT" charset="0"/>
              </a:rPr>
              <a:t>, </a:t>
            </a:r>
            <a:r>
              <a:rPr lang="en-US" sz="2400" kern="0" dirty="0">
                <a:solidFill>
                  <a:srgbClr val="CC0000"/>
                </a:solidFill>
                <a:latin typeface="Gill Sans MT" charset="0"/>
              </a:rPr>
              <a:t>G</a:t>
            </a:r>
            <a:r>
              <a:rPr lang="en-US" sz="2400" kern="0" dirty="0">
                <a:latin typeface="Gill Sans MT" charset="0"/>
              </a:rPr>
              <a:t> </a:t>
            </a:r>
          </a:p>
          <a:p>
            <a:pPr>
              <a:defRPr/>
            </a:pPr>
            <a:r>
              <a:rPr lang="zh-CN" altLang="en-US" sz="2400" kern="0" dirty="0">
                <a:latin typeface="Gill Sans MT" charset="0"/>
              </a:rPr>
              <a:t>目标：寻找</a:t>
            </a:r>
            <a:r>
              <a:rPr lang="en-US" sz="2400" kern="0" dirty="0">
                <a:latin typeface="Gill Sans MT" charset="0"/>
              </a:rPr>
              <a:t> r-</a:t>
            </a:r>
            <a:r>
              <a:rPr lang="en-US" altLang="zh-CN" sz="2400" kern="0" dirty="0">
                <a:latin typeface="Gill Sans MT" charset="0"/>
              </a:rPr>
              <a:t>bit</a:t>
            </a:r>
            <a:r>
              <a:rPr lang="zh-CN" altLang="en-US" sz="2400" kern="0" dirty="0">
                <a:latin typeface="Gill Sans MT" charset="0"/>
              </a:rPr>
              <a:t>的</a:t>
            </a:r>
            <a:r>
              <a:rPr lang="en-US" sz="2400" kern="0" dirty="0">
                <a:latin typeface="Gill Sans MT" charset="0"/>
              </a:rPr>
              <a:t>CRC </a:t>
            </a:r>
            <a:r>
              <a:rPr lang="zh-CN" altLang="en-US" sz="2400" kern="0" dirty="0">
                <a:latin typeface="Gill Sans MT" charset="0"/>
              </a:rPr>
              <a:t>校验码，</a:t>
            </a:r>
            <a:r>
              <a:rPr lang="en-US" sz="2400" kern="0" dirty="0">
                <a:solidFill>
                  <a:srgbClr val="CC0000"/>
                </a:solidFill>
                <a:latin typeface="Gill Sans MT" charset="0"/>
              </a:rPr>
              <a:t>R</a:t>
            </a:r>
            <a:r>
              <a:rPr lang="zh-CN" altLang="en-US" sz="2400" kern="0" dirty="0">
                <a:latin typeface="Gill Sans MT" charset="0"/>
              </a:rPr>
              <a:t>，使得</a:t>
            </a:r>
            <a:endParaRPr lang="en-US" sz="2400" kern="0" dirty="0">
              <a:latin typeface="Gill Sans MT" charset="0"/>
            </a:endParaRPr>
          </a:p>
          <a:p>
            <a:pPr lvl="1">
              <a:defRPr/>
            </a:pPr>
            <a:r>
              <a:rPr lang="en-US" sz="2000" kern="0" dirty="0">
                <a:latin typeface="Gill Sans MT" charset="0"/>
              </a:rPr>
              <a:t> &lt;D,R&gt; </a:t>
            </a:r>
            <a:r>
              <a:rPr lang="zh-CN" altLang="en-US" sz="2000" kern="0" dirty="0">
                <a:latin typeface="Gill Sans MT" charset="0"/>
              </a:rPr>
              <a:t>可以被</a:t>
            </a:r>
            <a:r>
              <a:rPr lang="en-US" sz="2000" kern="0" dirty="0">
                <a:latin typeface="Gill Sans MT" charset="0"/>
              </a:rPr>
              <a:t>G</a:t>
            </a:r>
            <a:r>
              <a:rPr lang="zh-CN" altLang="en-US" sz="2000" kern="0" dirty="0">
                <a:latin typeface="Gill Sans MT" charset="0"/>
              </a:rPr>
              <a:t>（模</a:t>
            </a:r>
            <a:r>
              <a:rPr lang="en-US" altLang="zh-CN" sz="2000" kern="0" dirty="0">
                <a:latin typeface="Gill Sans MT" charset="0"/>
              </a:rPr>
              <a:t>2</a:t>
            </a:r>
            <a:r>
              <a:rPr lang="zh-CN" altLang="en-US" sz="2000" kern="0" dirty="0">
                <a:latin typeface="Gill Sans MT" charset="0"/>
              </a:rPr>
              <a:t>）整除</a:t>
            </a:r>
            <a:endParaRPr lang="en-US" sz="2000" kern="0" dirty="0">
              <a:latin typeface="Gill Sans MT" charset="0"/>
            </a:endParaRPr>
          </a:p>
          <a:p>
            <a:pPr lvl="1">
              <a:defRPr/>
            </a:pPr>
            <a:r>
              <a:rPr lang="zh-CN" altLang="en-US" sz="2000" kern="0" dirty="0">
                <a:latin typeface="Gill Sans MT" charset="0"/>
              </a:rPr>
              <a:t>接收端知道</a:t>
            </a:r>
            <a:r>
              <a:rPr lang="en-US" altLang="zh-CN" sz="2000" kern="0" dirty="0">
                <a:latin typeface="Gill Sans MT" charset="0"/>
              </a:rPr>
              <a:t>G</a:t>
            </a:r>
            <a:r>
              <a:rPr lang="zh-CN" altLang="en-US" sz="2000" kern="0" dirty="0">
                <a:latin typeface="Gill Sans MT" charset="0"/>
              </a:rPr>
              <a:t>，将</a:t>
            </a:r>
            <a:r>
              <a:rPr lang="en-US" sz="2000" kern="0" dirty="0">
                <a:latin typeface="Gill Sans MT" charset="0"/>
              </a:rPr>
              <a:t>&lt;D,R&gt; </a:t>
            </a:r>
            <a:r>
              <a:rPr lang="zh-CN" altLang="en-US" sz="2000" kern="0" dirty="0">
                <a:latin typeface="Gill Sans MT" charset="0"/>
              </a:rPr>
              <a:t>（模</a:t>
            </a:r>
            <a:r>
              <a:rPr lang="en-US" altLang="zh-CN" sz="2000" kern="0" dirty="0">
                <a:latin typeface="Gill Sans MT" charset="0"/>
              </a:rPr>
              <a:t>2</a:t>
            </a:r>
            <a:r>
              <a:rPr lang="zh-CN" altLang="en-US" sz="2000" kern="0" dirty="0">
                <a:latin typeface="Gill Sans MT" charset="0"/>
              </a:rPr>
              <a:t>）除以</a:t>
            </a:r>
            <a:r>
              <a:rPr lang="en-US" sz="2000" kern="0" dirty="0">
                <a:latin typeface="Gill Sans MT" charset="0"/>
              </a:rPr>
              <a:t>G</a:t>
            </a:r>
            <a:r>
              <a:rPr lang="zh-CN" altLang="en-US" sz="2000" kern="0" dirty="0">
                <a:latin typeface="Gill Sans MT" charset="0"/>
              </a:rPr>
              <a:t>。如果存在非</a:t>
            </a:r>
            <a:r>
              <a:rPr lang="en-US" altLang="zh-CN" sz="2000" kern="0" dirty="0">
                <a:latin typeface="Gill Sans MT" charset="0"/>
              </a:rPr>
              <a:t>0</a:t>
            </a:r>
            <a:r>
              <a:rPr lang="zh-CN" altLang="en-US" sz="2000" kern="0" dirty="0">
                <a:latin typeface="Gill Sans MT" charset="0"/>
              </a:rPr>
              <a:t>余数，</a:t>
            </a:r>
            <a:r>
              <a:rPr lang="en-US" sz="2000" kern="0" dirty="0">
                <a:latin typeface="Gill Sans MT" charset="0"/>
              </a:rPr>
              <a:t>  </a:t>
            </a:r>
            <a:r>
              <a:rPr lang="zh-CN" altLang="en-US" sz="2000" kern="0" dirty="0">
                <a:latin typeface="Gill Sans MT" charset="0"/>
              </a:rPr>
              <a:t>则判断存在差错！</a:t>
            </a:r>
            <a:endParaRPr lang="en-US" altLang="zh-CN" sz="2000" kern="0" dirty="0">
              <a:latin typeface="Gill Sans MT" charset="0"/>
            </a:endParaRPr>
          </a:p>
          <a:p>
            <a:pPr lvl="1">
              <a:defRPr/>
            </a:pPr>
            <a:r>
              <a:rPr lang="zh-CN" altLang="en-US" sz="2000" kern="0" dirty="0">
                <a:latin typeface="Gill Sans MT" charset="0"/>
              </a:rPr>
              <a:t>可以检测所有长度少于</a:t>
            </a:r>
            <a:r>
              <a:rPr lang="en-US" altLang="zh-CN" sz="2000" kern="0" dirty="0">
                <a:latin typeface="Gill Sans MT" charset="0"/>
              </a:rPr>
              <a:t>r+1 bit</a:t>
            </a:r>
            <a:r>
              <a:rPr lang="zh-CN" altLang="en-US" sz="2000" kern="0" dirty="0">
                <a:latin typeface="Gill Sans MT" charset="0"/>
              </a:rPr>
              <a:t>的错误</a:t>
            </a:r>
            <a:endParaRPr lang="en-US" sz="2000" kern="0" dirty="0">
              <a:latin typeface="Gill Sans MT" charset="0"/>
            </a:endParaRPr>
          </a:p>
          <a:p>
            <a:pPr>
              <a:defRPr/>
            </a:pPr>
            <a:r>
              <a:rPr lang="zh-CN" altLang="en-US" sz="2400" kern="0" dirty="0">
                <a:latin typeface="Gill Sans MT" charset="0"/>
              </a:rPr>
              <a:t>广泛应用</a:t>
            </a:r>
            <a:r>
              <a:rPr lang="en-US" sz="2400" kern="0" dirty="0">
                <a:latin typeface="Gill Sans MT" charset="0"/>
              </a:rPr>
              <a:t> (</a:t>
            </a:r>
            <a:r>
              <a:rPr lang="zh-CN" altLang="en-US" sz="2400" kern="0" dirty="0">
                <a:latin typeface="Gill Sans MT" charset="0"/>
              </a:rPr>
              <a:t>以太网、</a:t>
            </a:r>
            <a:r>
              <a:rPr lang="en-US" sz="2400" kern="0" dirty="0">
                <a:latin typeface="Gill Sans MT" charset="0"/>
              </a:rPr>
              <a:t>802.11 </a:t>
            </a:r>
            <a:r>
              <a:rPr lang="en-US" sz="2400" kern="0" dirty="0" err="1">
                <a:latin typeface="Gill Sans MT" charset="0"/>
              </a:rPr>
              <a:t>WiFi</a:t>
            </a:r>
            <a:r>
              <a:rPr lang="zh-CN" altLang="en-US" sz="2400" kern="0" dirty="0">
                <a:latin typeface="Gill Sans MT" charset="0"/>
              </a:rPr>
              <a:t>、</a:t>
            </a:r>
            <a:r>
              <a:rPr lang="en-US" sz="2400" kern="0" dirty="0">
                <a:latin typeface="Gill Sans MT" charset="0"/>
              </a:rPr>
              <a:t>ATM)</a:t>
            </a:r>
          </a:p>
        </p:txBody>
      </p:sp>
      <p:pic>
        <p:nvPicPr>
          <p:cNvPr id="6" name="Picture 4" descr="524 CRC code">
            <a:extLst>
              <a:ext uri="{FF2B5EF4-FFF2-40B4-BE49-F238E27FC236}">
                <a16:creationId xmlns:a16="http://schemas.microsoft.com/office/drawing/2014/main" id="{1C3E6033-BA8C-4D2E-B2FA-51F846179F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993" y="5254782"/>
            <a:ext cx="5738813" cy="1587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8172148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39132-1594-488E-BDD7-8CB315AF9CAA}"/>
              </a:ext>
            </a:extLst>
          </p:cNvPr>
          <p:cNvSpPr>
            <a:spLocks noGrp="1"/>
          </p:cNvSpPr>
          <p:nvPr>
            <p:ph type="title"/>
          </p:nvPr>
        </p:nvSpPr>
        <p:spPr/>
        <p:txBody>
          <a:bodyPr/>
          <a:lstStyle/>
          <a:p>
            <a:r>
              <a:rPr lang="en-US" altLang="zh-CN" dirty="0"/>
              <a:t>CRC</a:t>
            </a:r>
            <a:r>
              <a:rPr lang="zh-CN" altLang="en-US" dirty="0"/>
              <a:t>举例</a:t>
            </a:r>
          </a:p>
        </p:txBody>
      </p:sp>
      <p:sp>
        <p:nvSpPr>
          <p:cNvPr id="4" name="灯片编号占位符 3">
            <a:extLst>
              <a:ext uri="{FF2B5EF4-FFF2-40B4-BE49-F238E27FC236}">
                <a16:creationId xmlns:a16="http://schemas.microsoft.com/office/drawing/2014/main" id="{BE638028-7FC6-4CE3-A3FD-4D4FBD97FF6E}"/>
              </a:ext>
            </a:extLst>
          </p:cNvPr>
          <p:cNvSpPr>
            <a:spLocks noGrp="1"/>
          </p:cNvSpPr>
          <p:nvPr>
            <p:ph type="sldNum" sz="quarter" idx="12"/>
          </p:nvPr>
        </p:nvSpPr>
        <p:spPr/>
        <p:txBody>
          <a:bodyPr/>
          <a:lstStyle/>
          <a:p>
            <a:fld id="{E3FA5FAF-8A25-4B6E-94B7-5CA30A873E9A}" type="slidenum">
              <a:rPr lang="zh-CN" altLang="en-US" smtClean="0"/>
              <a:pPr/>
              <a:t>14</a:t>
            </a:fld>
            <a:endParaRPr lang="zh-CN" altLang="en-US"/>
          </a:p>
        </p:txBody>
      </p:sp>
      <p:sp>
        <p:nvSpPr>
          <p:cNvPr id="5" name="Rectangle 4">
            <a:extLst>
              <a:ext uri="{FF2B5EF4-FFF2-40B4-BE49-F238E27FC236}">
                <a16:creationId xmlns:a16="http://schemas.microsoft.com/office/drawing/2014/main" id="{88D0483E-CF75-4EBC-BD09-95F32AAA3041}"/>
              </a:ext>
            </a:extLst>
          </p:cNvPr>
          <p:cNvSpPr txBox="1">
            <a:spLocks noChangeArrowheads="1"/>
          </p:cNvSpPr>
          <p:nvPr/>
        </p:nvSpPr>
        <p:spPr bwMode="auto">
          <a:xfrm>
            <a:off x="581025" y="1703982"/>
            <a:ext cx="3711575" cy="3244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buFont typeface="Wingdings" charset="0"/>
              <a:buNone/>
              <a:defRPr/>
            </a:pPr>
            <a:r>
              <a:rPr lang="zh-CN" altLang="en-US" sz="2800" kern="0" dirty="0">
                <a:solidFill>
                  <a:srgbClr val="000099"/>
                </a:solidFill>
                <a:latin typeface="Gill Sans MT" charset="0"/>
              </a:rPr>
              <a:t>寻找</a:t>
            </a:r>
            <a:r>
              <a:rPr lang="en-US" altLang="zh-CN" sz="2800" kern="0" dirty="0">
                <a:solidFill>
                  <a:srgbClr val="000099"/>
                </a:solidFill>
                <a:latin typeface="Gill Sans MT" charset="0"/>
              </a:rPr>
              <a:t>R</a:t>
            </a:r>
            <a:r>
              <a:rPr lang="zh-CN" altLang="en-US" sz="2800" kern="0" dirty="0">
                <a:solidFill>
                  <a:srgbClr val="000099"/>
                </a:solidFill>
                <a:latin typeface="Gill Sans MT" charset="0"/>
              </a:rPr>
              <a:t>：</a:t>
            </a:r>
            <a:endParaRPr lang="en-US" sz="2800" kern="0" dirty="0">
              <a:solidFill>
                <a:srgbClr val="000099"/>
              </a:solidFill>
              <a:latin typeface="Gill Sans MT" charset="0"/>
            </a:endParaRPr>
          </a:p>
          <a:p>
            <a:pPr lvl="1">
              <a:buFont typeface="Wingdings" charset="0"/>
              <a:buNone/>
              <a:defRPr/>
            </a:pPr>
            <a:r>
              <a:rPr lang="en-US" sz="2400" kern="0" dirty="0">
                <a:latin typeface="Gill Sans MT" charset="0"/>
              </a:rPr>
              <a:t>D</a:t>
            </a:r>
            <a:r>
              <a:rPr lang="en-US" sz="2400" kern="0" baseline="26000" dirty="0">
                <a:latin typeface="Gill Sans MT" charset="0"/>
              </a:rPr>
              <a:t>.</a:t>
            </a:r>
            <a:r>
              <a:rPr lang="en-US" sz="2400" kern="0" dirty="0">
                <a:latin typeface="Gill Sans MT" charset="0"/>
              </a:rPr>
              <a:t>2</a:t>
            </a:r>
            <a:r>
              <a:rPr lang="en-US" sz="2400" kern="0" baseline="30000" dirty="0">
                <a:latin typeface="Gill Sans MT" charset="0"/>
              </a:rPr>
              <a:t>r</a:t>
            </a:r>
            <a:r>
              <a:rPr lang="en-US" sz="2400" kern="0" dirty="0">
                <a:latin typeface="Gill Sans MT" charset="0"/>
              </a:rPr>
              <a:t> XOR R = </a:t>
            </a:r>
            <a:r>
              <a:rPr lang="en-US" sz="2400" kern="0" dirty="0" err="1">
                <a:latin typeface="Gill Sans MT" charset="0"/>
              </a:rPr>
              <a:t>nG</a:t>
            </a:r>
            <a:endParaRPr lang="en-US" sz="2400" kern="0" dirty="0">
              <a:latin typeface="Gill Sans MT" charset="0"/>
            </a:endParaRPr>
          </a:p>
          <a:p>
            <a:pPr>
              <a:buFont typeface="Wingdings" charset="0"/>
              <a:buNone/>
              <a:defRPr/>
            </a:pPr>
            <a:r>
              <a:rPr lang="zh-CN" altLang="en-US" sz="2800" kern="0" dirty="0">
                <a:solidFill>
                  <a:srgbClr val="000099"/>
                </a:solidFill>
                <a:latin typeface="Gill Sans MT" charset="0"/>
              </a:rPr>
              <a:t>等价于</a:t>
            </a:r>
            <a:r>
              <a:rPr lang="en-US" sz="2800" kern="0" dirty="0">
                <a:solidFill>
                  <a:srgbClr val="000099"/>
                </a:solidFill>
                <a:latin typeface="Gill Sans MT" charset="0"/>
              </a:rPr>
              <a:t>:</a:t>
            </a:r>
          </a:p>
          <a:p>
            <a:pPr lvl="1">
              <a:buFont typeface="Wingdings" charset="0"/>
              <a:buNone/>
              <a:defRPr/>
            </a:pPr>
            <a:r>
              <a:rPr lang="en-US" sz="2400" kern="0" dirty="0">
                <a:latin typeface="Gill Sans MT" charset="0"/>
              </a:rPr>
              <a:t>D</a:t>
            </a:r>
            <a:r>
              <a:rPr lang="en-US" sz="2400" kern="0" baseline="26000" dirty="0">
                <a:latin typeface="Gill Sans MT" charset="0"/>
              </a:rPr>
              <a:t>.</a:t>
            </a:r>
            <a:r>
              <a:rPr lang="en-US" sz="2400" kern="0" dirty="0">
                <a:latin typeface="Gill Sans MT" charset="0"/>
              </a:rPr>
              <a:t>2</a:t>
            </a:r>
            <a:r>
              <a:rPr lang="en-US" sz="2400" kern="0" baseline="30000" dirty="0">
                <a:latin typeface="Gill Sans MT" charset="0"/>
              </a:rPr>
              <a:t>r</a:t>
            </a:r>
            <a:r>
              <a:rPr lang="en-US" sz="2400" kern="0" dirty="0">
                <a:latin typeface="Gill Sans MT" charset="0"/>
              </a:rPr>
              <a:t> = </a:t>
            </a:r>
            <a:r>
              <a:rPr lang="en-US" sz="2400" kern="0" dirty="0" err="1">
                <a:latin typeface="Gill Sans MT" charset="0"/>
              </a:rPr>
              <a:t>nG</a:t>
            </a:r>
            <a:r>
              <a:rPr lang="en-US" sz="2400" kern="0" dirty="0">
                <a:latin typeface="Gill Sans MT" charset="0"/>
              </a:rPr>
              <a:t> XOR R </a:t>
            </a:r>
          </a:p>
          <a:p>
            <a:pPr>
              <a:buFont typeface="Wingdings" charset="0"/>
              <a:buNone/>
              <a:defRPr/>
            </a:pPr>
            <a:r>
              <a:rPr lang="zh-CN" altLang="en-US" sz="2800" kern="0" dirty="0">
                <a:solidFill>
                  <a:srgbClr val="000099"/>
                </a:solidFill>
                <a:latin typeface="Gill Sans MT" charset="0"/>
              </a:rPr>
              <a:t>等价于</a:t>
            </a:r>
            <a:r>
              <a:rPr lang="en-US" sz="2800" kern="0" dirty="0">
                <a:solidFill>
                  <a:srgbClr val="000099"/>
                </a:solidFill>
                <a:latin typeface="Gill Sans MT" charset="0"/>
              </a:rPr>
              <a:t>:</a:t>
            </a:r>
            <a:r>
              <a:rPr lang="en-US" sz="2800" kern="0" dirty="0">
                <a:latin typeface="Gill Sans MT" charset="0"/>
              </a:rPr>
              <a:t>  </a:t>
            </a:r>
          </a:p>
          <a:p>
            <a:pPr>
              <a:buFont typeface="Wingdings" charset="0"/>
              <a:buNone/>
              <a:defRPr/>
            </a:pPr>
            <a:r>
              <a:rPr lang="en-US" sz="2800" kern="0" dirty="0">
                <a:latin typeface="Gill Sans MT" charset="0"/>
              </a:rPr>
              <a:t>    </a:t>
            </a:r>
            <a:r>
              <a:rPr lang="zh-CN" altLang="en-US" sz="2800" kern="0" dirty="0">
                <a:latin typeface="Gill Sans MT" charset="0"/>
              </a:rPr>
              <a:t>将</a:t>
            </a:r>
            <a:r>
              <a:rPr lang="en-US" sz="2800" kern="0" dirty="0">
                <a:latin typeface="Gill Sans MT" charset="0"/>
              </a:rPr>
              <a:t> D</a:t>
            </a:r>
            <a:r>
              <a:rPr lang="en-US" sz="2800" kern="0" baseline="26000" dirty="0">
                <a:latin typeface="Gill Sans MT" charset="0"/>
              </a:rPr>
              <a:t>.</a:t>
            </a:r>
            <a:r>
              <a:rPr lang="en-US" sz="2800" kern="0" dirty="0">
                <a:latin typeface="Gill Sans MT" charset="0"/>
              </a:rPr>
              <a:t>2</a:t>
            </a:r>
            <a:r>
              <a:rPr lang="en-US" sz="2800" kern="0" baseline="30000" dirty="0">
                <a:latin typeface="Gill Sans MT" charset="0"/>
              </a:rPr>
              <a:t>r</a:t>
            </a:r>
            <a:r>
              <a:rPr lang="en-US" sz="2800" kern="0" dirty="0">
                <a:latin typeface="Gill Sans MT" charset="0"/>
              </a:rPr>
              <a:t> </a:t>
            </a:r>
            <a:r>
              <a:rPr lang="zh-CN" altLang="en-US" sz="2800" kern="0" dirty="0">
                <a:latin typeface="Gill Sans MT" charset="0"/>
              </a:rPr>
              <a:t>除以</a:t>
            </a:r>
            <a:r>
              <a:rPr lang="en-US" sz="2800" kern="0" dirty="0">
                <a:latin typeface="Gill Sans MT" charset="0"/>
              </a:rPr>
              <a:t> G</a:t>
            </a:r>
            <a:r>
              <a:rPr lang="zh-CN" altLang="en-US" sz="2800" kern="0" dirty="0">
                <a:latin typeface="Gill Sans MT" charset="0"/>
              </a:rPr>
              <a:t>，希望余数</a:t>
            </a:r>
            <a:r>
              <a:rPr lang="en-US" altLang="zh-CN" sz="2800" kern="0" dirty="0">
                <a:latin typeface="Gill Sans MT" charset="0"/>
              </a:rPr>
              <a:t>R</a:t>
            </a:r>
            <a:r>
              <a:rPr lang="zh-CN" altLang="en-US" sz="2800" kern="0" dirty="0">
                <a:latin typeface="Gill Sans MT" charset="0"/>
              </a:rPr>
              <a:t>满足：</a:t>
            </a:r>
            <a:endParaRPr lang="en-US" sz="2800" kern="0" dirty="0">
              <a:latin typeface="Gill Sans MT" charset="0"/>
            </a:endParaRPr>
          </a:p>
        </p:txBody>
      </p:sp>
      <p:sp>
        <p:nvSpPr>
          <p:cNvPr id="6" name="Text Box 5">
            <a:extLst>
              <a:ext uri="{FF2B5EF4-FFF2-40B4-BE49-F238E27FC236}">
                <a16:creationId xmlns:a16="http://schemas.microsoft.com/office/drawing/2014/main" id="{A05BCEAF-4125-4155-B4EA-2F1E33E1E9B5}"/>
              </a:ext>
            </a:extLst>
          </p:cNvPr>
          <p:cNvSpPr txBox="1">
            <a:spLocks noChangeArrowheads="1"/>
          </p:cNvSpPr>
          <p:nvPr/>
        </p:nvSpPr>
        <p:spPr bwMode="auto">
          <a:xfrm>
            <a:off x="1143050" y="5420147"/>
            <a:ext cx="3767137"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2400" dirty="0">
                <a:latin typeface="Arial" charset="0"/>
                <a:cs typeface="+mn-cs"/>
              </a:rPr>
              <a:t>R</a:t>
            </a:r>
            <a:r>
              <a:rPr lang="en-US" dirty="0">
                <a:latin typeface="Arial" charset="0"/>
                <a:cs typeface="+mn-cs"/>
              </a:rPr>
              <a:t> = remainder[           ]</a:t>
            </a:r>
          </a:p>
        </p:txBody>
      </p:sp>
      <p:sp>
        <p:nvSpPr>
          <p:cNvPr id="7" name="Text Box 6">
            <a:extLst>
              <a:ext uri="{FF2B5EF4-FFF2-40B4-BE49-F238E27FC236}">
                <a16:creationId xmlns:a16="http://schemas.microsoft.com/office/drawing/2014/main" id="{EAA25B87-4CAD-4253-8D25-4AFB08FCF1C4}"/>
              </a:ext>
            </a:extLst>
          </p:cNvPr>
          <p:cNvSpPr txBox="1">
            <a:spLocks noChangeArrowheads="1"/>
          </p:cNvSpPr>
          <p:nvPr/>
        </p:nvSpPr>
        <p:spPr bwMode="auto">
          <a:xfrm>
            <a:off x="2557512" y="5259809"/>
            <a:ext cx="1336675" cy="8223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en-US" sz="2400" dirty="0">
                <a:latin typeface="Arial" charset="0"/>
                <a:cs typeface="+mn-cs"/>
              </a:rPr>
              <a:t>D</a:t>
            </a:r>
            <a:r>
              <a:rPr lang="en-US" sz="2400" baseline="26000" dirty="0">
                <a:latin typeface="Arial" charset="0"/>
                <a:cs typeface="+mn-cs"/>
              </a:rPr>
              <a:t>.</a:t>
            </a:r>
            <a:r>
              <a:rPr lang="en-US" sz="2400" dirty="0">
                <a:latin typeface="Arial" charset="0"/>
                <a:cs typeface="+mn-cs"/>
              </a:rPr>
              <a:t>2</a:t>
            </a:r>
            <a:r>
              <a:rPr lang="en-US" sz="2400" baseline="30000" dirty="0">
                <a:latin typeface="Arial" charset="0"/>
                <a:cs typeface="+mn-cs"/>
              </a:rPr>
              <a:t>r</a:t>
            </a:r>
          </a:p>
          <a:p>
            <a:pPr algn="ctr">
              <a:defRPr/>
            </a:pPr>
            <a:r>
              <a:rPr lang="en-US" sz="2400" dirty="0">
                <a:latin typeface="Arial" charset="0"/>
                <a:cs typeface="+mn-cs"/>
              </a:rPr>
              <a:t>G</a:t>
            </a:r>
          </a:p>
        </p:txBody>
      </p:sp>
      <p:sp>
        <p:nvSpPr>
          <p:cNvPr id="8" name="Line 7">
            <a:extLst>
              <a:ext uri="{FF2B5EF4-FFF2-40B4-BE49-F238E27FC236}">
                <a16:creationId xmlns:a16="http://schemas.microsoft.com/office/drawing/2014/main" id="{59C25BC8-398D-4F9C-B20E-8004032B5710}"/>
              </a:ext>
            </a:extLst>
          </p:cNvPr>
          <p:cNvSpPr>
            <a:spLocks noChangeShapeType="1"/>
          </p:cNvSpPr>
          <p:nvPr/>
        </p:nvSpPr>
        <p:spPr bwMode="auto">
          <a:xfrm>
            <a:off x="2915816" y="5661248"/>
            <a:ext cx="631825"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9" name="Rectangle 8">
            <a:extLst>
              <a:ext uri="{FF2B5EF4-FFF2-40B4-BE49-F238E27FC236}">
                <a16:creationId xmlns:a16="http://schemas.microsoft.com/office/drawing/2014/main" id="{A8665C54-3190-427E-8BEF-3806B0EBE61F}"/>
              </a:ext>
            </a:extLst>
          </p:cNvPr>
          <p:cNvSpPr>
            <a:spLocks noChangeArrowheads="1"/>
          </p:cNvSpPr>
          <p:nvPr/>
        </p:nvSpPr>
        <p:spPr bwMode="auto">
          <a:xfrm>
            <a:off x="971600" y="5085184"/>
            <a:ext cx="3201987" cy="1190625"/>
          </a:xfrm>
          <a:prstGeom prst="rect">
            <a:avLst/>
          </a:prstGeom>
          <a:noFill/>
          <a:ln w="19050">
            <a:solidFill>
              <a:srgbClr val="CC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pic>
        <p:nvPicPr>
          <p:cNvPr id="10" name="Picture 2">
            <a:extLst>
              <a:ext uri="{FF2B5EF4-FFF2-40B4-BE49-F238E27FC236}">
                <a16:creationId xmlns:a16="http://schemas.microsoft.com/office/drawing/2014/main" id="{C27F883F-3A89-45A5-A060-3201F6E4C98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98988" y="1284882"/>
            <a:ext cx="4106862" cy="5024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30352695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sz="2400" dirty="0"/>
              <a:t>6.1 </a:t>
            </a:r>
            <a:r>
              <a:rPr lang="zh-CN" altLang="en-US" sz="2400" dirty="0"/>
              <a:t>链路层服务</a:t>
            </a:r>
            <a:endParaRPr lang="en-US" altLang="zh-CN" sz="2400" dirty="0"/>
          </a:p>
          <a:p>
            <a:r>
              <a:rPr lang="en-US" altLang="zh-CN" sz="2400" dirty="0"/>
              <a:t>6.2 </a:t>
            </a:r>
            <a:r>
              <a:rPr lang="zh-CN" altLang="en-US" sz="2400" dirty="0"/>
              <a:t>检错和纠错</a:t>
            </a:r>
            <a:endParaRPr lang="en-US" altLang="zh-CN" sz="2400" dirty="0"/>
          </a:p>
          <a:p>
            <a:r>
              <a:rPr lang="en-US" altLang="zh-CN" sz="2400" dirty="0">
                <a:solidFill>
                  <a:srgbClr val="C00000"/>
                </a:solidFill>
              </a:rPr>
              <a:t>6.3 </a:t>
            </a:r>
            <a:r>
              <a:rPr lang="zh-CN" altLang="en-US" sz="2400" dirty="0">
                <a:solidFill>
                  <a:srgbClr val="C00000"/>
                </a:solidFill>
              </a:rPr>
              <a:t>多接入协议</a:t>
            </a:r>
            <a:endParaRPr lang="en-US" altLang="zh-CN" sz="2400" dirty="0">
              <a:solidFill>
                <a:srgbClr val="C00000"/>
              </a:solidFill>
            </a:endParaRPr>
          </a:p>
          <a:p>
            <a:r>
              <a:rPr lang="en-US" altLang="zh-CN" sz="2400" dirty="0"/>
              <a:t>6.4 </a:t>
            </a:r>
            <a:r>
              <a:rPr lang="zh-CN" altLang="en-US" sz="2400" dirty="0"/>
              <a:t>本地局域网</a:t>
            </a:r>
            <a:r>
              <a:rPr lang="en-US" altLang="zh-CN" sz="2400" dirty="0"/>
              <a:t>LAN</a:t>
            </a:r>
          </a:p>
          <a:p>
            <a:pPr lvl="1"/>
            <a:r>
              <a:rPr lang="zh-CN" altLang="en-US" sz="2000" dirty="0"/>
              <a:t>编址和</a:t>
            </a:r>
            <a:r>
              <a:rPr lang="en-US" altLang="zh-CN" sz="2000" dirty="0"/>
              <a:t>ARP</a:t>
            </a:r>
          </a:p>
          <a:p>
            <a:pPr lvl="1"/>
            <a:r>
              <a:rPr lang="zh-CN" altLang="en-US" sz="2000" dirty="0"/>
              <a:t>以太网</a:t>
            </a:r>
            <a:endParaRPr lang="en-US" altLang="zh-CN" sz="2000" dirty="0"/>
          </a:p>
          <a:p>
            <a:pPr lvl="1"/>
            <a:r>
              <a:rPr lang="zh-CN" altLang="en-US" sz="2000" dirty="0"/>
              <a:t>交换机</a:t>
            </a:r>
            <a:endParaRPr lang="en-US" altLang="zh-CN" sz="2000" dirty="0"/>
          </a:p>
          <a:p>
            <a:pPr lvl="1"/>
            <a:r>
              <a:rPr lang="zh-CN" altLang="en-US" sz="2000" dirty="0"/>
              <a:t>虚拟局域网</a:t>
            </a:r>
            <a:r>
              <a:rPr lang="en-US" altLang="zh-CN" sz="2000" dirty="0"/>
              <a:t>VLAN</a:t>
            </a:r>
          </a:p>
          <a:p>
            <a:r>
              <a:rPr lang="en-US" altLang="zh-CN" sz="2400" dirty="0"/>
              <a:t>6.5 </a:t>
            </a:r>
            <a:r>
              <a:rPr lang="zh-CN" altLang="en-US" sz="2400" dirty="0"/>
              <a:t>链路虚拟化：</a:t>
            </a:r>
            <a:r>
              <a:rPr lang="en-US" altLang="zh-CN" sz="2400" dirty="0"/>
              <a:t>MPLS</a:t>
            </a:r>
            <a:r>
              <a:rPr lang="zh-CN" altLang="en-US" sz="2400" dirty="0"/>
              <a:t>协议</a:t>
            </a:r>
            <a:endParaRPr lang="en-US" altLang="zh-CN" sz="2400" dirty="0"/>
          </a:p>
          <a:p>
            <a:r>
              <a:rPr lang="en-US" altLang="zh-CN" sz="2400" strike="sngStrike" dirty="0"/>
              <a:t>6.6 </a:t>
            </a:r>
            <a:r>
              <a:rPr lang="zh-CN" altLang="en-US" sz="2400" strike="sngStrike" dirty="0"/>
              <a:t>数据中心网络</a:t>
            </a:r>
            <a:endParaRPr lang="en-US" altLang="zh-CN" sz="2400" strike="sngStrike" dirty="0"/>
          </a:p>
          <a:p>
            <a:r>
              <a:rPr lang="en-US" altLang="zh-CN" sz="2400" dirty="0"/>
              <a:t>6.7 </a:t>
            </a:r>
            <a:r>
              <a:rPr lang="zh-CN" altLang="en-US" sz="2400" dirty="0"/>
              <a:t>串联</a:t>
            </a:r>
            <a:r>
              <a:rPr lang="en-US" altLang="zh-CN" sz="2400" dirty="0"/>
              <a:t>2-5</a:t>
            </a:r>
            <a:r>
              <a:rPr lang="zh-CN" altLang="en-US" sz="2400" dirty="0"/>
              <a:t>层</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15</a:t>
            </a:fld>
            <a:endParaRPr lang="zh-CN" altLang="en-US"/>
          </a:p>
        </p:txBody>
      </p:sp>
    </p:spTree>
    <p:extLst>
      <p:ext uri="{BB962C8B-B14F-4D97-AF65-F5344CB8AC3E}">
        <p14:creationId xmlns:p14="http://schemas.microsoft.com/office/powerpoint/2010/main" val="140330496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657E6-B2F6-4A18-8385-C30EEBE0FF8B}"/>
              </a:ext>
            </a:extLst>
          </p:cNvPr>
          <p:cNvSpPr>
            <a:spLocks noGrp="1"/>
          </p:cNvSpPr>
          <p:nvPr>
            <p:ph type="title"/>
          </p:nvPr>
        </p:nvSpPr>
        <p:spPr/>
        <p:txBody>
          <a:bodyPr/>
          <a:lstStyle/>
          <a:p>
            <a:r>
              <a:rPr lang="zh-CN" altLang="en-US" dirty="0"/>
              <a:t>多接入链路和协议</a:t>
            </a:r>
          </a:p>
        </p:txBody>
      </p:sp>
      <p:sp>
        <p:nvSpPr>
          <p:cNvPr id="4" name="灯片编号占位符 3">
            <a:extLst>
              <a:ext uri="{FF2B5EF4-FFF2-40B4-BE49-F238E27FC236}">
                <a16:creationId xmlns:a16="http://schemas.microsoft.com/office/drawing/2014/main" id="{4215B822-D012-4A40-B8DB-F819089F4498}"/>
              </a:ext>
            </a:extLst>
          </p:cNvPr>
          <p:cNvSpPr>
            <a:spLocks noGrp="1"/>
          </p:cNvSpPr>
          <p:nvPr>
            <p:ph type="sldNum" sz="quarter" idx="12"/>
          </p:nvPr>
        </p:nvSpPr>
        <p:spPr/>
        <p:txBody>
          <a:bodyPr/>
          <a:lstStyle/>
          <a:p>
            <a:fld id="{E3FA5FAF-8A25-4B6E-94B7-5CA30A873E9A}" type="slidenum">
              <a:rPr lang="zh-CN" altLang="en-US" smtClean="0"/>
              <a:pPr/>
              <a:t>16</a:t>
            </a:fld>
            <a:endParaRPr lang="zh-CN" altLang="en-US"/>
          </a:p>
        </p:txBody>
      </p:sp>
      <p:sp>
        <p:nvSpPr>
          <p:cNvPr id="5" name="Rectangle 3">
            <a:extLst>
              <a:ext uri="{FF2B5EF4-FFF2-40B4-BE49-F238E27FC236}">
                <a16:creationId xmlns:a16="http://schemas.microsoft.com/office/drawing/2014/main" id="{415C30BF-AB6D-4701-B4DF-59653B705DA8}"/>
              </a:ext>
            </a:extLst>
          </p:cNvPr>
          <p:cNvSpPr txBox="1">
            <a:spLocks noChangeArrowheads="1"/>
          </p:cNvSpPr>
          <p:nvPr/>
        </p:nvSpPr>
        <p:spPr bwMode="auto">
          <a:xfrm>
            <a:off x="555625" y="1720701"/>
            <a:ext cx="7772400" cy="3292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buFont typeface="Wingdings" charset="0"/>
              <a:buNone/>
              <a:defRPr/>
            </a:pPr>
            <a:r>
              <a:rPr lang="zh-CN" altLang="en-US" sz="2400" kern="0" dirty="0">
                <a:latin typeface="Gill Sans MT" charset="0"/>
              </a:rPr>
              <a:t>两种类型的链路</a:t>
            </a:r>
            <a:r>
              <a:rPr lang="en-US" sz="2400" kern="0" dirty="0">
                <a:latin typeface="Gill Sans MT" charset="0"/>
              </a:rPr>
              <a:t>:</a:t>
            </a:r>
          </a:p>
          <a:p>
            <a:pPr>
              <a:defRPr/>
            </a:pPr>
            <a:r>
              <a:rPr lang="zh-CN" altLang="en-US" sz="2400" kern="0" dirty="0">
                <a:latin typeface="Gill Sans MT" charset="0"/>
              </a:rPr>
              <a:t>点对点</a:t>
            </a:r>
            <a:endParaRPr lang="en-US" sz="2400" kern="0" dirty="0">
              <a:latin typeface="Gill Sans MT" charset="0"/>
            </a:endParaRPr>
          </a:p>
          <a:p>
            <a:pPr lvl="1">
              <a:defRPr/>
            </a:pPr>
            <a:r>
              <a:rPr lang="zh-CN" altLang="en-US" sz="2000" kern="0" dirty="0">
                <a:latin typeface="Gill Sans MT" charset="0"/>
              </a:rPr>
              <a:t>拨号上网的</a:t>
            </a:r>
            <a:r>
              <a:rPr lang="en-US" altLang="zh-CN" sz="2000" kern="0" dirty="0">
                <a:latin typeface="Gill Sans MT" charset="0"/>
              </a:rPr>
              <a:t>PPP</a:t>
            </a:r>
            <a:r>
              <a:rPr lang="zh-CN" altLang="en-US" sz="2000" kern="0" dirty="0">
                <a:latin typeface="Gill Sans MT" charset="0"/>
              </a:rPr>
              <a:t>链路</a:t>
            </a:r>
            <a:endParaRPr lang="en-US" sz="2000" kern="0" dirty="0">
              <a:latin typeface="Gill Sans MT" charset="0"/>
            </a:endParaRPr>
          </a:p>
          <a:p>
            <a:pPr lvl="1">
              <a:defRPr/>
            </a:pPr>
            <a:r>
              <a:rPr lang="zh-CN" altLang="en-US" sz="2000" kern="0" dirty="0">
                <a:latin typeface="Gill Sans MT" charset="0"/>
              </a:rPr>
              <a:t>以太网交换机和主机之间点对点链路</a:t>
            </a:r>
            <a:endParaRPr lang="en-US" sz="2000" kern="0" dirty="0">
              <a:latin typeface="Gill Sans MT" charset="0"/>
            </a:endParaRPr>
          </a:p>
          <a:p>
            <a:pPr>
              <a:defRPr/>
            </a:pPr>
            <a:r>
              <a:rPr lang="zh-CN" altLang="en-US" sz="2400" kern="0" dirty="0">
                <a:solidFill>
                  <a:srgbClr val="CC0000"/>
                </a:solidFill>
                <a:latin typeface="Gill Sans MT" charset="0"/>
              </a:rPr>
              <a:t>广播</a:t>
            </a:r>
            <a:r>
              <a:rPr lang="en-US" sz="2400" kern="0" dirty="0">
                <a:solidFill>
                  <a:srgbClr val="CC0000"/>
                </a:solidFill>
                <a:latin typeface="Gill Sans MT" charset="0"/>
              </a:rPr>
              <a:t> (</a:t>
            </a:r>
            <a:r>
              <a:rPr lang="zh-CN" altLang="en-US" sz="2400" kern="0" dirty="0">
                <a:solidFill>
                  <a:srgbClr val="CC0000"/>
                </a:solidFill>
                <a:latin typeface="Gill Sans MT" charset="0"/>
              </a:rPr>
              <a:t>共享介质</a:t>
            </a:r>
            <a:r>
              <a:rPr lang="en-US" sz="2400" kern="0" dirty="0">
                <a:solidFill>
                  <a:srgbClr val="CC0000"/>
                </a:solidFill>
                <a:latin typeface="Gill Sans MT" charset="0"/>
              </a:rPr>
              <a:t>)</a:t>
            </a:r>
          </a:p>
          <a:p>
            <a:pPr lvl="1">
              <a:defRPr/>
            </a:pPr>
            <a:r>
              <a:rPr lang="zh-CN" altLang="en-US" sz="2000" kern="0" dirty="0">
                <a:latin typeface="Gill Sans MT" charset="0"/>
              </a:rPr>
              <a:t>老式以太网</a:t>
            </a:r>
            <a:endParaRPr lang="en-US" sz="2000" kern="0" dirty="0">
              <a:latin typeface="Gill Sans MT" charset="0"/>
            </a:endParaRPr>
          </a:p>
          <a:p>
            <a:pPr lvl="1">
              <a:defRPr/>
            </a:pPr>
            <a:r>
              <a:rPr lang="en-US" sz="2000" kern="0" dirty="0">
                <a:latin typeface="Gill Sans MT" charset="0"/>
              </a:rPr>
              <a:t>802.11 </a:t>
            </a:r>
            <a:r>
              <a:rPr lang="zh-CN" altLang="en-US" sz="2000" kern="0" dirty="0">
                <a:latin typeface="Gill Sans MT" charset="0"/>
              </a:rPr>
              <a:t>无线局域网</a:t>
            </a:r>
            <a:endParaRPr lang="en-US" kern="0" dirty="0">
              <a:latin typeface="Gill Sans MT" charset="0"/>
            </a:endParaRPr>
          </a:p>
          <a:p>
            <a:pPr>
              <a:defRPr/>
            </a:pPr>
            <a:endParaRPr lang="en-US" kern="0" dirty="0">
              <a:latin typeface="Gill Sans MT" charset="0"/>
            </a:endParaRPr>
          </a:p>
        </p:txBody>
      </p:sp>
      <p:sp>
        <p:nvSpPr>
          <p:cNvPr id="6" name="Text Box 5">
            <a:extLst>
              <a:ext uri="{FF2B5EF4-FFF2-40B4-BE49-F238E27FC236}">
                <a16:creationId xmlns:a16="http://schemas.microsoft.com/office/drawing/2014/main" id="{1A3CB64A-8E0C-4CBB-879A-D9340E14D990}"/>
              </a:ext>
            </a:extLst>
          </p:cNvPr>
          <p:cNvSpPr txBox="1">
            <a:spLocks noChangeArrowheads="1"/>
          </p:cNvSpPr>
          <p:nvPr/>
        </p:nvSpPr>
        <p:spPr bwMode="auto">
          <a:xfrm>
            <a:off x="923869" y="6141492"/>
            <a:ext cx="1620957" cy="4585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lnSpc>
                <a:spcPct val="85000"/>
              </a:lnSpc>
              <a:defRPr/>
            </a:pPr>
            <a:r>
              <a:rPr lang="zh-CN" altLang="en-US" sz="1400" i="0" dirty="0">
                <a:latin typeface="+mn-ea"/>
                <a:ea typeface="+mn-ea"/>
                <a:cs typeface="+mn-cs"/>
              </a:rPr>
              <a:t>共享网线</a:t>
            </a:r>
            <a:r>
              <a:rPr lang="en-US" sz="1400" i="0" dirty="0">
                <a:latin typeface="+mn-ea"/>
                <a:ea typeface="+mn-ea"/>
                <a:cs typeface="+mn-cs"/>
              </a:rPr>
              <a:t> (</a:t>
            </a:r>
            <a:r>
              <a:rPr lang="zh-CN" altLang="en-US" sz="1400" i="0" dirty="0">
                <a:latin typeface="+mn-ea"/>
                <a:ea typeface="+mn-ea"/>
                <a:cs typeface="+mn-cs"/>
              </a:rPr>
              <a:t>例如</a:t>
            </a:r>
            <a:r>
              <a:rPr lang="zh-CN" altLang="en-US" sz="1400" i="0" dirty="0">
                <a:latin typeface="+mn-ea"/>
                <a:ea typeface="+mn-ea"/>
              </a:rPr>
              <a:t>，</a:t>
            </a:r>
            <a:br>
              <a:rPr lang="en-US" altLang="zh-CN" sz="1400" i="0" dirty="0">
                <a:latin typeface="+mn-ea"/>
                <a:ea typeface="+mn-ea"/>
              </a:rPr>
            </a:br>
            <a:r>
              <a:rPr lang="zh-CN" altLang="en-US" sz="1400" i="0" dirty="0">
                <a:latin typeface="+mn-ea"/>
                <a:ea typeface="+mn-ea"/>
                <a:cs typeface="+mn-cs"/>
              </a:rPr>
              <a:t>老式以太网</a:t>
            </a:r>
            <a:r>
              <a:rPr lang="en-US" sz="1400" i="0" dirty="0">
                <a:latin typeface="+mn-ea"/>
                <a:ea typeface="+mn-ea"/>
                <a:cs typeface="+mn-cs"/>
              </a:rPr>
              <a:t>)</a:t>
            </a:r>
          </a:p>
        </p:txBody>
      </p:sp>
      <p:sp>
        <p:nvSpPr>
          <p:cNvPr id="7" name="Text Box 6">
            <a:extLst>
              <a:ext uri="{FF2B5EF4-FFF2-40B4-BE49-F238E27FC236}">
                <a16:creationId xmlns:a16="http://schemas.microsoft.com/office/drawing/2014/main" id="{9FAC8848-6F41-47C3-B9C7-1711809551B1}"/>
              </a:ext>
            </a:extLst>
          </p:cNvPr>
          <p:cNvSpPr txBox="1">
            <a:spLocks noChangeArrowheads="1"/>
          </p:cNvSpPr>
          <p:nvPr/>
        </p:nvSpPr>
        <p:spPr bwMode="auto">
          <a:xfrm>
            <a:off x="2591746" y="6130379"/>
            <a:ext cx="2069797" cy="4585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lnSpc>
                <a:spcPct val="85000"/>
              </a:lnSpc>
              <a:defRPr/>
            </a:pPr>
            <a:r>
              <a:rPr lang="zh-CN" altLang="en-US" sz="1400" i="0" dirty="0">
                <a:latin typeface="+mn-ea"/>
                <a:ea typeface="+mn-ea"/>
                <a:cs typeface="+mn-cs"/>
              </a:rPr>
              <a:t>共享无线频率</a:t>
            </a:r>
            <a:endParaRPr lang="en-US" sz="1400" i="0" dirty="0">
              <a:latin typeface="+mn-ea"/>
              <a:ea typeface="+mn-ea"/>
              <a:cs typeface="+mn-cs"/>
            </a:endParaRPr>
          </a:p>
          <a:p>
            <a:pPr algn="ctr">
              <a:lnSpc>
                <a:spcPct val="85000"/>
              </a:lnSpc>
              <a:defRPr/>
            </a:pPr>
            <a:r>
              <a:rPr lang="en-US" sz="1400" i="0" dirty="0">
                <a:latin typeface="+mn-ea"/>
                <a:ea typeface="+mn-ea"/>
                <a:cs typeface="+mn-cs"/>
              </a:rPr>
              <a:t> (</a:t>
            </a:r>
            <a:r>
              <a:rPr lang="zh-CN" altLang="en-US" sz="1400" i="0" dirty="0">
                <a:latin typeface="+mn-ea"/>
                <a:ea typeface="+mn-ea"/>
                <a:cs typeface="+mn-cs"/>
              </a:rPr>
              <a:t>例如，</a:t>
            </a:r>
            <a:r>
              <a:rPr lang="en-US" sz="1400" i="0" dirty="0">
                <a:latin typeface="+mn-ea"/>
                <a:ea typeface="+mn-ea"/>
                <a:cs typeface="+mn-cs"/>
              </a:rPr>
              <a:t> 802.11 WiFi)</a:t>
            </a:r>
          </a:p>
        </p:txBody>
      </p:sp>
      <p:sp>
        <p:nvSpPr>
          <p:cNvPr id="8" name="Text Box 7">
            <a:extLst>
              <a:ext uri="{FF2B5EF4-FFF2-40B4-BE49-F238E27FC236}">
                <a16:creationId xmlns:a16="http://schemas.microsoft.com/office/drawing/2014/main" id="{E0FA7EA7-827E-457A-A1A1-875DA58C404C}"/>
              </a:ext>
            </a:extLst>
          </p:cNvPr>
          <p:cNvSpPr txBox="1">
            <a:spLocks noChangeArrowheads="1"/>
          </p:cNvSpPr>
          <p:nvPr/>
        </p:nvSpPr>
        <p:spPr bwMode="auto">
          <a:xfrm>
            <a:off x="5034920" y="6138317"/>
            <a:ext cx="1082348" cy="4585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lnSpc>
                <a:spcPct val="85000"/>
              </a:lnSpc>
              <a:defRPr/>
            </a:pPr>
            <a:r>
              <a:rPr lang="zh-CN" altLang="en-US" sz="1400" i="0" dirty="0">
                <a:latin typeface="+mn-ea"/>
                <a:ea typeface="+mn-ea"/>
                <a:cs typeface="+mn-cs"/>
              </a:rPr>
              <a:t>共享频率</a:t>
            </a:r>
            <a:r>
              <a:rPr lang="en-US" sz="1400" i="0" dirty="0">
                <a:latin typeface="+mn-ea"/>
                <a:ea typeface="+mn-ea"/>
                <a:cs typeface="+mn-cs"/>
              </a:rPr>
              <a:t>RF</a:t>
            </a:r>
          </a:p>
          <a:p>
            <a:pPr algn="ctr">
              <a:lnSpc>
                <a:spcPct val="85000"/>
              </a:lnSpc>
              <a:defRPr/>
            </a:pPr>
            <a:r>
              <a:rPr lang="en-US" sz="1400" i="0" dirty="0">
                <a:latin typeface="+mn-ea"/>
                <a:ea typeface="+mn-ea"/>
                <a:cs typeface="+mn-cs"/>
              </a:rPr>
              <a:t>(</a:t>
            </a:r>
            <a:r>
              <a:rPr lang="zh-CN" altLang="en-US" sz="1400" i="0" dirty="0">
                <a:latin typeface="+mn-ea"/>
                <a:ea typeface="+mn-ea"/>
                <a:cs typeface="+mn-cs"/>
              </a:rPr>
              <a:t>卫星</a:t>
            </a:r>
            <a:r>
              <a:rPr lang="en-US" sz="1400" i="0" dirty="0">
                <a:latin typeface="+mn-ea"/>
                <a:ea typeface="+mn-ea"/>
                <a:cs typeface="+mn-cs"/>
              </a:rPr>
              <a:t>) </a:t>
            </a:r>
          </a:p>
        </p:txBody>
      </p:sp>
      <p:sp>
        <p:nvSpPr>
          <p:cNvPr id="9" name="Text Box 8">
            <a:extLst>
              <a:ext uri="{FF2B5EF4-FFF2-40B4-BE49-F238E27FC236}">
                <a16:creationId xmlns:a16="http://schemas.microsoft.com/office/drawing/2014/main" id="{25D07C32-0241-431D-B45C-D2C31317189E}"/>
              </a:ext>
            </a:extLst>
          </p:cNvPr>
          <p:cNvSpPr txBox="1">
            <a:spLocks noChangeArrowheads="1"/>
          </p:cNvSpPr>
          <p:nvPr/>
        </p:nvSpPr>
        <p:spPr bwMode="auto">
          <a:xfrm>
            <a:off x="6366358" y="6147842"/>
            <a:ext cx="2331087" cy="4585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lnSpc>
                <a:spcPct val="85000"/>
              </a:lnSpc>
              <a:defRPr/>
            </a:pPr>
            <a:r>
              <a:rPr lang="zh-CN" altLang="en-US" sz="1400" i="0" dirty="0">
                <a:latin typeface="+mn-ea"/>
                <a:ea typeface="+mn-ea"/>
                <a:cs typeface="+mn-cs"/>
              </a:rPr>
              <a:t>人类聚会</a:t>
            </a:r>
            <a:br>
              <a:rPr lang="en-US" altLang="zh-CN" sz="1400" i="0" dirty="0">
                <a:latin typeface="+mn-ea"/>
                <a:ea typeface="+mn-ea"/>
                <a:cs typeface="+mn-cs"/>
              </a:rPr>
            </a:br>
            <a:r>
              <a:rPr lang="en-US" sz="1400" i="0" dirty="0">
                <a:latin typeface="+mn-ea"/>
                <a:ea typeface="+mn-ea"/>
                <a:cs typeface="+mn-cs"/>
              </a:rPr>
              <a:t>(</a:t>
            </a:r>
            <a:r>
              <a:rPr lang="zh-CN" altLang="en-US" sz="1400" i="0" dirty="0">
                <a:latin typeface="+mn-ea"/>
                <a:ea typeface="+mn-ea"/>
                <a:cs typeface="+mn-cs"/>
              </a:rPr>
              <a:t>共享空气和声音传播频率</a:t>
            </a:r>
            <a:r>
              <a:rPr lang="en-US" sz="1400" i="0" dirty="0">
                <a:latin typeface="+mn-ea"/>
                <a:ea typeface="+mn-ea"/>
                <a:cs typeface="+mn-cs"/>
              </a:rPr>
              <a:t>)</a:t>
            </a:r>
          </a:p>
        </p:txBody>
      </p:sp>
      <p:sp>
        <p:nvSpPr>
          <p:cNvPr id="10" name="Line 173">
            <a:extLst>
              <a:ext uri="{FF2B5EF4-FFF2-40B4-BE49-F238E27FC236}">
                <a16:creationId xmlns:a16="http://schemas.microsoft.com/office/drawing/2014/main" id="{B3E260CD-F130-45F2-A8E1-90556D61CC95}"/>
              </a:ext>
            </a:extLst>
          </p:cNvPr>
          <p:cNvSpPr>
            <a:spLocks noChangeShapeType="1"/>
          </p:cNvSpPr>
          <p:nvPr/>
        </p:nvSpPr>
        <p:spPr bwMode="auto">
          <a:xfrm flipH="1">
            <a:off x="1544638" y="4969917"/>
            <a:ext cx="466725" cy="89058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1" name="Line 174">
            <a:extLst>
              <a:ext uri="{FF2B5EF4-FFF2-40B4-BE49-F238E27FC236}">
                <a16:creationId xmlns:a16="http://schemas.microsoft.com/office/drawing/2014/main" id="{FC5C2296-3998-4FF0-9FCC-022031AF022C}"/>
              </a:ext>
            </a:extLst>
          </p:cNvPr>
          <p:cNvSpPr>
            <a:spLocks noChangeShapeType="1"/>
          </p:cNvSpPr>
          <p:nvPr/>
        </p:nvSpPr>
        <p:spPr bwMode="auto">
          <a:xfrm>
            <a:off x="1527175" y="5441404"/>
            <a:ext cx="242888" cy="15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2" name="Line 175">
            <a:extLst>
              <a:ext uri="{FF2B5EF4-FFF2-40B4-BE49-F238E27FC236}">
                <a16:creationId xmlns:a16="http://schemas.microsoft.com/office/drawing/2014/main" id="{4AC9D682-B26C-41C8-912F-B76312F5555E}"/>
              </a:ext>
            </a:extLst>
          </p:cNvPr>
          <p:cNvSpPr>
            <a:spLocks noChangeShapeType="1"/>
          </p:cNvSpPr>
          <p:nvPr/>
        </p:nvSpPr>
        <p:spPr bwMode="auto">
          <a:xfrm>
            <a:off x="1392238" y="5777954"/>
            <a:ext cx="190500" cy="15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 name="Line 176">
            <a:extLst>
              <a:ext uri="{FF2B5EF4-FFF2-40B4-BE49-F238E27FC236}">
                <a16:creationId xmlns:a16="http://schemas.microsoft.com/office/drawing/2014/main" id="{7AEE1F2F-D670-4769-B188-01B3BD894776}"/>
              </a:ext>
            </a:extLst>
          </p:cNvPr>
          <p:cNvSpPr>
            <a:spLocks noChangeShapeType="1"/>
          </p:cNvSpPr>
          <p:nvPr/>
        </p:nvSpPr>
        <p:spPr bwMode="auto">
          <a:xfrm flipV="1">
            <a:off x="1836738" y="5301704"/>
            <a:ext cx="177800" cy="79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14" name="Group 382">
            <a:extLst>
              <a:ext uri="{FF2B5EF4-FFF2-40B4-BE49-F238E27FC236}">
                <a16:creationId xmlns:a16="http://schemas.microsoft.com/office/drawing/2014/main" id="{263DA7AC-4CC5-4EEF-9924-543E92C29154}"/>
              </a:ext>
            </a:extLst>
          </p:cNvPr>
          <p:cNvGrpSpPr>
            <a:grpSpLocks/>
          </p:cNvGrpSpPr>
          <p:nvPr/>
        </p:nvGrpSpPr>
        <p:grpSpPr bwMode="auto">
          <a:xfrm>
            <a:off x="4808538" y="5809704"/>
            <a:ext cx="288925" cy="220663"/>
            <a:chOff x="2274" y="2821"/>
            <a:chExt cx="215" cy="238"/>
          </a:xfrm>
        </p:grpSpPr>
        <p:sp>
          <p:nvSpPr>
            <p:cNvPr id="15" name="Freeform 383">
              <a:extLst>
                <a:ext uri="{FF2B5EF4-FFF2-40B4-BE49-F238E27FC236}">
                  <a16:creationId xmlns:a16="http://schemas.microsoft.com/office/drawing/2014/main" id="{6B408F2B-21DD-42EF-913A-DF5541B3992A}"/>
                </a:ext>
              </a:extLst>
            </p:cNvPr>
            <p:cNvSpPr>
              <a:spLocks noEditPoints="1"/>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6 w 430"/>
                <a:gd name="T19" fmla="*/ 1 h 50"/>
                <a:gd name="T20" fmla="*/ 1 w 430"/>
                <a:gd name="T21" fmla="*/ 1 h 50"/>
                <a:gd name="T22" fmla="*/ 6 w 430"/>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6" name="Line 384">
              <a:extLst>
                <a:ext uri="{FF2B5EF4-FFF2-40B4-BE49-F238E27FC236}">
                  <a16:creationId xmlns:a16="http://schemas.microsoft.com/office/drawing/2014/main" id="{C9798393-E499-45C2-B897-B146B93F6CB2}"/>
                </a:ext>
              </a:extLst>
            </p:cNvPr>
            <p:cNvSpPr>
              <a:spLocks noChangeShapeType="1"/>
            </p:cNvSpPr>
            <p:nvPr/>
          </p:nvSpPr>
          <p:spPr bwMode="auto">
            <a:xfrm>
              <a:off x="2317" y="2951"/>
              <a:ext cx="30"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7" name="Freeform 385">
              <a:extLst>
                <a:ext uri="{FF2B5EF4-FFF2-40B4-BE49-F238E27FC236}">
                  <a16:creationId xmlns:a16="http://schemas.microsoft.com/office/drawing/2014/main" id="{54D52A5A-C6AC-4230-8B47-DD7749488AC2}"/>
                </a:ext>
              </a:extLst>
            </p:cNvPr>
            <p:cNvSpPr>
              <a:spLocks/>
            </p:cNvSpPr>
            <p:nvPr/>
          </p:nvSpPr>
          <p:spPr bwMode="auto">
            <a:xfrm>
              <a:off x="2317" y="2923"/>
              <a:ext cx="44" cy="109"/>
            </a:xfrm>
            <a:custGeom>
              <a:avLst/>
              <a:gdLst>
                <a:gd name="T0" fmla="*/ 2 w 87"/>
                <a:gd name="T1" fmla="*/ 3 h 219"/>
                <a:gd name="T2" fmla="*/ 0 w 87"/>
                <a:gd name="T3" fmla="*/ 0 h 219"/>
                <a:gd name="T4" fmla="*/ 1 w 87"/>
                <a:gd name="T5" fmla="*/ 0 h 219"/>
                <a:gd name="T6" fmla="*/ 0 60000 65536"/>
                <a:gd name="T7" fmla="*/ 0 60000 65536"/>
                <a:gd name="T8" fmla="*/ 0 60000 65536"/>
              </a:gdLst>
              <a:ahLst/>
              <a:cxnLst>
                <a:cxn ang="T6">
                  <a:pos x="T0" y="T1"/>
                </a:cxn>
                <a:cxn ang="T7">
                  <a:pos x="T2" y="T3"/>
                </a:cxn>
                <a:cxn ang="T8">
                  <a:pos x="T4" y="T5"/>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endParaRPr lang="en-US" dirty="0"/>
            </a:p>
          </p:txBody>
        </p:sp>
        <p:sp>
          <p:nvSpPr>
            <p:cNvPr id="18" name="Line 386">
              <a:extLst>
                <a:ext uri="{FF2B5EF4-FFF2-40B4-BE49-F238E27FC236}">
                  <a16:creationId xmlns:a16="http://schemas.microsoft.com/office/drawing/2014/main" id="{3542A2A6-9719-4806-8F6A-33B9528B92FC}"/>
                </a:ext>
              </a:extLst>
            </p:cNvPr>
            <p:cNvSpPr>
              <a:spLocks noChangeShapeType="1"/>
            </p:cNvSpPr>
            <p:nvPr/>
          </p:nvSpPr>
          <p:spPr bwMode="auto">
            <a:xfrm flipV="1">
              <a:off x="2300" y="2951"/>
              <a:ext cx="47" cy="83"/>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9" name="Freeform 387">
              <a:extLst>
                <a:ext uri="{FF2B5EF4-FFF2-40B4-BE49-F238E27FC236}">
                  <a16:creationId xmlns:a16="http://schemas.microsoft.com/office/drawing/2014/main" id="{2BE1879A-5E02-426F-B67A-9E9BCA8BEA15}"/>
                </a:ext>
              </a:extLst>
            </p:cNvPr>
            <p:cNvSpPr>
              <a:spLocks/>
            </p:cNvSpPr>
            <p:nvPr/>
          </p:nvSpPr>
          <p:spPr bwMode="auto">
            <a:xfrm>
              <a:off x="2317" y="3005"/>
              <a:ext cx="86" cy="27"/>
            </a:xfrm>
            <a:custGeom>
              <a:avLst/>
              <a:gdLst>
                <a:gd name="T0" fmla="*/ 1 w 172"/>
                <a:gd name="T1" fmla="*/ 0 h 55"/>
                <a:gd name="T2" fmla="*/ 0 w 172"/>
                <a:gd name="T3" fmla="*/ 0 h 55"/>
                <a:gd name="T4" fmla="*/ 3 w 172"/>
                <a:gd name="T5" fmla="*/ 0 h 55"/>
                <a:gd name="T6" fmla="*/ 3 w 172"/>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endParaRPr lang="en-US" dirty="0"/>
            </a:p>
          </p:txBody>
        </p:sp>
        <p:sp>
          <p:nvSpPr>
            <p:cNvPr id="20" name="Line 388">
              <a:extLst>
                <a:ext uri="{FF2B5EF4-FFF2-40B4-BE49-F238E27FC236}">
                  <a16:creationId xmlns:a16="http://schemas.microsoft.com/office/drawing/2014/main" id="{2E51726A-F427-4B11-96A6-0D40F5F37326}"/>
                </a:ext>
              </a:extLst>
            </p:cNvPr>
            <p:cNvSpPr>
              <a:spLocks noChangeShapeType="1"/>
            </p:cNvSpPr>
            <p:nvPr/>
          </p:nvSpPr>
          <p:spPr bwMode="auto">
            <a:xfrm flipH="1" flipV="1">
              <a:off x="2375" y="2960"/>
              <a:ext cx="46" cy="74"/>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1" name="Freeform 389">
              <a:extLst>
                <a:ext uri="{FF2B5EF4-FFF2-40B4-BE49-F238E27FC236}">
                  <a16:creationId xmlns:a16="http://schemas.microsoft.com/office/drawing/2014/main" id="{26B7574C-8907-4394-9008-DA1FCD5CF046}"/>
                </a:ext>
              </a:extLst>
            </p:cNvPr>
            <p:cNvSpPr>
              <a:spLocks/>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endParaRPr lang="en-US" dirty="0"/>
            </a:p>
          </p:txBody>
        </p:sp>
        <p:sp>
          <p:nvSpPr>
            <p:cNvPr id="22" name="Freeform 390">
              <a:extLst>
                <a:ext uri="{FF2B5EF4-FFF2-40B4-BE49-F238E27FC236}">
                  <a16:creationId xmlns:a16="http://schemas.microsoft.com/office/drawing/2014/main" id="{CB51D991-216C-4C8D-83A3-9F026B3BFD8F}"/>
                </a:ext>
              </a:extLst>
            </p:cNvPr>
            <p:cNvSpPr>
              <a:spLocks/>
            </p:cNvSpPr>
            <p:nvPr/>
          </p:nvSpPr>
          <p:spPr bwMode="auto">
            <a:xfrm>
              <a:off x="2290" y="3043"/>
              <a:ext cx="171" cy="1"/>
            </a:xfrm>
            <a:custGeom>
              <a:avLst/>
              <a:gdLst>
                <a:gd name="T0" fmla="*/ 5 w 343"/>
                <a:gd name="T1" fmla="*/ 0 h 1"/>
                <a:gd name="T2" fmla="*/ 0 w 343"/>
                <a:gd name="T3" fmla="*/ 0 h 1"/>
                <a:gd name="T4" fmla="*/ 5 w 343"/>
                <a:gd name="T5" fmla="*/ 0 h 1"/>
                <a:gd name="T6" fmla="*/ 0 60000 65536"/>
                <a:gd name="T7" fmla="*/ 0 60000 65536"/>
                <a:gd name="T8" fmla="*/ 0 60000 65536"/>
              </a:gdLst>
              <a:ahLst/>
              <a:cxnLst>
                <a:cxn ang="T6">
                  <a:pos x="T0" y="T1"/>
                </a:cxn>
                <a:cxn ang="T7">
                  <a:pos x="T2" y="T3"/>
                </a:cxn>
                <a:cxn ang="T8">
                  <a:pos x="T4" y="T5"/>
                </a:cxn>
              </a:cxnLst>
              <a:rect l="0" t="0" r="r" b="b"/>
              <a:pathLst>
                <a:path w="343" h="1">
                  <a:moveTo>
                    <a:pt x="343" y="0"/>
                  </a:moveTo>
                  <a:lnTo>
                    <a:pt x="0" y="0"/>
                  </a:lnTo>
                  <a:lnTo>
                    <a:pt x="343" y="0"/>
                  </a:lnTo>
                </a:path>
              </a:pathLst>
            </a:custGeom>
            <a:solidFill>
              <a:srgbClr val="3333FF"/>
            </a:solidFill>
            <a:ln w="6350">
              <a:solidFill>
                <a:srgbClr val="000000"/>
              </a:solidFill>
              <a:prstDash val="solid"/>
              <a:round/>
              <a:headEnd/>
              <a:tailEnd/>
            </a:ln>
          </p:spPr>
          <p:txBody>
            <a:bodyPr/>
            <a:lstStyle/>
            <a:p>
              <a:endParaRPr lang="en-US" dirty="0"/>
            </a:p>
          </p:txBody>
        </p:sp>
        <p:sp>
          <p:nvSpPr>
            <p:cNvPr id="23" name="Rectangle 391">
              <a:extLst>
                <a:ext uri="{FF2B5EF4-FFF2-40B4-BE49-F238E27FC236}">
                  <a16:creationId xmlns:a16="http://schemas.microsoft.com/office/drawing/2014/main" id="{63C5CB63-F66D-4000-9FAE-F80B8CACA208}"/>
                </a:ext>
              </a:extLst>
            </p:cNvPr>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p>
              <a:endParaRPr lang="en-US" dirty="0"/>
            </a:p>
          </p:txBody>
        </p:sp>
        <p:sp>
          <p:nvSpPr>
            <p:cNvPr id="24" name="Freeform 392">
              <a:extLst>
                <a:ext uri="{FF2B5EF4-FFF2-40B4-BE49-F238E27FC236}">
                  <a16:creationId xmlns:a16="http://schemas.microsoft.com/office/drawing/2014/main" id="{9DD9E3D7-A783-4FC2-81CB-DE8245294729}"/>
                </a:ext>
              </a:extLst>
            </p:cNvPr>
            <p:cNvSpPr>
              <a:spLocks noEditPoints="1"/>
            </p:cNvSpPr>
            <p:nvPr/>
          </p:nvSpPr>
          <p:spPr bwMode="auto">
            <a:xfrm>
              <a:off x="2281" y="2821"/>
              <a:ext cx="208" cy="175"/>
            </a:xfrm>
            <a:custGeom>
              <a:avLst/>
              <a:gdLst>
                <a:gd name="T0" fmla="*/ 1 w 415"/>
                <a:gd name="T1" fmla="*/ 1 h 350"/>
                <a:gd name="T2" fmla="*/ 1 w 415"/>
                <a:gd name="T3" fmla="*/ 2 h 350"/>
                <a:gd name="T4" fmla="*/ 1 w 415"/>
                <a:gd name="T5" fmla="*/ 3 h 350"/>
                <a:gd name="T6" fmla="*/ 1 w 415"/>
                <a:gd name="T7" fmla="*/ 3 h 350"/>
                <a:gd name="T8" fmla="*/ 2 w 415"/>
                <a:gd name="T9" fmla="*/ 4 h 350"/>
                <a:gd name="T10" fmla="*/ 3 w 415"/>
                <a:gd name="T11" fmla="*/ 5 h 350"/>
                <a:gd name="T12" fmla="*/ 4 w 415"/>
                <a:gd name="T13" fmla="*/ 5 h 350"/>
                <a:gd name="T14" fmla="*/ 5 w 415"/>
                <a:gd name="T15" fmla="*/ 6 h 350"/>
                <a:gd name="T16" fmla="*/ 6 w 415"/>
                <a:gd name="T17" fmla="*/ 6 h 350"/>
                <a:gd name="T18" fmla="*/ 6 w 415"/>
                <a:gd name="T19" fmla="*/ 6 h 350"/>
                <a:gd name="T20" fmla="*/ 7 w 415"/>
                <a:gd name="T21" fmla="*/ 5 h 350"/>
                <a:gd name="T22" fmla="*/ 7 w 415"/>
                <a:gd name="T23" fmla="*/ 5 h 350"/>
                <a:gd name="T24" fmla="*/ 6 w 415"/>
                <a:gd name="T25" fmla="*/ 5 h 350"/>
                <a:gd name="T26" fmla="*/ 6 w 415"/>
                <a:gd name="T27" fmla="*/ 5 h 350"/>
                <a:gd name="T28" fmla="*/ 5 w 415"/>
                <a:gd name="T29" fmla="*/ 5 h 350"/>
                <a:gd name="T30" fmla="*/ 4 w 415"/>
                <a:gd name="T31" fmla="*/ 5 h 350"/>
                <a:gd name="T32" fmla="*/ 3 w 415"/>
                <a:gd name="T33" fmla="*/ 4 h 350"/>
                <a:gd name="T34" fmla="*/ 2 w 415"/>
                <a:gd name="T35" fmla="*/ 3 h 350"/>
                <a:gd name="T36" fmla="*/ 2 w 415"/>
                <a:gd name="T37" fmla="*/ 3 h 350"/>
                <a:gd name="T38" fmla="*/ 1 w 415"/>
                <a:gd name="T39" fmla="*/ 2 h 350"/>
                <a:gd name="T40" fmla="*/ 1 w 415"/>
                <a:gd name="T41" fmla="*/ 1 h 350"/>
                <a:gd name="T42" fmla="*/ 1 w 415"/>
                <a:gd name="T43" fmla="*/ 1 h 350"/>
                <a:gd name="T44" fmla="*/ 1 w 415"/>
                <a:gd name="T45" fmla="*/ 1 h 350"/>
                <a:gd name="T46" fmla="*/ 1 w 415"/>
                <a:gd name="T47" fmla="*/ 0 h 350"/>
                <a:gd name="T48" fmla="*/ 1 w 415"/>
                <a:gd name="T49" fmla="*/ 1 h 350"/>
                <a:gd name="T50" fmla="*/ 2 w 415"/>
                <a:gd name="T51" fmla="*/ 1 h 350"/>
                <a:gd name="T52" fmla="*/ 3 w 415"/>
                <a:gd name="T53" fmla="*/ 1 h 350"/>
                <a:gd name="T54" fmla="*/ 4 w 415"/>
                <a:gd name="T55" fmla="*/ 2 h 350"/>
                <a:gd name="T56" fmla="*/ 5 w 415"/>
                <a:gd name="T57" fmla="*/ 2 h 350"/>
                <a:gd name="T58" fmla="*/ 6 w 415"/>
                <a:gd name="T59" fmla="*/ 3 h 350"/>
                <a:gd name="T60" fmla="*/ 6 w 415"/>
                <a:gd name="T61" fmla="*/ 4 h 350"/>
                <a:gd name="T62" fmla="*/ 7 w 415"/>
                <a:gd name="T63" fmla="*/ 4 h 350"/>
                <a:gd name="T64" fmla="*/ 7 w 415"/>
                <a:gd name="T65" fmla="*/ 5 h 350"/>
                <a:gd name="T66" fmla="*/ 7 w 415"/>
                <a:gd name="T67" fmla="*/ 5 h 350"/>
                <a:gd name="T68" fmla="*/ 7 w 415"/>
                <a:gd name="T69" fmla="*/ 5 h 350"/>
                <a:gd name="T70" fmla="*/ 6 w 415"/>
                <a:gd name="T71" fmla="*/ 5 h 350"/>
                <a:gd name="T72" fmla="*/ 6 w 415"/>
                <a:gd name="T73" fmla="*/ 5 h 350"/>
                <a:gd name="T74" fmla="*/ 5 w 415"/>
                <a:gd name="T75" fmla="*/ 5 h 350"/>
                <a:gd name="T76" fmla="*/ 4 w 415"/>
                <a:gd name="T77" fmla="*/ 4 h 350"/>
                <a:gd name="T78" fmla="*/ 3 w 415"/>
                <a:gd name="T79" fmla="*/ 4 h 350"/>
                <a:gd name="T80" fmla="*/ 2 w 415"/>
                <a:gd name="T81" fmla="*/ 3 h 350"/>
                <a:gd name="T82" fmla="*/ 1 w 415"/>
                <a:gd name="T83" fmla="*/ 2 h 350"/>
                <a:gd name="T84" fmla="*/ 1 w 415"/>
                <a:gd name="T85" fmla="*/ 2 h 350"/>
                <a:gd name="T86" fmla="*/ 1 w 415"/>
                <a:gd name="T87" fmla="*/ 1 h 350"/>
                <a:gd name="T88" fmla="*/ 1 w 415"/>
                <a:gd name="T89" fmla="*/ 1 h 3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endParaRPr lang="en-US" dirty="0"/>
            </a:p>
          </p:txBody>
        </p:sp>
        <p:sp>
          <p:nvSpPr>
            <p:cNvPr id="25" name="Line 393">
              <a:extLst>
                <a:ext uri="{FF2B5EF4-FFF2-40B4-BE49-F238E27FC236}">
                  <a16:creationId xmlns:a16="http://schemas.microsoft.com/office/drawing/2014/main" id="{9010726C-1C9A-4B71-BCB9-662B10DA3BA8}"/>
                </a:ext>
              </a:extLst>
            </p:cNvPr>
            <p:cNvSpPr>
              <a:spLocks noChangeShapeType="1"/>
            </p:cNvSpPr>
            <p:nvPr/>
          </p:nvSpPr>
          <p:spPr bwMode="auto">
            <a:xfrm flipH="1" flipV="1">
              <a:off x="2285" y="2824"/>
              <a:ext cx="136" cy="2"/>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6" name="Line 394">
              <a:extLst>
                <a:ext uri="{FF2B5EF4-FFF2-40B4-BE49-F238E27FC236}">
                  <a16:creationId xmlns:a16="http://schemas.microsoft.com/office/drawing/2014/main" id="{6ACBCD9E-B71C-41BB-AE35-A6814D91D7F2}"/>
                </a:ext>
              </a:extLst>
            </p:cNvPr>
            <p:cNvSpPr>
              <a:spLocks noChangeShapeType="1"/>
            </p:cNvSpPr>
            <p:nvPr/>
          </p:nvSpPr>
          <p:spPr bwMode="auto">
            <a:xfrm flipH="1">
              <a:off x="2372" y="2826"/>
              <a:ext cx="49" cy="102"/>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7" name="Line 395">
              <a:extLst>
                <a:ext uri="{FF2B5EF4-FFF2-40B4-BE49-F238E27FC236}">
                  <a16:creationId xmlns:a16="http://schemas.microsoft.com/office/drawing/2014/main" id="{0B681D48-17F4-4A61-A04F-57290327FD95}"/>
                </a:ext>
              </a:extLst>
            </p:cNvPr>
            <p:cNvSpPr>
              <a:spLocks noChangeShapeType="1"/>
            </p:cNvSpPr>
            <p:nvPr/>
          </p:nvSpPr>
          <p:spPr bwMode="auto">
            <a:xfrm>
              <a:off x="2421" y="2826"/>
              <a:ext cx="67" cy="144"/>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8" name="Freeform 396">
              <a:extLst>
                <a:ext uri="{FF2B5EF4-FFF2-40B4-BE49-F238E27FC236}">
                  <a16:creationId xmlns:a16="http://schemas.microsoft.com/office/drawing/2014/main" id="{1B41AF7E-2608-4746-AB84-0A5BD22E9A66}"/>
                </a:ext>
              </a:extLst>
            </p:cNvPr>
            <p:cNvSpPr>
              <a:spLocks/>
            </p:cNvSpPr>
            <p:nvPr/>
          </p:nvSpPr>
          <p:spPr bwMode="auto">
            <a:xfrm>
              <a:off x="2349" y="2902"/>
              <a:ext cx="51" cy="40"/>
            </a:xfrm>
            <a:custGeom>
              <a:avLst/>
              <a:gdLst>
                <a:gd name="T0" fmla="*/ 0 w 101"/>
                <a:gd name="T1" fmla="*/ 1 h 80"/>
                <a:gd name="T2" fmla="*/ 1 w 101"/>
                <a:gd name="T3" fmla="*/ 0 h 80"/>
                <a:gd name="T4" fmla="*/ 1 w 101"/>
                <a:gd name="T5" fmla="*/ 1 h 80"/>
                <a:gd name="T6" fmla="*/ 1 w 101"/>
                <a:gd name="T7" fmla="*/ 1 h 80"/>
                <a:gd name="T8" fmla="*/ 1 w 101"/>
                <a:gd name="T9" fmla="*/ 1 h 80"/>
                <a:gd name="T10" fmla="*/ 1 w 101"/>
                <a:gd name="T11" fmla="*/ 1 h 80"/>
                <a:gd name="T12" fmla="*/ 2 w 101"/>
                <a:gd name="T13" fmla="*/ 1 h 80"/>
                <a:gd name="T14" fmla="*/ 2 w 101"/>
                <a:gd name="T15" fmla="*/ 1 h 80"/>
                <a:gd name="T16" fmla="*/ 2 w 101"/>
                <a:gd name="T17" fmla="*/ 1 h 80"/>
                <a:gd name="T18" fmla="*/ 2 w 101"/>
                <a:gd name="T19" fmla="*/ 1 h 80"/>
                <a:gd name="T20" fmla="*/ 2 w 101"/>
                <a:gd name="T21" fmla="*/ 2 h 80"/>
                <a:gd name="T22" fmla="*/ 2 w 101"/>
                <a:gd name="T23" fmla="*/ 2 h 80"/>
                <a:gd name="T24" fmla="*/ 2 w 101"/>
                <a:gd name="T25" fmla="*/ 2 h 80"/>
                <a:gd name="T26" fmla="*/ 2 w 101"/>
                <a:gd name="T27" fmla="*/ 2 h 80"/>
                <a:gd name="T28" fmla="*/ 2 w 101"/>
                <a:gd name="T29" fmla="*/ 2 h 80"/>
                <a:gd name="T30" fmla="*/ 2 w 101"/>
                <a:gd name="T31" fmla="*/ 2 h 80"/>
                <a:gd name="T32" fmla="*/ 1 w 101"/>
                <a:gd name="T33" fmla="*/ 1 h 80"/>
                <a:gd name="T34" fmla="*/ 1 w 101"/>
                <a:gd name="T35" fmla="*/ 1 h 80"/>
                <a:gd name="T36" fmla="*/ 1 w 101"/>
                <a:gd name="T37" fmla="*/ 1 h 80"/>
                <a:gd name="T38" fmla="*/ 1 w 101"/>
                <a:gd name="T39" fmla="*/ 1 h 80"/>
                <a:gd name="T40" fmla="*/ 1 w 101"/>
                <a:gd name="T41" fmla="*/ 1 h 80"/>
                <a:gd name="T42" fmla="*/ 0 w 101"/>
                <a:gd name="T43" fmla="*/ 1 h 80"/>
                <a:gd name="T44" fmla="*/ 0 w 101"/>
                <a:gd name="T45" fmla="*/ 1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endParaRPr lang="en-US" dirty="0"/>
            </a:p>
          </p:txBody>
        </p:sp>
      </p:grpSp>
      <p:grpSp>
        <p:nvGrpSpPr>
          <p:cNvPr id="29" name="Group 398">
            <a:extLst>
              <a:ext uri="{FF2B5EF4-FFF2-40B4-BE49-F238E27FC236}">
                <a16:creationId xmlns:a16="http://schemas.microsoft.com/office/drawing/2014/main" id="{75A0AAD8-45E1-46F6-84AF-518C3F731A65}"/>
              </a:ext>
            </a:extLst>
          </p:cNvPr>
          <p:cNvGrpSpPr>
            <a:grpSpLocks/>
          </p:cNvGrpSpPr>
          <p:nvPr/>
        </p:nvGrpSpPr>
        <p:grpSpPr bwMode="auto">
          <a:xfrm>
            <a:off x="5314950" y="5790654"/>
            <a:ext cx="223838" cy="254000"/>
            <a:chOff x="2274" y="2821"/>
            <a:chExt cx="215" cy="238"/>
          </a:xfrm>
        </p:grpSpPr>
        <p:sp>
          <p:nvSpPr>
            <p:cNvPr id="30" name="Freeform 399">
              <a:extLst>
                <a:ext uri="{FF2B5EF4-FFF2-40B4-BE49-F238E27FC236}">
                  <a16:creationId xmlns:a16="http://schemas.microsoft.com/office/drawing/2014/main" id="{AE20109F-7FC4-4F60-B68D-EDACFD8D78D9}"/>
                </a:ext>
              </a:extLst>
            </p:cNvPr>
            <p:cNvSpPr>
              <a:spLocks noEditPoints="1"/>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6 w 430"/>
                <a:gd name="T19" fmla="*/ 1 h 50"/>
                <a:gd name="T20" fmla="*/ 1 w 430"/>
                <a:gd name="T21" fmla="*/ 1 h 50"/>
                <a:gd name="T22" fmla="*/ 6 w 430"/>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31" name="Line 400">
              <a:extLst>
                <a:ext uri="{FF2B5EF4-FFF2-40B4-BE49-F238E27FC236}">
                  <a16:creationId xmlns:a16="http://schemas.microsoft.com/office/drawing/2014/main" id="{2428866A-9C43-4B44-A9BD-D94EC167D758}"/>
                </a:ext>
              </a:extLst>
            </p:cNvPr>
            <p:cNvSpPr>
              <a:spLocks noChangeShapeType="1"/>
            </p:cNvSpPr>
            <p:nvPr/>
          </p:nvSpPr>
          <p:spPr bwMode="auto">
            <a:xfrm>
              <a:off x="2317" y="2951"/>
              <a:ext cx="30"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32" name="Freeform 401">
              <a:extLst>
                <a:ext uri="{FF2B5EF4-FFF2-40B4-BE49-F238E27FC236}">
                  <a16:creationId xmlns:a16="http://schemas.microsoft.com/office/drawing/2014/main" id="{EE91B12E-0B61-4A4A-93AA-C21B9370805A}"/>
                </a:ext>
              </a:extLst>
            </p:cNvPr>
            <p:cNvSpPr>
              <a:spLocks/>
            </p:cNvSpPr>
            <p:nvPr/>
          </p:nvSpPr>
          <p:spPr bwMode="auto">
            <a:xfrm>
              <a:off x="2317" y="2923"/>
              <a:ext cx="44" cy="109"/>
            </a:xfrm>
            <a:custGeom>
              <a:avLst/>
              <a:gdLst>
                <a:gd name="T0" fmla="*/ 2 w 87"/>
                <a:gd name="T1" fmla="*/ 3 h 219"/>
                <a:gd name="T2" fmla="*/ 0 w 87"/>
                <a:gd name="T3" fmla="*/ 0 h 219"/>
                <a:gd name="T4" fmla="*/ 1 w 87"/>
                <a:gd name="T5" fmla="*/ 0 h 219"/>
                <a:gd name="T6" fmla="*/ 0 60000 65536"/>
                <a:gd name="T7" fmla="*/ 0 60000 65536"/>
                <a:gd name="T8" fmla="*/ 0 60000 65536"/>
              </a:gdLst>
              <a:ahLst/>
              <a:cxnLst>
                <a:cxn ang="T6">
                  <a:pos x="T0" y="T1"/>
                </a:cxn>
                <a:cxn ang="T7">
                  <a:pos x="T2" y="T3"/>
                </a:cxn>
                <a:cxn ang="T8">
                  <a:pos x="T4" y="T5"/>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endParaRPr lang="en-US" dirty="0"/>
            </a:p>
          </p:txBody>
        </p:sp>
        <p:sp>
          <p:nvSpPr>
            <p:cNvPr id="33" name="Line 402">
              <a:extLst>
                <a:ext uri="{FF2B5EF4-FFF2-40B4-BE49-F238E27FC236}">
                  <a16:creationId xmlns:a16="http://schemas.microsoft.com/office/drawing/2014/main" id="{7EE2EADE-93CC-4505-A3AE-55DBA94BEA6B}"/>
                </a:ext>
              </a:extLst>
            </p:cNvPr>
            <p:cNvSpPr>
              <a:spLocks noChangeShapeType="1"/>
            </p:cNvSpPr>
            <p:nvPr/>
          </p:nvSpPr>
          <p:spPr bwMode="auto">
            <a:xfrm flipV="1">
              <a:off x="2300" y="2951"/>
              <a:ext cx="47" cy="83"/>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34" name="Freeform 403">
              <a:extLst>
                <a:ext uri="{FF2B5EF4-FFF2-40B4-BE49-F238E27FC236}">
                  <a16:creationId xmlns:a16="http://schemas.microsoft.com/office/drawing/2014/main" id="{6111498D-C221-4680-A454-A80C12FB59AF}"/>
                </a:ext>
              </a:extLst>
            </p:cNvPr>
            <p:cNvSpPr>
              <a:spLocks/>
            </p:cNvSpPr>
            <p:nvPr/>
          </p:nvSpPr>
          <p:spPr bwMode="auto">
            <a:xfrm>
              <a:off x="2317" y="3005"/>
              <a:ext cx="86" cy="27"/>
            </a:xfrm>
            <a:custGeom>
              <a:avLst/>
              <a:gdLst>
                <a:gd name="T0" fmla="*/ 1 w 172"/>
                <a:gd name="T1" fmla="*/ 0 h 55"/>
                <a:gd name="T2" fmla="*/ 0 w 172"/>
                <a:gd name="T3" fmla="*/ 0 h 55"/>
                <a:gd name="T4" fmla="*/ 3 w 172"/>
                <a:gd name="T5" fmla="*/ 0 h 55"/>
                <a:gd name="T6" fmla="*/ 3 w 172"/>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endParaRPr lang="en-US" dirty="0"/>
            </a:p>
          </p:txBody>
        </p:sp>
        <p:sp>
          <p:nvSpPr>
            <p:cNvPr id="35" name="Line 404">
              <a:extLst>
                <a:ext uri="{FF2B5EF4-FFF2-40B4-BE49-F238E27FC236}">
                  <a16:creationId xmlns:a16="http://schemas.microsoft.com/office/drawing/2014/main" id="{6C9D7E9B-CD0E-40DB-B7DC-BB6A7FEB0040}"/>
                </a:ext>
              </a:extLst>
            </p:cNvPr>
            <p:cNvSpPr>
              <a:spLocks noChangeShapeType="1"/>
            </p:cNvSpPr>
            <p:nvPr/>
          </p:nvSpPr>
          <p:spPr bwMode="auto">
            <a:xfrm flipH="1" flipV="1">
              <a:off x="2375" y="2960"/>
              <a:ext cx="46" cy="74"/>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36" name="Freeform 405">
              <a:extLst>
                <a:ext uri="{FF2B5EF4-FFF2-40B4-BE49-F238E27FC236}">
                  <a16:creationId xmlns:a16="http://schemas.microsoft.com/office/drawing/2014/main" id="{FB1CFC56-5F87-4BE9-A21D-F14C1CE4C0F8}"/>
                </a:ext>
              </a:extLst>
            </p:cNvPr>
            <p:cNvSpPr>
              <a:spLocks/>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endParaRPr lang="en-US" dirty="0"/>
            </a:p>
          </p:txBody>
        </p:sp>
        <p:sp>
          <p:nvSpPr>
            <p:cNvPr id="37" name="Freeform 406">
              <a:extLst>
                <a:ext uri="{FF2B5EF4-FFF2-40B4-BE49-F238E27FC236}">
                  <a16:creationId xmlns:a16="http://schemas.microsoft.com/office/drawing/2014/main" id="{189FFF24-4B39-4B1C-BF22-E9B568C3560B}"/>
                </a:ext>
              </a:extLst>
            </p:cNvPr>
            <p:cNvSpPr>
              <a:spLocks/>
            </p:cNvSpPr>
            <p:nvPr/>
          </p:nvSpPr>
          <p:spPr bwMode="auto">
            <a:xfrm>
              <a:off x="2290" y="3043"/>
              <a:ext cx="171" cy="1"/>
            </a:xfrm>
            <a:custGeom>
              <a:avLst/>
              <a:gdLst>
                <a:gd name="T0" fmla="*/ 5 w 343"/>
                <a:gd name="T1" fmla="*/ 0 h 1"/>
                <a:gd name="T2" fmla="*/ 0 w 343"/>
                <a:gd name="T3" fmla="*/ 0 h 1"/>
                <a:gd name="T4" fmla="*/ 5 w 343"/>
                <a:gd name="T5" fmla="*/ 0 h 1"/>
                <a:gd name="T6" fmla="*/ 0 60000 65536"/>
                <a:gd name="T7" fmla="*/ 0 60000 65536"/>
                <a:gd name="T8" fmla="*/ 0 60000 65536"/>
              </a:gdLst>
              <a:ahLst/>
              <a:cxnLst>
                <a:cxn ang="T6">
                  <a:pos x="T0" y="T1"/>
                </a:cxn>
                <a:cxn ang="T7">
                  <a:pos x="T2" y="T3"/>
                </a:cxn>
                <a:cxn ang="T8">
                  <a:pos x="T4" y="T5"/>
                </a:cxn>
              </a:cxnLst>
              <a:rect l="0" t="0" r="r" b="b"/>
              <a:pathLst>
                <a:path w="343" h="1">
                  <a:moveTo>
                    <a:pt x="343" y="0"/>
                  </a:moveTo>
                  <a:lnTo>
                    <a:pt x="0" y="0"/>
                  </a:lnTo>
                  <a:lnTo>
                    <a:pt x="343" y="0"/>
                  </a:lnTo>
                </a:path>
              </a:pathLst>
            </a:custGeom>
            <a:solidFill>
              <a:srgbClr val="3333FF"/>
            </a:solidFill>
            <a:ln w="6350">
              <a:solidFill>
                <a:srgbClr val="000000"/>
              </a:solidFill>
              <a:prstDash val="solid"/>
              <a:round/>
              <a:headEnd/>
              <a:tailEnd/>
            </a:ln>
          </p:spPr>
          <p:txBody>
            <a:bodyPr/>
            <a:lstStyle/>
            <a:p>
              <a:endParaRPr lang="en-US" dirty="0"/>
            </a:p>
          </p:txBody>
        </p:sp>
        <p:sp>
          <p:nvSpPr>
            <p:cNvPr id="38" name="Rectangle 407">
              <a:extLst>
                <a:ext uri="{FF2B5EF4-FFF2-40B4-BE49-F238E27FC236}">
                  <a16:creationId xmlns:a16="http://schemas.microsoft.com/office/drawing/2014/main" id="{5C6D6FF1-74AF-4386-B7E0-C12F2DF0F7FE}"/>
                </a:ext>
              </a:extLst>
            </p:cNvPr>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p>
              <a:endParaRPr lang="en-US" dirty="0"/>
            </a:p>
          </p:txBody>
        </p:sp>
        <p:sp>
          <p:nvSpPr>
            <p:cNvPr id="39" name="Freeform 408">
              <a:extLst>
                <a:ext uri="{FF2B5EF4-FFF2-40B4-BE49-F238E27FC236}">
                  <a16:creationId xmlns:a16="http://schemas.microsoft.com/office/drawing/2014/main" id="{32D27900-4400-4527-996C-574D347460D9}"/>
                </a:ext>
              </a:extLst>
            </p:cNvPr>
            <p:cNvSpPr>
              <a:spLocks noEditPoints="1"/>
            </p:cNvSpPr>
            <p:nvPr/>
          </p:nvSpPr>
          <p:spPr bwMode="auto">
            <a:xfrm>
              <a:off x="2281" y="2821"/>
              <a:ext cx="208" cy="175"/>
            </a:xfrm>
            <a:custGeom>
              <a:avLst/>
              <a:gdLst>
                <a:gd name="T0" fmla="*/ 1 w 415"/>
                <a:gd name="T1" fmla="*/ 1 h 350"/>
                <a:gd name="T2" fmla="*/ 1 w 415"/>
                <a:gd name="T3" fmla="*/ 2 h 350"/>
                <a:gd name="T4" fmla="*/ 1 w 415"/>
                <a:gd name="T5" fmla="*/ 3 h 350"/>
                <a:gd name="T6" fmla="*/ 1 w 415"/>
                <a:gd name="T7" fmla="*/ 3 h 350"/>
                <a:gd name="T8" fmla="*/ 2 w 415"/>
                <a:gd name="T9" fmla="*/ 4 h 350"/>
                <a:gd name="T10" fmla="*/ 3 w 415"/>
                <a:gd name="T11" fmla="*/ 5 h 350"/>
                <a:gd name="T12" fmla="*/ 4 w 415"/>
                <a:gd name="T13" fmla="*/ 5 h 350"/>
                <a:gd name="T14" fmla="*/ 5 w 415"/>
                <a:gd name="T15" fmla="*/ 6 h 350"/>
                <a:gd name="T16" fmla="*/ 6 w 415"/>
                <a:gd name="T17" fmla="*/ 6 h 350"/>
                <a:gd name="T18" fmla="*/ 6 w 415"/>
                <a:gd name="T19" fmla="*/ 6 h 350"/>
                <a:gd name="T20" fmla="*/ 7 w 415"/>
                <a:gd name="T21" fmla="*/ 5 h 350"/>
                <a:gd name="T22" fmla="*/ 7 w 415"/>
                <a:gd name="T23" fmla="*/ 5 h 350"/>
                <a:gd name="T24" fmla="*/ 6 w 415"/>
                <a:gd name="T25" fmla="*/ 5 h 350"/>
                <a:gd name="T26" fmla="*/ 6 w 415"/>
                <a:gd name="T27" fmla="*/ 5 h 350"/>
                <a:gd name="T28" fmla="*/ 5 w 415"/>
                <a:gd name="T29" fmla="*/ 5 h 350"/>
                <a:gd name="T30" fmla="*/ 4 w 415"/>
                <a:gd name="T31" fmla="*/ 5 h 350"/>
                <a:gd name="T32" fmla="*/ 3 w 415"/>
                <a:gd name="T33" fmla="*/ 4 h 350"/>
                <a:gd name="T34" fmla="*/ 2 w 415"/>
                <a:gd name="T35" fmla="*/ 3 h 350"/>
                <a:gd name="T36" fmla="*/ 2 w 415"/>
                <a:gd name="T37" fmla="*/ 3 h 350"/>
                <a:gd name="T38" fmla="*/ 1 w 415"/>
                <a:gd name="T39" fmla="*/ 2 h 350"/>
                <a:gd name="T40" fmla="*/ 1 w 415"/>
                <a:gd name="T41" fmla="*/ 1 h 350"/>
                <a:gd name="T42" fmla="*/ 1 w 415"/>
                <a:gd name="T43" fmla="*/ 1 h 350"/>
                <a:gd name="T44" fmla="*/ 1 w 415"/>
                <a:gd name="T45" fmla="*/ 1 h 350"/>
                <a:gd name="T46" fmla="*/ 1 w 415"/>
                <a:gd name="T47" fmla="*/ 0 h 350"/>
                <a:gd name="T48" fmla="*/ 1 w 415"/>
                <a:gd name="T49" fmla="*/ 1 h 350"/>
                <a:gd name="T50" fmla="*/ 2 w 415"/>
                <a:gd name="T51" fmla="*/ 1 h 350"/>
                <a:gd name="T52" fmla="*/ 3 w 415"/>
                <a:gd name="T53" fmla="*/ 1 h 350"/>
                <a:gd name="T54" fmla="*/ 4 w 415"/>
                <a:gd name="T55" fmla="*/ 2 h 350"/>
                <a:gd name="T56" fmla="*/ 5 w 415"/>
                <a:gd name="T57" fmla="*/ 2 h 350"/>
                <a:gd name="T58" fmla="*/ 6 w 415"/>
                <a:gd name="T59" fmla="*/ 3 h 350"/>
                <a:gd name="T60" fmla="*/ 6 w 415"/>
                <a:gd name="T61" fmla="*/ 4 h 350"/>
                <a:gd name="T62" fmla="*/ 7 w 415"/>
                <a:gd name="T63" fmla="*/ 4 h 350"/>
                <a:gd name="T64" fmla="*/ 7 w 415"/>
                <a:gd name="T65" fmla="*/ 5 h 350"/>
                <a:gd name="T66" fmla="*/ 7 w 415"/>
                <a:gd name="T67" fmla="*/ 5 h 350"/>
                <a:gd name="T68" fmla="*/ 7 w 415"/>
                <a:gd name="T69" fmla="*/ 5 h 350"/>
                <a:gd name="T70" fmla="*/ 6 w 415"/>
                <a:gd name="T71" fmla="*/ 5 h 350"/>
                <a:gd name="T72" fmla="*/ 6 w 415"/>
                <a:gd name="T73" fmla="*/ 5 h 350"/>
                <a:gd name="T74" fmla="*/ 5 w 415"/>
                <a:gd name="T75" fmla="*/ 5 h 350"/>
                <a:gd name="T76" fmla="*/ 4 w 415"/>
                <a:gd name="T77" fmla="*/ 4 h 350"/>
                <a:gd name="T78" fmla="*/ 3 w 415"/>
                <a:gd name="T79" fmla="*/ 4 h 350"/>
                <a:gd name="T80" fmla="*/ 2 w 415"/>
                <a:gd name="T81" fmla="*/ 3 h 350"/>
                <a:gd name="T82" fmla="*/ 1 w 415"/>
                <a:gd name="T83" fmla="*/ 2 h 350"/>
                <a:gd name="T84" fmla="*/ 1 w 415"/>
                <a:gd name="T85" fmla="*/ 2 h 350"/>
                <a:gd name="T86" fmla="*/ 1 w 415"/>
                <a:gd name="T87" fmla="*/ 1 h 350"/>
                <a:gd name="T88" fmla="*/ 1 w 415"/>
                <a:gd name="T89" fmla="*/ 1 h 3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endParaRPr lang="en-US" dirty="0"/>
            </a:p>
          </p:txBody>
        </p:sp>
        <p:sp>
          <p:nvSpPr>
            <p:cNvPr id="40" name="Line 409">
              <a:extLst>
                <a:ext uri="{FF2B5EF4-FFF2-40B4-BE49-F238E27FC236}">
                  <a16:creationId xmlns:a16="http://schemas.microsoft.com/office/drawing/2014/main" id="{6C89345C-E0F3-49CC-8CAF-50C9EB162C92}"/>
                </a:ext>
              </a:extLst>
            </p:cNvPr>
            <p:cNvSpPr>
              <a:spLocks noChangeShapeType="1"/>
            </p:cNvSpPr>
            <p:nvPr/>
          </p:nvSpPr>
          <p:spPr bwMode="auto">
            <a:xfrm flipH="1" flipV="1">
              <a:off x="2285" y="2824"/>
              <a:ext cx="136" cy="2"/>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41" name="Line 410">
              <a:extLst>
                <a:ext uri="{FF2B5EF4-FFF2-40B4-BE49-F238E27FC236}">
                  <a16:creationId xmlns:a16="http://schemas.microsoft.com/office/drawing/2014/main" id="{10E2F34B-DC43-4F23-BEBB-FF2F759C75B5}"/>
                </a:ext>
              </a:extLst>
            </p:cNvPr>
            <p:cNvSpPr>
              <a:spLocks noChangeShapeType="1"/>
            </p:cNvSpPr>
            <p:nvPr/>
          </p:nvSpPr>
          <p:spPr bwMode="auto">
            <a:xfrm flipH="1">
              <a:off x="2372" y="2826"/>
              <a:ext cx="49" cy="102"/>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42" name="Line 411">
              <a:extLst>
                <a:ext uri="{FF2B5EF4-FFF2-40B4-BE49-F238E27FC236}">
                  <a16:creationId xmlns:a16="http://schemas.microsoft.com/office/drawing/2014/main" id="{7535CD31-CB99-4BC3-883E-D4F3F9A08099}"/>
                </a:ext>
              </a:extLst>
            </p:cNvPr>
            <p:cNvSpPr>
              <a:spLocks noChangeShapeType="1"/>
            </p:cNvSpPr>
            <p:nvPr/>
          </p:nvSpPr>
          <p:spPr bwMode="auto">
            <a:xfrm>
              <a:off x="2421" y="2826"/>
              <a:ext cx="67" cy="144"/>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43" name="Freeform 412">
              <a:extLst>
                <a:ext uri="{FF2B5EF4-FFF2-40B4-BE49-F238E27FC236}">
                  <a16:creationId xmlns:a16="http://schemas.microsoft.com/office/drawing/2014/main" id="{68067713-9201-4FC9-9B28-5494751CC9CE}"/>
                </a:ext>
              </a:extLst>
            </p:cNvPr>
            <p:cNvSpPr>
              <a:spLocks/>
            </p:cNvSpPr>
            <p:nvPr/>
          </p:nvSpPr>
          <p:spPr bwMode="auto">
            <a:xfrm>
              <a:off x="2349" y="2902"/>
              <a:ext cx="51" cy="40"/>
            </a:xfrm>
            <a:custGeom>
              <a:avLst/>
              <a:gdLst>
                <a:gd name="T0" fmla="*/ 0 w 101"/>
                <a:gd name="T1" fmla="*/ 1 h 80"/>
                <a:gd name="T2" fmla="*/ 1 w 101"/>
                <a:gd name="T3" fmla="*/ 0 h 80"/>
                <a:gd name="T4" fmla="*/ 1 w 101"/>
                <a:gd name="T5" fmla="*/ 1 h 80"/>
                <a:gd name="T6" fmla="*/ 1 w 101"/>
                <a:gd name="T7" fmla="*/ 1 h 80"/>
                <a:gd name="T8" fmla="*/ 1 w 101"/>
                <a:gd name="T9" fmla="*/ 1 h 80"/>
                <a:gd name="T10" fmla="*/ 1 w 101"/>
                <a:gd name="T11" fmla="*/ 1 h 80"/>
                <a:gd name="T12" fmla="*/ 2 w 101"/>
                <a:gd name="T13" fmla="*/ 1 h 80"/>
                <a:gd name="T14" fmla="*/ 2 w 101"/>
                <a:gd name="T15" fmla="*/ 1 h 80"/>
                <a:gd name="T16" fmla="*/ 2 w 101"/>
                <a:gd name="T17" fmla="*/ 1 h 80"/>
                <a:gd name="T18" fmla="*/ 2 w 101"/>
                <a:gd name="T19" fmla="*/ 1 h 80"/>
                <a:gd name="T20" fmla="*/ 2 w 101"/>
                <a:gd name="T21" fmla="*/ 2 h 80"/>
                <a:gd name="T22" fmla="*/ 2 w 101"/>
                <a:gd name="T23" fmla="*/ 2 h 80"/>
                <a:gd name="T24" fmla="*/ 2 w 101"/>
                <a:gd name="T25" fmla="*/ 2 h 80"/>
                <a:gd name="T26" fmla="*/ 2 w 101"/>
                <a:gd name="T27" fmla="*/ 2 h 80"/>
                <a:gd name="T28" fmla="*/ 2 w 101"/>
                <a:gd name="T29" fmla="*/ 2 h 80"/>
                <a:gd name="T30" fmla="*/ 2 w 101"/>
                <a:gd name="T31" fmla="*/ 2 h 80"/>
                <a:gd name="T32" fmla="*/ 1 w 101"/>
                <a:gd name="T33" fmla="*/ 1 h 80"/>
                <a:gd name="T34" fmla="*/ 1 w 101"/>
                <a:gd name="T35" fmla="*/ 1 h 80"/>
                <a:gd name="T36" fmla="*/ 1 w 101"/>
                <a:gd name="T37" fmla="*/ 1 h 80"/>
                <a:gd name="T38" fmla="*/ 1 w 101"/>
                <a:gd name="T39" fmla="*/ 1 h 80"/>
                <a:gd name="T40" fmla="*/ 1 w 101"/>
                <a:gd name="T41" fmla="*/ 1 h 80"/>
                <a:gd name="T42" fmla="*/ 0 w 101"/>
                <a:gd name="T43" fmla="*/ 1 h 80"/>
                <a:gd name="T44" fmla="*/ 0 w 101"/>
                <a:gd name="T45" fmla="*/ 1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endParaRPr lang="en-US" dirty="0"/>
            </a:p>
          </p:txBody>
        </p:sp>
      </p:grpSp>
      <p:grpSp>
        <p:nvGrpSpPr>
          <p:cNvPr id="44" name="Group 413">
            <a:extLst>
              <a:ext uri="{FF2B5EF4-FFF2-40B4-BE49-F238E27FC236}">
                <a16:creationId xmlns:a16="http://schemas.microsoft.com/office/drawing/2014/main" id="{60A1E3D9-6E92-4543-8441-C069B4EEA187}"/>
              </a:ext>
            </a:extLst>
          </p:cNvPr>
          <p:cNvGrpSpPr>
            <a:grpSpLocks/>
          </p:cNvGrpSpPr>
          <p:nvPr/>
        </p:nvGrpSpPr>
        <p:grpSpPr bwMode="auto">
          <a:xfrm flipH="1">
            <a:off x="5694363" y="5819229"/>
            <a:ext cx="298450" cy="211138"/>
            <a:chOff x="2274" y="2821"/>
            <a:chExt cx="215" cy="238"/>
          </a:xfrm>
        </p:grpSpPr>
        <p:sp>
          <p:nvSpPr>
            <p:cNvPr id="45" name="Freeform 414">
              <a:extLst>
                <a:ext uri="{FF2B5EF4-FFF2-40B4-BE49-F238E27FC236}">
                  <a16:creationId xmlns:a16="http://schemas.microsoft.com/office/drawing/2014/main" id="{9B4DC76E-AF36-4830-8623-30F4BFCB2465}"/>
                </a:ext>
              </a:extLst>
            </p:cNvPr>
            <p:cNvSpPr>
              <a:spLocks noEditPoints="1"/>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6 w 430"/>
                <a:gd name="T19" fmla="*/ 1 h 50"/>
                <a:gd name="T20" fmla="*/ 1 w 430"/>
                <a:gd name="T21" fmla="*/ 1 h 50"/>
                <a:gd name="T22" fmla="*/ 6 w 430"/>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46" name="Line 415">
              <a:extLst>
                <a:ext uri="{FF2B5EF4-FFF2-40B4-BE49-F238E27FC236}">
                  <a16:creationId xmlns:a16="http://schemas.microsoft.com/office/drawing/2014/main" id="{20DFFFD1-739D-4C93-9905-66109EBB25F2}"/>
                </a:ext>
              </a:extLst>
            </p:cNvPr>
            <p:cNvSpPr>
              <a:spLocks noChangeShapeType="1"/>
            </p:cNvSpPr>
            <p:nvPr/>
          </p:nvSpPr>
          <p:spPr bwMode="auto">
            <a:xfrm>
              <a:off x="2317" y="2951"/>
              <a:ext cx="30"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47" name="Freeform 416">
              <a:extLst>
                <a:ext uri="{FF2B5EF4-FFF2-40B4-BE49-F238E27FC236}">
                  <a16:creationId xmlns:a16="http://schemas.microsoft.com/office/drawing/2014/main" id="{D464E5DD-4F1B-489C-9FB7-612C83D451BF}"/>
                </a:ext>
              </a:extLst>
            </p:cNvPr>
            <p:cNvSpPr>
              <a:spLocks/>
            </p:cNvSpPr>
            <p:nvPr/>
          </p:nvSpPr>
          <p:spPr bwMode="auto">
            <a:xfrm>
              <a:off x="2317" y="2923"/>
              <a:ext cx="44" cy="109"/>
            </a:xfrm>
            <a:custGeom>
              <a:avLst/>
              <a:gdLst>
                <a:gd name="T0" fmla="*/ 2 w 87"/>
                <a:gd name="T1" fmla="*/ 3 h 219"/>
                <a:gd name="T2" fmla="*/ 0 w 87"/>
                <a:gd name="T3" fmla="*/ 0 h 219"/>
                <a:gd name="T4" fmla="*/ 1 w 87"/>
                <a:gd name="T5" fmla="*/ 0 h 219"/>
                <a:gd name="T6" fmla="*/ 0 60000 65536"/>
                <a:gd name="T7" fmla="*/ 0 60000 65536"/>
                <a:gd name="T8" fmla="*/ 0 60000 65536"/>
              </a:gdLst>
              <a:ahLst/>
              <a:cxnLst>
                <a:cxn ang="T6">
                  <a:pos x="T0" y="T1"/>
                </a:cxn>
                <a:cxn ang="T7">
                  <a:pos x="T2" y="T3"/>
                </a:cxn>
                <a:cxn ang="T8">
                  <a:pos x="T4" y="T5"/>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endParaRPr lang="en-US" dirty="0"/>
            </a:p>
          </p:txBody>
        </p:sp>
        <p:sp>
          <p:nvSpPr>
            <p:cNvPr id="48" name="Line 417">
              <a:extLst>
                <a:ext uri="{FF2B5EF4-FFF2-40B4-BE49-F238E27FC236}">
                  <a16:creationId xmlns:a16="http://schemas.microsoft.com/office/drawing/2014/main" id="{9A40D0A5-89CB-4AF9-93D9-CA1BEAC14AE9}"/>
                </a:ext>
              </a:extLst>
            </p:cNvPr>
            <p:cNvSpPr>
              <a:spLocks noChangeShapeType="1"/>
            </p:cNvSpPr>
            <p:nvPr/>
          </p:nvSpPr>
          <p:spPr bwMode="auto">
            <a:xfrm flipV="1">
              <a:off x="2300" y="2951"/>
              <a:ext cx="47" cy="83"/>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49" name="Freeform 418">
              <a:extLst>
                <a:ext uri="{FF2B5EF4-FFF2-40B4-BE49-F238E27FC236}">
                  <a16:creationId xmlns:a16="http://schemas.microsoft.com/office/drawing/2014/main" id="{26C1BE91-6892-4C2B-85D7-9A9AABDE2D9E}"/>
                </a:ext>
              </a:extLst>
            </p:cNvPr>
            <p:cNvSpPr>
              <a:spLocks/>
            </p:cNvSpPr>
            <p:nvPr/>
          </p:nvSpPr>
          <p:spPr bwMode="auto">
            <a:xfrm>
              <a:off x="2317" y="3005"/>
              <a:ext cx="86" cy="27"/>
            </a:xfrm>
            <a:custGeom>
              <a:avLst/>
              <a:gdLst>
                <a:gd name="T0" fmla="*/ 1 w 172"/>
                <a:gd name="T1" fmla="*/ 0 h 55"/>
                <a:gd name="T2" fmla="*/ 0 w 172"/>
                <a:gd name="T3" fmla="*/ 0 h 55"/>
                <a:gd name="T4" fmla="*/ 3 w 172"/>
                <a:gd name="T5" fmla="*/ 0 h 55"/>
                <a:gd name="T6" fmla="*/ 3 w 172"/>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endParaRPr lang="en-US" dirty="0"/>
            </a:p>
          </p:txBody>
        </p:sp>
        <p:sp>
          <p:nvSpPr>
            <p:cNvPr id="50" name="Line 419">
              <a:extLst>
                <a:ext uri="{FF2B5EF4-FFF2-40B4-BE49-F238E27FC236}">
                  <a16:creationId xmlns:a16="http://schemas.microsoft.com/office/drawing/2014/main" id="{538C4120-1124-4624-A4EA-07953DF37221}"/>
                </a:ext>
              </a:extLst>
            </p:cNvPr>
            <p:cNvSpPr>
              <a:spLocks noChangeShapeType="1"/>
            </p:cNvSpPr>
            <p:nvPr/>
          </p:nvSpPr>
          <p:spPr bwMode="auto">
            <a:xfrm flipH="1" flipV="1">
              <a:off x="2375" y="2960"/>
              <a:ext cx="46" cy="74"/>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51" name="Freeform 420">
              <a:extLst>
                <a:ext uri="{FF2B5EF4-FFF2-40B4-BE49-F238E27FC236}">
                  <a16:creationId xmlns:a16="http://schemas.microsoft.com/office/drawing/2014/main" id="{930BA99A-587D-4550-88F3-38021E82561E}"/>
                </a:ext>
              </a:extLst>
            </p:cNvPr>
            <p:cNvSpPr>
              <a:spLocks/>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endParaRPr lang="en-US" dirty="0"/>
            </a:p>
          </p:txBody>
        </p:sp>
        <p:sp>
          <p:nvSpPr>
            <p:cNvPr id="52" name="Freeform 421">
              <a:extLst>
                <a:ext uri="{FF2B5EF4-FFF2-40B4-BE49-F238E27FC236}">
                  <a16:creationId xmlns:a16="http://schemas.microsoft.com/office/drawing/2014/main" id="{4D3053ED-9389-4D14-A3DB-56D529FFA219}"/>
                </a:ext>
              </a:extLst>
            </p:cNvPr>
            <p:cNvSpPr>
              <a:spLocks/>
            </p:cNvSpPr>
            <p:nvPr/>
          </p:nvSpPr>
          <p:spPr bwMode="auto">
            <a:xfrm>
              <a:off x="2290" y="3043"/>
              <a:ext cx="171" cy="1"/>
            </a:xfrm>
            <a:custGeom>
              <a:avLst/>
              <a:gdLst>
                <a:gd name="T0" fmla="*/ 5 w 343"/>
                <a:gd name="T1" fmla="*/ 0 h 1"/>
                <a:gd name="T2" fmla="*/ 0 w 343"/>
                <a:gd name="T3" fmla="*/ 0 h 1"/>
                <a:gd name="T4" fmla="*/ 5 w 343"/>
                <a:gd name="T5" fmla="*/ 0 h 1"/>
                <a:gd name="T6" fmla="*/ 0 60000 65536"/>
                <a:gd name="T7" fmla="*/ 0 60000 65536"/>
                <a:gd name="T8" fmla="*/ 0 60000 65536"/>
              </a:gdLst>
              <a:ahLst/>
              <a:cxnLst>
                <a:cxn ang="T6">
                  <a:pos x="T0" y="T1"/>
                </a:cxn>
                <a:cxn ang="T7">
                  <a:pos x="T2" y="T3"/>
                </a:cxn>
                <a:cxn ang="T8">
                  <a:pos x="T4" y="T5"/>
                </a:cxn>
              </a:cxnLst>
              <a:rect l="0" t="0" r="r" b="b"/>
              <a:pathLst>
                <a:path w="343" h="1">
                  <a:moveTo>
                    <a:pt x="343" y="0"/>
                  </a:moveTo>
                  <a:lnTo>
                    <a:pt x="0" y="0"/>
                  </a:lnTo>
                  <a:lnTo>
                    <a:pt x="343" y="0"/>
                  </a:lnTo>
                </a:path>
              </a:pathLst>
            </a:custGeom>
            <a:solidFill>
              <a:srgbClr val="3333FF"/>
            </a:solidFill>
            <a:ln w="6350">
              <a:solidFill>
                <a:srgbClr val="000000"/>
              </a:solidFill>
              <a:prstDash val="solid"/>
              <a:round/>
              <a:headEnd/>
              <a:tailEnd/>
            </a:ln>
          </p:spPr>
          <p:txBody>
            <a:bodyPr/>
            <a:lstStyle/>
            <a:p>
              <a:endParaRPr lang="en-US" dirty="0"/>
            </a:p>
          </p:txBody>
        </p:sp>
        <p:sp>
          <p:nvSpPr>
            <p:cNvPr id="53" name="Rectangle 422">
              <a:extLst>
                <a:ext uri="{FF2B5EF4-FFF2-40B4-BE49-F238E27FC236}">
                  <a16:creationId xmlns:a16="http://schemas.microsoft.com/office/drawing/2014/main" id="{BB01D687-DE1B-4588-A55F-A3C9ACCADD4F}"/>
                </a:ext>
              </a:extLst>
            </p:cNvPr>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p>
              <a:endParaRPr lang="en-US" dirty="0"/>
            </a:p>
          </p:txBody>
        </p:sp>
        <p:sp>
          <p:nvSpPr>
            <p:cNvPr id="54" name="Freeform 423">
              <a:extLst>
                <a:ext uri="{FF2B5EF4-FFF2-40B4-BE49-F238E27FC236}">
                  <a16:creationId xmlns:a16="http://schemas.microsoft.com/office/drawing/2014/main" id="{038D29B7-FE95-4277-8086-34CC21987532}"/>
                </a:ext>
              </a:extLst>
            </p:cNvPr>
            <p:cNvSpPr>
              <a:spLocks noEditPoints="1"/>
            </p:cNvSpPr>
            <p:nvPr/>
          </p:nvSpPr>
          <p:spPr bwMode="auto">
            <a:xfrm>
              <a:off x="2281" y="2821"/>
              <a:ext cx="208" cy="175"/>
            </a:xfrm>
            <a:custGeom>
              <a:avLst/>
              <a:gdLst>
                <a:gd name="T0" fmla="*/ 1 w 415"/>
                <a:gd name="T1" fmla="*/ 1 h 350"/>
                <a:gd name="T2" fmla="*/ 1 w 415"/>
                <a:gd name="T3" fmla="*/ 2 h 350"/>
                <a:gd name="T4" fmla="*/ 1 w 415"/>
                <a:gd name="T5" fmla="*/ 3 h 350"/>
                <a:gd name="T6" fmla="*/ 1 w 415"/>
                <a:gd name="T7" fmla="*/ 3 h 350"/>
                <a:gd name="T8" fmla="*/ 2 w 415"/>
                <a:gd name="T9" fmla="*/ 4 h 350"/>
                <a:gd name="T10" fmla="*/ 3 w 415"/>
                <a:gd name="T11" fmla="*/ 5 h 350"/>
                <a:gd name="T12" fmla="*/ 4 w 415"/>
                <a:gd name="T13" fmla="*/ 5 h 350"/>
                <a:gd name="T14" fmla="*/ 5 w 415"/>
                <a:gd name="T15" fmla="*/ 6 h 350"/>
                <a:gd name="T16" fmla="*/ 6 w 415"/>
                <a:gd name="T17" fmla="*/ 6 h 350"/>
                <a:gd name="T18" fmla="*/ 6 w 415"/>
                <a:gd name="T19" fmla="*/ 6 h 350"/>
                <a:gd name="T20" fmla="*/ 7 w 415"/>
                <a:gd name="T21" fmla="*/ 5 h 350"/>
                <a:gd name="T22" fmla="*/ 7 w 415"/>
                <a:gd name="T23" fmla="*/ 5 h 350"/>
                <a:gd name="T24" fmla="*/ 6 w 415"/>
                <a:gd name="T25" fmla="*/ 5 h 350"/>
                <a:gd name="T26" fmla="*/ 6 w 415"/>
                <a:gd name="T27" fmla="*/ 5 h 350"/>
                <a:gd name="T28" fmla="*/ 5 w 415"/>
                <a:gd name="T29" fmla="*/ 5 h 350"/>
                <a:gd name="T30" fmla="*/ 4 w 415"/>
                <a:gd name="T31" fmla="*/ 5 h 350"/>
                <a:gd name="T32" fmla="*/ 3 w 415"/>
                <a:gd name="T33" fmla="*/ 4 h 350"/>
                <a:gd name="T34" fmla="*/ 2 w 415"/>
                <a:gd name="T35" fmla="*/ 3 h 350"/>
                <a:gd name="T36" fmla="*/ 2 w 415"/>
                <a:gd name="T37" fmla="*/ 3 h 350"/>
                <a:gd name="T38" fmla="*/ 1 w 415"/>
                <a:gd name="T39" fmla="*/ 2 h 350"/>
                <a:gd name="T40" fmla="*/ 1 w 415"/>
                <a:gd name="T41" fmla="*/ 1 h 350"/>
                <a:gd name="T42" fmla="*/ 1 w 415"/>
                <a:gd name="T43" fmla="*/ 1 h 350"/>
                <a:gd name="T44" fmla="*/ 1 w 415"/>
                <a:gd name="T45" fmla="*/ 1 h 350"/>
                <a:gd name="T46" fmla="*/ 1 w 415"/>
                <a:gd name="T47" fmla="*/ 0 h 350"/>
                <a:gd name="T48" fmla="*/ 1 w 415"/>
                <a:gd name="T49" fmla="*/ 1 h 350"/>
                <a:gd name="T50" fmla="*/ 2 w 415"/>
                <a:gd name="T51" fmla="*/ 1 h 350"/>
                <a:gd name="T52" fmla="*/ 3 w 415"/>
                <a:gd name="T53" fmla="*/ 1 h 350"/>
                <a:gd name="T54" fmla="*/ 4 w 415"/>
                <a:gd name="T55" fmla="*/ 2 h 350"/>
                <a:gd name="T56" fmla="*/ 5 w 415"/>
                <a:gd name="T57" fmla="*/ 2 h 350"/>
                <a:gd name="T58" fmla="*/ 6 w 415"/>
                <a:gd name="T59" fmla="*/ 3 h 350"/>
                <a:gd name="T60" fmla="*/ 6 w 415"/>
                <a:gd name="T61" fmla="*/ 4 h 350"/>
                <a:gd name="T62" fmla="*/ 7 w 415"/>
                <a:gd name="T63" fmla="*/ 4 h 350"/>
                <a:gd name="T64" fmla="*/ 7 w 415"/>
                <a:gd name="T65" fmla="*/ 5 h 350"/>
                <a:gd name="T66" fmla="*/ 7 w 415"/>
                <a:gd name="T67" fmla="*/ 5 h 350"/>
                <a:gd name="T68" fmla="*/ 7 w 415"/>
                <a:gd name="T69" fmla="*/ 5 h 350"/>
                <a:gd name="T70" fmla="*/ 6 w 415"/>
                <a:gd name="T71" fmla="*/ 5 h 350"/>
                <a:gd name="T72" fmla="*/ 6 w 415"/>
                <a:gd name="T73" fmla="*/ 5 h 350"/>
                <a:gd name="T74" fmla="*/ 5 w 415"/>
                <a:gd name="T75" fmla="*/ 5 h 350"/>
                <a:gd name="T76" fmla="*/ 4 w 415"/>
                <a:gd name="T77" fmla="*/ 4 h 350"/>
                <a:gd name="T78" fmla="*/ 3 w 415"/>
                <a:gd name="T79" fmla="*/ 4 h 350"/>
                <a:gd name="T80" fmla="*/ 2 w 415"/>
                <a:gd name="T81" fmla="*/ 3 h 350"/>
                <a:gd name="T82" fmla="*/ 1 w 415"/>
                <a:gd name="T83" fmla="*/ 2 h 350"/>
                <a:gd name="T84" fmla="*/ 1 w 415"/>
                <a:gd name="T85" fmla="*/ 2 h 350"/>
                <a:gd name="T86" fmla="*/ 1 w 415"/>
                <a:gd name="T87" fmla="*/ 1 h 350"/>
                <a:gd name="T88" fmla="*/ 1 w 415"/>
                <a:gd name="T89" fmla="*/ 1 h 3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endParaRPr lang="en-US" dirty="0"/>
            </a:p>
          </p:txBody>
        </p:sp>
        <p:sp>
          <p:nvSpPr>
            <p:cNvPr id="55" name="Line 424">
              <a:extLst>
                <a:ext uri="{FF2B5EF4-FFF2-40B4-BE49-F238E27FC236}">
                  <a16:creationId xmlns:a16="http://schemas.microsoft.com/office/drawing/2014/main" id="{4F578B61-819B-4603-8E3B-216641B4FBB8}"/>
                </a:ext>
              </a:extLst>
            </p:cNvPr>
            <p:cNvSpPr>
              <a:spLocks noChangeShapeType="1"/>
            </p:cNvSpPr>
            <p:nvPr/>
          </p:nvSpPr>
          <p:spPr bwMode="auto">
            <a:xfrm flipH="1" flipV="1">
              <a:off x="2285" y="2824"/>
              <a:ext cx="136" cy="2"/>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56" name="Line 425">
              <a:extLst>
                <a:ext uri="{FF2B5EF4-FFF2-40B4-BE49-F238E27FC236}">
                  <a16:creationId xmlns:a16="http://schemas.microsoft.com/office/drawing/2014/main" id="{1BF07BC6-F3F8-4C39-B236-EC485C928CAC}"/>
                </a:ext>
              </a:extLst>
            </p:cNvPr>
            <p:cNvSpPr>
              <a:spLocks noChangeShapeType="1"/>
            </p:cNvSpPr>
            <p:nvPr/>
          </p:nvSpPr>
          <p:spPr bwMode="auto">
            <a:xfrm flipH="1">
              <a:off x="2372" y="2826"/>
              <a:ext cx="49" cy="102"/>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57" name="Line 426">
              <a:extLst>
                <a:ext uri="{FF2B5EF4-FFF2-40B4-BE49-F238E27FC236}">
                  <a16:creationId xmlns:a16="http://schemas.microsoft.com/office/drawing/2014/main" id="{DA8DE614-2BE0-4127-81F1-B7658E9866F1}"/>
                </a:ext>
              </a:extLst>
            </p:cNvPr>
            <p:cNvSpPr>
              <a:spLocks noChangeShapeType="1"/>
            </p:cNvSpPr>
            <p:nvPr/>
          </p:nvSpPr>
          <p:spPr bwMode="auto">
            <a:xfrm>
              <a:off x="2421" y="2826"/>
              <a:ext cx="67" cy="144"/>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58" name="Freeform 427">
              <a:extLst>
                <a:ext uri="{FF2B5EF4-FFF2-40B4-BE49-F238E27FC236}">
                  <a16:creationId xmlns:a16="http://schemas.microsoft.com/office/drawing/2014/main" id="{688DFC38-6C33-40A7-8D43-B84846E6DCED}"/>
                </a:ext>
              </a:extLst>
            </p:cNvPr>
            <p:cNvSpPr>
              <a:spLocks/>
            </p:cNvSpPr>
            <p:nvPr/>
          </p:nvSpPr>
          <p:spPr bwMode="auto">
            <a:xfrm>
              <a:off x="2349" y="2902"/>
              <a:ext cx="51" cy="40"/>
            </a:xfrm>
            <a:custGeom>
              <a:avLst/>
              <a:gdLst>
                <a:gd name="T0" fmla="*/ 0 w 101"/>
                <a:gd name="T1" fmla="*/ 1 h 80"/>
                <a:gd name="T2" fmla="*/ 1 w 101"/>
                <a:gd name="T3" fmla="*/ 0 h 80"/>
                <a:gd name="T4" fmla="*/ 1 w 101"/>
                <a:gd name="T5" fmla="*/ 1 h 80"/>
                <a:gd name="T6" fmla="*/ 1 w 101"/>
                <a:gd name="T7" fmla="*/ 1 h 80"/>
                <a:gd name="T8" fmla="*/ 1 w 101"/>
                <a:gd name="T9" fmla="*/ 1 h 80"/>
                <a:gd name="T10" fmla="*/ 1 w 101"/>
                <a:gd name="T11" fmla="*/ 1 h 80"/>
                <a:gd name="T12" fmla="*/ 2 w 101"/>
                <a:gd name="T13" fmla="*/ 1 h 80"/>
                <a:gd name="T14" fmla="*/ 2 w 101"/>
                <a:gd name="T15" fmla="*/ 1 h 80"/>
                <a:gd name="T16" fmla="*/ 2 w 101"/>
                <a:gd name="T17" fmla="*/ 1 h 80"/>
                <a:gd name="T18" fmla="*/ 2 w 101"/>
                <a:gd name="T19" fmla="*/ 1 h 80"/>
                <a:gd name="T20" fmla="*/ 2 w 101"/>
                <a:gd name="T21" fmla="*/ 2 h 80"/>
                <a:gd name="T22" fmla="*/ 2 w 101"/>
                <a:gd name="T23" fmla="*/ 2 h 80"/>
                <a:gd name="T24" fmla="*/ 2 w 101"/>
                <a:gd name="T25" fmla="*/ 2 h 80"/>
                <a:gd name="T26" fmla="*/ 2 w 101"/>
                <a:gd name="T27" fmla="*/ 2 h 80"/>
                <a:gd name="T28" fmla="*/ 2 w 101"/>
                <a:gd name="T29" fmla="*/ 2 h 80"/>
                <a:gd name="T30" fmla="*/ 2 w 101"/>
                <a:gd name="T31" fmla="*/ 2 h 80"/>
                <a:gd name="T32" fmla="*/ 1 w 101"/>
                <a:gd name="T33" fmla="*/ 1 h 80"/>
                <a:gd name="T34" fmla="*/ 1 w 101"/>
                <a:gd name="T35" fmla="*/ 1 h 80"/>
                <a:gd name="T36" fmla="*/ 1 w 101"/>
                <a:gd name="T37" fmla="*/ 1 h 80"/>
                <a:gd name="T38" fmla="*/ 1 w 101"/>
                <a:gd name="T39" fmla="*/ 1 h 80"/>
                <a:gd name="T40" fmla="*/ 1 w 101"/>
                <a:gd name="T41" fmla="*/ 1 h 80"/>
                <a:gd name="T42" fmla="*/ 0 w 101"/>
                <a:gd name="T43" fmla="*/ 1 h 80"/>
                <a:gd name="T44" fmla="*/ 0 w 101"/>
                <a:gd name="T45" fmla="*/ 1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endParaRPr lang="en-US" dirty="0"/>
            </a:p>
          </p:txBody>
        </p:sp>
      </p:grpSp>
      <p:pic>
        <p:nvPicPr>
          <p:cNvPr id="59" name="Picture 429" descr="MMj03957750000[1]">
            <a:extLst>
              <a:ext uri="{FF2B5EF4-FFF2-40B4-BE49-F238E27FC236}">
                <a16:creationId xmlns:a16="http://schemas.microsoft.com/office/drawing/2014/main" id="{BBFC5B2D-3AAC-4048-A4CB-39DDFBFFE138}"/>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081588" y="5096917"/>
            <a:ext cx="561975"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 name="Picture 432" descr="cocktail">
            <a:extLst>
              <a:ext uri="{FF2B5EF4-FFF2-40B4-BE49-F238E27FC236}">
                <a16:creationId xmlns:a16="http://schemas.microsoft.com/office/drawing/2014/main" id="{E27D3792-5A72-4401-8514-2F0BC5E7CE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9063" y="5015954"/>
            <a:ext cx="2030412" cy="104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1" name="Line 434">
            <a:extLst>
              <a:ext uri="{FF2B5EF4-FFF2-40B4-BE49-F238E27FC236}">
                <a16:creationId xmlns:a16="http://schemas.microsoft.com/office/drawing/2014/main" id="{1EAAAB16-4701-4F7F-B8D9-DC4F2F352482}"/>
              </a:ext>
            </a:extLst>
          </p:cNvPr>
          <p:cNvSpPr>
            <a:spLocks noChangeShapeType="1"/>
          </p:cNvSpPr>
          <p:nvPr/>
        </p:nvSpPr>
        <p:spPr bwMode="auto">
          <a:xfrm>
            <a:off x="1708150" y="5074692"/>
            <a:ext cx="242888" cy="158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62" name="Line 435">
            <a:extLst>
              <a:ext uri="{FF2B5EF4-FFF2-40B4-BE49-F238E27FC236}">
                <a16:creationId xmlns:a16="http://schemas.microsoft.com/office/drawing/2014/main" id="{399A061F-5562-4D16-9E84-A14DDAC1F3FC}"/>
              </a:ext>
            </a:extLst>
          </p:cNvPr>
          <p:cNvSpPr>
            <a:spLocks noChangeShapeType="1"/>
          </p:cNvSpPr>
          <p:nvPr/>
        </p:nvSpPr>
        <p:spPr bwMode="auto">
          <a:xfrm>
            <a:off x="1708150" y="5074692"/>
            <a:ext cx="242888" cy="158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63" name="Line 436">
            <a:extLst>
              <a:ext uri="{FF2B5EF4-FFF2-40B4-BE49-F238E27FC236}">
                <a16:creationId xmlns:a16="http://schemas.microsoft.com/office/drawing/2014/main" id="{A1C625C4-F982-47E0-9B27-FB38EEE288D0}"/>
              </a:ext>
            </a:extLst>
          </p:cNvPr>
          <p:cNvSpPr>
            <a:spLocks noChangeShapeType="1"/>
          </p:cNvSpPr>
          <p:nvPr/>
        </p:nvSpPr>
        <p:spPr bwMode="auto">
          <a:xfrm>
            <a:off x="1639888" y="5711279"/>
            <a:ext cx="190500" cy="15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64" name="Group 506">
            <a:extLst>
              <a:ext uri="{FF2B5EF4-FFF2-40B4-BE49-F238E27FC236}">
                <a16:creationId xmlns:a16="http://schemas.microsoft.com/office/drawing/2014/main" id="{62E381D1-323F-4CD8-80A1-690FF19A6DA6}"/>
              </a:ext>
            </a:extLst>
          </p:cNvPr>
          <p:cNvGrpSpPr>
            <a:grpSpLocks/>
          </p:cNvGrpSpPr>
          <p:nvPr/>
        </p:nvGrpSpPr>
        <p:grpSpPr bwMode="auto">
          <a:xfrm flipH="1">
            <a:off x="977900" y="5587454"/>
            <a:ext cx="501650" cy="512763"/>
            <a:chOff x="2839" y="3501"/>
            <a:chExt cx="755" cy="803"/>
          </a:xfrm>
        </p:grpSpPr>
        <p:pic>
          <p:nvPicPr>
            <p:cNvPr id="65" name="Picture 507" descr="desktop_computer_stylized_medium">
              <a:extLst>
                <a:ext uri="{FF2B5EF4-FFF2-40B4-BE49-F238E27FC236}">
                  <a16:creationId xmlns:a16="http://schemas.microsoft.com/office/drawing/2014/main" id="{ED8D5266-7FB1-463C-98F5-59BD0679EE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6" name="Freeform 508">
              <a:extLst>
                <a:ext uri="{FF2B5EF4-FFF2-40B4-BE49-F238E27FC236}">
                  <a16:creationId xmlns:a16="http://schemas.microsoft.com/office/drawing/2014/main" id="{3C972D02-5238-41A9-8FF9-157243045F9D}"/>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67" name="Group 621">
            <a:extLst>
              <a:ext uri="{FF2B5EF4-FFF2-40B4-BE49-F238E27FC236}">
                <a16:creationId xmlns:a16="http://schemas.microsoft.com/office/drawing/2014/main" id="{0F136E6A-6761-49BB-BCEB-4C023F7CD979}"/>
              </a:ext>
            </a:extLst>
          </p:cNvPr>
          <p:cNvGrpSpPr>
            <a:grpSpLocks/>
          </p:cNvGrpSpPr>
          <p:nvPr/>
        </p:nvGrpSpPr>
        <p:grpSpPr bwMode="auto">
          <a:xfrm>
            <a:off x="3038475" y="4633367"/>
            <a:ext cx="635000" cy="485775"/>
            <a:chOff x="3061" y="2530"/>
            <a:chExt cx="400" cy="306"/>
          </a:xfrm>
        </p:grpSpPr>
        <p:grpSp>
          <p:nvGrpSpPr>
            <p:cNvPr id="68" name="Group 494">
              <a:extLst>
                <a:ext uri="{FF2B5EF4-FFF2-40B4-BE49-F238E27FC236}">
                  <a16:creationId xmlns:a16="http://schemas.microsoft.com/office/drawing/2014/main" id="{0AF2454C-1893-47D5-B747-2D72D6451C59}"/>
                </a:ext>
              </a:extLst>
            </p:cNvPr>
            <p:cNvGrpSpPr>
              <a:grpSpLocks/>
            </p:cNvGrpSpPr>
            <p:nvPr/>
          </p:nvGrpSpPr>
          <p:grpSpPr bwMode="auto">
            <a:xfrm>
              <a:off x="3061" y="2530"/>
              <a:ext cx="327" cy="81"/>
              <a:chOff x="2199" y="955"/>
              <a:chExt cx="2547" cy="506"/>
            </a:xfrm>
          </p:grpSpPr>
          <p:sp>
            <p:nvSpPr>
              <p:cNvPr id="93" name="Freeform 495">
                <a:extLst>
                  <a:ext uri="{FF2B5EF4-FFF2-40B4-BE49-F238E27FC236}">
                    <a16:creationId xmlns:a16="http://schemas.microsoft.com/office/drawing/2014/main" id="{B483DF94-A9AD-4132-BBC6-42C220FEDE61}"/>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94" name="Freeform 496">
                <a:extLst>
                  <a:ext uri="{FF2B5EF4-FFF2-40B4-BE49-F238E27FC236}">
                    <a16:creationId xmlns:a16="http://schemas.microsoft.com/office/drawing/2014/main" id="{A6BF8E8E-BE3D-44A0-BBF7-BC6267404559}"/>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95" name="Freeform 497">
                <a:extLst>
                  <a:ext uri="{FF2B5EF4-FFF2-40B4-BE49-F238E27FC236}">
                    <a16:creationId xmlns:a16="http://schemas.microsoft.com/office/drawing/2014/main" id="{A8D233E4-5112-4AA5-BD1C-177AAE78AF6D}"/>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96" name="Freeform 498">
                <a:extLst>
                  <a:ext uri="{FF2B5EF4-FFF2-40B4-BE49-F238E27FC236}">
                    <a16:creationId xmlns:a16="http://schemas.microsoft.com/office/drawing/2014/main" id="{DDD2F981-706D-4FD7-8536-923886AD9B6A}"/>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97" name="Freeform 499">
                <a:extLst>
                  <a:ext uri="{FF2B5EF4-FFF2-40B4-BE49-F238E27FC236}">
                    <a16:creationId xmlns:a16="http://schemas.microsoft.com/office/drawing/2014/main" id="{56541498-E6A2-451E-83E7-025F4412FF5C}"/>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98" name="Freeform 500">
                <a:extLst>
                  <a:ext uri="{FF2B5EF4-FFF2-40B4-BE49-F238E27FC236}">
                    <a16:creationId xmlns:a16="http://schemas.microsoft.com/office/drawing/2014/main" id="{3B02E867-44D0-4C03-B5B0-3FE2D7D747C6}"/>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pic>
          <p:nvPicPr>
            <p:cNvPr id="69" name="Picture 549" descr="laptop_keyboard">
              <a:extLst>
                <a:ext uri="{FF2B5EF4-FFF2-40B4-BE49-F238E27FC236}">
                  <a16:creationId xmlns:a16="http://schemas.microsoft.com/office/drawing/2014/main" id="{7EEBD33B-54E0-45DD-98B7-ABD38FEBC7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3109" y="2736"/>
              <a:ext cx="245" cy="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0" name="Freeform 550">
              <a:extLst>
                <a:ext uri="{FF2B5EF4-FFF2-40B4-BE49-F238E27FC236}">
                  <a16:creationId xmlns:a16="http://schemas.microsoft.com/office/drawing/2014/main" id="{C2F4D0A1-6133-4ED0-AD99-D3886CDC3574}"/>
                </a:ext>
              </a:extLst>
            </p:cNvPr>
            <p:cNvSpPr>
              <a:spLocks/>
            </p:cNvSpPr>
            <p:nvPr/>
          </p:nvSpPr>
          <p:spPr bwMode="auto">
            <a:xfrm>
              <a:off x="3190" y="263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pic>
          <p:nvPicPr>
            <p:cNvPr id="71" name="Picture 551" descr="screen">
              <a:extLst>
                <a:ext uri="{FF2B5EF4-FFF2-40B4-BE49-F238E27FC236}">
                  <a16:creationId xmlns:a16="http://schemas.microsoft.com/office/drawing/2014/main" id="{94BE0F65-322E-49F0-9645-058DF453B3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 y="2641"/>
              <a:ext cx="179"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2" name="Freeform 552">
              <a:extLst>
                <a:ext uri="{FF2B5EF4-FFF2-40B4-BE49-F238E27FC236}">
                  <a16:creationId xmlns:a16="http://schemas.microsoft.com/office/drawing/2014/main" id="{16A06D73-DCD3-4C45-97CC-439A079B5105}"/>
                </a:ext>
              </a:extLst>
            </p:cNvPr>
            <p:cNvSpPr>
              <a:spLocks/>
            </p:cNvSpPr>
            <p:nvPr/>
          </p:nvSpPr>
          <p:spPr bwMode="auto">
            <a:xfrm>
              <a:off x="3226" y="263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73" name="Freeform 553">
              <a:extLst>
                <a:ext uri="{FF2B5EF4-FFF2-40B4-BE49-F238E27FC236}">
                  <a16:creationId xmlns:a16="http://schemas.microsoft.com/office/drawing/2014/main" id="{DD146C24-D956-499A-BE7D-E23584CC7C76}"/>
                </a:ext>
              </a:extLst>
            </p:cNvPr>
            <p:cNvSpPr>
              <a:spLocks/>
            </p:cNvSpPr>
            <p:nvPr/>
          </p:nvSpPr>
          <p:spPr bwMode="auto">
            <a:xfrm>
              <a:off x="3189" y="263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74" name="Freeform 554">
              <a:extLst>
                <a:ext uri="{FF2B5EF4-FFF2-40B4-BE49-F238E27FC236}">
                  <a16:creationId xmlns:a16="http://schemas.microsoft.com/office/drawing/2014/main" id="{A77E0D80-C94C-4ABB-8F54-810F0C8E2675}"/>
                </a:ext>
              </a:extLst>
            </p:cNvPr>
            <p:cNvSpPr>
              <a:spLocks/>
            </p:cNvSpPr>
            <p:nvPr/>
          </p:nvSpPr>
          <p:spPr bwMode="auto">
            <a:xfrm>
              <a:off x="3342" y="265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75" name="Freeform 555">
              <a:extLst>
                <a:ext uri="{FF2B5EF4-FFF2-40B4-BE49-F238E27FC236}">
                  <a16:creationId xmlns:a16="http://schemas.microsoft.com/office/drawing/2014/main" id="{5897203B-D554-4997-9C57-AA9B96A979E0}"/>
                </a:ext>
              </a:extLst>
            </p:cNvPr>
            <p:cNvSpPr>
              <a:spLocks/>
            </p:cNvSpPr>
            <p:nvPr/>
          </p:nvSpPr>
          <p:spPr bwMode="auto">
            <a:xfrm>
              <a:off x="3188" y="273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76" name="Freeform 556">
              <a:extLst>
                <a:ext uri="{FF2B5EF4-FFF2-40B4-BE49-F238E27FC236}">
                  <a16:creationId xmlns:a16="http://schemas.microsoft.com/office/drawing/2014/main" id="{0592CB44-16E8-461E-BBBE-A3C7E8AB3E12}"/>
                </a:ext>
              </a:extLst>
            </p:cNvPr>
            <p:cNvSpPr>
              <a:spLocks/>
            </p:cNvSpPr>
            <p:nvPr/>
          </p:nvSpPr>
          <p:spPr bwMode="auto">
            <a:xfrm>
              <a:off x="3347" y="265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77" name="Freeform 557">
              <a:extLst>
                <a:ext uri="{FF2B5EF4-FFF2-40B4-BE49-F238E27FC236}">
                  <a16:creationId xmlns:a16="http://schemas.microsoft.com/office/drawing/2014/main" id="{4876F89F-485F-49B1-A358-4D8EB8F1DE4F}"/>
                </a:ext>
              </a:extLst>
            </p:cNvPr>
            <p:cNvSpPr>
              <a:spLocks/>
            </p:cNvSpPr>
            <p:nvPr/>
          </p:nvSpPr>
          <p:spPr bwMode="auto">
            <a:xfrm>
              <a:off x="3188" y="273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nvGrpSpPr>
            <p:cNvPr id="78" name="Group 558">
              <a:extLst>
                <a:ext uri="{FF2B5EF4-FFF2-40B4-BE49-F238E27FC236}">
                  <a16:creationId xmlns:a16="http://schemas.microsoft.com/office/drawing/2014/main" id="{C293DA3F-1807-4B06-B2A2-DBA16DE23B20}"/>
                </a:ext>
              </a:extLst>
            </p:cNvPr>
            <p:cNvGrpSpPr>
              <a:grpSpLocks/>
            </p:cNvGrpSpPr>
            <p:nvPr/>
          </p:nvGrpSpPr>
          <p:grpSpPr bwMode="auto">
            <a:xfrm>
              <a:off x="3186" y="2777"/>
              <a:ext cx="55" cy="24"/>
              <a:chOff x="1740" y="2642"/>
              <a:chExt cx="752" cy="327"/>
            </a:xfrm>
          </p:grpSpPr>
          <p:sp>
            <p:nvSpPr>
              <p:cNvPr id="87" name="Freeform 559">
                <a:extLst>
                  <a:ext uri="{FF2B5EF4-FFF2-40B4-BE49-F238E27FC236}">
                    <a16:creationId xmlns:a16="http://schemas.microsoft.com/office/drawing/2014/main" id="{9F8D3FE5-12B0-4444-BC52-BB15C74635BB}"/>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88" name="Freeform 560">
                <a:extLst>
                  <a:ext uri="{FF2B5EF4-FFF2-40B4-BE49-F238E27FC236}">
                    <a16:creationId xmlns:a16="http://schemas.microsoft.com/office/drawing/2014/main" id="{A9033378-AFAC-404F-8438-825AEE988C1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89" name="Freeform 561">
                <a:extLst>
                  <a:ext uri="{FF2B5EF4-FFF2-40B4-BE49-F238E27FC236}">
                    <a16:creationId xmlns:a16="http://schemas.microsoft.com/office/drawing/2014/main" id="{1D739CDF-05BE-4DB5-9145-2D3AD8F39B23}"/>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90" name="Freeform 562">
                <a:extLst>
                  <a:ext uri="{FF2B5EF4-FFF2-40B4-BE49-F238E27FC236}">
                    <a16:creationId xmlns:a16="http://schemas.microsoft.com/office/drawing/2014/main" id="{D65AB0F6-2199-468F-A3A5-B6D757AD7005}"/>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91" name="Freeform 563">
                <a:extLst>
                  <a:ext uri="{FF2B5EF4-FFF2-40B4-BE49-F238E27FC236}">
                    <a16:creationId xmlns:a16="http://schemas.microsoft.com/office/drawing/2014/main" id="{CF1BA398-D79F-4F99-8B9E-F7CE4326F1DE}"/>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92" name="Freeform 564">
                <a:extLst>
                  <a:ext uri="{FF2B5EF4-FFF2-40B4-BE49-F238E27FC236}">
                    <a16:creationId xmlns:a16="http://schemas.microsoft.com/office/drawing/2014/main" id="{CF5365DD-90DF-4009-A6B2-A3CAF1E04AED}"/>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sp>
          <p:nvSpPr>
            <p:cNvPr id="79" name="Freeform 565">
              <a:extLst>
                <a:ext uri="{FF2B5EF4-FFF2-40B4-BE49-F238E27FC236}">
                  <a16:creationId xmlns:a16="http://schemas.microsoft.com/office/drawing/2014/main" id="{98444656-4E14-4871-B306-A6A2F8101401}"/>
                </a:ext>
              </a:extLst>
            </p:cNvPr>
            <p:cNvSpPr>
              <a:spLocks/>
            </p:cNvSpPr>
            <p:nvPr/>
          </p:nvSpPr>
          <p:spPr bwMode="auto">
            <a:xfrm>
              <a:off x="3280" y="278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80" name="Freeform 566">
              <a:extLst>
                <a:ext uri="{FF2B5EF4-FFF2-40B4-BE49-F238E27FC236}">
                  <a16:creationId xmlns:a16="http://schemas.microsoft.com/office/drawing/2014/main" id="{B638D33F-E041-496C-962B-A357C536D639}"/>
                </a:ext>
              </a:extLst>
            </p:cNvPr>
            <p:cNvSpPr>
              <a:spLocks/>
            </p:cNvSpPr>
            <p:nvPr/>
          </p:nvSpPr>
          <p:spPr bwMode="auto">
            <a:xfrm>
              <a:off x="3109" y="278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81" name="Freeform 567">
              <a:extLst>
                <a:ext uri="{FF2B5EF4-FFF2-40B4-BE49-F238E27FC236}">
                  <a16:creationId xmlns:a16="http://schemas.microsoft.com/office/drawing/2014/main" id="{9A4DAB7A-B48C-4089-8FB4-A7485E808224}"/>
                </a:ext>
              </a:extLst>
            </p:cNvPr>
            <p:cNvSpPr>
              <a:spLocks/>
            </p:cNvSpPr>
            <p:nvPr/>
          </p:nvSpPr>
          <p:spPr bwMode="auto">
            <a:xfrm>
              <a:off x="3110" y="277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82" name="Freeform 568">
              <a:extLst>
                <a:ext uri="{FF2B5EF4-FFF2-40B4-BE49-F238E27FC236}">
                  <a16:creationId xmlns:a16="http://schemas.microsoft.com/office/drawing/2014/main" id="{DA9DBF63-EC0D-4411-8DF8-B656528A0E48}"/>
                </a:ext>
              </a:extLst>
            </p:cNvPr>
            <p:cNvSpPr>
              <a:spLocks/>
            </p:cNvSpPr>
            <p:nvPr/>
          </p:nvSpPr>
          <p:spPr bwMode="auto">
            <a:xfrm>
              <a:off x="3110" y="273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83" name="Freeform 569">
              <a:extLst>
                <a:ext uri="{FF2B5EF4-FFF2-40B4-BE49-F238E27FC236}">
                  <a16:creationId xmlns:a16="http://schemas.microsoft.com/office/drawing/2014/main" id="{7E91E46C-6D5E-4BE9-8716-F4BFFE7E4A42}"/>
                </a:ext>
              </a:extLst>
            </p:cNvPr>
            <p:cNvSpPr>
              <a:spLocks/>
            </p:cNvSpPr>
            <p:nvPr/>
          </p:nvSpPr>
          <p:spPr bwMode="auto">
            <a:xfrm>
              <a:off x="3115" y="277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84" name="Freeform 570">
              <a:extLst>
                <a:ext uri="{FF2B5EF4-FFF2-40B4-BE49-F238E27FC236}">
                  <a16:creationId xmlns:a16="http://schemas.microsoft.com/office/drawing/2014/main" id="{D994C0C9-E7C6-4740-AAFB-975FF9515D08}"/>
                </a:ext>
              </a:extLst>
            </p:cNvPr>
            <p:cNvSpPr>
              <a:spLocks/>
            </p:cNvSpPr>
            <p:nvPr/>
          </p:nvSpPr>
          <p:spPr bwMode="auto">
            <a:xfrm flipV="1">
              <a:off x="3277" y="277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85" name="Freeform 589">
              <a:extLst>
                <a:ext uri="{FF2B5EF4-FFF2-40B4-BE49-F238E27FC236}">
                  <a16:creationId xmlns:a16="http://schemas.microsoft.com/office/drawing/2014/main" id="{D4C2F6A3-6AC8-43A8-8BEA-27F03E1C8F0E}"/>
                </a:ext>
              </a:extLst>
            </p:cNvPr>
            <p:cNvSpPr>
              <a:spLocks/>
            </p:cNvSpPr>
            <p:nvPr/>
          </p:nvSpPr>
          <p:spPr bwMode="auto">
            <a:xfrm>
              <a:off x="3382" y="273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86" name="Freeform 590">
              <a:extLst>
                <a:ext uri="{FF2B5EF4-FFF2-40B4-BE49-F238E27FC236}">
                  <a16:creationId xmlns:a16="http://schemas.microsoft.com/office/drawing/2014/main" id="{B25E6477-B706-459F-8495-AF5289EEC5FA}"/>
                </a:ext>
              </a:extLst>
            </p:cNvPr>
            <p:cNvSpPr>
              <a:spLocks/>
            </p:cNvSpPr>
            <p:nvPr/>
          </p:nvSpPr>
          <p:spPr bwMode="auto">
            <a:xfrm>
              <a:off x="3382" y="269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grpSp>
        <p:nvGrpSpPr>
          <p:cNvPr id="99" name="Group 632">
            <a:extLst>
              <a:ext uri="{FF2B5EF4-FFF2-40B4-BE49-F238E27FC236}">
                <a16:creationId xmlns:a16="http://schemas.microsoft.com/office/drawing/2014/main" id="{DB6F95EF-B08D-4CDF-BA18-65C50816C94B}"/>
              </a:ext>
            </a:extLst>
          </p:cNvPr>
          <p:cNvGrpSpPr>
            <a:grpSpLocks/>
          </p:cNvGrpSpPr>
          <p:nvPr/>
        </p:nvGrpSpPr>
        <p:grpSpPr bwMode="auto">
          <a:xfrm>
            <a:off x="3925888" y="4801642"/>
            <a:ext cx="536575" cy="401637"/>
            <a:chOff x="3328" y="2543"/>
            <a:chExt cx="338" cy="253"/>
          </a:xfrm>
        </p:grpSpPr>
        <p:grpSp>
          <p:nvGrpSpPr>
            <p:cNvPr id="100" name="Group 487">
              <a:extLst>
                <a:ext uri="{FF2B5EF4-FFF2-40B4-BE49-F238E27FC236}">
                  <a16:creationId xmlns:a16="http://schemas.microsoft.com/office/drawing/2014/main" id="{6BD3AB30-70CC-4007-A65D-FE8548277D20}"/>
                </a:ext>
              </a:extLst>
            </p:cNvPr>
            <p:cNvGrpSpPr>
              <a:grpSpLocks/>
            </p:cNvGrpSpPr>
            <p:nvPr/>
          </p:nvGrpSpPr>
          <p:grpSpPr bwMode="auto">
            <a:xfrm>
              <a:off x="3328" y="2543"/>
              <a:ext cx="327" cy="81"/>
              <a:chOff x="2199" y="955"/>
              <a:chExt cx="2547" cy="506"/>
            </a:xfrm>
          </p:grpSpPr>
          <p:sp>
            <p:nvSpPr>
              <p:cNvPr id="121" name="Freeform 488">
                <a:extLst>
                  <a:ext uri="{FF2B5EF4-FFF2-40B4-BE49-F238E27FC236}">
                    <a16:creationId xmlns:a16="http://schemas.microsoft.com/office/drawing/2014/main" id="{802D5CF4-8150-4B73-ACAD-6FB603FBEE7F}"/>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22" name="Freeform 489">
                <a:extLst>
                  <a:ext uri="{FF2B5EF4-FFF2-40B4-BE49-F238E27FC236}">
                    <a16:creationId xmlns:a16="http://schemas.microsoft.com/office/drawing/2014/main" id="{1BA190D2-28F5-4E30-8D08-E6FA655FD385}"/>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23" name="Freeform 490">
                <a:extLst>
                  <a:ext uri="{FF2B5EF4-FFF2-40B4-BE49-F238E27FC236}">
                    <a16:creationId xmlns:a16="http://schemas.microsoft.com/office/drawing/2014/main" id="{4037A0F0-C54D-4FAF-8ECE-81812C63E026}"/>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24" name="Freeform 491">
                <a:extLst>
                  <a:ext uri="{FF2B5EF4-FFF2-40B4-BE49-F238E27FC236}">
                    <a16:creationId xmlns:a16="http://schemas.microsoft.com/office/drawing/2014/main" id="{DFDE6138-6057-472A-A01B-BA3B6CF2290C}"/>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25" name="Freeform 492">
                <a:extLst>
                  <a:ext uri="{FF2B5EF4-FFF2-40B4-BE49-F238E27FC236}">
                    <a16:creationId xmlns:a16="http://schemas.microsoft.com/office/drawing/2014/main" id="{F741C0B5-E6A6-412E-B920-079E269E0634}"/>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26" name="Freeform 493">
                <a:extLst>
                  <a:ext uri="{FF2B5EF4-FFF2-40B4-BE49-F238E27FC236}">
                    <a16:creationId xmlns:a16="http://schemas.microsoft.com/office/drawing/2014/main" id="{31D43649-79B4-4B14-AD76-5B85217EAE17}"/>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pic>
          <p:nvPicPr>
            <p:cNvPr id="101" name="Picture 571" descr="laptop_keyboard">
              <a:extLst>
                <a:ext uri="{FF2B5EF4-FFF2-40B4-BE49-F238E27FC236}">
                  <a16:creationId xmlns:a16="http://schemas.microsoft.com/office/drawing/2014/main" id="{EFDCD6DB-CA87-4EC1-9A76-118856C2E1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3381" y="2696"/>
              <a:ext cx="245" cy="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 name="Freeform 572">
              <a:extLst>
                <a:ext uri="{FF2B5EF4-FFF2-40B4-BE49-F238E27FC236}">
                  <a16:creationId xmlns:a16="http://schemas.microsoft.com/office/drawing/2014/main" id="{90472D3F-D657-4BE6-AEAA-28753EC3BD79}"/>
                </a:ext>
              </a:extLst>
            </p:cNvPr>
            <p:cNvSpPr>
              <a:spLocks/>
            </p:cNvSpPr>
            <p:nvPr/>
          </p:nvSpPr>
          <p:spPr bwMode="auto">
            <a:xfrm>
              <a:off x="3462" y="259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pic>
          <p:nvPicPr>
            <p:cNvPr id="103" name="Picture 573" descr="screen">
              <a:extLst>
                <a:ext uri="{FF2B5EF4-FFF2-40B4-BE49-F238E27FC236}">
                  <a16:creationId xmlns:a16="http://schemas.microsoft.com/office/drawing/2014/main" id="{A600B726-8291-42CC-A0F3-27E3685C359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2" y="2601"/>
              <a:ext cx="179"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4" name="Freeform 574">
              <a:extLst>
                <a:ext uri="{FF2B5EF4-FFF2-40B4-BE49-F238E27FC236}">
                  <a16:creationId xmlns:a16="http://schemas.microsoft.com/office/drawing/2014/main" id="{869C60CD-09A7-4824-8778-C2447DBDBDB0}"/>
                </a:ext>
              </a:extLst>
            </p:cNvPr>
            <p:cNvSpPr>
              <a:spLocks/>
            </p:cNvSpPr>
            <p:nvPr/>
          </p:nvSpPr>
          <p:spPr bwMode="auto">
            <a:xfrm>
              <a:off x="3498" y="259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05" name="Freeform 575">
              <a:extLst>
                <a:ext uri="{FF2B5EF4-FFF2-40B4-BE49-F238E27FC236}">
                  <a16:creationId xmlns:a16="http://schemas.microsoft.com/office/drawing/2014/main" id="{7473D487-B0B4-4D34-A812-AF4BAA79615E}"/>
                </a:ext>
              </a:extLst>
            </p:cNvPr>
            <p:cNvSpPr>
              <a:spLocks/>
            </p:cNvSpPr>
            <p:nvPr/>
          </p:nvSpPr>
          <p:spPr bwMode="auto">
            <a:xfrm>
              <a:off x="3461" y="259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06" name="Freeform 576">
              <a:extLst>
                <a:ext uri="{FF2B5EF4-FFF2-40B4-BE49-F238E27FC236}">
                  <a16:creationId xmlns:a16="http://schemas.microsoft.com/office/drawing/2014/main" id="{68B46EF4-D6AB-4F31-B13F-49A8714E66FF}"/>
                </a:ext>
              </a:extLst>
            </p:cNvPr>
            <p:cNvSpPr>
              <a:spLocks/>
            </p:cNvSpPr>
            <p:nvPr/>
          </p:nvSpPr>
          <p:spPr bwMode="auto">
            <a:xfrm>
              <a:off x="3614" y="261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07" name="Freeform 577">
              <a:extLst>
                <a:ext uri="{FF2B5EF4-FFF2-40B4-BE49-F238E27FC236}">
                  <a16:creationId xmlns:a16="http://schemas.microsoft.com/office/drawing/2014/main" id="{63A6D9EB-98A9-4908-B9E2-B9F3DED272D6}"/>
                </a:ext>
              </a:extLst>
            </p:cNvPr>
            <p:cNvSpPr>
              <a:spLocks/>
            </p:cNvSpPr>
            <p:nvPr/>
          </p:nvSpPr>
          <p:spPr bwMode="auto">
            <a:xfrm>
              <a:off x="3460" y="269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08" name="Freeform 578">
              <a:extLst>
                <a:ext uri="{FF2B5EF4-FFF2-40B4-BE49-F238E27FC236}">
                  <a16:creationId xmlns:a16="http://schemas.microsoft.com/office/drawing/2014/main" id="{2271F58B-A9DB-48F7-A222-742EB2DD05E7}"/>
                </a:ext>
              </a:extLst>
            </p:cNvPr>
            <p:cNvSpPr>
              <a:spLocks/>
            </p:cNvSpPr>
            <p:nvPr/>
          </p:nvSpPr>
          <p:spPr bwMode="auto">
            <a:xfrm>
              <a:off x="3619" y="261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09" name="Freeform 579">
              <a:extLst>
                <a:ext uri="{FF2B5EF4-FFF2-40B4-BE49-F238E27FC236}">
                  <a16:creationId xmlns:a16="http://schemas.microsoft.com/office/drawing/2014/main" id="{2D9C27A5-D1A6-4F0A-B984-A0688B20978B}"/>
                </a:ext>
              </a:extLst>
            </p:cNvPr>
            <p:cNvSpPr>
              <a:spLocks/>
            </p:cNvSpPr>
            <p:nvPr/>
          </p:nvSpPr>
          <p:spPr bwMode="auto">
            <a:xfrm>
              <a:off x="3460" y="269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nvGrpSpPr>
            <p:cNvPr id="110" name="Group 580">
              <a:extLst>
                <a:ext uri="{FF2B5EF4-FFF2-40B4-BE49-F238E27FC236}">
                  <a16:creationId xmlns:a16="http://schemas.microsoft.com/office/drawing/2014/main" id="{399C43D0-DE2C-443A-B68A-EECCCB436179}"/>
                </a:ext>
              </a:extLst>
            </p:cNvPr>
            <p:cNvGrpSpPr>
              <a:grpSpLocks/>
            </p:cNvGrpSpPr>
            <p:nvPr/>
          </p:nvGrpSpPr>
          <p:grpSpPr bwMode="auto">
            <a:xfrm>
              <a:off x="3458" y="2737"/>
              <a:ext cx="55" cy="24"/>
              <a:chOff x="1740" y="2642"/>
              <a:chExt cx="752" cy="327"/>
            </a:xfrm>
          </p:grpSpPr>
          <p:sp>
            <p:nvSpPr>
              <p:cNvPr id="115" name="Freeform 581">
                <a:extLst>
                  <a:ext uri="{FF2B5EF4-FFF2-40B4-BE49-F238E27FC236}">
                    <a16:creationId xmlns:a16="http://schemas.microsoft.com/office/drawing/2014/main" id="{17AC6B85-A858-4E96-BB80-95AE7D9E5ED9}"/>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16" name="Freeform 582">
                <a:extLst>
                  <a:ext uri="{FF2B5EF4-FFF2-40B4-BE49-F238E27FC236}">
                    <a16:creationId xmlns:a16="http://schemas.microsoft.com/office/drawing/2014/main" id="{ED2D6D57-BA91-4851-91A5-ADD2AED11800}"/>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17" name="Freeform 583">
                <a:extLst>
                  <a:ext uri="{FF2B5EF4-FFF2-40B4-BE49-F238E27FC236}">
                    <a16:creationId xmlns:a16="http://schemas.microsoft.com/office/drawing/2014/main" id="{31A60A1F-9969-403A-9B1E-6F4E87ADF9D2}"/>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18" name="Freeform 584">
                <a:extLst>
                  <a:ext uri="{FF2B5EF4-FFF2-40B4-BE49-F238E27FC236}">
                    <a16:creationId xmlns:a16="http://schemas.microsoft.com/office/drawing/2014/main" id="{02F62799-857A-472C-8995-548AE3147AF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19" name="Freeform 585">
                <a:extLst>
                  <a:ext uri="{FF2B5EF4-FFF2-40B4-BE49-F238E27FC236}">
                    <a16:creationId xmlns:a16="http://schemas.microsoft.com/office/drawing/2014/main" id="{707C62CC-F339-47C8-A008-347F2888A0BB}"/>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20" name="Freeform 586">
                <a:extLst>
                  <a:ext uri="{FF2B5EF4-FFF2-40B4-BE49-F238E27FC236}">
                    <a16:creationId xmlns:a16="http://schemas.microsoft.com/office/drawing/2014/main" id="{A9AC2432-63ED-41EB-9995-7C5782D47470}"/>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sp>
          <p:nvSpPr>
            <p:cNvPr id="111" name="Freeform 587">
              <a:extLst>
                <a:ext uri="{FF2B5EF4-FFF2-40B4-BE49-F238E27FC236}">
                  <a16:creationId xmlns:a16="http://schemas.microsoft.com/office/drawing/2014/main" id="{7CD83E88-F2F5-490B-929F-F22B2B5BBC4D}"/>
                </a:ext>
              </a:extLst>
            </p:cNvPr>
            <p:cNvSpPr>
              <a:spLocks/>
            </p:cNvSpPr>
            <p:nvPr/>
          </p:nvSpPr>
          <p:spPr bwMode="auto">
            <a:xfrm>
              <a:off x="3552" y="274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12" name="Freeform 588">
              <a:extLst>
                <a:ext uri="{FF2B5EF4-FFF2-40B4-BE49-F238E27FC236}">
                  <a16:creationId xmlns:a16="http://schemas.microsoft.com/office/drawing/2014/main" id="{B3A3A83B-D1FA-4930-B249-2346858E19B2}"/>
                </a:ext>
              </a:extLst>
            </p:cNvPr>
            <p:cNvSpPr>
              <a:spLocks/>
            </p:cNvSpPr>
            <p:nvPr/>
          </p:nvSpPr>
          <p:spPr bwMode="auto">
            <a:xfrm>
              <a:off x="3381" y="274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13" name="Freeform 591">
              <a:extLst>
                <a:ext uri="{FF2B5EF4-FFF2-40B4-BE49-F238E27FC236}">
                  <a16:creationId xmlns:a16="http://schemas.microsoft.com/office/drawing/2014/main" id="{6B4C490F-F9FA-45FB-A3B0-AF7F3F7F84F0}"/>
                </a:ext>
              </a:extLst>
            </p:cNvPr>
            <p:cNvSpPr>
              <a:spLocks/>
            </p:cNvSpPr>
            <p:nvPr/>
          </p:nvSpPr>
          <p:spPr bwMode="auto">
            <a:xfrm>
              <a:off x="3387" y="273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14" name="Freeform 592">
              <a:extLst>
                <a:ext uri="{FF2B5EF4-FFF2-40B4-BE49-F238E27FC236}">
                  <a16:creationId xmlns:a16="http://schemas.microsoft.com/office/drawing/2014/main" id="{BE1FE3FB-7175-4558-9630-27DBFFB6180B}"/>
                </a:ext>
              </a:extLst>
            </p:cNvPr>
            <p:cNvSpPr>
              <a:spLocks/>
            </p:cNvSpPr>
            <p:nvPr/>
          </p:nvSpPr>
          <p:spPr bwMode="auto">
            <a:xfrm flipV="1">
              <a:off x="3549" y="273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grpSp>
        <p:nvGrpSpPr>
          <p:cNvPr id="127" name="Group 631">
            <a:extLst>
              <a:ext uri="{FF2B5EF4-FFF2-40B4-BE49-F238E27FC236}">
                <a16:creationId xmlns:a16="http://schemas.microsoft.com/office/drawing/2014/main" id="{C169E8D3-B3DC-4DAB-9763-622E04268DED}"/>
              </a:ext>
            </a:extLst>
          </p:cNvPr>
          <p:cNvGrpSpPr>
            <a:grpSpLocks/>
          </p:cNvGrpSpPr>
          <p:nvPr/>
        </p:nvGrpSpPr>
        <p:grpSpPr bwMode="auto">
          <a:xfrm>
            <a:off x="3308350" y="5061992"/>
            <a:ext cx="585788" cy="419100"/>
            <a:chOff x="5096" y="2218"/>
            <a:chExt cx="369" cy="264"/>
          </a:xfrm>
        </p:grpSpPr>
        <p:grpSp>
          <p:nvGrpSpPr>
            <p:cNvPr id="128" name="Group 622">
              <a:extLst>
                <a:ext uri="{FF2B5EF4-FFF2-40B4-BE49-F238E27FC236}">
                  <a16:creationId xmlns:a16="http://schemas.microsoft.com/office/drawing/2014/main" id="{335878D4-C980-46EA-8619-EEF6A5E5F7A7}"/>
                </a:ext>
              </a:extLst>
            </p:cNvPr>
            <p:cNvGrpSpPr>
              <a:grpSpLocks/>
            </p:cNvGrpSpPr>
            <p:nvPr/>
          </p:nvGrpSpPr>
          <p:grpSpPr bwMode="auto">
            <a:xfrm>
              <a:off x="5096" y="2218"/>
              <a:ext cx="327" cy="81"/>
              <a:chOff x="2199" y="955"/>
              <a:chExt cx="2547" cy="506"/>
            </a:xfrm>
          </p:grpSpPr>
          <p:sp>
            <p:nvSpPr>
              <p:cNvPr id="131" name="Freeform 623">
                <a:extLst>
                  <a:ext uri="{FF2B5EF4-FFF2-40B4-BE49-F238E27FC236}">
                    <a16:creationId xmlns:a16="http://schemas.microsoft.com/office/drawing/2014/main" id="{E9441667-84CD-47A5-AC4C-3D18E3F1A18B}"/>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32" name="Freeform 624">
                <a:extLst>
                  <a:ext uri="{FF2B5EF4-FFF2-40B4-BE49-F238E27FC236}">
                    <a16:creationId xmlns:a16="http://schemas.microsoft.com/office/drawing/2014/main" id="{45A35786-07A4-4907-8E9B-5A0A25D3FFC6}"/>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33" name="Freeform 625">
                <a:extLst>
                  <a:ext uri="{FF2B5EF4-FFF2-40B4-BE49-F238E27FC236}">
                    <a16:creationId xmlns:a16="http://schemas.microsoft.com/office/drawing/2014/main" id="{FE92668A-7199-44B8-B801-E9F180B5799C}"/>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34" name="Freeform 626">
                <a:extLst>
                  <a:ext uri="{FF2B5EF4-FFF2-40B4-BE49-F238E27FC236}">
                    <a16:creationId xmlns:a16="http://schemas.microsoft.com/office/drawing/2014/main" id="{37FD0021-5306-43A8-919C-F8A6F55752D7}"/>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35" name="Freeform 627">
                <a:extLst>
                  <a:ext uri="{FF2B5EF4-FFF2-40B4-BE49-F238E27FC236}">
                    <a16:creationId xmlns:a16="http://schemas.microsoft.com/office/drawing/2014/main" id="{BB69C62A-8DA8-4A3E-AE98-3B06084ADF8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36" name="Freeform 628">
                <a:extLst>
                  <a:ext uri="{FF2B5EF4-FFF2-40B4-BE49-F238E27FC236}">
                    <a16:creationId xmlns:a16="http://schemas.microsoft.com/office/drawing/2014/main" id="{37F66DDB-0DC2-4848-BECA-A182843817CC}"/>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pic>
          <p:nvPicPr>
            <p:cNvPr id="129" name="Picture 629" descr="access_point_stylized_small">
              <a:extLst>
                <a:ext uri="{FF2B5EF4-FFF2-40B4-BE49-F238E27FC236}">
                  <a16:creationId xmlns:a16="http://schemas.microsoft.com/office/drawing/2014/main" id="{9A75B453-41FA-41A1-8170-C223301D350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2" y="2250"/>
              <a:ext cx="273" cy="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0" name="Picture 630" descr="access_point_stylized_small">
              <a:extLst>
                <a:ext uri="{FF2B5EF4-FFF2-40B4-BE49-F238E27FC236}">
                  <a16:creationId xmlns:a16="http://schemas.microsoft.com/office/drawing/2014/main" id="{B87F01FF-8994-43A3-9A0A-E1E22348459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5" y="2251"/>
              <a:ext cx="26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37" name="Group 633">
            <a:extLst>
              <a:ext uri="{FF2B5EF4-FFF2-40B4-BE49-F238E27FC236}">
                <a16:creationId xmlns:a16="http://schemas.microsoft.com/office/drawing/2014/main" id="{C95995F6-3274-4B6D-8BDB-9777C3B87B25}"/>
              </a:ext>
            </a:extLst>
          </p:cNvPr>
          <p:cNvGrpSpPr>
            <a:grpSpLocks/>
          </p:cNvGrpSpPr>
          <p:nvPr/>
        </p:nvGrpSpPr>
        <p:grpSpPr bwMode="auto">
          <a:xfrm>
            <a:off x="3009900" y="5487442"/>
            <a:ext cx="635000" cy="485775"/>
            <a:chOff x="3061" y="2530"/>
            <a:chExt cx="400" cy="306"/>
          </a:xfrm>
        </p:grpSpPr>
        <p:grpSp>
          <p:nvGrpSpPr>
            <p:cNvPr id="138" name="Group 634">
              <a:extLst>
                <a:ext uri="{FF2B5EF4-FFF2-40B4-BE49-F238E27FC236}">
                  <a16:creationId xmlns:a16="http://schemas.microsoft.com/office/drawing/2014/main" id="{79F97835-2D53-457F-8C2E-80D2C618FCD8}"/>
                </a:ext>
              </a:extLst>
            </p:cNvPr>
            <p:cNvGrpSpPr>
              <a:grpSpLocks/>
            </p:cNvGrpSpPr>
            <p:nvPr/>
          </p:nvGrpSpPr>
          <p:grpSpPr bwMode="auto">
            <a:xfrm>
              <a:off x="3061" y="2530"/>
              <a:ext cx="327" cy="81"/>
              <a:chOff x="2199" y="955"/>
              <a:chExt cx="2547" cy="506"/>
            </a:xfrm>
          </p:grpSpPr>
          <p:sp>
            <p:nvSpPr>
              <p:cNvPr id="163" name="Freeform 635">
                <a:extLst>
                  <a:ext uri="{FF2B5EF4-FFF2-40B4-BE49-F238E27FC236}">
                    <a16:creationId xmlns:a16="http://schemas.microsoft.com/office/drawing/2014/main" id="{29B9E644-7C6D-42F7-98B9-9DFD88E67F9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64" name="Freeform 636">
                <a:extLst>
                  <a:ext uri="{FF2B5EF4-FFF2-40B4-BE49-F238E27FC236}">
                    <a16:creationId xmlns:a16="http://schemas.microsoft.com/office/drawing/2014/main" id="{8E1F049D-0A4E-4981-836A-878D50D3EC1B}"/>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65" name="Freeform 637">
                <a:extLst>
                  <a:ext uri="{FF2B5EF4-FFF2-40B4-BE49-F238E27FC236}">
                    <a16:creationId xmlns:a16="http://schemas.microsoft.com/office/drawing/2014/main" id="{F87E3395-0A1A-4608-8C38-FDF6D1753E05}"/>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66" name="Freeform 638">
                <a:extLst>
                  <a:ext uri="{FF2B5EF4-FFF2-40B4-BE49-F238E27FC236}">
                    <a16:creationId xmlns:a16="http://schemas.microsoft.com/office/drawing/2014/main" id="{34132D34-8023-4E5F-B4AF-5AF05592A15D}"/>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67" name="Freeform 639">
                <a:extLst>
                  <a:ext uri="{FF2B5EF4-FFF2-40B4-BE49-F238E27FC236}">
                    <a16:creationId xmlns:a16="http://schemas.microsoft.com/office/drawing/2014/main" id="{2AD6003A-F2E4-4B97-AFF0-9BCFF3B85EA7}"/>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68" name="Freeform 640">
                <a:extLst>
                  <a:ext uri="{FF2B5EF4-FFF2-40B4-BE49-F238E27FC236}">
                    <a16:creationId xmlns:a16="http://schemas.microsoft.com/office/drawing/2014/main" id="{15334F0E-0FCC-4110-8A13-58269EAF8782}"/>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pic>
          <p:nvPicPr>
            <p:cNvPr id="139" name="Picture 641" descr="laptop_keyboard">
              <a:extLst>
                <a:ext uri="{FF2B5EF4-FFF2-40B4-BE49-F238E27FC236}">
                  <a16:creationId xmlns:a16="http://schemas.microsoft.com/office/drawing/2014/main" id="{E9154A8D-5D3C-48EA-AF4B-B3E40A9C01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3109" y="2736"/>
              <a:ext cx="245" cy="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0" name="Freeform 642">
              <a:extLst>
                <a:ext uri="{FF2B5EF4-FFF2-40B4-BE49-F238E27FC236}">
                  <a16:creationId xmlns:a16="http://schemas.microsoft.com/office/drawing/2014/main" id="{FEA18836-D54B-424A-ACA8-8382C082E812}"/>
                </a:ext>
              </a:extLst>
            </p:cNvPr>
            <p:cNvSpPr>
              <a:spLocks/>
            </p:cNvSpPr>
            <p:nvPr/>
          </p:nvSpPr>
          <p:spPr bwMode="auto">
            <a:xfrm>
              <a:off x="3190" y="263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pic>
          <p:nvPicPr>
            <p:cNvPr id="141" name="Picture 643" descr="screen">
              <a:extLst>
                <a:ext uri="{FF2B5EF4-FFF2-40B4-BE49-F238E27FC236}">
                  <a16:creationId xmlns:a16="http://schemas.microsoft.com/office/drawing/2014/main" id="{C3DF58A9-F0C7-4A9D-80D0-CFA258E0A5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 y="2641"/>
              <a:ext cx="179"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2" name="Freeform 644">
              <a:extLst>
                <a:ext uri="{FF2B5EF4-FFF2-40B4-BE49-F238E27FC236}">
                  <a16:creationId xmlns:a16="http://schemas.microsoft.com/office/drawing/2014/main" id="{2C73282A-C5EE-461E-9899-ED07F8FEB28B}"/>
                </a:ext>
              </a:extLst>
            </p:cNvPr>
            <p:cNvSpPr>
              <a:spLocks/>
            </p:cNvSpPr>
            <p:nvPr/>
          </p:nvSpPr>
          <p:spPr bwMode="auto">
            <a:xfrm>
              <a:off x="3226" y="263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43" name="Freeform 645">
              <a:extLst>
                <a:ext uri="{FF2B5EF4-FFF2-40B4-BE49-F238E27FC236}">
                  <a16:creationId xmlns:a16="http://schemas.microsoft.com/office/drawing/2014/main" id="{F3920CA6-CA5D-4427-8E30-EAF6BDB16EB4}"/>
                </a:ext>
              </a:extLst>
            </p:cNvPr>
            <p:cNvSpPr>
              <a:spLocks/>
            </p:cNvSpPr>
            <p:nvPr/>
          </p:nvSpPr>
          <p:spPr bwMode="auto">
            <a:xfrm>
              <a:off x="3189" y="263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44" name="Freeform 646">
              <a:extLst>
                <a:ext uri="{FF2B5EF4-FFF2-40B4-BE49-F238E27FC236}">
                  <a16:creationId xmlns:a16="http://schemas.microsoft.com/office/drawing/2014/main" id="{275BCC75-DE89-44CC-ADEF-14014EF7AEF5}"/>
                </a:ext>
              </a:extLst>
            </p:cNvPr>
            <p:cNvSpPr>
              <a:spLocks/>
            </p:cNvSpPr>
            <p:nvPr/>
          </p:nvSpPr>
          <p:spPr bwMode="auto">
            <a:xfrm>
              <a:off x="3342" y="265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45" name="Freeform 647">
              <a:extLst>
                <a:ext uri="{FF2B5EF4-FFF2-40B4-BE49-F238E27FC236}">
                  <a16:creationId xmlns:a16="http://schemas.microsoft.com/office/drawing/2014/main" id="{428666C4-9A00-4168-B457-D8E7A224F0F5}"/>
                </a:ext>
              </a:extLst>
            </p:cNvPr>
            <p:cNvSpPr>
              <a:spLocks/>
            </p:cNvSpPr>
            <p:nvPr/>
          </p:nvSpPr>
          <p:spPr bwMode="auto">
            <a:xfrm>
              <a:off x="3188" y="273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46" name="Freeform 648">
              <a:extLst>
                <a:ext uri="{FF2B5EF4-FFF2-40B4-BE49-F238E27FC236}">
                  <a16:creationId xmlns:a16="http://schemas.microsoft.com/office/drawing/2014/main" id="{65AE9A6A-6B34-41E7-89D4-F95CBDC9D954}"/>
                </a:ext>
              </a:extLst>
            </p:cNvPr>
            <p:cNvSpPr>
              <a:spLocks/>
            </p:cNvSpPr>
            <p:nvPr/>
          </p:nvSpPr>
          <p:spPr bwMode="auto">
            <a:xfrm>
              <a:off x="3347" y="265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47" name="Freeform 649">
              <a:extLst>
                <a:ext uri="{FF2B5EF4-FFF2-40B4-BE49-F238E27FC236}">
                  <a16:creationId xmlns:a16="http://schemas.microsoft.com/office/drawing/2014/main" id="{100393A4-1DC4-4B5A-8015-E82FE0C299DA}"/>
                </a:ext>
              </a:extLst>
            </p:cNvPr>
            <p:cNvSpPr>
              <a:spLocks/>
            </p:cNvSpPr>
            <p:nvPr/>
          </p:nvSpPr>
          <p:spPr bwMode="auto">
            <a:xfrm>
              <a:off x="3188" y="273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nvGrpSpPr>
            <p:cNvPr id="148" name="Group 650">
              <a:extLst>
                <a:ext uri="{FF2B5EF4-FFF2-40B4-BE49-F238E27FC236}">
                  <a16:creationId xmlns:a16="http://schemas.microsoft.com/office/drawing/2014/main" id="{A416B9B1-71AC-456D-ABE6-D20775886B04}"/>
                </a:ext>
              </a:extLst>
            </p:cNvPr>
            <p:cNvGrpSpPr>
              <a:grpSpLocks/>
            </p:cNvGrpSpPr>
            <p:nvPr/>
          </p:nvGrpSpPr>
          <p:grpSpPr bwMode="auto">
            <a:xfrm>
              <a:off x="3186" y="2777"/>
              <a:ext cx="55" cy="24"/>
              <a:chOff x="1740" y="2642"/>
              <a:chExt cx="752" cy="327"/>
            </a:xfrm>
          </p:grpSpPr>
          <p:sp>
            <p:nvSpPr>
              <p:cNvPr id="157" name="Freeform 651">
                <a:extLst>
                  <a:ext uri="{FF2B5EF4-FFF2-40B4-BE49-F238E27FC236}">
                    <a16:creationId xmlns:a16="http://schemas.microsoft.com/office/drawing/2014/main" id="{953DA4FF-13E1-4024-A7A5-A77D35509EEF}"/>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58" name="Freeform 652">
                <a:extLst>
                  <a:ext uri="{FF2B5EF4-FFF2-40B4-BE49-F238E27FC236}">
                    <a16:creationId xmlns:a16="http://schemas.microsoft.com/office/drawing/2014/main" id="{49564BA1-A143-430F-AA28-D19C3EB498C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59" name="Freeform 653">
                <a:extLst>
                  <a:ext uri="{FF2B5EF4-FFF2-40B4-BE49-F238E27FC236}">
                    <a16:creationId xmlns:a16="http://schemas.microsoft.com/office/drawing/2014/main" id="{6925C677-7E3A-4CE1-8E78-B7E63E9A3DA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60" name="Freeform 654">
                <a:extLst>
                  <a:ext uri="{FF2B5EF4-FFF2-40B4-BE49-F238E27FC236}">
                    <a16:creationId xmlns:a16="http://schemas.microsoft.com/office/drawing/2014/main" id="{130A49FE-0C05-491D-9867-689170D72B09}"/>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61" name="Freeform 655">
                <a:extLst>
                  <a:ext uri="{FF2B5EF4-FFF2-40B4-BE49-F238E27FC236}">
                    <a16:creationId xmlns:a16="http://schemas.microsoft.com/office/drawing/2014/main" id="{62B2D479-3975-49DC-A237-6ABD0C91D95D}"/>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62" name="Freeform 656">
                <a:extLst>
                  <a:ext uri="{FF2B5EF4-FFF2-40B4-BE49-F238E27FC236}">
                    <a16:creationId xmlns:a16="http://schemas.microsoft.com/office/drawing/2014/main" id="{F9E3C687-1B1C-41C9-B077-71DB6BEEBBAC}"/>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sp>
          <p:nvSpPr>
            <p:cNvPr id="149" name="Freeform 657">
              <a:extLst>
                <a:ext uri="{FF2B5EF4-FFF2-40B4-BE49-F238E27FC236}">
                  <a16:creationId xmlns:a16="http://schemas.microsoft.com/office/drawing/2014/main" id="{AED0C607-309D-4B5C-BD1C-54ACD601A478}"/>
                </a:ext>
              </a:extLst>
            </p:cNvPr>
            <p:cNvSpPr>
              <a:spLocks/>
            </p:cNvSpPr>
            <p:nvPr/>
          </p:nvSpPr>
          <p:spPr bwMode="auto">
            <a:xfrm>
              <a:off x="3280" y="278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50" name="Freeform 658">
              <a:extLst>
                <a:ext uri="{FF2B5EF4-FFF2-40B4-BE49-F238E27FC236}">
                  <a16:creationId xmlns:a16="http://schemas.microsoft.com/office/drawing/2014/main" id="{85663741-D78E-4D98-BFF6-73AA70B4A4CA}"/>
                </a:ext>
              </a:extLst>
            </p:cNvPr>
            <p:cNvSpPr>
              <a:spLocks/>
            </p:cNvSpPr>
            <p:nvPr/>
          </p:nvSpPr>
          <p:spPr bwMode="auto">
            <a:xfrm>
              <a:off x="3109" y="278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51" name="Freeform 659">
              <a:extLst>
                <a:ext uri="{FF2B5EF4-FFF2-40B4-BE49-F238E27FC236}">
                  <a16:creationId xmlns:a16="http://schemas.microsoft.com/office/drawing/2014/main" id="{3676F209-6529-4D60-ADE7-2C1838D3BBD5}"/>
                </a:ext>
              </a:extLst>
            </p:cNvPr>
            <p:cNvSpPr>
              <a:spLocks/>
            </p:cNvSpPr>
            <p:nvPr/>
          </p:nvSpPr>
          <p:spPr bwMode="auto">
            <a:xfrm>
              <a:off x="3110" y="277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52" name="Freeform 660">
              <a:extLst>
                <a:ext uri="{FF2B5EF4-FFF2-40B4-BE49-F238E27FC236}">
                  <a16:creationId xmlns:a16="http://schemas.microsoft.com/office/drawing/2014/main" id="{814F219E-26DC-437D-B829-816CF6D6ED1D}"/>
                </a:ext>
              </a:extLst>
            </p:cNvPr>
            <p:cNvSpPr>
              <a:spLocks/>
            </p:cNvSpPr>
            <p:nvPr/>
          </p:nvSpPr>
          <p:spPr bwMode="auto">
            <a:xfrm>
              <a:off x="3110" y="273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53" name="Freeform 661">
              <a:extLst>
                <a:ext uri="{FF2B5EF4-FFF2-40B4-BE49-F238E27FC236}">
                  <a16:creationId xmlns:a16="http://schemas.microsoft.com/office/drawing/2014/main" id="{A36537E4-AC0C-41A1-893D-F73C3DEB72E8}"/>
                </a:ext>
              </a:extLst>
            </p:cNvPr>
            <p:cNvSpPr>
              <a:spLocks/>
            </p:cNvSpPr>
            <p:nvPr/>
          </p:nvSpPr>
          <p:spPr bwMode="auto">
            <a:xfrm>
              <a:off x="3115" y="277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54" name="Freeform 662">
              <a:extLst>
                <a:ext uri="{FF2B5EF4-FFF2-40B4-BE49-F238E27FC236}">
                  <a16:creationId xmlns:a16="http://schemas.microsoft.com/office/drawing/2014/main" id="{51C2E4E9-669E-4D3E-86A4-BD00CE90B522}"/>
                </a:ext>
              </a:extLst>
            </p:cNvPr>
            <p:cNvSpPr>
              <a:spLocks/>
            </p:cNvSpPr>
            <p:nvPr/>
          </p:nvSpPr>
          <p:spPr bwMode="auto">
            <a:xfrm flipV="1">
              <a:off x="3277" y="277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55" name="Freeform 663">
              <a:extLst>
                <a:ext uri="{FF2B5EF4-FFF2-40B4-BE49-F238E27FC236}">
                  <a16:creationId xmlns:a16="http://schemas.microsoft.com/office/drawing/2014/main" id="{CEA5B1F6-88C4-4DCB-959C-BE5BAEBFF47C}"/>
                </a:ext>
              </a:extLst>
            </p:cNvPr>
            <p:cNvSpPr>
              <a:spLocks/>
            </p:cNvSpPr>
            <p:nvPr/>
          </p:nvSpPr>
          <p:spPr bwMode="auto">
            <a:xfrm>
              <a:off x="3382" y="273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56" name="Freeform 664">
              <a:extLst>
                <a:ext uri="{FF2B5EF4-FFF2-40B4-BE49-F238E27FC236}">
                  <a16:creationId xmlns:a16="http://schemas.microsoft.com/office/drawing/2014/main" id="{68D4F0D9-C9D5-4EF7-91E8-C4F1EEC18C39}"/>
                </a:ext>
              </a:extLst>
            </p:cNvPr>
            <p:cNvSpPr>
              <a:spLocks/>
            </p:cNvSpPr>
            <p:nvPr/>
          </p:nvSpPr>
          <p:spPr bwMode="auto">
            <a:xfrm>
              <a:off x="3382" y="269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grpSp>
        <p:nvGrpSpPr>
          <p:cNvPr id="169" name="Group 665">
            <a:extLst>
              <a:ext uri="{FF2B5EF4-FFF2-40B4-BE49-F238E27FC236}">
                <a16:creationId xmlns:a16="http://schemas.microsoft.com/office/drawing/2014/main" id="{1BD98AB4-5CB4-40AB-9061-EFAA97C0A5A4}"/>
              </a:ext>
            </a:extLst>
          </p:cNvPr>
          <p:cNvGrpSpPr>
            <a:grpSpLocks/>
          </p:cNvGrpSpPr>
          <p:nvPr/>
        </p:nvGrpSpPr>
        <p:grpSpPr bwMode="auto">
          <a:xfrm>
            <a:off x="3492500" y="5543004"/>
            <a:ext cx="635000" cy="485775"/>
            <a:chOff x="3061" y="2530"/>
            <a:chExt cx="400" cy="306"/>
          </a:xfrm>
        </p:grpSpPr>
        <p:grpSp>
          <p:nvGrpSpPr>
            <p:cNvPr id="170" name="Group 666">
              <a:extLst>
                <a:ext uri="{FF2B5EF4-FFF2-40B4-BE49-F238E27FC236}">
                  <a16:creationId xmlns:a16="http://schemas.microsoft.com/office/drawing/2014/main" id="{E6617BD1-5691-4709-8963-6F24179514A5}"/>
                </a:ext>
              </a:extLst>
            </p:cNvPr>
            <p:cNvGrpSpPr>
              <a:grpSpLocks/>
            </p:cNvGrpSpPr>
            <p:nvPr/>
          </p:nvGrpSpPr>
          <p:grpSpPr bwMode="auto">
            <a:xfrm>
              <a:off x="3061" y="2530"/>
              <a:ext cx="327" cy="81"/>
              <a:chOff x="2199" y="955"/>
              <a:chExt cx="2547" cy="506"/>
            </a:xfrm>
          </p:grpSpPr>
          <p:sp>
            <p:nvSpPr>
              <p:cNvPr id="195" name="Freeform 667">
                <a:extLst>
                  <a:ext uri="{FF2B5EF4-FFF2-40B4-BE49-F238E27FC236}">
                    <a16:creationId xmlns:a16="http://schemas.microsoft.com/office/drawing/2014/main" id="{114CD31F-90D5-42A4-920C-875C0906535F}"/>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96" name="Freeform 668">
                <a:extLst>
                  <a:ext uri="{FF2B5EF4-FFF2-40B4-BE49-F238E27FC236}">
                    <a16:creationId xmlns:a16="http://schemas.microsoft.com/office/drawing/2014/main" id="{428489DA-1DE5-476A-8D2D-43248169793C}"/>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97" name="Freeform 669">
                <a:extLst>
                  <a:ext uri="{FF2B5EF4-FFF2-40B4-BE49-F238E27FC236}">
                    <a16:creationId xmlns:a16="http://schemas.microsoft.com/office/drawing/2014/main" id="{C6A75F80-781E-4170-8FEB-AFD63B8324D4}"/>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98" name="Freeform 670">
                <a:extLst>
                  <a:ext uri="{FF2B5EF4-FFF2-40B4-BE49-F238E27FC236}">
                    <a16:creationId xmlns:a16="http://schemas.microsoft.com/office/drawing/2014/main" id="{F5F05C77-CEAA-4999-BBD8-E1E007C60A06}"/>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99" name="Freeform 671">
                <a:extLst>
                  <a:ext uri="{FF2B5EF4-FFF2-40B4-BE49-F238E27FC236}">
                    <a16:creationId xmlns:a16="http://schemas.microsoft.com/office/drawing/2014/main" id="{99A6C36D-8BEF-4882-B340-DE9D3994F11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200" name="Freeform 672">
                <a:extLst>
                  <a:ext uri="{FF2B5EF4-FFF2-40B4-BE49-F238E27FC236}">
                    <a16:creationId xmlns:a16="http://schemas.microsoft.com/office/drawing/2014/main" id="{F40D55E0-EB54-4F5D-B747-327F0F401A1B}"/>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pic>
          <p:nvPicPr>
            <p:cNvPr id="171" name="Picture 673" descr="laptop_keyboard">
              <a:extLst>
                <a:ext uri="{FF2B5EF4-FFF2-40B4-BE49-F238E27FC236}">
                  <a16:creationId xmlns:a16="http://schemas.microsoft.com/office/drawing/2014/main" id="{7CC2C83E-7B65-4415-B24C-0272E11D6B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3109" y="2736"/>
              <a:ext cx="245" cy="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2" name="Freeform 674">
              <a:extLst>
                <a:ext uri="{FF2B5EF4-FFF2-40B4-BE49-F238E27FC236}">
                  <a16:creationId xmlns:a16="http://schemas.microsoft.com/office/drawing/2014/main" id="{AC3B0804-78EE-4916-9306-ED8765B5BC2B}"/>
                </a:ext>
              </a:extLst>
            </p:cNvPr>
            <p:cNvSpPr>
              <a:spLocks/>
            </p:cNvSpPr>
            <p:nvPr/>
          </p:nvSpPr>
          <p:spPr bwMode="auto">
            <a:xfrm>
              <a:off x="3190" y="263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pic>
          <p:nvPicPr>
            <p:cNvPr id="173" name="Picture 675" descr="screen">
              <a:extLst>
                <a:ext uri="{FF2B5EF4-FFF2-40B4-BE49-F238E27FC236}">
                  <a16:creationId xmlns:a16="http://schemas.microsoft.com/office/drawing/2014/main" id="{72323424-633F-4692-93B0-A1E869899B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 y="2641"/>
              <a:ext cx="179"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4" name="Freeform 676">
              <a:extLst>
                <a:ext uri="{FF2B5EF4-FFF2-40B4-BE49-F238E27FC236}">
                  <a16:creationId xmlns:a16="http://schemas.microsoft.com/office/drawing/2014/main" id="{EDF7A942-99F8-4E6E-980D-02B57DB4CAF5}"/>
                </a:ext>
              </a:extLst>
            </p:cNvPr>
            <p:cNvSpPr>
              <a:spLocks/>
            </p:cNvSpPr>
            <p:nvPr/>
          </p:nvSpPr>
          <p:spPr bwMode="auto">
            <a:xfrm>
              <a:off x="3226" y="263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75" name="Freeform 677">
              <a:extLst>
                <a:ext uri="{FF2B5EF4-FFF2-40B4-BE49-F238E27FC236}">
                  <a16:creationId xmlns:a16="http://schemas.microsoft.com/office/drawing/2014/main" id="{000C111E-4C2F-4695-ACF8-F3425C871965}"/>
                </a:ext>
              </a:extLst>
            </p:cNvPr>
            <p:cNvSpPr>
              <a:spLocks/>
            </p:cNvSpPr>
            <p:nvPr/>
          </p:nvSpPr>
          <p:spPr bwMode="auto">
            <a:xfrm>
              <a:off x="3189" y="263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76" name="Freeform 678">
              <a:extLst>
                <a:ext uri="{FF2B5EF4-FFF2-40B4-BE49-F238E27FC236}">
                  <a16:creationId xmlns:a16="http://schemas.microsoft.com/office/drawing/2014/main" id="{00588AB6-FDAA-4B0C-91EE-9E8B25A28756}"/>
                </a:ext>
              </a:extLst>
            </p:cNvPr>
            <p:cNvSpPr>
              <a:spLocks/>
            </p:cNvSpPr>
            <p:nvPr/>
          </p:nvSpPr>
          <p:spPr bwMode="auto">
            <a:xfrm>
              <a:off x="3342" y="265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77" name="Freeform 679">
              <a:extLst>
                <a:ext uri="{FF2B5EF4-FFF2-40B4-BE49-F238E27FC236}">
                  <a16:creationId xmlns:a16="http://schemas.microsoft.com/office/drawing/2014/main" id="{04A51EA4-1FCC-41A7-92C6-FB192D2A0F43}"/>
                </a:ext>
              </a:extLst>
            </p:cNvPr>
            <p:cNvSpPr>
              <a:spLocks/>
            </p:cNvSpPr>
            <p:nvPr/>
          </p:nvSpPr>
          <p:spPr bwMode="auto">
            <a:xfrm>
              <a:off x="3188" y="273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78" name="Freeform 680">
              <a:extLst>
                <a:ext uri="{FF2B5EF4-FFF2-40B4-BE49-F238E27FC236}">
                  <a16:creationId xmlns:a16="http://schemas.microsoft.com/office/drawing/2014/main" id="{7325A173-DD15-490E-951E-1AF267C97E41}"/>
                </a:ext>
              </a:extLst>
            </p:cNvPr>
            <p:cNvSpPr>
              <a:spLocks/>
            </p:cNvSpPr>
            <p:nvPr/>
          </p:nvSpPr>
          <p:spPr bwMode="auto">
            <a:xfrm>
              <a:off x="3347" y="265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79" name="Freeform 681">
              <a:extLst>
                <a:ext uri="{FF2B5EF4-FFF2-40B4-BE49-F238E27FC236}">
                  <a16:creationId xmlns:a16="http://schemas.microsoft.com/office/drawing/2014/main" id="{B697111A-9C71-4BA5-9F52-4E2A8618A3E6}"/>
                </a:ext>
              </a:extLst>
            </p:cNvPr>
            <p:cNvSpPr>
              <a:spLocks/>
            </p:cNvSpPr>
            <p:nvPr/>
          </p:nvSpPr>
          <p:spPr bwMode="auto">
            <a:xfrm>
              <a:off x="3188" y="273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nvGrpSpPr>
            <p:cNvPr id="180" name="Group 682">
              <a:extLst>
                <a:ext uri="{FF2B5EF4-FFF2-40B4-BE49-F238E27FC236}">
                  <a16:creationId xmlns:a16="http://schemas.microsoft.com/office/drawing/2014/main" id="{4738D1CE-5608-46F6-A4CA-CE804A14618D}"/>
                </a:ext>
              </a:extLst>
            </p:cNvPr>
            <p:cNvGrpSpPr>
              <a:grpSpLocks/>
            </p:cNvGrpSpPr>
            <p:nvPr/>
          </p:nvGrpSpPr>
          <p:grpSpPr bwMode="auto">
            <a:xfrm>
              <a:off x="3186" y="2777"/>
              <a:ext cx="55" cy="24"/>
              <a:chOff x="1740" y="2642"/>
              <a:chExt cx="752" cy="327"/>
            </a:xfrm>
          </p:grpSpPr>
          <p:sp>
            <p:nvSpPr>
              <p:cNvPr id="189" name="Freeform 683">
                <a:extLst>
                  <a:ext uri="{FF2B5EF4-FFF2-40B4-BE49-F238E27FC236}">
                    <a16:creationId xmlns:a16="http://schemas.microsoft.com/office/drawing/2014/main" id="{0471277F-ADE1-4F48-9768-ACA864CFDB17}"/>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90" name="Freeform 684">
                <a:extLst>
                  <a:ext uri="{FF2B5EF4-FFF2-40B4-BE49-F238E27FC236}">
                    <a16:creationId xmlns:a16="http://schemas.microsoft.com/office/drawing/2014/main" id="{1F62AC21-41E5-49DB-A84D-696211A49501}"/>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91" name="Freeform 685">
                <a:extLst>
                  <a:ext uri="{FF2B5EF4-FFF2-40B4-BE49-F238E27FC236}">
                    <a16:creationId xmlns:a16="http://schemas.microsoft.com/office/drawing/2014/main" id="{1FFC1E30-6996-4F05-80F9-1E6FE6B85C09}"/>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92" name="Freeform 686">
                <a:extLst>
                  <a:ext uri="{FF2B5EF4-FFF2-40B4-BE49-F238E27FC236}">
                    <a16:creationId xmlns:a16="http://schemas.microsoft.com/office/drawing/2014/main" id="{F6CC8F36-B8AA-4B8A-BEDA-4927C736331C}"/>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93" name="Freeform 687">
                <a:extLst>
                  <a:ext uri="{FF2B5EF4-FFF2-40B4-BE49-F238E27FC236}">
                    <a16:creationId xmlns:a16="http://schemas.microsoft.com/office/drawing/2014/main" id="{283ECDEE-B747-4625-A565-F7549E17697F}"/>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94" name="Freeform 688">
                <a:extLst>
                  <a:ext uri="{FF2B5EF4-FFF2-40B4-BE49-F238E27FC236}">
                    <a16:creationId xmlns:a16="http://schemas.microsoft.com/office/drawing/2014/main" id="{842E0706-F5D1-4174-8FDE-2C4E0E30C70B}"/>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sp>
          <p:nvSpPr>
            <p:cNvPr id="181" name="Freeform 689">
              <a:extLst>
                <a:ext uri="{FF2B5EF4-FFF2-40B4-BE49-F238E27FC236}">
                  <a16:creationId xmlns:a16="http://schemas.microsoft.com/office/drawing/2014/main" id="{9D32F386-DF36-48DE-8C3F-EFC995067F46}"/>
                </a:ext>
              </a:extLst>
            </p:cNvPr>
            <p:cNvSpPr>
              <a:spLocks/>
            </p:cNvSpPr>
            <p:nvPr/>
          </p:nvSpPr>
          <p:spPr bwMode="auto">
            <a:xfrm>
              <a:off x="3280" y="278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82" name="Freeform 690">
              <a:extLst>
                <a:ext uri="{FF2B5EF4-FFF2-40B4-BE49-F238E27FC236}">
                  <a16:creationId xmlns:a16="http://schemas.microsoft.com/office/drawing/2014/main" id="{ADFAC808-7315-4C1F-A607-E5BF888C97CF}"/>
                </a:ext>
              </a:extLst>
            </p:cNvPr>
            <p:cNvSpPr>
              <a:spLocks/>
            </p:cNvSpPr>
            <p:nvPr/>
          </p:nvSpPr>
          <p:spPr bwMode="auto">
            <a:xfrm>
              <a:off x="3109" y="278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83" name="Freeform 691">
              <a:extLst>
                <a:ext uri="{FF2B5EF4-FFF2-40B4-BE49-F238E27FC236}">
                  <a16:creationId xmlns:a16="http://schemas.microsoft.com/office/drawing/2014/main" id="{59DD4AB7-793F-400A-BA85-89562643F820}"/>
                </a:ext>
              </a:extLst>
            </p:cNvPr>
            <p:cNvSpPr>
              <a:spLocks/>
            </p:cNvSpPr>
            <p:nvPr/>
          </p:nvSpPr>
          <p:spPr bwMode="auto">
            <a:xfrm>
              <a:off x="3110" y="277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84" name="Freeform 692">
              <a:extLst>
                <a:ext uri="{FF2B5EF4-FFF2-40B4-BE49-F238E27FC236}">
                  <a16:creationId xmlns:a16="http://schemas.microsoft.com/office/drawing/2014/main" id="{18766809-BCEB-41E7-B62F-6B9B563EFC0F}"/>
                </a:ext>
              </a:extLst>
            </p:cNvPr>
            <p:cNvSpPr>
              <a:spLocks/>
            </p:cNvSpPr>
            <p:nvPr/>
          </p:nvSpPr>
          <p:spPr bwMode="auto">
            <a:xfrm>
              <a:off x="3110" y="273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85" name="Freeform 693">
              <a:extLst>
                <a:ext uri="{FF2B5EF4-FFF2-40B4-BE49-F238E27FC236}">
                  <a16:creationId xmlns:a16="http://schemas.microsoft.com/office/drawing/2014/main" id="{2D15F805-44D0-4029-A897-87E84A3D4925}"/>
                </a:ext>
              </a:extLst>
            </p:cNvPr>
            <p:cNvSpPr>
              <a:spLocks/>
            </p:cNvSpPr>
            <p:nvPr/>
          </p:nvSpPr>
          <p:spPr bwMode="auto">
            <a:xfrm>
              <a:off x="3115" y="277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86" name="Freeform 694">
              <a:extLst>
                <a:ext uri="{FF2B5EF4-FFF2-40B4-BE49-F238E27FC236}">
                  <a16:creationId xmlns:a16="http://schemas.microsoft.com/office/drawing/2014/main" id="{C3273533-64C2-46AE-B8A1-328C8C2303BE}"/>
                </a:ext>
              </a:extLst>
            </p:cNvPr>
            <p:cNvSpPr>
              <a:spLocks/>
            </p:cNvSpPr>
            <p:nvPr/>
          </p:nvSpPr>
          <p:spPr bwMode="auto">
            <a:xfrm flipV="1">
              <a:off x="3277" y="277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87" name="Freeform 695">
              <a:extLst>
                <a:ext uri="{FF2B5EF4-FFF2-40B4-BE49-F238E27FC236}">
                  <a16:creationId xmlns:a16="http://schemas.microsoft.com/office/drawing/2014/main" id="{33089079-A7F6-403F-813C-0A53290D86B6}"/>
                </a:ext>
              </a:extLst>
            </p:cNvPr>
            <p:cNvSpPr>
              <a:spLocks/>
            </p:cNvSpPr>
            <p:nvPr/>
          </p:nvSpPr>
          <p:spPr bwMode="auto">
            <a:xfrm>
              <a:off x="3382" y="273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88" name="Freeform 696">
              <a:extLst>
                <a:ext uri="{FF2B5EF4-FFF2-40B4-BE49-F238E27FC236}">
                  <a16:creationId xmlns:a16="http://schemas.microsoft.com/office/drawing/2014/main" id="{34FB086E-315B-45C8-90A9-1B9B24E14BC5}"/>
                </a:ext>
              </a:extLst>
            </p:cNvPr>
            <p:cNvSpPr>
              <a:spLocks/>
            </p:cNvSpPr>
            <p:nvPr/>
          </p:nvSpPr>
          <p:spPr bwMode="auto">
            <a:xfrm>
              <a:off x="3382" y="269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grpSp>
        <p:nvGrpSpPr>
          <p:cNvPr id="201" name="Group 699">
            <a:extLst>
              <a:ext uri="{FF2B5EF4-FFF2-40B4-BE49-F238E27FC236}">
                <a16:creationId xmlns:a16="http://schemas.microsoft.com/office/drawing/2014/main" id="{45633E81-B242-41C7-A295-27615DF7E273}"/>
              </a:ext>
            </a:extLst>
          </p:cNvPr>
          <p:cNvGrpSpPr>
            <a:grpSpLocks/>
          </p:cNvGrpSpPr>
          <p:nvPr/>
        </p:nvGrpSpPr>
        <p:grpSpPr bwMode="auto">
          <a:xfrm flipH="1">
            <a:off x="1131888" y="5142954"/>
            <a:ext cx="501650" cy="512763"/>
            <a:chOff x="2839" y="3501"/>
            <a:chExt cx="755" cy="803"/>
          </a:xfrm>
        </p:grpSpPr>
        <p:pic>
          <p:nvPicPr>
            <p:cNvPr id="202" name="Picture 700" descr="desktop_computer_stylized_medium">
              <a:extLst>
                <a:ext uri="{FF2B5EF4-FFF2-40B4-BE49-F238E27FC236}">
                  <a16:creationId xmlns:a16="http://schemas.microsoft.com/office/drawing/2014/main" id="{7660473D-B024-4BF6-818C-83946B6244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3" name="Freeform 701">
              <a:extLst>
                <a:ext uri="{FF2B5EF4-FFF2-40B4-BE49-F238E27FC236}">
                  <a16:creationId xmlns:a16="http://schemas.microsoft.com/office/drawing/2014/main" id="{63C752F0-BE12-4102-A37B-049A2DF707A6}"/>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204" name="Group 702">
            <a:extLst>
              <a:ext uri="{FF2B5EF4-FFF2-40B4-BE49-F238E27FC236}">
                <a16:creationId xmlns:a16="http://schemas.microsoft.com/office/drawing/2014/main" id="{25478EE7-EF15-4A39-A08B-5541E6A3E297}"/>
              </a:ext>
            </a:extLst>
          </p:cNvPr>
          <p:cNvGrpSpPr>
            <a:grpSpLocks/>
          </p:cNvGrpSpPr>
          <p:nvPr/>
        </p:nvGrpSpPr>
        <p:grpSpPr bwMode="auto">
          <a:xfrm flipH="1">
            <a:off x="1282700" y="4715917"/>
            <a:ext cx="501650" cy="512762"/>
            <a:chOff x="2839" y="3501"/>
            <a:chExt cx="755" cy="803"/>
          </a:xfrm>
        </p:grpSpPr>
        <p:pic>
          <p:nvPicPr>
            <p:cNvPr id="205" name="Picture 703" descr="desktop_computer_stylized_medium">
              <a:extLst>
                <a:ext uri="{FF2B5EF4-FFF2-40B4-BE49-F238E27FC236}">
                  <a16:creationId xmlns:a16="http://schemas.microsoft.com/office/drawing/2014/main" id="{829557E3-7F1F-4601-9529-F31A309AE4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6" name="Freeform 704">
              <a:extLst>
                <a:ext uri="{FF2B5EF4-FFF2-40B4-BE49-F238E27FC236}">
                  <a16:creationId xmlns:a16="http://schemas.microsoft.com/office/drawing/2014/main" id="{5B98BA52-1F4E-4FE9-AD23-8B3020F12B46}"/>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207" name="Group 705">
            <a:extLst>
              <a:ext uri="{FF2B5EF4-FFF2-40B4-BE49-F238E27FC236}">
                <a16:creationId xmlns:a16="http://schemas.microsoft.com/office/drawing/2014/main" id="{E7B9E4EF-AADA-4D22-B9CD-44271FB09E91}"/>
              </a:ext>
            </a:extLst>
          </p:cNvPr>
          <p:cNvGrpSpPr>
            <a:grpSpLocks/>
          </p:cNvGrpSpPr>
          <p:nvPr/>
        </p:nvGrpSpPr>
        <p:grpSpPr bwMode="auto">
          <a:xfrm>
            <a:off x="1955800" y="5103267"/>
            <a:ext cx="501650" cy="512762"/>
            <a:chOff x="2839" y="3501"/>
            <a:chExt cx="755" cy="803"/>
          </a:xfrm>
        </p:grpSpPr>
        <p:pic>
          <p:nvPicPr>
            <p:cNvPr id="208" name="Picture 706" descr="desktop_computer_stylized_medium">
              <a:extLst>
                <a:ext uri="{FF2B5EF4-FFF2-40B4-BE49-F238E27FC236}">
                  <a16:creationId xmlns:a16="http://schemas.microsoft.com/office/drawing/2014/main" id="{04649132-AAD8-4A0B-A704-BD40F28A44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9" name="Freeform 707">
              <a:extLst>
                <a:ext uri="{FF2B5EF4-FFF2-40B4-BE49-F238E27FC236}">
                  <a16:creationId xmlns:a16="http://schemas.microsoft.com/office/drawing/2014/main" id="{4E54DFAC-341C-4CA5-8318-47AECAD21FCF}"/>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210" name="Group 708">
            <a:extLst>
              <a:ext uri="{FF2B5EF4-FFF2-40B4-BE49-F238E27FC236}">
                <a16:creationId xmlns:a16="http://schemas.microsoft.com/office/drawing/2014/main" id="{708C3EF1-AB9E-4459-8334-D91432AAF6B8}"/>
              </a:ext>
            </a:extLst>
          </p:cNvPr>
          <p:cNvGrpSpPr>
            <a:grpSpLocks/>
          </p:cNvGrpSpPr>
          <p:nvPr/>
        </p:nvGrpSpPr>
        <p:grpSpPr bwMode="auto">
          <a:xfrm>
            <a:off x="1757363" y="5543004"/>
            <a:ext cx="501650" cy="512763"/>
            <a:chOff x="2839" y="3501"/>
            <a:chExt cx="755" cy="803"/>
          </a:xfrm>
        </p:grpSpPr>
        <p:pic>
          <p:nvPicPr>
            <p:cNvPr id="211" name="Picture 709" descr="desktop_computer_stylized_medium">
              <a:extLst>
                <a:ext uri="{FF2B5EF4-FFF2-40B4-BE49-F238E27FC236}">
                  <a16:creationId xmlns:a16="http://schemas.microsoft.com/office/drawing/2014/main" id="{BC8589FF-2255-4D3B-BF6A-335B969B3D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2" name="Freeform 710">
              <a:extLst>
                <a:ext uri="{FF2B5EF4-FFF2-40B4-BE49-F238E27FC236}">
                  <a16:creationId xmlns:a16="http://schemas.microsoft.com/office/drawing/2014/main" id="{2B21B100-9727-481E-81A0-04A940F0DBF6}"/>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spTree>
    <p:extLst>
      <p:ext uri="{BB962C8B-B14F-4D97-AF65-F5344CB8AC3E}">
        <p14:creationId xmlns:p14="http://schemas.microsoft.com/office/powerpoint/2010/main" val="24245512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F422ED-9BDC-4748-B41D-D1E90AC84A00}"/>
              </a:ext>
            </a:extLst>
          </p:cNvPr>
          <p:cNvSpPr>
            <a:spLocks noGrp="1"/>
          </p:cNvSpPr>
          <p:nvPr>
            <p:ph type="title"/>
          </p:nvPr>
        </p:nvSpPr>
        <p:spPr/>
        <p:txBody>
          <a:bodyPr/>
          <a:lstStyle/>
          <a:p>
            <a:r>
              <a:rPr lang="zh-CN" altLang="en-US" dirty="0"/>
              <a:t>多接入协议</a:t>
            </a:r>
          </a:p>
        </p:txBody>
      </p:sp>
      <p:sp>
        <p:nvSpPr>
          <p:cNvPr id="4" name="灯片编号占位符 3">
            <a:extLst>
              <a:ext uri="{FF2B5EF4-FFF2-40B4-BE49-F238E27FC236}">
                <a16:creationId xmlns:a16="http://schemas.microsoft.com/office/drawing/2014/main" id="{7AB6FD5A-9181-4E05-9879-A4444D90A0E4}"/>
              </a:ext>
            </a:extLst>
          </p:cNvPr>
          <p:cNvSpPr>
            <a:spLocks noGrp="1"/>
          </p:cNvSpPr>
          <p:nvPr>
            <p:ph type="sldNum" sz="quarter" idx="12"/>
          </p:nvPr>
        </p:nvSpPr>
        <p:spPr/>
        <p:txBody>
          <a:bodyPr/>
          <a:lstStyle/>
          <a:p>
            <a:fld id="{E3FA5FAF-8A25-4B6E-94B7-5CA30A873E9A}" type="slidenum">
              <a:rPr lang="zh-CN" altLang="en-US" smtClean="0"/>
              <a:pPr/>
              <a:t>17</a:t>
            </a:fld>
            <a:endParaRPr lang="zh-CN" altLang="en-US"/>
          </a:p>
        </p:txBody>
      </p:sp>
      <p:sp>
        <p:nvSpPr>
          <p:cNvPr id="5" name="Rectangle 3">
            <a:extLst>
              <a:ext uri="{FF2B5EF4-FFF2-40B4-BE49-F238E27FC236}">
                <a16:creationId xmlns:a16="http://schemas.microsoft.com/office/drawing/2014/main" id="{FB7D73D4-D2E2-46CB-8F24-23769C3600E7}"/>
              </a:ext>
            </a:extLst>
          </p:cNvPr>
          <p:cNvSpPr txBox="1">
            <a:spLocks noChangeArrowheads="1"/>
          </p:cNvSpPr>
          <p:nvPr/>
        </p:nvSpPr>
        <p:spPr bwMode="auto">
          <a:xfrm>
            <a:off x="500063" y="1661120"/>
            <a:ext cx="8396287"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defRPr/>
            </a:pPr>
            <a:r>
              <a:rPr lang="zh-CN" altLang="en-US" sz="2400" kern="0" dirty="0">
                <a:latin typeface="Gill Sans MT" charset="0"/>
              </a:rPr>
              <a:t>单一共享信道</a:t>
            </a:r>
            <a:endParaRPr lang="en-US" sz="2400" kern="0" dirty="0">
              <a:latin typeface="Gill Sans MT" charset="0"/>
            </a:endParaRPr>
          </a:p>
          <a:p>
            <a:pPr>
              <a:defRPr/>
            </a:pPr>
            <a:r>
              <a:rPr lang="zh-CN" altLang="en-US" sz="2400" kern="0" dirty="0">
                <a:latin typeface="Gill Sans MT" charset="0"/>
              </a:rPr>
              <a:t>两个或更多节点同时传输数据：彼此干扰</a:t>
            </a:r>
            <a:endParaRPr lang="en-US" sz="2400" kern="0" dirty="0">
              <a:latin typeface="Gill Sans MT" charset="0"/>
            </a:endParaRPr>
          </a:p>
          <a:p>
            <a:pPr lvl="1">
              <a:defRPr/>
            </a:pPr>
            <a:r>
              <a:rPr lang="zh-CN" altLang="en-US" sz="2400" kern="0" dirty="0">
                <a:latin typeface="Gill Sans MT" charset="0"/>
              </a:rPr>
              <a:t>节点同时收到两个或更多信号，称为</a:t>
            </a:r>
            <a:r>
              <a:rPr lang="zh-CN" altLang="en-US" sz="2400" kern="0" dirty="0">
                <a:solidFill>
                  <a:srgbClr val="C00000"/>
                </a:solidFill>
                <a:latin typeface="Gill Sans MT" charset="0"/>
              </a:rPr>
              <a:t>碰撞（或冲突，</a:t>
            </a:r>
            <a:r>
              <a:rPr lang="en-US" altLang="zh-CN" sz="2400" kern="0" dirty="0">
                <a:solidFill>
                  <a:srgbClr val="C00000"/>
                </a:solidFill>
                <a:latin typeface="Gill Sans MT" charset="0"/>
              </a:rPr>
              <a:t>collision</a:t>
            </a:r>
            <a:r>
              <a:rPr lang="zh-CN" altLang="en-US" kern="0" dirty="0">
                <a:solidFill>
                  <a:srgbClr val="C00000"/>
                </a:solidFill>
                <a:latin typeface="Gill Sans MT" charset="0"/>
              </a:rPr>
              <a:t>）</a:t>
            </a:r>
            <a:endParaRPr lang="en-US" sz="2400" i="1" u="sng" kern="0" dirty="0">
              <a:solidFill>
                <a:srgbClr val="C00000"/>
              </a:solidFill>
              <a:latin typeface="Gill Sans MT" charset="0"/>
            </a:endParaRPr>
          </a:p>
          <a:p>
            <a:pPr>
              <a:buFont typeface="Wingdings" charset="0"/>
              <a:buNone/>
              <a:defRPr/>
            </a:pPr>
            <a:r>
              <a:rPr lang="zh-CN" altLang="en-US" kern="0" dirty="0">
                <a:solidFill>
                  <a:srgbClr val="CC0000"/>
                </a:solidFill>
                <a:latin typeface="Gill Sans MT" charset="0"/>
              </a:rPr>
              <a:t>多接入协议</a:t>
            </a:r>
            <a:endParaRPr lang="en-US" kern="0" dirty="0">
              <a:solidFill>
                <a:srgbClr val="CC0000"/>
              </a:solidFill>
              <a:latin typeface="Gill Sans MT" charset="0"/>
            </a:endParaRPr>
          </a:p>
          <a:p>
            <a:pPr>
              <a:defRPr/>
            </a:pPr>
            <a:r>
              <a:rPr lang="zh-CN" altLang="en-US" sz="2400" kern="0" dirty="0">
                <a:latin typeface="Gill Sans MT" charset="0"/>
              </a:rPr>
              <a:t>分布式算法，决定多个节点如何共享信道，即决定哪个节点何时可以传输数据</a:t>
            </a:r>
            <a:endParaRPr lang="en-US" sz="2400" kern="0" dirty="0">
              <a:latin typeface="Gill Sans MT" charset="0"/>
            </a:endParaRPr>
          </a:p>
          <a:p>
            <a:pPr>
              <a:defRPr/>
            </a:pPr>
            <a:r>
              <a:rPr lang="zh-CN" altLang="en-US" sz="2400" kern="0" dirty="0">
                <a:latin typeface="Gill Sans MT" charset="0"/>
              </a:rPr>
              <a:t>协商如何共享信道本身也需要使用信道！</a:t>
            </a:r>
            <a:r>
              <a:rPr lang="en-US" sz="2400" kern="0" dirty="0">
                <a:latin typeface="Gill Sans MT" charset="0"/>
              </a:rPr>
              <a:t> </a:t>
            </a:r>
          </a:p>
          <a:p>
            <a:pPr lvl="1">
              <a:defRPr/>
            </a:pPr>
            <a:r>
              <a:rPr lang="zh-CN" altLang="en-US" sz="2000" kern="0" dirty="0">
                <a:latin typeface="Gill Sans MT" charset="0"/>
              </a:rPr>
              <a:t>没有带外信道可供节点协同</a:t>
            </a:r>
            <a:endParaRPr lang="en-US" sz="2000" kern="0" dirty="0">
              <a:latin typeface="Gill Sans MT" charset="0"/>
            </a:endParaRPr>
          </a:p>
        </p:txBody>
      </p:sp>
    </p:spTree>
    <p:extLst>
      <p:ext uri="{BB962C8B-B14F-4D97-AF65-F5344CB8AC3E}">
        <p14:creationId xmlns:p14="http://schemas.microsoft.com/office/powerpoint/2010/main" val="184504175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B3FC94-58DF-4497-B9D9-215CE640CB02}"/>
              </a:ext>
            </a:extLst>
          </p:cNvPr>
          <p:cNvSpPr>
            <a:spLocks noGrp="1"/>
          </p:cNvSpPr>
          <p:nvPr>
            <p:ph type="title"/>
          </p:nvPr>
        </p:nvSpPr>
        <p:spPr/>
        <p:txBody>
          <a:bodyPr/>
          <a:lstStyle/>
          <a:p>
            <a:r>
              <a:rPr lang="zh-CN" altLang="en-US" dirty="0"/>
              <a:t>理想的多接入协议</a:t>
            </a:r>
          </a:p>
        </p:txBody>
      </p:sp>
      <p:sp>
        <p:nvSpPr>
          <p:cNvPr id="4" name="灯片编号占位符 3">
            <a:extLst>
              <a:ext uri="{FF2B5EF4-FFF2-40B4-BE49-F238E27FC236}">
                <a16:creationId xmlns:a16="http://schemas.microsoft.com/office/drawing/2014/main" id="{EA46B75E-7045-4621-9580-83202DE7CEB5}"/>
              </a:ext>
            </a:extLst>
          </p:cNvPr>
          <p:cNvSpPr>
            <a:spLocks noGrp="1"/>
          </p:cNvSpPr>
          <p:nvPr>
            <p:ph type="sldNum" sz="quarter" idx="12"/>
          </p:nvPr>
        </p:nvSpPr>
        <p:spPr/>
        <p:txBody>
          <a:bodyPr/>
          <a:lstStyle/>
          <a:p>
            <a:fld id="{E3FA5FAF-8A25-4B6E-94B7-5CA30A873E9A}" type="slidenum">
              <a:rPr lang="zh-CN" altLang="en-US" smtClean="0"/>
              <a:pPr/>
              <a:t>18</a:t>
            </a:fld>
            <a:endParaRPr lang="zh-CN" altLang="en-US"/>
          </a:p>
        </p:txBody>
      </p:sp>
      <p:sp>
        <p:nvSpPr>
          <p:cNvPr id="5" name="Rectangle 3">
            <a:extLst>
              <a:ext uri="{FF2B5EF4-FFF2-40B4-BE49-F238E27FC236}">
                <a16:creationId xmlns:a16="http://schemas.microsoft.com/office/drawing/2014/main" id="{99779330-387C-419E-8A69-EAB5AEDA6DD7}"/>
              </a:ext>
            </a:extLst>
          </p:cNvPr>
          <p:cNvSpPr txBox="1">
            <a:spLocks noChangeArrowheads="1"/>
          </p:cNvSpPr>
          <p:nvPr/>
        </p:nvSpPr>
        <p:spPr bwMode="auto">
          <a:xfrm>
            <a:off x="533400" y="1733128"/>
            <a:ext cx="82296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buFont typeface="Wingdings" charset="0"/>
              <a:buNone/>
              <a:defRPr/>
            </a:pPr>
            <a:r>
              <a:rPr lang="zh-CN" altLang="en-US" kern="0" dirty="0">
                <a:latin typeface="Gill Sans MT" charset="0"/>
              </a:rPr>
              <a:t>一个广播信道，速率（带宽）</a:t>
            </a:r>
            <a:r>
              <a:rPr lang="en-US" kern="0" dirty="0">
                <a:latin typeface="Gill Sans MT" charset="0"/>
              </a:rPr>
              <a:t> R bps</a:t>
            </a:r>
          </a:p>
          <a:p>
            <a:pPr>
              <a:buFont typeface="Wingdings" charset="0"/>
              <a:buNone/>
              <a:defRPr/>
            </a:pPr>
            <a:r>
              <a:rPr lang="zh-CN" altLang="en-US" kern="0" dirty="0">
                <a:solidFill>
                  <a:srgbClr val="CC0000"/>
                </a:solidFill>
                <a:latin typeface="Gill Sans MT" charset="0"/>
              </a:rPr>
              <a:t>希望</a:t>
            </a:r>
            <a:r>
              <a:rPr lang="en-US" kern="0" dirty="0">
                <a:solidFill>
                  <a:srgbClr val="CC0000"/>
                </a:solidFill>
                <a:latin typeface="Gill Sans MT" charset="0"/>
              </a:rPr>
              <a:t>:</a:t>
            </a:r>
          </a:p>
          <a:p>
            <a:pPr lvl="1">
              <a:buFont typeface="Wingdings" charset="0"/>
              <a:buNone/>
              <a:defRPr/>
            </a:pPr>
            <a:r>
              <a:rPr lang="en-US" kern="0" dirty="0">
                <a:latin typeface="Gill Sans MT" charset="0"/>
              </a:rPr>
              <a:t>1. </a:t>
            </a:r>
            <a:r>
              <a:rPr lang="zh-CN" altLang="en-US" kern="0" dirty="0">
                <a:latin typeface="Gill Sans MT" charset="0"/>
              </a:rPr>
              <a:t>当只有一个节点传输时，速率可以达到</a:t>
            </a:r>
            <a:r>
              <a:rPr lang="en-US" kern="0" dirty="0">
                <a:latin typeface="Gill Sans MT" charset="0"/>
              </a:rPr>
              <a:t>R.</a:t>
            </a:r>
          </a:p>
          <a:p>
            <a:pPr lvl="1">
              <a:buFont typeface="Wingdings" charset="0"/>
              <a:buNone/>
              <a:defRPr/>
            </a:pPr>
            <a:r>
              <a:rPr lang="en-US" kern="0" dirty="0">
                <a:latin typeface="Gill Sans MT" charset="0"/>
              </a:rPr>
              <a:t>2. </a:t>
            </a:r>
            <a:r>
              <a:rPr lang="zh-CN" altLang="en-US" kern="0" dirty="0">
                <a:latin typeface="Gill Sans MT" charset="0"/>
              </a:rPr>
              <a:t>当由</a:t>
            </a:r>
            <a:r>
              <a:rPr lang="en-US" kern="0" dirty="0">
                <a:latin typeface="Gill Sans MT" charset="0"/>
              </a:rPr>
              <a:t> M</a:t>
            </a:r>
            <a:r>
              <a:rPr lang="zh-CN" altLang="en-US" kern="0" dirty="0">
                <a:latin typeface="Gill Sans MT" charset="0"/>
              </a:rPr>
              <a:t> 个节点传输时，每个节点的速率可达到</a:t>
            </a:r>
            <a:r>
              <a:rPr lang="en-US" kern="0" dirty="0">
                <a:latin typeface="Gill Sans MT" charset="0"/>
              </a:rPr>
              <a:t> R/M</a:t>
            </a:r>
          </a:p>
          <a:p>
            <a:pPr lvl="1">
              <a:buFont typeface="Wingdings" charset="0"/>
              <a:buNone/>
              <a:defRPr/>
            </a:pPr>
            <a:r>
              <a:rPr lang="en-US" kern="0" dirty="0">
                <a:latin typeface="Gill Sans MT" charset="0"/>
              </a:rPr>
              <a:t>3. </a:t>
            </a:r>
            <a:r>
              <a:rPr lang="zh-CN" altLang="en-US" kern="0" dirty="0">
                <a:latin typeface="Gill Sans MT" charset="0"/>
              </a:rPr>
              <a:t>完全分布式：</a:t>
            </a:r>
            <a:endParaRPr lang="en-US" kern="0" dirty="0">
              <a:latin typeface="Gill Sans MT" charset="0"/>
            </a:endParaRPr>
          </a:p>
          <a:p>
            <a:pPr lvl="2">
              <a:defRPr/>
            </a:pPr>
            <a:r>
              <a:rPr lang="zh-CN" altLang="en-US" kern="0" dirty="0">
                <a:latin typeface="Gill Sans MT" charset="0"/>
              </a:rPr>
              <a:t>没有特殊节点协调各个节点传输</a:t>
            </a:r>
            <a:endParaRPr lang="en-US" altLang="zh-CN" kern="0" dirty="0">
              <a:latin typeface="Gill Sans MT" charset="0"/>
            </a:endParaRPr>
          </a:p>
          <a:p>
            <a:pPr lvl="2">
              <a:defRPr/>
            </a:pPr>
            <a:r>
              <a:rPr lang="zh-CN" altLang="en-US" kern="0" dirty="0">
                <a:latin typeface="Gill Sans MT" charset="0"/>
              </a:rPr>
              <a:t>无需同步时钟、时间片</a:t>
            </a:r>
            <a:endParaRPr lang="en-US" kern="0" dirty="0">
              <a:latin typeface="Gill Sans MT" charset="0"/>
            </a:endParaRPr>
          </a:p>
          <a:p>
            <a:pPr lvl="1">
              <a:buFont typeface="Wingdings" charset="0"/>
              <a:buNone/>
              <a:defRPr/>
            </a:pPr>
            <a:r>
              <a:rPr lang="en-US" kern="0" dirty="0">
                <a:latin typeface="Gill Sans MT" charset="0"/>
              </a:rPr>
              <a:t>4. </a:t>
            </a:r>
            <a:r>
              <a:rPr lang="zh-CN" altLang="en-US" kern="0" dirty="0">
                <a:latin typeface="Gill Sans MT" charset="0"/>
              </a:rPr>
              <a:t>简单易实现</a:t>
            </a:r>
            <a:endParaRPr lang="en-US" kern="0" dirty="0">
              <a:latin typeface="Gill Sans MT" charset="0"/>
            </a:endParaRPr>
          </a:p>
        </p:txBody>
      </p:sp>
    </p:spTree>
    <p:extLst>
      <p:ext uri="{BB962C8B-B14F-4D97-AF65-F5344CB8AC3E}">
        <p14:creationId xmlns:p14="http://schemas.microsoft.com/office/powerpoint/2010/main" val="192772680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DA3698-7372-4B3C-BE69-774BAE8CE2F9}"/>
              </a:ext>
            </a:extLst>
          </p:cNvPr>
          <p:cNvSpPr>
            <a:spLocks noGrp="1"/>
          </p:cNvSpPr>
          <p:nvPr>
            <p:ph type="title"/>
          </p:nvPr>
        </p:nvSpPr>
        <p:spPr/>
        <p:txBody>
          <a:bodyPr/>
          <a:lstStyle/>
          <a:p>
            <a:r>
              <a:rPr lang="en-US" altLang="zh-CN" dirty="0"/>
              <a:t>MAC</a:t>
            </a:r>
            <a:r>
              <a:rPr lang="zh-CN" altLang="en-US" dirty="0"/>
              <a:t>协议：分类</a:t>
            </a:r>
          </a:p>
        </p:txBody>
      </p:sp>
      <p:sp>
        <p:nvSpPr>
          <p:cNvPr id="4" name="灯片编号占位符 3">
            <a:extLst>
              <a:ext uri="{FF2B5EF4-FFF2-40B4-BE49-F238E27FC236}">
                <a16:creationId xmlns:a16="http://schemas.microsoft.com/office/drawing/2014/main" id="{EAC4D135-2417-474E-A66F-BAD85778DBCF}"/>
              </a:ext>
            </a:extLst>
          </p:cNvPr>
          <p:cNvSpPr>
            <a:spLocks noGrp="1"/>
          </p:cNvSpPr>
          <p:nvPr>
            <p:ph type="sldNum" sz="quarter" idx="12"/>
          </p:nvPr>
        </p:nvSpPr>
        <p:spPr/>
        <p:txBody>
          <a:bodyPr/>
          <a:lstStyle/>
          <a:p>
            <a:fld id="{E3FA5FAF-8A25-4B6E-94B7-5CA30A873E9A}" type="slidenum">
              <a:rPr lang="zh-CN" altLang="en-US" smtClean="0"/>
              <a:pPr/>
              <a:t>19</a:t>
            </a:fld>
            <a:endParaRPr lang="zh-CN" altLang="en-US"/>
          </a:p>
        </p:txBody>
      </p:sp>
      <p:sp>
        <p:nvSpPr>
          <p:cNvPr id="5" name="Rectangle 3">
            <a:extLst>
              <a:ext uri="{FF2B5EF4-FFF2-40B4-BE49-F238E27FC236}">
                <a16:creationId xmlns:a16="http://schemas.microsoft.com/office/drawing/2014/main" id="{2AEF2631-0820-4F64-9222-658231DE084A}"/>
              </a:ext>
            </a:extLst>
          </p:cNvPr>
          <p:cNvSpPr>
            <a:spLocks noGrp="1" noChangeArrowheads="1"/>
          </p:cNvSpPr>
          <p:nvPr>
            <p:ph idx="1"/>
          </p:nvPr>
        </p:nvSpPr>
        <p:spPr>
          <a:xfrm>
            <a:off x="250825" y="1844675"/>
            <a:ext cx="8704263" cy="4287838"/>
          </a:xfrm>
        </p:spPr>
        <p:txBody>
          <a:bodyPr/>
          <a:lstStyle/>
          <a:p>
            <a:pPr>
              <a:buFont typeface="Wingdings" charset="0"/>
              <a:buNone/>
              <a:defRPr/>
            </a:pPr>
            <a:r>
              <a:rPr lang="zh-CN" altLang="en-US" dirty="0">
                <a:latin typeface="Gill Sans MT" charset="0"/>
              </a:rPr>
              <a:t>三大类</a:t>
            </a:r>
            <a:r>
              <a:rPr lang="zh-CN" altLang="en-US" dirty="0">
                <a:latin typeface="Gill Sans MT" charset="0"/>
                <a:cs typeface="+mn-cs"/>
              </a:rPr>
              <a:t>：</a:t>
            </a:r>
            <a:endParaRPr lang="en-US" dirty="0">
              <a:latin typeface="Gill Sans MT" charset="0"/>
              <a:cs typeface="+mn-cs"/>
            </a:endParaRPr>
          </a:p>
          <a:p>
            <a:pPr>
              <a:defRPr/>
            </a:pPr>
            <a:r>
              <a:rPr lang="zh-CN" altLang="en-US" dirty="0">
                <a:solidFill>
                  <a:srgbClr val="CC0000"/>
                </a:solidFill>
                <a:latin typeface="Gill Sans MT" charset="0"/>
                <a:cs typeface="+mn-cs"/>
              </a:rPr>
              <a:t>信道划分</a:t>
            </a:r>
            <a:endParaRPr lang="en-US" dirty="0">
              <a:solidFill>
                <a:srgbClr val="CC0000"/>
              </a:solidFill>
              <a:latin typeface="Gill Sans MT" charset="0"/>
              <a:cs typeface="+mn-cs"/>
            </a:endParaRPr>
          </a:p>
          <a:p>
            <a:pPr lvl="1">
              <a:defRPr/>
            </a:pPr>
            <a:r>
              <a:rPr lang="zh-CN" altLang="en-US" sz="2000" dirty="0">
                <a:latin typeface="Gill Sans MT" charset="0"/>
              </a:rPr>
              <a:t>将信道划分为小块（时间片、频率、编码）</a:t>
            </a:r>
            <a:endParaRPr lang="en-US" sz="2000" dirty="0">
              <a:latin typeface="Gill Sans MT" charset="0"/>
            </a:endParaRPr>
          </a:p>
          <a:p>
            <a:pPr lvl="1">
              <a:defRPr/>
            </a:pPr>
            <a:r>
              <a:rPr lang="zh-CN" altLang="en-US" sz="2000" dirty="0">
                <a:latin typeface="Gill Sans MT" charset="0"/>
              </a:rPr>
              <a:t>为每个节点分配专用的小块信道资源</a:t>
            </a:r>
            <a:endParaRPr lang="en-US" dirty="0">
              <a:latin typeface="Gill Sans MT" charset="0"/>
            </a:endParaRPr>
          </a:p>
          <a:p>
            <a:pPr>
              <a:defRPr/>
            </a:pPr>
            <a:r>
              <a:rPr lang="zh-CN" altLang="en-US" dirty="0">
                <a:solidFill>
                  <a:srgbClr val="CC0000"/>
                </a:solidFill>
                <a:latin typeface="Gill Sans MT" charset="0"/>
                <a:cs typeface="+mn-cs"/>
              </a:rPr>
              <a:t>随机接入</a:t>
            </a:r>
            <a:endParaRPr lang="en-US" dirty="0">
              <a:solidFill>
                <a:srgbClr val="CC0000"/>
              </a:solidFill>
              <a:latin typeface="Gill Sans MT" charset="0"/>
              <a:cs typeface="+mn-cs"/>
            </a:endParaRPr>
          </a:p>
          <a:p>
            <a:pPr lvl="1">
              <a:defRPr/>
            </a:pPr>
            <a:r>
              <a:rPr lang="zh-CN" altLang="en-US" sz="2000" dirty="0">
                <a:latin typeface="Gill Sans MT" charset="0"/>
              </a:rPr>
              <a:t>不划分信道，允许碰撞</a:t>
            </a:r>
            <a:endParaRPr lang="en-US" altLang="zh-CN" sz="2000" dirty="0">
              <a:latin typeface="Gill Sans MT" charset="0"/>
            </a:endParaRPr>
          </a:p>
          <a:p>
            <a:pPr lvl="1">
              <a:defRPr/>
            </a:pPr>
            <a:r>
              <a:rPr lang="zh-CN" altLang="en-US" sz="2000" dirty="0">
                <a:latin typeface="Gill Sans MT" charset="0"/>
              </a:rPr>
              <a:t>碰撞后恢复</a:t>
            </a:r>
            <a:endParaRPr lang="en-US" dirty="0">
              <a:latin typeface="Gill Sans MT" charset="0"/>
            </a:endParaRPr>
          </a:p>
          <a:p>
            <a:pPr>
              <a:defRPr/>
            </a:pPr>
            <a:r>
              <a:rPr lang="zh-CN" altLang="en-US" dirty="0">
                <a:solidFill>
                  <a:srgbClr val="CC0000"/>
                </a:solidFill>
                <a:latin typeface="Gill Sans MT" charset="0"/>
                <a:cs typeface="+mn-cs"/>
              </a:rPr>
              <a:t>轮流</a:t>
            </a:r>
            <a:endParaRPr lang="en-US" dirty="0">
              <a:solidFill>
                <a:srgbClr val="CC0000"/>
              </a:solidFill>
              <a:latin typeface="Gill Sans MT" charset="0"/>
              <a:cs typeface="+mn-cs"/>
            </a:endParaRPr>
          </a:p>
          <a:p>
            <a:pPr lvl="1">
              <a:defRPr/>
            </a:pPr>
            <a:r>
              <a:rPr lang="zh-CN" altLang="en-US" sz="2000" dirty="0">
                <a:latin typeface="Gill Sans MT" charset="0"/>
              </a:rPr>
              <a:t>节点轮流传输，如果数据量大，轮到的节点可以多传输一会儿</a:t>
            </a:r>
            <a:endParaRPr lang="en-US" dirty="0">
              <a:latin typeface="Gill Sans MT" charset="0"/>
            </a:endParaRPr>
          </a:p>
        </p:txBody>
      </p:sp>
    </p:spTree>
    <p:extLst>
      <p:ext uri="{BB962C8B-B14F-4D97-AF65-F5344CB8AC3E}">
        <p14:creationId xmlns:p14="http://schemas.microsoft.com/office/powerpoint/2010/main" val="36279402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sz="2400" dirty="0">
                <a:solidFill>
                  <a:srgbClr val="C00000"/>
                </a:solidFill>
              </a:rPr>
              <a:t>6.1 </a:t>
            </a:r>
            <a:r>
              <a:rPr lang="zh-CN" altLang="en-US" sz="2400" dirty="0">
                <a:solidFill>
                  <a:srgbClr val="C00000"/>
                </a:solidFill>
              </a:rPr>
              <a:t>链路层服务</a:t>
            </a:r>
            <a:endParaRPr lang="en-US" altLang="zh-CN" sz="2400" dirty="0">
              <a:solidFill>
                <a:srgbClr val="C00000"/>
              </a:solidFill>
            </a:endParaRPr>
          </a:p>
          <a:p>
            <a:r>
              <a:rPr lang="en-US" altLang="zh-CN" sz="2400" dirty="0"/>
              <a:t>6.2 </a:t>
            </a:r>
            <a:r>
              <a:rPr lang="zh-CN" altLang="en-US" sz="2400" dirty="0"/>
              <a:t>检错和纠错</a:t>
            </a:r>
            <a:endParaRPr lang="en-US" altLang="zh-CN" sz="2400" dirty="0"/>
          </a:p>
          <a:p>
            <a:r>
              <a:rPr lang="en-US" altLang="zh-CN" sz="2400" dirty="0"/>
              <a:t>6.3 </a:t>
            </a:r>
            <a:r>
              <a:rPr lang="zh-CN" altLang="en-US" sz="2400" dirty="0"/>
              <a:t>多接入协议</a:t>
            </a:r>
            <a:endParaRPr lang="en-US" altLang="zh-CN" sz="2400" dirty="0"/>
          </a:p>
          <a:p>
            <a:r>
              <a:rPr lang="en-US" altLang="zh-CN" sz="2400" dirty="0"/>
              <a:t>6.4 </a:t>
            </a:r>
            <a:r>
              <a:rPr lang="zh-CN" altLang="en-US" sz="2400" dirty="0"/>
              <a:t>本地局域网</a:t>
            </a:r>
            <a:r>
              <a:rPr lang="en-US" altLang="zh-CN" sz="2400" dirty="0"/>
              <a:t>LAN</a:t>
            </a:r>
          </a:p>
          <a:p>
            <a:pPr lvl="1"/>
            <a:r>
              <a:rPr lang="zh-CN" altLang="en-US" sz="2000" dirty="0"/>
              <a:t>编址和</a:t>
            </a:r>
            <a:r>
              <a:rPr lang="en-US" altLang="zh-CN" sz="2000" dirty="0"/>
              <a:t>ARP</a:t>
            </a:r>
          </a:p>
          <a:p>
            <a:pPr lvl="1"/>
            <a:r>
              <a:rPr lang="zh-CN" altLang="en-US" sz="2000" dirty="0"/>
              <a:t>以太网</a:t>
            </a:r>
            <a:endParaRPr lang="en-US" altLang="zh-CN" sz="2000" dirty="0"/>
          </a:p>
          <a:p>
            <a:pPr lvl="1"/>
            <a:r>
              <a:rPr lang="zh-CN" altLang="en-US" sz="2000" dirty="0"/>
              <a:t>交换机</a:t>
            </a:r>
            <a:endParaRPr lang="en-US" altLang="zh-CN" sz="2000" dirty="0"/>
          </a:p>
          <a:p>
            <a:pPr lvl="1"/>
            <a:r>
              <a:rPr lang="zh-CN" altLang="en-US" sz="2000" dirty="0"/>
              <a:t>虚拟局域网</a:t>
            </a:r>
            <a:r>
              <a:rPr lang="en-US" altLang="zh-CN" sz="2000" dirty="0"/>
              <a:t>VLAN</a:t>
            </a:r>
          </a:p>
          <a:p>
            <a:r>
              <a:rPr lang="en-US" altLang="zh-CN" sz="2400" dirty="0"/>
              <a:t>6.5 </a:t>
            </a:r>
            <a:r>
              <a:rPr lang="zh-CN" altLang="en-US" sz="2400" dirty="0"/>
              <a:t>链路虚拟化：</a:t>
            </a:r>
            <a:r>
              <a:rPr lang="en-US" altLang="zh-CN" sz="2400" dirty="0"/>
              <a:t>MPLS</a:t>
            </a:r>
            <a:r>
              <a:rPr lang="zh-CN" altLang="en-US" sz="2400" dirty="0"/>
              <a:t>协议</a:t>
            </a:r>
            <a:endParaRPr lang="en-US" altLang="zh-CN" sz="2400" dirty="0"/>
          </a:p>
          <a:p>
            <a:r>
              <a:rPr lang="en-US" altLang="zh-CN" sz="2400" strike="sngStrike" dirty="0"/>
              <a:t>6.6 </a:t>
            </a:r>
            <a:r>
              <a:rPr lang="zh-CN" altLang="en-US" sz="2400" strike="sngStrike" dirty="0"/>
              <a:t>数据中心网络</a:t>
            </a:r>
            <a:endParaRPr lang="en-US" altLang="zh-CN" sz="2400" strike="sngStrike" dirty="0"/>
          </a:p>
          <a:p>
            <a:r>
              <a:rPr lang="en-US" altLang="zh-CN" sz="2400" dirty="0"/>
              <a:t>6.7 </a:t>
            </a:r>
            <a:r>
              <a:rPr lang="zh-CN" altLang="en-US" sz="2400" dirty="0"/>
              <a:t>串联</a:t>
            </a:r>
            <a:r>
              <a:rPr lang="en-US" altLang="zh-CN" sz="2400" dirty="0"/>
              <a:t>2-5</a:t>
            </a:r>
            <a:r>
              <a:rPr lang="zh-CN" altLang="en-US" sz="2400" dirty="0"/>
              <a:t>层</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2</a:t>
            </a:fld>
            <a:endParaRPr lang="zh-CN" altLang="en-US"/>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DFF2BE-31D8-4A05-BF6E-9B0C1D3E966B}"/>
              </a:ext>
            </a:extLst>
          </p:cNvPr>
          <p:cNvSpPr>
            <a:spLocks noGrp="1"/>
          </p:cNvSpPr>
          <p:nvPr>
            <p:ph type="title"/>
          </p:nvPr>
        </p:nvSpPr>
        <p:spPr/>
        <p:txBody>
          <a:bodyPr/>
          <a:lstStyle/>
          <a:p>
            <a:r>
              <a:rPr lang="zh-CN" altLang="en-US" dirty="0"/>
              <a:t>信道划分</a:t>
            </a:r>
            <a:r>
              <a:rPr lang="en-US" altLang="zh-CN" dirty="0"/>
              <a:t>MAC</a:t>
            </a:r>
            <a:r>
              <a:rPr lang="zh-CN" altLang="en-US" dirty="0"/>
              <a:t>协议：</a:t>
            </a:r>
            <a:r>
              <a:rPr lang="en-US" altLang="zh-CN" dirty="0"/>
              <a:t>TDMA</a:t>
            </a:r>
            <a:endParaRPr lang="zh-CN" altLang="en-US" dirty="0"/>
          </a:p>
        </p:txBody>
      </p:sp>
      <p:sp>
        <p:nvSpPr>
          <p:cNvPr id="4" name="灯片编号占位符 3">
            <a:extLst>
              <a:ext uri="{FF2B5EF4-FFF2-40B4-BE49-F238E27FC236}">
                <a16:creationId xmlns:a16="http://schemas.microsoft.com/office/drawing/2014/main" id="{EE3FB23C-EBB7-490F-9B5C-936C5D4DE38F}"/>
              </a:ext>
            </a:extLst>
          </p:cNvPr>
          <p:cNvSpPr>
            <a:spLocks noGrp="1"/>
          </p:cNvSpPr>
          <p:nvPr>
            <p:ph type="sldNum" sz="quarter" idx="12"/>
          </p:nvPr>
        </p:nvSpPr>
        <p:spPr/>
        <p:txBody>
          <a:bodyPr/>
          <a:lstStyle/>
          <a:p>
            <a:fld id="{E3FA5FAF-8A25-4B6E-94B7-5CA30A873E9A}" type="slidenum">
              <a:rPr lang="zh-CN" altLang="en-US" smtClean="0"/>
              <a:pPr/>
              <a:t>20</a:t>
            </a:fld>
            <a:endParaRPr lang="zh-CN" altLang="en-US"/>
          </a:p>
        </p:txBody>
      </p:sp>
      <p:sp>
        <p:nvSpPr>
          <p:cNvPr id="5" name="Rectangle 3">
            <a:extLst>
              <a:ext uri="{FF2B5EF4-FFF2-40B4-BE49-F238E27FC236}">
                <a16:creationId xmlns:a16="http://schemas.microsoft.com/office/drawing/2014/main" id="{FF5AAA5A-0586-4CBB-96DF-9539916FF6AD}"/>
              </a:ext>
            </a:extLst>
          </p:cNvPr>
          <p:cNvSpPr txBox="1">
            <a:spLocks noChangeArrowheads="1"/>
          </p:cNvSpPr>
          <p:nvPr/>
        </p:nvSpPr>
        <p:spPr bwMode="auto">
          <a:xfrm>
            <a:off x="490538" y="1812255"/>
            <a:ext cx="7772400" cy="29305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buFont typeface="Wingdings" charset="0"/>
              <a:buNone/>
              <a:defRPr/>
            </a:pPr>
            <a:r>
              <a:rPr lang="en-US" sz="2800" kern="0" dirty="0">
                <a:solidFill>
                  <a:srgbClr val="CC0000"/>
                </a:solidFill>
                <a:latin typeface="Gill Sans MT" charset="0"/>
              </a:rPr>
              <a:t>TDMA: </a:t>
            </a:r>
            <a:r>
              <a:rPr lang="zh-CN" altLang="en-US" sz="2800" kern="0" dirty="0">
                <a:solidFill>
                  <a:srgbClr val="CC0000"/>
                </a:solidFill>
                <a:latin typeface="Gill Sans MT" charset="0"/>
              </a:rPr>
              <a:t>时分多址接入</a:t>
            </a:r>
            <a:endParaRPr lang="en-US" sz="2800" kern="0" dirty="0">
              <a:latin typeface="Gill Sans MT" charset="0"/>
            </a:endParaRPr>
          </a:p>
          <a:p>
            <a:pPr>
              <a:defRPr/>
            </a:pPr>
            <a:r>
              <a:rPr lang="zh-CN" altLang="en-US" sz="2400" kern="0" dirty="0">
                <a:latin typeface="Gill Sans MT" charset="0"/>
              </a:rPr>
              <a:t>每个节点每一轮获得固定长度的时间片（长度 </a:t>
            </a:r>
            <a:r>
              <a:rPr lang="en-US" altLang="zh-CN" sz="2400" kern="0" dirty="0">
                <a:latin typeface="Gill Sans MT" charset="0"/>
              </a:rPr>
              <a:t>= </a:t>
            </a:r>
            <a:r>
              <a:rPr lang="zh-CN" altLang="en-US" sz="2400" kern="0" dirty="0">
                <a:latin typeface="Gill Sans MT" charset="0"/>
              </a:rPr>
              <a:t>数据包传输时间）</a:t>
            </a:r>
            <a:endParaRPr lang="en-US" sz="2400" kern="0" dirty="0">
              <a:latin typeface="Gill Sans MT" charset="0"/>
            </a:endParaRPr>
          </a:p>
          <a:p>
            <a:pPr>
              <a:defRPr/>
            </a:pPr>
            <a:r>
              <a:rPr lang="zh-CN" altLang="en-US" sz="2400" kern="0" dirty="0">
                <a:latin typeface="Gill Sans MT" charset="0"/>
              </a:rPr>
              <a:t>未分配的时间片空闲</a:t>
            </a:r>
            <a:endParaRPr lang="en-US" altLang="zh-CN" sz="2400" kern="0" dirty="0">
              <a:latin typeface="Gill Sans MT" charset="0"/>
            </a:endParaRPr>
          </a:p>
          <a:p>
            <a:pPr>
              <a:defRPr/>
            </a:pPr>
            <a:r>
              <a:rPr lang="zh-CN" altLang="en-US" sz="2400" kern="0" dirty="0">
                <a:latin typeface="Gill Sans MT" charset="0"/>
              </a:rPr>
              <a:t>节点再分配的时间片内传输</a:t>
            </a:r>
            <a:endParaRPr lang="en-US" sz="2400" kern="0" dirty="0">
              <a:latin typeface="Gill Sans MT" charset="0"/>
            </a:endParaRPr>
          </a:p>
          <a:p>
            <a:pPr>
              <a:defRPr/>
            </a:pPr>
            <a:r>
              <a:rPr lang="zh-CN" altLang="en-US" sz="2400" kern="0" dirty="0">
                <a:latin typeface="Gill Sans MT" charset="0"/>
              </a:rPr>
              <a:t>例如：</a:t>
            </a:r>
            <a:r>
              <a:rPr lang="en-US" sz="2400" kern="0" dirty="0">
                <a:latin typeface="Gill Sans MT" charset="0"/>
              </a:rPr>
              <a:t>6-</a:t>
            </a:r>
            <a:r>
              <a:rPr lang="zh-CN" altLang="en-US" sz="2400" kern="0" dirty="0">
                <a:latin typeface="Gill Sans MT" charset="0"/>
              </a:rPr>
              <a:t>节点的</a:t>
            </a:r>
            <a:r>
              <a:rPr lang="en-US" altLang="zh-CN" sz="2400" kern="0" dirty="0">
                <a:latin typeface="Gill Sans MT" charset="0"/>
              </a:rPr>
              <a:t>LAN</a:t>
            </a:r>
            <a:r>
              <a:rPr lang="zh-CN" altLang="en-US" sz="2400" kern="0" dirty="0">
                <a:latin typeface="Gill Sans MT" charset="0"/>
              </a:rPr>
              <a:t>，</a:t>
            </a:r>
            <a:r>
              <a:rPr lang="en-US" sz="2400" kern="0" dirty="0">
                <a:latin typeface="Gill Sans MT" charset="0"/>
              </a:rPr>
              <a:t> </a:t>
            </a:r>
            <a:r>
              <a:rPr lang="zh-CN" altLang="en-US" sz="2400" kern="0" dirty="0">
                <a:latin typeface="Gill Sans MT" charset="0"/>
              </a:rPr>
              <a:t>时间片</a:t>
            </a:r>
            <a:r>
              <a:rPr lang="en-US" sz="2400" kern="0" dirty="0">
                <a:latin typeface="Gill Sans MT" charset="0"/>
              </a:rPr>
              <a:t>1</a:t>
            </a:r>
            <a:r>
              <a:rPr lang="zh-CN" altLang="en-US" sz="2400" kern="0" dirty="0">
                <a:latin typeface="Gill Sans MT" charset="0"/>
              </a:rPr>
              <a:t>、</a:t>
            </a:r>
            <a:r>
              <a:rPr lang="en-US" sz="2400" kern="0" dirty="0">
                <a:latin typeface="Gill Sans MT" charset="0"/>
              </a:rPr>
              <a:t>3</a:t>
            </a:r>
            <a:r>
              <a:rPr lang="zh-CN" altLang="en-US" sz="2400" kern="0" dirty="0">
                <a:latin typeface="Gill Sans MT" charset="0"/>
              </a:rPr>
              <a:t>、</a:t>
            </a:r>
            <a:r>
              <a:rPr lang="en-US" sz="2400" kern="0" dirty="0">
                <a:latin typeface="Gill Sans MT" charset="0"/>
              </a:rPr>
              <a:t>4 </a:t>
            </a:r>
            <a:r>
              <a:rPr lang="zh-CN" altLang="en-US" sz="2400" kern="0" dirty="0">
                <a:latin typeface="Gill Sans MT" charset="0"/>
              </a:rPr>
              <a:t>有数据包要传输，时间片</a:t>
            </a:r>
            <a:r>
              <a:rPr lang="en-US" sz="2400" kern="0" dirty="0">
                <a:latin typeface="Gill Sans MT" charset="0"/>
              </a:rPr>
              <a:t>2</a:t>
            </a:r>
            <a:r>
              <a:rPr lang="zh-CN" altLang="en-US" sz="2400" kern="0" dirty="0">
                <a:latin typeface="Gill Sans MT" charset="0"/>
              </a:rPr>
              <a:t>、</a:t>
            </a:r>
            <a:r>
              <a:rPr lang="en-US" sz="2400" kern="0" dirty="0">
                <a:latin typeface="Gill Sans MT" charset="0"/>
              </a:rPr>
              <a:t>5</a:t>
            </a:r>
            <a:r>
              <a:rPr lang="zh-CN" altLang="en-US" sz="2400" kern="0" dirty="0">
                <a:latin typeface="Gill Sans MT" charset="0"/>
              </a:rPr>
              <a:t>、</a:t>
            </a:r>
            <a:r>
              <a:rPr lang="en-US" sz="2400" kern="0" dirty="0">
                <a:latin typeface="Gill Sans MT" charset="0"/>
              </a:rPr>
              <a:t>6 </a:t>
            </a:r>
            <a:r>
              <a:rPr lang="zh-CN" altLang="en-US" sz="2400" kern="0" dirty="0">
                <a:latin typeface="Gill Sans MT" charset="0"/>
              </a:rPr>
              <a:t>空闲</a:t>
            </a:r>
            <a:r>
              <a:rPr lang="en-US" sz="2400" kern="0" dirty="0">
                <a:latin typeface="Gill Sans MT" charset="0"/>
              </a:rPr>
              <a:t> </a:t>
            </a:r>
          </a:p>
        </p:txBody>
      </p:sp>
      <p:sp>
        <p:nvSpPr>
          <p:cNvPr id="6" name="Line 7">
            <a:extLst>
              <a:ext uri="{FF2B5EF4-FFF2-40B4-BE49-F238E27FC236}">
                <a16:creationId xmlns:a16="http://schemas.microsoft.com/office/drawing/2014/main" id="{27ABD95E-2A0D-41FD-9963-4417DC2A7379}"/>
              </a:ext>
            </a:extLst>
          </p:cNvPr>
          <p:cNvSpPr>
            <a:spLocks noChangeShapeType="1"/>
          </p:cNvSpPr>
          <p:nvPr/>
        </p:nvSpPr>
        <p:spPr bwMode="auto">
          <a:xfrm>
            <a:off x="957263" y="5695788"/>
            <a:ext cx="6084887"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7" name="Rectangle 8">
            <a:extLst>
              <a:ext uri="{FF2B5EF4-FFF2-40B4-BE49-F238E27FC236}">
                <a16:creationId xmlns:a16="http://schemas.microsoft.com/office/drawing/2014/main" id="{233EBD43-0F51-452D-94B9-B43D756BC024}"/>
              </a:ext>
            </a:extLst>
          </p:cNvPr>
          <p:cNvSpPr>
            <a:spLocks noChangeArrowheads="1"/>
          </p:cNvSpPr>
          <p:nvPr/>
        </p:nvSpPr>
        <p:spPr bwMode="auto">
          <a:xfrm>
            <a:off x="1179513" y="5468775"/>
            <a:ext cx="479425" cy="230188"/>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 name="Rectangle 10">
            <a:extLst>
              <a:ext uri="{FF2B5EF4-FFF2-40B4-BE49-F238E27FC236}">
                <a16:creationId xmlns:a16="http://schemas.microsoft.com/office/drawing/2014/main" id="{8712F40A-84E9-4E96-8B33-879269A5EEE8}"/>
              </a:ext>
            </a:extLst>
          </p:cNvPr>
          <p:cNvSpPr>
            <a:spLocks noChangeArrowheads="1"/>
          </p:cNvSpPr>
          <p:nvPr/>
        </p:nvSpPr>
        <p:spPr bwMode="auto">
          <a:xfrm>
            <a:off x="2138363" y="5468775"/>
            <a:ext cx="479425" cy="230188"/>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9" name="Rectangle 11">
            <a:extLst>
              <a:ext uri="{FF2B5EF4-FFF2-40B4-BE49-F238E27FC236}">
                <a16:creationId xmlns:a16="http://schemas.microsoft.com/office/drawing/2014/main" id="{D9B556CB-879F-45DE-9420-ACC249E44AF9}"/>
              </a:ext>
            </a:extLst>
          </p:cNvPr>
          <p:cNvSpPr>
            <a:spLocks noChangeArrowheads="1"/>
          </p:cNvSpPr>
          <p:nvPr/>
        </p:nvSpPr>
        <p:spPr bwMode="auto">
          <a:xfrm>
            <a:off x="2613025" y="5468775"/>
            <a:ext cx="479425" cy="2301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0" name="Line 13">
            <a:extLst>
              <a:ext uri="{FF2B5EF4-FFF2-40B4-BE49-F238E27FC236}">
                <a16:creationId xmlns:a16="http://schemas.microsoft.com/office/drawing/2014/main" id="{06B2D157-2AB8-4230-9C72-3FF1B0278DF0}"/>
              </a:ext>
            </a:extLst>
          </p:cNvPr>
          <p:cNvSpPr>
            <a:spLocks noChangeShapeType="1"/>
          </p:cNvSpPr>
          <p:nvPr/>
        </p:nvSpPr>
        <p:spPr bwMode="auto">
          <a:xfrm>
            <a:off x="1181100" y="5356063"/>
            <a:ext cx="0" cy="33813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1" name="Line 16">
            <a:extLst>
              <a:ext uri="{FF2B5EF4-FFF2-40B4-BE49-F238E27FC236}">
                <a16:creationId xmlns:a16="http://schemas.microsoft.com/office/drawing/2014/main" id="{C80F1976-445D-4C52-B58D-B4B96380C84A}"/>
              </a:ext>
            </a:extLst>
          </p:cNvPr>
          <p:cNvSpPr>
            <a:spLocks noChangeShapeType="1"/>
          </p:cNvSpPr>
          <p:nvPr/>
        </p:nvSpPr>
        <p:spPr bwMode="auto">
          <a:xfrm>
            <a:off x="4046538" y="5359238"/>
            <a:ext cx="0" cy="3381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2" name="Text Box 23">
            <a:extLst>
              <a:ext uri="{FF2B5EF4-FFF2-40B4-BE49-F238E27FC236}">
                <a16:creationId xmlns:a16="http://schemas.microsoft.com/office/drawing/2014/main" id="{146F7F74-B7CE-4BAB-87C7-59671A37EB44}"/>
              </a:ext>
            </a:extLst>
          </p:cNvPr>
          <p:cNvSpPr txBox="1">
            <a:spLocks noChangeArrowheads="1"/>
          </p:cNvSpPr>
          <p:nvPr/>
        </p:nvSpPr>
        <p:spPr bwMode="auto">
          <a:xfrm>
            <a:off x="1279525" y="5435438"/>
            <a:ext cx="29686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600" b="1" i="0" dirty="0">
                <a:solidFill>
                  <a:schemeClr val="bg1"/>
                </a:solidFill>
                <a:latin typeface="Arial" charset="0"/>
                <a:cs typeface="+mn-cs"/>
              </a:rPr>
              <a:t>1</a:t>
            </a:r>
          </a:p>
        </p:txBody>
      </p:sp>
      <p:sp>
        <p:nvSpPr>
          <p:cNvPr id="13" name="Text Box 24">
            <a:extLst>
              <a:ext uri="{FF2B5EF4-FFF2-40B4-BE49-F238E27FC236}">
                <a16:creationId xmlns:a16="http://schemas.microsoft.com/office/drawing/2014/main" id="{A95F9FE9-9B97-41C0-B1D0-2297608E4470}"/>
              </a:ext>
            </a:extLst>
          </p:cNvPr>
          <p:cNvSpPr txBox="1">
            <a:spLocks noChangeArrowheads="1"/>
          </p:cNvSpPr>
          <p:nvPr/>
        </p:nvSpPr>
        <p:spPr bwMode="auto">
          <a:xfrm>
            <a:off x="2225675" y="5421150"/>
            <a:ext cx="29686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600" b="1" i="0" dirty="0">
                <a:solidFill>
                  <a:schemeClr val="bg1"/>
                </a:solidFill>
                <a:latin typeface="Arial" charset="0"/>
                <a:cs typeface="+mn-cs"/>
              </a:rPr>
              <a:t>3</a:t>
            </a:r>
          </a:p>
        </p:txBody>
      </p:sp>
      <p:sp>
        <p:nvSpPr>
          <p:cNvPr id="14" name="Text Box 25">
            <a:extLst>
              <a:ext uri="{FF2B5EF4-FFF2-40B4-BE49-F238E27FC236}">
                <a16:creationId xmlns:a16="http://schemas.microsoft.com/office/drawing/2014/main" id="{54758075-2876-4DE1-A525-857954062BE3}"/>
              </a:ext>
            </a:extLst>
          </p:cNvPr>
          <p:cNvSpPr txBox="1">
            <a:spLocks noChangeArrowheads="1"/>
          </p:cNvSpPr>
          <p:nvPr/>
        </p:nvSpPr>
        <p:spPr bwMode="auto">
          <a:xfrm>
            <a:off x="2690813" y="5427500"/>
            <a:ext cx="29686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600" b="1" i="0" dirty="0">
                <a:solidFill>
                  <a:schemeClr val="bg1"/>
                </a:solidFill>
                <a:latin typeface="Arial" charset="0"/>
                <a:cs typeface="+mn-cs"/>
              </a:rPr>
              <a:t>4</a:t>
            </a:r>
          </a:p>
        </p:txBody>
      </p:sp>
      <p:sp>
        <p:nvSpPr>
          <p:cNvPr id="15" name="Rectangle 26">
            <a:extLst>
              <a:ext uri="{FF2B5EF4-FFF2-40B4-BE49-F238E27FC236}">
                <a16:creationId xmlns:a16="http://schemas.microsoft.com/office/drawing/2014/main" id="{1AA733F7-25D9-49A7-AB81-6ADB081E8AFC}"/>
              </a:ext>
            </a:extLst>
          </p:cNvPr>
          <p:cNvSpPr>
            <a:spLocks noChangeArrowheads="1"/>
          </p:cNvSpPr>
          <p:nvPr/>
        </p:nvSpPr>
        <p:spPr bwMode="auto">
          <a:xfrm>
            <a:off x="4037013" y="5464013"/>
            <a:ext cx="479425" cy="230187"/>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6" name="Rectangle 27">
            <a:extLst>
              <a:ext uri="{FF2B5EF4-FFF2-40B4-BE49-F238E27FC236}">
                <a16:creationId xmlns:a16="http://schemas.microsoft.com/office/drawing/2014/main" id="{206551A9-61C8-4104-BF80-F13A167D3775}"/>
              </a:ext>
            </a:extLst>
          </p:cNvPr>
          <p:cNvSpPr>
            <a:spLocks noChangeArrowheads="1"/>
          </p:cNvSpPr>
          <p:nvPr/>
        </p:nvSpPr>
        <p:spPr bwMode="auto">
          <a:xfrm>
            <a:off x="4995863" y="5464013"/>
            <a:ext cx="479425" cy="230187"/>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7" name="Rectangle 28">
            <a:extLst>
              <a:ext uri="{FF2B5EF4-FFF2-40B4-BE49-F238E27FC236}">
                <a16:creationId xmlns:a16="http://schemas.microsoft.com/office/drawing/2014/main" id="{284E6966-66BF-42E9-8DDB-18D8C81802CF}"/>
              </a:ext>
            </a:extLst>
          </p:cNvPr>
          <p:cNvSpPr>
            <a:spLocks noChangeArrowheads="1"/>
          </p:cNvSpPr>
          <p:nvPr/>
        </p:nvSpPr>
        <p:spPr bwMode="auto">
          <a:xfrm>
            <a:off x="5470525" y="5464013"/>
            <a:ext cx="479425" cy="23018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8" name="Line 29">
            <a:extLst>
              <a:ext uri="{FF2B5EF4-FFF2-40B4-BE49-F238E27FC236}">
                <a16:creationId xmlns:a16="http://schemas.microsoft.com/office/drawing/2014/main" id="{0AFB3F80-AB1E-494A-B8FB-F2B323B65631}"/>
              </a:ext>
            </a:extLst>
          </p:cNvPr>
          <p:cNvSpPr>
            <a:spLocks noChangeShapeType="1"/>
          </p:cNvSpPr>
          <p:nvPr/>
        </p:nvSpPr>
        <p:spPr bwMode="auto">
          <a:xfrm>
            <a:off x="4038600" y="5351300"/>
            <a:ext cx="0" cy="33813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9" name="Text Box 30">
            <a:extLst>
              <a:ext uri="{FF2B5EF4-FFF2-40B4-BE49-F238E27FC236}">
                <a16:creationId xmlns:a16="http://schemas.microsoft.com/office/drawing/2014/main" id="{619E3709-7936-43DB-BB7D-F1D20BD1000A}"/>
              </a:ext>
            </a:extLst>
          </p:cNvPr>
          <p:cNvSpPr txBox="1">
            <a:spLocks noChangeArrowheads="1"/>
          </p:cNvSpPr>
          <p:nvPr/>
        </p:nvSpPr>
        <p:spPr bwMode="auto">
          <a:xfrm>
            <a:off x="4137025" y="5430675"/>
            <a:ext cx="29686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600" b="1" i="0" dirty="0">
                <a:solidFill>
                  <a:schemeClr val="bg1"/>
                </a:solidFill>
                <a:latin typeface="Arial" charset="0"/>
                <a:cs typeface="+mn-cs"/>
              </a:rPr>
              <a:t>1</a:t>
            </a:r>
          </a:p>
        </p:txBody>
      </p:sp>
      <p:sp>
        <p:nvSpPr>
          <p:cNvPr id="20" name="Text Box 31">
            <a:extLst>
              <a:ext uri="{FF2B5EF4-FFF2-40B4-BE49-F238E27FC236}">
                <a16:creationId xmlns:a16="http://schemas.microsoft.com/office/drawing/2014/main" id="{970EA384-6541-4D65-8530-81C947E527D2}"/>
              </a:ext>
            </a:extLst>
          </p:cNvPr>
          <p:cNvSpPr txBox="1">
            <a:spLocks noChangeArrowheads="1"/>
          </p:cNvSpPr>
          <p:nvPr/>
        </p:nvSpPr>
        <p:spPr bwMode="auto">
          <a:xfrm>
            <a:off x="5083175" y="5416388"/>
            <a:ext cx="29686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600" b="1" i="0" dirty="0">
                <a:solidFill>
                  <a:schemeClr val="bg1"/>
                </a:solidFill>
                <a:latin typeface="Arial" charset="0"/>
                <a:cs typeface="+mn-cs"/>
              </a:rPr>
              <a:t>3</a:t>
            </a:r>
          </a:p>
        </p:txBody>
      </p:sp>
      <p:sp>
        <p:nvSpPr>
          <p:cNvPr id="21" name="Text Box 32">
            <a:extLst>
              <a:ext uri="{FF2B5EF4-FFF2-40B4-BE49-F238E27FC236}">
                <a16:creationId xmlns:a16="http://schemas.microsoft.com/office/drawing/2014/main" id="{ED8FA4BE-7B0E-4E2A-8CC4-0CB4AD121DAD}"/>
              </a:ext>
            </a:extLst>
          </p:cNvPr>
          <p:cNvSpPr txBox="1">
            <a:spLocks noChangeArrowheads="1"/>
          </p:cNvSpPr>
          <p:nvPr/>
        </p:nvSpPr>
        <p:spPr bwMode="auto">
          <a:xfrm>
            <a:off x="5548313" y="5422738"/>
            <a:ext cx="29686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600" b="1" i="0" dirty="0">
                <a:solidFill>
                  <a:schemeClr val="bg1"/>
                </a:solidFill>
                <a:latin typeface="Arial" charset="0"/>
                <a:cs typeface="+mn-cs"/>
              </a:rPr>
              <a:t>4</a:t>
            </a:r>
          </a:p>
        </p:txBody>
      </p:sp>
      <p:sp>
        <p:nvSpPr>
          <p:cNvPr id="22" name="Line 34">
            <a:extLst>
              <a:ext uri="{FF2B5EF4-FFF2-40B4-BE49-F238E27FC236}">
                <a16:creationId xmlns:a16="http://schemas.microsoft.com/office/drawing/2014/main" id="{D69D4E54-3F12-46DD-82FF-60E032A07343}"/>
              </a:ext>
            </a:extLst>
          </p:cNvPr>
          <p:cNvSpPr>
            <a:spLocks noChangeShapeType="1"/>
          </p:cNvSpPr>
          <p:nvPr/>
        </p:nvSpPr>
        <p:spPr bwMode="auto">
          <a:xfrm>
            <a:off x="1662113" y="5460838"/>
            <a:ext cx="0" cy="23812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3" name="Line 35">
            <a:extLst>
              <a:ext uri="{FF2B5EF4-FFF2-40B4-BE49-F238E27FC236}">
                <a16:creationId xmlns:a16="http://schemas.microsoft.com/office/drawing/2014/main" id="{CDAD7D01-DCFB-4661-80DE-762D446CF75D}"/>
              </a:ext>
            </a:extLst>
          </p:cNvPr>
          <p:cNvSpPr>
            <a:spLocks noChangeShapeType="1"/>
          </p:cNvSpPr>
          <p:nvPr/>
        </p:nvSpPr>
        <p:spPr bwMode="auto">
          <a:xfrm>
            <a:off x="2138363" y="5465600"/>
            <a:ext cx="0" cy="23812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4" name="Line 36">
            <a:extLst>
              <a:ext uri="{FF2B5EF4-FFF2-40B4-BE49-F238E27FC236}">
                <a16:creationId xmlns:a16="http://schemas.microsoft.com/office/drawing/2014/main" id="{E494928B-C2B9-4EC4-AFBD-D053AFC6C426}"/>
              </a:ext>
            </a:extLst>
          </p:cNvPr>
          <p:cNvSpPr>
            <a:spLocks noChangeShapeType="1"/>
          </p:cNvSpPr>
          <p:nvPr/>
        </p:nvSpPr>
        <p:spPr bwMode="auto">
          <a:xfrm>
            <a:off x="2614613" y="5465600"/>
            <a:ext cx="0" cy="23812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5" name="Line 37">
            <a:extLst>
              <a:ext uri="{FF2B5EF4-FFF2-40B4-BE49-F238E27FC236}">
                <a16:creationId xmlns:a16="http://schemas.microsoft.com/office/drawing/2014/main" id="{9C6CA421-07C1-43F8-9991-026928CE8672}"/>
              </a:ext>
            </a:extLst>
          </p:cNvPr>
          <p:cNvSpPr>
            <a:spLocks noChangeShapeType="1"/>
          </p:cNvSpPr>
          <p:nvPr/>
        </p:nvSpPr>
        <p:spPr bwMode="auto">
          <a:xfrm>
            <a:off x="3090863" y="5465600"/>
            <a:ext cx="0" cy="23812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6" name="Line 38">
            <a:extLst>
              <a:ext uri="{FF2B5EF4-FFF2-40B4-BE49-F238E27FC236}">
                <a16:creationId xmlns:a16="http://schemas.microsoft.com/office/drawing/2014/main" id="{7286EA9E-C803-4721-9912-922F91FD23B5}"/>
              </a:ext>
            </a:extLst>
          </p:cNvPr>
          <p:cNvSpPr>
            <a:spLocks noChangeShapeType="1"/>
          </p:cNvSpPr>
          <p:nvPr/>
        </p:nvSpPr>
        <p:spPr bwMode="auto">
          <a:xfrm>
            <a:off x="3571875" y="5456075"/>
            <a:ext cx="0" cy="23812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7" name="Line 39">
            <a:extLst>
              <a:ext uri="{FF2B5EF4-FFF2-40B4-BE49-F238E27FC236}">
                <a16:creationId xmlns:a16="http://schemas.microsoft.com/office/drawing/2014/main" id="{2FA24BED-1530-4A32-8FE0-AA6F0035208B}"/>
              </a:ext>
            </a:extLst>
          </p:cNvPr>
          <p:cNvSpPr>
            <a:spLocks noChangeShapeType="1"/>
          </p:cNvSpPr>
          <p:nvPr/>
        </p:nvSpPr>
        <p:spPr bwMode="auto">
          <a:xfrm>
            <a:off x="4519613" y="5460838"/>
            <a:ext cx="0" cy="23812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8" name="Line 40">
            <a:extLst>
              <a:ext uri="{FF2B5EF4-FFF2-40B4-BE49-F238E27FC236}">
                <a16:creationId xmlns:a16="http://schemas.microsoft.com/office/drawing/2014/main" id="{7B086D11-23BB-4D7B-BE0D-C4D8FEEF418F}"/>
              </a:ext>
            </a:extLst>
          </p:cNvPr>
          <p:cNvSpPr>
            <a:spLocks noChangeShapeType="1"/>
          </p:cNvSpPr>
          <p:nvPr/>
        </p:nvSpPr>
        <p:spPr bwMode="auto">
          <a:xfrm>
            <a:off x="5467350" y="5456075"/>
            <a:ext cx="0" cy="23812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9" name="Line 41">
            <a:extLst>
              <a:ext uri="{FF2B5EF4-FFF2-40B4-BE49-F238E27FC236}">
                <a16:creationId xmlns:a16="http://schemas.microsoft.com/office/drawing/2014/main" id="{52294075-DC37-4885-811B-C23564741381}"/>
              </a:ext>
            </a:extLst>
          </p:cNvPr>
          <p:cNvSpPr>
            <a:spLocks noChangeShapeType="1"/>
          </p:cNvSpPr>
          <p:nvPr/>
        </p:nvSpPr>
        <p:spPr bwMode="auto">
          <a:xfrm>
            <a:off x="6415088" y="5451313"/>
            <a:ext cx="0" cy="23812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0" name="Line 42">
            <a:extLst>
              <a:ext uri="{FF2B5EF4-FFF2-40B4-BE49-F238E27FC236}">
                <a16:creationId xmlns:a16="http://schemas.microsoft.com/office/drawing/2014/main" id="{395FD539-48F2-4868-9BAD-A1A14824D231}"/>
              </a:ext>
            </a:extLst>
          </p:cNvPr>
          <p:cNvSpPr>
            <a:spLocks noChangeShapeType="1"/>
          </p:cNvSpPr>
          <p:nvPr/>
        </p:nvSpPr>
        <p:spPr bwMode="auto">
          <a:xfrm>
            <a:off x="5948363" y="5460838"/>
            <a:ext cx="0" cy="23812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1" name="Line 43">
            <a:extLst>
              <a:ext uri="{FF2B5EF4-FFF2-40B4-BE49-F238E27FC236}">
                <a16:creationId xmlns:a16="http://schemas.microsoft.com/office/drawing/2014/main" id="{BF9901A9-FFE2-475A-91A8-F023AF9D65DF}"/>
              </a:ext>
            </a:extLst>
          </p:cNvPr>
          <p:cNvSpPr>
            <a:spLocks noChangeShapeType="1"/>
          </p:cNvSpPr>
          <p:nvPr/>
        </p:nvSpPr>
        <p:spPr bwMode="auto">
          <a:xfrm>
            <a:off x="6896100" y="5365588"/>
            <a:ext cx="0" cy="338137"/>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2" name="Line 44">
            <a:extLst>
              <a:ext uri="{FF2B5EF4-FFF2-40B4-BE49-F238E27FC236}">
                <a16:creationId xmlns:a16="http://schemas.microsoft.com/office/drawing/2014/main" id="{F2028C9B-3A0D-4F00-8E12-9D888B27AA4E}"/>
              </a:ext>
            </a:extLst>
          </p:cNvPr>
          <p:cNvSpPr>
            <a:spLocks noChangeShapeType="1"/>
          </p:cNvSpPr>
          <p:nvPr/>
        </p:nvSpPr>
        <p:spPr bwMode="auto">
          <a:xfrm>
            <a:off x="4995863" y="5460838"/>
            <a:ext cx="0" cy="23812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3" name="Text Box 45">
            <a:extLst>
              <a:ext uri="{FF2B5EF4-FFF2-40B4-BE49-F238E27FC236}">
                <a16:creationId xmlns:a16="http://schemas.microsoft.com/office/drawing/2014/main" id="{79B3A33C-65EA-49AC-BC1C-5AA5424F6BE1}"/>
              </a:ext>
            </a:extLst>
          </p:cNvPr>
          <p:cNvSpPr txBox="1">
            <a:spLocks noChangeArrowheads="1"/>
          </p:cNvSpPr>
          <p:nvPr/>
        </p:nvSpPr>
        <p:spPr bwMode="auto">
          <a:xfrm>
            <a:off x="2225675" y="4836950"/>
            <a:ext cx="822661"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600" i="0" dirty="0">
                <a:latin typeface="Arial" charset="0"/>
                <a:cs typeface="+mn-cs"/>
              </a:rPr>
              <a:t>1</a:t>
            </a:r>
            <a:r>
              <a:rPr lang="zh-CN" altLang="en-US" sz="1600" i="0" dirty="0">
                <a:latin typeface="Arial" charset="0"/>
                <a:cs typeface="+mn-cs"/>
              </a:rPr>
              <a:t>帧</a:t>
            </a:r>
            <a:r>
              <a:rPr lang="en-US" sz="1600" i="0" dirty="0">
                <a:latin typeface="Arial" charset="0"/>
                <a:cs typeface="+mn-cs"/>
              </a:rPr>
              <a:t>6</a:t>
            </a:r>
            <a:r>
              <a:rPr lang="zh-CN" altLang="en-US" sz="1600" i="0" dirty="0">
                <a:latin typeface="Arial" charset="0"/>
                <a:cs typeface="+mn-cs"/>
              </a:rPr>
              <a:t>个</a:t>
            </a:r>
            <a:br>
              <a:rPr lang="en-US" altLang="zh-CN" sz="1600" i="0" dirty="0">
                <a:latin typeface="Arial" charset="0"/>
                <a:cs typeface="+mn-cs"/>
              </a:rPr>
            </a:br>
            <a:r>
              <a:rPr lang="zh-CN" altLang="en-US" sz="1600" i="0" dirty="0">
                <a:latin typeface="Arial" charset="0"/>
                <a:cs typeface="+mn-cs"/>
              </a:rPr>
              <a:t>时隙</a:t>
            </a:r>
            <a:endParaRPr lang="en-US" sz="1600" i="0" dirty="0">
              <a:latin typeface="Arial" charset="0"/>
              <a:cs typeface="+mn-cs"/>
            </a:endParaRPr>
          </a:p>
        </p:txBody>
      </p:sp>
      <p:sp>
        <p:nvSpPr>
          <p:cNvPr id="34" name="Line 46">
            <a:extLst>
              <a:ext uri="{FF2B5EF4-FFF2-40B4-BE49-F238E27FC236}">
                <a16:creationId xmlns:a16="http://schemas.microsoft.com/office/drawing/2014/main" id="{1CF6F2BA-FD5B-4BC3-98E2-86FF01A89418}"/>
              </a:ext>
            </a:extLst>
          </p:cNvPr>
          <p:cNvSpPr>
            <a:spLocks noChangeShapeType="1"/>
          </p:cNvSpPr>
          <p:nvPr/>
        </p:nvSpPr>
        <p:spPr bwMode="auto">
          <a:xfrm>
            <a:off x="3036888" y="5173500"/>
            <a:ext cx="9890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5" name="Line 47">
            <a:extLst>
              <a:ext uri="{FF2B5EF4-FFF2-40B4-BE49-F238E27FC236}">
                <a16:creationId xmlns:a16="http://schemas.microsoft.com/office/drawing/2014/main" id="{F3F0FC84-C19C-4D01-A774-EFD1BF5D0323}"/>
              </a:ext>
            </a:extLst>
          </p:cNvPr>
          <p:cNvSpPr>
            <a:spLocks noChangeShapeType="1"/>
          </p:cNvSpPr>
          <p:nvPr/>
        </p:nvSpPr>
        <p:spPr bwMode="auto">
          <a:xfrm flipH="1">
            <a:off x="1192213" y="5168738"/>
            <a:ext cx="9890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6" name="Line 48">
            <a:extLst>
              <a:ext uri="{FF2B5EF4-FFF2-40B4-BE49-F238E27FC236}">
                <a16:creationId xmlns:a16="http://schemas.microsoft.com/office/drawing/2014/main" id="{7BE6471F-207D-4274-9C5F-BE9276DC21F8}"/>
              </a:ext>
            </a:extLst>
          </p:cNvPr>
          <p:cNvSpPr>
            <a:spLocks noChangeShapeType="1"/>
          </p:cNvSpPr>
          <p:nvPr/>
        </p:nvSpPr>
        <p:spPr bwMode="auto">
          <a:xfrm>
            <a:off x="1171575" y="5081425"/>
            <a:ext cx="0" cy="304800"/>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7" name="Line 49">
            <a:extLst>
              <a:ext uri="{FF2B5EF4-FFF2-40B4-BE49-F238E27FC236}">
                <a16:creationId xmlns:a16="http://schemas.microsoft.com/office/drawing/2014/main" id="{361F551E-ECA2-4DBA-B74C-C58579574954}"/>
              </a:ext>
            </a:extLst>
          </p:cNvPr>
          <p:cNvSpPr>
            <a:spLocks noChangeShapeType="1"/>
          </p:cNvSpPr>
          <p:nvPr/>
        </p:nvSpPr>
        <p:spPr bwMode="auto">
          <a:xfrm>
            <a:off x="4030663" y="5071900"/>
            <a:ext cx="0" cy="304800"/>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8" name="Text Box 51">
            <a:extLst>
              <a:ext uri="{FF2B5EF4-FFF2-40B4-BE49-F238E27FC236}">
                <a16:creationId xmlns:a16="http://schemas.microsoft.com/office/drawing/2014/main" id="{E3215037-8C01-4BEA-B989-11ACEDF7AEC9}"/>
              </a:ext>
            </a:extLst>
          </p:cNvPr>
          <p:cNvSpPr txBox="1">
            <a:spLocks noChangeArrowheads="1"/>
          </p:cNvSpPr>
          <p:nvPr/>
        </p:nvSpPr>
        <p:spPr bwMode="auto">
          <a:xfrm>
            <a:off x="5089525" y="4809963"/>
            <a:ext cx="822661"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altLang="zh-CN" sz="1600" i="0" dirty="0">
                <a:latin typeface="Arial" charset="0"/>
                <a:cs typeface="+mn-cs"/>
              </a:rPr>
              <a:t>1</a:t>
            </a:r>
            <a:r>
              <a:rPr lang="zh-CN" altLang="en-US" sz="1600" i="0" dirty="0">
                <a:latin typeface="Arial" charset="0"/>
                <a:cs typeface="+mn-cs"/>
              </a:rPr>
              <a:t>帧</a:t>
            </a:r>
            <a:r>
              <a:rPr lang="en-US" altLang="zh-CN" sz="1600" i="0" dirty="0">
                <a:latin typeface="Arial" charset="0"/>
                <a:cs typeface="+mn-cs"/>
              </a:rPr>
              <a:t>6</a:t>
            </a:r>
            <a:r>
              <a:rPr lang="zh-CN" altLang="en-US" sz="1600" i="0" dirty="0">
                <a:latin typeface="Arial" charset="0"/>
                <a:cs typeface="+mn-cs"/>
              </a:rPr>
              <a:t>个</a:t>
            </a:r>
            <a:br>
              <a:rPr lang="en-US" altLang="zh-CN" sz="1600" i="0" dirty="0">
                <a:latin typeface="Arial" charset="0"/>
                <a:cs typeface="+mn-cs"/>
              </a:rPr>
            </a:br>
            <a:r>
              <a:rPr lang="zh-CN" altLang="en-US" sz="1600" i="0" dirty="0">
                <a:latin typeface="Arial" charset="0"/>
                <a:cs typeface="+mn-cs"/>
              </a:rPr>
              <a:t>时隙</a:t>
            </a:r>
            <a:endParaRPr lang="en-US" altLang="zh-CN" sz="1600" i="0" dirty="0">
              <a:latin typeface="Arial" charset="0"/>
              <a:cs typeface="+mn-cs"/>
            </a:endParaRPr>
          </a:p>
        </p:txBody>
      </p:sp>
      <p:sp>
        <p:nvSpPr>
          <p:cNvPr id="39" name="Line 52">
            <a:extLst>
              <a:ext uri="{FF2B5EF4-FFF2-40B4-BE49-F238E27FC236}">
                <a16:creationId xmlns:a16="http://schemas.microsoft.com/office/drawing/2014/main" id="{92F7CF09-F9DA-4CE5-B98D-C84103EEF010}"/>
              </a:ext>
            </a:extLst>
          </p:cNvPr>
          <p:cNvSpPr>
            <a:spLocks noChangeShapeType="1"/>
          </p:cNvSpPr>
          <p:nvPr/>
        </p:nvSpPr>
        <p:spPr bwMode="auto">
          <a:xfrm>
            <a:off x="5900738" y="5179850"/>
            <a:ext cx="9890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0" name="Line 53">
            <a:extLst>
              <a:ext uri="{FF2B5EF4-FFF2-40B4-BE49-F238E27FC236}">
                <a16:creationId xmlns:a16="http://schemas.microsoft.com/office/drawing/2014/main" id="{483326BE-50B8-4A71-8DF5-89AB536E1F43}"/>
              </a:ext>
            </a:extLst>
          </p:cNvPr>
          <p:cNvSpPr>
            <a:spLocks noChangeShapeType="1"/>
          </p:cNvSpPr>
          <p:nvPr/>
        </p:nvSpPr>
        <p:spPr bwMode="auto">
          <a:xfrm flipH="1">
            <a:off x="4056063" y="5175088"/>
            <a:ext cx="9890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1" name="Line 55">
            <a:extLst>
              <a:ext uri="{FF2B5EF4-FFF2-40B4-BE49-F238E27FC236}">
                <a16:creationId xmlns:a16="http://schemas.microsoft.com/office/drawing/2014/main" id="{9AC39091-84DD-4166-8222-F0BD0F4D68C7}"/>
              </a:ext>
            </a:extLst>
          </p:cNvPr>
          <p:cNvSpPr>
            <a:spLocks noChangeShapeType="1"/>
          </p:cNvSpPr>
          <p:nvPr/>
        </p:nvSpPr>
        <p:spPr bwMode="auto">
          <a:xfrm>
            <a:off x="6894513" y="5044913"/>
            <a:ext cx="0" cy="304800"/>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2" name="文本框 41">
            <a:extLst>
              <a:ext uri="{FF2B5EF4-FFF2-40B4-BE49-F238E27FC236}">
                <a16:creationId xmlns:a16="http://schemas.microsoft.com/office/drawing/2014/main" id="{19BDCE15-AF1A-410B-BE73-4C9C6FA3E95F}"/>
              </a:ext>
            </a:extLst>
          </p:cNvPr>
          <p:cNvSpPr txBox="1"/>
          <p:nvPr/>
        </p:nvSpPr>
        <p:spPr>
          <a:xfrm>
            <a:off x="1023714" y="5993824"/>
            <a:ext cx="5924550" cy="646331"/>
          </a:xfrm>
          <a:prstGeom prst="rect">
            <a:avLst/>
          </a:prstGeom>
          <a:noFill/>
        </p:spPr>
        <p:txBody>
          <a:bodyPr wrap="square" rtlCol="0">
            <a:spAutoFit/>
          </a:bodyPr>
          <a:lstStyle/>
          <a:p>
            <a:r>
              <a:rPr lang="zh-CN" altLang="en-US" dirty="0">
                <a:solidFill>
                  <a:srgbClr val="C00000"/>
                </a:solidFill>
              </a:rPr>
              <a:t>这里的“帧”（</a:t>
            </a:r>
            <a:r>
              <a:rPr lang="en-US" altLang="zh-CN" dirty="0">
                <a:solidFill>
                  <a:srgbClr val="C00000"/>
                </a:solidFill>
              </a:rPr>
              <a:t>frame</a:t>
            </a:r>
            <a:r>
              <a:rPr lang="zh-CN" altLang="en-US" dirty="0">
                <a:solidFill>
                  <a:srgbClr val="C00000"/>
                </a:solidFill>
              </a:rPr>
              <a:t>）是一段可以被进一步划分的时间</a:t>
            </a:r>
            <a:endParaRPr lang="en-US" altLang="zh-CN" dirty="0">
              <a:solidFill>
                <a:srgbClr val="C00000"/>
              </a:solidFill>
            </a:endParaRPr>
          </a:p>
          <a:p>
            <a:r>
              <a:rPr lang="zh-CN" altLang="en-US" dirty="0">
                <a:solidFill>
                  <a:srgbClr val="C00000"/>
                </a:solidFill>
              </a:rPr>
              <a:t>链路层的数据包也被称为“帧”（</a:t>
            </a:r>
            <a:r>
              <a:rPr lang="en-US" altLang="zh-CN" dirty="0">
                <a:solidFill>
                  <a:srgbClr val="C00000"/>
                </a:solidFill>
              </a:rPr>
              <a:t>frame</a:t>
            </a:r>
            <a:r>
              <a:rPr lang="zh-CN" altLang="en-US" dirty="0">
                <a:solidFill>
                  <a:srgbClr val="C00000"/>
                </a:solidFill>
              </a:rPr>
              <a:t>）</a:t>
            </a:r>
          </a:p>
        </p:txBody>
      </p:sp>
    </p:spTree>
    <p:extLst>
      <p:ext uri="{BB962C8B-B14F-4D97-AF65-F5344CB8AC3E}">
        <p14:creationId xmlns:p14="http://schemas.microsoft.com/office/powerpoint/2010/main" val="204203099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67F67E-FE4C-490A-A604-A04B748F1E1B}"/>
              </a:ext>
            </a:extLst>
          </p:cNvPr>
          <p:cNvSpPr>
            <a:spLocks noGrp="1"/>
          </p:cNvSpPr>
          <p:nvPr>
            <p:ph type="title"/>
          </p:nvPr>
        </p:nvSpPr>
        <p:spPr/>
        <p:txBody>
          <a:bodyPr/>
          <a:lstStyle/>
          <a:p>
            <a:r>
              <a:rPr lang="zh-CN" altLang="en-US" dirty="0"/>
              <a:t>信道划分</a:t>
            </a:r>
            <a:r>
              <a:rPr lang="en-US" altLang="zh-CN" dirty="0"/>
              <a:t>MAC</a:t>
            </a:r>
            <a:r>
              <a:rPr lang="zh-CN" altLang="en-US" dirty="0"/>
              <a:t>协议：</a:t>
            </a:r>
            <a:r>
              <a:rPr lang="en-US" altLang="zh-CN" dirty="0"/>
              <a:t>FDMA</a:t>
            </a:r>
            <a:endParaRPr lang="zh-CN" altLang="en-US" dirty="0"/>
          </a:p>
        </p:txBody>
      </p:sp>
      <p:sp>
        <p:nvSpPr>
          <p:cNvPr id="4" name="灯片编号占位符 3">
            <a:extLst>
              <a:ext uri="{FF2B5EF4-FFF2-40B4-BE49-F238E27FC236}">
                <a16:creationId xmlns:a16="http://schemas.microsoft.com/office/drawing/2014/main" id="{8BA62FC6-1B4A-4D28-82F4-E631CF6087AD}"/>
              </a:ext>
            </a:extLst>
          </p:cNvPr>
          <p:cNvSpPr>
            <a:spLocks noGrp="1"/>
          </p:cNvSpPr>
          <p:nvPr>
            <p:ph type="sldNum" sz="quarter" idx="12"/>
          </p:nvPr>
        </p:nvSpPr>
        <p:spPr/>
        <p:txBody>
          <a:bodyPr/>
          <a:lstStyle/>
          <a:p>
            <a:fld id="{E3FA5FAF-8A25-4B6E-94B7-5CA30A873E9A}" type="slidenum">
              <a:rPr lang="zh-CN" altLang="en-US" smtClean="0"/>
              <a:pPr/>
              <a:t>21</a:t>
            </a:fld>
            <a:endParaRPr lang="zh-CN" altLang="en-US"/>
          </a:p>
        </p:txBody>
      </p:sp>
      <p:sp>
        <p:nvSpPr>
          <p:cNvPr id="5" name="Rectangle 3">
            <a:extLst>
              <a:ext uri="{FF2B5EF4-FFF2-40B4-BE49-F238E27FC236}">
                <a16:creationId xmlns:a16="http://schemas.microsoft.com/office/drawing/2014/main" id="{B899E975-F71B-45FE-9300-E57ADF4BD429}"/>
              </a:ext>
            </a:extLst>
          </p:cNvPr>
          <p:cNvSpPr txBox="1">
            <a:spLocks noChangeArrowheads="1"/>
          </p:cNvSpPr>
          <p:nvPr/>
        </p:nvSpPr>
        <p:spPr bwMode="auto">
          <a:xfrm>
            <a:off x="501650" y="1661120"/>
            <a:ext cx="822325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buFont typeface="Wingdings" charset="0"/>
              <a:buNone/>
              <a:defRPr/>
            </a:pPr>
            <a:r>
              <a:rPr lang="en-US" kern="0" dirty="0">
                <a:solidFill>
                  <a:srgbClr val="CC0000"/>
                </a:solidFill>
                <a:latin typeface="Gill Sans MT" charset="0"/>
              </a:rPr>
              <a:t>FDMA</a:t>
            </a:r>
            <a:r>
              <a:rPr lang="zh-CN" altLang="en-US" kern="0" dirty="0">
                <a:solidFill>
                  <a:srgbClr val="CC0000"/>
                </a:solidFill>
                <a:latin typeface="Gill Sans MT" charset="0"/>
              </a:rPr>
              <a:t>：频分多址接入</a:t>
            </a:r>
            <a:endParaRPr lang="en-US" kern="0" dirty="0">
              <a:solidFill>
                <a:srgbClr val="CC0000"/>
              </a:solidFill>
              <a:latin typeface="Gill Sans MT" charset="0"/>
            </a:endParaRPr>
          </a:p>
          <a:p>
            <a:pPr>
              <a:defRPr/>
            </a:pPr>
            <a:r>
              <a:rPr lang="zh-CN" altLang="en-US" sz="2400" kern="0" dirty="0">
                <a:latin typeface="Gill Sans MT" charset="0"/>
              </a:rPr>
              <a:t>信道频谱被分为频段</a:t>
            </a:r>
            <a:endParaRPr lang="en-US" sz="2400" kern="0" dirty="0">
              <a:latin typeface="Gill Sans MT" charset="0"/>
            </a:endParaRPr>
          </a:p>
          <a:p>
            <a:pPr>
              <a:defRPr/>
            </a:pPr>
            <a:r>
              <a:rPr lang="zh-CN" altLang="en-US" sz="2400" kern="0" dirty="0">
                <a:latin typeface="Gill Sans MT" charset="0"/>
              </a:rPr>
              <a:t>每个节点被分配使用固定的频段</a:t>
            </a:r>
            <a:endParaRPr lang="en-US" sz="2400" kern="0" dirty="0">
              <a:latin typeface="Gill Sans MT" charset="0"/>
            </a:endParaRPr>
          </a:p>
          <a:p>
            <a:pPr>
              <a:defRPr/>
            </a:pPr>
            <a:r>
              <a:rPr lang="zh-CN" altLang="en-US" sz="2400" kern="0" dirty="0">
                <a:latin typeface="Gill Sans MT" charset="0"/>
              </a:rPr>
              <a:t>未被分配的频段一直空闲</a:t>
            </a:r>
            <a:endParaRPr lang="en-US" sz="2400" kern="0" dirty="0">
              <a:latin typeface="Gill Sans MT" charset="0"/>
            </a:endParaRPr>
          </a:p>
          <a:p>
            <a:pPr>
              <a:defRPr/>
            </a:pPr>
            <a:r>
              <a:rPr lang="zh-CN" altLang="en-US" sz="2400" kern="0" dirty="0">
                <a:latin typeface="Gill Sans MT" charset="0"/>
              </a:rPr>
              <a:t>例如：</a:t>
            </a:r>
            <a:r>
              <a:rPr lang="en-US" sz="2400" kern="0" dirty="0">
                <a:latin typeface="Gill Sans MT" charset="0"/>
              </a:rPr>
              <a:t> </a:t>
            </a:r>
            <a:r>
              <a:rPr lang="en-US" altLang="zh-CN" sz="2400" kern="0" dirty="0">
                <a:latin typeface="Gill Sans MT" charset="0"/>
              </a:rPr>
              <a:t>6-</a:t>
            </a:r>
            <a:r>
              <a:rPr lang="zh-CN" altLang="en-US" sz="2400" kern="0" dirty="0">
                <a:latin typeface="Gill Sans MT" charset="0"/>
              </a:rPr>
              <a:t>节点的</a:t>
            </a:r>
            <a:r>
              <a:rPr lang="en-US" altLang="zh-CN" sz="2400" kern="0" dirty="0">
                <a:latin typeface="Gill Sans MT" charset="0"/>
              </a:rPr>
              <a:t>LAN</a:t>
            </a:r>
            <a:r>
              <a:rPr lang="zh-CN" altLang="en-US" sz="2400" kern="0" dirty="0">
                <a:latin typeface="Gill Sans MT" charset="0"/>
              </a:rPr>
              <a:t>，频段</a:t>
            </a:r>
            <a:r>
              <a:rPr lang="en-US" sz="2400" kern="0" dirty="0">
                <a:latin typeface="Gill Sans MT" charset="0"/>
              </a:rPr>
              <a:t>1</a:t>
            </a:r>
            <a:r>
              <a:rPr lang="zh-CN" altLang="en-US" sz="2400" kern="0" dirty="0">
                <a:latin typeface="Gill Sans MT" charset="0"/>
              </a:rPr>
              <a:t>、</a:t>
            </a:r>
            <a:r>
              <a:rPr lang="en-US" sz="2400" kern="0" dirty="0">
                <a:latin typeface="Gill Sans MT" charset="0"/>
              </a:rPr>
              <a:t>3</a:t>
            </a:r>
            <a:r>
              <a:rPr lang="zh-CN" altLang="en-US" sz="2400" kern="0" dirty="0">
                <a:latin typeface="Gill Sans MT" charset="0"/>
              </a:rPr>
              <a:t>、</a:t>
            </a:r>
            <a:r>
              <a:rPr lang="en-US" sz="2400" kern="0" dirty="0">
                <a:latin typeface="Gill Sans MT" charset="0"/>
              </a:rPr>
              <a:t>4 </a:t>
            </a:r>
            <a:r>
              <a:rPr lang="zh-CN" altLang="en-US" sz="2400" kern="0" dirty="0">
                <a:latin typeface="Gill Sans MT" charset="0"/>
              </a:rPr>
              <a:t>有数据包要传输，频段</a:t>
            </a:r>
            <a:r>
              <a:rPr lang="en-US" sz="2400" kern="0" dirty="0">
                <a:latin typeface="Gill Sans MT" charset="0"/>
              </a:rPr>
              <a:t>2</a:t>
            </a:r>
            <a:r>
              <a:rPr lang="zh-CN" altLang="en-US" sz="2400" kern="0" dirty="0">
                <a:latin typeface="Gill Sans MT" charset="0"/>
              </a:rPr>
              <a:t>、</a:t>
            </a:r>
            <a:r>
              <a:rPr lang="en-US" altLang="zh-CN" sz="2400" kern="0" dirty="0">
                <a:latin typeface="Gill Sans MT" charset="0"/>
              </a:rPr>
              <a:t>5</a:t>
            </a:r>
            <a:r>
              <a:rPr lang="zh-CN" altLang="en-US" sz="2400" kern="0" dirty="0">
                <a:latin typeface="Gill Sans MT" charset="0"/>
              </a:rPr>
              <a:t>、</a:t>
            </a:r>
            <a:r>
              <a:rPr lang="en-US" altLang="zh-CN" sz="2400" kern="0" dirty="0">
                <a:latin typeface="Gill Sans MT" charset="0"/>
              </a:rPr>
              <a:t>6</a:t>
            </a:r>
            <a:r>
              <a:rPr lang="zh-CN" altLang="en-US" sz="2400" kern="0" dirty="0">
                <a:latin typeface="Gill Sans MT" charset="0"/>
              </a:rPr>
              <a:t>空闲</a:t>
            </a:r>
            <a:r>
              <a:rPr lang="en-US" sz="2400" kern="0" dirty="0">
                <a:latin typeface="Gill Sans MT" charset="0"/>
              </a:rPr>
              <a:t> </a:t>
            </a:r>
            <a:endParaRPr lang="en-US" kern="0" dirty="0">
              <a:latin typeface="Gill Sans MT" charset="0"/>
            </a:endParaRPr>
          </a:p>
        </p:txBody>
      </p:sp>
      <p:sp>
        <p:nvSpPr>
          <p:cNvPr id="6" name="Rectangle 4">
            <a:extLst>
              <a:ext uri="{FF2B5EF4-FFF2-40B4-BE49-F238E27FC236}">
                <a16:creationId xmlns:a16="http://schemas.microsoft.com/office/drawing/2014/main" id="{CA7401EF-9D4F-4DB4-9404-2717173C3C81}"/>
              </a:ext>
            </a:extLst>
          </p:cNvPr>
          <p:cNvSpPr>
            <a:spLocks noChangeArrowheads="1"/>
          </p:cNvSpPr>
          <p:nvPr/>
        </p:nvSpPr>
        <p:spPr bwMode="auto">
          <a:xfrm>
            <a:off x="4627563" y="4418285"/>
            <a:ext cx="627062" cy="2251075"/>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 name="Line 5">
            <a:extLst>
              <a:ext uri="{FF2B5EF4-FFF2-40B4-BE49-F238E27FC236}">
                <a16:creationId xmlns:a16="http://schemas.microsoft.com/office/drawing/2014/main" id="{9EEBBE84-9D20-431C-9AAA-4934C42E90A3}"/>
              </a:ext>
            </a:extLst>
          </p:cNvPr>
          <p:cNvSpPr>
            <a:spLocks noChangeShapeType="1"/>
          </p:cNvSpPr>
          <p:nvPr/>
        </p:nvSpPr>
        <p:spPr bwMode="auto">
          <a:xfrm flipV="1">
            <a:off x="4625975" y="5523185"/>
            <a:ext cx="622300" cy="1587"/>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 name="Line 6">
            <a:extLst>
              <a:ext uri="{FF2B5EF4-FFF2-40B4-BE49-F238E27FC236}">
                <a16:creationId xmlns:a16="http://schemas.microsoft.com/office/drawing/2014/main" id="{2BB74A66-4EEC-4D69-A85E-C16BEB6AB39B}"/>
              </a:ext>
            </a:extLst>
          </p:cNvPr>
          <p:cNvSpPr>
            <a:spLocks noChangeShapeType="1"/>
          </p:cNvSpPr>
          <p:nvPr/>
        </p:nvSpPr>
        <p:spPr bwMode="auto">
          <a:xfrm flipV="1">
            <a:off x="4621213" y="5915297"/>
            <a:ext cx="631825" cy="635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9" name="Line 7">
            <a:extLst>
              <a:ext uri="{FF2B5EF4-FFF2-40B4-BE49-F238E27FC236}">
                <a16:creationId xmlns:a16="http://schemas.microsoft.com/office/drawing/2014/main" id="{C48D9316-82C6-4595-BC36-5EE324F1A569}"/>
              </a:ext>
            </a:extLst>
          </p:cNvPr>
          <p:cNvSpPr>
            <a:spLocks noChangeShapeType="1"/>
          </p:cNvSpPr>
          <p:nvPr/>
        </p:nvSpPr>
        <p:spPr bwMode="auto">
          <a:xfrm flipV="1">
            <a:off x="4625975" y="6301060"/>
            <a:ext cx="627063" cy="1587"/>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0" name="Line 8">
            <a:extLst>
              <a:ext uri="{FF2B5EF4-FFF2-40B4-BE49-F238E27FC236}">
                <a16:creationId xmlns:a16="http://schemas.microsoft.com/office/drawing/2014/main" id="{DE3176FB-02E7-431F-B08D-5595EE017EDB}"/>
              </a:ext>
            </a:extLst>
          </p:cNvPr>
          <p:cNvSpPr>
            <a:spLocks noChangeShapeType="1"/>
          </p:cNvSpPr>
          <p:nvPr/>
        </p:nvSpPr>
        <p:spPr bwMode="auto">
          <a:xfrm flipV="1">
            <a:off x="4621213" y="5137422"/>
            <a:ext cx="631825" cy="635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1" name="Line 9">
            <a:extLst>
              <a:ext uri="{FF2B5EF4-FFF2-40B4-BE49-F238E27FC236}">
                <a16:creationId xmlns:a16="http://schemas.microsoft.com/office/drawing/2014/main" id="{8220C6D5-1627-4383-BECB-6C47137A8812}"/>
              </a:ext>
            </a:extLst>
          </p:cNvPr>
          <p:cNvSpPr>
            <a:spLocks noChangeShapeType="1"/>
          </p:cNvSpPr>
          <p:nvPr/>
        </p:nvSpPr>
        <p:spPr bwMode="auto">
          <a:xfrm flipV="1">
            <a:off x="4625975" y="4751660"/>
            <a:ext cx="631825" cy="635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2" name="Line 11">
            <a:extLst>
              <a:ext uri="{FF2B5EF4-FFF2-40B4-BE49-F238E27FC236}">
                <a16:creationId xmlns:a16="http://schemas.microsoft.com/office/drawing/2014/main" id="{E1604199-C505-44AB-AD61-9E2706F74F6B}"/>
              </a:ext>
            </a:extLst>
          </p:cNvPr>
          <p:cNvSpPr>
            <a:spLocks noChangeShapeType="1"/>
          </p:cNvSpPr>
          <p:nvPr/>
        </p:nvSpPr>
        <p:spPr bwMode="auto">
          <a:xfrm>
            <a:off x="5346700" y="4691335"/>
            <a:ext cx="222885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3" name="Freeform 12">
            <a:extLst>
              <a:ext uri="{FF2B5EF4-FFF2-40B4-BE49-F238E27FC236}">
                <a16:creationId xmlns:a16="http://schemas.microsoft.com/office/drawing/2014/main" id="{918194FD-BFD2-4A9F-B82F-1BA33EE60613}"/>
              </a:ext>
            </a:extLst>
          </p:cNvPr>
          <p:cNvSpPr>
            <a:spLocks/>
          </p:cNvSpPr>
          <p:nvPr/>
        </p:nvSpPr>
        <p:spPr bwMode="auto">
          <a:xfrm>
            <a:off x="5494338" y="4572272"/>
            <a:ext cx="1728787" cy="114300"/>
          </a:xfrm>
          <a:custGeom>
            <a:avLst/>
            <a:gdLst>
              <a:gd name="T0" fmla="*/ 0 w 1089"/>
              <a:gd name="T1" fmla="*/ 2147483647 h 72"/>
              <a:gd name="T2" fmla="*/ 0 w 1089"/>
              <a:gd name="T3" fmla="*/ 2147483647 h 72"/>
              <a:gd name="T4" fmla="*/ 2147483647 w 1089"/>
              <a:gd name="T5" fmla="*/ 0 h 72"/>
              <a:gd name="T6" fmla="*/ 2147483647 w 1089"/>
              <a:gd name="T7" fmla="*/ 2147483647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72">
                <a:moveTo>
                  <a:pt x="0" y="72"/>
                </a:moveTo>
                <a:lnTo>
                  <a:pt x="0" y="3"/>
                </a:lnTo>
                <a:lnTo>
                  <a:pt x="1089" y="0"/>
                </a:lnTo>
                <a:lnTo>
                  <a:pt x="1089" y="72"/>
                </a:lnTo>
              </a:path>
            </a:pathLst>
          </a:custGeom>
          <a:solidFill>
            <a:schemeClr val="accent2"/>
          </a:solidFill>
          <a:ln w="19050" cap="flat" cmpd="sng">
            <a:solidFill>
              <a:schemeClr val="tx1"/>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4" name="Line 13">
            <a:extLst>
              <a:ext uri="{FF2B5EF4-FFF2-40B4-BE49-F238E27FC236}">
                <a16:creationId xmlns:a16="http://schemas.microsoft.com/office/drawing/2014/main" id="{423C5E41-6CB8-448D-9AE2-C1B5C4D0C138}"/>
              </a:ext>
            </a:extLst>
          </p:cNvPr>
          <p:cNvSpPr>
            <a:spLocks noChangeShapeType="1"/>
          </p:cNvSpPr>
          <p:nvPr/>
        </p:nvSpPr>
        <p:spPr bwMode="auto">
          <a:xfrm>
            <a:off x="5394325" y="5094560"/>
            <a:ext cx="222885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5" name="Line 15">
            <a:extLst>
              <a:ext uri="{FF2B5EF4-FFF2-40B4-BE49-F238E27FC236}">
                <a16:creationId xmlns:a16="http://schemas.microsoft.com/office/drawing/2014/main" id="{1D948BBA-4EA7-498F-8A94-4D6B6BFF9971}"/>
              </a:ext>
            </a:extLst>
          </p:cNvPr>
          <p:cNvSpPr>
            <a:spLocks noChangeShapeType="1"/>
          </p:cNvSpPr>
          <p:nvPr/>
        </p:nvSpPr>
        <p:spPr bwMode="auto">
          <a:xfrm>
            <a:off x="5394325" y="5493022"/>
            <a:ext cx="222885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6" name="Freeform 16">
            <a:extLst>
              <a:ext uri="{FF2B5EF4-FFF2-40B4-BE49-F238E27FC236}">
                <a16:creationId xmlns:a16="http://schemas.microsoft.com/office/drawing/2014/main" id="{60CF7327-65E6-4DD7-866C-B4250673EE39}"/>
              </a:ext>
            </a:extLst>
          </p:cNvPr>
          <p:cNvSpPr>
            <a:spLocks/>
          </p:cNvSpPr>
          <p:nvPr/>
        </p:nvSpPr>
        <p:spPr bwMode="auto">
          <a:xfrm>
            <a:off x="5541963" y="5373960"/>
            <a:ext cx="1728787" cy="114300"/>
          </a:xfrm>
          <a:custGeom>
            <a:avLst/>
            <a:gdLst>
              <a:gd name="T0" fmla="*/ 0 w 1089"/>
              <a:gd name="T1" fmla="*/ 2147483647 h 72"/>
              <a:gd name="T2" fmla="*/ 0 w 1089"/>
              <a:gd name="T3" fmla="*/ 2147483647 h 72"/>
              <a:gd name="T4" fmla="*/ 2147483647 w 1089"/>
              <a:gd name="T5" fmla="*/ 0 h 72"/>
              <a:gd name="T6" fmla="*/ 2147483647 w 1089"/>
              <a:gd name="T7" fmla="*/ 2147483647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72">
                <a:moveTo>
                  <a:pt x="0" y="72"/>
                </a:moveTo>
                <a:lnTo>
                  <a:pt x="0" y="3"/>
                </a:lnTo>
                <a:lnTo>
                  <a:pt x="1089" y="0"/>
                </a:lnTo>
                <a:lnTo>
                  <a:pt x="1089" y="72"/>
                </a:lnTo>
              </a:path>
            </a:pathLst>
          </a:custGeom>
          <a:solidFill>
            <a:srgbClr val="FF0000"/>
          </a:solidFill>
          <a:ln w="19050" cap="flat" cmpd="sng">
            <a:solidFill>
              <a:schemeClr val="tx1"/>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grpSp>
        <p:nvGrpSpPr>
          <p:cNvPr id="17" name="Group 17">
            <a:extLst>
              <a:ext uri="{FF2B5EF4-FFF2-40B4-BE49-F238E27FC236}">
                <a16:creationId xmlns:a16="http://schemas.microsoft.com/office/drawing/2014/main" id="{015371E8-AE7E-4062-98DD-FEF25893ABCB}"/>
              </a:ext>
            </a:extLst>
          </p:cNvPr>
          <p:cNvGrpSpPr>
            <a:grpSpLocks/>
          </p:cNvGrpSpPr>
          <p:nvPr/>
        </p:nvGrpSpPr>
        <p:grpSpPr bwMode="auto">
          <a:xfrm>
            <a:off x="5411788" y="5778772"/>
            <a:ext cx="2228850" cy="119063"/>
            <a:chOff x="1884" y="2826"/>
            <a:chExt cx="1404" cy="75"/>
          </a:xfrm>
        </p:grpSpPr>
        <p:sp>
          <p:nvSpPr>
            <p:cNvPr id="18" name="Line 18">
              <a:extLst>
                <a:ext uri="{FF2B5EF4-FFF2-40B4-BE49-F238E27FC236}">
                  <a16:creationId xmlns:a16="http://schemas.microsoft.com/office/drawing/2014/main" id="{6FD3F1A1-CD2A-468F-B446-5F1E6E7E2E54}"/>
                </a:ext>
              </a:extLst>
            </p:cNvPr>
            <p:cNvSpPr>
              <a:spLocks noChangeShapeType="1"/>
            </p:cNvSpPr>
            <p:nvPr/>
          </p:nvSpPr>
          <p:spPr bwMode="auto">
            <a:xfrm>
              <a:off x="1884" y="2901"/>
              <a:ext cx="1404"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9" name="Freeform 19">
              <a:extLst>
                <a:ext uri="{FF2B5EF4-FFF2-40B4-BE49-F238E27FC236}">
                  <a16:creationId xmlns:a16="http://schemas.microsoft.com/office/drawing/2014/main" id="{42C23130-1F05-460E-BDA0-9F2A44F50C1F}"/>
                </a:ext>
              </a:extLst>
            </p:cNvPr>
            <p:cNvSpPr>
              <a:spLocks/>
            </p:cNvSpPr>
            <p:nvPr/>
          </p:nvSpPr>
          <p:spPr bwMode="auto">
            <a:xfrm>
              <a:off x="1977" y="2826"/>
              <a:ext cx="1089" cy="72"/>
            </a:xfrm>
            <a:custGeom>
              <a:avLst/>
              <a:gdLst>
                <a:gd name="T0" fmla="*/ 0 w 1089"/>
                <a:gd name="T1" fmla="*/ 72 h 72"/>
                <a:gd name="T2" fmla="*/ 0 w 1089"/>
                <a:gd name="T3" fmla="*/ 3 h 72"/>
                <a:gd name="T4" fmla="*/ 1089 w 1089"/>
                <a:gd name="T5" fmla="*/ 0 h 72"/>
                <a:gd name="T6" fmla="*/ 1089 w 1089"/>
                <a:gd name="T7" fmla="*/ 72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72">
                  <a:moveTo>
                    <a:pt x="0" y="72"/>
                  </a:moveTo>
                  <a:lnTo>
                    <a:pt x="0" y="3"/>
                  </a:lnTo>
                  <a:lnTo>
                    <a:pt x="1089" y="0"/>
                  </a:lnTo>
                  <a:lnTo>
                    <a:pt x="1089" y="72"/>
                  </a:lnTo>
                </a:path>
              </a:pathLst>
            </a:custGeom>
            <a:solidFill>
              <a:srgbClr val="00CC66"/>
            </a:solidFill>
            <a:ln w="19050" cap="flat" cmpd="sng">
              <a:solidFill>
                <a:schemeClr val="tx1"/>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grpSp>
      <p:sp>
        <p:nvSpPr>
          <p:cNvPr id="20" name="Line 20">
            <a:extLst>
              <a:ext uri="{FF2B5EF4-FFF2-40B4-BE49-F238E27FC236}">
                <a16:creationId xmlns:a16="http://schemas.microsoft.com/office/drawing/2014/main" id="{C747AB84-CE3E-4D91-B999-982BC986DFF4}"/>
              </a:ext>
            </a:extLst>
          </p:cNvPr>
          <p:cNvSpPr>
            <a:spLocks noChangeShapeType="1"/>
          </p:cNvSpPr>
          <p:nvPr/>
        </p:nvSpPr>
        <p:spPr bwMode="auto">
          <a:xfrm>
            <a:off x="5441950" y="6304235"/>
            <a:ext cx="222885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 name="Text Box 22">
            <a:extLst>
              <a:ext uri="{FF2B5EF4-FFF2-40B4-BE49-F238E27FC236}">
                <a16:creationId xmlns:a16="http://schemas.microsoft.com/office/drawing/2014/main" id="{7CC856C6-3F9B-49FC-9BD5-B16B16F688BC}"/>
              </a:ext>
            </a:extLst>
          </p:cNvPr>
          <p:cNvSpPr txBox="1">
            <a:spLocks noChangeArrowheads="1"/>
          </p:cNvSpPr>
          <p:nvPr/>
        </p:nvSpPr>
        <p:spPr bwMode="auto">
          <a:xfrm rot="-5400000">
            <a:off x="3423444" y="5298554"/>
            <a:ext cx="18732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latin typeface="Arial" charset="0"/>
                <a:cs typeface="+mn-cs"/>
              </a:rPr>
              <a:t>frequency bands</a:t>
            </a:r>
          </a:p>
        </p:txBody>
      </p:sp>
      <p:sp>
        <p:nvSpPr>
          <p:cNvPr id="22" name="Text Box 23">
            <a:extLst>
              <a:ext uri="{FF2B5EF4-FFF2-40B4-BE49-F238E27FC236}">
                <a16:creationId xmlns:a16="http://schemas.microsoft.com/office/drawing/2014/main" id="{C9E375D3-808F-4DF7-A9CC-0A1F3B8B7CDE}"/>
              </a:ext>
            </a:extLst>
          </p:cNvPr>
          <p:cNvSpPr txBox="1">
            <a:spLocks noChangeArrowheads="1"/>
          </p:cNvSpPr>
          <p:nvPr/>
        </p:nvSpPr>
        <p:spPr bwMode="auto">
          <a:xfrm rot="67766">
            <a:off x="7332663" y="4240485"/>
            <a:ext cx="6159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latin typeface="Arial" charset="0"/>
                <a:cs typeface="+mn-cs"/>
              </a:rPr>
              <a:t>time</a:t>
            </a:r>
          </a:p>
        </p:txBody>
      </p:sp>
      <p:sp>
        <p:nvSpPr>
          <p:cNvPr id="23" name="Freeform 54">
            <a:extLst>
              <a:ext uri="{FF2B5EF4-FFF2-40B4-BE49-F238E27FC236}">
                <a16:creationId xmlns:a16="http://schemas.microsoft.com/office/drawing/2014/main" id="{AA0A720A-8F0F-4DDB-A475-A7FBDD5B6A9A}"/>
              </a:ext>
            </a:extLst>
          </p:cNvPr>
          <p:cNvSpPr>
            <a:spLocks/>
          </p:cNvSpPr>
          <p:nvPr/>
        </p:nvSpPr>
        <p:spPr bwMode="auto">
          <a:xfrm>
            <a:off x="2032000" y="4627835"/>
            <a:ext cx="595313" cy="1538287"/>
          </a:xfrm>
          <a:custGeom>
            <a:avLst/>
            <a:gdLst>
              <a:gd name="T0" fmla="*/ 2147483647 w 375"/>
              <a:gd name="T1" fmla="*/ 0 h 969"/>
              <a:gd name="T2" fmla="*/ 0 w 375"/>
              <a:gd name="T3" fmla="*/ 2147483647 h 969"/>
              <a:gd name="T4" fmla="*/ 2147483647 w 375"/>
              <a:gd name="T5" fmla="*/ 2147483647 h 969"/>
              <a:gd name="T6" fmla="*/ 2147483647 w 375"/>
              <a:gd name="T7" fmla="*/ 0 h 9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5" h="969">
                <a:moveTo>
                  <a:pt x="375" y="0"/>
                </a:moveTo>
                <a:lnTo>
                  <a:pt x="0" y="485"/>
                </a:lnTo>
                <a:lnTo>
                  <a:pt x="375" y="969"/>
                </a:lnTo>
                <a:lnTo>
                  <a:pt x="375" y="0"/>
                </a:lnTo>
                <a:close/>
              </a:path>
            </a:pathLst>
          </a:custGeom>
          <a:gradFill rotWithShape="1">
            <a:gsLst>
              <a:gs pos="0">
                <a:schemeClr val="tx1"/>
              </a:gs>
              <a:gs pos="100000">
                <a:schemeClr val="bg1"/>
              </a:gs>
            </a:gsLst>
            <a:lin ang="0" scaled="1"/>
          </a:gradFill>
          <a:ln>
            <a:noFill/>
          </a:ln>
          <a:effectLst/>
          <a:extLst>
            <a:ext uri="{91240B29-F687-4f45-9708-019B960494DF}">
              <a14:hiddenLine xmlns:a14="http://schemas.microsoft.com/office/drawing/2010/main" xmlns="" w="3175" cmpd="sng">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nvGrpSpPr>
          <p:cNvPr id="24" name="Group 56">
            <a:extLst>
              <a:ext uri="{FF2B5EF4-FFF2-40B4-BE49-F238E27FC236}">
                <a16:creationId xmlns:a16="http://schemas.microsoft.com/office/drawing/2014/main" id="{BD0E7277-4D05-4AC3-BDF6-3F94D20E0717}"/>
              </a:ext>
            </a:extLst>
          </p:cNvPr>
          <p:cNvGrpSpPr>
            <a:grpSpLocks/>
          </p:cNvGrpSpPr>
          <p:nvPr/>
        </p:nvGrpSpPr>
        <p:grpSpPr bwMode="auto">
          <a:xfrm>
            <a:off x="293688" y="5266010"/>
            <a:ext cx="1666875" cy="314325"/>
            <a:chOff x="1614" y="1494"/>
            <a:chExt cx="1050" cy="198"/>
          </a:xfrm>
        </p:grpSpPr>
        <p:sp>
          <p:nvSpPr>
            <p:cNvPr id="25" name="Rectangle 57">
              <a:extLst>
                <a:ext uri="{FF2B5EF4-FFF2-40B4-BE49-F238E27FC236}">
                  <a16:creationId xmlns:a16="http://schemas.microsoft.com/office/drawing/2014/main" id="{9DCAFF44-C0F9-41AA-93FD-E3FF1FF71954}"/>
                </a:ext>
              </a:extLst>
            </p:cNvPr>
            <p:cNvSpPr>
              <a:spLocks noChangeArrowheads="1"/>
            </p:cNvSpPr>
            <p:nvPr/>
          </p:nvSpPr>
          <p:spPr bwMode="auto">
            <a:xfrm>
              <a:off x="2358" y="1500"/>
              <a:ext cx="168" cy="17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 name="Freeform 58">
              <a:extLst>
                <a:ext uri="{FF2B5EF4-FFF2-40B4-BE49-F238E27FC236}">
                  <a16:creationId xmlns:a16="http://schemas.microsoft.com/office/drawing/2014/main" id="{F9682444-1567-4DC8-A939-E6EA5308D3A3}"/>
                </a:ext>
              </a:extLst>
            </p:cNvPr>
            <p:cNvSpPr>
              <a:spLocks/>
            </p:cNvSpPr>
            <p:nvPr/>
          </p:nvSpPr>
          <p:spPr bwMode="auto">
            <a:xfrm>
              <a:off x="1614" y="1494"/>
              <a:ext cx="896" cy="198"/>
            </a:xfrm>
            <a:custGeom>
              <a:avLst/>
              <a:gdLst>
                <a:gd name="T0" fmla="*/ 18 w 896"/>
                <a:gd name="T1" fmla="*/ 0 h 198"/>
                <a:gd name="T2" fmla="*/ 0 w 896"/>
                <a:gd name="T3" fmla="*/ 96 h 198"/>
                <a:gd name="T4" fmla="*/ 18 w 896"/>
                <a:gd name="T5" fmla="*/ 198 h 198"/>
                <a:gd name="T6" fmla="*/ 774 w 896"/>
                <a:gd name="T7" fmla="*/ 198 h 198"/>
                <a:gd name="T8" fmla="*/ 750 w 896"/>
                <a:gd name="T9" fmla="*/ 90 h 198"/>
                <a:gd name="T10" fmla="*/ 774 w 896"/>
                <a:gd name="T11" fmla="*/ 0 h 198"/>
                <a:gd name="T12" fmla="*/ 18 w 896"/>
                <a:gd name="T13" fmla="*/ 0 h 1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96" h="198">
                  <a:moveTo>
                    <a:pt x="18" y="0"/>
                  </a:moveTo>
                  <a:lnTo>
                    <a:pt x="0" y="96"/>
                  </a:lnTo>
                  <a:lnTo>
                    <a:pt x="18" y="198"/>
                  </a:lnTo>
                  <a:lnTo>
                    <a:pt x="774" y="198"/>
                  </a:lnTo>
                  <a:cubicBezTo>
                    <a:pt x="896" y="180"/>
                    <a:pt x="750" y="123"/>
                    <a:pt x="750" y="90"/>
                  </a:cubicBezTo>
                  <a:cubicBezTo>
                    <a:pt x="750" y="57"/>
                    <a:pt x="896" y="15"/>
                    <a:pt x="774" y="0"/>
                  </a:cubicBezTo>
                  <a:lnTo>
                    <a:pt x="18" y="0"/>
                  </a:lnTo>
                  <a:close/>
                </a:path>
              </a:pathLst>
            </a:custGeom>
            <a:gradFill rotWithShape="1">
              <a:gsLst>
                <a:gs pos="0">
                  <a:schemeClr val="tx1"/>
                </a:gs>
                <a:gs pos="50000">
                  <a:schemeClr val="bg1"/>
                </a:gs>
                <a:gs pos="100000">
                  <a:schemeClr val="tx1"/>
                </a:gs>
              </a:gsLst>
              <a:lin ang="5400000" scaled="1"/>
            </a:gra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endParaRPr lang="en-US" dirty="0">
                <a:cs typeface="+mn-cs"/>
              </a:endParaRPr>
            </a:p>
          </p:txBody>
        </p:sp>
        <p:sp>
          <p:nvSpPr>
            <p:cNvPr id="27" name="Oval 59">
              <a:extLst>
                <a:ext uri="{FF2B5EF4-FFF2-40B4-BE49-F238E27FC236}">
                  <a16:creationId xmlns:a16="http://schemas.microsoft.com/office/drawing/2014/main" id="{13ACEBE4-DB35-4F93-A4C0-16BC0AA668D7}"/>
                </a:ext>
              </a:extLst>
            </p:cNvPr>
            <p:cNvSpPr>
              <a:spLocks noChangeArrowheads="1"/>
            </p:cNvSpPr>
            <p:nvPr/>
          </p:nvSpPr>
          <p:spPr bwMode="auto">
            <a:xfrm>
              <a:off x="2502" y="1506"/>
              <a:ext cx="62" cy="16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8" name="Line 60">
              <a:extLst>
                <a:ext uri="{FF2B5EF4-FFF2-40B4-BE49-F238E27FC236}">
                  <a16:creationId xmlns:a16="http://schemas.microsoft.com/office/drawing/2014/main" id="{D3FEB87B-1589-4CF2-842C-27D960E457C0}"/>
                </a:ext>
              </a:extLst>
            </p:cNvPr>
            <p:cNvSpPr>
              <a:spLocks noChangeShapeType="1"/>
            </p:cNvSpPr>
            <p:nvPr/>
          </p:nvSpPr>
          <p:spPr bwMode="auto">
            <a:xfrm>
              <a:off x="2526" y="1584"/>
              <a:ext cx="138"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sp>
        <p:nvSpPr>
          <p:cNvPr id="29" name="Freeform 65">
            <a:extLst>
              <a:ext uri="{FF2B5EF4-FFF2-40B4-BE49-F238E27FC236}">
                <a16:creationId xmlns:a16="http://schemas.microsoft.com/office/drawing/2014/main" id="{B3EB1AF8-DB47-460D-9BE7-52282BE93180}"/>
              </a:ext>
            </a:extLst>
          </p:cNvPr>
          <p:cNvSpPr>
            <a:spLocks/>
          </p:cNvSpPr>
          <p:nvPr/>
        </p:nvSpPr>
        <p:spPr bwMode="auto">
          <a:xfrm>
            <a:off x="2803525" y="5319985"/>
            <a:ext cx="892175" cy="173037"/>
          </a:xfrm>
          <a:custGeom>
            <a:avLst/>
            <a:gdLst>
              <a:gd name="T0" fmla="*/ 2147483647 w 562"/>
              <a:gd name="T1" fmla="*/ 2147483647 h 266"/>
              <a:gd name="T2" fmla="*/ 2147483647 w 562"/>
              <a:gd name="T3" fmla="*/ 2147483647 h 266"/>
              <a:gd name="T4" fmla="*/ 2147483647 w 562"/>
              <a:gd name="T5" fmla="*/ 2147483647 h 266"/>
              <a:gd name="T6" fmla="*/ 2147483647 w 562"/>
              <a:gd name="T7" fmla="*/ 0 h 266"/>
              <a:gd name="T8" fmla="*/ 2147483647 w 562"/>
              <a:gd name="T9" fmla="*/ 2147483647 h 266"/>
              <a:gd name="T10" fmla="*/ 2147483647 w 562"/>
              <a:gd name="T11" fmla="*/ 2147483647 h 266"/>
              <a:gd name="T12" fmla="*/ 2147483647 w 562"/>
              <a:gd name="T13" fmla="*/ 2147483647 h 266"/>
              <a:gd name="T14" fmla="*/ 2147483647 w 562"/>
              <a:gd name="T15" fmla="*/ 2147483647 h 266"/>
              <a:gd name="T16" fmla="*/ 2147483647 w 562"/>
              <a:gd name="T17" fmla="*/ 2147483647 h 266"/>
              <a:gd name="T18" fmla="*/ 2147483647 w 562"/>
              <a:gd name="T19" fmla="*/ 2147483647 h 266"/>
              <a:gd name="T20" fmla="*/ 2147483647 w 562"/>
              <a:gd name="T21" fmla="*/ 2147483647 h 2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62" h="266">
                <a:moveTo>
                  <a:pt x="4" y="264"/>
                </a:moveTo>
                <a:cubicBezTo>
                  <a:pt x="4" y="212"/>
                  <a:pt x="0" y="4"/>
                  <a:pt x="52" y="6"/>
                </a:cubicBezTo>
                <a:cubicBezTo>
                  <a:pt x="106" y="4"/>
                  <a:pt x="58" y="266"/>
                  <a:pt x="108" y="266"/>
                </a:cubicBezTo>
                <a:cubicBezTo>
                  <a:pt x="158" y="266"/>
                  <a:pt x="126" y="0"/>
                  <a:pt x="174" y="0"/>
                </a:cubicBezTo>
                <a:cubicBezTo>
                  <a:pt x="222" y="0"/>
                  <a:pt x="184" y="266"/>
                  <a:pt x="228" y="264"/>
                </a:cubicBezTo>
                <a:cubicBezTo>
                  <a:pt x="272" y="262"/>
                  <a:pt x="244" y="8"/>
                  <a:pt x="288" y="8"/>
                </a:cubicBezTo>
                <a:cubicBezTo>
                  <a:pt x="332" y="8"/>
                  <a:pt x="304" y="266"/>
                  <a:pt x="354" y="266"/>
                </a:cubicBezTo>
                <a:cubicBezTo>
                  <a:pt x="404" y="266"/>
                  <a:pt x="336" y="8"/>
                  <a:pt x="402" y="8"/>
                </a:cubicBezTo>
                <a:cubicBezTo>
                  <a:pt x="468" y="8"/>
                  <a:pt x="416" y="266"/>
                  <a:pt x="464" y="264"/>
                </a:cubicBezTo>
                <a:cubicBezTo>
                  <a:pt x="512" y="262"/>
                  <a:pt x="450" y="4"/>
                  <a:pt x="506" y="6"/>
                </a:cubicBezTo>
                <a:cubicBezTo>
                  <a:pt x="562" y="8"/>
                  <a:pt x="546" y="192"/>
                  <a:pt x="556" y="266"/>
                </a:cubicBezTo>
              </a:path>
            </a:pathLst>
          </a:cu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30" name="Freeform 66">
            <a:extLst>
              <a:ext uri="{FF2B5EF4-FFF2-40B4-BE49-F238E27FC236}">
                <a16:creationId xmlns:a16="http://schemas.microsoft.com/office/drawing/2014/main" id="{56B6DF68-2A11-4EE2-A1DD-40716BC5CE6E}"/>
              </a:ext>
            </a:extLst>
          </p:cNvPr>
          <p:cNvSpPr>
            <a:spLocks/>
          </p:cNvSpPr>
          <p:nvPr/>
        </p:nvSpPr>
        <p:spPr bwMode="auto">
          <a:xfrm>
            <a:off x="2846388" y="4550047"/>
            <a:ext cx="427037" cy="219075"/>
          </a:xfrm>
          <a:custGeom>
            <a:avLst/>
            <a:gdLst>
              <a:gd name="T0" fmla="*/ 2147483647 w 562"/>
              <a:gd name="T1" fmla="*/ 2147483647 h 266"/>
              <a:gd name="T2" fmla="*/ 2147483647 w 562"/>
              <a:gd name="T3" fmla="*/ 2147483647 h 266"/>
              <a:gd name="T4" fmla="*/ 2147483647 w 562"/>
              <a:gd name="T5" fmla="*/ 2147483647 h 266"/>
              <a:gd name="T6" fmla="*/ 2147483647 w 562"/>
              <a:gd name="T7" fmla="*/ 0 h 266"/>
              <a:gd name="T8" fmla="*/ 2147483647 w 562"/>
              <a:gd name="T9" fmla="*/ 2147483647 h 266"/>
              <a:gd name="T10" fmla="*/ 2147483647 w 562"/>
              <a:gd name="T11" fmla="*/ 2147483647 h 266"/>
              <a:gd name="T12" fmla="*/ 2147483647 w 562"/>
              <a:gd name="T13" fmla="*/ 2147483647 h 266"/>
              <a:gd name="T14" fmla="*/ 2147483647 w 562"/>
              <a:gd name="T15" fmla="*/ 2147483647 h 266"/>
              <a:gd name="T16" fmla="*/ 2147483647 w 562"/>
              <a:gd name="T17" fmla="*/ 2147483647 h 266"/>
              <a:gd name="T18" fmla="*/ 2147483647 w 562"/>
              <a:gd name="T19" fmla="*/ 2147483647 h 266"/>
              <a:gd name="T20" fmla="*/ 2147483647 w 562"/>
              <a:gd name="T21" fmla="*/ 2147483647 h 2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62" h="266">
                <a:moveTo>
                  <a:pt x="4" y="264"/>
                </a:moveTo>
                <a:cubicBezTo>
                  <a:pt x="4" y="212"/>
                  <a:pt x="0" y="4"/>
                  <a:pt x="52" y="6"/>
                </a:cubicBezTo>
                <a:cubicBezTo>
                  <a:pt x="106" y="4"/>
                  <a:pt x="58" y="266"/>
                  <a:pt x="108" y="266"/>
                </a:cubicBezTo>
                <a:cubicBezTo>
                  <a:pt x="158" y="266"/>
                  <a:pt x="126" y="0"/>
                  <a:pt x="174" y="0"/>
                </a:cubicBezTo>
                <a:cubicBezTo>
                  <a:pt x="222" y="0"/>
                  <a:pt x="184" y="266"/>
                  <a:pt x="228" y="264"/>
                </a:cubicBezTo>
                <a:cubicBezTo>
                  <a:pt x="272" y="262"/>
                  <a:pt x="244" y="8"/>
                  <a:pt x="288" y="8"/>
                </a:cubicBezTo>
                <a:cubicBezTo>
                  <a:pt x="332" y="8"/>
                  <a:pt x="304" y="266"/>
                  <a:pt x="354" y="266"/>
                </a:cubicBezTo>
                <a:cubicBezTo>
                  <a:pt x="404" y="266"/>
                  <a:pt x="336" y="8"/>
                  <a:pt x="402" y="8"/>
                </a:cubicBezTo>
                <a:cubicBezTo>
                  <a:pt x="468" y="8"/>
                  <a:pt x="416" y="266"/>
                  <a:pt x="464" y="264"/>
                </a:cubicBezTo>
                <a:cubicBezTo>
                  <a:pt x="512" y="262"/>
                  <a:pt x="450" y="4"/>
                  <a:pt x="506" y="6"/>
                </a:cubicBezTo>
                <a:cubicBezTo>
                  <a:pt x="562" y="8"/>
                  <a:pt x="546" y="192"/>
                  <a:pt x="556" y="266"/>
                </a:cubicBezTo>
              </a:path>
            </a:pathLst>
          </a:cu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31" name="Freeform 68">
            <a:extLst>
              <a:ext uri="{FF2B5EF4-FFF2-40B4-BE49-F238E27FC236}">
                <a16:creationId xmlns:a16="http://schemas.microsoft.com/office/drawing/2014/main" id="{D68F55D2-40D1-4707-84AF-950B52F9AB32}"/>
              </a:ext>
            </a:extLst>
          </p:cNvPr>
          <p:cNvSpPr>
            <a:spLocks/>
          </p:cNvSpPr>
          <p:nvPr/>
        </p:nvSpPr>
        <p:spPr bwMode="auto">
          <a:xfrm>
            <a:off x="2755900" y="6348685"/>
            <a:ext cx="989013" cy="185737"/>
          </a:xfrm>
          <a:custGeom>
            <a:avLst/>
            <a:gdLst>
              <a:gd name="T0" fmla="*/ 2147483647 w 623"/>
              <a:gd name="T1" fmla="*/ 2147483647 h 117"/>
              <a:gd name="T2" fmla="*/ 2147483647 w 623"/>
              <a:gd name="T3" fmla="*/ 2147483647 h 117"/>
              <a:gd name="T4" fmla="*/ 2147483647 w 623"/>
              <a:gd name="T5" fmla="*/ 2147483647 h 117"/>
              <a:gd name="T6" fmla="*/ 2147483647 w 623"/>
              <a:gd name="T7" fmla="*/ 0 h 117"/>
              <a:gd name="T8" fmla="*/ 2147483647 w 623"/>
              <a:gd name="T9" fmla="*/ 2147483647 h 117"/>
              <a:gd name="T10" fmla="*/ 2147483647 w 623"/>
              <a:gd name="T11" fmla="*/ 2147483647 h 1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3" h="117">
                <a:moveTo>
                  <a:pt x="20" y="113"/>
                </a:moveTo>
                <a:cubicBezTo>
                  <a:pt x="44" y="68"/>
                  <a:pt x="0" y="1"/>
                  <a:pt x="114" y="2"/>
                </a:cubicBezTo>
                <a:cubicBezTo>
                  <a:pt x="233" y="1"/>
                  <a:pt x="144" y="114"/>
                  <a:pt x="256" y="114"/>
                </a:cubicBezTo>
                <a:cubicBezTo>
                  <a:pt x="368" y="114"/>
                  <a:pt x="288" y="0"/>
                  <a:pt x="394" y="0"/>
                </a:cubicBezTo>
                <a:cubicBezTo>
                  <a:pt x="500" y="0"/>
                  <a:pt x="421" y="117"/>
                  <a:pt x="522" y="116"/>
                </a:cubicBezTo>
                <a:cubicBezTo>
                  <a:pt x="623" y="115"/>
                  <a:pt x="570" y="64"/>
                  <a:pt x="616" y="14"/>
                </a:cubicBezTo>
              </a:path>
            </a:pathLst>
          </a:cu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32" name="Text Box 69">
            <a:extLst>
              <a:ext uri="{FF2B5EF4-FFF2-40B4-BE49-F238E27FC236}">
                <a16:creationId xmlns:a16="http://schemas.microsoft.com/office/drawing/2014/main" id="{F549F7C2-6EE2-431F-93EB-E4FD0B00F06B}"/>
              </a:ext>
            </a:extLst>
          </p:cNvPr>
          <p:cNvSpPr txBox="1">
            <a:spLocks noChangeArrowheads="1"/>
          </p:cNvSpPr>
          <p:nvPr/>
        </p:nvSpPr>
        <p:spPr bwMode="auto">
          <a:xfrm>
            <a:off x="442913" y="5978797"/>
            <a:ext cx="114646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latin typeface="Arial" charset="0"/>
                <a:cs typeface="+mn-cs"/>
              </a:rPr>
              <a:t>FDM</a:t>
            </a:r>
            <a:r>
              <a:rPr lang="zh-CN" altLang="en-US" i="0" dirty="0">
                <a:latin typeface="Arial" charset="0"/>
                <a:cs typeface="+mn-cs"/>
              </a:rPr>
              <a:t>线缆</a:t>
            </a:r>
            <a:endParaRPr lang="en-US" i="0" dirty="0">
              <a:latin typeface="Arial" charset="0"/>
              <a:cs typeface="+mn-cs"/>
            </a:endParaRPr>
          </a:p>
        </p:txBody>
      </p:sp>
    </p:spTree>
    <p:extLst>
      <p:ext uri="{BB962C8B-B14F-4D97-AF65-F5344CB8AC3E}">
        <p14:creationId xmlns:p14="http://schemas.microsoft.com/office/powerpoint/2010/main" val="12950990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6F2858-E3C6-4B46-8717-2E49805CF561}"/>
              </a:ext>
            </a:extLst>
          </p:cNvPr>
          <p:cNvSpPr>
            <a:spLocks noGrp="1"/>
          </p:cNvSpPr>
          <p:nvPr>
            <p:ph type="title"/>
          </p:nvPr>
        </p:nvSpPr>
        <p:spPr/>
        <p:txBody>
          <a:bodyPr/>
          <a:lstStyle/>
          <a:p>
            <a:r>
              <a:rPr lang="zh-CN" altLang="en-US" dirty="0"/>
              <a:t>随机接入协议</a:t>
            </a:r>
          </a:p>
        </p:txBody>
      </p:sp>
      <p:sp>
        <p:nvSpPr>
          <p:cNvPr id="4" name="灯片编号占位符 3">
            <a:extLst>
              <a:ext uri="{FF2B5EF4-FFF2-40B4-BE49-F238E27FC236}">
                <a16:creationId xmlns:a16="http://schemas.microsoft.com/office/drawing/2014/main" id="{3E780FB4-3BDE-4F74-AA47-17BB8BB60225}"/>
              </a:ext>
            </a:extLst>
          </p:cNvPr>
          <p:cNvSpPr>
            <a:spLocks noGrp="1"/>
          </p:cNvSpPr>
          <p:nvPr>
            <p:ph type="sldNum" sz="quarter" idx="12"/>
          </p:nvPr>
        </p:nvSpPr>
        <p:spPr/>
        <p:txBody>
          <a:bodyPr/>
          <a:lstStyle/>
          <a:p>
            <a:fld id="{E3FA5FAF-8A25-4B6E-94B7-5CA30A873E9A}" type="slidenum">
              <a:rPr lang="zh-CN" altLang="en-US" smtClean="0"/>
              <a:pPr/>
              <a:t>22</a:t>
            </a:fld>
            <a:endParaRPr lang="zh-CN" altLang="en-US"/>
          </a:p>
        </p:txBody>
      </p:sp>
      <p:sp>
        <p:nvSpPr>
          <p:cNvPr id="5" name="Rectangle 3">
            <a:extLst>
              <a:ext uri="{FF2B5EF4-FFF2-40B4-BE49-F238E27FC236}">
                <a16:creationId xmlns:a16="http://schemas.microsoft.com/office/drawing/2014/main" id="{8A7F611D-FF0C-43BD-8622-9340E29990C9}"/>
              </a:ext>
            </a:extLst>
          </p:cNvPr>
          <p:cNvSpPr txBox="1">
            <a:spLocks noChangeArrowheads="1"/>
          </p:cNvSpPr>
          <p:nvPr/>
        </p:nvSpPr>
        <p:spPr bwMode="auto">
          <a:xfrm>
            <a:off x="533400" y="1733128"/>
            <a:ext cx="799904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defRPr/>
            </a:pPr>
            <a:r>
              <a:rPr lang="zh-CN" altLang="en-US" sz="2800" kern="0" dirty="0">
                <a:latin typeface="Gill Sans MT" charset="0"/>
              </a:rPr>
              <a:t>当节点有数据包需要传输</a:t>
            </a:r>
            <a:endParaRPr lang="en-US" sz="2800" kern="0" dirty="0">
              <a:latin typeface="Gill Sans MT" charset="0"/>
            </a:endParaRPr>
          </a:p>
          <a:p>
            <a:pPr lvl="1">
              <a:defRPr/>
            </a:pPr>
            <a:r>
              <a:rPr lang="zh-CN" altLang="en-US" sz="2400" kern="0" dirty="0">
                <a:latin typeface="Gill Sans MT" charset="0"/>
              </a:rPr>
              <a:t>以整个信道的速率</a:t>
            </a:r>
            <a:r>
              <a:rPr lang="en-US" sz="2400" kern="0" dirty="0">
                <a:latin typeface="Gill Sans MT" charset="0"/>
              </a:rPr>
              <a:t>R</a:t>
            </a:r>
            <a:r>
              <a:rPr lang="zh-CN" altLang="en-US" sz="2400" kern="0" dirty="0">
                <a:latin typeface="Gill Sans MT" charset="0"/>
              </a:rPr>
              <a:t>发出</a:t>
            </a:r>
            <a:endParaRPr lang="en-US" sz="2400" kern="0" dirty="0">
              <a:latin typeface="Gill Sans MT" charset="0"/>
            </a:endParaRPr>
          </a:p>
          <a:p>
            <a:pPr lvl="1">
              <a:defRPr/>
            </a:pPr>
            <a:r>
              <a:rPr lang="zh-CN" altLang="en-US" sz="2400" kern="0" dirty="0">
                <a:latin typeface="Gill Sans MT" charset="0"/>
              </a:rPr>
              <a:t>之前不和其它节点做任何协商</a:t>
            </a:r>
            <a:endParaRPr lang="en-US" sz="2400" kern="0" dirty="0">
              <a:latin typeface="Gill Sans MT" charset="0"/>
            </a:endParaRPr>
          </a:p>
          <a:p>
            <a:pPr>
              <a:defRPr/>
            </a:pPr>
            <a:r>
              <a:rPr lang="zh-CN" altLang="en-US" sz="2800" kern="0" dirty="0">
                <a:latin typeface="Gill Sans MT" charset="0"/>
              </a:rPr>
              <a:t>两个或更多节点同时传输 </a:t>
            </a:r>
            <a:r>
              <a:rPr lang="en-US" sz="2800" kern="0" dirty="0">
                <a:latin typeface="MS Mincho" charset="0"/>
                <a:ea typeface="MS Mincho" charset="0"/>
                <a:cs typeface="MS Mincho" charset="0"/>
              </a:rPr>
              <a:t>➜</a:t>
            </a:r>
            <a:r>
              <a:rPr lang="en-US" sz="2800" kern="0" dirty="0">
                <a:latin typeface="Gill Sans MT" charset="0"/>
              </a:rPr>
              <a:t> </a:t>
            </a:r>
            <a:r>
              <a:rPr lang="ja-JP" altLang="en-US" sz="2800" kern="0" dirty="0">
                <a:latin typeface="Gill Sans MT" charset="0"/>
              </a:rPr>
              <a:t>“</a:t>
            </a:r>
            <a:r>
              <a:rPr lang="zh-CN" altLang="en-US" sz="2800" kern="0" dirty="0">
                <a:latin typeface="Gill Sans MT" charset="0"/>
              </a:rPr>
              <a:t>碰撞</a:t>
            </a:r>
            <a:r>
              <a:rPr lang="ja-JP" altLang="en-US" sz="2800" kern="0" dirty="0">
                <a:latin typeface="Gill Sans MT" charset="0"/>
              </a:rPr>
              <a:t>”</a:t>
            </a:r>
            <a:r>
              <a:rPr lang="en-US" sz="2800" kern="0" dirty="0">
                <a:latin typeface="Gill Sans MT" charset="0"/>
              </a:rPr>
              <a:t>,</a:t>
            </a:r>
          </a:p>
          <a:p>
            <a:pPr>
              <a:defRPr/>
            </a:pPr>
            <a:r>
              <a:rPr lang="zh-CN" altLang="en-US" sz="2800" kern="0" dirty="0">
                <a:solidFill>
                  <a:srgbClr val="C00000"/>
                </a:solidFill>
                <a:latin typeface="Gill Sans MT" charset="0"/>
              </a:rPr>
              <a:t>随机接入协议</a:t>
            </a:r>
            <a:r>
              <a:rPr lang="zh-CN" altLang="en-US" sz="2800" kern="0" dirty="0">
                <a:latin typeface="Gill Sans MT" charset="0"/>
              </a:rPr>
              <a:t>规定：</a:t>
            </a:r>
            <a:r>
              <a:rPr lang="en-US" sz="2800" kern="0" dirty="0">
                <a:latin typeface="Gill Sans MT" charset="0"/>
              </a:rPr>
              <a:t> </a:t>
            </a:r>
          </a:p>
          <a:p>
            <a:pPr lvl="1">
              <a:defRPr/>
            </a:pPr>
            <a:r>
              <a:rPr lang="zh-CN" altLang="en-US" sz="2400" kern="0" dirty="0">
                <a:latin typeface="Gill Sans MT" charset="0"/>
              </a:rPr>
              <a:t>如何检测碰撞</a:t>
            </a:r>
            <a:endParaRPr lang="en-US" sz="2400" kern="0" dirty="0">
              <a:latin typeface="Gill Sans MT" charset="0"/>
            </a:endParaRPr>
          </a:p>
          <a:p>
            <a:pPr lvl="1">
              <a:defRPr/>
            </a:pPr>
            <a:r>
              <a:rPr lang="zh-CN" altLang="en-US" sz="2400" kern="0" dirty="0">
                <a:latin typeface="Gill Sans MT" charset="0"/>
              </a:rPr>
              <a:t>如何从碰撞中恢复</a:t>
            </a:r>
            <a:r>
              <a:rPr lang="en-US" sz="2400" kern="0" dirty="0">
                <a:latin typeface="Gill Sans MT" charset="0"/>
              </a:rPr>
              <a:t> (</a:t>
            </a:r>
            <a:r>
              <a:rPr lang="zh-CN" altLang="en-US" sz="2400" kern="0" dirty="0">
                <a:latin typeface="Gill Sans MT" charset="0"/>
              </a:rPr>
              <a:t>例如，过一会儿再传输一次</a:t>
            </a:r>
            <a:r>
              <a:rPr lang="en-US" sz="2400" kern="0" dirty="0">
                <a:latin typeface="Gill Sans MT" charset="0"/>
              </a:rPr>
              <a:t>)</a:t>
            </a:r>
          </a:p>
          <a:p>
            <a:pPr>
              <a:defRPr/>
            </a:pPr>
            <a:r>
              <a:rPr lang="zh-CN" altLang="en-US" sz="2800" kern="0" dirty="0">
                <a:latin typeface="Gill Sans MT" charset="0"/>
              </a:rPr>
              <a:t>随机接入协议的例子：</a:t>
            </a:r>
            <a:endParaRPr lang="en-US" sz="2800" kern="0" dirty="0">
              <a:latin typeface="Gill Sans MT" charset="0"/>
            </a:endParaRPr>
          </a:p>
          <a:p>
            <a:pPr lvl="1">
              <a:defRPr/>
            </a:pPr>
            <a:r>
              <a:rPr lang="zh-CN" altLang="en-US" sz="2400" kern="0" dirty="0">
                <a:latin typeface="Gill Sans MT" charset="0"/>
              </a:rPr>
              <a:t>时隙</a:t>
            </a:r>
            <a:r>
              <a:rPr lang="en-US" sz="2400" kern="0" dirty="0">
                <a:latin typeface="Gill Sans MT" charset="0"/>
              </a:rPr>
              <a:t>ALOHA</a:t>
            </a:r>
            <a:r>
              <a:rPr lang="zh-CN" altLang="en-US" sz="2400" kern="0" dirty="0">
                <a:latin typeface="Gill Sans MT" charset="0"/>
              </a:rPr>
              <a:t>（</a:t>
            </a:r>
            <a:r>
              <a:rPr lang="en-US" altLang="zh-CN" sz="2400" kern="0" dirty="0">
                <a:latin typeface="Gill Sans MT" charset="0"/>
              </a:rPr>
              <a:t>slotted ALOHA</a:t>
            </a:r>
            <a:r>
              <a:rPr lang="zh-CN" altLang="en-US" sz="2400" kern="0" dirty="0">
                <a:latin typeface="Gill Sans MT" charset="0"/>
              </a:rPr>
              <a:t>）</a:t>
            </a:r>
            <a:endParaRPr lang="en-US" sz="2400" kern="0" dirty="0">
              <a:latin typeface="Gill Sans MT" charset="0"/>
            </a:endParaRPr>
          </a:p>
          <a:p>
            <a:pPr lvl="1">
              <a:defRPr/>
            </a:pPr>
            <a:r>
              <a:rPr lang="en-US" sz="2400" kern="0" dirty="0">
                <a:latin typeface="Gill Sans MT" charset="0"/>
              </a:rPr>
              <a:t>ALOHA</a:t>
            </a:r>
          </a:p>
          <a:p>
            <a:pPr lvl="1">
              <a:defRPr/>
            </a:pPr>
            <a:r>
              <a:rPr lang="en-US" sz="2400" kern="0" dirty="0">
                <a:latin typeface="Gill Sans MT" charset="0"/>
              </a:rPr>
              <a:t>CSMA, CSMA/CD, CSMA/CA</a:t>
            </a:r>
          </a:p>
        </p:txBody>
      </p:sp>
    </p:spTree>
    <p:extLst>
      <p:ext uri="{BB962C8B-B14F-4D97-AF65-F5344CB8AC3E}">
        <p14:creationId xmlns:p14="http://schemas.microsoft.com/office/powerpoint/2010/main" val="80308686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517687-4E41-4495-B668-1336EDB9CEB9}"/>
              </a:ext>
            </a:extLst>
          </p:cNvPr>
          <p:cNvSpPr>
            <a:spLocks noGrp="1"/>
          </p:cNvSpPr>
          <p:nvPr>
            <p:ph type="title"/>
          </p:nvPr>
        </p:nvSpPr>
        <p:spPr/>
        <p:txBody>
          <a:bodyPr/>
          <a:lstStyle/>
          <a:p>
            <a:r>
              <a:rPr lang="zh-CN" altLang="en-US" dirty="0"/>
              <a:t>时隙</a:t>
            </a:r>
            <a:r>
              <a:rPr lang="en-US" altLang="zh-CN" dirty="0"/>
              <a:t>ALOHA</a:t>
            </a:r>
            <a:endParaRPr lang="zh-CN" altLang="en-US" dirty="0"/>
          </a:p>
        </p:txBody>
      </p:sp>
      <p:sp>
        <p:nvSpPr>
          <p:cNvPr id="4" name="灯片编号占位符 3">
            <a:extLst>
              <a:ext uri="{FF2B5EF4-FFF2-40B4-BE49-F238E27FC236}">
                <a16:creationId xmlns:a16="http://schemas.microsoft.com/office/drawing/2014/main" id="{DCF255B8-6052-48D4-B5CF-50E42742BF7A}"/>
              </a:ext>
            </a:extLst>
          </p:cNvPr>
          <p:cNvSpPr>
            <a:spLocks noGrp="1"/>
          </p:cNvSpPr>
          <p:nvPr>
            <p:ph type="sldNum" sz="quarter" idx="12"/>
          </p:nvPr>
        </p:nvSpPr>
        <p:spPr/>
        <p:txBody>
          <a:bodyPr/>
          <a:lstStyle/>
          <a:p>
            <a:fld id="{E3FA5FAF-8A25-4B6E-94B7-5CA30A873E9A}" type="slidenum">
              <a:rPr lang="zh-CN" altLang="en-US" smtClean="0"/>
              <a:pPr/>
              <a:t>23</a:t>
            </a:fld>
            <a:endParaRPr lang="zh-CN" altLang="en-US"/>
          </a:p>
        </p:txBody>
      </p:sp>
      <p:sp>
        <p:nvSpPr>
          <p:cNvPr id="5" name="Rectangle 3">
            <a:extLst>
              <a:ext uri="{FF2B5EF4-FFF2-40B4-BE49-F238E27FC236}">
                <a16:creationId xmlns:a16="http://schemas.microsoft.com/office/drawing/2014/main" id="{27B47532-0AD1-4DD5-86D1-E78041D3E456}"/>
              </a:ext>
            </a:extLst>
          </p:cNvPr>
          <p:cNvSpPr txBox="1">
            <a:spLocks noChangeArrowheads="1"/>
          </p:cNvSpPr>
          <p:nvPr/>
        </p:nvSpPr>
        <p:spPr bwMode="auto">
          <a:xfrm>
            <a:off x="554038" y="1661120"/>
            <a:ext cx="3989387"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buFont typeface="Wingdings" charset="0"/>
              <a:buNone/>
              <a:defRPr/>
            </a:pPr>
            <a:r>
              <a:rPr lang="zh-CN" altLang="en-US" kern="0" dirty="0">
                <a:solidFill>
                  <a:srgbClr val="CC0000"/>
                </a:solidFill>
                <a:latin typeface="Gill Sans MT" charset="0"/>
              </a:rPr>
              <a:t>假设：</a:t>
            </a:r>
            <a:endParaRPr lang="en-US" kern="0" dirty="0">
              <a:solidFill>
                <a:srgbClr val="CC0000"/>
              </a:solidFill>
              <a:latin typeface="Gill Sans MT" charset="0"/>
            </a:endParaRPr>
          </a:p>
          <a:p>
            <a:pPr>
              <a:defRPr/>
            </a:pPr>
            <a:r>
              <a:rPr lang="zh-CN" altLang="en-US" sz="2400" kern="0" dirty="0">
                <a:latin typeface="Gill Sans MT" charset="0"/>
              </a:rPr>
              <a:t>所有帧大小相同</a:t>
            </a:r>
            <a:endParaRPr lang="en-US" altLang="zh-CN" sz="2400" kern="0" dirty="0">
              <a:latin typeface="Gill Sans MT" charset="0"/>
            </a:endParaRPr>
          </a:p>
          <a:p>
            <a:pPr>
              <a:defRPr/>
            </a:pPr>
            <a:r>
              <a:rPr lang="zh-CN" altLang="en-US" sz="2400" kern="0" dirty="0">
                <a:latin typeface="Gill Sans MT" charset="0"/>
              </a:rPr>
              <a:t>时间被分为长度相同的时隙（一个时隙可传输一帧）</a:t>
            </a:r>
            <a:endParaRPr lang="en-US" sz="2400" kern="0" dirty="0">
              <a:latin typeface="Gill Sans MT" charset="0"/>
            </a:endParaRPr>
          </a:p>
          <a:p>
            <a:pPr>
              <a:defRPr/>
            </a:pPr>
            <a:r>
              <a:rPr lang="zh-CN" altLang="en-US" sz="2400" kern="0" dirty="0">
                <a:latin typeface="Gill Sans MT" charset="0"/>
              </a:rPr>
              <a:t>节点只在时隙开始时传输数据</a:t>
            </a:r>
            <a:endParaRPr lang="en-US" altLang="zh-CN" sz="2400" kern="0" dirty="0">
              <a:latin typeface="Gill Sans MT" charset="0"/>
            </a:endParaRPr>
          </a:p>
          <a:p>
            <a:pPr>
              <a:defRPr/>
            </a:pPr>
            <a:r>
              <a:rPr lang="zh-CN" altLang="en-US" sz="2400" kern="0" dirty="0">
                <a:latin typeface="Gill Sans MT" charset="0"/>
              </a:rPr>
              <a:t>所有节点时间同步</a:t>
            </a:r>
            <a:endParaRPr lang="en-US" altLang="zh-CN" sz="2400" kern="0" dirty="0">
              <a:latin typeface="Gill Sans MT" charset="0"/>
            </a:endParaRPr>
          </a:p>
          <a:p>
            <a:pPr>
              <a:defRPr/>
            </a:pPr>
            <a:r>
              <a:rPr lang="zh-CN" altLang="en-US" sz="2400" kern="0" dirty="0">
                <a:latin typeface="Gill Sans MT" charset="0"/>
              </a:rPr>
              <a:t>如果两个或更多节点在同一个时隙里传输，所有节点都检测到冲突</a:t>
            </a:r>
            <a:endParaRPr lang="en-US" sz="2400" kern="0" dirty="0">
              <a:latin typeface="Gill Sans MT" charset="0"/>
            </a:endParaRPr>
          </a:p>
        </p:txBody>
      </p:sp>
      <p:sp>
        <p:nvSpPr>
          <p:cNvPr id="6" name="Rectangle 4">
            <a:extLst>
              <a:ext uri="{FF2B5EF4-FFF2-40B4-BE49-F238E27FC236}">
                <a16:creationId xmlns:a16="http://schemas.microsoft.com/office/drawing/2014/main" id="{0BA5C35E-3D60-4489-99F8-A33D938BBAD3}"/>
              </a:ext>
            </a:extLst>
          </p:cNvPr>
          <p:cNvSpPr txBox="1">
            <a:spLocks noChangeArrowheads="1"/>
          </p:cNvSpPr>
          <p:nvPr/>
        </p:nvSpPr>
        <p:spPr>
          <a:xfrm>
            <a:off x="4495800" y="1638895"/>
            <a:ext cx="4332288" cy="4648200"/>
          </a:xfrm>
          <a:prstGeom prst="rect">
            <a:avLst/>
          </a:prstGeom>
        </p:spPr>
        <p:txBody>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buFont typeface="Wingdings" charset="0"/>
              <a:buNone/>
              <a:defRPr/>
            </a:pPr>
            <a:r>
              <a:rPr lang="zh-CN" altLang="en-US" kern="0" dirty="0">
                <a:solidFill>
                  <a:srgbClr val="CC0000"/>
                </a:solidFill>
                <a:latin typeface="Gill Sans MT" charset="0"/>
              </a:rPr>
              <a:t>操作：</a:t>
            </a:r>
            <a:endParaRPr lang="en-US" kern="0" dirty="0">
              <a:solidFill>
                <a:srgbClr val="CC0000"/>
              </a:solidFill>
              <a:latin typeface="Gill Sans MT" charset="0"/>
            </a:endParaRPr>
          </a:p>
          <a:p>
            <a:pPr>
              <a:defRPr/>
            </a:pPr>
            <a:r>
              <a:rPr lang="zh-CN" altLang="en-US" sz="2400" kern="0" dirty="0">
                <a:latin typeface="Gill Sans MT" charset="0"/>
              </a:rPr>
              <a:t>当节点从上层收到一个帧，在下一个时隙开始传输</a:t>
            </a:r>
            <a:endParaRPr lang="en-US" sz="2400" kern="0" dirty="0">
              <a:latin typeface="Gill Sans MT" charset="0"/>
            </a:endParaRPr>
          </a:p>
          <a:p>
            <a:pPr lvl="1">
              <a:defRPr/>
            </a:pPr>
            <a:r>
              <a:rPr lang="zh-CN" altLang="en-US" sz="2400" kern="0" dirty="0">
                <a:latin typeface="Gill Sans MT" charset="0"/>
              </a:rPr>
              <a:t>如果未发生碰撞：完成这个帧的传输</a:t>
            </a:r>
            <a:endParaRPr lang="en-US" sz="2400" kern="0" dirty="0">
              <a:latin typeface="Gill Sans MT" charset="0"/>
            </a:endParaRPr>
          </a:p>
          <a:p>
            <a:pPr lvl="1">
              <a:defRPr/>
            </a:pPr>
            <a:r>
              <a:rPr lang="zh-CN" altLang="en-US" sz="2400" kern="0" dirty="0">
                <a:latin typeface="Gill Sans MT" charset="0"/>
              </a:rPr>
              <a:t>如果发生碰撞：节点以概率</a:t>
            </a:r>
            <a:r>
              <a:rPr lang="en-US" altLang="zh-CN" sz="2400" kern="0" dirty="0">
                <a:latin typeface="Gill Sans MT" charset="0"/>
              </a:rPr>
              <a:t>p</a:t>
            </a:r>
            <a:r>
              <a:rPr lang="zh-CN" altLang="en-US" sz="2400" kern="0" dirty="0">
                <a:latin typeface="Gill Sans MT" charset="0"/>
              </a:rPr>
              <a:t>在后续的时隙里传输该帧，直至成功</a:t>
            </a:r>
            <a:endParaRPr lang="en-US" sz="2400" kern="0" dirty="0">
              <a:latin typeface="Gill Sans MT" charset="0"/>
            </a:endParaRPr>
          </a:p>
        </p:txBody>
      </p:sp>
    </p:spTree>
    <p:extLst>
      <p:ext uri="{BB962C8B-B14F-4D97-AF65-F5344CB8AC3E}">
        <p14:creationId xmlns:p14="http://schemas.microsoft.com/office/powerpoint/2010/main" val="40174779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4AA064-5F83-4379-BB1E-1D00D02DE8CA}"/>
              </a:ext>
            </a:extLst>
          </p:cNvPr>
          <p:cNvSpPr>
            <a:spLocks noGrp="1"/>
          </p:cNvSpPr>
          <p:nvPr>
            <p:ph type="title"/>
          </p:nvPr>
        </p:nvSpPr>
        <p:spPr/>
        <p:txBody>
          <a:bodyPr/>
          <a:lstStyle/>
          <a:p>
            <a:r>
              <a:rPr lang="zh-CN" altLang="en-US" dirty="0"/>
              <a:t>时隙</a:t>
            </a:r>
            <a:r>
              <a:rPr lang="en-US" altLang="zh-CN" dirty="0"/>
              <a:t>ALOHA</a:t>
            </a:r>
            <a:endParaRPr lang="zh-CN" altLang="en-US" dirty="0"/>
          </a:p>
        </p:txBody>
      </p:sp>
      <p:sp>
        <p:nvSpPr>
          <p:cNvPr id="4" name="灯片编号占位符 3">
            <a:extLst>
              <a:ext uri="{FF2B5EF4-FFF2-40B4-BE49-F238E27FC236}">
                <a16:creationId xmlns:a16="http://schemas.microsoft.com/office/drawing/2014/main" id="{77C1060C-98A7-49EB-B9FE-2841BE2D3D84}"/>
              </a:ext>
            </a:extLst>
          </p:cNvPr>
          <p:cNvSpPr>
            <a:spLocks noGrp="1"/>
          </p:cNvSpPr>
          <p:nvPr>
            <p:ph type="sldNum" sz="quarter" idx="12"/>
          </p:nvPr>
        </p:nvSpPr>
        <p:spPr/>
        <p:txBody>
          <a:bodyPr/>
          <a:lstStyle/>
          <a:p>
            <a:fld id="{E3FA5FAF-8A25-4B6E-94B7-5CA30A873E9A}" type="slidenum">
              <a:rPr lang="zh-CN" altLang="en-US" smtClean="0"/>
              <a:pPr/>
              <a:t>24</a:t>
            </a:fld>
            <a:endParaRPr lang="zh-CN" altLang="en-US"/>
          </a:p>
        </p:txBody>
      </p:sp>
      <p:sp>
        <p:nvSpPr>
          <p:cNvPr id="5" name="Rectangle 3">
            <a:extLst>
              <a:ext uri="{FF2B5EF4-FFF2-40B4-BE49-F238E27FC236}">
                <a16:creationId xmlns:a16="http://schemas.microsoft.com/office/drawing/2014/main" id="{B03D74D5-EE53-4423-892C-1274179C39E4}"/>
              </a:ext>
            </a:extLst>
          </p:cNvPr>
          <p:cNvSpPr txBox="1">
            <a:spLocks noChangeArrowheads="1"/>
          </p:cNvSpPr>
          <p:nvPr/>
        </p:nvSpPr>
        <p:spPr bwMode="auto">
          <a:xfrm>
            <a:off x="533400" y="3681809"/>
            <a:ext cx="3810000" cy="3203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buFont typeface="Wingdings" charset="0"/>
              <a:buNone/>
              <a:defRPr/>
            </a:pPr>
            <a:r>
              <a:rPr lang="zh-CN" altLang="en-US" kern="0" dirty="0">
                <a:solidFill>
                  <a:srgbClr val="CC0000"/>
                </a:solidFill>
                <a:latin typeface="Gill Sans MT" charset="0"/>
              </a:rPr>
              <a:t>优点：</a:t>
            </a:r>
            <a:endParaRPr lang="en-US" kern="0" dirty="0">
              <a:solidFill>
                <a:srgbClr val="CC0000"/>
              </a:solidFill>
              <a:latin typeface="Gill Sans MT" charset="0"/>
            </a:endParaRPr>
          </a:p>
          <a:p>
            <a:pPr>
              <a:defRPr/>
            </a:pPr>
            <a:r>
              <a:rPr lang="zh-CN" altLang="en-US" sz="2400" kern="0" dirty="0">
                <a:latin typeface="Gill Sans MT" charset="0"/>
              </a:rPr>
              <a:t>没有竞争时，单个节点可以连续全速发送数据</a:t>
            </a:r>
            <a:endParaRPr lang="en-US" altLang="zh-CN" sz="2400" kern="0" dirty="0">
              <a:latin typeface="Gill Sans MT" charset="0"/>
            </a:endParaRPr>
          </a:p>
          <a:p>
            <a:pPr>
              <a:defRPr/>
            </a:pPr>
            <a:r>
              <a:rPr lang="zh-CN" altLang="en-US" sz="2400" kern="0" dirty="0">
                <a:latin typeface="Gill Sans MT" charset="0"/>
              </a:rPr>
              <a:t>高度分布式：节点仅需要时隙同步</a:t>
            </a:r>
            <a:endParaRPr lang="en-US" altLang="zh-CN" sz="2400" kern="0" dirty="0">
              <a:latin typeface="Gill Sans MT" charset="0"/>
            </a:endParaRPr>
          </a:p>
          <a:p>
            <a:pPr>
              <a:defRPr/>
            </a:pPr>
            <a:r>
              <a:rPr lang="zh-CN" altLang="en-US" sz="2400" kern="0" dirty="0">
                <a:latin typeface="Gill Sans MT" charset="0"/>
              </a:rPr>
              <a:t>简单</a:t>
            </a:r>
            <a:endParaRPr lang="en-US" sz="2400" kern="0" dirty="0">
              <a:latin typeface="Gill Sans MT" charset="0"/>
            </a:endParaRPr>
          </a:p>
        </p:txBody>
      </p:sp>
      <p:sp>
        <p:nvSpPr>
          <p:cNvPr id="6" name="Rectangle 4">
            <a:extLst>
              <a:ext uri="{FF2B5EF4-FFF2-40B4-BE49-F238E27FC236}">
                <a16:creationId xmlns:a16="http://schemas.microsoft.com/office/drawing/2014/main" id="{BA44ED9C-A4EC-47BC-9455-C271A0C45819}"/>
              </a:ext>
            </a:extLst>
          </p:cNvPr>
          <p:cNvSpPr txBox="1">
            <a:spLocks noChangeArrowheads="1"/>
          </p:cNvSpPr>
          <p:nvPr/>
        </p:nvSpPr>
        <p:spPr>
          <a:xfrm>
            <a:off x="4495800" y="3659584"/>
            <a:ext cx="3810000" cy="3200400"/>
          </a:xfrm>
          <a:prstGeom prst="rect">
            <a:avLst/>
          </a:prstGeom>
        </p:spPr>
        <p:txBody>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lnSpc>
                <a:spcPct val="90000"/>
              </a:lnSpc>
              <a:buFont typeface="Wingdings" charset="0"/>
              <a:buNone/>
              <a:defRPr/>
            </a:pPr>
            <a:r>
              <a:rPr lang="zh-CN" altLang="en-US" kern="0" dirty="0">
                <a:solidFill>
                  <a:srgbClr val="CC0000"/>
                </a:solidFill>
                <a:latin typeface="Gill Sans MT" charset="0"/>
              </a:rPr>
              <a:t>缺点：</a:t>
            </a:r>
            <a:endParaRPr lang="en-US" kern="0" dirty="0">
              <a:solidFill>
                <a:srgbClr val="CC0000"/>
              </a:solidFill>
              <a:latin typeface="Gill Sans MT" charset="0"/>
            </a:endParaRPr>
          </a:p>
          <a:p>
            <a:pPr>
              <a:lnSpc>
                <a:spcPct val="90000"/>
              </a:lnSpc>
              <a:defRPr/>
            </a:pPr>
            <a:r>
              <a:rPr lang="zh-CN" altLang="en-US" sz="2400" kern="0" dirty="0">
                <a:latin typeface="Gill Sans MT" charset="0"/>
              </a:rPr>
              <a:t>发生碰撞时浪费时隙资源</a:t>
            </a:r>
            <a:endParaRPr lang="en-US" sz="2400" kern="0" dirty="0">
              <a:latin typeface="Gill Sans MT" charset="0"/>
            </a:endParaRPr>
          </a:p>
          <a:p>
            <a:pPr>
              <a:lnSpc>
                <a:spcPct val="90000"/>
              </a:lnSpc>
              <a:defRPr/>
            </a:pPr>
            <a:r>
              <a:rPr lang="zh-CN" altLang="en-US" sz="2400" kern="0" dirty="0">
                <a:latin typeface="Gill Sans MT" charset="0"/>
              </a:rPr>
              <a:t>时隙空闲</a:t>
            </a:r>
            <a:endParaRPr lang="en-US" altLang="zh-CN" sz="2400" kern="0" dirty="0">
              <a:latin typeface="Gill Sans MT" charset="0"/>
            </a:endParaRPr>
          </a:p>
          <a:p>
            <a:pPr>
              <a:lnSpc>
                <a:spcPct val="90000"/>
              </a:lnSpc>
              <a:defRPr/>
            </a:pPr>
            <a:r>
              <a:rPr lang="zh-CN" altLang="en-US" sz="2400" kern="0" dirty="0">
                <a:latin typeface="Gill Sans MT" charset="0"/>
              </a:rPr>
              <a:t>节点可能来不及检测碰撞，当前时隙已经结束</a:t>
            </a:r>
            <a:endParaRPr lang="en-US" sz="2400" kern="0" dirty="0">
              <a:latin typeface="Gill Sans MT" charset="0"/>
            </a:endParaRPr>
          </a:p>
          <a:p>
            <a:pPr>
              <a:lnSpc>
                <a:spcPct val="90000"/>
              </a:lnSpc>
              <a:defRPr/>
            </a:pPr>
            <a:r>
              <a:rPr lang="zh-CN" altLang="en-US" sz="2400" kern="0" dirty="0">
                <a:latin typeface="Gill Sans MT" charset="0"/>
              </a:rPr>
              <a:t>需要时钟同步</a:t>
            </a:r>
            <a:endParaRPr lang="en-US" sz="2400" kern="0" dirty="0">
              <a:latin typeface="Gill Sans MT" charset="0"/>
            </a:endParaRPr>
          </a:p>
        </p:txBody>
      </p:sp>
      <p:grpSp>
        <p:nvGrpSpPr>
          <p:cNvPr id="7" name="Group 64">
            <a:extLst>
              <a:ext uri="{FF2B5EF4-FFF2-40B4-BE49-F238E27FC236}">
                <a16:creationId xmlns:a16="http://schemas.microsoft.com/office/drawing/2014/main" id="{A0E9ACD2-AA59-4BC6-A3FB-4C79582391C0}"/>
              </a:ext>
            </a:extLst>
          </p:cNvPr>
          <p:cNvGrpSpPr>
            <a:grpSpLocks/>
          </p:cNvGrpSpPr>
          <p:nvPr/>
        </p:nvGrpSpPr>
        <p:grpSpPr bwMode="auto">
          <a:xfrm>
            <a:off x="1028700" y="1697434"/>
            <a:ext cx="6053138" cy="1938337"/>
            <a:chOff x="648" y="899"/>
            <a:chExt cx="3813" cy="1221"/>
          </a:xfrm>
        </p:grpSpPr>
        <p:grpSp>
          <p:nvGrpSpPr>
            <p:cNvPr id="8" name="Group 9">
              <a:extLst>
                <a:ext uri="{FF2B5EF4-FFF2-40B4-BE49-F238E27FC236}">
                  <a16:creationId xmlns:a16="http://schemas.microsoft.com/office/drawing/2014/main" id="{B4F986D9-3C4D-45DB-AAB0-DB03FF92B248}"/>
                </a:ext>
              </a:extLst>
            </p:cNvPr>
            <p:cNvGrpSpPr>
              <a:grpSpLocks/>
            </p:cNvGrpSpPr>
            <p:nvPr/>
          </p:nvGrpSpPr>
          <p:grpSpPr bwMode="auto">
            <a:xfrm>
              <a:off x="1193" y="899"/>
              <a:ext cx="283" cy="192"/>
              <a:chOff x="1185" y="903"/>
              <a:chExt cx="283" cy="192"/>
            </a:xfrm>
          </p:grpSpPr>
          <p:sp>
            <p:nvSpPr>
              <p:cNvPr id="59" name="Rectangle 7">
                <a:extLst>
                  <a:ext uri="{FF2B5EF4-FFF2-40B4-BE49-F238E27FC236}">
                    <a16:creationId xmlns:a16="http://schemas.microsoft.com/office/drawing/2014/main" id="{A65D1364-DD1B-485C-ABEC-25710B1AA1E9}"/>
                  </a:ext>
                </a:extLst>
              </p:cNvPr>
              <p:cNvSpPr>
                <a:spLocks noChangeArrowheads="1"/>
              </p:cNvSpPr>
              <p:nvPr/>
            </p:nvSpPr>
            <p:spPr bwMode="auto">
              <a:xfrm>
                <a:off x="1185" y="924"/>
                <a:ext cx="283" cy="169"/>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60" name="Text Box 8">
                <a:extLst>
                  <a:ext uri="{FF2B5EF4-FFF2-40B4-BE49-F238E27FC236}">
                    <a16:creationId xmlns:a16="http://schemas.microsoft.com/office/drawing/2014/main" id="{363D0534-EAE2-41E4-BCD0-2BCFF50C84FF}"/>
                  </a:ext>
                </a:extLst>
              </p:cNvPr>
              <p:cNvSpPr txBox="1">
                <a:spLocks noChangeArrowheads="1"/>
              </p:cNvSpPr>
              <p:nvPr/>
            </p:nvSpPr>
            <p:spPr bwMode="auto">
              <a:xfrm>
                <a:off x="1236" y="903"/>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b="1" i="0" dirty="0">
                    <a:latin typeface="Arial" charset="0"/>
                    <a:cs typeface="+mn-cs"/>
                  </a:rPr>
                  <a:t>1</a:t>
                </a:r>
              </a:p>
            </p:txBody>
          </p:sp>
        </p:grpSp>
        <p:grpSp>
          <p:nvGrpSpPr>
            <p:cNvPr id="9" name="Group 10">
              <a:extLst>
                <a:ext uri="{FF2B5EF4-FFF2-40B4-BE49-F238E27FC236}">
                  <a16:creationId xmlns:a16="http://schemas.microsoft.com/office/drawing/2014/main" id="{B861B2B1-2E57-4297-AA93-3CA5B6E9184C}"/>
                </a:ext>
              </a:extLst>
            </p:cNvPr>
            <p:cNvGrpSpPr>
              <a:grpSpLocks/>
            </p:cNvGrpSpPr>
            <p:nvPr/>
          </p:nvGrpSpPr>
          <p:grpSpPr bwMode="auto">
            <a:xfrm>
              <a:off x="1811" y="901"/>
              <a:ext cx="283" cy="192"/>
              <a:chOff x="1185" y="903"/>
              <a:chExt cx="283" cy="192"/>
            </a:xfrm>
          </p:grpSpPr>
          <p:sp>
            <p:nvSpPr>
              <p:cNvPr id="57" name="Rectangle 11">
                <a:extLst>
                  <a:ext uri="{FF2B5EF4-FFF2-40B4-BE49-F238E27FC236}">
                    <a16:creationId xmlns:a16="http://schemas.microsoft.com/office/drawing/2014/main" id="{9287EB6D-2972-4FA2-A325-B995A69B8E18}"/>
                  </a:ext>
                </a:extLst>
              </p:cNvPr>
              <p:cNvSpPr>
                <a:spLocks noChangeArrowheads="1"/>
              </p:cNvSpPr>
              <p:nvPr/>
            </p:nvSpPr>
            <p:spPr bwMode="auto">
              <a:xfrm>
                <a:off x="1185" y="924"/>
                <a:ext cx="283" cy="169"/>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58" name="Text Box 12">
                <a:extLst>
                  <a:ext uri="{FF2B5EF4-FFF2-40B4-BE49-F238E27FC236}">
                    <a16:creationId xmlns:a16="http://schemas.microsoft.com/office/drawing/2014/main" id="{85D1B7A7-A5BE-4A74-A813-81C28A19F73B}"/>
                  </a:ext>
                </a:extLst>
              </p:cNvPr>
              <p:cNvSpPr txBox="1">
                <a:spLocks noChangeArrowheads="1"/>
              </p:cNvSpPr>
              <p:nvPr/>
            </p:nvSpPr>
            <p:spPr bwMode="auto">
              <a:xfrm>
                <a:off x="1236" y="903"/>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b="1" i="0" dirty="0">
                    <a:latin typeface="Arial" charset="0"/>
                    <a:cs typeface="+mn-cs"/>
                  </a:rPr>
                  <a:t>1</a:t>
                </a:r>
              </a:p>
            </p:txBody>
          </p:sp>
        </p:grpSp>
        <p:grpSp>
          <p:nvGrpSpPr>
            <p:cNvPr id="10" name="Group 13">
              <a:extLst>
                <a:ext uri="{FF2B5EF4-FFF2-40B4-BE49-F238E27FC236}">
                  <a16:creationId xmlns:a16="http://schemas.microsoft.com/office/drawing/2014/main" id="{1289A5ED-8CEE-4071-8367-4D56248816B0}"/>
                </a:ext>
              </a:extLst>
            </p:cNvPr>
            <p:cNvGrpSpPr>
              <a:grpSpLocks/>
            </p:cNvGrpSpPr>
            <p:nvPr/>
          </p:nvGrpSpPr>
          <p:grpSpPr bwMode="auto">
            <a:xfrm>
              <a:off x="2779" y="902"/>
              <a:ext cx="283" cy="192"/>
              <a:chOff x="1185" y="903"/>
              <a:chExt cx="283" cy="192"/>
            </a:xfrm>
          </p:grpSpPr>
          <p:sp>
            <p:nvSpPr>
              <p:cNvPr id="55" name="Rectangle 14">
                <a:extLst>
                  <a:ext uri="{FF2B5EF4-FFF2-40B4-BE49-F238E27FC236}">
                    <a16:creationId xmlns:a16="http://schemas.microsoft.com/office/drawing/2014/main" id="{C10152DC-8C42-4575-B8AE-20CC22489155}"/>
                  </a:ext>
                </a:extLst>
              </p:cNvPr>
              <p:cNvSpPr>
                <a:spLocks noChangeArrowheads="1"/>
              </p:cNvSpPr>
              <p:nvPr/>
            </p:nvSpPr>
            <p:spPr bwMode="auto">
              <a:xfrm>
                <a:off x="1185" y="924"/>
                <a:ext cx="283" cy="169"/>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56" name="Text Box 15">
                <a:extLst>
                  <a:ext uri="{FF2B5EF4-FFF2-40B4-BE49-F238E27FC236}">
                    <a16:creationId xmlns:a16="http://schemas.microsoft.com/office/drawing/2014/main" id="{48E33721-849A-4D11-BB25-EDA2D38263D9}"/>
                  </a:ext>
                </a:extLst>
              </p:cNvPr>
              <p:cNvSpPr txBox="1">
                <a:spLocks noChangeArrowheads="1"/>
              </p:cNvSpPr>
              <p:nvPr/>
            </p:nvSpPr>
            <p:spPr bwMode="auto">
              <a:xfrm>
                <a:off x="1236" y="903"/>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b="1" i="0" dirty="0">
                    <a:latin typeface="Arial" charset="0"/>
                    <a:cs typeface="+mn-cs"/>
                  </a:rPr>
                  <a:t>1</a:t>
                </a:r>
              </a:p>
            </p:txBody>
          </p:sp>
        </p:grpSp>
        <p:grpSp>
          <p:nvGrpSpPr>
            <p:cNvPr id="11" name="Group 16">
              <a:extLst>
                <a:ext uri="{FF2B5EF4-FFF2-40B4-BE49-F238E27FC236}">
                  <a16:creationId xmlns:a16="http://schemas.microsoft.com/office/drawing/2014/main" id="{0F26314C-6334-42C9-9719-5D5D7FABF214}"/>
                </a:ext>
              </a:extLst>
            </p:cNvPr>
            <p:cNvGrpSpPr>
              <a:grpSpLocks/>
            </p:cNvGrpSpPr>
            <p:nvPr/>
          </p:nvGrpSpPr>
          <p:grpSpPr bwMode="auto">
            <a:xfrm>
              <a:off x="3419" y="899"/>
              <a:ext cx="283" cy="192"/>
              <a:chOff x="1185" y="903"/>
              <a:chExt cx="283" cy="192"/>
            </a:xfrm>
          </p:grpSpPr>
          <p:sp>
            <p:nvSpPr>
              <p:cNvPr id="53" name="Rectangle 17">
                <a:extLst>
                  <a:ext uri="{FF2B5EF4-FFF2-40B4-BE49-F238E27FC236}">
                    <a16:creationId xmlns:a16="http://schemas.microsoft.com/office/drawing/2014/main" id="{47104050-0336-4A15-80F2-A4AE33E02A22}"/>
                  </a:ext>
                </a:extLst>
              </p:cNvPr>
              <p:cNvSpPr>
                <a:spLocks noChangeArrowheads="1"/>
              </p:cNvSpPr>
              <p:nvPr/>
            </p:nvSpPr>
            <p:spPr bwMode="auto">
              <a:xfrm>
                <a:off x="1185" y="924"/>
                <a:ext cx="283" cy="169"/>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54" name="Text Box 18">
                <a:extLst>
                  <a:ext uri="{FF2B5EF4-FFF2-40B4-BE49-F238E27FC236}">
                    <a16:creationId xmlns:a16="http://schemas.microsoft.com/office/drawing/2014/main" id="{69DF8B19-7C2C-476B-BC5F-582D76DCCA3B}"/>
                  </a:ext>
                </a:extLst>
              </p:cNvPr>
              <p:cNvSpPr txBox="1">
                <a:spLocks noChangeArrowheads="1"/>
              </p:cNvSpPr>
              <p:nvPr/>
            </p:nvSpPr>
            <p:spPr bwMode="auto">
              <a:xfrm>
                <a:off x="1236" y="903"/>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b="1" i="0" dirty="0">
                    <a:latin typeface="Arial" charset="0"/>
                    <a:cs typeface="+mn-cs"/>
                  </a:rPr>
                  <a:t>1</a:t>
                </a:r>
              </a:p>
            </p:txBody>
          </p:sp>
        </p:grpSp>
        <p:grpSp>
          <p:nvGrpSpPr>
            <p:cNvPr id="12" name="Group 24">
              <a:extLst>
                <a:ext uri="{FF2B5EF4-FFF2-40B4-BE49-F238E27FC236}">
                  <a16:creationId xmlns:a16="http://schemas.microsoft.com/office/drawing/2014/main" id="{8974E1E1-14C4-4600-8658-3A09E61A15CA}"/>
                </a:ext>
              </a:extLst>
            </p:cNvPr>
            <p:cNvGrpSpPr>
              <a:grpSpLocks/>
            </p:cNvGrpSpPr>
            <p:nvPr/>
          </p:nvGrpSpPr>
          <p:grpSpPr bwMode="auto">
            <a:xfrm>
              <a:off x="1194" y="1225"/>
              <a:ext cx="283" cy="192"/>
              <a:chOff x="4584" y="1229"/>
              <a:chExt cx="283" cy="192"/>
            </a:xfrm>
          </p:grpSpPr>
          <p:sp>
            <p:nvSpPr>
              <p:cNvPr id="51" name="Rectangle 20">
                <a:extLst>
                  <a:ext uri="{FF2B5EF4-FFF2-40B4-BE49-F238E27FC236}">
                    <a16:creationId xmlns:a16="http://schemas.microsoft.com/office/drawing/2014/main" id="{BDDA1334-99D6-44B7-BF8A-033096CA9B89}"/>
                  </a:ext>
                </a:extLst>
              </p:cNvPr>
              <p:cNvSpPr>
                <a:spLocks noChangeArrowheads="1"/>
              </p:cNvSpPr>
              <p:nvPr/>
            </p:nvSpPr>
            <p:spPr bwMode="auto">
              <a:xfrm>
                <a:off x="4584" y="1247"/>
                <a:ext cx="283" cy="169"/>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52" name="Text Box 21">
                <a:extLst>
                  <a:ext uri="{FF2B5EF4-FFF2-40B4-BE49-F238E27FC236}">
                    <a16:creationId xmlns:a16="http://schemas.microsoft.com/office/drawing/2014/main" id="{5905CAF3-B49B-44D1-8631-FE4E21A72700}"/>
                  </a:ext>
                </a:extLst>
              </p:cNvPr>
              <p:cNvSpPr txBox="1">
                <a:spLocks noChangeArrowheads="1"/>
              </p:cNvSpPr>
              <p:nvPr/>
            </p:nvSpPr>
            <p:spPr bwMode="auto">
              <a:xfrm>
                <a:off x="4636" y="1229"/>
                <a:ext cx="178" cy="192"/>
              </a:xfrm>
              <a:prstGeom prst="rect">
                <a:avLst/>
              </a:prstGeom>
              <a:noFill/>
              <a:ln>
                <a:noFill/>
              </a:ln>
              <a:effectLst/>
              <a:extLst>
                <a:ext uri="{909E8E84-426E-40dd-AFC4-6F175D3DCCD1}">
                  <a14:hiddenFill xmlns:a14="http://schemas.microsoft.com/office/drawing/2010/main" xmlns="">
                    <a:solidFill>
                      <a:srgbClr val="0080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b="1" i="0" dirty="0">
                    <a:latin typeface="Arial" charset="0"/>
                    <a:cs typeface="+mn-cs"/>
                  </a:rPr>
                  <a:t>2</a:t>
                </a:r>
              </a:p>
            </p:txBody>
          </p:sp>
        </p:grpSp>
        <p:grpSp>
          <p:nvGrpSpPr>
            <p:cNvPr id="13" name="Group 31">
              <a:extLst>
                <a:ext uri="{FF2B5EF4-FFF2-40B4-BE49-F238E27FC236}">
                  <a16:creationId xmlns:a16="http://schemas.microsoft.com/office/drawing/2014/main" id="{423FA120-688C-45AC-96DF-842AF69671FD}"/>
                </a:ext>
              </a:extLst>
            </p:cNvPr>
            <p:cNvGrpSpPr>
              <a:grpSpLocks/>
            </p:cNvGrpSpPr>
            <p:nvPr/>
          </p:nvGrpSpPr>
          <p:grpSpPr bwMode="auto">
            <a:xfrm>
              <a:off x="1195" y="1546"/>
              <a:ext cx="283" cy="192"/>
              <a:chOff x="4827" y="1591"/>
              <a:chExt cx="283" cy="192"/>
            </a:xfrm>
          </p:grpSpPr>
          <p:sp>
            <p:nvSpPr>
              <p:cNvPr id="49" name="Rectangle 22">
                <a:extLst>
                  <a:ext uri="{FF2B5EF4-FFF2-40B4-BE49-F238E27FC236}">
                    <a16:creationId xmlns:a16="http://schemas.microsoft.com/office/drawing/2014/main" id="{A2DD501F-17CD-4F73-8175-6875D5F9A9DA}"/>
                  </a:ext>
                </a:extLst>
              </p:cNvPr>
              <p:cNvSpPr>
                <a:spLocks noChangeArrowheads="1"/>
              </p:cNvSpPr>
              <p:nvPr/>
            </p:nvSpPr>
            <p:spPr bwMode="auto">
              <a:xfrm>
                <a:off x="4827" y="1609"/>
                <a:ext cx="283" cy="169"/>
              </a:xfrm>
              <a:prstGeom prst="rect">
                <a:avLst/>
              </a:prstGeom>
              <a:solidFill>
                <a:srgbClr val="D60093"/>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50" name="Text Box 23">
                <a:extLst>
                  <a:ext uri="{FF2B5EF4-FFF2-40B4-BE49-F238E27FC236}">
                    <a16:creationId xmlns:a16="http://schemas.microsoft.com/office/drawing/2014/main" id="{038328AD-F818-4BAA-8946-72209254403F}"/>
                  </a:ext>
                </a:extLst>
              </p:cNvPr>
              <p:cNvSpPr txBox="1">
                <a:spLocks noChangeArrowheads="1"/>
              </p:cNvSpPr>
              <p:nvPr/>
            </p:nvSpPr>
            <p:spPr bwMode="auto">
              <a:xfrm>
                <a:off x="4872" y="1591"/>
                <a:ext cx="178" cy="192"/>
              </a:xfrm>
              <a:prstGeom prst="rect">
                <a:avLst/>
              </a:prstGeom>
              <a:noFill/>
              <a:ln>
                <a:noFill/>
              </a:ln>
              <a:effectLst/>
              <a:extLst>
                <a:ext uri="{909E8E84-426E-40dd-AFC4-6F175D3DCCD1}">
                  <a14:hiddenFill xmlns:a14="http://schemas.microsoft.com/office/drawing/2010/main" xmlns="">
                    <a:solidFill>
                      <a:srgbClr val="0080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b="1" i="0" dirty="0">
                    <a:latin typeface="Arial" charset="0"/>
                    <a:cs typeface="+mn-cs"/>
                  </a:rPr>
                  <a:t>3</a:t>
                </a:r>
              </a:p>
            </p:txBody>
          </p:sp>
        </p:grpSp>
        <p:grpSp>
          <p:nvGrpSpPr>
            <p:cNvPr id="14" name="Group 25">
              <a:extLst>
                <a:ext uri="{FF2B5EF4-FFF2-40B4-BE49-F238E27FC236}">
                  <a16:creationId xmlns:a16="http://schemas.microsoft.com/office/drawing/2014/main" id="{25F13E04-6C7D-4632-9A64-23E3537A8BEC}"/>
                </a:ext>
              </a:extLst>
            </p:cNvPr>
            <p:cNvGrpSpPr>
              <a:grpSpLocks/>
            </p:cNvGrpSpPr>
            <p:nvPr/>
          </p:nvGrpSpPr>
          <p:grpSpPr bwMode="auto">
            <a:xfrm>
              <a:off x="1817" y="1226"/>
              <a:ext cx="283" cy="192"/>
              <a:chOff x="4584" y="1229"/>
              <a:chExt cx="283" cy="192"/>
            </a:xfrm>
          </p:grpSpPr>
          <p:sp>
            <p:nvSpPr>
              <p:cNvPr id="47" name="Rectangle 26">
                <a:extLst>
                  <a:ext uri="{FF2B5EF4-FFF2-40B4-BE49-F238E27FC236}">
                    <a16:creationId xmlns:a16="http://schemas.microsoft.com/office/drawing/2014/main" id="{ADCB4EBC-DAB3-4802-BBFD-8F39A0C1675F}"/>
                  </a:ext>
                </a:extLst>
              </p:cNvPr>
              <p:cNvSpPr>
                <a:spLocks noChangeArrowheads="1"/>
              </p:cNvSpPr>
              <p:nvPr/>
            </p:nvSpPr>
            <p:spPr bwMode="auto">
              <a:xfrm>
                <a:off x="4584" y="1247"/>
                <a:ext cx="283" cy="169"/>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8" name="Text Box 27">
                <a:extLst>
                  <a:ext uri="{FF2B5EF4-FFF2-40B4-BE49-F238E27FC236}">
                    <a16:creationId xmlns:a16="http://schemas.microsoft.com/office/drawing/2014/main" id="{831F22A5-501D-4F9B-BFCE-3733379C2CF4}"/>
                  </a:ext>
                </a:extLst>
              </p:cNvPr>
              <p:cNvSpPr txBox="1">
                <a:spLocks noChangeArrowheads="1"/>
              </p:cNvSpPr>
              <p:nvPr/>
            </p:nvSpPr>
            <p:spPr bwMode="auto">
              <a:xfrm>
                <a:off x="4636" y="1229"/>
                <a:ext cx="178" cy="192"/>
              </a:xfrm>
              <a:prstGeom prst="rect">
                <a:avLst/>
              </a:prstGeom>
              <a:noFill/>
              <a:ln>
                <a:noFill/>
              </a:ln>
              <a:effectLst/>
              <a:extLst>
                <a:ext uri="{909E8E84-426E-40dd-AFC4-6F175D3DCCD1}">
                  <a14:hiddenFill xmlns:a14="http://schemas.microsoft.com/office/drawing/2010/main" xmlns="">
                    <a:solidFill>
                      <a:srgbClr val="0080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b="1" i="0" dirty="0">
                    <a:latin typeface="Arial" charset="0"/>
                    <a:cs typeface="+mn-cs"/>
                  </a:rPr>
                  <a:t>2</a:t>
                </a:r>
              </a:p>
            </p:txBody>
          </p:sp>
        </p:grpSp>
        <p:grpSp>
          <p:nvGrpSpPr>
            <p:cNvPr id="15" name="Group 28">
              <a:extLst>
                <a:ext uri="{FF2B5EF4-FFF2-40B4-BE49-F238E27FC236}">
                  <a16:creationId xmlns:a16="http://schemas.microsoft.com/office/drawing/2014/main" id="{08ED41B0-8FDB-4C35-98FD-6B780A0B81E2}"/>
                </a:ext>
              </a:extLst>
            </p:cNvPr>
            <p:cNvGrpSpPr>
              <a:grpSpLocks/>
            </p:cNvGrpSpPr>
            <p:nvPr/>
          </p:nvGrpSpPr>
          <p:grpSpPr bwMode="auto">
            <a:xfrm>
              <a:off x="2143" y="1227"/>
              <a:ext cx="283" cy="192"/>
              <a:chOff x="4584" y="1229"/>
              <a:chExt cx="283" cy="192"/>
            </a:xfrm>
          </p:grpSpPr>
          <p:sp>
            <p:nvSpPr>
              <p:cNvPr id="45" name="Rectangle 29">
                <a:extLst>
                  <a:ext uri="{FF2B5EF4-FFF2-40B4-BE49-F238E27FC236}">
                    <a16:creationId xmlns:a16="http://schemas.microsoft.com/office/drawing/2014/main" id="{BF032AD2-DC3E-4E84-B0E2-4315DBB88639}"/>
                  </a:ext>
                </a:extLst>
              </p:cNvPr>
              <p:cNvSpPr>
                <a:spLocks noChangeArrowheads="1"/>
              </p:cNvSpPr>
              <p:nvPr/>
            </p:nvSpPr>
            <p:spPr bwMode="auto">
              <a:xfrm>
                <a:off x="4584" y="1247"/>
                <a:ext cx="283" cy="169"/>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6" name="Text Box 30">
                <a:extLst>
                  <a:ext uri="{FF2B5EF4-FFF2-40B4-BE49-F238E27FC236}">
                    <a16:creationId xmlns:a16="http://schemas.microsoft.com/office/drawing/2014/main" id="{1BAA498E-53CC-4FCF-8FF4-7023326CBFDA}"/>
                  </a:ext>
                </a:extLst>
              </p:cNvPr>
              <p:cNvSpPr txBox="1">
                <a:spLocks noChangeArrowheads="1"/>
              </p:cNvSpPr>
              <p:nvPr/>
            </p:nvSpPr>
            <p:spPr bwMode="auto">
              <a:xfrm>
                <a:off x="4636" y="1229"/>
                <a:ext cx="178" cy="192"/>
              </a:xfrm>
              <a:prstGeom prst="rect">
                <a:avLst/>
              </a:prstGeom>
              <a:noFill/>
              <a:ln>
                <a:noFill/>
              </a:ln>
              <a:effectLst/>
              <a:extLst>
                <a:ext uri="{909E8E84-426E-40dd-AFC4-6F175D3DCCD1}">
                  <a14:hiddenFill xmlns:a14="http://schemas.microsoft.com/office/drawing/2010/main" xmlns="">
                    <a:solidFill>
                      <a:srgbClr val="0080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b="1" i="0" dirty="0">
                    <a:latin typeface="Arial" charset="0"/>
                    <a:cs typeface="+mn-cs"/>
                  </a:rPr>
                  <a:t>2</a:t>
                </a:r>
              </a:p>
            </p:txBody>
          </p:sp>
        </p:grpSp>
        <p:grpSp>
          <p:nvGrpSpPr>
            <p:cNvPr id="16" name="Group 32">
              <a:extLst>
                <a:ext uri="{FF2B5EF4-FFF2-40B4-BE49-F238E27FC236}">
                  <a16:creationId xmlns:a16="http://schemas.microsoft.com/office/drawing/2014/main" id="{720926F6-485D-4C46-B389-B492ABBB2230}"/>
                </a:ext>
              </a:extLst>
            </p:cNvPr>
            <p:cNvGrpSpPr>
              <a:grpSpLocks/>
            </p:cNvGrpSpPr>
            <p:nvPr/>
          </p:nvGrpSpPr>
          <p:grpSpPr bwMode="auto">
            <a:xfrm>
              <a:off x="2780" y="1547"/>
              <a:ext cx="283" cy="192"/>
              <a:chOff x="4827" y="1591"/>
              <a:chExt cx="283" cy="192"/>
            </a:xfrm>
          </p:grpSpPr>
          <p:sp>
            <p:nvSpPr>
              <p:cNvPr id="43" name="Rectangle 33">
                <a:extLst>
                  <a:ext uri="{FF2B5EF4-FFF2-40B4-BE49-F238E27FC236}">
                    <a16:creationId xmlns:a16="http://schemas.microsoft.com/office/drawing/2014/main" id="{960A1FAC-54D9-4C01-A775-96470ECA0166}"/>
                  </a:ext>
                </a:extLst>
              </p:cNvPr>
              <p:cNvSpPr>
                <a:spLocks noChangeArrowheads="1"/>
              </p:cNvSpPr>
              <p:nvPr/>
            </p:nvSpPr>
            <p:spPr bwMode="auto">
              <a:xfrm>
                <a:off x="4827" y="1609"/>
                <a:ext cx="283" cy="169"/>
              </a:xfrm>
              <a:prstGeom prst="rect">
                <a:avLst/>
              </a:prstGeom>
              <a:solidFill>
                <a:srgbClr val="D60093"/>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4" name="Text Box 34">
                <a:extLst>
                  <a:ext uri="{FF2B5EF4-FFF2-40B4-BE49-F238E27FC236}">
                    <a16:creationId xmlns:a16="http://schemas.microsoft.com/office/drawing/2014/main" id="{8CF7ACA5-F4E7-450D-8D7B-4EE3F142BBDF}"/>
                  </a:ext>
                </a:extLst>
              </p:cNvPr>
              <p:cNvSpPr txBox="1">
                <a:spLocks noChangeArrowheads="1"/>
              </p:cNvSpPr>
              <p:nvPr/>
            </p:nvSpPr>
            <p:spPr bwMode="auto">
              <a:xfrm>
                <a:off x="4872" y="1591"/>
                <a:ext cx="178" cy="192"/>
              </a:xfrm>
              <a:prstGeom prst="rect">
                <a:avLst/>
              </a:prstGeom>
              <a:noFill/>
              <a:ln>
                <a:noFill/>
              </a:ln>
              <a:effectLst/>
              <a:extLst>
                <a:ext uri="{909E8E84-426E-40dd-AFC4-6F175D3DCCD1}">
                  <a14:hiddenFill xmlns:a14="http://schemas.microsoft.com/office/drawing/2010/main" xmlns="">
                    <a:solidFill>
                      <a:srgbClr val="0080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b="1" i="0" dirty="0">
                    <a:latin typeface="Arial" charset="0"/>
                    <a:cs typeface="+mn-cs"/>
                  </a:rPr>
                  <a:t>3</a:t>
                </a:r>
              </a:p>
            </p:txBody>
          </p:sp>
        </p:grpSp>
        <p:grpSp>
          <p:nvGrpSpPr>
            <p:cNvPr id="17" name="Group 35">
              <a:extLst>
                <a:ext uri="{FF2B5EF4-FFF2-40B4-BE49-F238E27FC236}">
                  <a16:creationId xmlns:a16="http://schemas.microsoft.com/office/drawing/2014/main" id="{7F0EFB4F-465C-4749-AD3C-A42404A67DAD}"/>
                </a:ext>
              </a:extLst>
            </p:cNvPr>
            <p:cNvGrpSpPr>
              <a:grpSpLocks/>
            </p:cNvGrpSpPr>
            <p:nvPr/>
          </p:nvGrpSpPr>
          <p:grpSpPr bwMode="auto">
            <a:xfrm>
              <a:off x="3732" y="1548"/>
              <a:ext cx="283" cy="192"/>
              <a:chOff x="4827" y="1591"/>
              <a:chExt cx="283" cy="192"/>
            </a:xfrm>
          </p:grpSpPr>
          <p:sp>
            <p:nvSpPr>
              <p:cNvPr id="41" name="Rectangle 36">
                <a:extLst>
                  <a:ext uri="{FF2B5EF4-FFF2-40B4-BE49-F238E27FC236}">
                    <a16:creationId xmlns:a16="http://schemas.microsoft.com/office/drawing/2014/main" id="{F585141F-4E07-4FB4-8956-F91117CE8579}"/>
                  </a:ext>
                </a:extLst>
              </p:cNvPr>
              <p:cNvSpPr>
                <a:spLocks noChangeArrowheads="1"/>
              </p:cNvSpPr>
              <p:nvPr/>
            </p:nvSpPr>
            <p:spPr bwMode="auto">
              <a:xfrm>
                <a:off x="4827" y="1609"/>
                <a:ext cx="283" cy="169"/>
              </a:xfrm>
              <a:prstGeom prst="rect">
                <a:avLst/>
              </a:prstGeom>
              <a:solidFill>
                <a:srgbClr val="D60093"/>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2" name="Text Box 37">
                <a:extLst>
                  <a:ext uri="{FF2B5EF4-FFF2-40B4-BE49-F238E27FC236}">
                    <a16:creationId xmlns:a16="http://schemas.microsoft.com/office/drawing/2014/main" id="{DBB4D62B-2EAB-44F8-BD6F-2679C53AB98C}"/>
                  </a:ext>
                </a:extLst>
              </p:cNvPr>
              <p:cNvSpPr txBox="1">
                <a:spLocks noChangeArrowheads="1"/>
              </p:cNvSpPr>
              <p:nvPr/>
            </p:nvSpPr>
            <p:spPr bwMode="auto">
              <a:xfrm>
                <a:off x="4872" y="1591"/>
                <a:ext cx="178" cy="192"/>
              </a:xfrm>
              <a:prstGeom prst="rect">
                <a:avLst/>
              </a:prstGeom>
              <a:noFill/>
              <a:ln>
                <a:noFill/>
              </a:ln>
              <a:effectLst/>
              <a:extLst>
                <a:ext uri="{909E8E84-426E-40dd-AFC4-6F175D3DCCD1}">
                  <a14:hiddenFill xmlns:a14="http://schemas.microsoft.com/office/drawing/2010/main" xmlns="">
                    <a:solidFill>
                      <a:srgbClr val="0080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b="1" i="0" dirty="0">
                    <a:latin typeface="Arial" charset="0"/>
                    <a:cs typeface="+mn-cs"/>
                  </a:rPr>
                  <a:t>3</a:t>
                </a:r>
              </a:p>
            </p:txBody>
          </p:sp>
        </p:grpSp>
        <p:sp>
          <p:nvSpPr>
            <p:cNvPr id="18" name="Text Box 38">
              <a:extLst>
                <a:ext uri="{FF2B5EF4-FFF2-40B4-BE49-F238E27FC236}">
                  <a16:creationId xmlns:a16="http://schemas.microsoft.com/office/drawing/2014/main" id="{750D1D43-FC95-4576-9A2A-6B79B150E3C2}"/>
                </a:ext>
              </a:extLst>
            </p:cNvPr>
            <p:cNvSpPr txBox="1">
              <a:spLocks noChangeArrowheads="1"/>
            </p:cNvSpPr>
            <p:nvPr/>
          </p:nvSpPr>
          <p:spPr bwMode="auto">
            <a:xfrm>
              <a:off x="659" y="921"/>
              <a:ext cx="436"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zh-CN" altLang="en-US" sz="1400" i="0" dirty="0">
                  <a:latin typeface="Arial" charset="0"/>
                </a:rPr>
                <a:t>节点</a:t>
              </a:r>
              <a:r>
                <a:rPr lang="en-US" sz="1400" i="0" dirty="0">
                  <a:latin typeface="Arial" charset="0"/>
                  <a:cs typeface="+mn-cs"/>
                </a:rPr>
                <a:t> 1</a:t>
              </a:r>
            </a:p>
          </p:txBody>
        </p:sp>
        <p:sp>
          <p:nvSpPr>
            <p:cNvPr id="19" name="Text Box 39">
              <a:extLst>
                <a:ext uri="{FF2B5EF4-FFF2-40B4-BE49-F238E27FC236}">
                  <a16:creationId xmlns:a16="http://schemas.microsoft.com/office/drawing/2014/main" id="{5D5198D7-ABD4-474B-AAEF-8FDE6A74FFAA}"/>
                </a:ext>
              </a:extLst>
            </p:cNvPr>
            <p:cNvSpPr txBox="1">
              <a:spLocks noChangeArrowheads="1"/>
            </p:cNvSpPr>
            <p:nvPr/>
          </p:nvSpPr>
          <p:spPr bwMode="auto">
            <a:xfrm>
              <a:off x="648" y="1245"/>
              <a:ext cx="436"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zh-CN" altLang="en-US" sz="1400" i="0" dirty="0">
                  <a:latin typeface="Arial" charset="0"/>
                  <a:cs typeface="+mn-cs"/>
                </a:rPr>
                <a:t>节点</a:t>
              </a:r>
              <a:r>
                <a:rPr lang="en-US" sz="1400" i="0" dirty="0">
                  <a:latin typeface="Arial" charset="0"/>
                  <a:cs typeface="+mn-cs"/>
                </a:rPr>
                <a:t> 2</a:t>
              </a:r>
            </a:p>
          </p:txBody>
        </p:sp>
        <p:sp>
          <p:nvSpPr>
            <p:cNvPr id="20" name="Text Box 40">
              <a:extLst>
                <a:ext uri="{FF2B5EF4-FFF2-40B4-BE49-F238E27FC236}">
                  <a16:creationId xmlns:a16="http://schemas.microsoft.com/office/drawing/2014/main" id="{D062FCA0-A0F8-4119-AF5F-CC47AAF03044}"/>
                </a:ext>
              </a:extLst>
            </p:cNvPr>
            <p:cNvSpPr txBox="1">
              <a:spLocks noChangeArrowheads="1"/>
            </p:cNvSpPr>
            <p:nvPr/>
          </p:nvSpPr>
          <p:spPr bwMode="auto">
            <a:xfrm>
              <a:off x="677" y="1562"/>
              <a:ext cx="436"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zh-CN" altLang="en-US" sz="1400" i="0" dirty="0">
                  <a:latin typeface="Arial" charset="0"/>
                  <a:cs typeface="+mn-cs"/>
                </a:rPr>
                <a:t>节点</a:t>
              </a:r>
              <a:r>
                <a:rPr lang="en-US" sz="1400" i="0" dirty="0">
                  <a:latin typeface="Arial" charset="0"/>
                  <a:cs typeface="+mn-cs"/>
                </a:rPr>
                <a:t> 3</a:t>
              </a:r>
            </a:p>
          </p:txBody>
        </p:sp>
        <p:sp>
          <p:nvSpPr>
            <p:cNvPr id="21" name="Line 41">
              <a:extLst>
                <a:ext uri="{FF2B5EF4-FFF2-40B4-BE49-F238E27FC236}">
                  <a16:creationId xmlns:a16="http://schemas.microsoft.com/office/drawing/2014/main" id="{359C26EA-FD4A-4F75-9AB7-34D5E6B5127B}"/>
                </a:ext>
              </a:extLst>
            </p:cNvPr>
            <p:cNvSpPr>
              <a:spLocks noChangeShapeType="1"/>
            </p:cNvSpPr>
            <p:nvPr/>
          </p:nvSpPr>
          <p:spPr bwMode="auto">
            <a:xfrm>
              <a:off x="1179" y="1882"/>
              <a:ext cx="328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2" name="Line 42">
              <a:extLst>
                <a:ext uri="{FF2B5EF4-FFF2-40B4-BE49-F238E27FC236}">
                  <a16:creationId xmlns:a16="http://schemas.microsoft.com/office/drawing/2014/main" id="{DAA379A5-582D-4D88-98A8-FC46EEE988FD}"/>
                </a:ext>
              </a:extLst>
            </p:cNvPr>
            <p:cNvSpPr>
              <a:spLocks noChangeShapeType="1"/>
            </p:cNvSpPr>
            <p:nvPr/>
          </p:nvSpPr>
          <p:spPr bwMode="auto">
            <a:xfrm>
              <a:off x="1181" y="1819"/>
              <a:ext cx="0" cy="13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3" name="Line 43">
              <a:extLst>
                <a:ext uri="{FF2B5EF4-FFF2-40B4-BE49-F238E27FC236}">
                  <a16:creationId xmlns:a16="http://schemas.microsoft.com/office/drawing/2014/main" id="{32F4BBA9-DF68-404B-9101-CC0998E026AF}"/>
                </a:ext>
              </a:extLst>
            </p:cNvPr>
            <p:cNvSpPr>
              <a:spLocks noChangeShapeType="1"/>
            </p:cNvSpPr>
            <p:nvPr/>
          </p:nvSpPr>
          <p:spPr bwMode="auto">
            <a:xfrm>
              <a:off x="1496" y="1819"/>
              <a:ext cx="0" cy="13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4" name="Line 44">
              <a:extLst>
                <a:ext uri="{FF2B5EF4-FFF2-40B4-BE49-F238E27FC236}">
                  <a16:creationId xmlns:a16="http://schemas.microsoft.com/office/drawing/2014/main" id="{BC521BE8-FF2A-4076-A9FC-10745B0081C4}"/>
                </a:ext>
              </a:extLst>
            </p:cNvPr>
            <p:cNvSpPr>
              <a:spLocks noChangeShapeType="1"/>
            </p:cNvSpPr>
            <p:nvPr/>
          </p:nvSpPr>
          <p:spPr bwMode="auto">
            <a:xfrm>
              <a:off x="1813" y="1817"/>
              <a:ext cx="0" cy="13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5" name="Line 45">
              <a:extLst>
                <a:ext uri="{FF2B5EF4-FFF2-40B4-BE49-F238E27FC236}">
                  <a16:creationId xmlns:a16="http://schemas.microsoft.com/office/drawing/2014/main" id="{ACCA0D3C-E8D1-4508-9455-A4353371D3DE}"/>
                </a:ext>
              </a:extLst>
            </p:cNvPr>
            <p:cNvSpPr>
              <a:spLocks noChangeShapeType="1"/>
            </p:cNvSpPr>
            <p:nvPr/>
          </p:nvSpPr>
          <p:spPr bwMode="auto">
            <a:xfrm>
              <a:off x="2132" y="1819"/>
              <a:ext cx="0" cy="13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6" name="Line 46">
              <a:extLst>
                <a:ext uri="{FF2B5EF4-FFF2-40B4-BE49-F238E27FC236}">
                  <a16:creationId xmlns:a16="http://schemas.microsoft.com/office/drawing/2014/main" id="{44BE9357-09DB-4039-8D4F-0C9B2A8C4511}"/>
                </a:ext>
              </a:extLst>
            </p:cNvPr>
            <p:cNvSpPr>
              <a:spLocks noChangeShapeType="1"/>
            </p:cNvSpPr>
            <p:nvPr/>
          </p:nvSpPr>
          <p:spPr bwMode="auto">
            <a:xfrm>
              <a:off x="2450" y="1817"/>
              <a:ext cx="0" cy="13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7" name="Line 47">
              <a:extLst>
                <a:ext uri="{FF2B5EF4-FFF2-40B4-BE49-F238E27FC236}">
                  <a16:creationId xmlns:a16="http://schemas.microsoft.com/office/drawing/2014/main" id="{BDCBB950-A4E0-42FD-8164-C74FFD9D46AA}"/>
                </a:ext>
              </a:extLst>
            </p:cNvPr>
            <p:cNvSpPr>
              <a:spLocks noChangeShapeType="1"/>
            </p:cNvSpPr>
            <p:nvPr/>
          </p:nvSpPr>
          <p:spPr bwMode="auto">
            <a:xfrm>
              <a:off x="2770" y="1819"/>
              <a:ext cx="0" cy="13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8" name="Line 48">
              <a:extLst>
                <a:ext uri="{FF2B5EF4-FFF2-40B4-BE49-F238E27FC236}">
                  <a16:creationId xmlns:a16="http://schemas.microsoft.com/office/drawing/2014/main" id="{6035FAA6-56C6-45FB-9309-AB1E7989472F}"/>
                </a:ext>
              </a:extLst>
            </p:cNvPr>
            <p:cNvSpPr>
              <a:spLocks noChangeShapeType="1"/>
            </p:cNvSpPr>
            <p:nvPr/>
          </p:nvSpPr>
          <p:spPr bwMode="auto">
            <a:xfrm>
              <a:off x="3088" y="1819"/>
              <a:ext cx="0" cy="13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9" name="Line 49">
              <a:extLst>
                <a:ext uri="{FF2B5EF4-FFF2-40B4-BE49-F238E27FC236}">
                  <a16:creationId xmlns:a16="http://schemas.microsoft.com/office/drawing/2014/main" id="{EB64F716-B629-4590-B3F1-AA7040E8F1A3}"/>
                </a:ext>
              </a:extLst>
            </p:cNvPr>
            <p:cNvSpPr>
              <a:spLocks noChangeShapeType="1"/>
            </p:cNvSpPr>
            <p:nvPr/>
          </p:nvSpPr>
          <p:spPr bwMode="auto">
            <a:xfrm>
              <a:off x="3406" y="1817"/>
              <a:ext cx="0" cy="13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0" name="Line 50">
              <a:extLst>
                <a:ext uri="{FF2B5EF4-FFF2-40B4-BE49-F238E27FC236}">
                  <a16:creationId xmlns:a16="http://schemas.microsoft.com/office/drawing/2014/main" id="{549272AB-423F-4864-B706-B4858039329E}"/>
                </a:ext>
              </a:extLst>
            </p:cNvPr>
            <p:cNvSpPr>
              <a:spLocks noChangeShapeType="1"/>
            </p:cNvSpPr>
            <p:nvPr/>
          </p:nvSpPr>
          <p:spPr bwMode="auto">
            <a:xfrm>
              <a:off x="3726" y="1815"/>
              <a:ext cx="0" cy="13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1" name="Line 51">
              <a:extLst>
                <a:ext uri="{FF2B5EF4-FFF2-40B4-BE49-F238E27FC236}">
                  <a16:creationId xmlns:a16="http://schemas.microsoft.com/office/drawing/2014/main" id="{724925FA-1602-43BC-8BDC-094969504D9B}"/>
                </a:ext>
              </a:extLst>
            </p:cNvPr>
            <p:cNvSpPr>
              <a:spLocks noChangeShapeType="1"/>
            </p:cNvSpPr>
            <p:nvPr/>
          </p:nvSpPr>
          <p:spPr bwMode="auto">
            <a:xfrm>
              <a:off x="4034" y="1813"/>
              <a:ext cx="0" cy="13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2" name="Text Box 54">
              <a:extLst>
                <a:ext uri="{FF2B5EF4-FFF2-40B4-BE49-F238E27FC236}">
                  <a16:creationId xmlns:a16="http://schemas.microsoft.com/office/drawing/2014/main" id="{10A904C7-7003-4177-81F7-B8198719DACC}"/>
                </a:ext>
              </a:extLst>
            </p:cNvPr>
            <p:cNvSpPr txBox="1">
              <a:spLocks noChangeArrowheads="1"/>
            </p:cNvSpPr>
            <p:nvPr/>
          </p:nvSpPr>
          <p:spPr bwMode="auto">
            <a:xfrm>
              <a:off x="1220" y="1883"/>
              <a:ext cx="22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b="1" i="0" dirty="0">
                  <a:solidFill>
                    <a:srgbClr val="000099"/>
                  </a:solidFill>
                  <a:latin typeface="Arial" charset="0"/>
                  <a:cs typeface="+mn-cs"/>
                </a:rPr>
                <a:t>C</a:t>
              </a:r>
            </a:p>
          </p:txBody>
        </p:sp>
        <p:sp>
          <p:nvSpPr>
            <p:cNvPr id="33" name="Text Box 55">
              <a:extLst>
                <a:ext uri="{FF2B5EF4-FFF2-40B4-BE49-F238E27FC236}">
                  <a16:creationId xmlns:a16="http://schemas.microsoft.com/office/drawing/2014/main" id="{09B64137-541E-4FB1-B44F-7E0F34EB4163}"/>
                </a:ext>
              </a:extLst>
            </p:cNvPr>
            <p:cNvSpPr txBox="1">
              <a:spLocks noChangeArrowheads="1"/>
            </p:cNvSpPr>
            <p:nvPr/>
          </p:nvSpPr>
          <p:spPr bwMode="auto">
            <a:xfrm>
              <a:off x="1862" y="1889"/>
              <a:ext cx="22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b="1" i="0" dirty="0">
                  <a:solidFill>
                    <a:srgbClr val="000099"/>
                  </a:solidFill>
                  <a:latin typeface="Arial" charset="0"/>
                  <a:cs typeface="+mn-cs"/>
                </a:rPr>
                <a:t>C</a:t>
              </a:r>
            </a:p>
          </p:txBody>
        </p:sp>
        <p:sp>
          <p:nvSpPr>
            <p:cNvPr id="34" name="Text Box 56">
              <a:extLst>
                <a:ext uri="{FF2B5EF4-FFF2-40B4-BE49-F238E27FC236}">
                  <a16:creationId xmlns:a16="http://schemas.microsoft.com/office/drawing/2014/main" id="{767F6E4D-D79F-4788-8178-C8058D08602D}"/>
                </a:ext>
              </a:extLst>
            </p:cNvPr>
            <p:cNvSpPr txBox="1">
              <a:spLocks noChangeArrowheads="1"/>
            </p:cNvSpPr>
            <p:nvPr/>
          </p:nvSpPr>
          <p:spPr bwMode="auto">
            <a:xfrm>
              <a:off x="2816" y="1889"/>
              <a:ext cx="22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b="1" i="0" dirty="0">
                  <a:solidFill>
                    <a:srgbClr val="000099"/>
                  </a:solidFill>
                  <a:latin typeface="Arial" charset="0"/>
                  <a:cs typeface="+mn-cs"/>
                </a:rPr>
                <a:t>C</a:t>
              </a:r>
            </a:p>
          </p:txBody>
        </p:sp>
        <p:sp>
          <p:nvSpPr>
            <p:cNvPr id="35" name="Text Box 58">
              <a:extLst>
                <a:ext uri="{FF2B5EF4-FFF2-40B4-BE49-F238E27FC236}">
                  <a16:creationId xmlns:a16="http://schemas.microsoft.com/office/drawing/2014/main" id="{98EF4EB9-817E-4C4E-B86B-D0F68110DE83}"/>
                </a:ext>
              </a:extLst>
            </p:cNvPr>
            <p:cNvSpPr txBox="1">
              <a:spLocks noChangeArrowheads="1"/>
            </p:cNvSpPr>
            <p:nvPr/>
          </p:nvSpPr>
          <p:spPr bwMode="auto">
            <a:xfrm>
              <a:off x="2186" y="1889"/>
              <a:ext cx="21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b="1" i="0" dirty="0">
                  <a:solidFill>
                    <a:srgbClr val="000099"/>
                  </a:solidFill>
                  <a:latin typeface="Arial" charset="0"/>
                  <a:cs typeface="+mn-cs"/>
                </a:rPr>
                <a:t>S</a:t>
              </a:r>
            </a:p>
          </p:txBody>
        </p:sp>
        <p:sp>
          <p:nvSpPr>
            <p:cNvPr id="36" name="Text Box 59">
              <a:extLst>
                <a:ext uri="{FF2B5EF4-FFF2-40B4-BE49-F238E27FC236}">
                  <a16:creationId xmlns:a16="http://schemas.microsoft.com/office/drawing/2014/main" id="{BFA08C6A-A386-45D4-8B96-1735CD186B47}"/>
                </a:ext>
              </a:extLst>
            </p:cNvPr>
            <p:cNvSpPr txBox="1">
              <a:spLocks noChangeArrowheads="1"/>
            </p:cNvSpPr>
            <p:nvPr/>
          </p:nvSpPr>
          <p:spPr bwMode="auto">
            <a:xfrm>
              <a:off x="3446" y="1889"/>
              <a:ext cx="21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b="1" i="0" dirty="0">
                  <a:solidFill>
                    <a:srgbClr val="000099"/>
                  </a:solidFill>
                  <a:latin typeface="Arial" charset="0"/>
                  <a:cs typeface="+mn-cs"/>
                </a:rPr>
                <a:t>S</a:t>
              </a:r>
            </a:p>
          </p:txBody>
        </p:sp>
        <p:sp>
          <p:nvSpPr>
            <p:cNvPr id="37" name="Text Box 60">
              <a:extLst>
                <a:ext uri="{FF2B5EF4-FFF2-40B4-BE49-F238E27FC236}">
                  <a16:creationId xmlns:a16="http://schemas.microsoft.com/office/drawing/2014/main" id="{9FEB1437-1F14-457A-A3C5-DBA212F0A997}"/>
                </a:ext>
              </a:extLst>
            </p:cNvPr>
            <p:cNvSpPr txBox="1">
              <a:spLocks noChangeArrowheads="1"/>
            </p:cNvSpPr>
            <p:nvPr/>
          </p:nvSpPr>
          <p:spPr bwMode="auto">
            <a:xfrm>
              <a:off x="3752" y="1883"/>
              <a:ext cx="21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b="1" i="0" dirty="0">
                  <a:solidFill>
                    <a:srgbClr val="000099"/>
                  </a:solidFill>
                  <a:latin typeface="Arial" charset="0"/>
                  <a:cs typeface="+mn-cs"/>
                </a:rPr>
                <a:t>S</a:t>
              </a:r>
            </a:p>
          </p:txBody>
        </p:sp>
        <p:sp>
          <p:nvSpPr>
            <p:cNvPr id="38" name="Text Box 61">
              <a:extLst>
                <a:ext uri="{FF2B5EF4-FFF2-40B4-BE49-F238E27FC236}">
                  <a16:creationId xmlns:a16="http://schemas.microsoft.com/office/drawing/2014/main" id="{FE3C41AC-F6DC-468C-B14F-3E4C57056696}"/>
                </a:ext>
              </a:extLst>
            </p:cNvPr>
            <p:cNvSpPr txBox="1">
              <a:spLocks noChangeArrowheads="1"/>
            </p:cNvSpPr>
            <p:nvPr/>
          </p:nvSpPr>
          <p:spPr bwMode="auto">
            <a:xfrm>
              <a:off x="1544" y="1883"/>
              <a:ext cx="21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b="1" i="0" dirty="0">
                  <a:solidFill>
                    <a:srgbClr val="000099"/>
                  </a:solidFill>
                  <a:latin typeface="Arial" charset="0"/>
                  <a:cs typeface="+mn-cs"/>
                </a:rPr>
                <a:t>E</a:t>
              </a:r>
            </a:p>
          </p:txBody>
        </p:sp>
        <p:sp>
          <p:nvSpPr>
            <p:cNvPr id="39" name="Text Box 62">
              <a:extLst>
                <a:ext uri="{FF2B5EF4-FFF2-40B4-BE49-F238E27FC236}">
                  <a16:creationId xmlns:a16="http://schemas.microsoft.com/office/drawing/2014/main" id="{88A7090E-0564-4BAE-9C7D-0F15E442C9A8}"/>
                </a:ext>
              </a:extLst>
            </p:cNvPr>
            <p:cNvSpPr txBox="1">
              <a:spLocks noChangeArrowheads="1"/>
            </p:cNvSpPr>
            <p:nvPr/>
          </p:nvSpPr>
          <p:spPr bwMode="auto">
            <a:xfrm>
              <a:off x="2504" y="1889"/>
              <a:ext cx="21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b="1" i="0" dirty="0">
                  <a:solidFill>
                    <a:srgbClr val="000099"/>
                  </a:solidFill>
                  <a:latin typeface="Arial" charset="0"/>
                  <a:cs typeface="+mn-cs"/>
                </a:rPr>
                <a:t>E</a:t>
              </a:r>
            </a:p>
          </p:txBody>
        </p:sp>
        <p:sp>
          <p:nvSpPr>
            <p:cNvPr id="40" name="Text Box 63">
              <a:extLst>
                <a:ext uri="{FF2B5EF4-FFF2-40B4-BE49-F238E27FC236}">
                  <a16:creationId xmlns:a16="http://schemas.microsoft.com/office/drawing/2014/main" id="{8EF595D7-A337-4634-B89F-C10E81324C35}"/>
                </a:ext>
              </a:extLst>
            </p:cNvPr>
            <p:cNvSpPr txBox="1">
              <a:spLocks noChangeArrowheads="1"/>
            </p:cNvSpPr>
            <p:nvPr/>
          </p:nvSpPr>
          <p:spPr bwMode="auto">
            <a:xfrm>
              <a:off x="3134" y="1889"/>
              <a:ext cx="21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b="1" i="0" dirty="0">
                  <a:solidFill>
                    <a:srgbClr val="000099"/>
                  </a:solidFill>
                  <a:latin typeface="Arial" charset="0"/>
                  <a:cs typeface="+mn-cs"/>
                </a:rPr>
                <a:t>E</a:t>
              </a:r>
            </a:p>
          </p:txBody>
        </p:sp>
      </p:grpSp>
    </p:spTree>
    <p:extLst>
      <p:ext uri="{BB962C8B-B14F-4D97-AF65-F5344CB8AC3E}">
        <p14:creationId xmlns:p14="http://schemas.microsoft.com/office/powerpoint/2010/main" val="216437832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CE83A9-2630-4E4B-BFF2-F85712009185}"/>
              </a:ext>
            </a:extLst>
          </p:cNvPr>
          <p:cNvSpPr>
            <a:spLocks noGrp="1"/>
          </p:cNvSpPr>
          <p:nvPr>
            <p:ph type="title"/>
          </p:nvPr>
        </p:nvSpPr>
        <p:spPr/>
        <p:txBody>
          <a:bodyPr/>
          <a:lstStyle/>
          <a:p>
            <a:r>
              <a:rPr lang="zh-CN" altLang="en-US" dirty="0"/>
              <a:t>时隙</a:t>
            </a:r>
            <a:r>
              <a:rPr lang="en-US" altLang="zh-CN" dirty="0"/>
              <a:t>ALOHA</a:t>
            </a:r>
            <a:r>
              <a:rPr lang="zh-CN" altLang="en-US" dirty="0"/>
              <a:t>的效率</a:t>
            </a:r>
          </a:p>
        </p:txBody>
      </p:sp>
      <p:sp>
        <p:nvSpPr>
          <p:cNvPr id="4" name="灯片编号占位符 3">
            <a:extLst>
              <a:ext uri="{FF2B5EF4-FFF2-40B4-BE49-F238E27FC236}">
                <a16:creationId xmlns:a16="http://schemas.microsoft.com/office/drawing/2014/main" id="{18AFAB9E-D9E8-43BD-8F99-D16458978F9F}"/>
              </a:ext>
            </a:extLst>
          </p:cNvPr>
          <p:cNvSpPr>
            <a:spLocks noGrp="1"/>
          </p:cNvSpPr>
          <p:nvPr>
            <p:ph type="sldNum" sz="quarter" idx="12"/>
          </p:nvPr>
        </p:nvSpPr>
        <p:spPr/>
        <p:txBody>
          <a:bodyPr/>
          <a:lstStyle/>
          <a:p>
            <a:fld id="{E3FA5FAF-8A25-4B6E-94B7-5CA30A873E9A}" type="slidenum">
              <a:rPr lang="zh-CN" altLang="en-US" smtClean="0"/>
              <a:pPr/>
              <a:t>25</a:t>
            </a:fld>
            <a:endParaRPr lang="zh-CN" altLang="en-US"/>
          </a:p>
        </p:txBody>
      </p:sp>
      <p:sp>
        <p:nvSpPr>
          <p:cNvPr id="5" name="Rectangle 3">
            <a:extLst>
              <a:ext uri="{FF2B5EF4-FFF2-40B4-BE49-F238E27FC236}">
                <a16:creationId xmlns:a16="http://schemas.microsoft.com/office/drawing/2014/main" id="{1361F0E9-B6A4-48E2-B48A-840FECAB3134}"/>
              </a:ext>
            </a:extLst>
          </p:cNvPr>
          <p:cNvSpPr txBox="1">
            <a:spLocks noChangeArrowheads="1"/>
          </p:cNvSpPr>
          <p:nvPr/>
        </p:nvSpPr>
        <p:spPr bwMode="auto">
          <a:xfrm>
            <a:off x="484188" y="3324374"/>
            <a:ext cx="3810000" cy="3128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defRPr/>
            </a:pPr>
            <a:r>
              <a:rPr lang="zh-CN" altLang="en-US" sz="2400" kern="0" dirty="0">
                <a:latin typeface="Gill Sans MT" charset="0"/>
              </a:rPr>
              <a:t>假设</a:t>
            </a:r>
            <a:r>
              <a:rPr lang="en-US" sz="2400" kern="0" dirty="0">
                <a:latin typeface="Gill Sans MT" charset="0"/>
              </a:rPr>
              <a:t>N</a:t>
            </a:r>
            <a:r>
              <a:rPr lang="zh-CN" altLang="en-US" sz="2400" kern="0" dirty="0">
                <a:latin typeface="Gill Sans MT" charset="0"/>
              </a:rPr>
              <a:t>个节点，每个节点以概率</a:t>
            </a:r>
            <a:r>
              <a:rPr lang="en-US" altLang="zh-CN" sz="2400" kern="0" dirty="0">
                <a:latin typeface="Gill Sans MT" charset="0"/>
              </a:rPr>
              <a:t>p</a:t>
            </a:r>
            <a:r>
              <a:rPr lang="zh-CN" altLang="en-US" sz="2400" kern="0" dirty="0">
                <a:latin typeface="Gill Sans MT" charset="0"/>
              </a:rPr>
              <a:t>在当前时隙传输</a:t>
            </a:r>
            <a:endParaRPr lang="en-US" altLang="zh-CN" sz="2400" kern="0" dirty="0">
              <a:latin typeface="Gill Sans MT" charset="0"/>
            </a:endParaRPr>
          </a:p>
          <a:p>
            <a:pPr>
              <a:defRPr/>
            </a:pPr>
            <a:r>
              <a:rPr lang="zh-CN" altLang="en-US" sz="2400" kern="0" dirty="0">
                <a:latin typeface="Gill Sans MT" charset="0"/>
              </a:rPr>
              <a:t>某个节点在当前时隙成功的概率</a:t>
            </a:r>
            <a:r>
              <a:rPr lang="en-US" sz="2400" kern="0" dirty="0">
                <a:latin typeface="Gill Sans MT" charset="0"/>
              </a:rPr>
              <a:t>  = p(1-p)</a:t>
            </a:r>
            <a:r>
              <a:rPr lang="en-US" sz="2400" b="1" kern="0" baseline="30000" dirty="0">
                <a:latin typeface="Gill Sans MT" charset="0"/>
              </a:rPr>
              <a:t>N-1</a:t>
            </a:r>
          </a:p>
          <a:p>
            <a:pPr>
              <a:defRPr/>
            </a:pPr>
            <a:r>
              <a:rPr lang="zh-CN" altLang="en-US" sz="2400" kern="0" dirty="0">
                <a:latin typeface="Gill Sans MT" charset="0"/>
              </a:rPr>
              <a:t>所有节点中有一个成功的概率</a:t>
            </a:r>
            <a:r>
              <a:rPr lang="en-US" sz="2400" kern="0" dirty="0">
                <a:latin typeface="Gill Sans MT" charset="0"/>
              </a:rPr>
              <a:t> = Np(1-p)</a:t>
            </a:r>
            <a:r>
              <a:rPr lang="en-US" sz="2400" b="1" kern="0" baseline="30000" dirty="0">
                <a:latin typeface="Gill Sans MT" charset="0"/>
              </a:rPr>
              <a:t>N-1</a:t>
            </a:r>
            <a:endParaRPr lang="en-US" sz="2400" kern="0" dirty="0">
              <a:latin typeface="Gill Sans MT" charset="0"/>
            </a:endParaRPr>
          </a:p>
        </p:txBody>
      </p:sp>
      <p:sp>
        <p:nvSpPr>
          <p:cNvPr id="6" name="Rectangle 7">
            <a:extLst>
              <a:ext uri="{FF2B5EF4-FFF2-40B4-BE49-F238E27FC236}">
                <a16:creationId xmlns:a16="http://schemas.microsoft.com/office/drawing/2014/main" id="{92E8A30E-0781-4940-A463-67C490FC4384}"/>
              </a:ext>
            </a:extLst>
          </p:cNvPr>
          <p:cNvSpPr txBox="1">
            <a:spLocks noChangeArrowheads="1"/>
          </p:cNvSpPr>
          <p:nvPr/>
        </p:nvSpPr>
        <p:spPr>
          <a:xfrm>
            <a:off x="4978400" y="1674961"/>
            <a:ext cx="3810000" cy="3238500"/>
          </a:xfrm>
          <a:prstGeom prst="rect">
            <a:avLst/>
          </a:prstGeom>
        </p:spPr>
        <p:txBody>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defRPr/>
            </a:pPr>
            <a:r>
              <a:rPr lang="zh-CN" altLang="en-US" sz="2400" kern="0" dirty="0">
                <a:latin typeface="Gill Sans MT" charset="0"/>
              </a:rPr>
              <a:t>寻找</a:t>
            </a:r>
            <a:r>
              <a:rPr lang="en-US" sz="2400" kern="0" dirty="0">
                <a:latin typeface="Gill Sans MT" charset="0"/>
              </a:rPr>
              <a:t> p* </a:t>
            </a:r>
            <a:r>
              <a:rPr lang="zh-CN" altLang="en-US" sz="2400" kern="0" dirty="0">
                <a:latin typeface="Gill Sans MT" charset="0"/>
              </a:rPr>
              <a:t>满足</a:t>
            </a:r>
            <a:r>
              <a:rPr lang="en-US" sz="2400" kern="0" dirty="0">
                <a:latin typeface="Gill Sans MT" charset="0"/>
              </a:rPr>
              <a:t> </a:t>
            </a:r>
            <a:br>
              <a:rPr lang="en-US" sz="2400" kern="0" dirty="0">
                <a:latin typeface="Gill Sans MT" charset="0"/>
              </a:rPr>
            </a:br>
            <a:r>
              <a:rPr lang="en-US" sz="2400" kern="0" dirty="0">
                <a:latin typeface="Gill Sans MT" charset="0"/>
              </a:rPr>
              <a:t>Np(1-p)</a:t>
            </a:r>
            <a:r>
              <a:rPr lang="en-US" sz="2400" b="1" kern="0" baseline="30000" dirty="0">
                <a:latin typeface="Gill Sans MT" charset="0"/>
              </a:rPr>
              <a:t>N-1</a:t>
            </a:r>
            <a:r>
              <a:rPr lang="zh-CN" altLang="en-US" sz="2400" kern="0" dirty="0">
                <a:latin typeface="Gill Sans MT" charset="0"/>
              </a:rPr>
              <a:t>最大，即最大效率</a:t>
            </a:r>
            <a:endParaRPr lang="en-US" sz="2400" kern="0" dirty="0">
              <a:latin typeface="Gill Sans MT" charset="0"/>
            </a:endParaRPr>
          </a:p>
          <a:p>
            <a:pPr>
              <a:defRPr/>
            </a:pPr>
            <a:r>
              <a:rPr lang="zh-CN" altLang="en-US" sz="2400" kern="0" dirty="0">
                <a:latin typeface="Gill Sans MT" charset="0"/>
              </a:rPr>
              <a:t>对</a:t>
            </a:r>
            <a:r>
              <a:rPr lang="en-US" sz="2400" kern="0" dirty="0">
                <a:latin typeface="Gill Sans MT" charset="0"/>
              </a:rPr>
              <a:t>Np*(1-p*)</a:t>
            </a:r>
            <a:r>
              <a:rPr lang="en-US" sz="2400" b="1" kern="0" baseline="30000" dirty="0">
                <a:latin typeface="Gill Sans MT" charset="0"/>
              </a:rPr>
              <a:t>N-1</a:t>
            </a:r>
            <a:r>
              <a:rPr lang="zh-CN" altLang="en-US" sz="2400" kern="0" dirty="0">
                <a:latin typeface="Gill Sans MT" charset="0"/>
              </a:rPr>
              <a:t>，</a:t>
            </a:r>
            <a:r>
              <a:rPr lang="en-US" sz="2400" kern="0" dirty="0">
                <a:latin typeface="Gill Sans MT" charset="0"/>
              </a:rPr>
              <a:t>N</a:t>
            </a:r>
            <a:r>
              <a:rPr lang="zh-CN" altLang="en-US" sz="2400" kern="0" dirty="0">
                <a:latin typeface="Gill Sans MT" charset="0"/>
              </a:rPr>
              <a:t>趋于无穷，取极限，得到</a:t>
            </a:r>
            <a:r>
              <a:rPr lang="en-US" sz="2400" kern="0" dirty="0">
                <a:latin typeface="Gill Sans MT" charset="0"/>
              </a:rPr>
              <a:t>:</a:t>
            </a:r>
          </a:p>
          <a:p>
            <a:pPr>
              <a:buFont typeface="Wingdings" charset="0"/>
              <a:buNone/>
              <a:defRPr/>
            </a:pPr>
            <a:r>
              <a:rPr lang="en-US" sz="2400" kern="0" dirty="0">
                <a:latin typeface="Gill Sans MT" charset="0"/>
              </a:rPr>
              <a:t>    </a:t>
            </a:r>
            <a:r>
              <a:rPr lang="zh-CN" altLang="en-US" sz="2400" kern="0" dirty="0">
                <a:solidFill>
                  <a:srgbClr val="CC0000"/>
                </a:solidFill>
                <a:latin typeface="Gill Sans MT" charset="0"/>
              </a:rPr>
              <a:t>最大效率</a:t>
            </a:r>
            <a:r>
              <a:rPr lang="en-US" sz="2400" kern="0" dirty="0">
                <a:solidFill>
                  <a:srgbClr val="CC0000"/>
                </a:solidFill>
                <a:latin typeface="Gill Sans MT" charset="0"/>
              </a:rPr>
              <a:t>= 1/e = 0.37</a:t>
            </a:r>
            <a:endParaRPr lang="en-US" sz="2400" b="1" kern="0" baseline="30000" dirty="0">
              <a:solidFill>
                <a:srgbClr val="CC0000"/>
              </a:solidFill>
              <a:latin typeface="Gill Sans MT" charset="0"/>
            </a:endParaRPr>
          </a:p>
        </p:txBody>
      </p:sp>
      <p:sp>
        <p:nvSpPr>
          <p:cNvPr id="7" name="Text Box 9">
            <a:extLst>
              <a:ext uri="{FF2B5EF4-FFF2-40B4-BE49-F238E27FC236}">
                <a16:creationId xmlns:a16="http://schemas.microsoft.com/office/drawing/2014/main" id="{9203D93E-2918-4AAB-9236-32DA88418907}"/>
              </a:ext>
            </a:extLst>
          </p:cNvPr>
          <p:cNvSpPr txBox="1">
            <a:spLocks noChangeArrowheads="1"/>
          </p:cNvSpPr>
          <p:nvPr/>
        </p:nvSpPr>
        <p:spPr bwMode="auto">
          <a:xfrm>
            <a:off x="595313" y="1714649"/>
            <a:ext cx="3554412" cy="1400383"/>
          </a:xfrm>
          <a:prstGeom prst="rect">
            <a:avLst/>
          </a:prstGeom>
          <a:noFill/>
          <a:ln w="25400">
            <a:solidFill>
              <a:srgbClr val="CC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nSpc>
                <a:spcPct val="85000"/>
              </a:lnSpc>
              <a:defRPr/>
            </a:pPr>
            <a:r>
              <a:rPr lang="zh-CN" altLang="en-US" sz="2800" i="0" dirty="0">
                <a:solidFill>
                  <a:srgbClr val="CC0000"/>
                </a:solidFill>
                <a:latin typeface="+mn-ea"/>
                <a:ea typeface="+mn-ea"/>
              </a:rPr>
              <a:t>效率</a:t>
            </a:r>
            <a:r>
              <a:rPr lang="en-US" sz="2400" i="0" dirty="0">
                <a:latin typeface="+mn-ea"/>
                <a:ea typeface="+mn-ea"/>
                <a:cs typeface="+mn-cs"/>
              </a:rPr>
              <a:t>:</a:t>
            </a:r>
            <a:r>
              <a:rPr lang="zh-CN" altLang="en-US" sz="2400" i="0" dirty="0">
                <a:latin typeface="+mn-ea"/>
                <a:ea typeface="+mn-ea"/>
                <a:cs typeface="+mn-cs"/>
              </a:rPr>
              <a:t>成功完成传输占所有时隙的比例</a:t>
            </a:r>
            <a:r>
              <a:rPr lang="en-US" sz="2400" i="0" dirty="0">
                <a:latin typeface="+mn-ea"/>
                <a:ea typeface="+mn-ea"/>
                <a:cs typeface="+mn-cs"/>
              </a:rPr>
              <a:t> </a:t>
            </a:r>
            <a:br>
              <a:rPr lang="en-US" sz="2400" i="0" dirty="0">
                <a:latin typeface="+mn-ea"/>
                <a:ea typeface="+mn-ea"/>
                <a:cs typeface="+mn-cs"/>
              </a:rPr>
            </a:br>
            <a:r>
              <a:rPr lang="en-US" sz="2400" i="0" dirty="0">
                <a:latin typeface="+mn-ea"/>
                <a:ea typeface="+mn-ea"/>
                <a:cs typeface="+mn-cs"/>
              </a:rPr>
              <a:t>(</a:t>
            </a:r>
            <a:r>
              <a:rPr lang="zh-CN" altLang="en-US" sz="2400" i="0" dirty="0">
                <a:latin typeface="+mn-ea"/>
                <a:ea typeface="+mn-ea"/>
                <a:cs typeface="+mn-cs"/>
              </a:rPr>
              <a:t>多个节点，每个节点一直有数据需要传输</a:t>
            </a:r>
            <a:r>
              <a:rPr lang="en-US" sz="2400" i="0" dirty="0">
                <a:latin typeface="+mn-ea"/>
                <a:ea typeface="+mn-ea"/>
                <a:cs typeface="+mn-cs"/>
              </a:rPr>
              <a:t>)</a:t>
            </a:r>
          </a:p>
        </p:txBody>
      </p:sp>
      <p:sp>
        <p:nvSpPr>
          <p:cNvPr id="8" name="Text Box 10">
            <a:extLst>
              <a:ext uri="{FF2B5EF4-FFF2-40B4-BE49-F238E27FC236}">
                <a16:creationId xmlns:a16="http://schemas.microsoft.com/office/drawing/2014/main" id="{F8174E83-3367-40A4-BAE6-6FF1A1408698}"/>
              </a:ext>
            </a:extLst>
          </p:cNvPr>
          <p:cNvSpPr txBox="1">
            <a:spLocks noChangeArrowheads="1"/>
          </p:cNvSpPr>
          <p:nvPr/>
        </p:nvSpPr>
        <p:spPr bwMode="auto">
          <a:xfrm>
            <a:off x="5407025" y="4556274"/>
            <a:ext cx="2568575" cy="772519"/>
          </a:xfrm>
          <a:prstGeom prst="rect">
            <a:avLst/>
          </a:prstGeom>
          <a:noFill/>
          <a:ln w="254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nSpc>
                <a:spcPct val="85000"/>
              </a:lnSpc>
              <a:defRPr/>
            </a:pPr>
            <a:r>
              <a:rPr lang="zh-CN" altLang="en-US" sz="2800" i="0" dirty="0">
                <a:solidFill>
                  <a:srgbClr val="CC0000"/>
                </a:solidFill>
                <a:latin typeface="+mn-ea"/>
                <a:ea typeface="+mn-ea"/>
                <a:cs typeface="+mn-cs"/>
              </a:rPr>
              <a:t>最好情况下</a:t>
            </a:r>
            <a:r>
              <a:rPr lang="en-US" sz="2800" i="0" dirty="0">
                <a:solidFill>
                  <a:srgbClr val="CC0000"/>
                </a:solidFill>
                <a:latin typeface="+mn-ea"/>
                <a:ea typeface="+mn-ea"/>
                <a:cs typeface="+mn-cs"/>
              </a:rPr>
              <a:t>:</a:t>
            </a:r>
            <a:r>
              <a:rPr lang="en-US" sz="2400" i="0" dirty="0">
                <a:latin typeface="+mn-ea"/>
                <a:ea typeface="+mn-ea"/>
                <a:cs typeface="+mn-cs"/>
              </a:rPr>
              <a:t> </a:t>
            </a:r>
            <a:r>
              <a:rPr lang="zh-CN" altLang="en-US" sz="2400" i="0" dirty="0">
                <a:latin typeface="+mn-ea"/>
                <a:ea typeface="+mn-ea"/>
                <a:cs typeface="+mn-cs"/>
              </a:rPr>
              <a:t>信道利用率</a:t>
            </a:r>
            <a:r>
              <a:rPr lang="en-US" altLang="zh-CN" sz="2400" i="0" dirty="0">
                <a:latin typeface="+mn-ea"/>
                <a:ea typeface="+mn-ea"/>
                <a:cs typeface="+mn-cs"/>
              </a:rPr>
              <a:t>37%</a:t>
            </a:r>
            <a:r>
              <a:rPr lang="zh-CN" altLang="en-US" sz="2400" i="0" dirty="0">
                <a:latin typeface="+mn-ea"/>
                <a:ea typeface="+mn-ea"/>
                <a:cs typeface="+mn-cs"/>
              </a:rPr>
              <a:t>。</a:t>
            </a:r>
            <a:endParaRPr lang="en-US" sz="2400" i="0" dirty="0">
              <a:latin typeface="+mn-ea"/>
              <a:ea typeface="+mn-ea"/>
              <a:cs typeface="+mn-cs"/>
            </a:endParaRPr>
          </a:p>
        </p:txBody>
      </p:sp>
      <p:sp>
        <p:nvSpPr>
          <p:cNvPr id="9" name="Text Box 11">
            <a:extLst>
              <a:ext uri="{FF2B5EF4-FFF2-40B4-BE49-F238E27FC236}">
                <a16:creationId xmlns:a16="http://schemas.microsoft.com/office/drawing/2014/main" id="{1DC3D659-9FE8-464A-8E4C-3AA2C3D1282C}"/>
              </a:ext>
            </a:extLst>
          </p:cNvPr>
          <p:cNvSpPr txBox="1">
            <a:spLocks noChangeArrowheads="1"/>
          </p:cNvSpPr>
          <p:nvPr/>
        </p:nvSpPr>
        <p:spPr bwMode="auto">
          <a:xfrm>
            <a:off x="8048625" y="4429274"/>
            <a:ext cx="488950" cy="1555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9600" dirty="0">
                <a:solidFill>
                  <a:srgbClr val="CC0000"/>
                </a:solidFill>
                <a:latin typeface="Gill Sans MT" charset="0"/>
                <a:cs typeface="+mn-cs"/>
              </a:rPr>
              <a:t>!</a:t>
            </a:r>
          </a:p>
        </p:txBody>
      </p:sp>
    </p:spTree>
    <p:extLst>
      <p:ext uri="{BB962C8B-B14F-4D97-AF65-F5344CB8AC3E}">
        <p14:creationId xmlns:p14="http://schemas.microsoft.com/office/powerpoint/2010/main" val="23768351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50B961-8359-4653-A336-159B4BCB38C8}"/>
              </a:ext>
            </a:extLst>
          </p:cNvPr>
          <p:cNvSpPr>
            <a:spLocks noGrp="1"/>
          </p:cNvSpPr>
          <p:nvPr>
            <p:ph type="title"/>
          </p:nvPr>
        </p:nvSpPr>
        <p:spPr/>
        <p:txBody>
          <a:bodyPr/>
          <a:lstStyle/>
          <a:p>
            <a:r>
              <a:rPr lang="zh-CN" altLang="en-US" dirty="0"/>
              <a:t>纯（无时隙）</a:t>
            </a:r>
            <a:r>
              <a:rPr lang="en-US" altLang="zh-CN" dirty="0"/>
              <a:t>ALOHA</a:t>
            </a:r>
            <a:endParaRPr lang="zh-CN" altLang="en-US" dirty="0"/>
          </a:p>
        </p:txBody>
      </p:sp>
      <p:sp>
        <p:nvSpPr>
          <p:cNvPr id="4" name="灯片编号占位符 3">
            <a:extLst>
              <a:ext uri="{FF2B5EF4-FFF2-40B4-BE49-F238E27FC236}">
                <a16:creationId xmlns:a16="http://schemas.microsoft.com/office/drawing/2014/main" id="{50C6A894-C1D5-4FB8-A47A-736270334297}"/>
              </a:ext>
            </a:extLst>
          </p:cNvPr>
          <p:cNvSpPr>
            <a:spLocks noGrp="1"/>
          </p:cNvSpPr>
          <p:nvPr>
            <p:ph type="sldNum" sz="quarter" idx="12"/>
          </p:nvPr>
        </p:nvSpPr>
        <p:spPr/>
        <p:txBody>
          <a:bodyPr/>
          <a:lstStyle/>
          <a:p>
            <a:fld id="{E3FA5FAF-8A25-4B6E-94B7-5CA30A873E9A}" type="slidenum">
              <a:rPr lang="zh-CN" altLang="en-US" smtClean="0"/>
              <a:pPr/>
              <a:t>26</a:t>
            </a:fld>
            <a:endParaRPr lang="zh-CN" altLang="en-US"/>
          </a:p>
        </p:txBody>
      </p:sp>
      <p:sp>
        <p:nvSpPr>
          <p:cNvPr id="7" name="Rectangle 3">
            <a:extLst>
              <a:ext uri="{FF2B5EF4-FFF2-40B4-BE49-F238E27FC236}">
                <a16:creationId xmlns:a16="http://schemas.microsoft.com/office/drawing/2014/main" id="{3C1925D1-38FC-4A9E-8C20-262FBD91D9BD}"/>
              </a:ext>
            </a:extLst>
          </p:cNvPr>
          <p:cNvSpPr txBox="1">
            <a:spLocks noChangeArrowheads="1"/>
          </p:cNvSpPr>
          <p:nvPr/>
        </p:nvSpPr>
        <p:spPr bwMode="auto">
          <a:xfrm>
            <a:off x="533400" y="1733128"/>
            <a:ext cx="83439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defRPr/>
            </a:pPr>
            <a:r>
              <a:rPr lang="zh-CN" altLang="en-US" sz="2400" kern="0" dirty="0">
                <a:latin typeface="Gill Sans MT" charset="0"/>
              </a:rPr>
              <a:t>无时隙</a:t>
            </a:r>
            <a:r>
              <a:rPr lang="en-US" sz="2400" kern="0" dirty="0">
                <a:latin typeface="Gill Sans MT" charset="0"/>
              </a:rPr>
              <a:t>Aloha</a:t>
            </a:r>
            <a:r>
              <a:rPr lang="zh-CN" altLang="en-US" sz="2400" kern="0" dirty="0">
                <a:latin typeface="Gill Sans MT" charset="0"/>
              </a:rPr>
              <a:t>：更简单，无需同步</a:t>
            </a:r>
            <a:endParaRPr lang="en-US" sz="2400" kern="0" dirty="0">
              <a:latin typeface="Gill Sans MT" charset="0"/>
            </a:endParaRPr>
          </a:p>
          <a:p>
            <a:pPr>
              <a:defRPr/>
            </a:pPr>
            <a:r>
              <a:rPr lang="zh-CN" altLang="en-US" sz="2400" kern="0" dirty="0">
                <a:latin typeface="Gill Sans MT" charset="0"/>
              </a:rPr>
              <a:t>当节点从上层获得数据</a:t>
            </a:r>
            <a:endParaRPr lang="en-US" sz="2400" kern="0" dirty="0">
              <a:latin typeface="Gill Sans MT" charset="0"/>
            </a:endParaRPr>
          </a:p>
          <a:p>
            <a:pPr lvl="1">
              <a:defRPr/>
            </a:pPr>
            <a:r>
              <a:rPr lang="en-US" sz="2400" kern="0" dirty="0">
                <a:latin typeface="Gill Sans MT" charset="0"/>
              </a:rPr>
              <a:t> </a:t>
            </a:r>
            <a:r>
              <a:rPr lang="zh-CN" altLang="en-US" sz="2400" kern="0" dirty="0">
                <a:latin typeface="Gill Sans MT" charset="0"/>
              </a:rPr>
              <a:t>立刻传输</a:t>
            </a:r>
            <a:endParaRPr lang="en-US" sz="2400" kern="0" dirty="0">
              <a:latin typeface="Gill Sans MT" charset="0"/>
            </a:endParaRPr>
          </a:p>
          <a:p>
            <a:pPr>
              <a:defRPr/>
            </a:pPr>
            <a:r>
              <a:rPr lang="zh-CN" altLang="en-US" sz="2400" kern="0" dirty="0">
                <a:latin typeface="Gill Sans MT" charset="0"/>
              </a:rPr>
              <a:t>碰撞概率增大</a:t>
            </a:r>
            <a:endParaRPr lang="en-US" altLang="zh-CN" sz="2400" kern="0" dirty="0">
              <a:latin typeface="Gill Sans MT" charset="0"/>
            </a:endParaRPr>
          </a:p>
          <a:p>
            <a:pPr lvl="1">
              <a:defRPr/>
            </a:pPr>
            <a:r>
              <a:rPr lang="zh-CN" altLang="en-US" sz="2400" kern="0" dirty="0">
                <a:latin typeface="Gill Sans MT" charset="0"/>
              </a:rPr>
              <a:t>在</a:t>
            </a:r>
            <a:r>
              <a:rPr lang="en-US" sz="2400" kern="0" dirty="0">
                <a:latin typeface="Gill Sans MT" charset="0"/>
              </a:rPr>
              <a:t>t</a:t>
            </a:r>
            <a:r>
              <a:rPr lang="en-US" sz="2400" kern="0" baseline="-25000" dirty="0">
                <a:latin typeface="Gill Sans MT" charset="0"/>
              </a:rPr>
              <a:t>0</a:t>
            </a:r>
            <a:r>
              <a:rPr lang="en-US" sz="2400" kern="0" dirty="0">
                <a:latin typeface="Gill Sans MT" charset="0"/>
              </a:rPr>
              <a:t> </a:t>
            </a:r>
            <a:r>
              <a:rPr lang="zh-CN" altLang="en-US" sz="2400" kern="0" dirty="0">
                <a:latin typeface="Gill Sans MT" charset="0"/>
              </a:rPr>
              <a:t>时间发送的帧将和所有在</a:t>
            </a:r>
            <a:r>
              <a:rPr lang="en-US" sz="2400" kern="0" dirty="0">
                <a:latin typeface="Gill Sans MT" charset="0"/>
              </a:rPr>
              <a:t>[t</a:t>
            </a:r>
            <a:r>
              <a:rPr lang="en-US" sz="2400" kern="0" baseline="-25000" dirty="0">
                <a:latin typeface="Gill Sans MT" charset="0"/>
              </a:rPr>
              <a:t>0</a:t>
            </a:r>
            <a:r>
              <a:rPr lang="en-US" sz="2400" kern="0" dirty="0">
                <a:latin typeface="Gill Sans MT" charset="0"/>
              </a:rPr>
              <a:t>-1,t</a:t>
            </a:r>
            <a:r>
              <a:rPr lang="en-US" sz="2400" kern="0" baseline="-25000" dirty="0">
                <a:latin typeface="Gill Sans MT" charset="0"/>
              </a:rPr>
              <a:t>0</a:t>
            </a:r>
            <a:r>
              <a:rPr lang="en-US" sz="2400" kern="0" dirty="0">
                <a:latin typeface="Gill Sans MT" charset="0"/>
              </a:rPr>
              <a:t>+1]</a:t>
            </a:r>
            <a:r>
              <a:rPr lang="zh-CN" altLang="en-US" sz="2400" kern="0" dirty="0">
                <a:latin typeface="Gill Sans MT" charset="0"/>
              </a:rPr>
              <a:t>时段里发送的帧碰撞</a:t>
            </a:r>
            <a:endParaRPr lang="en-US" kern="0" dirty="0">
              <a:latin typeface="Gill Sans MT" charset="0"/>
            </a:endParaRPr>
          </a:p>
        </p:txBody>
      </p:sp>
      <p:pic>
        <p:nvPicPr>
          <p:cNvPr id="8" name="Picture 4" descr="5">
            <a:extLst>
              <a:ext uri="{FF2B5EF4-FFF2-40B4-BE49-F238E27FC236}">
                <a16:creationId xmlns:a16="http://schemas.microsoft.com/office/drawing/2014/main" id="{51BC2789-4572-4751-B5D8-5EE19FD9896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4218" y="4270201"/>
            <a:ext cx="6280150" cy="2543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73602549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45DFF9-C0FA-4E93-ABA8-DFBD2FEBFD09}"/>
              </a:ext>
            </a:extLst>
          </p:cNvPr>
          <p:cNvSpPr>
            <a:spLocks noGrp="1"/>
          </p:cNvSpPr>
          <p:nvPr>
            <p:ph type="title"/>
          </p:nvPr>
        </p:nvSpPr>
        <p:spPr/>
        <p:txBody>
          <a:bodyPr/>
          <a:lstStyle/>
          <a:p>
            <a:r>
              <a:rPr lang="zh-CN" altLang="en-US" dirty="0"/>
              <a:t>纯（无时隙）</a:t>
            </a:r>
            <a:r>
              <a:rPr lang="en-US" altLang="zh-CN" dirty="0"/>
              <a:t>ALOHA</a:t>
            </a:r>
            <a:r>
              <a:rPr lang="zh-CN" altLang="en-US" dirty="0"/>
              <a:t>的效率</a:t>
            </a:r>
          </a:p>
        </p:txBody>
      </p:sp>
      <p:sp>
        <p:nvSpPr>
          <p:cNvPr id="4" name="灯片编号占位符 3">
            <a:extLst>
              <a:ext uri="{FF2B5EF4-FFF2-40B4-BE49-F238E27FC236}">
                <a16:creationId xmlns:a16="http://schemas.microsoft.com/office/drawing/2014/main" id="{860EBCFD-FF39-4053-B962-7DCE3D2B483C}"/>
              </a:ext>
            </a:extLst>
          </p:cNvPr>
          <p:cNvSpPr>
            <a:spLocks noGrp="1"/>
          </p:cNvSpPr>
          <p:nvPr>
            <p:ph type="sldNum" sz="quarter" idx="12"/>
          </p:nvPr>
        </p:nvSpPr>
        <p:spPr/>
        <p:txBody>
          <a:bodyPr/>
          <a:lstStyle/>
          <a:p>
            <a:fld id="{E3FA5FAF-8A25-4B6E-94B7-5CA30A873E9A}" type="slidenum">
              <a:rPr lang="zh-CN" altLang="en-US" smtClean="0"/>
              <a:pPr/>
              <a:t>27</a:t>
            </a:fld>
            <a:endParaRPr lang="zh-CN" altLang="en-US"/>
          </a:p>
        </p:txBody>
      </p:sp>
      <p:sp>
        <p:nvSpPr>
          <p:cNvPr id="5" name="Rectangle 3">
            <a:extLst>
              <a:ext uri="{FF2B5EF4-FFF2-40B4-BE49-F238E27FC236}">
                <a16:creationId xmlns:a16="http://schemas.microsoft.com/office/drawing/2014/main" id="{DDF98A95-4147-44F9-AE95-D0BCD3BDA8C0}"/>
              </a:ext>
            </a:extLst>
          </p:cNvPr>
          <p:cNvSpPr txBox="1">
            <a:spLocks noChangeArrowheads="1"/>
          </p:cNvSpPr>
          <p:nvPr/>
        </p:nvSpPr>
        <p:spPr bwMode="auto">
          <a:xfrm>
            <a:off x="533400" y="1661120"/>
            <a:ext cx="8264525"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buFont typeface="Wingdings" charset="0"/>
              <a:buNone/>
              <a:defRPr/>
            </a:pPr>
            <a:r>
              <a:rPr lang="en-US" sz="2000" kern="0" dirty="0">
                <a:latin typeface="Gill Sans MT" charset="0"/>
              </a:rPr>
              <a:t>P(</a:t>
            </a:r>
            <a:r>
              <a:rPr lang="zh-CN" altLang="en-US" sz="2000" kern="0" dirty="0">
                <a:latin typeface="Gill Sans MT" charset="0"/>
              </a:rPr>
              <a:t>某个节点的成功概率</a:t>
            </a:r>
            <a:r>
              <a:rPr lang="en-US" sz="2000" kern="0" dirty="0">
                <a:latin typeface="Gill Sans MT" charset="0"/>
              </a:rPr>
              <a:t>) = P(</a:t>
            </a:r>
            <a:r>
              <a:rPr lang="zh-CN" altLang="en-US" sz="2000" kern="0" dirty="0">
                <a:latin typeface="Gill Sans MT" charset="0"/>
              </a:rPr>
              <a:t>节点传输</a:t>
            </a:r>
            <a:r>
              <a:rPr lang="en-US" sz="2000" kern="0" dirty="0">
                <a:latin typeface="Gill Sans MT" charset="0"/>
              </a:rPr>
              <a:t>) </a:t>
            </a:r>
            <a:r>
              <a:rPr lang="en-US" sz="2000" kern="0" baseline="16000" dirty="0">
                <a:latin typeface="Gill Sans MT" charset="0"/>
              </a:rPr>
              <a:t>.</a:t>
            </a:r>
            <a:endParaRPr lang="en-US" sz="2000" kern="0" dirty="0">
              <a:latin typeface="Gill Sans MT" charset="0"/>
            </a:endParaRPr>
          </a:p>
          <a:p>
            <a:pPr>
              <a:buFont typeface="Wingdings" charset="0"/>
              <a:buNone/>
              <a:defRPr/>
            </a:pPr>
            <a:r>
              <a:rPr lang="en-US" sz="2000" kern="0" dirty="0">
                <a:latin typeface="Gill Sans MT" charset="0"/>
              </a:rPr>
              <a:t>                                              P(</a:t>
            </a:r>
            <a:r>
              <a:rPr lang="zh-CN" altLang="en-US" sz="2000" kern="0" dirty="0">
                <a:latin typeface="Gill Sans MT" charset="0"/>
              </a:rPr>
              <a:t>其它节点在</a:t>
            </a:r>
            <a:r>
              <a:rPr lang="en-US" sz="2000" kern="0" dirty="0">
                <a:latin typeface="Gill Sans MT" charset="0"/>
              </a:rPr>
              <a:t>[t</a:t>
            </a:r>
            <a:r>
              <a:rPr lang="en-US" sz="2000" kern="0" baseline="-25000" dirty="0">
                <a:latin typeface="Gill Sans MT" charset="0"/>
              </a:rPr>
              <a:t>0</a:t>
            </a:r>
            <a:r>
              <a:rPr lang="en-US" sz="2000" kern="0" dirty="0">
                <a:latin typeface="Gill Sans MT" charset="0"/>
              </a:rPr>
              <a:t>-1,t</a:t>
            </a:r>
            <a:r>
              <a:rPr lang="en-US" sz="2000" kern="0" baseline="-25000" dirty="0">
                <a:latin typeface="Gill Sans MT" charset="0"/>
              </a:rPr>
              <a:t>0</a:t>
            </a:r>
            <a:r>
              <a:rPr lang="en-US" sz="2000" kern="0" dirty="0">
                <a:latin typeface="Gill Sans MT" charset="0"/>
              </a:rPr>
              <a:t>]</a:t>
            </a:r>
            <a:r>
              <a:rPr lang="zh-CN" altLang="en-US" sz="2000" kern="0" dirty="0">
                <a:latin typeface="Gill Sans MT" charset="0"/>
              </a:rPr>
              <a:t>不传输</a:t>
            </a:r>
            <a:r>
              <a:rPr lang="en-US" altLang="zh-CN" sz="2000" kern="0" dirty="0">
                <a:latin typeface="Gill Sans MT" charset="0"/>
              </a:rPr>
              <a:t>)×</a:t>
            </a:r>
            <a:endParaRPr lang="en-US" sz="2000" kern="0" dirty="0">
              <a:latin typeface="Gill Sans MT" charset="0"/>
            </a:endParaRPr>
          </a:p>
          <a:p>
            <a:pPr>
              <a:buFont typeface="Wingdings" charset="0"/>
              <a:buNone/>
              <a:defRPr/>
            </a:pPr>
            <a:r>
              <a:rPr lang="en-US" sz="2000" kern="0" dirty="0">
                <a:latin typeface="Gill Sans MT" charset="0"/>
              </a:rPr>
              <a:t>                                              P(</a:t>
            </a:r>
            <a:r>
              <a:rPr lang="zh-CN" altLang="en-US" sz="2000" kern="0" dirty="0">
                <a:latin typeface="Gill Sans MT" charset="0"/>
              </a:rPr>
              <a:t>其它节点在</a:t>
            </a:r>
            <a:r>
              <a:rPr lang="en-US" sz="2000" kern="0" dirty="0">
                <a:latin typeface="Gill Sans MT" charset="0"/>
              </a:rPr>
              <a:t>[t</a:t>
            </a:r>
            <a:r>
              <a:rPr lang="en-US" sz="2000" kern="0" baseline="-25000" dirty="0">
                <a:latin typeface="Gill Sans MT" charset="0"/>
              </a:rPr>
              <a:t>0</a:t>
            </a:r>
            <a:r>
              <a:rPr lang="en-US" sz="2000" kern="0" dirty="0">
                <a:latin typeface="Gill Sans MT" charset="0"/>
              </a:rPr>
              <a:t>,t</a:t>
            </a:r>
            <a:r>
              <a:rPr lang="en-US" sz="2000" kern="0" baseline="-25000" dirty="0">
                <a:latin typeface="Gill Sans MT" charset="0"/>
              </a:rPr>
              <a:t>0</a:t>
            </a:r>
            <a:r>
              <a:rPr lang="en-US" sz="2000" kern="0" dirty="0">
                <a:latin typeface="Gill Sans MT" charset="0"/>
              </a:rPr>
              <a:t>+1]</a:t>
            </a:r>
            <a:r>
              <a:rPr lang="zh-CN" altLang="en-US" sz="2000" kern="0" dirty="0">
                <a:latin typeface="Gill Sans MT" charset="0"/>
              </a:rPr>
              <a:t>不传输</a:t>
            </a:r>
            <a:r>
              <a:rPr lang="en-US" altLang="zh-CN" sz="2000" kern="0" dirty="0">
                <a:latin typeface="Gill Sans MT" charset="0"/>
              </a:rPr>
              <a:t>)</a:t>
            </a:r>
            <a:endParaRPr lang="en-US" sz="2000" kern="0" dirty="0">
              <a:latin typeface="Gill Sans MT" charset="0"/>
            </a:endParaRPr>
          </a:p>
          <a:p>
            <a:pPr>
              <a:buFont typeface="Wingdings" charset="0"/>
              <a:buNone/>
              <a:defRPr/>
            </a:pPr>
            <a:r>
              <a:rPr lang="en-US" sz="2000" kern="0" dirty="0">
                <a:latin typeface="Gill Sans MT" charset="0"/>
              </a:rPr>
              <a:t>                                      </a:t>
            </a:r>
          </a:p>
          <a:p>
            <a:pPr>
              <a:buFont typeface="Wingdings" charset="0"/>
              <a:buNone/>
              <a:defRPr/>
            </a:pPr>
            <a:r>
              <a:rPr lang="en-US" sz="2400" kern="0" dirty="0">
                <a:latin typeface="Gill Sans MT" charset="0"/>
              </a:rPr>
              <a:t>                                    </a:t>
            </a:r>
            <a:r>
              <a:rPr lang="en-US" sz="2400" i="1" kern="0" dirty="0">
                <a:latin typeface="Gill Sans MT" charset="0"/>
              </a:rPr>
              <a:t>  = p </a:t>
            </a:r>
            <a:r>
              <a:rPr lang="en-US" sz="2400" i="1" kern="0" baseline="16000" dirty="0">
                <a:latin typeface="Gill Sans MT" charset="0"/>
              </a:rPr>
              <a:t>. </a:t>
            </a:r>
            <a:r>
              <a:rPr lang="en-US" sz="2400" i="1" kern="0" dirty="0">
                <a:latin typeface="Gill Sans MT" charset="0"/>
              </a:rPr>
              <a:t>(1-p)</a:t>
            </a:r>
            <a:r>
              <a:rPr lang="en-US" sz="2400" b="1" i="1" kern="0" baseline="30000" dirty="0">
                <a:latin typeface="Gill Sans MT" charset="0"/>
              </a:rPr>
              <a:t>N-1</a:t>
            </a:r>
            <a:r>
              <a:rPr lang="en-US" sz="2400" i="1" kern="0" baseline="16000" dirty="0">
                <a:latin typeface="Gill Sans MT" charset="0"/>
              </a:rPr>
              <a:t> . </a:t>
            </a:r>
            <a:r>
              <a:rPr lang="en-US" sz="2400" i="1" kern="0" dirty="0">
                <a:latin typeface="Gill Sans MT" charset="0"/>
              </a:rPr>
              <a:t>(1-p)</a:t>
            </a:r>
            <a:r>
              <a:rPr lang="en-US" sz="2400" b="1" i="1" kern="0" baseline="30000" dirty="0">
                <a:latin typeface="Gill Sans MT" charset="0"/>
              </a:rPr>
              <a:t>N-1  </a:t>
            </a:r>
          </a:p>
          <a:p>
            <a:pPr>
              <a:buFont typeface="Wingdings" charset="0"/>
              <a:buNone/>
              <a:defRPr/>
            </a:pPr>
            <a:r>
              <a:rPr lang="en-US" sz="2400" b="1" kern="0" baseline="30000" dirty="0">
                <a:latin typeface="Gill Sans MT" charset="0"/>
              </a:rPr>
              <a:t>                                                    </a:t>
            </a:r>
            <a:r>
              <a:rPr lang="en-US" sz="2400" b="1" i="1" kern="0" baseline="30000" dirty="0">
                <a:latin typeface="Gill Sans MT" charset="0"/>
              </a:rPr>
              <a:t>     </a:t>
            </a:r>
            <a:r>
              <a:rPr lang="en-US" sz="2400" i="1" kern="0" dirty="0">
                <a:latin typeface="Gill Sans MT" charset="0"/>
              </a:rPr>
              <a:t>=</a:t>
            </a:r>
            <a:r>
              <a:rPr lang="en-US" sz="2400" b="1" i="1" kern="0" dirty="0">
                <a:latin typeface="Gill Sans MT" charset="0"/>
              </a:rPr>
              <a:t> </a:t>
            </a:r>
            <a:r>
              <a:rPr lang="en-US" sz="2400" i="1" kern="0" dirty="0">
                <a:latin typeface="Gill Sans MT" charset="0"/>
              </a:rPr>
              <a:t>p </a:t>
            </a:r>
            <a:r>
              <a:rPr lang="en-US" sz="2400" i="1" kern="0" baseline="16000" dirty="0">
                <a:latin typeface="Gill Sans MT" charset="0"/>
              </a:rPr>
              <a:t>. </a:t>
            </a:r>
            <a:r>
              <a:rPr lang="en-US" sz="2400" i="1" kern="0" dirty="0">
                <a:latin typeface="Gill Sans MT" charset="0"/>
              </a:rPr>
              <a:t>(1-p)</a:t>
            </a:r>
            <a:r>
              <a:rPr lang="en-US" sz="2400" b="1" i="1" kern="0" baseline="30000" dirty="0">
                <a:latin typeface="Gill Sans MT" charset="0"/>
              </a:rPr>
              <a:t>2(N-1)</a:t>
            </a:r>
            <a:r>
              <a:rPr lang="en-US" i="1" kern="0" baseline="16000" dirty="0">
                <a:latin typeface="Gill Sans MT" charset="0"/>
              </a:rPr>
              <a:t> </a:t>
            </a:r>
            <a:endParaRPr lang="en-US" sz="2000" i="1" kern="0" dirty="0">
              <a:latin typeface="Gill Sans MT" charset="0"/>
            </a:endParaRPr>
          </a:p>
          <a:p>
            <a:pPr>
              <a:buFont typeface="Wingdings" charset="0"/>
              <a:buNone/>
              <a:defRPr/>
            </a:pPr>
            <a:endParaRPr lang="en-US" kern="0" baseline="16000" dirty="0">
              <a:latin typeface="Gill Sans MT" charset="0"/>
            </a:endParaRPr>
          </a:p>
          <a:p>
            <a:pPr>
              <a:buFont typeface="Wingdings" charset="0"/>
              <a:buNone/>
              <a:defRPr/>
            </a:pPr>
            <a:r>
              <a:rPr lang="en-US" kern="0" baseline="16000" dirty="0">
                <a:latin typeface="Gill Sans MT" charset="0"/>
              </a:rPr>
              <a:t>                              </a:t>
            </a:r>
            <a:r>
              <a:rPr lang="zh-CN" altLang="en-US" kern="0" baseline="16000" dirty="0">
                <a:latin typeface="Gill Sans MT" charset="0"/>
              </a:rPr>
              <a:t>同上面类似</a:t>
            </a:r>
            <a:endParaRPr lang="en-US" kern="0" baseline="16000" dirty="0">
              <a:latin typeface="Gill Sans MT" charset="0"/>
            </a:endParaRPr>
          </a:p>
          <a:p>
            <a:pPr>
              <a:buFont typeface="Wingdings" charset="0"/>
              <a:buNone/>
              <a:defRPr/>
            </a:pPr>
            <a:r>
              <a:rPr lang="en-US" kern="0" baseline="16000" dirty="0">
                <a:latin typeface="Gill Sans MT" charset="0"/>
              </a:rPr>
              <a:t>                                        </a:t>
            </a:r>
            <a:r>
              <a:rPr lang="en-US" i="1" kern="0" baseline="16000" dirty="0">
                <a:latin typeface="Gill Sans MT" charset="0"/>
              </a:rPr>
              <a:t>      </a:t>
            </a:r>
            <a:r>
              <a:rPr lang="zh-CN" altLang="en-US" kern="0" baseline="16000" dirty="0">
                <a:latin typeface="Gill Sans MT" charset="0"/>
              </a:rPr>
              <a:t>最大效率</a:t>
            </a:r>
            <a:r>
              <a:rPr lang="en-US" kern="0" baseline="16000" dirty="0">
                <a:latin typeface="Gill Sans MT" charset="0"/>
              </a:rPr>
              <a:t>   </a:t>
            </a:r>
            <a:r>
              <a:rPr lang="en-US" sz="2400" i="1" kern="0" dirty="0">
                <a:latin typeface="Gill Sans MT" charset="0"/>
              </a:rPr>
              <a:t>= 1/(2e) = 0.18</a:t>
            </a:r>
            <a:r>
              <a:rPr lang="en-US" i="1" kern="0" baseline="16000" dirty="0">
                <a:latin typeface="Gill Sans MT" charset="0"/>
              </a:rPr>
              <a:t> </a:t>
            </a:r>
            <a:r>
              <a:rPr lang="en-US" kern="0" dirty="0">
                <a:latin typeface="Gill Sans MT" charset="0"/>
              </a:rPr>
              <a:t>	</a:t>
            </a:r>
            <a:endParaRPr lang="en-US" b="1" i="1" kern="0" dirty="0">
              <a:latin typeface="Gill Sans MT" charset="0"/>
            </a:endParaRPr>
          </a:p>
          <a:p>
            <a:pPr>
              <a:defRPr/>
            </a:pPr>
            <a:endParaRPr lang="en-US" kern="0" dirty="0">
              <a:latin typeface="Gill Sans MT" charset="0"/>
            </a:endParaRPr>
          </a:p>
        </p:txBody>
      </p:sp>
      <p:sp>
        <p:nvSpPr>
          <p:cNvPr id="6" name="Text Box 4">
            <a:extLst>
              <a:ext uri="{FF2B5EF4-FFF2-40B4-BE49-F238E27FC236}">
                <a16:creationId xmlns:a16="http://schemas.microsoft.com/office/drawing/2014/main" id="{DF78A48E-E207-427C-B5F0-50392EF27287}"/>
              </a:ext>
            </a:extLst>
          </p:cNvPr>
          <p:cNvSpPr txBox="1">
            <a:spLocks noChangeArrowheads="1"/>
          </p:cNvSpPr>
          <p:nvPr/>
        </p:nvSpPr>
        <p:spPr bwMode="auto">
          <a:xfrm>
            <a:off x="2222500" y="5574183"/>
            <a:ext cx="341632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zh-CN" altLang="en-US" sz="2800" i="0" dirty="0">
                <a:solidFill>
                  <a:srgbClr val="CC0000"/>
                </a:solidFill>
                <a:latin typeface="+mn-ea"/>
                <a:ea typeface="+mn-ea"/>
              </a:rPr>
              <a:t>比时隙</a:t>
            </a:r>
            <a:r>
              <a:rPr lang="en-US" sz="2800" i="0" dirty="0">
                <a:solidFill>
                  <a:srgbClr val="CC0000"/>
                </a:solidFill>
                <a:latin typeface="+mn-ea"/>
                <a:ea typeface="+mn-ea"/>
                <a:cs typeface="+mn-cs"/>
              </a:rPr>
              <a:t>Aloha</a:t>
            </a:r>
            <a:r>
              <a:rPr lang="zh-CN" altLang="en-US" sz="2800" i="0" dirty="0">
                <a:solidFill>
                  <a:srgbClr val="CC0000"/>
                </a:solidFill>
                <a:latin typeface="+mn-ea"/>
                <a:ea typeface="+mn-ea"/>
                <a:cs typeface="+mn-cs"/>
              </a:rPr>
              <a:t>更低效</a:t>
            </a:r>
            <a:r>
              <a:rPr lang="en-US" sz="2800" i="0" dirty="0">
                <a:solidFill>
                  <a:srgbClr val="CC0000"/>
                </a:solidFill>
                <a:latin typeface="+mn-ea"/>
                <a:ea typeface="+mn-ea"/>
                <a:cs typeface="+mn-cs"/>
              </a:rPr>
              <a:t>!</a:t>
            </a:r>
          </a:p>
        </p:txBody>
      </p:sp>
    </p:spTree>
    <p:extLst>
      <p:ext uri="{BB962C8B-B14F-4D97-AF65-F5344CB8AC3E}">
        <p14:creationId xmlns:p14="http://schemas.microsoft.com/office/powerpoint/2010/main" val="233501969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A3A2D4-0844-4199-A107-9852FC1B24A4}"/>
              </a:ext>
            </a:extLst>
          </p:cNvPr>
          <p:cNvSpPr>
            <a:spLocks noGrp="1"/>
          </p:cNvSpPr>
          <p:nvPr>
            <p:ph type="title"/>
          </p:nvPr>
        </p:nvSpPr>
        <p:spPr/>
        <p:txBody>
          <a:bodyPr/>
          <a:lstStyle/>
          <a:p>
            <a:r>
              <a:rPr lang="en-US" altLang="zh-CN" dirty="0"/>
              <a:t>CSMA</a:t>
            </a:r>
            <a:r>
              <a:rPr lang="zh-CN" altLang="en-US" dirty="0"/>
              <a:t>（载波侦听多接入）</a:t>
            </a:r>
          </a:p>
        </p:txBody>
      </p:sp>
      <p:sp>
        <p:nvSpPr>
          <p:cNvPr id="4" name="灯片编号占位符 3">
            <a:extLst>
              <a:ext uri="{FF2B5EF4-FFF2-40B4-BE49-F238E27FC236}">
                <a16:creationId xmlns:a16="http://schemas.microsoft.com/office/drawing/2014/main" id="{FC323730-76A6-40F1-94B8-5D689884DDDD}"/>
              </a:ext>
            </a:extLst>
          </p:cNvPr>
          <p:cNvSpPr>
            <a:spLocks noGrp="1"/>
          </p:cNvSpPr>
          <p:nvPr>
            <p:ph type="sldNum" sz="quarter" idx="12"/>
          </p:nvPr>
        </p:nvSpPr>
        <p:spPr/>
        <p:txBody>
          <a:bodyPr/>
          <a:lstStyle/>
          <a:p>
            <a:fld id="{E3FA5FAF-8A25-4B6E-94B7-5CA30A873E9A}" type="slidenum">
              <a:rPr lang="zh-CN" altLang="en-US" smtClean="0"/>
              <a:pPr/>
              <a:t>28</a:t>
            </a:fld>
            <a:endParaRPr lang="zh-CN" altLang="en-US"/>
          </a:p>
        </p:txBody>
      </p:sp>
      <p:sp>
        <p:nvSpPr>
          <p:cNvPr id="5" name="Rectangle 3">
            <a:extLst>
              <a:ext uri="{FF2B5EF4-FFF2-40B4-BE49-F238E27FC236}">
                <a16:creationId xmlns:a16="http://schemas.microsoft.com/office/drawing/2014/main" id="{FDAA7225-7661-4213-AF7B-4789EC0BD35C}"/>
              </a:ext>
            </a:extLst>
          </p:cNvPr>
          <p:cNvSpPr txBox="1">
            <a:spLocks noChangeArrowheads="1"/>
          </p:cNvSpPr>
          <p:nvPr/>
        </p:nvSpPr>
        <p:spPr bwMode="auto">
          <a:xfrm>
            <a:off x="1406525" y="1766739"/>
            <a:ext cx="6467475" cy="3246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buFont typeface="Wingdings" charset="0"/>
              <a:buNone/>
              <a:defRPr/>
            </a:pPr>
            <a:r>
              <a:rPr lang="en-US" sz="3600" kern="0" dirty="0">
                <a:solidFill>
                  <a:srgbClr val="CC0000"/>
                </a:solidFill>
              </a:rPr>
              <a:t>CSMA</a:t>
            </a:r>
            <a:r>
              <a:rPr lang="zh-CN" altLang="en-US" sz="3600" kern="0" dirty="0">
                <a:solidFill>
                  <a:srgbClr val="FF0000"/>
                </a:solidFill>
              </a:rPr>
              <a:t>：</a:t>
            </a:r>
            <a:r>
              <a:rPr lang="zh-CN" altLang="en-US" kern="0" dirty="0"/>
              <a:t>传输之前监听</a:t>
            </a:r>
            <a:r>
              <a:rPr lang="en-US" kern="0" dirty="0"/>
              <a:t>:</a:t>
            </a:r>
          </a:p>
          <a:p>
            <a:pPr>
              <a:defRPr/>
            </a:pPr>
            <a:r>
              <a:rPr lang="zh-CN" altLang="en-US" kern="0" dirty="0">
                <a:solidFill>
                  <a:srgbClr val="000099"/>
                </a:solidFill>
              </a:rPr>
              <a:t>如果信道空闲：</a:t>
            </a:r>
            <a:r>
              <a:rPr lang="zh-CN" altLang="en-US" kern="0" dirty="0"/>
              <a:t>传输整个帧</a:t>
            </a:r>
            <a:endParaRPr lang="en-US" kern="0" dirty="0"/>
          </a:p>
          <a:p>
            <a:pPr>
              <a:defRPr/>
            </a:pPr>
            <a:r>
              <a:rPr lang="zh-CN" altLang="en-US" kern="0" dirty="0">
                <a:solidFill>
                  <a:srgbClr val="000099"/>
                </a:solidFill>
              </a:rPr>
              <a:t>如果信道繁忙：</a:t>
            </a:r>
            <a:r>
              <a:rPr lang="zh-CN" altLang="en-US" kern="0" dirty="0"/>
              <a:t>推迟传输</a:t>
            </a:r>
            <a:br>
              <a:rPr lang="en-US" kern="0" dirty="0"/>
            </a:br>
            <a:endParaRPr lang="en-US" kern="0" dirty="0"/>
          </a:p>
          <a:p>
            <a:pPr>
              <a:defRPr/>
            </a:pPr>
            <a:r>
              <a:rPr lang="zh-CN" altLang="en-US" kern="0" dirty="0"/>
              <a:t>类比：不打断别人说话，等别人说完。</a:t>
            </a:r>
            <a:endParaRPr lang="en-US" kern="0" dirty="0"/>
          </a:p>
        </p:txBody>
      </p:sp>
    </p:spTree>
    <p:extLst>
      <p:ext uri="{BB962C8B-B14F-4D97-AF65-F5344CB8AC3E}">
        <p14:creationId xmlns:p14="http://schemas.microsoft.com/office/powerpoint/2010/main" val="289678577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F37731-F07E-4B71-A95F-7D518B8EEB35}"/>
              </a:ext>
            </a:extLst>
          </p:cNvPr>
          <p:cNvSpPr>
            <a:spLocks noGrp="1"/>
          </p:cNvSpPr>
          <p:nvPr>
            <p:ph type="title"/>
          </p:nvPr>
        </p:nvSpPr>
        <p:spPr/>
        <p:txBody>
          <a:bodyPr/>
          <a:lstStyle/>
          <a:p>
            <a:r>
              <a:rPr lang="en-US" altLang="zh-CN" dirty="0"/>
              <a:t>CSMA</a:t>
            </a:r>
            <a:r>
              <a:rPr lang="zh-CN" altLang="en-US" dirty="0"/>
              <a:t>碰撞</a:t>
            </a:r>
          </a:p>
        </p:txBody>
      </p:sp>
      <p:sp>
        <p:nvSpPr>
          <p:cNvPr id="4" name="灯片编号占位符 3">
            <a:extLst>
              <a:ext uri="{FF2B5EF4-FFF2-40B4-BE49-F238E27FC236}">
                <a16:creationId xmlns:a16="http://schemas.microsoft.com/office/drawing/2014/main" id="{501E2176-7787-404A-9F84-79644C718323}"/>
              </a:ext>
            </a:extLst>
          </p:cNvPr>
          <p:cNvSpPr>
            <a:spLocks noGrp="1"/>
          </p:cNvSpPr>
          <p:nvPr>
            <p:ph type="sldNum" sz="quarter" idx="12"/>
          </p:nvPr>
        </p:nvSpPr>
        <p:spPr/>
        <p:txBody>
          <a:bodyPr/>
          <a:lstStyle/>
          <a:p>
            <a:fld id="{E3FA5FAF-8A25-4B6E-94B7-5CA30A873E9A}" type="slidenum">
              <a:rPr lang="zh-CN" altLang="en-US" smtClean="0"/>
              <a:pPr/>
              <a:t>29</a:t>
            </a:fld>
            <a:endParaRPr lang="zh-CN" altLang="en-US"/>
          </a:p>
        </p:txBody>
      </p:sp>
      <p:sp>
        <p:nvSpPr>
          <p:cNvPr id="5" name="Rectangle 9">
            <a:extLst>
              <a:ext uri="{FF2B5EF4-FFF2-40B4-BE49-F238E27FC236}">
                <a16:creationId xmlns:a16="http://schemas.microsoft.com/office/drawing/2014/main" id="{ECCE506B-A2BE-4E3E-A332-DED990F2B083}"/>
              </a:ext>
            </a:extLst>
          </p:cNvPr>
          <p:cNvSpPr txBox="1">
            <a:spLocks noChangeArrowheads="1"/>
          </p:cNvSpPr>
          <p:nvPr/>
        </p:nvSpPr>
        <p:spPr bwMode="auto">
          <a:xfrm>
            <a:off x="533400" y="1747986"/>
            <a:ext cx="3597275"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defRPr/>
            </a:pPr>
            <a:r>
              <a:rPr lang="zh-CN" altLang="en-US" sz="2800" kern="0" dirty="0">
                <a:solidFill>
                  <a:srgbClr val="CC0000"/>
                </a:solidFill>
                <a:latin typeface="Gill Sans MT" charset="0"/>
              </a:rPr>
              <a:t>载波侦听，碰撞仍然可能发生：</a:t>
            </a:r>
            <a:r>
              <a:rPr lang="zh-CN" altLang="en-US" sz="2800" kern="0" dirty="0">
                <a:latin typeface="Gill Sans MT" charset="0"/>
              </a:rPr>
              <a:t>传播时延导致两个节点并不能及时侦听到对方</a:t>
            </a:r>
            <a:endParaRPr lang="en-US" sz="2800" kern="0" dirty="0">
              <a:latin typeface="Gill Sans MT" charset="0"/>
            </a:endParaRPr>
          </a:p>
          <a:p>
            <a:pPr>
              <a:defRPr/>
            </a:pPr>
            <a:r>
              <a:rPr lang="zh-CN" altLang="en-US" sz="2800" kern="0" dirty="0">
                <a:solidFill>
                  <a:srgbClr val="CC0000"/>
                </a:solidFill>
                <a:latin typeface="Gill Sans MT" charset="0"/>
              </a:rPr>
              <a:t>碰撞：</a:t>
            </a:r>
            <a:r>
              <a:rPr lang="zh-CN" altLang="en-US" sz="2800" kern="0" dirty="0">
                <a:latin typeface="Gill Sans MT" charset="0"/>
              </a:rPr>
              <a:t>整个帧的传输时间被浪费</a:t>
            </a:r>
            <a:endParaRPr lang="en-US" sz="2800" kern="0" dirty="0">
              <a:latin typeface="Gill Sans MT" charset="0"/>
            </a:endParaRPr>
          </a:p>
          <a:p>
            <a:pPr lvl="1">
              <a:defRPr/>
            </a:pPr>
            <a:r>
              <a:rPr lang="zh-CN" altLang="en-US" kern="0" dirty="0">
                <a:latin typeface="Gill Sans MT" charset="0"/>
              </a:rPr>
              <a:t>碰撞概率取决于距离和传播时延</a:t>
            </a:r>
            <a:endParaRPr lang="en-US" sz="2400" kern="0" dirty="0">
              <a:latin typeface="Gill Sans MT" charset="0"/>
            </a:endParaRPr>
          </a:p>
        </p:txBody>
      </p:sp>
      <p:sp>
        <p:nvSpPr>
          <p:cNvPr id="7" name="Rectangle 87">
            <a:extLst>
              <a:ext uri="{FF2B5EF4-FFF2-40B4-BE49-F238E27FC236}">
                <a16:creationId xmlns:a16="http://schemas.microsoft.com/office/drawing/2014/main" id="{AD31A3AB-0694-4731-9D76-DCA3ADAA1DAC}"/>
              </a:ext>
            </a:extLst>
          </p:cNvPr>
          <p:cNvSpPr>
            <a:spLocks noChangeArrowheads="1"/>
          </p:cNvSpPr>
          <p:nvPr/>
        </p:nvSpPr>
        <p:spPr bwMode="auto">
          <a:xfrm>
            <a:off x="4827588" y="2700486"/>
            <a:ext cx="3736975" cy="25717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 name="Rectangle 88">
            <a:extLst>
              <a:ext uri="{FF2B5EF4-FFF2-40B4-BE49-F238E27FC236}">
                <a16:creationId xmlns:a16="http://schemas.microsoft.com/office/drawing/2014/main" id="{27C42E1A-8981-4A1E-919F-0D3DBB1CF001}"/>
              </a:ext>
            </a:extLst>
          </p:cNvPr>
          <p:cNvSpPr>
            <a:spLocks noChangeArrowheads="1"/>
          </p:cNvSpPr>
          <p:nvPr/>
        </p:nvSpPr>
        <p:spPr bwMode="auto">
          <a:xfrm>
            <a:off x="4835525" y="2957661"/>
            <a:ext cx="3725863" cy="25717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0" name="Rectangle 91">
            <a:extLst>
              <a:ext uri="{FF2B5EF4-FFF2-40B4-BE49-F238E27FC236}">
                <a16:creationId xmlns:a16="http://schemas.microsoft.com/office/drawing/2014/main" id="{BED531CF-0A96-4C43-A34F-832AD1D4F752}"/>
              </a:ext>
            </a:extLst>
          </p:cNvPr>
          <p:cNvSpPr>
            <a:spLocks noChangeArrowheads="1"/>
          </p:cNvSpPr>
          <p:nvPr/>
        </p:nvSpPr>
        <p:spPr bwMode="auto">
          <a:xfrm>
            <a:off x="4770438" y="4818211"/>
            <a:ext cx="3789362" cy="163512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1" name="Rectangle 92">
            <a:extLst>
              <a:ext uri="{FF2B5EF4-FFF2-40B4-BE49-F238E27FC236}">
                <a16:creationId xmlns:a16="http://schemas.microsoft.com/office/drawing/2014/main" id="{21EE8913-C655-41CD-A3A9-95DF686EE551}"/>
              </a:ext>
            </a:extLst>
          </p:cNvPr>
          <p:cNvSpPr>
            <a:spLocks noChangeArrowheads="1"/>
          </p:cNvSpPr>
          <p:nvPr/>
        </p:nvSpPr>
        <p:spPr bwMode="auto">
          <a:xfrm>
            <a:off x="4764088" y="1401911"/>
            <a:ext cx="4040187" cy="130175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 name="文本框 2">
            <a:extLst>
              <a:ext uri="{FF2B5EF4-FFF2-40B4-BE49-F238E27FC236}">
                <a16:creationId xmlns:a16="http://schemas.microsoft.com/office/drawing/2014/main" id="{BC51F53B-5323-4FEC-8F28-CCF7E0BD7DBE}"/>
              </a:ext>
            </a:extLst>
          </p:cNvPr>
          <p:cNvSpPr txBox="1"/>
          <p:nvPr/>
        </p:nvSpPr>
        <p:spPr>
          <a:xfrm>
            <a:off x="196850" y="5890051"/>
            <a:ext cx="3744416" cy="830997"/>
          </a:xfrm>
          <a:prstGeom prst="rect">
            <a:avLst/>
          </a:prstGeom>
          <a:noFill/>
        </p:spPr>
        <p:txBody>
          <a:bodyPr wrap="square" rtlCol="0">
            <a:spAutoFit/>
          </a:bodyPr>
          <a:lstStyle/>
          <a:p>
            <a:r>
              <a:rPr lang="zh-CN" altLang="en-US" sz="2400" dirty="0">
                <a:solidFill>
                  <a:srgbClr val="FF0000"/>
                </a:solidFill>
              </a:rPr>
              <a:t>检测到碰撞仍然继续传输，浪费信道资源</a:t>
            </a:r>
          </a:p>
        </p:txBody>
      </p:sp>
      <p:pic>
        <p:nvPicPr>
          <p:cNvPr id="30" name="Picture 3" descr="5">
            <a:extLst>
              <a:ext uri="{FF2B5EF4-FFF2-40B4-BE49-F238E27FC236}">
                <a16:creationId xmlns:a16="http://schemas.microsoft.com/office/drawing/2014/main" id="{66FBF7A5-9BAD-4256-865E-42B1237431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3413" y="1322388"/>
            <a:ext cx="4287837" cy="5049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2" name="Rectangle 6">
            <a:extLst>
              <a:ext uri="{FF2B5EF4-FFF2-40B4-BE49-F238E27FC236}">
                <a16:creationId xmlns:a16="http://schemas.microsoft.com/office/drawing/2014/main" id="{BD433528-21FF-40F3-B601-074B9CE6C176}"/>
              </a:ext>
            </a:extLst>
          </p:cNvPr>
          <p:cNvSpPr>
            <a:spLocks noChangeArrowheads="1"/>
          </p:cNvSpPr>
          <p:nvPr/>
        </p:nvSpPr>
        <p:spPr bwMode="auto">
          <a:xfrm>
            <a:off x="5521325" y="884238"/>
            <a:ext cx="2568575"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1600" i="0" dirty="0">
                <a:latin typeface="Arial" charset="0"/>
                <a:cs typeface="+mn-cs"/>
              </a:rPr>
              <a:t>spatial layout of nodes </a:t>
            </a:r>
            <a:endParaRPr lang="en-US" sz="2000" i="0" dirty="0">
              <a:latin typeface="Arial" charset="0"/>
              <a:cs typeface="+mn-cs"/>
            </a:endParaRPr>
          </a:p>
        </p:txBody>
      </p:sp>
      <p:sp>
        <p:nvSpPr>
          <p:cNvPr id="33" name="Rectangle 87">
            <a:extLst>
              <a:ext uri="{FF2B5EF4-FFF2-40B4-BE49-F238E27FC236}">
                <a16:creationId xmlns:a16="http://schemas.microsoft.com/office/drawing/2014/main" id="{2209CAE0-82A3-4393-9851-25F75BA266E2}"/>
              </a:ext>
            </a:extLst>
          </p:cNvPr>
          <p:cNvSpPr>
            <a:spLocks noChangeArrowheads="1"/>
          </p:cNvSpPr>
          <p:nvPr/>
        </p:nvSpPr>
        <p:spPr bwMode="auto">
          <a:xfrm>
            <a:off x="4827588" y="2552700"/>
            <a:ext cx="3736975" cy="25717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 name="Rectangle 88">
            <a:extLst>
              <a:ext uri="{FF2B5EF4-FFF2-40B4-BE49-F238E27FC236}">
                <a16:creationId xmlns:a16="http://schemas.microsoft.com/office/drawing/2014/main" id="{FD08BD51-902D-46F5-8A36-BA13F4DA8A2A}"/>
              </a:ext>
            </a:extLst>
          </p:cNvPr>
          <p:cNvSpPr>
            <a:spLocks noChangeArrowheads="1"/>
          </p:cNvSpPr>
          <p:nvPr/>
        </p:nvSpPr>
        <p:spPr bwMode="auto">
          <a:xfrm>
            <a:off x="4835525" y="2809875"/>
            <a:ext cx="3725863" cy="25717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5" name="Rectangle 90">
            <a:extLst>
              <a:ext uri="{FF2B5EF4-FFF2-40B4-BE49-F238E27FC236}">
                <a16:creationId xmlns:a16="http://schemas.microsoft.com/office/drawing/2014/main" id="{F155FD6C-E52D-4137-90BD-4435EC562BF9}"/>
              </a:ext>
            </a:extLst>
          </p:cNvPr>
          <p:cNvSpPr>
            <a:spLocks noChangeArrowheads="1"/>
          </p:cNvSpPr>
          <p:nvPr/>
        </p:nvSpPr>
        <p:spPr bwMode="auto">
          <a:xfrm>
            <a:off x="4797425" y="3062288"/>
            <a:ext cx="3763963" cy="162401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6" name="Rectangle 91">
            <a:extLst>
              <a:ext uri="{FF2B5EF4-FFF2-40B4-BE49-F238E27FC236}">
                <a16:creationId xmlns:a16="http://schemas.microsoft.com/office/drawing/2014/main" id="{0DC5A44D-0C88-4E7C-B0D5-77CE2575823F}"/>
              </a:ext>
            </a:extLst>
          </p:cNvPr>
          <p:cNvSpPr>
            <a:spLocks noChangeArrowheads="1"/>
          </p:cNvSpPr>
          <p:nvPr/>
        </p:nvSpPr>
        <p:spPr bwMode="auto">
          <a:xfrm>
            <a:off x="4770438" y="4670425"/>
            <a:ext cx="3789362" cy="163512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7" name="Rectangle 92">
            <a:extLst>
              <a:ext uri="{FF2B5EF4-FFF2-40B4-BE49-F238E27FC236}">
                <a16:creationId xmlns:a16="http://schemas.microsoft.com/office/drawing/2014/main" id="{102344F1-0427-43D6-8397-8EDD14142A7F}"/>
              </a:ext>
            </a:extLst>
          </p:cNvPr>
          <p:cNvSpPr>
            <a:spLocks noChangeArrowheads="1"/>
          </p:cNvSpPr>
          <p:nvPr/>
        </p:nvSpPr>
        <p:spPr bwMode="auto">
          <a:xfrm>
            <a:off x="4764088" y="1254125"/>
            <a:ext cx="4040187" cy="130175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38" name="Group 98">
            <a:extLst>
              <a:ext uri="{FF2B5EF4-FFF2-40B4-BE49-F238E27FC236}">
                <a16:creationId xmlns:a16="http://schemas.microsoft.com/office/drawing/2014/main" id="{FFA4060A-41F1-451F-84C7-FDA76CBDBCE5}"/>
              </a:ext>
            </a:extLst>
          </p:cNvPr>
          <p:cNvGrpSpPr>
            <a:grpSpLocks/>
          </p:cNvGrpSpPr>
          <p:nvPr/>
        </p:nvGrpSpPr>
        <p:grpSpPr bwMode="auto">
          <a:xfrm>
            <a:off x="4948238" y="1252538"/>
            <a:ext cx="3513137" cy="628650"/>
            <a:chOff x="3117" y="180"/>
            <a:chExt cx="2213" cy="396"/>
          </a:xfrm>
        </p:grpSpPr>
        <p:grpSp>
          <p:nvGrpSpPr>
            <p:cNvPr id="39" name="Group 67">
              <a:extLst>
                <a:ext uri="{FF2B5EF4-FFF2-40B4-BE49-F238E27FC236}">
                  <a16:creationId xmlns:a16="http://schemas.microsoft.com/office/drawing/2014/main" id="{6EDD7DDE-7ABC-47B3-A0F7-BEC6CB6F02A9}"/>
                </a:ext>
              </a:extLst>
            </p:cNvPr>
            <p:cNvGrpSpPr>
              <a:grpSpLocks/>
            </p:cNvGrpSpPr>
            <p:nvPr/>
          </p:nvGrpSpPr>
          <p:grpSpPr bwMode="auto">
            <a:xfrm flipH="1">
              <a:off x="3117" y="245"/>
              <a:ext cx="316" cy="323"/>
              <a:chOff x="2839" y="3501"/>
              <a:chExt cx="755" cy="803"/>
            </a:xfrm>
          </p:grpSpPr>
          <p:pic>
            <p:nvPicPr>
              <p:cNvPr id="54" name="Picture 68" descr="desktop_computer_stylized_medium">
                <a:extLst>
                  <a:ext uri="{FF2B5EF4-FFF2-40B4-BE49-F238E27FC236}">
                    <a16:creationId xmlns:a16="http://schemas.microsoft.com/office/drawing/2014/main" id="{6CB46949-4F75-45D0-8E3D-12DB5D4ABF8F}"/>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5" name="Freeform 69">
                <a:extLst>
                  <a:ext uri="{FF2B5EF4-FFF2-40B4-BE49-F238E27FC236}">
                    <a16:creationId xmlns:a16="http://schemas.microsoft.com/office/drawing/2014/main" id="{4D8F7F75-8FD7-4494-8C7D-9F345CEBBC26}"/>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40" name="Group 70">
              <a:extLst>
                <a:ext uri="{FF2B5EF4-FFF2-40B4-BE49-F238E27FC236}">
                  <a16:creationId xmlns:a16="http://schemas.microsoft.com/office/drawing/2014/main" id="{23605B87-4DE4-414D-9E0E-29E2C20DD207}"/>
                </a:ext>
              </a:extLst>
            </p:cNvPr>
            <p:cNvGrpSpPr>
              <a:grpSpLocks/>
            </p:cNvGrpSpPr>
            <p:nvPr/>
          </p:nvGrpSpPr>
          <p:grpSpPr bwMode="auto">
            <a:xfrm flipH="1">
              <a:off x="3747" y="253"/>
              <a:ext cx="316" cy="323"/>
              <a:chOff x="2839" y="3501"/>
              <a:chExt cx="755" cy="803"/>
            </a:xfrm>
          </p:grpSpPr>
          <p:pic>
            <p:nvPicPr>
              <p:cNvPr id="52" name="Picture 71" descr="desktop_computer_stylized_medium">
                <a:extLst>
                  <a:ext uri="{FF2B5EF4-FFF2-40B4-BE49-F238E27FC236}">
                    <a16:creationId xmlns:a16="http://schemas.microsoft.com/office/drawing/2014/main" id="{82D2A580-7068-4C06-9287-00EE88F53C04}"/>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3" name="Freeform 72">
                <a:extLst>
                  <a:ext uri="{FF2B5EF4-FFF2-40B4-BE49-F238E27FC236}">
                    <a16:creationId xmlns:a16="http://schemas.microsoft.com/office/drawing/2014/main" id="{C232FFE6-2E4D-4814-BD2E-1360BFF6AD4B}"/>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41" name="Group 73">
              <a:extLst>
                <a:ext uri="{FF2B5EF4-FFF2-40B4-BE49-F238E27FC236}">
                  <a16:creationId xmlns:a16="http://schemas.microsoft.com/office/drawing/2014/main" id="{3A359178-88AA-46E4-B026-DE5A307B6D91}"/>
                </a:ext>
              </a:extLst>
            </p:cNvPr>
            <p:cNvGrpSpPr>
              <a:grpSpLocks/>
            </p:cNvGrpSpPr>
            <p:nvPr/>
          </p:nvGrpSpPr>
          <p:grpSpPr bwMode="auto">
            <a:xfrm flipH="1">
              <a:off x="4356" y="247"/>
              <a:ext cx="316" cy="323"/>
              <a:chOff x="2839" y="3501"/>
              <a:chExt cx="755" cy="803"/>
            </a:xfrm>
          </p:grpSpPr>
          <p:pic>
            <p:nvPicPr>
              <p:cNvPr id="50" name="Picture 74" descr="desktop_computer_stylized_medium">
                <a:extLst>
                  <a:ext uri="{FF2B5EF4-FFF2-40B4-BE49-F238E27FC236}">
                    <a16:creationId xmlns:a16="http://schemas.microsoft.com/office/drawing/2014/main" id="{A1F3D351-5364-4927-97C9-7FA6AC2FC0B4}"/>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 name="Freeform 75">
                <a:extLst>
                  <a:ext uri="{FF2B5EF4-FFF2-40B4-BE49-F238E27FC236}">
                    <a16:creationId xmlns:a16="http://schemas.microsoft.com/office/drawing/2014/main" id="{9264DA00-0943-4DA7-BB9E-2D71E461C43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42" name="Group 76">
              <a:extLst>
                <a:ext uri="{FF2B5EF4-FFF2-40B4-BE49-F238E27FC236}">
                  <a16:creationId xmlns:a16="http://schemas.microsoft.com/office/drawing/2014/main" id="{AF507A64-8D5F-450B-A15A-DFB1EED68C44}"/>
                </a:ext>
              </a:extLst>
            </p:cNvPr>
            <p:cNvGrpSpPr>
              <a:grpSpLocks/>
            </p:cNvGrpSpPr>
            <p:nvPr/>
          </p:nvGrpSpPr>
          <p:grpSpPr bwMode="auto">
            <a:xfrm flipH="1">
              <a:off x="5014" y="249"/>
              <a:ext cx="316" cy="323"/>
              <a:chOff x="2839" y="3501"/>
              <a:chExt cx="755" cy="803"/>
            </a:xfrm>
          </p:grpSpPr>
          <p:pic>
            <p:nvPicPr>
              <p:cNvPr id="48" name="Picture 77" descr="desktop_computer_stylized_medium">
                <a:extLst>
                  <a:ext uri="{FF2B5EF4-FFF2-40B4-BE49-F238E27FC236}">
                    <a16:creationId xmlns:a16="http://schemas.microsoft.com/office/drawing/2014/main" id="{480F5591-B261-442A-A1B3-6B068C282217}"/>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9" name="Freeform 78">
                <a:extLst>
                  <a:ext uri="{FF2B5EF4-FFF2-40B4-BE49-F238E27FC236}">
                    <a16:creationId xmlns:a16="http://schemas.microsoft.com/office/drawing/2014/main" id="{17AE4624-8883-40BD-BE56-1CC59A7FDF4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sp>
          <p:nvSpPr>
            <p:cNvPr id="43" name="Line 93">
              <a:extLst>
                <a:ext uri="{FF2B5EF4-FFF2-40B4-BE49-F238E27FC236}">
                  <a16:creationId xmlns:a16="http://schemas.microsoft.com/office/drawing/2014/main" id="{1FFBAAFD-005E-4CBD-B8A7-74C0346DE9A4}"/>
                </a:ext>
              </a:extLst>
            </p:cNvPr>
            <p:cNvSpPr>
              <a:spLocks noChangeShapeType="1"/>
            </p:cNvSpPr>
            <p:nvPr/>
          </p:nvSpPr>
          <p:spPr bwMode="auto">
            <a:xfrm>
              <a:off x="3309" y="181"/>
              <a:ext cx="1989"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4" name="Line 94">
              <a:extLst>
                <a:ext uri="{FF2B5EF4-FFF2-40B4-BE49-F238E27FC236}">
                  <a16:creationId xmlns:a16="http://schemas.microsoft.com/office/drawing/2014/main" id="{E88409BB-4FBE-43C7-8FDC-3A4BD725F630}"/>
                </a:ext>
              </a:extLst>
            </p:cNvPr>
            <p:cNvSpPr>
              <a:spLocks noChangeShapeType="1"/>
            </p:cNvSpPr>
            <p:nvPr/>
          </p:nvSpPr>
          <p:spPr bwMode="auto">
            <a:xfrm>
              <a:off x="3309" y="180"/>
              <a:ext cx="0" cy="87"/>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5" name="Line 95">
              <a:extLst>
                <a:ext uri="{FF2B5EF4-FFF2-40B4-BE49-F238E27FC236}">
                  <a16:creationId xmlns:a16="http://schemas.microsoft.com/office/drawing/2014/main" id="{99024CBF-FCD6-4A8E-BA7C-78BC1EDB34FD}"/>
                </a:ext>
              </a:extLst>
            </p:cNvPr>
            <p:cNvSpPr>
              <a:spLocks noChangeShapeType="1"/>
            </p:cNvSpPr>
            <p:nvPr/>
          </p:nvSpPr>
          <p:spPr bwMode="auto">
            <a:xfrm>
              <a:off x="3975" y="183"/>
              <a:ext cx="0" cy="87"/>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6" name="Line 96">
              <a:extLst>
                <a:ext uri="{FF2B5EF4-FFF2-40B4-BE49-F238E27FC236}">
                  <a16:creationId xmlns:a16="http://schemas.microsoft.com/office/drawing/2014/main" id="{66A380D7-1B85-4605-81E3-9387F88BE84E}"/>
                </a:ext>
              </a:extLst>
            </p:cNvPr>
            <p:cNvSpPr>
              <a:spLocks noChangeShapeType="1"/>
            </p:cNvSpPr>
            <p:nvPr/>
          </p:nvSpPr>
          <p:spPr bwMode="auto">
            <a:xfrm>
              <a:off x="4578" y="183"/>
              <a:ext cx="0" cy="87"/>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7" name="Line 97">
              <a:extLst>
                <a:ext uri="{FF2B5EF4-FFF2-40B4-BE49-F238E27FC236}">
                  <a16:creationId xmlns:a16="http://schemas.microsoft.com/office/drawing/2014/main" id="{4874A122-B016-4D90-8EFE-37BDB512A547}"/>
                </a:ext>
              </a:extLst>
            </p:cNvPr>
            <p:cNvSpPr>
              <a:spLocks noChangeShapeType="1"/>
            </p:cNvSpPr>
            <p:nvPr/>
          </p:nvSpPr>
          <p:spPr bwMode="auto">
            <a:xfrm>
              <a:off x="5289" y="180"/>
              <a:ext cx="0" cy="87"/>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Tree>
    <p:extLst>
      <p:ext uri="{BB962C8B-B14F-4D97-AF65-F5344CB8AC3E}">
        <p14:creationId xmlns:p14="http://schemas.microsoft.com/office/powerpoint/2010/main" val="14256444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33"/>
                                        </p:tgtEl>
                                      </p:cBhvr>
                                    </p:animEffect>
                                    <p:set>
                                      <p:cBhvr>
                                        <p:cTn id="7" dur="1" fill="hold">
                                          <p:stCondLst>
                                            <p:cond delay="499"/>
                                          </p:stCondLst>
                                        </p:cTn>
                                        <p:tgtEl>
                                          <p:spTgt spid="3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1" fill="hold" grpId="0" nodeType="clickEffect">
                                  <p:stCondLst>
                                    <p:cond delay="0"/>
                                  </p:stCondLst>
                                  <p:childTnLst>
                                    <p:animEffect transition="out" filter="wipe(up)">
                                      <p:cBhvr>
                                        <p:cTn id="11" dur="500"/>
                                        <p:tgtEl>
                                          <p:spTgt spid="34"/>
                                        </p:tgtEl>
                                      </p:cBhvr>
                                    </p:animEffect>
                                    <p:set>
                                      <p:cBhvr>
                                        <p:cTn id="12" dur="1" fill="hold">
                                          <p:stCondLst>
                                            <p:cond delay="499"/>
                                          </p:stCondLst>
                                        </p:cTn>
                                        <p:tgtEl>
                                          <p:spTgt spid="3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1" fill="hold" grpId="0" nodeType="clickEffect">
                                  <p:stCondLst>
                                    <p:cond delay="0"/>
                                  </p:stCondLst>
                                  <p:childTnLst>
                                    <p:animEffect transition="out" filter="wipe(up)">
                                      <p:cBhvr>
                                        <p:cTn id="16" dur="500"/>
                                        <p:tgtEl>
                                          <p:spTgt spid="35"/>
                                        </p:tgtEl>
                                      </p:cBhvr>
                                    </p:animEffect>
                                    <p:set>
                                      <p:cBhvr>
                                        <p:cTn id="17" dur="1" fill="hold">
                                          <p:stCondLst>
                                            <p:cond delay="499"/>
                                          </p:stCondLst>
                                        </p:cTn>
                                        <p:tgtEl>
                                          <p:spTgt spid="3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1" fill="hold" grpId="0" nodeType="clickEffect">
                                  <p:stCondLst>
                                    <p:cond delay="0"/>
                                  </p:stCondLst>
                                  <p:childTnLst>
                                    <p:animEffect transition="out" filter="wipe(up)">
                                      <p:cBhvr>
                                        <p:cTn id="21" dur="500"/>
                                        <p:tgtEl>
                                          <p:spTgt spid="36"/>
                                        </p:tgtEl>
                                      </p:cBhvr>
                                    </p:animEffect>
                                    <p:set>
                                      <p:cBhvr>
                                        <p:cTn id="22"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18919A-2607-4F62-83F3-BE60826D9F21}"/>
              </a:ext>
            </a:extLst>
          </p:cNvPr>
          <p:cNvSpPr>
            <a:spLocks noGrp="1"/>
          </p:cNvSpPr>
          <p:nvPr>
            <p:ph type="title"/>
          </p:nvPr>
        </p:nvSpPr>
        <p:spPr/>
        <p:txBody>
          <a:bodyPr/>
          <a:lstStyle/>
          <a:p>
            <a:r>
              <a:rPr lang="zh-CN" altLang="en-US" dirty="0"/>
              <a:t>链路层介绍</a:t>
            </a:r>
          </a:p>
        </p:txBody>
      </p:sp>
      <p:sp>
        <p:nvSpPr>
          <p:cNvPr id="4" name="灯片编号占位符 3">
            <a:extLst>
              <a:ext uri="{FF2B5EF4-FFF2-40B4-BE49-F238E27FC236}">
                <a16:creationId xmlns:a16="http://schemas.microsoft.com/office/drawing/2014/main" id="{3C5D092A-96A8-4D52-9983-17AA9704BA54}"/>
              </a:ext>
            </a:extLst>
          </p:cNvPr>
          <p:cNvSpPr>
            <a:spLocks noGrp="1"/>
          </p:cNvSpPr>
          <p:nvPr>
            <p:ph type="sldNum" sz="quarter" idx="12"/>
          </p:nvPr>
        </p:nvSpPr>
        <p:spPr/>
        <p:txBody>
          <a:bodyPr/>
          <a:lstStyle/>
          <a:p>
            <a:fld id="{E3FA5FAF-8A25-4B6E-94B7-5CA30A873E9A}" type="slidenum">
              <a:rPr lang="zh-CN" altLang="en-US" smtClean="0"/>
              <a:pPr/>
              <a:t>3</a:t>
            </a:fld>
            <a:endParaRPr lang="zh-CN" altLang="en-US"/>
          </a:p>
        </p:txBody>
      </p:sp>
      <p:sp>
        <p:nvSpPr>
          <p:cNvPr id="5" name="Freeform 415">
            <a:extLst>
              <a:ext uri="{FF2B5EF4-FFF2-40B4-BE49-F238E27FC236}">
                <a16:creationId xmlns:a16="http://schemas.microsoft.com/office/drawing/2014/main" id="{833EB1AA-CC27-41DD-A031-1C54CEB494C5}"/>
              </a:ext>
            </a:extLst>
          </p:cNvPr>
          <p:cNvSpPr>
            <a:spLocks/>
          </p:cNvSpPr>
          <p:nvPr/>
        </p:nvSpPr>
        <p:spPr bwMode="auto">
          <a:xfrm>
            <a:off x="7004050" y="3527425"/>
            <a:ext cx="1314450" cy="674688"/>
          </a:xfrm>
          <a:custGeom>
            <a:avLst/>
            <a:gdLst>
              <a:gd name="T0" fmla="*/ 2147483647 w 828"/>
              <a:gd name="T1" fmla="*/ 2147483647 h 425"/>
              <a:gd name="T2" fmla="*/ 2147483647 w 828"/>
              <a:gd name="T3" fmla="*/ 2147483647 h 425"/>
              <a:gd name="T4" fmla="*/ 2147483647 w 828"/>
              <a:gd name="T5" fmla="*/ 2147483647 h 425"/>
              <a:gd name="T6" fmla="*/ 2147483647 w 828"/>
              <a:gd name="T7" fmla="*/ 2147483647 h 425"/>
              <a:gd name="T8" fmla="*/ 2147483647 w 828"/>
              <a:gd name="T9" fmla="*/ 2147483647 h 425"/>
              <a:gd name="T10" fmla="*/ 2147483647 w 828"/>
              <a:gd name="T11" fmla="*/ 2147483647 h 425"/>
              <a:gd name="T12" fmla="*/ 2147483647 w 828"/>
              <a:gd name="T13" fmla="*/ 2147483647 h 425"/>
              <a:gd name="T14" fmla="*/ 2147483647 w 828"/>
              <a:gd name="T15" fmla="*/ 2147483647 h 425"/>
              <a:gd name="T16" fmla="*/ 2147483647 w 828"/>
              <a:gd name="T17" fmla="*/ 2147483647 h 425"/>
              <a:gd name="T18" fmla="*/ 2147483647 w 828"/>
              <a:gd name="T19" fmla="*/ 2147483647 h 425"/>
              <a:gd name="T20" fmla="*/ 2147483647 w 828"/>
              <a:gd name="T21" fmla="*/ 2147483647 h 425"/>
              <a:gd name="T22" fmla="*/ 2147483647 w 828"/>
              <a:gd name="T23" fmla="*/ 2147483647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00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6" name="Freeform 416">
            <a:extLst>
              <a:ext uri="{FF2B5EF4-FFF2-40B4-BE49-F238E27FC236}">
                <a16:creationId xmlns:a16="http://schemas.microsoft.com/office/drawing/2014/main" id="{7DC4F652-F44A-4ADF-BD12-87B4845A20F0}"/>
              </a:ext>
            </a:extLst>
          </p:cNvPr>
          <p:cNvSpPr>
            <a:spLocks/>
          </p:cNvSpPr>
          <p:nvPr/>
        </p:nvSpPr>
        <p:spPr bwMode="auto">
          <a:xfrm>
            <a:off x="7023100" y="2017139"/>
            <a:ext cx="1730375" cy="1125538"/>
          </a:xfrm>
          <a:custGeom>
            <a:avLst/>
            <a:gdLst>
              <a:gd name="T0" fmla="*/ 2147483647 w 765"/>
              <a:gd name="T1" fmla="*/ 2147483647 h 459"/>
              <a:gd name="T2" fmla="*/ 2147483647 w 765"/>
              <a:gd name="T3" fmla="*/ 2147483647 h 459"/>
              <a:gd name="T4" fmla="*/ 2147483647 w 765"/>
              <a:gd name="T5" fmla="*/ 2147483647 h 459"/>
              <a:gd name="T6" fmla="*/ 2147483647 w 765"/>
              <a:gd name="T7" fmla="*/ 2147483647 h 459"/>
              <a:gd name="T8" fmla="*/ 2147483647 w 765"/>
              <a:gd name="T9" fmla="*/ 2147483647 h 459"/>
              <a:gd name="T10" fmla="*/ 2147483647 w 765"/>
              <a:gd name="T11" fmla="*/ 2147483647 h 459"/>
              <a:gd name="T12" fmla="*/ 2147483647 w 765"/>
              <a:gd name="T13" fmla="*/ 2147483647 h 459"/>
              <a:gd name="T14" fmla="*/ 2147483647 w 765"/>
              <a:gd name="T15" fmla="*/ 2147483647 h 459"/>
              <a:gd name="T16" fmla="*/ 2147483647 w 765"/>
              <a:gd name="T17" fmla="*/ 2147483647 h 459"/>
              <a:gd name="T18" fmla="*/ 2147483647 w 765"/>
              <a:gd name="T19" fmla="*/ 2147483647 h 459"/>
              <a:gd name="T20" fmla="*/ 2147483647 w 765"/>
              <a:gd name="T21" fmla="*/ 2147483647 h 459"/>
              <a:gd name="T22" fmla="*/ 2147483647 w 765"/>
              <a:gd name="T23" fmla="*/ 2147483647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00CCFF"/>
              </a:gs>
              <a:gs pos="100000">
                <a:schemeClr val="bg1"/>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 name="Freeform 417">
            <a:extLst>
              <a:ext uri="{FF2B5EF4-FFF2-40B4-BE49-F238E27FC236}">
                <a16:creationId xmlns:a16="http://schemas.microsoft.com/office/drawing/2014/main" id="{9FD94F4D-C874-4EDF-8116-FCC2CA1AB87F}"/>
              </a:ext>
            </a:extLst>
          </p:cNvPr>
          <p:cNvSpPr>
            <a:spLocks/>
          </p:cNvSpPr>
          <p:nvPr/>
        </p:nvSpPr>
        <p:spPr bwMode="auto">
          <a:xfrm>
            <a:off x="5202238" y="1709738"/>
            <a:ext cx="1736725" cy="107156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grpSp>
        <p:nvGrpSpPr>
          <p:cNvPr id="8" name="Group 418">
            <a:extLst>
              <a:ext uri="{FF2B5EF4-FFF2-40B4-BE49-F238E27FC236}">
                <a16:creationId xmlns:a16="http://schemas.microsoft.com/office/drawing/2014/main" id="{CB70E87D-AEF5-40C1-AF01-B3A6F80A7A3C}"/>
              </a:ext>
            </a:extLst>
          </p:cNvPr>
          <p:cNvGrpSpPr>
            <a:grpSpLocks/>
          </p:cNvGrpSpPr>
          <p:nvPr/>
        </p:nvGrpSpPr>
        <p:grpSpPr bwMode="auto">
          <a:xfrm>
            <a:off x="5278438" y="2974975"/>
            <a:ext cx="1458912" cy="933450"/>
            <a:chOff x="2889" y="1631"/>
            <a:chExt cx="980" cy="743"/>
          </a:xfrm>
        </p:grpSpPr>
        <p:sp>
          <p:nvSpPr>
            <p:cNvPr id="9" name="Rectangle 419">
              <a:extLst>
                <a:ext uri="{FF2B5EF4-FFF2-40B4-BE49-F238E27FC236}">
                  <a16:creationId xmlns:a16="http://schemas.microsoft.com/office/drawing/2014/main" id="{AA142FE7-7760-4406-A9C5-3C668113759D}"/>
                </a:ext>
              </a:extLst>
            </p:cNvPr>
            <p:cNvSpPr>
              <a:spLocks noChangeArrowheads="1"/>
            </p:cNvSpPr>
            <p:nvPr/>
          </p:nvSpPr>
          <p:spPr bwMode="auto">
            <a:xfrm>
              <a:off x="3046" y="1841"/>
              <a:ext cx="663" cy="533"/>
            </a:xfrm>
            <a:prstGeom prst="rect">
              <a:avLst/>
            </a:prstGeom>
            <a:solidFill>
              <a:srgbClr val="00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p>
          </p:txBody>
        </p:sp>
        <p:sp>
          <p:nvSpPr>
            <p:cNvPr id="10" name="AutoShape 420">
              <a:extLst>
                <a:ext uri="{FF2B5EF4-FFF2-40B4-BE49-F238E27FC236}">
                  <a16:creationId xmlns:a16="http://schemas.microsoft.com/office/drawing/2014/main" id="{825B4EE2-4A7D-4F63-94DD-1A307E9C110D}"/>
                </a:ext>
              </a:extLst>
            </p:cNvPr>
            <p:cNvSpPr>
              <a:spLocks noChangeArrowheads="1"/>
            </p:cNvSpPr>
            <p:nvPr/>
          </p:nvSpPr>
          <p:spPr bwMode="auto">
            <a:xfrm>
              <a:off x="2889" y="1631"/>
              <a:ext cx="980" cy="253"/>
            </a:xfrm>
            <a:prstGeom prst="triangle">
              <a:avLst>
                <a:gd name="adj" fmla="val 50000"/>
              </a:avLst>
            </a:prstGeom>
            <a:solidFill>
              <a:srgbClr val="00C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endParaRPr lang="en-US" dirty="0">
                <a:solidFill>
                  <a:srgbClr val="00CCFF"/>
                </a:solidFill>
              </a:endParaRPr>
            </a:p>
          </p:txBody>
        </p:sp>
      </p:grpSp>
      <p:sp>
        <p:nvSpPr>
          <p:cNvPr id="11" name="Line 421">
            <a:extLst>
              <a:ext uri="{FF2B5EF4-FFF2-40B4-BE49-F238E27FC236}">
                <a16:creationId xmlns:a16="http://schemas.microsoft.com/office/drawing/2014/main" id="{D2C72849-FD08-4AFA-AE61-6B5438240633}"/>
              </a:ext>
            </a:extLst>
          </p:cNvPr>
          <p:cNvSpPr>
            <a:spLocks noChangeShapeType="1"/>
          </p:cNvSpPr>
          <p:nvPr/>
        </p:nvSpPr>
        <p:spPr bwMode="auto">
          <a:xfrm>
            <a:off x="7396163" y="3813175"/>
            <a:ext cx="163512" cy="120650"/>
          </a:xfrm>
          <a:prstGeom prst="line">
            <a:avLst/>
          </a:prstGeom>
          <a:noFill/>
          <a:ln w="25400">
            <a:solidFill>
              <a:srgbClr val="CC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2" name="Line 422">
            <a:extLst>
              <a:ext uri="{FF2B5EF4-FFF2-40B4-BE49-F238E27FC236}">
                <a16:creationId xmlns:a16="http://schemas.microsoft.com/office/drawing/2014/main" id="{8FE36370-63A9-4D71-AA9F-D3474CE27B51}"/>
              </a:ext>
            </a:extLst>
          </p:cNvPr>
          <p:cNvSpPr>
            <a:spLocks noChangeShapeType="1"/>
          </p:cNvSpPr>
          <p:nvPr/>
        </p:nvSpPr>
        <p:spPr bwMode="auto">
          <a:xfrm>
            <a:off x="7493000" y="3733800"/>
            <a:ext cx="279400" cy="0"/>
          </a:xfrm>
          <a:prstGeom prst="line">
            <a:avLst/>
          </a:prstGeom>
          <a:noFill/>
          <a:ln w="25400">
            <a:solidFill>
              <a:srgbClr val="CC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3" name="Line 423">
            <a:extLst>
              <a:ext uri="{FF2B5EF4-FFF2-40B4-BE49-F238E27FC236}">
                <a16:creationId xmlns:a16="http://schemas.microsoft.com/office/drawing/2014/main" id="{4A473339-FFC4-4AA8-9186-E3204B8B97E8}"/>
              </a:ext>
            </a:extLst>
          </p:cNvPr>
          <p:cNvSpPr>
            <a:spLocks noChangeShapeType="1"/>
          </p:cNvSpPr>
          <p:nvPr/>
        </p:nvSpPr>
        <p:spPr bwMode="auto">
          <a:xfrm flipV="1">
            <a:off x="7729538" y="3819525"/>
            <a:ext cx="134937" cy="104775"/>
          </a:xfrm>
          <a:prstGeom prst="line">
            <a:avLst/>
          </a:prstGeom>
          <a:noFill/>
          <a:ln w="25400">
            <a:solidFill>
              <a:srgbClr val="CC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4" name="Line 424">
            <a:extLst>
              <a:ext uri="{FF2B5EF4-FFF2-40B4-BE49-F238E27FC236}">
                <a16:creationId xmlns:a16="http://schemas.microsoft.com/office/drawing/2014/main" id="{CF0F036C-F408-48A7-9D21-96F0ACEA8191}"/>
              </a:ext>
            </a:extLst>
          </p:cNvPr>
          <p:cNvSpPr>
            <a:spLocks noChangeShapeType="1"/>
          </p:cNvSpPr>
          <p:nvPr/>
        </p:nvSpPr>
        <p:spPr bwMode="auto">
          <a:xfrm>
            <a:off x="6427788" y="3740150"/>
            <a:ext cx="679450" cy="0"/>
          </a:xfrm>
          <a:prstGeom prst="line">
            <a:avLst/>
          </a:prstGeom>
          <a:noFill/>
          <a:ln w="25400">
            <a:solidFill>
              <a:srgbClr val="CC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5" name="Line 425">
            <a:extLst>
              <a:ext uri="{FF2B5EF4-FFF2-40B4-BE49-F238E27FC236}">
                <a16:creationId xmlns:a16="http://schemas.microsoft.com/office/drawing/2014/main" id="{D48A2029-DC98-4F6E-AA19-14BD4795A7D4}"/>
              </a:ext>
            </a:extLst>
          </p:cNvPr>
          <p:cNvSpPr>
            <a:spLocks noChangeShapeType="1"/>
          </p:cNvSpPr>
          <p:nvPr/>
        </p:nvSpPr>
        <p:spPr bwMode="auto">
          <a:xfrm>
            <a:off x="6723063" y="2587625"/>
            <a:ext cx="509587" cy="3175"/>
          </a:xfrm>
          <a:prstGeom prst="line">
            <a:avLst/>
          </a:prstGeom>
          <a:noFill/>
          <a:ln w="25400">
            <a:solidFill>
              <a:srgbClr val="CC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6" name="Freeform 427">
            <a:extLst>
              <a:ext uri="{FF2B5EF4-FFF2-40B4-BE49-F238E27FC236}">
                <a16:creationId xmlns:a16="http://schemas.microsoft.com/office/drawing/2014/main" id="{A4530CEB-D12D-4527-8A0A-22837AC12F74}"/>
              </a:ext>
            </a:extLst>
          </p:cNvPr>
          <p:cNvSpPr>
            <a:spLocks/>
          </p:cNvSpPr>
          <p:nvPr/>
        </p:nvSpPr>
        <p:spPr bwMode="auto">
          <a:xfrm>
            <a:off x="5497513" y="4378325"/>
            <a:ext cx="3079750" cy="1665288"/>
          </a:xfrm>
          <a:custGeom>
            <a:avLst/>
            <a:gdLst>
              <a:gd name="T0" fmla="*/ 2147483647 w 1940"/>
              <a:gd name="T1" fmla="*/ 2147483647 h 1049"/>
              <a:gd name="T2" fmla="*/ 2147483647 w 1940"/>
              <a:gd name="T3" fmla="*/ 2147483647 h 1049"/>
              <a:gd name="T4" fmla="*/ 2147483647 w 1940"/>
              <a:gd name="T5" fmla="*/ 2147483647 h 1049"/>
              <a:gd name="T6" fmla="*/ 2147483647 w 1940"/>
              <a:gd name="T7" fmla="*/ 2147483647 h 1049"/>
              <a:gd name="T8" fmla="*/ 2147483647 w 1940"/>
              <a:gd name="T9" fmla="*/ 2147483647 h 1049"/>
              <a:gd name="T10" fmla="*/ 2147483647 w 1940"/>
              <a:gd name="T11" fmla="*/ 2147483647 h 1049"/>
              <a:gd name="T12" fmla="*/ 2147483647 w 1940"/>
              <a:gd name="T13" fmla="*/ 2147483647 h 1049"/>
              <a:gd name="T14" fmla="*/ 2147483647 w 1940"/>
              <a:gd name="T15" fmla="*/ 2147483647 h 1049"/>
              <a:gd name="T16" fmla="*/ 2147483647 w 1940"/>
              <a:gd name="T17" fmla="*/ 2147483647 h 1049"/>
              <a:gd name="T18" fmla="*/ 2147483647 w 1940"/>
              <a:gd name="T19" fmla="*/ 2147483647 h 1049"/>
              <a:gd name="T20" fmla="*/ 2147483647 w 1940"/>
              <a:gd name="T21" fmla="*/ 2147483647 h 1049"/>
              <a:gd name="T22" fmla="*/ 2147483647 w 1940"/>
              <a:gd name="T23" fmla="*/ 2147483647 h 1049"/>
              <a:gd name="T24" fmla="*/ 2147483647 w 1940"/>
              <a:gd name="T25" fmla="*/ 2147483647 h 1049"/>
              <a:gd name="T26" fmla="*/ 2147483647 w 1940"/>
              <a:gd name="T27" fmla="*/ 2147483647 h 1049"/>
              <a:gd name="T28" fmla="*/ 2147483647 w 1940"/>
              <a:gd name="T29" fmla="*/ 2147483647 h 1049"/>
              <a:gd name="T30" fmla="*/ 2147483647 w 1940"/>
              <a:gd name="T31" fmla="*/ 2147483647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00CC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7" name="Line 428">
            <a:extLst>
              <a:ext uri="{FF2B5EF4-FFF2-40B4-BE49-F238E27FC236}">
                <a16:creationId xmlns:a16="http://schemas.microsoft.com/office/drawing/2014/main" id="{F9439486-FA30-4B10-BDB1-2054DF0AEA2A}"/>
              </a:ext>
            </a:extLst>
          </p:cNvPr>
          <p:cNvSpPr>
            <a:spLocks noChangeShapeType="1"/>
          </p:cNvSpPr>
          <p:nvPr/>
        </p:nvSpPr>
        <p:spPr bwMode="auto">
          <a:xfrm rot="16200000">
            <a:off x="7845425" y="5159376"/>
            <a:ext cx="523875" cy="139700"/>
          </a:xfrm>
          <a:prstGeom prst="line">
            <a:avLst/>
          </a:prstGeom>
          <a:noFill/>
          <a:ln w="25400">
            <a:solidFill>
              <a:srgbClr val="CC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8" name="Line 429">
            <a:extLst>
              <a:ext uri="{FF2B5EF4-FFF2-40B4-BE49-F238E27FC236}">
                <a16:creationId xmlns:a16="http://schemas.microsoft.com/office/drawing/2014/main" id="{BC5BC0A0-C0EA-4E24-8920-145F3866538A}"/>
              </a:ext>
            </a:extLst>
          </p:cNvPr>
          <p:cNvSpPr>
            <a:spLocks noChangeShapeType="1"/>
          </p:cNvSpPr>
          <p:nvPr/>
        </p:nvSpPr>
        <p:spPr bwMode="auto">
          <a:xfrm rot="5400000" flipV="1">
            <a:off x="7991475" y="5440363"/>
            <a:ext cx="3175" cy="85725"/>
          </a:xfrm>
          <a:prstGeom prst="line">
            <a:avLst/>
          </a:prstGeom>
          <a:noFill/>
          <a:ln w="1270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9" name="Line 430">
            <a:extLst>
              <a:ext uri="{FF2B5EF4-FFF2-40B4-BE49-F238E27FC236}">
                <a16:creationId xmlns:a16="http://schemas.microsoft.com/office/drawing/2014/main" id="{29E52AAC-284E-441B-955E-04AA4B66E9A4}"/>
              </a:ext>
            </a:extLst>
          </p:cNvPr>
          <p:cNvSpPr>
            <a:spLocks noChangeShapeType="1"/>
          </p:cNvSpPr>
          <p:nvPr/>
        </p:nvSpPr>
        <p:spPr bwMode="auto">
          <a:xfrm rot="16200000" flipH="1">
            <a:off x="8207749" y="5085976"/>
            <a:ext cx="8249" cy="183622"/>
          </a:xfrm>
          <a:prstGeom prst="line">
            <a:avLst/>
          </a:prstGeom>
          <a:noFill/>
          <a:ln w="25400">
            <a:solidFill>
              <a:srgbClr val="CC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20" name="Line 431">
            <a:extLst>
              <a:ext uri="{FF2B5EF4-FFF2-40B4-BE49-F238E27FC236}">
                <a16:creationId xmlns:a16="http://schemas.microsoft.com/office/drawing/2014/main" id="{1220B094-35DA-462A-9531-64F8B4D8F3F3}"/>
              </a:ext>
            </a:extLst>
          </p:cNvPr>
          <p:cNvSpPr>
            <a:spLocks noChangeShapeType="1"/>
          </p:cNvSpPr>
          <p:nvPr/>
        </p:nvSpPr>
        <p:spPr bwMode="auto">
          <a:xfrm>
            <a:off x="7358063" y="4697413"/>
            <a:ext cx="390525" cy="184150"/>
          </a:xfrm>
          <a:prstGeom prst="line">
            <a:avLst/>
          </a:prstGeom>
          <a:noFill/>
          <a:ln w="25400">
            <a:solidFill>
              <a:srgbClr val="CC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21" name="Line 432">
            <a:extLst>
              <a:ext uri="{FF2B5EF4-FFF2-40B4-BE49-F238E27FC236}">
                <a16:creationId xmlns:a16="http://schemas.microsoft.com/office/drawing/2014/main" id="{DDCD7BA7-7263-4DC9-9819-8DC5057DDF03}"/>
              </a:ext>
            </a:extLst>
          </p:cNvPr>
          <p:cNvSpPr>
            <a:spLocks noChangeShapeType="1"/>
          </p:cNvSpPr>
          <p:nvPr/>
        </p:nvSpPr>
        <p:spPr bwMode="auto">
          <a:xfrm flipV="1">
            <a:off x="6737350" y="4684713"/>
            <a:ext cx="322263" cy="198437"/>
          </a:xfrm>
          <a:prstGeom prst="line">
            <a:avLst/>
          </a:prstGeom>
          <a:noFill/>
          <a:ln w="25400">
            <a:solidFill>
              <a:srgbClr val="CC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22" name="Line 433">
            <a:extLst>
              <a:ext uri="{FF2B5EF4-FFF2-40B4-BE49-F238E27FC236}">
                <a16:creationId xmlns:a16="http://schemas.microsoft.com/office/drawing/2014/main" id="{7808D7F6-901F-48C6-9241-4EA6A7324868}"/>
              </a:ext>
            </a:extLst>
          </p:cNvPr>
          <p:cNvSpPr>
            <a:spLocks noChangeShapeType="1"/>
          </p:cNvSpPr>
          <p:nvPr/>
        </p:nvSpPr>
        <p:spPr bwMode="auto">
          <a:xfrm flipV="1">
            <a:off x="6780213" y="4976813"/>
            <a:ext cx="971550" cy="0"/>
          </a:xfrm>
          <a:prstGeom prst="line">
            <a:avLst/>
          </a:prstGeom>
          <a:noFill/>
          <a:ln w="25400">
            <a:solidFill>
              <a:srgbClr val="CC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23" name="Line 435">
            <a:extLst>
              <a:ext uri="{FF2B5EF4-FFF2-40B4-BE49-F238E27FC236}">
                <a16:creationId xmlns:a16="http://schemas.microsoft.com/office/drawing/2014/main" id="{F2890159-7985-407B-B06B-482889851386}"/>
              </a:ext>
            </a:extLst>
          </p:cNvPr>
          <p:cNvSpPr>
            <a:spLocks noChangeShapeType="1"/>
          </p:cNvSpPr>
          <p:nvPr/>
        </p:nvSpPr>
        <p:spPr bwMode="auto">
          <a:xfrm>
            <a:off x="6100763" y="4773613"/>
            <a:ext cx="263525" cy="85725"/>
          </a:xfrm>
          <a:prstGeom prst="line">
            <a:avLst/>
          </a:prstGeom>
          <a:noFill/>
          <a:ln w="25400">
            <a:solidFill>
              <a:srgbClr val="CC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24" name="Line 436">
            <a:extLst>
              <a:ext uri="{FF2B5EF4-FFF2-40B4-BE49-F238E27FC236}">
                <a16:creationId xmlns:a16="http://schemas.microsoft.com/office/drawing/2014/main" id="{2F471DDA-00E6-489F-9FD3-C1F82319392F}"/>
              </a:ext>
            </a:extLst>
          </p:cNvPr>
          <p:cNvSpPr>
            <a:spLocks noChangeShapeType="1"/>
          </p:cNvSpPr>
          <p:nvPr/>
        </p:nvSpPr>
        <p:spPr bwMode="auto">
          <a:xfrm flipV="1">
            <a:off x="5841999" y="4952398"/>
            <a:ext cx="548981" cy="157765"/>
          </a:xfrm>
          <a:prstGeom prst="line">
            <a:avLst/>
          </a:prstGeom>
          <a:noFill/>
          <a:ln w="25400">
            <a:solidFill>
              <a:srgbClr val="CC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25" name="Line 439">
            <a:extLst>
              <a:ext uri="{FF2B5EF4-FFF2-40B4-BE49-F238E27FC236}">
                <a16:creationId xmlns:a16="http://schemas.microsoft.com/office/drawing/2014/main" id="{E48525EB-95B0-4BA2-A424-4B03AF55EA2E}"/>
              </a:ext>
            </a:extLst>
          </p:cNvPr>
          <p:cNvSpPr>
            <a:spLocks noChangeShapeType="1"/>
          </p:cNvSpPr>
          <p:nvPr/>
        </p:nvSpPr>
        <p:spPr bwMode="auto">
          <a:xfrm flipH="1">
            <a:off x="6278768" y="5070474"/>
            <a:ext cx="131556" cy="244045"/>
          </a:xfrm>
          <a:prstGeom prst="line">
            <a:avLst/>
          </a:prstGeom>
          <a:noFill/>
          <a:ln w="25400">
            <a:solidFill>
              <a:srgbClr val="CC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26" name="Line 440">
            <a:extLst>
              <a:ext uri="{FF2B5EF4-FFF2-40B4-BE49-F238E27FC236}">
                <a16:creationId xmlns:a16="http://schemas.microsoft.com/office/drawing/2014/main" id="{D5CDAD66-1435-492C-BC97-89A81BD75AD4}"/>
              </a:ext>
            </a:extLst>
          </p:cNvPr>
          <p:cNvSpPr>
            <a:spLocks noChangeShapeType="1"/>
          </p:cNvSpPr>
          <p:nvPr/>
        </p:nvSpPr>
        <p:spPr bwMode="auto">
          <a:xfrm flipH="1" flipV="1">
            <a:off x="6595002" y="5008500"/>
            <a:ext cx="67735" cy="261999"/>
          </a:xfrm>
          <a:prstGeom prst="line">
            <a:avLst/>
          </a:prstGeom>
          <a:noFill/>
          <a:ln w="25400">
            <a:solidFill>
              <a:srgbClr val="CC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27" name="Line 441">
            <a:extLst>
              <a:ext uri="{FF2B5EF4-FFF2-40B4-BE49-F238E27FC236}">
                <a16:creationId xmlns:a16="http://schemas.microsoft.com/office/drawing/2014/main" id="{0CA7EB0F-A067-4E14-B278-7D383366C424}"/>
              </a:ext>
            </a:extLst>
          </p:cNvPr>
          <p:cNvSpPr>
            <a:spLocks noChangeShapeType="1"/>
          </p:cNvSpPr>
          <p:nvPr/>
        </p:nvSpPr>
        <p:spPr bwMode="auto">
          <a:xfrm>
            <a:off x="6691914" y="5003401"/>
            <a:ext cx="555024" cy="319487"/>
          </a:xfrm>
          <a:prstGeom prst="line">
            <a:avLst/>
          </a:prstGeom>
          <a:noFill/>
          <a:ln w="25400">
            <a:solidFill>
              <a:srgbClr val="CC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28" name="Line 443">
            <a:extLst>
              <a:ext uri="{FF2B5EF4-FFF2-40B4-BE49-F238E27FC236}">
                <a16:creationId xmlns:a16="http://schemas.microsoft.com/office/drawing/2014/main" id="{DB95205A-2A5C-40FB-8F60-9FF02460ECE9}"/>
              </a:ext>
            </a:extLst>
          </p:cNvPr>
          <p:cNvSpPr>
            <a:spLocks noChangeShapeType="1"/>
          </p:cNvSpPr>
          <p:nvPr/>
        </p:nvSpPr>
        <p:spPr bwMode="auto">
          <a:xfrm>
            <a:off x="6281738" y="3522663"/>
            <a:ext cx="0" cy="131762"/>
          </a:xfrm>
          <a:prstGeom prst="line">
            <a:avLst/>
          </a:prstGeom>
          <a:noFill/>
          <a:ln w="25400">
            <a:solidFill>
              <a:srgbClr val="CC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29" name="Line 444">
            <a:extLst>
              <a:ext uri="{FF2B5EF4-FFF2-40B4-BE49-F238E27FC236}">
                <a16:creationId xmlns:a16="http://schemas.microsoft.com/office/drawing/2014/main" id="{5F92F28B-046F-4AC7-92EB-4501334315DB}"/>
              </a:ext>
            </a:extLst>
          </p:cNvPr>
          <p:cNvSpPr>
            <a:spLocks noChangeShapeType="1"/>
          </p:cNvSpPr>
          <p:nvPr/>
        </p:nvSpPr>
        <p:spPr bwMode="auto">
          <a:xfrm flipV="1">
            <a:off x="7577138" y="2492375"/>
            <a:ext cx="123825" cy="87313"/>
          </a:xfrm>
          <a:prstGeom prst="line">
            <a:avLst/>
          </a:prstGeom>
          <a:noFill/>
          <a:ln w="25400">
            <a:solidFill>
              <a:srgbClr val="CC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30" name="Line 445">
            <a:extLst>
              <a:ext uri="{FF2B5EF4-FFF2-40B4-BE49-F238E27FC236}">
                <a16:creationId xmlns:a16="http://schemas.microsoft.com/office/drawing/2014/main" id="{CD3626CC-2AE2-4AC1-A995-0484BEB7784C}"/>
              </a:ext>
            </a:extLst>
          </p:cNvPr>
          <p:cNvSpPr>
            <a:spLocks noChangeShapeType="1"/>
          </p:cNvSpPr>
          <p:nvPr/>
        </p:nvSpPr>
        <p:spPr bwMode="auto">
          <a:xfrm>
            <a:off x="7405688" y="2675613"/>
            <a:ext cx="0" cy="82550"/>
          </a:xfrm>
          <a:prstGeom prst="line">
            <a:avLst/>
          </a:prstGeom>
          <a:noFill/>
          <a:ln w="25400">
            <a:solidFill>
              <a:srgbClr val="CC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31" name="Line 446">
            <a:extLst>
              <a:ext uri="{FF2B5EF4-FFF2-40B4-BE49-F238E27FC236}">
                <a16:creationId xmlns:a16="http://schemas.microsoft.com/office/drawing/2014/main" id="{1518B7CB-467A-42AD-B03F-54BB94A3FF41}"/>
              </a:ext>
            </a:extLst>
          </p:cNvPr>
          <p:cNvSpPr>
            <a:spLocks noChangeShapeType="1"/>
          </p:cNvSpPr>
          <p:nvPr/>
        </p:nvSpPr>
        <p:spPr bwMode="auto">
          <a:xfrm flipV="1">
            <a:off x="7577138" y="2562225"/>
            <a:ext cx="263525" cy="288925"/>
          </a:xfrm>
          <a:prstGeom prst="line">
            <a:avLst/>
          </a:prstGeom>
          <a:noFill/>
          <a:ln w="25400">
            <a:solidFill>
              <a:srgbClr val="CC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32" name="Line 447">
            <a:extLst>
              <a:ext uri="{FF2B5EF4-FFF2-40B4-BE49-F238E27FC236}">
                <a16:creationId xmlns:a16="http://schemas.microsoft.com/office/drawing/2014/main" id="{5BF636F5-C50C-4CF0-B2D2-7BC8D4D46D39}"/>
              </a:ext>
            </a:extLst>
          </p:cNvPr>
          <p:cNvSpPr>
            <a:spLocks noChangeShapeType="1"/>
          </p:cNvSpPr>
          <p:nvPr/>
        </p:nvSpPr>
        <p:spPr bwMode="auto">
          <a:xfrm>
            <a:off x="7942263" y="2560638"/>
            <a:ext cx="0" cy="196850"/>
          </a:xfrm>
          <a:prstGeom prst="line">
            <a:avLst/>
          </a:prstGeom>
          <a:noFill/>
          <a:ln w="25400">
            <a:solidFill>
              <a:srgbClr val="CC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33" name="Line 448">
            <a:extLst>
              <a:ext uri="{FF2B5EF4-FFF2-40B4-BE49-F238E27FC236}">
                <a16:creationId xmlns:a16="http://schemas.microsoft.com/office/drawing/2014/main" id="{66004F77-878E-46BB-95D0-4F69C54F1B89}"/>
              </a:ext>
            </a:extLst>
          </p:cNvPr>
          <p:cNvSpPr>
            <a:spLocks noChangeShapeType="1"/>
          </p:cNvSpPr>
          <p:nvPr/>
        </p:nvSpPr>
        <p:spPr bwMode="auto">
          <a:xfrm>
            <a:off x="7596188" y="2867025"/>
            <a:ext cx="188912" cy="0"/>
          </a:xfrm>
          <a:prstGeom prst="line">
            <a:avLst/>
          </a:prstGeom>
          <a:noFill/>
          <a:ln w="25400">
            <a:solidFill>
              <a:srgbClr val="CC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34" name="Line 449">
            <a:extLst>
              <a:ext uri="{FF2B5EF4-FFF2-40B4-BE49-F238E27FC236}">
                <a16:creationId xmlns:a16="http://schemas.microsoft.com/office/drawing/2014/main" id="{D3CDC5DC-9AFD-45F4-A185-BD84ED63B38B}"/>
              </a:ext>
            </a:extLst>
          </p:cNvPr>
          <p:cNvSpPr>
            <a:spLocks noChangeShapeType="1"/>
          </p:cNvSpPr>
          <p:nvPr/>
        </p:nvSpPr>
        <p:spPr bwMode="auto">
          <a:xfrm flipV="1">
            <a:off x="5891213" y="3733800"/>
            <a:ext cx="168275" cy="3175"/>
          </a:xfrm>
          <a:prstGeom prst="line">
            <a:avLst/>
          </a:prstGeom>
          <a:noFill/>
          <a:ln w="25400">
            <a:solidFill>
              <a:srgbClr val="CC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35" name="Line 450">
            <a:extLst>
              <a:ext uri="{FF2B5EF4-FFF2-40B4-BE49-F238E27FC236}">
                <a16:creationId xmlns:a16="http://schemas.microsoft.com/office/drawing/2014/main" id="{0C206FC7-1CE6-4518-AD49-902E8CB2F088}"/>
              </a:ext>
            </a:extLst>
          </p:cNvPr>
          <p:cNvSpPr>
            <a:spLocks noChangeShapeType="1"/>
          </p:cNvSpPr>
          <p:nvPr/>
        </p:nvSpPr>
        <p:spPr bwMode="auto">
          <a:xfrm>
            <a:off x="8150225" y="2857500"/>
            <a:ext cx="177800" cy="0"/>
          </a:xfrm>
          <a:prstGeom prst="line">
            <a:avLst/>
          </a:prstGeom>
          <a:noFill/>
          <a:ln w="25400">
            <a:solidFill>
              <a:srgbClr val="CC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36" name="Line 451">
            <a:extLst>
              <a:ext uri="{FF2B5EF4-FFF2-40B4-BE49-F238E27FC236}">
                <a16:creationId xmlns:a16="http://schemas.microsoft.com/office/drawing/2014/main" id="{C79F7FE2-5E1C-4B19-B55F-FB3E5547732F}"/>
              </a:ext>
            </a:extLst>
          </p:cNvPr>
          <p:cNvSpPr>
            <a:spLocks noChangeShapeType="1"/>
          </p:cNvSpPr>
          <p:nvPr/>
        </p:nvSpPr>
        <p:spPr bwMode="auto">
          <a:xfrm flipH="1">
            <a:off x="7296150" y="2933700"/>
            <a:ext cx="98425" cy="704850"/>
          </a:xfrm>
          <a:prstGeom prst="line">
            <a:avLst/>
          </a:prstGeom>
          <a:noFill/>
          <a:ln w="25400">
            <a:solidFill>
              <a:srgbClr val="CC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37" name="Line 452">
            <a:extLst>
              <a:ext uri="{FF2B5EF4-FFF2-40B4-BE49-F238E27FC236}">
                <a16:creationId xmlns:a16="http://schemas.microsoft.com/office/drawing/2014/main" id="{1BFEEC70-8B55-4F53-856C-3C1D5F3292F5}"/>
              </a:ext>
            </a:extLst>
          </p:cNvPr>
          <p:cNvSpPr>
            <a:spLocks noChangeShapeType="1"/>
          </p:cNvSpPr>
          <p:nvPr/>
        </p:nvSpPr>
        <p:spPr bwMode="auto">
          <a:xfrm flipH="1">
            <a:off x="7888288" y="2933700"/>
            <a:ext cx="111125" cy="727075"/>
          </a:xfrm>
          <a:prstGeom prst="line">
            <a:avLst/>
          </a:prstGeom>
          <a:noFill/>
          <a:ln w="25400">
            <a:solidFill>
              <a:srgbClr val="CC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38" name="Line 541">
            <a:extLst>
              <a:ext uri="{FF2B5EF4-FFF2-40B4-BE49-F238E27FC236}">
                <a16:creationId xmlns:a16="http://schemas.microsoft.com/office/drawing/2014/main" id="{0589C306-9DD5-4552-A20B-5805A2312FF4}"/>
              </a:ext>
            </a:extLst>
          </p:cNvPr>
          <p:cNvSpPr>
            <a:spLocks noChangeShapeType="1"/>
          </p:cNvSpPr>
          <p:nvPr/>
        </p:nvSpPr>
        <p:spPr bwMode="auto">
          <a:xfrm flipV="1">
            <a:off x="7272338" y="4075113"/>
            <a:ext cx="227012" cy="436562"/>
          </a:xfrm>
          <a:prstGeom prst="line">
            <a:avLst/>
          </a:prstGeom>
          <a:noFill/>
          <a:ln w="25400">
            <a:solidFill>
              <a:srgbClr val="CC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nvGrpSpPr>
          <p:cNvPr id="39" name="Group 590">
            <a:extLst>
              <a:ext uri="{FF2B5EF4-FFF2-40B4-BE49-F238E27FC236}">
                <a16:creationId xmlns:a16="http://schemas.microsoft.com/office/drawing/2014/main" id="{D3C73D25-B2B8-47B6-A8DA-CD71AB4BBB83}"/>
              </a:ext>
            </a:extLst>
          </p:cNvPr>
          <p:cNvGrpSpPr>
            <a:grpSpLocks/>
          </p:cNvGrpSpPr>
          <p:nvPr/>
        </p:nvGrpSpPr>
        <p:grpSpPr bwMode="auto">
          <a:xfrm flipH="1">
            <a:off x="5775325" y="4533900"/>
            <a:ext cx="414337" cy="373063"/>
            <a:chOff x="2839" y="3501"/>
            <a:chExt cx="755" cy="803"/>
          </a:xfrm>
        </p:grpSpPr>
        <p:pic>
          <p:nvPicPr>
            <p:cNvPr id="40" name="Picture 591" descr="desktop_computer_stylized_medium">
              <a:extLst>
                <a:ext uri="{FF2B5EF4-FFF2-40B4-BE49-F238E27FC236}">
                  <a16:creationId xmlns:a16="http://schemas.microsoft.com/office/drawing/2014/main" id="{175B2993-321C-46B2-A06F-A98F00609A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 name="Freeform 592">
              <a:extLst>
                <a:ext uri="{FF2B5EF4-FFF2-40B4-BE49-F238E27FC236}">
                  <a16:creationId xmlns:a16="http://schemas.microsoft.com/office/drawing/2014/main" id="{17583657-29F0-4DA3-AE9C-E7D49C1C2AB5}"/>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 xmlns:a14="http://schemas.microsoft.com/office/drawing/2010/main" w="9525" cap="flat" cmpd="sng">
                  <a:solidFill>
                    <a:srgbClr val="000000"/>
                  </a:solidFill>
                  <a:prstDash val="solid"/>
                  <a:round/>
                  <a:headEnd/>
                  <a:tailEnd/>
                </a14:hiddenLine>
              </a:ext>
            </a:extLst>
          </p:spPr>
          <p:txBody>
            <a:bodyPr wrap="none"/>
            <a:lstStyle/>
            <a:p>
              <a:endParaRPr lang="en-US" dirty="0"/>
            </a:p>
          </p:txBody>
        </p:sp>
      </p:grpSp>
      <p:grpSp>
        <p:nvGrpSpPr>
          <p:cNvPr id="42" name="Group 593">
            <a:extLst>
              <a:ext uri="{FF2B5EF4-FFF2-40B4-BE49-F238E27FC236}">
                <a16:creationId xmlns:a16="http://schemas.microsoft.com/office/drawing/2014/main" id="{8C9EBE01-B253-47F2-9649-60E97BD0B005}"/>
              </a:ext>
            </a:extLst>
          </p:cNvPr>
          <p:cNvGrpSpPr>
            <a:grpSpLocks/>
          </p:cNvGrpSpPr>
          <p:nvPr/>
        </p:nvGrpSpPr>
        <p:grpSpPr bwMode="auto">
          <a:xfrm flipH="1">
            <a:off x="5457825" y="4954588"/>
            <a:ext cx="482600" cy="406400"/>
            <a:chOff x="2839" y="3501"/>
            <a:chExt cx="755" cy="803"/>
          </a:xfrm>
        </p:grpSpPr>
        <p:pic>
          <p:nvPicPr>
            <p:cNvPr id="43" name="Picture 594" descr="desktop_computer_stylized_medium">
              <a:extLst>
                <a:ext uri="{FF2B5EF4-FFF2-40B4-BE49-F238E27FC236}">
                  <a16:creationId xmlns:a16="http://schemas.microsoft.com/office/drawing/2014/main" id="{14390873-28D8-4F12-90A7-A5BED5E9E83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4" name="Freeform 595">
              <a:extLst>
                <a:ext uri="{FF2B5EF4-FFF2-40B4-BE49-F238E27FC236}">
                  <a16:creationId xmlns:a16="http://schemas.microsoft.com/office/drawing/2014/main" id="{201F3DE3-B470-42B2-BD58-70E116444928}"/>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 xmlns:a14="http://schemas.microsoft.com/office/drawing/2010/main" w="9525" cap="flat" cmpd="sng">
                  <a:solidFill>
                    <a:srgbClr val="000000"/>
                  </a:solidFill>
                  <a:prstDash val="solid"/>
                  <a:round/>
                  <a:headEnd/>
                  <a:tailEnd/>
                </a14:hiddenLine>
              </a:ext>
            </a:extLst>
          </p:spPr>
          <p:txBody>
            <a:bodyPr wrap="none"/>
            <a:lstStyle/>
            <a:p>
              <a:endParaRPr lang="en-US" dirty="0"/>
            </a:p>
          </p:txBody>
        </p:sp>
      </p:grpSp>
      <p:grpSp>
        <p:nvGrpSpPr>
          <p:cNvPr id="45" name="Group 596">
            <a:extLst>
              <a:ext uri="{FF2B5EF4-FFF2-40B4-BE49-F238E27FC236}">
                <a16:creationId xmlns:a16="http://schemas.microsoft.com/office/drawing/2014/main" id="{F8225F63-D14A-4DEF-A6E7-FC3D6C7F84ED}"/>
              </a:ext>
            </a:extLst>
          </p:cNvPr>
          <p:cNvGrpSpPr>
            <a:grpSpLocks/>
          </p:cNvGrpSpPr>
          <p:nvPr/>
        </p:nvGrpSpPr>
        <p:grpSpPr bwMode="auto">
          <a:xfrm flipH="1">
            <a:off x="5935663" y="5256213"/>
            <a:ext cx="427037" cy="349250"/>
            <a:chOff x="2839" y="3501"/>
            <a:chExt cx="755" cy="803"/>
          </a:xfrm>
        </p:grpSpPr>
        <p:pic>
          <p:nvPicPr>
            <p:cNvPr id="46" name="Picture 597" descr="desktop_computer_stylized_medium">
              <a:extLst>
                <a:ext uri="{FF2B5EF4-FFF2-40B4-BE49-F238E27FC236}">
                  <a16:creationId xmlns:a16="http://schemas.microsoft.com/office/drawing/2014/main" id="{02D5C554-0BB0-46F5-9FC7-8EBEE175F9E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7" name="Freeform 598">
              <a:extLst>
                <a:ext uri="{FF2B5EF4-FFF2-40B4-BE49-F238E27FC236}">
                  <a16:creationId xmlns:a16="http://schemas.microsoft.com/office/drawing/2014/main" id="{AAC1768E-316D-4FB7-8044-90C1C1E5D898}"/>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 xmlns:a14="http://schemas.microsoft.com/office/drawing/2010/main" w="9525" cap="flat" cmpd="sng">
                  <a:solidFill>
                    <a:srgbClr val="000000"/>
                  </a:solidFill>
                  <a:prstDash val="solid"/>
                  <a:round/>
                  <a:headEnd/>
                  <a:tailEnd/>
                </a14:hiddenLine>
              </a:ext>
            </a:extLst>
          </p:spPr>
          <p:txBody>
            <a:bodyPr wrap="none"/>
            <a:lstStyle/>
            <a:p>
              <a:endParaRPr lang="en-US" dirty="0"/>
            </a:p>
          </p:txBody>
        </p:sp>
      </p:grpSp>
      <p:grpSp>
        <p:nvGrpSpPr>
          <p:cNvPr id="48" name="Group 599">
            <a:extLst>
              <a:ext uri="{FF2B5EF4-FFF2-40B4-BE49-F238E27FC236}">
                <a16:creationId xmlns:a16="http://schemas.microsoft.com/office/drawing/2014/main" id="{70541D2D-439B-485F-AB2F-6F3A34D82E3F}"/>
              </a:ext>
            </a:extLst>
          </p:cNvPr>
          <p:cNvGrpSpPr>
            <a:grpSpLocks/>
          </p:cNvGrpSpPr>
          <p:nvPr/>
        </p:nvGrpSpPr>
        <p:grpSpPr bwMode="auto">
          <a:xfrm>
            <a:off x="6550025" y="5238750"/>
            <a:ext cx="427037" cy="350838"/>
            <a:chOff x="2839" y="3501"/>
            <a:chExt cx="755" cy="803"/>
          </a:xfrm>
        </p:grpSpPr>
        <p:pic>
          <p:nvPicPr>
            <p:cNvPr id="49" name="Picture 600" descr="desktop_computer_stylized_medium">
              <a:extLst>
                <a:ext uri="{FF2B5EF4-FFF2-40B4-BE49-F238E27FC236}">
                  <a16:creationId xmlns:a16="http://schemas.microsoft.com/office/drawing/2014/main" id="{6598DDFD-B2E9-422C-89B8-4137066A26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0" name="Freeform 601">
              <a:extLst>
                <a:ext uri="{FF2B5EF4-FFF2-40B4-BE49-F238E27FC236}">
                  <a16:creationId xmlns:a16="http://schemas.microsoft.com/office/drawing/2014/main" id="{A13A6CF1-9B89-4FC4-A9C9-135C4EDF842A}"/>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 xmlns:a14="http://schemas.microsoft.com/office/drawing/2010/main" w="9525" cap="flat" cmpd="sng">
                  <a:solidFill>
                    <a:srgbClr val="000000"/>
                  </a:solidFill>
                  <a:prstDash val="solid"/>
                  <a:round/>
                  <a:headEnd/>
                  <a:tailEnd/>
                </a14:hiddenLine>
              </a:ext>
            </a:extLst>
          </p:spPr>
          <p:txBody>
            <a:bodyPr wrap="none"/>
            <a:lstStyle/>
            <a:p>
              <a:endParaRPr lang="en-US" dirty="0"/>
            </a:p>
          </p:txBody>
        </p:sp>
      </p:grpSp>
      <p:pic>
        <p:nvPicPr>
          <p:cNvPr id="51" name="Picture 603" descr="car_icon_small">
            <a:extLst>
              <a:ext uri="{FF2B5EF4-FFF2-40B4-BE49-F238E27FC236}">
                <a16:creationId xmlns:a16="http://schemas.microsoft.com/office/drawing/2014/main" id="{F43FB2CB-9C0B-402B-A63F-10E24D3239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62715" y="1803458"/>
            <a:ext cx="849312" cy="16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2" name="Group 652">
            <a:extLst>
              <a:ext uri="{FF2B5EF4-FFF2-40B4-BE49-F238E27FC236}">
                <a16:creationId xmlns:a16="http://schemas.microsoft.com/office/drawing/2014/main" id="{5B719A34-8B4C-4106-8A47-C5669A4DF6EA}"/>
              </a:ext>
            </a:extLst>
          </p:cNvPr>
          <p:cNvGrpSpPr>
            <a:grpSpLocks/>
          </p:cNvGrpSpPr>
          <p:nvPr/>
        </p:nvGrpSpPr>
        <p:grpSpPr bwMode="auto">
          <a:xfrm>
            <a:off x="5613400" y="1546225"/>
            <a:ext cx="415925" cy="385763"/>
            <a:chOff x="2751" y="1851"/>
            <a:chExt cx="462" cy="478"/>
          </a:xfrm>
        </p:grpSpPr>
        <p:pic>
          <p:nvPicPr>
            <p:cNvPr id="53" name="Picture 653" descr="iphone_stylized_small">
              <a:extLst>
                <a:ext uri="{FF2B5EF4-FFF2-40B4-BE49-F238E27FC236}">
                  <a16:creationId xmlns:a16="http://schemas.microsoft.com/office/drawing/2014/main" id="{1A8FD74B-1954-421C-81F3-BC539109272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4" name="Picture 654" descr="antenna_radiation_stylized">
              <a:extLst>
                <a:ext uri="{FF2B5EF4-FFF2-40B4-BE49-F238E27FC236}">
                  <a16:creationId xmlns:a16="http://schemas.microsoft.com/office/drawing/2014/main" id="{4CE9E75E-1304-4267-AF30-D147ED78096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55" name="Line 693">
            <a:extLst>
              <a:ext uri="{FF2B5EF4-FFF2-40B4-BE49-F238E27FC236}">
                <a16:creationId xmlns:a16="http://schemas.microsoft.com/office/drawing/2014/main" id="{14B08DE3-ED80-439B-AD32-8196096B99E3}"/>
              </a:ext>
            </a:extLst>
          </p:cNvPr>
          <p:cNvSpPr>
            <a:spLocks noChangeShapeType="1"/>
          </p:cNvSpPr>
          <p:nvPr/>
        </p:nvSpPr>
        <p:spPr bwMode="auto">
          <a:xfrm>
            <a:off x="8345488" y="2855912"/>
            <a:ext cx="305034" cy="259"/>
          </a:xfrm>
          <a:prstGeom prst="line">
            <a:avLst/>
          </a:prstGeom>
          <a:noFill/>
          <a:ln w="25400">
            <a:solidFill>
              <a:srgbClr val="CC0000"/>
            </a:solidFill>
            <a:prstDash val="sysDash"/>
            <a:round/>
            <a:headEnd/>
            <a:tailEnd/>
          </a:ln>
          <a:extLst>
            <a:ext uri="{909E8E84-426E-40dd-AFC4-6F175D3DCCD1}">
              <a14:hiddenFill xmlns="" xmlns:a14="http://schemas.microsoft.com/office/drawing/2010/main">
                <a:noFill/>
              </a14:hiddenFill>
            </a:ext>
          </a:extLst>
        </p:spPr>
        <p:txBody>
          <a:bodyPr/>
          <a:lstStyle/>
          <a:p>
            <a:endParaRPr lang="en-US" dirty="0"/>
          </a:p>
        </p:txBody>
      </p:sp>
      <p:grpSp>
        <p:nvGrpSpPr>
          <p:cNvPr id="56" name="Group 776">
            <a:extLst>
              <a:ext uri="{FF2B5EF4-FFF2-40B4-BE49-F238E27FC236}">
                <a16:creationId xmlns:a16="http://schemas.microsoft.com/office/drawing/2014/main" id="{5C7D5537-AFC1-4B57-9233-A3363E3E23C9}"/>
              </a:ext>
            </a:extLst>
          </p:cNvPr>
          <p:cNvGrpSpPr>
            <a:grpSpLocks/>
          </p:cNvGrpSpPr>
          <p:nvPr/>
        </p:nvGrpSpPr>
        <p:grpSpPr bwMode="auto">
          <a:xfrm>
            <a:off x="5611813" y="3500438"/>
            <a:ext cx="506412" cy="352425"/>
            <a:chOff x="2967" y="478"/>
            <a:chExt cx="788" cy="625"/>
          </a:xfrm>
        </p:grpSpPr>
        <p:pic>
          <p:nvPicPr>
            <p:cNvPr id="57" name="Picture 777" descr="access_point_stylized_small">
              <a:extLst>
                <a:ext uri="{FF2B5EF4-FFF2-40B4-BE49-F238E27FC236}">
                  <a16:creationId xmlns:a16="http://schemas.microsoft.com/office/drawing/2014/main" id="{7A0F0796-4699-472B-8FA5-1F29CBE1943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8" name="Picture 778" descr="antenna_radiation_stylized">
              <a:extLst>
                <a:ext uri="{FF2B5EF4-FFF2-40B4-BE49-F238E27FC236}">
                  <a16:creationId xmlns:a16="http://schemas.microsoft.com/office/drawing/2014/main" id="{BB3998EF-CED9-4E77-8827-43B12339FB79}"/>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9" name="Group 779">
            <a:extLst>
              <a:ext uri="{FF2B5EF4-FFF2-40B4-BE49-F238E27FC236}">
                <a16:creationId xmlns:a16="http://schemas.microsoft.com/office/drawing/2014/main" id="{EB328EF3-DCA3-4A05-9E0D-3257904D277F}"/>
              </a:ext>
            </a:extLst>
          </p:cNvPr>
          <p:cNvGrpSpPr>
            <a:grpSpLocks/>
          </p:cNvGrpSpPr>
          <p:nvPr/>
        </p:nvGrpSpPr>
        <p:grpSpPr bwMode="auto">
          <a:xfrm>
            <a:off x="7132638" y="5003800"/>
            <a:ext cx="563562" cy="420688"/>
            <a:chOff x="2967" y="478"/>
            <a:chExt cx="788" cy="625"/>
          </a:xfrm>
        </p:grpSpPr>
        <p:pic>
          <p:nvPicPr>
            <p:cNvPr id="60" name="Picture 780" descr="access_point_stylized_small">
              <a:extLst>
                <a:ext uri="{FF2B5EF4-FFF2-40B4-BE49-F238E27FC236}">
                  <a16:creationId xmlns:a16="http://schemas.microsoft.com/office/drawing/2014/main" id="{112E77D0-A63F-4D71-AD60-6400CD21691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1" name="Picture 781" descr="antenna_radiation_stylized">
              <a:extLst>
                <a:ext uri="{FF2B5EF4-FFF2-40B4-BE49-F238E27FC236}">
                  <a16:creationId xmlns:a16="http://schemas.microsoft.com/office/drawing/2014/main" id="{B42F503C-4C1C-4600-9302-05ABD559C7A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2" name="Group 523">
            <a:extLst>
              <a:ext uri="{FF2B5EF4-FFF2-40B4-BE49-F238E27FC236}">
                <a16:creationId xmlns:a16="http://schemas.microsoft.com/office/drawing/2014/main" id="{C365FFA0-5C77-4911-A116-ABF216824183}"/>
              </a:ext>
            </a:extLst>
          </p:cNvPr>
          <p:cNvGrpSpPr>
            <a:grpSpLocks/>
          </p:cNvGrpSpPr>
          <p:nvPr/>
        </p:nvGrpSpPr>
        <p:grpSpPr bwMode="auto">
          <a:xfrm>
            <a:off x="5890114" y="1844675"/>
            <a:ext cx="457200" cy="733152"/>
            <a:chOff x="6061075" y="1844675"/>
            <a:chExt cx="457200" cy="733152"/>
          </a:xfrm>
        </p:grpSpPr>
        <p:sp>
          <p:nvSpPr>
            <p:cNvPr id="63" name="Line 426">
              <a:extLst>
                <a:ext uri="{FF2B5EF4-FFF2-40B4-BE49-F238E27FC236}">
                  <a16:creationId xmlns:a16="http://schemas.microsoft.com/office/drawing/2014/main" id="{D130770F-88C6-46E5-94F1-4C3F96E74CE0}"/>
                </a:ext>
              </a:extLst>
            </p:cNvPr>
            <p:cNvSpPr>
              <a:spLocks noChangeShapeType="1"/>
            </p:cNvSpPr>
            <p:nvPr/>
          </p:nvSpPr>
          <p:spPr bwMode="auto">
            <a:xfrm>
              <a:off x="6289675" y="2403475"/>
              <a:ext cx="227964" cy="174352"/>
            </a:xfrm>
            <a:prstGeom prst="line">
              <a:avLst/>
            </a:prstGeom>
            <a:noFill/>
            <a:ln w="25400">
              <a:solidFill>
                <a:srgbClr val="CC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nvGrpSpPr>
            <p:cNvPr id="64" name="Group 782">
              <a:extLst>
                <a:ext uri="{FF2B5EF4-FFF2-40B4-BE49-F238E27FC236}">
                  <a16:creationId xmlns:a16="http://schemas.microsoft.com/office/drawing/2014/main" id="{A8FE7660-93A0-4974-8146-1FD52C5C73CE}"/>
                </a:ext>
              </a:extLst>
            </p:cNvPr>
            <p:cNvGrpSpPr>
              <a:grpSpLocks/>
            </p:cNvGrpSpPr>
            <p:nvPr/>
          </p:nvGrpSpPr>
          <p:grpSpPr bwMode="auto">
            <a:xfrm>
              <a:off x="6061075" y="1844675"/>
              <a:ext cx="457200" cy="631825"/>
              <a:chOff x="742" y="2409"/>
              <a:chExt cx="576" cy="881"/>
            </a:xfrm>
          </p:grpSpPr>
          <p:grpSp>
            <p:nvGrpSpPr>
              <p:cNvPr id="65" name="Group 783">
                <a:extLst>
                  <a:ext uri="{FF2B5EF4-FFF2-40B4-BE49-F238E27FC236}">
                    <a16:creationId xmlns:a16="http://schemas.microsoft.com/office/drawing/2014/main" id="{D26BCAED-320C-46D9-BC2F-18B0E0183412}"/>
                  </a:ext>
                </a:extLst>
              </p:cNvPr>
              <p:cNvGrpSpPr>
                <a:grpSpLocks/>
              </p:cNvGrpSpPr>
              <p:nvPr/>
            </p:nvGrpSpPr>
            <p:grpSpPr bwMode="auto">
              <a:xfrm>
                <a:off x="832" y="2643"/>
                <a:ext cx="376" cy="647"/>
                <a:chOff x="3130" y="3288"/>
                <a:chExt cx="410" cy="742"/>
              </a:xfrm>
            </p:grpSpPr>
            <p:sp>
              <p:nvSpPr>
                <p:cNvPr id="68" name="Line 270">
                  <a:extLst>
                    <a:ext uri="{FF2B5EF4-FFF2-40B4-BE49-F238E27FC236}">
                      <a16:creationId xmlns:a16="http://schemas.microsoft.com/office/drawing/2014/main" id="{CEA5DB59-C973-44A0-B3FC-56A1547C46C1}"/>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69" name="Line 271">
                  <a:extLst>
                    <a:ext uri="{FF2B5EF4-FFF2-40B4-BE49-F238E27FC236}">
                      <a16:creationId xmlns:a16="http://schemas.microsoft.com/office/drawing/2014/main" id="{309583B5-D3FD-4492-93F2-8932B9E2E862}"/>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70" name="Line 272">
                  <a:extLst>
                    <a:ext uri="{FF2B5EF4-FFF2-40B4-BE49-F238E27FC236}">
                      <a16:creationId xmlns:a16="http://schemas.microsoft.com/office/drawing/2014/main" id="{9C5E3E74-552E-4D76-956B-5AFC4C2E723C}"/>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71" name="Line 273">
                  <a:extLst>
                    <a:ext uri="{FF2B5EF4-FFF2-40B4-BE49-F238E27FC236}">
                      <a16:creationId xmlns:a16="http://schemas.microsoft.com/office/drawing/2014/main" id="{E84B25A8-A552-4E03-BBBA-E522F87F232F}"/>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72" name="Line 274">
                  <a:extLst>
                    <a:ext uri="{FF2B5EF4-FFF2-40B4-BE49-F238E27FC236}">
                      <a16:creationId xmlns:a16="http://schemas.microsoft.com/office/drawing/2014/main" id="{9C9C5658-1A81-4962-BD91-0F298BD56A98}"/>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73" name="Line 275">
                  <a:extLst>
                    <a:ext uri="{FF2B5EF4-FFF2-40B4-BE49-F238E27FC236}">
                      <a16:creationId xmlns:a16="http://schemas.microsoft.com/office/drawing/2014/main" id="{CCA3EE9F-9071-4164-925A-2C70D5D20415}"/>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74" name="Line 276">
                  <a:extLst>
                    <a:ext uri="{FF2B5EF4-FFF2-40B4-BE49-F238E27FC236}">
                      <a16:creationId xmlns:a16="http://schemas.microsoft.com/office/drawing/2014/main" id="{D29FF82C-1248-4643-8E05-32E6A1B9725E}"/>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75" name="Line 277">
                  <a:extLst>
                    <a:ext uri="{FF2B5EF4-FFF2-40B4-BE49-F238E27FC236}">
                      <a16:creationId xmlns:a16="http://schemas.microsoft.com/office/drawing/2014/main" id="{2753DE56-9C28-4AC8-98B0-414F19185366}"/>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76" name="Line 278">
                  <a:extLst>
                    <a:ext uri="{FF2B5EF4-FFF2-40B4-BE49-F238E27FC236}">
                      <a16:creationId xmlns:a16="http://schemas.microsoft.com/office/drawing/2014/main" id="{FAE9E108-2F53-4151-842C-30F4C67F7CC1}"/>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77" name="Line 279">
                  <a:extLst>
                    <a:ext uri="{FF2B5EF4-FFF2-40B4-BE49-F238E27FC236}">
                      <a16:creationId xmlns:a16="http://schemas.microsoft.com/office/drawing/2014/main" id="{82B7D56A-45BB-4201-9CAA-A98D1656B4B3}"/>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78" name="Line 280">
                  <a:extLst>
                    <a:ext uri="{FF2B5EF4-FFF2-40B4-BE49-F238E27FC236}">
                      <a16:creationId xmlns:a16="http://schemas.microsoft.com/office/drawing/2014/main" id="{5C9AF15D-2E9D-4B57-9D64-1D1454A680F8}"/>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79" name="Line 281">
                  <a:extLst>
                    <a:ext uri="{FF2B5EF4-FFF2-40B4-BE49-F238E27FC236}">
                      <a16:creationId xmlns:a16="http://schemas.microsoft.com/office/drawing/2014/main" id="{EF6A786E-3B48-4914-AD66-42C7F6545B39}"/>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80" name="Line 282">
                  <a:extLst>
                    <a:ext uri="{FF2B5EF4-FFF2-40B4-BE49-F238E27FC236}">
                      <a16:creationId xmlns:a16="http://schemas.microsoft.com/office/drawing/2014/main" id="{E1FB1758-0721-4FEC-A731-6FE46E987E86}"/>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81" name="Line 283">
                  <a:extLst>
                    <a:ext uri="{FF2B5EF4-FFF2-40B4-BE49-F238E27FC236}">
                      <a16:creationId xmlns:a16="http://schemas.microsoft.com/office/drawing/2014/main" id="{8D3AC7F2-997C-4936-B6BD-46EB4208511B}"/>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82" name="Line 284">
                  <a:extLst>
                    <a:ext uri="{FF2B5EF4-FFF2-40B4-BE49-F238E27FC236}">
                      <a16:creationId xmlns:a16="http://schemas.microsoft.com/office/drawing/2014/main" id="{D2756740-0156-443E-98EF-FAD3118BBC94}"/>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66" name="Picture 799" descr="cell_tower_radiation copy">
                <a:extLst>
                  <a:ext uri="{FF2B5EF4-FFF2-40B4-BE49-F238E27FC236}">
                    <a16:creationId xmlns:a16="http://schemas.microsoft.com/office/drawing/2014/main" id="{59027D52-7ED4-4B94-B208-43E6B055BB1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2" y="2409"/>
                <a:ext cx="576" cy="4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7" name="Oval 800">
                <a:extLst>
                  <a:ext uri="{FF2B5EF4-FFF2-40B4-BE49-F238E27FC236}">
                    <a16:creationId xmlns:a16="http://schemas.microsoft.com/office/drawing/2014/main" id="{03EC382E-0379-46D4-AC8C-51CDACF12E68}"/>
                  </a:ext>
                </a:extLst>
              </p:cNvPr>
              <p:cNvSpPr>
                <a:spLocks noChangeArrowheads="1"/>
              </p:cNvSpPr>
              <p:nvPr/>
            </p:nvSpPr>
            <p:spPr bwMode="auto">
              <a:xfrm>
                <a:off x="986" y="2597"/>
                <a:ext cx="66" cy="69"/>
              </a:xfrm>
              <a:prstGeom prst="ellipse">
                <a:avLst/>
              </a:prstGeom>
              <a:solidFill>
                <a:schemeClr val="tx2"/>
              </a:solidFill>
              <a:ln w="9525">
                <a:solidFill>
                  <a:schemeClr val="tx1"/>
                </a:solidFill>
                <a:round/>
                <a:headEnd/>
                <a:tailEnd/>
              </a:ln>
            </p:spPr>
            <p:txBody>
              <a:bodyPr wrap="none" anchor="ctr"/>
              <a:lstStyle/>
              <a:p>
                <a:endParaRPr lang="en-US" dirty="0"/>
              </a:p>
            </p:txBody>
          </p:sp>
        </p:grpSp>
      </p:grpSp>
      <p:grpSp>
        <p:nvGrpSpPr>
          <p:cNvPr id="83" name="Group 950">
            <a:extLst>
              <a:ext uri="{FF2B5EF4-FFF2-40B4-BE49-F238E27FC236}">
                <a16:creationId xmlns:a16="http://schemas.microsoft.com/office/drawing/2014/main" id="{E86E911F-88F9-4E79-B261-580571007971}"/>
              </a:ext>
            </a:extLst>
          </p:cNvPr>
          <p:cNvGrpSpPr>
            <a:grpSpLocks/>
          </p:cNvGrpSpPr>
          <p:nvPr/>
        </p:nvGrpSpPr>
        <p:grpSpPr bwMode="auto">
          <a:xfrm>
            <a:off x="8240713" y="5002213"/>
            <a:ext cx="227012" cy="481013"/>
            <a:chOff x="4140" y="429"/>
            <a:chExt cx="1425" cy="2396"/>
          </a:xfrm>
        </p:grpSpPr>
        <p:sp>
          <p:nvSpPr>
            <p:cNvPr id="84" name="Freeform 951">
              <a:extLst>
                <a:ext uri="{FF2B5EF4-FFF2-40B4-BE49-F238E27FC236}">
                  <a16:creationId xmlns:a16="http://schemas.microsoft.com/office/drawing/2014/main" id="{6A0237B7-7808-485E-8D66-1B727EBF6F94}"/>
                </a:ext>
              </a:extLst>
            </p:cNvPr>
            <p:cNvSpPr>
              <a:spLocks/>
            </p:cNvSpPr>
            <p:nvPr/>
          </p:nvSpPr>
          <p:spPr bwMode="auto">
            <a:xfrm>
              <a:off x="5268" y="433"/>
              <a:ext cx="283" cy="2286"/>
            </a:xfrm>
            <a:custGeom>
              <a:avLst/>
              <a:gdLst>
                <a:gd name="T0" fmla="*/ 4 w 354"/>
                <a:gd name="T1" fmla="*/ 0 h 2742"/>
                <a:gd name="T2" fmla="*/ 19 w 354"/>
                <a:gd name="T3" fmla="*/ 32 h 2742"/>
                <a:gd name="T4" fmla="*/ 19 w 354"/>
                <a:gd name="T5" fmla="*/ 246 h 2742"/>
                <a:gd name="T6" fmla="*/ 0 w 354"/>
                <a:gd name="T7" fmla="*/ 258 h 2742"/>
                <a:gd name="T8" fmla="*/ 4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5" name="Rectangle 952">
              <a:extLst>
                <a:ext uri="{FF2B5EF4-FFF2-40B4-BE49-F238E27FC236}">
                  <a16:creationId xmlns:a16="http://schemas.microsoft.com/office/drawing/2014/main" id="{0997D548-1C73-429A-9A58-49ED16A045C5}"/>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p>
          </p:txBody>
        </p:sp>
        <p:sp>
          <p:nvSpPr>
            <p:cNvPr id="86" name="Freeform 953">
              <a:extLst>
                <a:ext uri="{FF2B5EF4-FFF2-40B4-BE49-F238E27FC236}">
                  <a16:creationId xmlns:a16="http://schemas.microsoft.com/office/drawing/2014/main" id="{AAB4B89E-9974-4E1D-984B-D94F306AE196}"/>
                </a:ext>
              </a:extLst>
            </p:cNvPr>
            <p:cNvSpPr>
              <a:spLocks/>
            </p:cNvSpPr>
            <p:nvPr/>
          </p:nvSpPr>
          <p:spPr bwMode="auto">
            <a:xfrm>
              <a:off x="5321" y="570"/>
              <a:ext cx="169" cy="2115"/>
            </a:xfrm>
            <a:custGeom>
              <a:avLst/>
              <a:gdLst>
                <a:gd name="T0" fmla="*/ 2 w 211"/>
                <a:gd name="T1" fmla="*/ 0 h 2537"/>
                <a:gd name="T2" fmla="*/ 11 w 211"/>
                <a:gd name="T3" fmla="*/ 21 h 2537"/>
                <a:gd name="T4" fmla="*/ 2 w 211"/>
                <a:gd name="T5" fmla="*/ 23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7" name="Freeform 954">
              <a:extLst>
                <a:ext uri="{FF2B5EF4-FFF2-40B4-BE49-F238E27FC236}">
                  <a16:creationId xmlns:a16="http://schemas.microsoft.com/office/drawing/2014/main" id="{B2115513-CA9F-4531-8EA2-B8AD9A4B0C34}"/>
                </a:ext>
              </a:extLst>
            </p:cNvPr>
            <p:cNvSpPr>
              <a:spLocks/>
            </p:cNvSpPr>
            <p:nvPr/>
          </p:nvSpPr>
          <p:spPr bwMode="auto">
            <a:xfrm>
              <a:off x="5284" y="1640"/>
              <a:ext cx="263" cy="189"/>
            </a:xfrm>
            <a:custGeom>
              <a:avLst/>
              <a:gdLst>
                <a:gd name="T0" fmla="*/ 2 w 328"/>
                <a:gd name="T1" fmla="*/ 0 h 226"/>
                <a:gd name="T2" fmla="*/ 18 w 328"/>
                <a:gd name="T3" fmla="*/ 13 h 226"/>
                <a:gd name="T4" fmla="*/ 18 w 328"/>
                <a:gd name="T5" fmla="*/ 23 h 226"/>
                <a:gd name="T6" fmla="*/ 0 w 328"/>
                <a:gd name="T7" fmla="*/ 9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8" name="Rectangle 955">
              <a:extLst>
                <a:ext uri="{FF2B5EF4-FFF2-40B4-BE49-F238E27FC236}">
                  <a16:creationId xmlns:a16="http://schemas.microsoft.com/office/drawing/2014/main" id="{904E9D50-93D9-418B-8BD7-772B53305D62}"/>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en-US" dirty="0"/>
            </a:p>
          </p:txBody>
        </p:sp>
        <p:grpSp>
          <p:nvGrpSpPr>
            <p:cNvPr id="89" name="Group 956">
              <a:extLst>
                <a:ext uri="{FF2B5EF4-FFF2-40B4-BE49-F238E27FC236}">
                  <a16:creationId xmlns:a16="http://schemas.microsoft.com/office/drawing/2014/main" id="{D025DC23-17F7-4979-96A3-969C96CE706C}"/>
                </a:ext>
              </a:extLst>
            </p:cNvPr>
            <p:cNvGrpSpPr>
              <a:grpSpLocks/>
            </p:cNvGrpSpPr>
            <p:nvPr/>
          </p:nvGrpSpPr>
          <p:grpSpPr bwMode="auto">
            <a:xfrm>
              <a:off x="4749" y="668"/>
              <a:ext cx="581" cy="145"/>
              <a:chOff x="614" y="2568"/>
              <a:chExt cx="725" cy="139"/>
            </a:xfrm>
          </p:grpSpPr>
          <p:sp>
            <p:nvSpPr>
              <p:cNvPr id="114" name="AutoShape 957">
                <a:extLst>
                  <a:ext uri="{FF2B5EF4-FFF2-40B4-BE49-F238E27FC236}">
                    <a16:creationId xmlns:a16="http://schemas.microsoft.com/office/drawing/2014/main" id="{CE50002F-62F8-4763-B35C-BE42EA28C05D}"/>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15" name="AutoShape 958">
                <a:extLst>
                  <a:ext uri="{FF2B5EF4-FFF2-40B4-BE49-F238E27FC236}">
                    <a16:creationId xmlns:a16="http://schemas.microsoft.com/office/drawing/2014/main" id="{E0AC549A-6C77-40D9-8F1B-E023C0320AA1}"/>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grpSp>
        <p:sp>
          <p:nvSpPr>
            <p:cNvPr id="90" name="Rectangle 959">
              <a:extLst>
                <a:ext uri="{FF2B5EF4-FFF2-40B4-BE49-F238E27FC236}">
                  <a16:creationId xmlns:a16="http://schemas.microsoft.com/office/drawing/2014/main" id="{A672EDB3-BE6B-4574-9BDB-EE25FC1D5543}"/>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en-US" dirty="0"/>
            </a:p>
          </p:txBody>
        </p:sp>
        <p:grpSp>
          <p:nvGrpSpPr>
            <p:cNvPr id="91" name="Group 960">
              <a:extLst>
                <a:ext uri="{FF2B5EF4-FFF2-40B4-BE49-F238E27FC236}">
                  <a16:creationId xmlns:a16="http://schemas.microsoft.com/office/drawing/2014/main" id="{70955AE2-C98F-46AB-A970-BABF3477F783}"/>
                </a:ext>
              </a:extLst>
            </p:cNvPr>
            <p:cNvGrpSpPr>
              <a:grpSpLocks/>
            </p:cNvGrpSpPr>
            <p:nvPr/>
          </p:nvGrpSpPr>
          <p:grpSpPr bwMode="auto">
            <a:xfrm>
              <a:off x="4747" y="994"/>
              <a:ext cx="581" cy="134"/>
              <a:chOff x="614" y="2568"/>
              <a:chExt cx="725" cy="139"/>
            </a:xfrm>
          </p:grpSpPr>
          <p:sp>
            <p:nvSpPr>
              <p:cNvPr id="112" name="AutoShape 961">
                <a:extLst>
                  <a:ext uri="{FF2B5EF4-FFF2-40B4-BE49-F238E27FC236}">
                    <a16:creationId xmlns:a16="http://schemas.microsoft.com/office/drawing/2014/main" id="{21DB615C-7CFB-4A7C-B636-DCD9F4D95D57}"/>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13" name="AutoShape 962">
                <a:extLst>
                  <a:ext uri="{FF2B5EF4-FFF2-40B4-BE49-F238E27FC236}">
                    <a16:creationId xmlns:a16="http://schemas.microsoft.com/office/drawing/2014/main" id="{52160559-D7E8-437E-ADBE-A7965E3137C5}"/>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grpSp>
        <p:sp>
          <p:nvSpPr>
            <p:cNvPr id="92" name="Rectangle 963">
              <a:extLst>
                <a:ext uri="{FF2B5EF4-FFF2-40B4-BE49-F238E27FC236}">
                  <a16:creationId xmlns:a16="http://schemas.microsoft.com/office/drawing/2014/main" id="{5B7D8B00-FB4A-4B93-B610-999FA47B124E}"/>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en-US" dirty="0"/>
            </a:p>
          </p:txBody>
        </p:sp>
        <p:sp>
          <p:nvSpPr>
            <p:cNvPr id="93" name="Rectangle 964">
              <a:extLst>
                <a:ext uri="{FF2B5EF4-FFF2-40B4-BE49-F238E27FC236}">
                  <a16:creationId xmlns:a16="http://schemas.microsoft.com/office/drawing/2014/main" id="{D41FC0DE-0E73-4CDC-AC02-59215EBB96F4}"/>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en-US" dirty="0"/>
            </a:p>
          </p:txBody>
        </p:sp>
        <p:grpSp>
          <p:nvGrpSpPr>
            <p:cNvPr id="94" name="Group 965">
              <a:extLst>
                <a:ext uri="{FF2B5EF4-FFF2-40B4-BE49-F238E27FC236}">
                  <a16:creationId xmlns:a16="http://schemas.microsoft.com/office/drawing/2014/main" id="{91E781D9-E8B2-487F-B7B0-4E47AD2F49B6}"/>
                </a:ext>
              </a:extLst>
            </p:cNvPr>
            <p:cNvGrpSpPr>
              <a:grpSpLocks/>
            </p:cNvGrpSpPr>
            <p:nvPr/>
          </p:nvGrpSpPr>
          <p:grpSpPr bwMode="auto">
            <a:xfrm>
              <a:off x="4735" y="1627"/>
              <a:ext cx="582" cy="151"/>
              <a:chOff x="614" y="2568"/>
              <a:chExt cx="725" cy="139"/>
            </a:xfrm>
          </p:grpSpPr>
          <p:sp>
            <p:nvSpPr>
              <p:cNvPr id="110" name="AutoShape 966">
                <a:extLst>
                  <a:ext uri="{FF2B5EF4-FFF2-40B4-BE49-F238E27FC236}">
                    <a16:creationId xmlns:a16="http://schemas.microsoft.com/office/drawing/2014/main" id="{00ADCFC2-6F8C-49D4-96A4-EABC20C3F507}"/>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11" name="AutoShape 967">
                <a:extLst>
                  <a:ext uri="{FF2B5EF4-FFF2-40B4-BE49-F238E27FC236}">
                    <a16:creationId xmlns:a16="http://schemas.microsoft.com/office/drawing/2014/main" id="{C5F67DDC-C92D-4E00-ADD9-B2EB1FC572B2}"/>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grpSp>
        <p:sp>
          <p:nvSpPr>
            <p:cNvPr id="95" name="Freeform 968">
              <a:extLst>
                <a:ext uri="{FF2B5EF4-FFF2-40B4-BE49-F238E27FC236}">
                  <a16:creationId xmlns:a16="http://schemas.microsoft.com/office/drawing/2014/main" id="{73F54ACA-C2A1-4B57-AEB1-E05BF4730F0F}"/>
                </a:ext>
              </a:extLst>
            </p:cNvPr>
            <p:cNvSpPr>
              <a:spLocks/>
            </p:cNvSpPr>
            <p:nvPr/>
          </p:nvSpPr>
          <p:spPr bwMode="auto">
            <a:xfrm>
              <a:off x="5288" y="1354"/>
              <a:ext cx="263" cy="188"/>
            </a:xfrm>
            <a:custGeom>
              <a:avLst/>
              <a:gdLst>
                <a:gd name="T0" fmla="*/ 2 w 328"/>
                <a:gd name="T1" fmla="*/ 0 h 226"/>
                <a:gd name="T2" fmla="*/ 18 w 328"/>
                <a:gd name="T3" fmla="*/ 12 h 226"/>
                <a:gd name="T4" fmla="*/ 18 w 328"/>
                <a:gd name="T5" fmla="*/ 21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grpSp>
          <p:nvGrpSpPr>
            <p:cNvPr id="96" name="Group 969">
              <a:extLst>
                <a:ext uri="{FF2B5EF4-FFF2-40B4-BE49-F238E27FC236}">
                  <a16:creationId xmlns:a16="http://schemas.microsoft.com/office/drawing/2014/main" id="{39E78EEF-507D-4E99-8183-F62AF0B57B47}"/>
                </a:ext>
              </a:extLst>
            </p:cNvPr>
            <p:cNvGrpSpPr>
              <a:grpSpLocks/>
            </p:cNvGrpSpPr>
            <p:nvPr/>
          </p:nvGrpSpPr>
          <p:grpSpPr bwMode="auto">
            <a:xfrm>
              <a:off x="4739" y="1327"/>
              <a:ext cx="582" cy="139"/>
              <a:chOff x="614" y="2568"/>
              <a:chExt cx="725" cy="139"/>
            </a:xfrm>
          </p:grpSpPr>
          <p:sp>
            <p:nvSpPr>
              <p:cNvPr id="108" name="AutoShape 970">
                <a:extLst>
                  <a:ext uri="{FF2B5EF4-FFF2-40B4-BE49-F238E27FC236}">
                    <a16:creationId xmlns:a16="http://schemas.microsoft.com/office/drawing/2014/main" id="{5D05D670-C326-41DC-A6CD-AEBC7D51BC56}"/>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09" name="AutoShape 971">
                <a:extLst>
                  <a:ext uri="{FF2B5EF4-FFF2-40B4-BE49-F238E27FC236}">
                    <a16:creationId xmlns:a16="http://schemas.microsoft.com/office/drawing/2014/main" id="{E1E8F6BC-F8C3-47EB-AF45-1C808F13CFE1}"/>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grpSp>
        <p:sp>
          <p:nvSpPr>
            <p:cNvPr id="97" name="Rectangle 972">
              <a:extLst>
                <a:ext uri="{FF2B5EF4-FFF2-40B4-BE49-F238E27FC236}">
                  <a16:creationId xmlns:a16="http://schemas.microsoft.com/office/drawing/2014/main" id="{69D78BBB-8BF4-4B39-9660-2F9378E3C868}"/>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en-US" dirty="0"/>
            </a:p>
          </p:txBody>
        </p:sp>
        <p:sp>
          <p:nvSpPr>
            <p:cNvPr id="98" name="Freeform 973">
              <a:extLst>
                <a:ext uri="{FF2B5EF4-FFF2-40B4-BE49-F238E27FC236}">
                  <a16:creationId xmlns:a16="http://schemas.microsoft.com/office/drawing/2014/main" id="{3456A677-2FD7-4E09-981F-311E51751CD5}"/>
                </a:ext>
              </a:extLst>
            </p:cNvPr>
            <p:cNvSpPr>
              <a:spLocks/>
            </p:cNvSpPr>
            <p:nvPr/>
          </p:nvSpPr>
          <p:spPr bwMode="auto">
            <a:xfrm>
              <a:off x="5312" y="1007"/>
              <a:ext cx="237" cy="213"/>
            </a:xfrm>
            <a:custGeom>
              <a:avLst/>
              <a:gdLst>
                <a:gd name="T0" fmla="*/ 2 w 296"/>
                <a:gd name="T1" fmla="*/ 0 h 256"/>
                <a:gd name="T2" fmla="*/ 17 w 296"/>
                <a:gd name="T3" fmla="*/ 12 h 256"/>
                <a:gd name="T4" fmla="*/ 17 w 296"/>
                <a:gd name="T5" fmla="*/ 23 h 256"/>
                <a:gd name="T6" fmla="*/ 0 w 296"/>
                <a:gd name="T7" fmla="*/ 8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99" name="Freeform 974">
              <a:extLst>
                <a:ext uri="{FF2B5EF4-FFF2-40B4-BE49-F238E27FC236}">
                  <a16:creationId xmlns:a16="http://schemas.microsoft.com/office/drawing/2014/main" id="{EB1F0FF1-0899-48C8-AB45-ADB67D0081D6}"/>
                </a:ext>
              </a:extLst>
            </p:cNvPr>
            <p:cNvSpPr>
              <a:spLocks/>
            </p:cNvSpPr>
            <p:nvPr/>
          </p:nvSpPr>
          <p:spPr bwMode="auto">
            <a:xfrm>
              <a:off x="5315" y="680"/>
              <a:ext cx="244" cy="240"/>
            </a:xfrm>
            <a:custGeom>
              <a:avLst/>
              <a:gdLst>
                <a:gd name="T0" fmla="*/ 0 w 304"/>
                <a:gd name="T1" fmla="*/ 0 h 288"/>
                <a:gd name="T2" fmla="*/ 18 w 304"/>
                <a:gd name="T3" fmla="*/ 16 h 288"/>
                <a:gd name="T4" fmla="*/ 16 w 304"/>
                <a:gd name="T5" fmla="*/ 28 h 288"/>
                <a:gd name="T6" fmla="*/ 2 w 304"/>
                <a:gd name="T7" fmla="*/ 12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00" name="Oval 975">
              <a:extLst>
                <a:ext uri="{FF2B5EF4-FFF2-40B4-BE49-F238E27FC236}">
                  <a16:creationId xmlns:a16="http://schemas.microsoft.com/office/drawing/2014/main" id="{CA9FAF59-0AC8-4F52-A741-BA3FBDA52073}"/>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01" name="Freeform 976">
              <a:extLst>
                <a:ext uri="{FF2B5EF4-FFF2-40B4-BE49-F238E27FC236}">
                  <a16:creationId xmlns:a16="http://schemas.microsoft.com/office/drawing/2014/main" id="{DFBFBABF-9D32-4A3D-961E-938695477EFF}"/>
                </a:ext>
              </a:extLst>
            </p:cNvPr>
            <p:cNvSpPr>
              <a:spLocks/>
            </p:cNvSpPr>
            <p:nvPr/>
          </p:nvSpPr>
          <p:spPr bwMode="auto">
            <a:xfrm>
              <a:off x="5302" y="2614"/>
              <a:ext cx="245" cy="200"/>
            </a:xfrm>
            <a:custGeom>
              <a:avLst/>
              <a:gdLst>
                <a:gd name="T0" fmla="*/ 0 w 306"/>
                <a:gd name="T1" fmla="*/ 11 h 240"/>
                <a:gd name="T2" fmla="*/ 2 w 306"/>
                <a:gd name="T3" fmla="*/ 23 h 240"/>
                <a:gd name="T4" fmla="*/ 18 w 306"/>
                <a:gd name="T5" fmla="*/ 11 h 240"/>
                <a:gd name="T6" fmla="*/ 17 w 306"/>
                <a:gd name="T7" fmla="*/ 0 h 240"/>
                <a:gd name="T8" fmla="*/ 0 w 306"/>
                <a:gd name="T9" fmla="*/ 11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02" name="AutoShape 977">
              <a:extLst>
                <a:ext uri="{FF2B5EF4-FFF2-40B4-BE49-F238E27FC236}">
                  <a16:creationId xmlns:a16="http://schemas.microsoft.com/office/drawing/2014/main" id="{F77228D1-D625-4ACF-9883-01F66B01ECF9}"/>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en-US" dirty="0"/>
            </a:p>
          </p:txBody>
        </p:sp>
        <p:sp>
          <p:nvSpPr>
            <p:cNvPr id="103" name="AutoShape 978">
              <a:extLst>
                <a:ext uri="{FF2B5EF4-FFF2-40B4-BE49-F238E27FC236}">
                  <a16:creationId xmlns:a16="http://schemas.microsoft.com/office/drawing/2014/main" id="{89877226-195D-4F75-9EF8-6B9C5F83BDFD}"/>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en-US" dirty="0"/>
            </a:p>
          </p:txBody>
        </p:sp>
        <p:sp>
          <p:nvSpPr>
            <p:cNvPr id="104" name="Oval 979">
              <a:extLst>
                <a:ext uri="{FF2B5EF4-FFF2-40B4-BE49-F238E27FC236}">
                  <a16:creationId xmlns:a16="http://schemas.microsoft.com/office/drawing/2014/main" id="{B74AA4D5-0DB2-4AC4-8D12-4843F06FB6E3}"/>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05" name="Oval 980">
              <a:extLst>
                <a:ext uri="{FF2B5EF4-FFF2-40B4-BE49-F238E27FC236}">
                  <a16:creationId xmlns:a16="http://schemas.microsoft.com/office/drawing/2014/main" id="{06257FB7-EA4D-4B33-8396-D7306CEAD2D5}"/>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algn="ctr" eaLnBrk="1" hangingPunct="1"/>
              <a:endParaRPr lang="en-US" sz="1800" dirty="0">
                <a:solidFill>
                  <a:srgbClr val="FF0000"/>
                </a:solidFill>
              </a:endParaRPr>
            </a:p>
          </p:txBody>
        </p:sp>
        <p:sp>
          <p:nvSpPr>
            <p:cNvPr id="106" name="Oval 981">
              <a:extLst>
                <a:ext uri="{FF2B5EF4-FFF2-40B4-BE49-F238E27FC236}">
                  <a16:creationId xmlns:a16="http://schemas.microsoft.com/office/drawing/2014/main" id="{0B17DFB7-B118-4869-A988-C34DEF603362}"/>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07" name="Rectangle 982">
              <a:extLst>
                <a:ext uri="{FF2B5EF4-FFF2-40B4-BE49-F238E27FC236}">
                  <a16:creationId xmlns:a16="http://schemas.microsoft.com/office/drawing/2014/main" id="{805842B9-6328-4710-8311-BC0C28F78AE7}"/>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en-US" dirty="0"/>
            </a:p>
          </p:txBody>
        </p:sp>
      </p:grpSp>
      <p:grpSp>
        <p:nvGrpSpPr>
          <p:cNvPr id="116" name="Group 983">
            <a:extLst>
              <a:ext uri="{FF2B5EF4-FFF2-40B4-BE49-F238E27FC236}">
                <a16:creationId xmlns:a16="http://schemas.microsoft.com/office/drawing/2014/main" id="{FDB15AE7-CAEF-41B2-A72B-4F107056D8E2}"/>
              </a:ext>
            </a:extLst>
          </p:cNvPr>
          <p:cNvGrpSpPr>
            <a:grpSpLocks/>
          </p:cNvGrpSpPr>
          <p:nvPr/>
        </p:nvGrpSpPr>
        <p:grpSpPr bwMode="auto">
          <a:xfrm>
            <a:off x="7924800" y="5303838"/>
            <a:ext cx="227012" cy="481013"/>
            <a:chOff x="4140" y="429"/>
            <a:chExt cx="1425" cy="2396"/>
          </a:xfrm>
        </p:grpSpPr>
        <p:sp>
          <p:nvSpPr>
            <p:cNvPr id="117" name="Freeform 984">
              <a:extLst>
                <a:ext uri="{FF2B5EF4-FFF2-40B4-BE49-F238E27FC236}">
                  <a16:creationId xmlns:a16="http://schemas.microsoft.com/office/drawing/2014/main" id="{EC1D6728-3893-4001-B935-41EF2DD225A3}"/>
                </a:ext>
              </a:extLst>
            </p:cNvPr>
            <p:cNvSpPr>
              <a:spLocks/>
            </p:cNvSpPr>
            <p:nvPr/>
          </p:nvSpPr>
          <p:spPr bwMode="auto">
            <a:xfrm>
              <a:off x="5268" y="433"/>
              <a:ext cx="283" cy="2286"/>
            </a:xfrm>
            <a:custGeom>
              <a:avLst/>
              <a:gdLst>
                <a:gd name="T0" fmla="*/ 4 w 354"/>
                <a:gd name="T1" fmla="*/ 0 h 2742"/>
                <a:gd name="T2" fmla="*/ 19 w 354"/>
                <a:gd name="T3" fmla="*/ 32 h 2742"/>
                <a:gd name="T4" fmla="*/ 19 w 354"/>
                <a:gd name="T5" fmla="*/ 246 h 2742"/>
                <a:gd name="T6" fmla="*/ 0 w 354"/>
                <a:gd name="T7" fmla="*/ 258 h 2742"/>
                <a:gd name="T8" fmla="*/ 4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18" name="Rectangle 985">
              <a:extLst>
                <a:ext uri="{FF2B5EF4-FFF2-40B4-BE49-F238E27FC236}">
                  <a16:creationId xmlns:a16="http://schemas.microsoft.com/office/drawing/2014/main" id="{0CA433D7-83A2-4BF4-A8B6-1F82C4E2BE00}"/>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p>
          </p:txBody>
        </p:sp>
        <p:sp>
          <p:nvSpPr>
            <p:cNvPr id="119" name="Freeform 986">
              <a:extLst>
                <a:ext uri="{FF2B5EF4-FFF2-40B4-BE49-F238E27FC236}">
                  <a16:creationId xmlns:a16="http://schemas.microsoft.com/office/drawing/2014/main" id="{39435906-325A-40F9-9F04-1DE29CD70B3F}"/>
                </a:ext>
              </a:extLst>
            </p:cNvPr>
            <p:cNvSpPr>
              <a:spLocks/>
            </p:cNvSpPr>
            <p:nvPr/>
          </p:nvSpPr>
          <p:spPr bwMode="auto">
            <a:xfrm>
              <a:off x="5321" y="570"/>
              <a:ext cx="169" cy="2115"/>
            </a:xfrm>
            <a:custGeom>
              <a:avLst/>
              <a:gdLst>
                <a:gd name="T0" fmla="*/ 2 w 211"/>
                <a:gd name="T1" fmla="*/ 0 h 2537"/>
                <a:gd name="T2" fmla="*/ 11 w 211"/>
                <a:gd name="T3" fmla="*/ 21 h 2537"/>
                <a:gd name="T4" fmla="*/ 2 w 211"/>
                <a:gd name="T5" fmla="*/ 23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20" name="Freeform 987">
              <a:extLst>
                <a:ext uri="{FF2B5EF4-FFF2-40B4-BE49-F238E27FC236}">
                  <a16:creationId xmlns:a16="http://schemas.microsoft.com/office/drawing/2014/main" id="{02FB120B-D91C-4843-A4B9-35BB5EFB3B90}"/>
                </a:ext>
              </a:extLst>
            </p:cNvPr>
            <p:cNvSpPr>
              <a:spLocks/>
            </p:cNvSpPr>
            <p:nvPr/>
          </p:nvSpPr>
          <p:spPr bwMode="auto">
            <a:xfrm>
              <a:off x="5284" y="1640"/>
              <a:ext cx="263" cy="189"/>
            </a:xfrm>
            <a:custGeom>
              <a:avLst/>
              <a:gdLst>
                <a:gd name="T0" fmla="*/ 2 w 328"/>
                <a:gd name="T1" fmla="*/ 0 h 226"/>
                <a:gd name="T2" fmla="*/ 18 w 328"/>
                <a:gd name="T3" fmla="*/ 13 h 226"/>
                <a:gd name="T4" fmla="*/ 18 w 328"/>
                <a:gd name="T5" fmla="*/ 23 h 226"/>
                <a:gd name="T6" fmla="*/ 0 w 328"/>
                <a:gd name="T7" fmla="*/ 9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21" name="Rectangle 988">
              <a:extLst>
                <a:ext uri="{FF2B5EF4-FFF2-40B4-BE49-F238E27FC236}">
                  <a16:creationId xmlns:a16="http://schemas.microsoft.com/office/drawing/2014/main" id="{9DDE8AE6-6657-489B-8BDA-5C87D59E7721}"/>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p>
              <a:endParaRPr lang="en-US" dirty="0"/>
            </a:p>
          </p:txBody>
        </p:sp>
        <p:grpSp>
          <p:nvGrpSpPr>
            <p:cNvPr id="122" name="Group 989">
              <a:extLst>
                <a:ext uri="{FF2B5EF4-FFF2-40B4-BE49-F238E27FC236}">
                  <a16:creationId xmlns:a16="http://schemas.microsoft.com/office/drawing/2014/main" id="{6A14F376-BE8D-4765-8ADA-767E70299490}"/>
                </a:ext>
              </a:extLst>
            </p:cNvPr>
            <p:cNvGrpSpPr>
              <a:grpSpLocks/>
            </p:cNvGrpSpPr>
            <p:nvPr/>
          </p:nvGrpSpPr>
          <p:grpSpPr bwMode="auto">
            <a:xfrm>
              <a:off x="4749" y="668"/>
              <a:ext cx="581" cy="145"/>
              <a:chOff x="614" y="2568"/>
              <a:chExt cx="725" cy="139"/>
            </a:xfrm>
          </p:grpSpPr>
          <p:sp>
            <p:nvSpPr>
              <p:cNvPr id="147" name="AutoShape 990">
                <a:extLst>
                  <a:ext uri="{FF2B5EF4-FFF2-40B4-BE49-F238E27FC236}">
                    <a16:creationId xmlns:a16="http://schemas.microsoft.com/office/drawing/2014/main" id="{1934B9AF-E3BE-483B-B369-4EDB3B2F18B0}"/>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48" name="AutoShape 991">
                <a:extLst>
                  <a:ext uri="{FF2B5EF4-FFF2-40B4-BE49-F238E27FC236}">
                    <a16:creationId xmlns:a16="http://schemas.microsoft.com/office/drawing/2014/main" id="{8EB8C420-DBAC-4076-BE1F-CFFFE3449CDC}"/>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grpSp>
        <p:sp>
          <p:nvSpPr>
            <p:cNvPr id="123" name="Rectangle 992">
              <a:extLst>
                <a:ext uri="{FF2B5EF4-FFF2-40B4-BE49-F238E27FC236}">
                  <a16:creationId xmlns:a16="http://schemas.microsoft.com/office/drawing/2014/main" id="{A72CEF90-EF4A-459B-B1E7-25BE2D12954E}"/>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p>
              <a:endParaRPr lang="en-US" dirty="0"/>
            </a:p>
          </p:txBody>
        </p:sp>
        <p:grpSp>
          <p:nvGrpSpPr>
            <p:cNvPr id="124" name="Group 993">
              <a:extLst>
                <a:ext uri="{FF2B5EF4-FFF2-40B4-BE49-F238E27FC236}">
                  <a16:creationId xmlns:a16="http://schemas.microsoft.com/office/drawing/2014/main" id="{B7934A2A-38E1-43C9-ADFE-25C8575DE691}"/>
                </a:ext>
              </a:extLst>
            </p:cNvPr>
            <p:cNvGrpSpPr>
              <a:grpSpLocks/>
            </p:cNvGrpSpPr>
            <p:nvPr/>
          </p:nvGrpSpPr>
          <p:grpSpPr bwMode="auto">
            <a:xfrm>
              <a:off x="4747" y="994"/>
              <a:ext cx="581" cy="134"/>
              <a:chOff x="614" y="2568"/>
              <a:chExt cx="725" cy="139"/>
            </a:xfrm>
          </p:grpSpPr>
          <p:sp>
            <p:nvSpPr>
              <p:cNvPr id="145" name="AutoShape 994">
                <a:extLst>
                  <a:ext uri="{FF2B5EF4-FFF2-40B4-BE49-F238E27FC236}">
                    <a16:creationId xmlns:a16="http://schemas.microsoft.com/office/drawing/2014/main" id="{BFB2B703-8307-468A-B10B-44504FD74F99}"/>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46" name="AutoShape 995">
                <a:extLst>
                  <a:ext uri="{FF2B5EF4-FFF2-40B4-BE49-F238E27FC236}">
                    <a16:creationId xmlns:a16="http://schemas.microsoft.com/office/drawing/2014/main" id="{342B9887-636B-4F7C-A3F9-F48DD57F15F0}"/>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grpSp>
        <p:sp>
          <p:nvSpPr>
            <p:cNvPr id="125" name="Rectangle 996">
              <a:extLst>
                <a:ext uri="{FF2B5EF4-FFF2-40B4-BE49-F238E27FC236}">
                  <a16:creationId xmlns:a16="http://schemas.microsoft.com/office/drawing/2014/main" id="{44D9A780-38BA-4058-83E8-CDB5761410EF}"/>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p>
              <a:endParaRPr lang="en-US" dirty="0"/>
            </a:p>
          </p:txBody>
        </p:sp>
        <p:sp>
          <p:nvSpPr>
            <p:cNvPr id="126" name="Rectangle 997">
              <a:extLst>
                <a:ext uri="{FF2B5EF4-FFF2-40B4-BE49-F238E27FC236}">
                  <a16:creationId xmlns:a16="http://schemas.microsoft.com/office/drawing/2014/main" id="{ECE02367-E0D3-4E59-8005-A325C87B9616}"/>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p>
              <a:endParaRPr lang="en-US" dirty="0"/>
            </a:p>
          </p:txBody>
        </p:sp>
        <p:grpSp>
          <p:nvGrpSpPr>
            <p:cNvPr id="127" name="Group 998">
              <a:extLst>
                <a:ext uri="{FF2B5EF4-FFF2-40B4-BE49-F238E27FC236}">
                  <a16:creationId xmlns:a16="http://schemas.microsoft.com/office/drawing/2014/main" id="{C3C27D60-B663-4BAD-A526-5AC82132886B}"/>
                </a:ext>
              </a:extLst>
            </p:cNvPr>
            <p:cNvGrpSpPr>
              <a:grpSpLocks/>
            </p:cNvGrpSpPr>
            <p:nvPr/>
          </p:nvGrpSpPr>
          <p:grpSpPr bwMode="auto">
            <a:xfrm>
              <a:off x="4735" y="1627"/>
              <a:ext cx="582" cy="151"/>
              <a:chOff x="614" y="2568"/>
              <a:chExt cx="725" cy="139"/>
            </a:xfrm>
          </p:grpSpPr>
          <p:sp>
            <p:nvSpPr>
              <p:cNvPr id="143" name="AutoShape 999">
                <a:extLst>
                  <a:ext uri="{FF2B5EF4-FFF2-40B4-BE49-F238E27FC236}">
                    <a16:creationId xmlns:a16="http://schemas.microsoft.com/office/drawing/2014/main" id="{009F5C81-2C95-472C-81E5-7F654C064342}"/>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44" name="AutoShape 1000">
                <a:extLst>
                  <a:ext uri="{FF2B5EF4-FFF2-40B4-BE49-F238E27FC236}">
                    <a16:creationId xmlns:a16="http://schemas.microsoft.com/office/drawing/2014/main" id="{1090A062-3153-4D10-97CB-BA1D0C4EF01C}"/>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grpSp>
        <p:sp>
          <p:nvSpPr>
            <p:cNvPr id="128" name="Freeform 1001">
              <a:extLst>
                <a:ext uri="{FF2B5EF4-FFF2-40B4-BE49-F238E27FC236}">
                  <a16:creationId xmlns:a16="http://schemas.microsoft.com/office/drawing/2014/main" id="{D9D84354-C144-4839-84C2-D24DF7619544}"/>
                </a:ext>
              </a:extLst>
            </p:cNvPr>
            <p:cNvSpPr>
              <a:spLocks/>
            </p:cNvSpPr>
            <p:nvPr/>
          </p:nvSpPr>
          <p:spPr bwMode="auto">
            <a:xfrm>
              <a:off x="5288" y="1354"/>
              <a:ext cx="263" cy="188"/>
            </a:xfrm>
            <a:custGeom>
              <a:avLst/>
              <a:gdLst>
                <a:gd name="T0" fmla="*/ 2 w 328"/>
                <a:gd name="T1" fmla="*/ 0 h 226"/>
                <a:gd name="T2" fmla="*/ 18 w 328"/>
                <a:gd name="T3" fmla="*/ 12 h 226"/>
                <a:gd name="T4" fmla="*/ 18 w 328"/>
                <a:gd name="T5" fmla="*/ 21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grpSp>
          <p:nvGrpSpPr>
            <p:cNvPr id="129" name="Group 1002">
              <a:extLst>
                <a:ext uri="{FF2B5EF4-FFF2-40B4-BE49-F238E27FC236}">
                  <a16:creationId xmlns:a16="http://schemas.microsoft.com/office/drawing/2014/main" id="{3F00DBB0-17D9-490D-BBA5-79FF5CD3EE78}"/>
                </a:ext>
              </a:extLst>
            </p:cNvPr>
            <p:cNvGrpSpPr>
              <a:grpSpLocks/>
            </p:cNvGrpSpPr>
            <p:nvPr/>
          </p:nvGrpSpPr>
          <p:grpSpPr bwMode="auto">
            <a:xfrm>
              <a:off x="4739" y="1327"/>
              <a:ext cx="582" cy="139"/>
              <a:chOff x="614" y="2568"/>
              <a:chExt cx="725" cy="139"/>
            </a:xfrm>
          </p:grpSpPr>
          <p:sp>
            <p:nvSpPr>
              <p:cNvPr id="141" name="AutoShape 1003">
                <a:extLst>
                  <a:ext uri="{FF2B5EF4-FFF2-40B4-BE49-F238E27FC236}">
                    <a16:creationId xmlns:a16="http://schemas.microsoft.com/office/drawing/2014/main" id="{25848469-927E-46A4-8B7A-590C1A1944C1}"/>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42" name="AutoShape 1004">
                <a:extLst>
                  <a:ext uri="{FF2B5EF4-FFF2-40B4-BE49-F238E27FC236}">
                    <a16:creationId xmlns:a16="http://schemas.microsoft.com/office/drawing/2014/main" id="{1DB08C16-AD4F-429C-AF95-B96E67C5F2E0}"/>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grpSp>
        <p:sp>
          <p:nvSpPr>
            <p:cNvPr id="130" name="Rectangle 1005">
              <a:extLst>
                <a:ext uri="{FF2B5EF4-FFF2-40B4-BE49-F238E27FC236}">
                  <a16:creationId xmlns:a16="http://schemas.microsoft.com/office/drawing/2014/main" id="{F12C5709-E868-424E-8269-B60C1E0DA4B9}"/>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en-US" dirty="0"/>
            </a:p>
          </p:txBody>
        </p:sp>
        <p:sp>
          <p:nvSpPr>
            <p:cNvPr id="131" name="Freeform 1006">
              <a:extLst>
                <a:ext uri="{FF2B5EF4-FFF2-40B4-BE49-F238E27FC236}">
                  <a16:creationId xmlns:a16="http://schemas.microsoft.com/office/drawing/2014/main" id="{2526BDBF-24C9-4506-9150-C40C98FFB8EB}"/>
                </a:ext>
              </a:extLst>
            </p:cNvPr>
            <p:cNvSpPr>
              <a:spLocks/>
            </p:cNvSpPr>
            <p:nvPr/>
          </p:nvSpPr>
          <p:spPr bwMode="auto">
            <a:xfrm>
              <a:off x="5312" y="1007"/>
              <a:ext cx="237" cy="213"/>
            </a:xfrm>
            <a:custGeom>
              <a:avLst/>
              <a:gdLst>
                <a:gd name="T0" fmla="*/ 2 w 296"/>
                <a:gd name="T1" fmla="*/ 0 h 256"/>
                <a:gd name="T2" fmla="*/ 17 w 296"/>
                <a:gd name="T3" fmla="*/ 12 h 256"/>
                <a:gd name="T4" fmla="*/ 17 w 296"/>
                <a:gd name="T5" fmla="*/ 23 h 256"/>
                <a:gd name="T6" fmla="*/ 0 w 296"/>
                <a:gd name="T7" fmla="*/ 8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32" name="Freeform 1007">
              <a:extLst>
                <a:ext uri="{FF2B5EF4-FFF2-40B4-BE49-F238E27FC236}">
                  <a16:creationId xmlns:a16="http://schemas.microsoft.com/office/drawing/2014/main" id="{A41C63FB-1832-455B-9C2D-3BB3E10182EA}"/>
                </a:ext>
              </a:extLst>
            </p:cNvPr>
            <p:cNvSpPr>
              <a:spLocks/>
            </p:cNvSpPr>
            <p:nvPr/>
          </p:nvSpPr>
          <p:spPr bwMode="auto">
            <a:xfrm>
              <a:off x="5315" y="680"/>
              <a:ext cx="244" cy="240"/>
            </a:xfrm>
            <a:custGeom>
              <a:avLst/>
              <a:gdLst>
                <a:gd name="T0" fmla="*/ 0 w 304"/>
                <a:gd name="T1" fmla="*/ 0 h 288"/>
                <a:gd name="T2" fmla="*/ 18 w 304"/>
                <a:gd name="T3" fmla="*/ 16 h 288"/>
                <a:gd name="T4" fmla="*/ 16 w 304"/>
                <a:gd name="T5" fmla="*/ 28 h 288"/>
                <a:gd name="T6" fmla="*/ 2 w 304"/>
                <a:gd name="T7" fmla="*/ 12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33" name="Oval 1008">
              <a:extLst>
                <a:ext uri="{FF2B5EF4-FFF2-40B4-BE49-F238E27FC236}">
                  <a16:creationId xmlns:a16="http://schemas.microsoft.com/office/drawing/2014/main" id="{13BDA769-93C7-4210-AF1F-D26B2A5C53BE}"/>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34" name="Freeform 1009">
              <a:extLst>
                <a:ext uri="{FF2B5EF4-FFF2-40B4-BE49-F238E27FC236}">
                  <a16:creationId xmlns:a16="http://schemas.microsoft.com/office/drawing/2014/main" id="{73DC5A68-EBCA-4CB1-A62C-B8C500037008}"/>
                </a:ext>
              </a:extLst>
            </p:cNvPr>
            <p:cNvSpPr>
              <a:spLocks/>
            </p:cNvSpPr>
            <p:nvPr/>
          </p:nvSpPr>
          <p:spPr bwMode="auto">
            <a:xfrm>
              <a:off x="5302" y="2614"/>
              <a:ext cx="245" cy="200"/>
            </a:xfrm>
            <a:custGeom>
              <a:avLst/>
              <a:gdLst>
                <a:gd name="T0" fmla="*/ 0 w 306"/>
                <a:gd name="T1" fmla="*/ 11 h 240"/>
                <a:gd name="T2" fmla="*/ 2 w 306"/>
                <a:gd name="T3" fmla="*/ 23 h 240"/>
                <a:gd name="T4" fmla="*/ 18 w 306"/>
                <a:gd name="T5" fmla="*/ 11 h 240"/>
                <a:gd name="T6" fmla="*/ 17 w 306"/>
                <a:gd name="T7" fmla="*/ 0 h 240"/>
                <a:gd name="T8" fmla="*/ 0 w 306"/>
                <a:gd name="T9" fmla="*/ 11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35" name="AutoShape 1010">
              <a:extLst>
                <a:ext uri="{FF2B5EF4-FFF2-40B4-BE49-F238E27FC236}">
                  <a16:creationId xmlns:a16="http://schemas.microsoft.com/office/drawing/2014/main" id="{CEE7EDE7-CE17-49F7-A0CA-BFE5BCA62FB7}"/>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p>
              <a:endParaRPr lang="en-US" dirty="0"/>
            </a:p>
          </p:txBody>
        </p:sp>
        <p:sp>
          <p:nvSpPr>
            <p:cNvPr id="136" name="AutoShape 1011">
              <a:extLst>
                <a:ext uri="{FF2B5EF4-FFF2-40B4-BE49-F238E27FC236}">
                  <a16:creationId xmlns:a16="http://schemas.microsoft.com/office/drawing/2014/main" id="{E6B44F4A-D2DE-4F73-945A-B66B5F830670}"/>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en-US" dirty="0"/>
            </a:p>
          </p:txBody>
        </p:sp>
        <p:sp>
          <p:nvSpPr>
            <p:cNvPr id="137" name="Oval 1012">
              <a:extLst>
                <a:ext uri="{FF2B5EF4-FFF2-40B4-BE49-F238E27FC236}">
                  <a16:creationId xmlns:a16="http://schemas.microsoft.com/office/drawing/2014/main" id="{0695708C-348F-488C-BE4C-9EF50AF38687}"/>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38" name="Oval 1013">
              <a:extLst>
                <a:ext uri="{FF2B5EF4-FFF2-40B4-BE49-F238E27FC236}">
                  <a16:creationId xmlns:a16="http://schemas.microsoft.com/office/drawing/2014/main" id="{FEF4C134-4CEF-44C8-B2F9-AB49C966E92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algn="ctr" eaLnBrk="1" hangingPunct="1"/>
              <a:endParaRPr lang="en-US" sz="1800" dirty="0">
                <a:solidFill>
                  <a:srgbClr val="FF0000"/>
                </a:solidFill>
              </a:endParaRPr>
            </a:p>
          </p:txBody>
        </p:sp>
        <p:sp>
          <p:nvSpPr>
            <p:cNvPr id="139" name="Oval 1014">
              <a:extLst>
                <a:ext uri="{FF2B5EF4-FFF2-40B4-BE49-F238E27FC236}">
                  <a16:creationId xmlns:a16="http://schemas.microsoft.com/office/drawing/2014/main" id="{EE6D3E53-2BEA-44EC-ABD7-62A3754F4C45}"/>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40" name="Rectangle 1015">
              <a:extLst>
                <a:ext uri="{FF2B5EF4-FFF2-40B4-BE49-F238E27FC236}">
                  <a16:creationId xmlns:a16="http://schemas.microsoft.com/office/drawing/2014/main" id="{C1CA75F9-8BA1-49B8-BE38-020813BEE4E2}"/>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p>
              <a:endParaRPr lang="en-US" dirty="0"/>
            </a:p>
          </p:txBody>
        </p:sp>
      </p:grpSp>
      <p:pic>
        <p:nvPicPr>
          <p:cNvPr id="149" name="Picture 1017" descr="antenna_stylized">
            <a:extLst>
              <a:ext uri="{FF2B5EF4-FFF2-40B4-BE49-F238E27FC236}">
                <a16:creationId xmlns:a16="http://schemas.microsoft.com/office/drawing/2014/main" id="{03768CB5-D815-44C3-8EB2-694AE3F16960}"/>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302250" y="2043113"/>
            <a:ext cx="530702" cy="2243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0" name="Picture 1018" descr="laptop_keyboard">
            <a:extLst>
              <a:ext uri="{FF2B5EF4-FFF2-40B4-BE49-F238E27FC236}">
                <a16:creationId xmlns:a16="http://schemas.microsoft.com/office/drawing/2014/main" id="{CC2D096F-71F4-49C1-A443-E84BF7FFAEB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109064" flipH="1">
            <a:off x="5327957" y="2291590"/>
            <a:ext cx="437221" cy="1595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1" name="Freeform 1019">
            <a:extLst>
              <a:ext uri="{FF2B5EF4-FFF2-40B4-BE49-F238E27FC236}">
                <a16:creationId xmlns:a16="http://schemas.microsoft.com/office/drawing/2014/main" id="{A800797B-5B31-430D-AE15-8331E62EB4B2}"/>
              </a:ext>
            </a:extLst>
          </p:cNvPr>
          <p:cNvSpPr>
            <a:spLocks/>
          </p:cNvSpPr>
          <p:nvPr/>
        </p:nvSpPr>
        <p:spPr bwMode="auto">
          <a:xfrm>
            <a:off x="5472854" y="2136804"/>
            <a:ext cx="351919" cy="208167"/>
          </a:xfrm>
          <a:custGeom>
            <a:avLst/>
            <a:gdLst>
              <a:gd name="T0" fmla="*/ 6573757 w 2982"/>
              <a:gd name="T1" fmla="*/ 0 h 2442"/>
              <a:gd name="T2" fmla="*/ 0 w 2982"/>
              <a:gd name="T3" fmla="*/ 2477886 h 2442"/>
              <a:gd name="T4" fmla="*/ 26294911 w 2982"/>
              <a:gd name="T5" fmla="*/ 3095568 h 2442"/>
              <a:gd name="T6" fmla="*/ 32868668 w 2982"/>
              <a:gd name="T7" fmla="*/ 617681 h 2442"/>
              <a:gd name="T8" fmla="*/ 6573757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dirty="0"/>
          </a:p>
        </p:txBody>
      </p:sp>
      <p:pic>
        <p:nvPicPr>
          <p:cNvPr id="152" name="Picture 1020" descr="screen">
            <a:extLst>
              <a:ext uri="{FF2B5EF4-FFF2-40B4-BE49-F238E27FC236}">
                <a16:creationId xmlns:a16="http://schemas.microsoft.com/office/drawing/2014/main" id="{FA8CFB06-1014-4D12-8734-72E030A04C9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490187" y="2142158"/>
            <a:ext cx="319785" cy="1894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3" name="Freeform 1021">
            <a:extLst>
              <a:ext uri="{FF2B5EF4-FFF2-40B4-BE49-F238E27FC236}">
                <a16:creationId xmlns:a16="http://schemas.microsoft.com/office/drawing/2014/main" id="{8C29715D-4575-4AED-B177-9158B5EFF812}"/>
              </a:ext>
            </a:extLst>
          </p:cNvPr>
          <p:cNvSpPr>
            <a:spLocks/>
          </p:cNvSpPr>
          <p:nvPr/>
        </p:nvSpPr>
        <p:spPr bwMode="auto">
          <a:xfrm>
            <a:off x="5536928" y="2130663"/>
            <a:ext cx="298167" cy="38736"/>
          </a:xfrm>
          <a:custGeom>
            <a:avLst/>
            <a:gdLst>
              <a:gd name="T0" fmla="*/ 1641570 w 2528"/>
              <a:gd name="T1" fmla="*/ 0 h 455"/>
              <a:gd name="T2" fmla="*/ 27891942 w 2528"/>
              <a:gd name="T3" fmla="*/ 616030 h 455"/>
              <a:gd name="T4" fmla="*/ 26250491 w 2528"/>
              <a:gd name="T5" fmla="*/ 616030 h 455"/>
              <a:gd name="T6" fmla="*/ 0 w 2528"/>
              <a:gd name="T7" fmla="*/ 616030 h 455"/>
              <a:gd name="T8" fmla="*/ 1641570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54" name="Freeform 1022">
            <a:extLst>
              <a:ext uri="{FF2B5EF4-FFF2-40B4-BE49-F238E27FC236}">
                <a16:creationId xmlns:a16="http://schemas.microsoft.com/office/drawing/2014/main" id="{AAF9F774-E8B9-4B7C-978E-6B0182624951}"/>
              </a:ext>
            </a:extLst>
          </p:cNvPr>
          <p:cNvSpPr>
            <a:spLocks/>
          </p:cNvSpPr>
          <p:nvPr/>
        </p:nvSpPr>
        <p:spPr bwMode="auto">
          <a:xfrm>
            <a:off x="5469738" y="2130348"/>
            <a:ext cx="82770" cy="161243"/>
          </a:xfrm>
          <a:custGeom>
            <a:avLst/>
            <a:gdLst>
              <a:gd name="T0" fmla="*/ 6561704 w 702"/>
              <a:gd name="T1" fmla="*/ 0 h 1893"/>
              <a:gd name="T2" fmla="*/ 0 w 702"/>
              <a:gd name="T3" fmla="*/ 2474096 h 1893"/>
              <a:gd name="T4" fmla="*/ 1640426 w 702"/>
              <a:gd name="T5" fmla="*/ 2474096 h 1893"/>
              <a:gd name="T6" fmla="*/ 8202130 w 702"/>
              <a:gd name="T7" fmla="*/ 616693 h 1893"/>
              <a:gd name="T8" fmla="*/ 6561704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55" name="Freeform 1023">
            <a:extLst>
              <a:ext uri="{FF2B5EF4-FFF2-40B4-BE49-F238E27FC236}">
                <a16:creationId xmlns:a16="http://schemas.microsoft.com/office/drawing/2014/main" id="{E5903E5A-E6C2-49EE-B911-E4592CA0BDB3}"/>
              </a:ext>
            </a:extLst>
          </p:cNvPr>
          <p:cNvSpPr>
            <a:spLocks/>
          </p:cNvSpPr>
          <p:nvPr/>
        </p:nvSpPr>
        <p:spPr bwMode="auto">
          <a:xfrm>
            <a:off x="5743755" y="2159164"/>
            <a:ext cx="89197" cy="186122"/>
          </a:xfrm>
          <a:custGeom>
            <a:avLst/>
            <a:gdLst>
              <a:gd name="T0" fmla="*/ 8213085 w 756"/>
              <a:gd name="T1" fmla="*/ 0 h 2184"/>
              <a:gd name="T2" fmla="*/ 1642593 w 756"/>
              <a:gd name="T3" fmla="*/ 3093852 h 2184"/>
              <a:gd name="T4" fmla="*/ 0 w 756"/>
              <a:gd name="T5" fmla="*/ 3093852 h 2184"/>
              <a:gd name="T6" fmla="*/ 6570492 w 756"/>
              <a:gd name="T7" fmla="*/ 617339 h 2184"/>
              <a:gd name="T8" fmla="*/ 8213085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56" name="Freeform 1024">
            <a:extLst>
              <a:ext uri="{FF2B5EF4-FFF2-40B4-BE49-F238E27FC236}">
                <a16:creationId xmlns:a16="http://schemas.microsoft.com/office/drawing/2014/main" id="{70C1E9CD-0BFC-4DDA-8EAB-B6488B71A278}"/>
              </a:ext>
            </a:extLst>
          </p:cNvPr>
          <p:cNvSpPr>
            <a:spLocks/>
          </p:cNvSpPr>
          <p:nvPr/>
        </p:nvSpPr>
        <p:spPr bwMode="auto">
          <a:xfrm>
            <a:off x="5468764" y="2283402"/>
            <a:ext cx="327185" cy="62828"/>
          </a:xfrm>
          <a:custGeom>
            <a:avLst/>
            <a:gdLst>
              <a:gd name="T0" fmla="*/ 1642768 w 2773"/>
              <a:gd name="T1" fmla="*/ 0 h 738"/>
              <a:gd name="T2" fmla="*/ 0 w 2773"/>
              <a:gd name="T3" fmla="*/ 616021 h 738"/>
              <a:gd name="T4" fmla="*/ 26283822 w 2773"/>
              <a:gd name="T5" fmla="*/ 1232127 h 738"/>
              <a:gd name="T6" fmla="*/ 26283822 w 2773"/>
              <a:gd name="T7" fmla="*/ 616021 h 738"/>
              <a:gd name="T8" fmla="*/ 164276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57" name="Freeform 1025">
            <a:extLst>
              <a:ext uri="{FF2B5EF4-FFF2-40B4-BE49-F238E27FC236}">
                <a16:creationId xmlns:a16="http://schemas.microsoft.com/office/drawing/2014/main" id="{7B53C251-16D8-4E05-860B-C05C38B2FE6A}"/>
              </a:ext>
            </a:extLst>
          </p:cNvPr>
          <p:cNvSpPr>
            <a:spLocks/>
          </p:cNvSpPr>
          <p:nvPr/>
        </p:nvSpPr>
        <p:spPr bwMode="auto">
          <a:xfrm>
            <a:off x="5753688" y="2160738"/>
            <a:ext cx="83549" cy="186909"/>
          </a:xfrm>
          <a:custGeom>
            <a:avLst/>
            <a:gdLst>
              <a:gd name="T0" fmla="*/ 27077483 w 637"/>
              <a:gd name="T1" fmla="*/ 0 h 1659"/>
              <a:gd name="T2" fmla="*/ 27077483 w 637"/>
              <a:gd name="T3" fmla="*/ 0 h 1659"/>
              <a:gd name="T4" fmla="*/ 2253593 w 637"/>
              <a:gd name="T5" fmla="*/ 84370993 h 1659"/>
              <a:gd name="T6" fmla="*/ 0 w 637"/>
              <a:gd name="T7" fmla="*/ 81515082 h 1659"/>
              <a:gd name="T8" fmla="*/ 27077483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58" name="Freeform 1026">
            <a:extLst>
              <a:ext uri="{FF2B5EF4-FFF2-40B4-BE49-F238E27FC236}">
                <a16:creationId xmlns:a16="http://schemas.microsoft.com/office/drawing/2014/main" id="{8567E285-305B-4234-835A-64402AE4ACDD}"/>
              </a:ext>
            </a:extLst>
          </p:cNvPr>
          <p:cNvSpPr>
            <a:spLocks/>
          </p:cNvSpPr>
          <p:nvPr/>
        </p:nvSpPr>
        <p:spPr bwMode="auto">
          <a:xfrm>
            <a:off x="5469153" y="2291748"/>
            <a:ext cx="290961" cy="62041"/>
          </a:xfrm>
          <a:custGeom>
            <a:avLst/>
            <a:gdLst>
              <a:gd name="T0" fmla="*/ 0 w 2216"/>
              <a:gd name="T1" fmla="*/ 0 h 550"/>
              <a:gd name="T2" fmla="*/ 2258362 w 2216"/>
              <a:gd name="T3" fmla="*/ 2875657 h 550"/>
              <a:gd name="T4" fmla="*/ 95077021 w 2216"/>
              <a:gd name="T5" fmla="*/ 28705919 h 550"/>
              <a:gd name="T6" fmla="*/ 95077021 w 2216"/>
              <a:gd name="T7" fmla="*/ 24405125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grpSp>
        <p:nvGrpSpPr>
          <p:cNvPr id="159" name="Group 1027">
            <a:extLst>
              <a:ext uri="{FF2B5EF4-FFF2-40B4-BE49-F238E27FC236}">
                <a16:creationId xmlns:a16="http://schemas.microsoft.com/office/drawing/2014/main" id="{B7F66C9C-401D-45B7-ADDA-CD717DEA1243}"/>
              </a:ext>
            </a:extLst>
          </p:cNvPr>
          <p:cNvGrpSpPr>
            <a:grpSpLocks/>
          </p:cNvGrpSpPr>
          <p:nvPr/>
        </p:nvGrpSpPr>
        <p:grpSpPr bwMode="auto">
          <a:xfrm>
            <a:off x="5464285" y="2358040"/>
            <a:ext cx="98740" cy="36846"/>
            <a:chOff x="1740" y="2642"/>
            <a:chExt cx="752" cy="327"/>
          </a:xfrm>
        </p:grpSpPr>
        <p:sp>
          <p:nvSpPr>
            <p:cNvPr id="160" name="Freeform 1028">
              <a:extLst>
                <a:ext uri="{FF2B5EF4-FFF2-40B4-BE49-F238E27FC236}">
                  <a16:creationId xmlns:a16="http://schemas.microsoft.com/office/drawing/2014/main" id="{A807F518-1DA2-4F53-80D5-6AB0682A2EEC}"/>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61" name="Freeform 1029">
              <a:extLst>
                <a:ext uri="{FF2B5EF4-FFF2-40B4-BE49-F238E27FC236}">
                  <a16:creationId xmlns:a16="http://schemas.microsoft.com/office/drawing/2014/main" id="{15D9EE16-6827-4D58-B7DA-014B52988289}"/>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62" name="Freeform 1030">
              <a:extLst>
                <a:ext uri="{FF2B5EF4-FFF2-40B4-BE49-F238E27FC236}">
                  <a16:creationId xmlns:a16="http://schemas.microsoft.com/office/drawing/2014/main" id="{D48307B9-B13F-424D-ACA7-EF15C7254392}"/>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63" name="Freeform 1031">
              <a:extLst>
                <a:ext uri="{FF2B5EF4-FFF2-40B4-BE49-F238E27FC236}">
                  <a16:creationId xmlns:a16="http://schemas.microsoft.com/office/drawing/2014/main" id="{F51AD4CB-10E1-4337-B5FC-46B6BAE3C85E}"/>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64" name="Freeform 1032">
              <a:extLst>
                <a:ext uri="{FF2B5EF4-FFF2-40B4-BE49-F238E27FC236}">
                  <a16:creationId xmlns:a16="http://schemas.microsoft.com/office/drawing/2014/main" id="{F9E583B6-4BAE-4D27-99B3-B83EE5F581E5}"/>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65" name="Freeform 1033">
              <a:extLst>
                <a:ext uri="{FF2B5EF4-FFF2-40B4-BE49-F238E27FC236}">
                  <a16:creationId xmlns:a16="http://schemas.microsoft.com/office/drawing/2014/main" id="{F10965DC-D501-473E-B2A1-DEF280FFE21B}"/>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grpSp>
      <p:sp>
        <p:nvSpPr>
          <p:cNvPr id="166" name="Freeform 1034">
            <a:extLst>
              <a:ext uri="{FF2B5EF4-FFF2-40B4-BE49-F238E27FC236}">
                <a16:creationId xmlns:a16="http://schemas.microsoft.com/office/drawing/2014/main" id="{F8D68AEC-D1E9-41B4-A74F-C273617DEFB6}"/>
              </a:ext>
            </a:extLst>
          </p:cNvPr>
          <p:cNvSpPr>
            <a:spLocks/>
          </p:cNvSpPr>
          <p:nvPr/>
        </p:nvSpPr>
        <p:spPr bwMode="auto">
          <a:xfrm>
            <a:off x="5633330" y="2363551"/>
            <a:ext cx="119578" cy="80936"/>
          </a:xfrm>
          <a:custGeom>
            <a:avLst/>
            <a:gdLst>
              <a:gd name="T0" fmla="*/ 1765285 w 990"/>
              <a:gd name="T1" fmla="*/ 10672924 h 792"/>
              <a:gd name="T2" fmla="*/ 15858459 w 990"/>
              <a:gd name="T3" fmla="*/ 0 h 792"/>
              <a:gd name="T4" fmla="*/ 15858459 w 990"/>
              <a:gd name="T5" fmla="*/ 1065249 h 792"/>
              <a:gd name="T6" fmla="*/ 0 w 990"/>
              <a:gd name="T7" fmla="*/ 10672924 h 792"/>
              <a:gd name="T8" fmla="*/ 1765285 w 990"/>
              <a:gd name="T9" fmla="*/ 10672924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67" name="Freeform 1035">
            <a:extLst>
              <a:ext uri="{FF2B5EF4-FFF2-40B4-BE49-F238E27FC236}">
                <a16:creationId xmlns:a16="http://schemas.microsoft.com/office/drawing/2014/main" id="{E65E19FF-2E78-4D7C-8070-A51BC8A52B58}"/>
              </a:ext>
            </a:extLst>
          </p:cNvPr>
          <p:cNvSpPr>
            <a:spLocks/>
          </p:cNvSpPr>
          <p:nvPr/>
        </p:nvSpPr>
        <p:spPr bwMode="auto">
          <a:xfrm>
            <a:off x="5328152" y="2370007"/>
            <a:ext cx="305957" cy="73850"/>
          </a:xfrm>
          <a:custGeom>
            <a:avLst/>
            <a:gdLst>
              <a:gd name="T0" fmla="*/ 1766745 w 2532"/>
              <a:gd name="T1" fmla="*/ 0 h 723"/>
              <a:gd name="T2" fmla="*/ 1766745 w 2532"/>
              <a:gd name="T3" fmla="*/ 0 h 723"/>
              <a:gd name="T4" fmla="*/ 38810380 w 2532"/>
              <a:gd name="T5" fmla="*/ 9588243 h 723"/>
              <a:gd name="T6" fmla="*/ 38810380 w 2532"/>
              <a:gd name="T7" fmla="*/ 10652479 h 723"/>
              <a:gd name="T8" fmla="*/ 0 w 2532"/>
              <a:gd name="T9" fmla="*/ 1064237 h 723"/>
              <a:gd name="T10" fmla="*/ 1766745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68" name="Freeform 1036">
            <a:extLst>
              <a:ext uri="{FF2B5EF4-FFF2-40B4-BE49-F238E27FC236}">
                <a16:creationId xmlns:a16="http://schemas.microsoft.com/office/drawing/2014/main" id="{DB8305CE-AC93-4915-B99E-34523BDCB2BA}"/>
              </a:ext>
            </a:extLst>
          </p:cNvPr>
          <p:cNvSpPr>
            <a:spLocks/>
          </p:cNvSpPr>
          <p:nvPr/>
        </p:nvSpPr>
        <p:spPr bwMode="auto">
          <a:xfrm>
            <a:off x="5328347" y="2356465"/>
            <a:ext cx="3311" cy="14959"/>
          </a:xfrm>
          <a:custGeom>
            <a:avLst/>
            <a:gdLst>
              <a:gd name="T0" fmla="*/ 2059569 w 26"/>
              <a:gd name="T1" fmla="*/ 1056289 h 147"/>
              <a:gd name="T2" fmla="*/ 2059569 w 26"/>
              <a:gd name="T3" fmla="*/ 2112475 h 147"/>
              <a:gd name="T4" fmla="*/ 0 w 26"/>
              <a:gd name="T5" fmla="*/ 2112475 h 147"/>
              <a:gd name="T6" fmla="*/ 2059569 w 26"/>
              <a:gd name="T7" fmla="*/ 0 h 147"/>
              <a:gd name="T8" fmla="*/ 2059569 w 26"/>
              <a:gd name="T9" fmla="*/ 1056289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69" name="Freeform 1037">
            <a:extLst>
              <a:ext uri="{FF2B5EF4-FFF2-40B4-BE49-F238E27FC236}">
                <a16:creationId xmlns:a16="http://schemas.microsoft.com/office/drawing/2014/main" id="{93E11736-0D3A-4291-A8EC-AFADF9A365DA}"/>
              </a:ext>
            </a:extLst>
          </p:cNvPr>
          <p:cNvSpPr>
            <a:spLocks/>
          </p:cNvSpPr>
          <p:nvPr/>
        </p:nvSpPr>
        <p:spPr bwMode="auto">
          <a:xfrm>
            <a:off x="5328542" y="2295527"/>
            <a:ext cx="142170" cy="61883"/>
          </a:xfrm>
          <a:custGeom>
            <a:avLst/>
            <a:gdLst>
              <a:gd name="T0" fmla="*/ 17669579 w 1176"/>
              <a:gd name="T1" fmla="*/ 0 h 606"/>
              <a:gd name="T2" fmla="*/ 0 w 1176"/>
              <a:gd name="T3" fmla="*/ 8519635 h 606"/>
              <a:gd name="T4" fmla="*/ 1768421 w 1176"/>
              <a:gd name="T5" fmla="*/ 8519635 h 606"/>
              <a:gd name="T6" fmla="*/ 17669579 w 1176"/>
              <a:gd name="T7" fmla="*/ 1063652 h 606"/>
              <a:gd name="T8" fmla="*/ 17669579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70" name="Freeform 1038">
            <a:extLst>
              <a:ext uri="{FF2B5EF4-FFF2-40B4-BE49-F238E27FC236}">
                <a16:creationId xmlns:a16="http://schemas.microsoft.com/office/drawing/2014/main" id="{07C9540B-3BE3-4BB5-A3CB-47B9E0D5C01D}"/>
              </a:ext>
            </a:extLst>
          </p:cNvPr>
          <p:cNvSpPr>
            <a:spLocks/>
          </p:cNvSpPr>
          <p:nvPr/>
        </p:nvSpPr>
        <p:spPr bwMode="auto">
          <a:xfrm>
            <a:off x="5338085" y="2359615"/>
            <a:ext cx="290182" cy="71016"/>
          </a:xfrm>
          <a:custGeom>
            <a:avLst/>
            <a:gdLst>
              <a:gd name="T0" fmla="*/ 1510505 w 2532"/>
              <a:gd name="T1" fmla="*/ 0 h 723"/>
              <a:gd name="T2" fmla="*/ 1510505 w 2532"/>
              <a:gd name="T3" fmla="*/ 0 h 723"/>
              <a:gd name="T4" fmla="*/ 18059933 w 2532"/>
              <a:gd name="T5" fmla="*/ 5682655 h 723"/>
              <a:gd name="T6" fmla="*/ 18059933 w 2532"/>
              <a:gd name="T7" fmla="*/ 5682655 h 723"/>
              <a:gd name="T8" fmla="*/ 0 w 2532"/>
              <a:gd name="T9" fmla="*/ 945505 h 723"/>
              <a:gd name="T10" fmla="*/ 1510505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71" name="Freeform 1039">
            <a:extLst>
              <a:ext uri="{FF2B5EF4-FFF2-40B4-BE49-F238E27FC236}">
                <a16:creationId xmlns:a16="http://schemas.microsoft.com/office/drawing/2014/main" id="{1A95C079-5A96-4410-B196-9608D8F20FC3}"/>
              </a:ext>
            </a:extLst>
          </p:cNvPr>
          <p:cNvSpPr>
            <a:spLocks/>
          </p:cNvSpPr>
          <p:nvPr/>
        </p:nvSpPr>
        <p:spPr bwMode="auto">
          <a:xfrm flipV="1">
            <a:off x="5627877" y="2354576"/>
            <a:ext cx="118410" cy="73535"/>
          </a:xfrm>
          <a:custGeom>
            <a:avLst/>
            <a:gdLst>
              <a:gd name="T0" fmla="*/ 0 w 2532"/>
              <a:gd name="T1" fmla="*/ 0 h 723"/>
              <a:gd name="T2" fmla="*/ 0 w 2532"/>
              <a:gd name="T3" fmla="*/ 0 h 723"/>
              <a:gd name="T4" fmla="*/ 0 w 2532"/>
              <a:gd name="T5" fmla="*/ 9465267 h 723"/>
              <a:gd name="T6" fmla="*/ 0 w 2532"/>
              <a:gd name="T7" fmla="*/ 9465267 h 723"/>
              <a:gd name="T8" fmla="*/ 0 w 2532"/>
              <a:gd name="T9" fmla="*/ 105512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grpSp>
        <p:nvGrpSpPr>
          <p:cNvPr id="172" name="Group 1064">
            <a:extLst>
              <a:ext uri="{FF2B5EF4-FFF2-40B4-BE49-F238E27FC236}">
                <a16:creationId xmlns:a16="http://schemas.microsoft.com/office/drawing/2014/main" id="{E567ECD3-9FE8-459E-90D7-40FAC56DC398}"/>
              </a:ext>
            </a:extLst>
          </p:cNvPr>
          <p:cNvGrpSpPr>
            <a:grpSpLocks/>
          </p:cNvGrpSpPr>
          <p:nvPr/>
        </p:nvGrpSpPr>
        <p:grpSpPr bwMode="auto">
          <a:xfrm>
            <a:off x="6872288" y="5486400"/>
            <a:ext cx="474662" cy="407988"/>
            <a:chOff x="877" y="1008"/>
            <a:chExt cx="2747" cy="2591"/>
          </a:xfrm>
        </p:grpSpPr>
        <p:pic>
          <p:nvPicPr>
            <p:cNvPr id="173" name="Picture 1065" descr="antenna_stylized">
              <a:extLst>
                <a:ext uri="{FF2B5EF4-FFF2-40B4-BE49-F238E27FC236}">
                  <a16:creationId xmlns:a16="http://schemas.microsoft.com/office/drawing/2014/main" id="{5E683683-0608-465D-A031-8FF78D8DCEA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4" name="Picture 1066" descr="laptop_keyboard">
              <a:extLst>
                <a:ext uri="{FF2B5EF4-FFF2-40B4-BE49-F238E27FC236}">
                  <a16:creationId xmlns:a16="http://schemas.microsoft.com/office/drawing/2014/main" id="{1FD41ABA-9CF1-41A2-B984-13FA8AB48D8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5" name="Freeform 1067">
              <a:extLst>
                <a:ext uri="{FF2B5EF4-FFF2-40B4-BE49-F238E27FC236}">
                  <a16:creationId xmlns:a16="http://schemas.microsoft.com/office/drawing/2014/main" id="{44FE297E-56A1-43DE-950C-E045065F2197}"/>
                </a:ext>
              </a:extLst>
            </p:cNvPr>
            <p:cNvSpPr>
              <a:spLocks/>
            </p:cNvSpPr>
            <p:nvPr/>
          </p:nvSpPr>
          <p:spPr bwMode="auto">
            <a:xfrm>
              <a:off x="1753" y="1603"/>
              <a:ext cx="1807" cy="1322"/>
            </a:xfrm>
            <a:custGeom>
              <a:avLst/>
              <a:gdLst>
                <a:gd name="T0" fmla="*/ 1 w 2982"/>
                <a:gd name="T1" fmla="*/ 0 h 2442"/>
                <a:gd name="T2" fmla="*/ 0 w 2982"/>
                <a:gd name="T3" fmla="*/ 1 h 2442"/>
                <a:gd name="T4" fmla="*/ 4 w 2982"/>
                <a:gd name="T5" fmla="*/ 1 h 2442"/>
                <a:gd name="T6" fmla="*/ 4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dirty="0"/>
            </a:p>
          </p:txBody>
        </p:sp>
        <p:pic>
          <p:nvPicPr>
            <p:cNvPr id="176" name="Picture 1068" descr="screen">
              <a:extLst>
                <a:ext uri="{FF2B5EF4-FFF2-40B4-BE49-F238E27FC236}">
                  <a16:creationId xmlns:a16="http://schemas.microsoft.com/office/drawing/2014/main" id="{D963B458-BC0F-43AA-8224-27863B3E928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7" name="Freeform 1069">
              <a:extLst>
                <a:ext uri="{FF2B5EF4-FFF2-40B4-BE49-F238E27FC236}">
                  <a16:creationId xmlns:a16="http://schemas.microsoft.com/office/drawing/2014/main" id="{BF4B4306-7F05-4F24-A959-8F9A3329163D}"/>
                </a:ext>
              </a:extLst>
            </p:cNvPr>
            <p:cNvSpPr>
              <a:spLocks/>
            </p:cNvSpPr>
            <p:nvPr/>
          </p:nvSpPr>
          <p:spPr bwMode="auto">
            <a:xfrm>
              <a:off x="2082" y="1564"/>
              <a:ext cx="1531" cy="246"/>
            </a:xfrm>
            <a:custGeom>
              <a:avLst/>
              <a:gdLst>
                <a:gd name="T0" fmla="*/ 1 w 2528"/>
                <a:gd name="T1" fmla="*/ 0 h 455"/>
                <a:gd name="T2" fmla="*/ 4 w 2528"/>
                <a:gd name="T3" fmla="*/ 1 h 455"/>
                <a:gd name="T4" fmla="*/ 4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78" name="Freeform 1070">
              <a:extLst>
                <a:ext uri="{FF2B5EF4-FFF2-40B4-BE49-F238E27FC236}">
                  <a16:creationId xmlns:a16="http://schemas.microsoft.com/office/drawing/2014/main" id="{2B999C46-95B0-4212-B209-7335BA9F251D}"/>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79" name="Freeform 1071">
              <a:extLst>
                <a:ext uri="{FF2B5EF4-FFF2-40B4-BE49-F238E27FC236}">
                  <a16:creationId xmlns:a16="http://schemas.microsoft.com/office/drawing/2014/main" id="{5651894B-3AE0-41AC-831D-959EB107A9E6}"/>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80" name="Freeform 1072">
              <a:extLst>
                <a:ext uri="{FF2B5EF4-FFF2-40B4-BE49-F238E27FC236}">
                  <a16:creationId xmlns:a16="http://schemas.microsoft.com/office/drawing/2014/main" id="{03FBF44E-4DC5-44BF-BA8E-42ECB853D156}"/>
                </a:ext>
              </a:extLst>
            </p:cNvPr>
            <p:cNvSpPr>
              <a:spLocks/>
            </p:cNvSpPr>
            <p:nvPr/>
          </p:nvSpPr>
          <p:spPr bwMode="auto">
            <a:xfrm>
              <a:off x="1732" y="2534"/>
              <a:ext cx="1680" cy="399"/>
            </a:xfrm>
            <a:custGeom>
              <a:avLst/>
              <a:gdLst>
                <a:gd name="T0" fmla="*/ 1 w 2773"/>
                <a:gd name="T1" fmla="*/ 0 h 738"/>
                <a:gd name="T2" fmla="*/ 0 w 2773"/>
                <a:gd name="T3" fmla="*/ 1 h 738"/>
                <a:gd name="T4" fmla="*/ 4 w 2773"/>
                <a:gd name="T5" fmla="*/ 1 h 738"/>
                <a:gd name="T6" fmla="*/ 4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81" name="Freeform 1073">
              <a:extLst>
                <a:ext uri="{FF2B5EF4-FFF2-40B4-BE49-F238E27FC236}">
                  <a16:creationId xmlns:a16="http://schemas.microsoft.com/office/drawing/2014/main" id="{42E2E1E5-E7DF-4082-ADB9-AF2C9017FA01}"/>
                </a:ext>
              </a:extLst>
            </p:cNvPr>
            <p:cNvSpPr>
              <a:spLocks/>
            </p:cNvSpPr>
            <p:nvPr/>
          </p:nvSpPr>
          <p:spPr bwMode="auto">
            <a:xfrm>
              <a:off x="3195" y="1755"/>
              <a:ext cx="429" cy="1187"/>
            </a:xfrm>
            <a:custGeom>
              <a:avLst/>
              <a:gdLst>
                <a:gd name="T0" fmla="*/ 3 w 637"/>
                <a:gd name="T1" fmla="*/ 0 h 1659"/>
                <a:gd name="T2" fmla="*/ 3 w 637"/>
                <a:gd name="T3" fmla="*/ 0 h 1659"/>
                <a:gd name="T4" fmla="*/ 1 w 637"/>
                <a:gd name="T5" fmla="*/ 21 h 1659"/>
                <a:gd name="T6" fmla="*/ 0 w 637"/>
                <a:gd name="T7" fmla="*/ 21 h 1659"/>
                <a:gd name="T8" fmla="*/ 3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82" name="Freeform 1074">
              <a:extLst>
                <a:ext uri="{FF2B5EF4-FFF2-40B4-BE49-F238E27FC236}">
                  <a16:creationId xmlns:a16="http://schemas.microsoft.com/office/drawing/2014/main" id="{14F6CA67-028A-41AB-BE97-6C34B7AE790D}"/>
                </a:ext>
              </a:extLst>
            </p:cNvPr>
            <p:cNvSpPr>
              <a:spLocks/>
            </p:cNvSpPr>
            <p:nvPr/>
          </p:nvSpPr>
          <p:spPr bwMode="auto">
            <a:xfrm>
              <a:off x="1734" y="2587"/>
              <a:ext cx="1494" cy="394"/>
            </a:xfrm>
            <a:custGeom>
              <a:avLst/>
              <a:gdLst>
                <a:gd name="T0" fmla="*/ 0 w 2216"/>
                <a:gd name="T1" fmla="*/ 0 h 550"/>
                <a:gd name="T2" fmla="*/ 1 w 2216"/>
                <a:gd name="T3" fmla="*/ 1 h 550"/>
                <a:gd name="T4" fmla="*/ 13 w 2216"/>
                <a:gd name="T5" fmla="*/ 7 h 550"/>
                <a:gd name="T6" fmla="*/ 13 w 2216"/>
                <a:gd name="T7" fmla="*/ 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grpSp>
          <p:nvGrpSpPr>
            <p:cNvPr id="183" name="Group 1075">
              <a:extLst>
                <a:ext uri="{FF2B5EF4-FFF2-40B4-BE49-F238E27FC236}">
                  <a16:creationId xmlns:a16="http://schemas.microsoft.com/office/drawing/2014/main" id="{BBEF20B8-7C60-46A8-ADFF-11909D9A158F}"/>
                </a:ext>
              </a:extLst>
            </p:cNvPr>
            <p:cNvGrpSpPr>
              <a:grpSpLocks/>
            </p:cNvGrpSpPr>
            <p:nvPr/>
          </p:nvGrpSpPr>
          <p:grpSpPr bwMode="auto">
            <a:xfrm>
              <a:off x="1709" y="3008"/>
              <a:ext cx="507" cy="234"/>
              <a:chOff x="1740" y="2642"/>
              <a:chExt cx="752" cy="327"/>
            </a:xfrm>
          </p:grpSpPr>
          <p:sp>
            <p:nvSpPr>
              <p:cNvPr id="190" name="Freeform 1076">
                <a:extLst>
                  <a:ext uri="{FF2B5EF4-FFF2-40B4-BE49-F238E27FC236}">
                    <a16:creationId xmlns:a16="http://schemas.microsoft.com/office/drawing/2014/main" id="{8AE7C2F6-F168-4DAF-8289-F460583DAF96}"/>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91" name="Freeform 1077">
                <a:extLst>
                  <a:ext uri="{FF2B5EF4-FFF2-40B4-BE49-F238E27FC236}">
                    <a16:creationId xmlns:a16="http://schemas.microsoft.com/office/drawing/2014/main" id="{2DA20D3D-849A-459A-8B2F-AA54F02DD667}"/>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92" name="Freeform 1078">
                <a:extLst>
                  <a:ext uri="{FF2B5EF4-FFF2-40B4-BE49-F238E27FC236}">
                    <a16:creationId xmlns:a16="http://schemas.microsoft.com/office/drawing/2014/main" id="{FFC951D9-5685-4D68-AC03-EE6BA7B358E5}"/>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93" name="Freeform 1079">
                <a:extLst>
                  <a:ext uri="{FF2B5EF4-FFF2-40B4-BE49-F238E27FC236}">
                    <a16:creationId xmlns:a16="http://schemas.microsoft.com/office/drawing/2014/main" id="{8D4F56E4-D74D-41EA-B27C-81B27F388BA4}"/>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94" name="Freeform 1080">
                <a:extLst>
                  <a:ext uri="{FF2B5EF4-FFF2-40B4-BE49-F238E27FC236}">
                    <a16:creationId xmlns:a16="http://schemas.microsoft.com/office/drawing/2014/main" id="{1F626F2D-C0C0-4AB6-9C5C-93095C655858}"/>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95" name="Freeform 1081">
                <a:extLst>
                  <a:ext uri="{FF2B5EF4-FFF2-40B4-BE49-F238E27FC236}">
                    <a16:creationId xmlns:a16="http://schemas.microsoft.com/office/drawing/2014/main" id="{9A133E21-55EE-4696-A135-A83CDDF9D878}"/>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grpSp>
        <p:sp>
          <p:nvSpPr>
            <p:cNvPr id="184" name="Freeform 1082">
              <a:extLst>
                <a:ext uri="{FF2B5EF4-FFF2-40B4-BE49-F238E27FC236}">
                  <a16:creationId xmlns:a16="http://schemas.microsoft.com/office/drawing/2014/main" id="{6FEDD417-A6B4-4AE5-AABF-C39B6D13C6C2}"/>
                </a:ext>
              </a:extLst>
            </p:cNvPr>
            <p:cNvSpPr>
              <a:spLocks/>
            </p:cNvSpPr>
            <p:nvPr/>
          </p:nvSpPr>
          <p:spPr bwMode="auto">
            <a:xfrm>
              <a:off x="2577" y="3043"/>
              <a:ext cx="614" cy="514"/>
            </a:xfrm>
            <a:custGeom>
              <a:avLst/>
              <a:gdLst>
                <a:gd name="T0" fmla="*/ 1 w 990"/>
                <a:gd name="T1" fmla="*/ 3 h 792"/>
                <a:gd name="T2" fmla="*/ 2 w 990"/>
                <a:gd name="T3" fmla="*/ 0 h 792"/>
                <a:gd name="T4" fmla="*/ 2 w 990"/>
                <a:gd name="T5" fmla="*/ 1 h 792"/>
                <a:gd name="T6" fmla="*/ 0 w 990"/>
                <a:gd name="T7" fmla="*/ 3 h 792"/>
                <a:gd name="T8" fmla="*/ 1 w 990"/>
                <a:gd name="T9" fmla="*/ 3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85" name="Freeform 1083">
              <a:extLst>
                <a:ext uri="{FF2B5EF4-FFF2-40B4-BE49-F238E27FC236}">
                  <a16:creationId xmlns:a16="http://schemas.microsoft.com/office/drawing/2014/main" id="{30D3E603-B84B-4620-BA63-A3347A5CFDDC}"/>
                </a:ext>
              </a:extLst>
            </p:cNvPr>
            <p:cNvSpPr>
              <a:spLocks/>
            </p:cNvSpPr>
            <p:nvPr/>
          </p:nvSpPr>
          <p:spPr bwMode="auto">
            <a:xfrm>
              <a:off x="1010" y="3084"/>
              <a:ext cx="1571" cy="469"/>
            </a:xfrm>
            <a:custGeom>
              <a:avLst/>
              <a:gdLst>
                <a:gd name="T0" fmla="*/ 1 w 2532"/>
                <a:gd name="T1" fmla="*/ 0 h 723"/>
                <a:gd name="T2" fmla="*/ 1 w 2532"/>
                <a:gd name="T3" fmla="*/ 0 h 723"/>
                <a:gd name="T4" fmla="*/ 6 w 2532"/>
                <a:gd name="T5" fmla="*/ 3 h 723"/>
                <a:gd name="T6" fmla="*/ 6 w 2532"/>
                <a:gd name="T7" fmla="*/ 3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86" name="Freeform 1084">
              <a:extLst>
                <a:ext uri="{FF2B5EF4-FFF2-40B4-BE49-F238E27FC236}">
                  <a16:creationId xmlns:a16="http://schemas.microsoft.com/office/drawing/2014/main" id="{A7C04D7E-AB68-4780-B0F7-D843F91E1436}"/>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87" name="Freeform 1085">
              <a:extLst>
                <a:ext uri="{FF2B5EF4-FFF2-40B4-BE49-F238E27FC236}">
                  <a16:creationId xmlns:a16="http://schemas.microsoft.com/office/drawing/2014/main" id="{ED7C6466-3F1D-49D3-BAAB-86CB511927B9}"/>
                </a:ext>
              </a:extLst>
            </p:cNvPr>
            <p:cNvSpPr>
              <a:spLocks/>
            </p:cNvSpPr>
            <p:nvPr/>
          </p:nvSpPr>
          <p:spPr bwMode="auto">
            <a:xfrm>
              <a:off x="1012" y="2611"/>
              <a:ext cx="730" cy="393"/>
            </a:xfrm>
            <a:custGeom>
              <a:avLst/>
              <a:gdLst>
                <a:gd name="T0" fmla="*/ 2 w 1176"/>
                <a:gd name="T1" fmla="*/ 0 h 606"/>
                <a:gd name="T2" fmla="*/ 0 w 1176"/>
                <a:gd name="T3" fmla="*/ 2 h 606"/>
                <a:gd name="T4" fmla="*/ 1 w 1176"/>
                <a:gd name="T5" fmla="*/ 2 h 606"/>
                <a:gd name="T6" fmla="*/ 2 w 1176"/>
                <a:gd name="T7" fmla="*/ 1 h 606"/>
                <a:gd name="T8" fmla="*/ 2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88" name="Freeform 1086">
              <a:extLst>
                <a:ext uri="{FF2B5EF4-FFF2-40B4-BE49-F238E27FC236}">
                  <a16:creationId xmlns:a16="http://schemas.microsoft.com/office/drawing/2014/main" id="{4B1A5F6A-EF2B-4DC1-8616-ED3A09FD6BBA}"/>
                </a:ext>
              </a:extLst>
            </p:cNvPr>
            <p:cNvSpPr>
              <a:spLocks/>
            </p:cNvSpPr>
            <p:nvPr/>
          </p:nvSpPr>
          <p:spPr bwMode="auto">
            <a:xfrm>
              <a:off x="1061" y="3018"/>
              <a:ext cx="1490" cy="451"/>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89" name="Freeform 1087">
              <a:extLst>
                <a:ext uri="{FF2B5EF4-FFF2-40B4-BE49-F238E27FC236}">
                  <a16:creationId xmlns:a16="http://schemas.microsoft.com/office/drawing/2014/main" id="{9E98B127-0266-4600-B865-B6E55483D330}"/>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3 h 723"/>
                <a:gd name="T6" fmla="*/ 0 w 2532"/>
                <a:gd name="T7" fmla="*/ 3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grpSp>
      <p:pic>
        <p:nvPicPr>
          <p:cNvPr id="196" name="Picture 1115" descr="antenna_stylized">
            <a:extLst>
              <a:ext uri="{FF2B5EF4-FFF2-40B4-BE49-F238E27FC236}">
                <a16:creationId xmlns:a16="http://schemas.microsoft.com/office/drawing/2014/main" id="{339741CB-D36B-49A7-96EC-F53B9436E36B}"/>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5497021" y="3105640"/>
            <a:ext cx="347997" cy="1675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7" name="Picture 1116" descr="laptop_keyboard">
            <a:extLst>
              <a:ext uri="{FF2B5EF4-FFF2-40B4-BE49-F238E27FC236}">
                <a16:creationId xmlns:a16="http://schemas.microsoft.com/office/drawing/2014/main" id="{293FDD54-D3D6-4F5E-B87B-4E72A050C554}"/>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rot="109064" flipH="1">
            <a:off x="5513878" y="3291709"/>
            <a:ext cx="286699" cy="1194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8" name="Freeform 1117">
            <a:extLst>
              <a:ext uri="{FF2B5EF4-FFF2-40B4-BE49-F238E27FC236}">
                <a16:creationId xmlns:a16="http://schemas.microsoft.com/office/drawing/2014/main" id="{E5413C51-1A4B-4E3E-A626-CBCC8AC5D51A}"/>
              </a:ext>
            </a:extLst>
          </p:cNvPr>
          <p:cNvSpPr>
            <a:spLocks/>
          </p:cNvSpPr>
          <p:nvPr/>
        </p:nvSpPr>
        <p:spPr bwMode="auto">
          <a:xfrm>
            <a:off x="5608891" y="3175799"/>
            <a:ext cx="230764" cy="155883"/>
          </a:xfrm>
          <a:custGeom>
            <a:avLst/>
            <a:gdLst>
              <a:gd name="T0" fmla="*/ 1856482 w 2982"/>
              <a:gd name="T1" fmla="*/ 0 h 2442"/>
              <a:gd name="T2" fmla="*/ 0 w 2982"/>
              <a:gd name="T3" fmla="*/ 1039092 h 2442"/>
              <a:gd name="T4" fmla="*/ 7413777 w 2982"/>
              <a:gd name="T5" fmla="*/ 1299855 h 2442"/>
              <a:gd name="T6" fmla="*/ 9270259 w 2982"/>
              <a:gd name="T7" fmla="*/ 260763 h 2442"/>
              <a:gd name="T8" fmla="*/ 1856482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dirty="0"/>
          </a:p>
        </p:txBody>
      </p:sp>
      <p:pic>
        <p:nvPicPr>
          <p:cNvPr id="199" name="Picture 1118" descr="screen">
            <a:extLst>
              <a:ext uri="{FF2B5EF4-FFF2-40B4-BE49-F238E27FC236}">
                <a16:creationId xmlns:a16="http://schemas.microsoft.com/office/drawing/2014/main" id="{DC852967-20F0-4355-8531-97A850AAD1E5}"/>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5620257" y="3179808"/>
            <a:ext cx="209692" cy="1418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0" name="Freeform 1119">
            <a:extLst>
              <a:ext uri="{FF2B5EF4-FFF2-40B4-BE49-F238E27FC236}">
                <a16:creationId xmlns:a16="http://schemas.microsoft.com/office/drawing/2014/main" id="{F6E751E3-B910-4E1F-8DB4-E8FB85D1C6E9}"/>
              </a:ext>
            </a:extLst>
          </p:cNvPr>
          <p:cNvSpPr>
            <a:spLocks/>
          </p:cNvSpPr>
          <p:nvPr/>
        </p:nvSpPr>
        <p:spPr bwMode="auto">
          <a:xfrm>
            <a:off x="5650906" y="3171201"/>
            <a:ext cx="195517" cy="29007"/>
          </a:xfrm>
          <a:custGeom>
            <a:avLst/>
            <a:gdLst>
              <a:gd name="T0" fmla="*/ 460563 w 2528"/>
              <a:gd name="T1" fmla="*/ 0 h 455"/>
              <a:gd name="T2" fmla="*/ 7865770 w 2528"/>
              <a:gd name="T3" fmla="*/ 260107 h 455"/>
              <a:gd name="T4" fmla="*/ 7399174 w 2528"/>
              <a:gd name="T5" fmla="*/ 260107 h 455"/>
              <a:gd name="T6" fmla="*/ 0 w 2528"/>
              <a:gd name="T7" fmla="*/ 260107 h 455"/>
              <a:gd name="T8" fmla="*/ 460563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01" name="Freeform 1120">
            <a:extLst>
              <a:ext uri="{FF2B5EF4-FFF2-40B4-BE49-F238E27FC236}">
                <a16:creationId xmlns:a16="http://schemas.microsoft.com/office/drawing/2014/main" id="{9B62C03E-4D10-4F19-BDEA-91B2C1482C29}"/>
              </a:ext>
            </a:extLst>
          </p:cNvPr>
          <p:cNvSpPr>
            <a:spLocks/>
          </p:cNvSpPr>
          <p:nvPr/>
        </p:nvSpPr>
        <p:spPr bwMode="auto">
          <a:xfrm>
            <a:off x="5606848" y="3170965"/>
            <a:ext cx="54275" cy="120745"/>
          </a:xfrm>
          <a:custGeom>
            <a:avLst/>
            <a:gdLst>
              <a:gd name="T0" fmla="*/ 1847051 w 702"/>
              <a:gd name="T1" fmla="*/ 0 h 1893"/>
              <a:gd name="T2" fmla="*/ 0 w 702"/>
              <a:gd name="T3" fmla="*/ 1037463 h 1893"/>
              <a:gd name="T4" fmla="*/ 460255 w 702"/>
              <a:gd name="T5" fmla="*/ 1037463 h 1893"/>
              <a:gd name="T6" fmla="*/ 2313337 w 702"/>
              <a:gd name="T7" fmla="*/ 260370 h 1893"/>
              <a:gd name="T8" fmla="*/ 184705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02" name="Freeform 1121">
            <a:extLst>
              <a:ext uri="{FF2B5EF4-FFF2-40B4-BE49-F238E27FC236}">
                <a16:creationId xmlns:a16="http://schemas.microsoft.com/office/drawing/2014/main" id="{5A5EE4B5-C5F6-42B6-8794-30D172F1ECCC}"/>
              </a:ext>
            </a:extLst>
          </p:cNvPr>
          <p:cNvSpPr>
            <a:spLocks/>
          </p:cNvSpPr>
          <p:nvPr/>
        </p:nvSpPr>
        <p:spPr bwMode="auto">
          <a:xfrm>
            <a:off x="5786529" y="3192543"/>
            <a:ext cx="58489" cy="139375"/>
          </a:xfrm>
          <a:custGeom>
            <a:avLst/>
            <a:gdLst>
              <a:gd name="T0" fmla="*/ 2316427 w 756"/>
              <a:gd name="T1" fmla="*/ 0 h 2184"/>
              <a:gd name="T2" fmla="*/ 460872 w 756"/>
              <a:gd name="T3" fmla="*/ 1299110 h 2184"/>
              <a:gd name="T4" fmla="*/ 0 w 756"/>
              <a:gd name="T5" fmla="*/ 1299110 h 2184"/>
              <a:gd name="T6" fmla="*/ 1849521 w 756"/>
              <a:gd name="T7" fmla="*/ 260626 h 2184"/>
              <a:gd name="T8" fmla="*/ 23164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03" name="Freeform 1122">
            <a:extLst>
              <a:ext uri="{FF2B5EF4-FFF2-40B4-BE49-F238E27FC236}">
                <a16:creationId xmlns:a16="http://schemas.microsoft.com/office/drawing/2014/main" id="{C0680695-C1E0-474D-BA4D-7B8B279160F7}"/>
              </a:ext>
            </a:extLst>
          </p:cNvPr>
          <p:cNvSpPr>
            <a:spLocks/>
          </p:cNvSpPr>
          <p:nvPr/>
        </p:nvSpPr>
        <p:spPr bwMode="auto">
          <a:xfrm>
            <a:off x="5606209" y="3285578"/>
            <a:ext cx="214545" cy="47048"/>
          </a:xfrm>
          <a:custGeom>
            <a:avLst/>
            <a:gdLst>
              <a:gd name="T0" fmla="*/ 460889 w 2773"/>
              <a:gd name="T1" fmla="*/ 0 h 738"/>
              <a:gd name="T2" fmla="*/ 0 w 2773"/>
              <a:gd name="T3" fmla="*/ 260103 h 738"/>
              <a:gd name="T4" fmla="*/ 7410661 w 2773"/>
              <a:gd name="T5" fmla="*/ 520206 h 738"/>
              <a:gd name="T6" fmla="*/ 7410661 w 2773"/>
              <a:gd name="T7" fmla="*/ 260103 h 738"/>
              <a:gd name="T8" fmla="*/ 460889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04" name="Freeform 1123">
            <a:extLst>
              <a:ext uri="{FF2B5EF4-FFF2-40B4-BE49-F238E27FC236}">
                <a16:creationId xmlns:a16="http://schemas.microsoft.com/office/drawing/2014/main" id="{6B0C57F0-A35C-44A8-8644-D2A09EB06C55}"/>
              </a:ext>
            </a:extLst>
          </p:cNvPr>
          <p:cNvSpPr>
            <a:spLocks/>
          </p:cNvSpPr>
          <p:nvPr/>
        </p:nvSpPr>
        <p:spPr bwMode="auto">
          <a:xfrm>
            <a:off x="5793042" y="3193722"/>
            <a:ext cx="54786" cy="139965"/>
          </a:xfrm>
          <a:custGeom>
            <a:avLst/>
            <a:gdLst>
              <a:gd name="T0" fmla="*/ 7633745 w 637"/>
              <a:gd name="T1" fmla="*/ 0 h 1659"/>
              <a:gd name="T2" fmla="*/ 7633745 w 637"/>
              <a:gd name="T3" fmla="*/ 0 h 1659"/>
              <a:gd name="T4" fmla="*/ 636188 w 637"/>
              <a:gd name="T5" fmla="*/ 35432406 h 1659"/>
              <a:gd name="T6" fmla="*/ 0 w 637"/>
              <a:gd name="T7" fmla="*/ 34229500 h 1659"/>
              <a:gd name="T8" fmla="*/ 7633745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05" name="Freeform 1124">
            <a:extLst>
              <a:ext uri="{FF2B5EF4-FFF2-40B4-BE49-F238E27FC236}">
                <a16:creationId xmlns:a16="http://schemas.microsoft.com/office/drawing/2014/main" id="{C1766530-060F-4FE5-B5D6-BEC82A319E59}"/>
              </a:ext>
            </a:extLst>
          </p:cNvPr>
          <p:cNvSpPr>
            <a:spLocks/>
          </p:cNvSpPr>
          <p:nvPr/>
        </p:nvSpPr>
        <p:spPr bwMode="auto">
          <a:xfrm>
            <a:off x="5606465" y="3291827"/>
            <a:ext cx="190792" cy="46458"/>
          </a:xfrm>
          <a:custGeom>
            <a:avLst/>
            <a:gdLst>
              <a:gd name="T0" fmla="*/ 0 w 2216"/>
              <a:gd name="T1" fmla="*/ 0 h 550"/>
              <a:gd name="T2" fmla="*/ 637466 w 2216"/>
              <a:gd name="T3" fmla="*/ 1205796 h 550"/>
              <a:gd name="T4" fmla="*/ 26804554 w 2216"/>
              <a:gd name="T5" fmla="*/ 12051036 h 550"/>
              <a:gd name="T6" fmla="*/ 26804554 w 2216"/>
              <a:gd name="T7" fmla="*/ 1024593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grpSp>
        <p:nvGrpSpPr>
          <p:cNvPr id="206" name="Group 1125">
            <a:extLst>
              <a:ext uri="{FF2B5EF4-FFF2-40B4-BE49-F238E27FC236}">
                <a16:creationId xmlns:a16="http://schemas.microsoft.com/office/drawing/2014/main" id="{2BA0669A-CE83-4FD6-85FD-67158075C18C}"/>
              </a:ext>
            </a:extLst>
          </p:cNvPr>
          <p:cNvGrpSpPr>
            <a:grpSpLocks/>
          </p:cNvGrpSpPr>
          <p:nvPr/>
        </p:nvGrpSpPr>
        <p:grpSpPr bwMode="auto">
          <a:xfrm>
            <a:off x="5603272" y="3341469"/>
            <a:ext cx="64747" cy="27592"/>
            <a:chOff x="1740" y="2642"/>
            <a:chExt cx="752" cy="327"/>
          </a:xfrm>
        </p:grpSpPr>
        <p:sp>
          <p:nvSpPr>
            <p:cNvPr id="207" name="Freeform 1126">
              <a:extLst>
                <a:ext uri="{FF2B5EF4-FFF2-40B4-BE49-F238E27FC236}">
                  <a16:creationId xmlns:a16="http://schemas.microsoft.com/office/drawing/2014/main" id="{D4A7F3B0-FAC5-404D-A8E0-28EFC688C7AE}"/>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08" name="Freeform 1127">
              <a:extLst>
                <a:ext uri="{FF2B5EF4-FFF2-40B4-BE49-F238E27FC236}">
                  <a16:creationId xmlns:a16="http://schemas.microsoft.com/office/drawing/2014/main" id="{B3BC7B9E-C98A-44D3-AFFF-F962AA8F1EC9}"/>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09" name="Freeform 1128">
              <a:extLst>
                <a:ext uri="{FF2B5EF4-FFF2-40B4-BE49-F238E27FC236}">
                  <a16:creationId xmlns:a16="http://schemas.microsoft.com/office/drawing/2014/main" id="{FA049B48-EEC2-4F84-8D90-BBA0B0D62CB6}"/>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10" name="Freeform 1129">
              <a:extLst>
                <a:ext uri="{FF2B5EF4-FFF2-40B4-BE49-F238E27FC236}">
                  <a16:creationId xmlns:a16="http://schemas.microsoft.com/office/drawing/2014/main" id="{CC1F6715-232A-40F2-A944-5424753E8BB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11" name="Freeform 1130">
              <a:extLst>
                <a:ext uri="{FF2B5EF4-FFF2-40B4-BE49-F238E27FC236}">
                  <a16:creationId xmlns:a16="http://schemas.microsoft.com/office/drawing/2014/main" id="{01A68846-47AB-4865-A520-4DDA3E6745E9}"/>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12" name="Freeform 1131">
              <a:extLst>
                <a:ext uri="{FF2B5EF4-FFF2-40B4-BE49-F238E27FC236}">
                  <a16:creationId xmlns:a16="http://schemas.microsoft.com/office/drawing/2014/main" id="{D36D4770-02FA-496E-A6D9-E6B1DDA4718B}"/>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grpSp>
      <p:sp>
        <p:nvSpPr>
          <p:cNvPr id="213" name="Freeform 1132">
            <a:extLst>
              <a:ext uri="{FF2B5EF4-FFF2-40B4-BE49-F238E27FC236}">
                <a16:creationId xmlns:a16="http://schemas.microsoft.com/office/drawing/2014/main" id="{2BB74C83-5596-49AF-B7F7-5C8C62E19348}"/>
              </a:ext>
            </a:extLst>
          </p:cNvPr>
          <p:cNvSpPr>
            <a:spLocks/>
          </p:cNvSpPr>
          <p:nvPr/>
        </p:nvSpPr>
        <p:spPr bwMode="auto">
          <a:xfrm>
            <a:off x="5714120" y="3345596"/>
            <a:ext cx="78411" cy="60608"/>
          </a:xfrm>
          <a:custGeom>
            <a:avLst/>
            <a:gdLst>
              <a:gd name="T0" fmla="*/ 495573 w 990"/>
              <a:gd name="T1" fmla="*/ 4479941 h 792"/>
              <a:gd name="T2" fmla="*/ 4472754 w 990"/>
              <a:gd name="T3" fmla="*/ 0 h 792"/>
              <a:gd name="T4" fmla="*/ 4472754 w 990"/>
              <a:gd name="T5" fmla="*/ 450887 h 792"/>
              <a:gd name="T6" fmla="*/ 0 w 990"/>
              <a:gd name="T7" fmla="*/ 4479941 h 792"/>
              <a:gd name="T8" fmla="*/ 495573 w 990"/>
              <a:gd name="T9" fmla="*/ 447994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14" name="Freeform 1133">
            <a:extLst>
              <a:ext uri="{FF2B5EF4-FFF2-40B4-BE49-F238E27FC236}">
                <a16:creationId xmlns:a16="http://schemas.microsoft.com/office/drawing/2014/main" id="{B97BA577-F944-44A5-A813-8C3284F43416}"/>
              </a:ext>
            </a:extLst>
          </p:cNvPr>
          <p:cNvSpPr>
            <a:spLocks/>
          </p:cNvSpPr>
          <p:nvPr/>
        </p:nvSpPr>
        <p:spPr bwMode="auto">
          <a:xfrm>
            <a:off x="5514006" y="3350431"/>
            <a:ext cx="200625" cy="55302"/>
          </a:xfrm>
          <a:custGeom>
            <a:avLst/>
            <a:gdLst>
              <a:gd name="T0" fmla="*/ 496016 w 2532"/>
              <a:gd name="T1" fmla="*/ 0 h 723"/>
              <a:gd name="T2" fmla="*/ 496016 w 2532"/>
              <a:gd name="T3" fmla="*/ 0 h 723"/>
              <a:gd name="T4" fmla="*/ 10943095 w 2532"/>
              <a:gd name="T5" fmla="*/ 4025267 h 723"/>
              <a:gd name="T6" fmla="*/ 10943095 w 2532"/>
              <a:gd name="T7" fmla="*/ 4475790 h 723"/>
              <a:gd name="T8" fmla="*/ 0 w 2532"/>
              <a:gd name="T9" fmla="*/ 444634 h 723"/>
              <a:gd name="T10" fmla="*/ 4960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15" name="Freeform 1134">
            <a:extLst>
              <a:ext uri="{FF2B5EF4-FFF2-40B4-BE49-F238E27FC236}">
                <a16:creationId xmlns:a16="http://schemas.microsoft.com/office/drawing/2014/main" id="{AB9CF772-E8B7-4CAB-B195-A7E7BD019E7B}"/>
              </a:ext>
            </a:extLst>
          </p:cNvPr>
          <p:cNvSpPr>
            <a:spLocks/>
          </p:cNvSpPr>
          <p:nvPr/>
        </p:nvSpPr>
        <p:spPr bwMode="auto">
          <a:xfrm>
            <a:off x="5514134" y="3340290"/>
            <a:ext cx="2171" cy="11202"/>
          </a:xfrm>
          <a:custGeom>
            <a:avLst/>
            <a:gdLst>
              <a:gd name="T0" fmla="*/ 585669 w 26"/>
              <a:gd name="T1" fmla="*/ 441374 h 147"/>
              <a:gd name="T2" fmla="*/ 585669 w 26"/>
              <a:gd name="T3" fmla="*/ 882672 h 147"/>
              <a:gd name="T4" fmla="*/ 0 w 26"/>
              <a:gd name="T5" fmla="*/ 882672 h 147"/>
              <a:gd name="T6" fmla="*/ 585669 w 26"/>
              <a:gd name="T7" fmla="*/ 0 h 147"/>
              <a:gd name="T8" fmla="*/ 585669 w 26"/>
              <a:gd name="T9" fmla="*/ 441374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16" name="Freeform 1135">
            <a:extLst>
              <a:ext uri="{FF2B5EF4-FFF2-40B4-BE49-F238E27FC236}">
                <a16:creationId xmlns:a16="http://schemas.microsoft.com/office/drawing/2014/main" id="{4D0A6C6B-2E91-4826-87FB-4CA6204A8A14}"/>
              </a:ext>
            </a:extLst>
          </p:cNvPr>
          <p:cNvSpPr>
            <a:spLocks/>
          </p:cNvSpPr>
          <p:nvPr/>
        </p:nvSpPr>
        <p:spPr bwMode="auto">
          <a:xfrm>
            <a:off x="5514261" y="3294657"/>
            <a:ext cx="93225" cy="46340"/>
          </a:xfrm>
          <a:custGeom>
            <a:avLst/>
            <a:gdLst>
              <a:gd name="T0" fmla="*/ 4983336 w 1176"/>
              <a:gd name="T1" fmla="*/ 0 h 606"/>
              <a:gd name="T2" fmla="*/ 0 w 1176"/>
              <a:gd name="T3" fmla="*/ 3578656 h 606"/>
              <a:gd name="T4" fmla="*/ 496487 w 1176"/>
              <a:gd name="T5" fmla="*/ 3578656 h 606"/>
              <a:gd name="T6" fmla="*/ 4983336 w 1176"/>
              <a:gd name="T7" fmla="*/ 444436 h 606"/>
              <a:gd name="T8" fmla="*/ 4983336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17" name="Freeform 1136">
            <a:extLst>
              <a:ext uri="{FF2B5EF4-FFF2-40B4-BE49-F238E27FC236}">
                <a16:creationId xmlns:a16="http://schemas.microsoft.com/office/drawing/2014/main" id="{951B22A2-B447-4CF5-AC0A-98442D021C35}"/>
              </a:ext>
            </a:extLst>
          </p:cNvPr>
          <p:cNvSpPr>
            <a:spLocks/>
          </p:cNvSpPr>
          <p:nvPr/>
        </p:nvSpPr>
        <p:spPr bwMode="auto">
          <a:xfrm>
            <a:off x="5520519" y="3342649"/>
            <a:ext cx="190281" cy="53180"/>
          </a:xfrm>
          <a:custGeom>
            <a:avLst/>
            <a:gdLst>
              <a:gd name="T0" fmla="*/ 423548 w 2532"/>
              <a:gd name="T1" fmla="*/ 0 h 723"/>
              <a:gd name="T2" fmla="*/ 423548 w 2532"/>
              <a:gd name="T3" fmla="*/ 0 h 723"/>
              <a:gd name="T4" fmla="*/ 5094150 w 2532"/>
              <a:gd name="T5" fmla="*/ 2385965 h 723"/>
              <a:gd name="T6" fmla="*/ 5094150 w 2532"/>
              <a:gd name="T7" fmla="*/ 2385965 h 723"/>
              <a:gd name="T8" fmla="*/ 0 w 2532"/>
              <a:gd name="T9" fmla="*/ 400358 h 723"/>
              <a:gd name="T10" fmla="*/ 423548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18" name="Freeform 1137">
            <a:extLst>
              <a:ext uri="{FF2B5EF4-FFF2-40B4-BE49-F238E27FC236}">
                <a16:creationId xmlns:a16="http://schemas.microsoft.com/office/drawing/2014/main" id="{67144E3B-FA32-46B5-9E71-2A84E01E2FE7}"/>
              </a:ext>
            </a:extLst>
          </p:cNvPr>
          <p:cNvSpPr>
            <a:spLocks/>
          </p:cNvSpPr>
          <p:nvPr/>
        </p:nvSpPr>
        <p:spPr bwMode="auto">
          <a:xfrm flipV="1">
            <a:off x="5710545" y="3338875"/>
            <a:ext cx="77645" cy="55066"/>
          </a:xfrm>
          <a:custGeom>
            <a:avLst/>
            <a:gdLst>
              <a:gd name="T0" fmla="*/ 0 w 2532"/>
              <a:gd name="T1" fmla="*/ 0 h 723"/>
              <a:gd name="T2" fmla="*/ 0 w 2532"/>
              <a:gd name="T3" fmla="*/ 0 h 723"/>
              <a:gd name="T4" fmla="*/ 0 w 2532"/>
              <a:gd name="T5" fmla="*/ 3973587 h 723"/>
              <a:gd name="T6" fmla="*/ 0 w 2532"/>
              <a:gd name="T7" fmla="*/ 3973587 h 723"/>
              <a:gd name="T8" fmla="*/ 0 w 2532"/>
              <a:gd name="T9" fmla="*/ 440833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grpSp>
        <p:nvGrpSpPr>
          <p:cNvPr id="219" name="Group 1139">
            <a:extLst>
              <a:ext uri="{FF2B5EF4-FFF2-40B4-BE49-F238E27FC236}">
                <a16:creationId xmlns:a16="http://schemas.microsoft.com/office/drawing/2014/main" id="{6668EA40-22D0-4B5F-B3C7-F1DBB4C0BC42}"/>
              </a:ext>
            </a:extLst>
          </p:cNvPr>
          <p:cNvGrpSpPr>
            <a:grpSpLocks/>
          </p:cNvGrpSpPr>
          <p:nvPr/>
        </p:nvGrpSpPr>
        <p:grpSpPr bwMode="auto">
          <a:xfrm flipH="1">
            <a:off x="5995499" y="3253643"/>
            <a:ext cx="359261" cy="342045"/>
            <a:chOff x="2839" y="3501"/>
            <a:chExt cx="755" cy="803"/>
          </a:xfrm>
        </p:grpSpPr>
        <p:pic>
          <p:nvPicPr>
            <p:cNvPr id="220" name="Picture 1140" descr="desktop_computer_stylized_medium">
              <a:extLst>
                <a:ext uri="{FF2B5EF4-FFF2-40B4-BE49-F238E27FC236}">
                  <a16:creationId xmlns:a16="http://schemas.microsoft.com/office/drawing/2014/main" id="{6B08D6FE-C1F6-40EA-9B47-99D4BDAAAF21}"/>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21" name="Freeform 1141">
              <a:extLst>
                <a:ext uri="{FF2B5EF4-FFF2-40B4-BE49-F238E27FC236}">
                  <a16:creationId xmlns:a16="http://schemas.microsoft.com/office/drawing/2014/main" id="{D03514C6-378A-4FCD-B64B-2EB2A273A706}"/>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 xmlns:a14="http://schemas.microsoft.com/office/drawing/2010/main" w="9525" cap="flat" cmpd="sng">
                  <a:solidFill>
                    <a:srgbClr val="000000"/>
                  </a:solidFill>
                  <a:prstDash val="solid"/>
                  <a:round/>
                  <a:headEnd/>
                  <a:tailEnd/>
                </a14:hiddenLine>
              </a:ext>
            </a:extLst>
          </p:spPr>
          <p:txBody>
            <a:bodyPr wrap="none"/>
            <a:lstStyle/>
            <a:p>
              <a:endParaRPr lang="en-US" dirty="0"/>
            </a:p>
          </p:txBody>
        </p:sp>
      </p:grpSp>
      <p:grpSp>
        <p:nvGrpSpPr>
          <p:cNvPr id="222" name="Group 1142">
            <a:extLst>
              <a:ext uri="{FF2B5EF4-FFF2-40B4-BE49-F238E27FC236}">
                <a16:creationId xmlns:a16="http://schemas.microsoft.com/office/drawing/2014/main" id="{B38B32C3-1D39-4B2F-A773-9822F076AB31}"/>
              </a:ext>
            </a:extLst>
          </p:cNvPr>
          <p:cNvGrpSpPr>
            <a:grpSpLocks/>
          </p:cNvGrpSpPr>
          <p:nvPr/>
        </p:nvGrpSpPr>
        <p:grpSpPr bwMode="auto">
          <a:xfrm>
            <a:off x="7307263" y="5422900"/>
            <a:ext cx="474662" cy="407988"/>
            <a:chOff x="877" y="1008"/>
            <a:chExt cx="2747" cy="2591"/>
          </a:xfrm>
        </p:grpSpPr>
        <p:pic>
          <p:nvPicPr>
            <p:cNvPr id="223" name="Picture 1143" descr="antenna_stylized">
              <a:extLst>
                <a:ext uri="{FF2B5EF4-FFF2-40B4-BE49-F238E27FC236}">
                  <a16:creationId xmlns:a16="http://schemas.microsoft.com/office/drawing/2014/main" id="{8F6FB5D7-45B5-4F41-ABB0-828723CB2DA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4" name="Picture 1144" descr="laptop_keyboard">
              <a:extLst>
                <a:ext uri="{FF2B5EF4-FFF2-40B4-BE49-F238E27FC236}">
                  <a16:creationId xmlns:a16="http://schemas.microsoft.com/office/drawing/2014/main" id="{354F5560-1F6D-4F79-B98D-A70004A7102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25" name="Freeform 1145">
              <a:extLst>
                <a:ext uri="{FF2B5EF4-FFF2-40B4-BE49-F238E27FC236}">
                  <a16:creationId xmlns:a16="http://schemas.microsoft.com/office/drawing/2014/main" id="{D14A1AED-E6A6-460D-85E0-5AE47B3E0889}"/>
                </a:ext>
              </a:extLst>
            </p:cNvPr>
            <p:cNvSpPr>
              <a:spLocks/>
            </p:cNvSpPr>
            <p:nvPr/>
          </p:nvSpPr>
          <p:spPr bwMode="auto">
            <a:xfrm>
              <a:off x="1753" y="1603"/>
              <a:ext cx="1807" cy="1322"/>
            </a:xfrm>
            <a:custGeom>
              <a:avLst/>
              <a:gdLst>
                <a:gd name="T0" fmla="*/ 1 w 2982"/>
                <a:gd name="T1" fmla="*/ 0 h 2442"/>
                <a:gd name="T2" fmla="*/ 0 w 2982"/>
                <a:gd name="T3" fmla="*/ 1 h 2442"/>
                <a:gd name="T4" fmla="*/ 4 w 2982"/>
                <a:gd name="T5" fmla="*/ 1 h 2442"/>
                <a:gd name="T6" fmla="*/ 4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dirty="0"/>
            </a:p>
          </p:txBody>
        </p:sp>
        <p:pic>
          <p:nvPicPr>
            <p:cNvPr id="226" name="Picture 1146" descr="screen">
              <a:extLst>
                <a:ext uri="{FF2B5EF4-FFF2-40B4-BE49-F238E27FC236}">
                  <a16:creationId xmlns:a16="http://schemas.microsoft.com/office/drawing/2014/main" id="{009E2E34-5BA4-4D20-BF7C-B1EBBD820E2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27" name="Freeform 1147">
              <a:extLst>
                <a:ext uri="{FF2B5EF4-FFF2-40B4-BE49-F238E27FC236}">
                  <a16:creationId xmlns:a16="http://schemas.microsoft.com/office/drawing/2014/main" id="{38DABB84-8772-4C9E-A5BB-4CBD6E8A8B0A}"/>
                </a:ext>
              </a:extLst>
            </p:cNvPr>
            <p:cNvSpPr>
              <a:spLocks/>
            </p:cNvSpPr>
            <p:nvPr/>
          </p:nvSpPr>
          <p:spPr bwMode="auto">
            <a:xfrm>
              <a:off x="2082" y="1564"/>
              <a:ext cx="1531" cy="246"/>
            </a:xfrm>
            <a:custGeom>
              <a:avLst/>
              <a:gdLst>
                <a:gd name="T0" fmla="*/ 1 w 2528"/>
                <a:gd name="T1" fmla="*/ 0 h 455"/>
                <a:gd name="T2" fmla="*/ 4 w 2528"/>
                <a:gd name="T3" fmla="*/ 1 h 455"/>
                <a:gd name="T4" fmla="*/ 4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28" name="Freeform 1148">
              <a:extLst>
                <a:ext uri="{FF2B5EF4-FFF2-40B4-BE49-F238E27FC236}">
                  <a16:creationId xmlns:a16="http://schemas.microsoft.com/office/drawing/2014/main" id="{151D13AC-6E30-432A-86D3-5F36DCFF8F4C}"/>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29" name="Freeform 1149">
              <a:extLst>
                <a:ext uri="{FF2B5EF4-FFF2-40B4-BE49-F238E27FC236}">
                  <a16:creationId xmlns:a16="http://schemas.microsoft.com/office/drawing/2014/main" id="{37F31A0F-7FDD-4692-9195-EF9DAAD92AB8}"/>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30" name="Freeform 1150">
              <a:extLst>
                <a:ext uri="{FF2B5EF4-FFF2-40B4-BE49-F238E27FC236}">
                  <a16:creationId xmlns:a16="http://schemas.microsoft.com/office/drawing/2014/main" id="{DDD043F4-36B4-4DEB-89F6-E9061FF94E38}"/>
                </a:ext>
              </a:extLst>
            </p:cNvPr>
            <p:cNvSpPr>
              <a:spLocks/>
            </p:cNvSpPr>
            <p:nvPr/>
          </p:nvSpPr>
          <p:spPr bwMode="auto">
            <a:xfrm>
              <a:off x="1732" y="2534"/>
              <a:ext cx="1680" cy="399"/>
            </a:xfrm>
            <a:custGeom>
              <a:avLst/>
              <a:gdLst>
                <a:gd name="T0" fmla="*/ 1 w 2773"/>
                <a:gd name="T1" fmla="*/ 0 h 738"/>
                <a:gd name="T2" fmla="*/ 0 w 2773"/>
                <a:gd name="T3" fmla="*/ 1 h 738"/>
                <a:gd name="T4" fmla="*/ 4 w 2773"/>
                <a:gd name="T5" fmla="*/ 1 h 738"/>
                <a:gd name="T6" fmla="*/ 4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31" name="Freeform 1151">
              <a:extLst>
                <a:ext uri="{FF2B5EF4-FFF2-40B4-BE49-F238E27FC236}">
                  <a16:creationId xmlns:a16="http://schemas.microsoft.com/office/drawing/2014/main" id="{9053B47D-8587-475F-83CD-0FC4EDED5CA0}"/>
                </a:ext>
              </a:extLst>
            </p:cNvPr>
            <p:cNvSpPr>
              <a:spLocks/>
            </p:cNvSpPr>
            <p:nvPr/>
          </p:nvSpPr>
          <p:spPr bwMode="auto">
            <a:xfrm>
              <a:off x="3195" y="1755"/>
              <a:ext cx="429" cy="1187"/>
            </a:xfrm>
            <a:custGeom>
              <a:avLst/>
              <a:gdLst>
                <a:gd name="T0" fmla="*/ 3 w 637"/>
                <a:gd name="T1" fmla="*/ 0 h 1659"/>
                <a:gd name="T2" fmla="*/ 3 w 637"/>
                <a:gd name="T3" fmla="*/ 0 h 1659"/>
                <a:gd name="T4" fmla="*/ 1 w 637"/>
                <a:gd name="T5" fmla="*/ 21 h 1659"/>
                <a:gd name="T6" fmla="*/ 0 w 637"/>
                <a:gd name="T7" fmla="*/ 21 h 1659"/>
                <a:gd name="T8" fmla="*/ 3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32" name="Freeform 1152">
              <a:extLst>
                <a:ext uri="{FF2B5EF4-FFF2-40B4-BE49-F238E27FC236}">
                  <a16:creationId xmlns:a16="http://schemas.microsoft.com/office/drawing/2014/main" id="{E26236A5-7185-4946-A31E-D5F7603A1268}"/>
                </a:ext>
              </a:extLst>
            </p:cNvPr>
            <p:cNvSpPr>
              <a:spLocks/>
            </p:cNvSpPr>
            <p:nvPr/>
          </p:nvSpPr>
          <p:spPr bwMode="auto">
            <a:xfrm>
              <a:off x="1734" y="2587"/>
              <a:ext cx="1494" cy="394"/>
            </a:xfrm>
            <a:custGeom>
              <a:avLst/>
              <a:gdLst>
                <a:gd name="T0" fmla="*/ 0 w 2216"/>
                <a:gd name="T1" fmla="*/ 0 h 550"/>
                <a:gd name="T2" fmla="*/ 1 w 2216"/>
                <a:gd name="T3" fmla="*/ 1 h 550"/>
                <a:gd name="T4" fmla="*/ 13 w 2216"/>
                <a:gd name="T5" fmla="*/ 7 h 550"/>
                <a:gd name="T6" fmla="*/ 13 w 2216"/>
                <a:gd name="T7" fmla="*/ 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grpSp>
          <p:nvGrpSpPr>
            <p:cNvPr id="233" name="Group 1153">
              <a:extLst>
                <a:ext uri="{FF2B5EF4-FFF2-40B4-BE49-F238E27FC236}">
                  <a16:creationId xmlns:a16="http://schemas.microsoft.com/office/drawing/2014/main" id="{4D02843F-4B6B-40A3-B2A8-2A5732A4651B}"/>
                </a:ext>
              </a:extLst>
            </p:cNvPr>
            <p:cNvGrpSpPr>
              <a:grpSpLocks/>
            </p:cNvGrpSpPr>
            <p:nvPr/>
          </p:nvGrpSpPr>
          <p:grpSpPr bwMode="auto">
            <a:xfrm>
              <a:off x="1709" y="3008"/>
              <a:ext cx="507" cy="234"/>
              <a:chOff x="1740" y="2642"/>
              <a:chExt cx="752" cy="327"/>
            </a:xfrm>
          </p:grpSpPr>
          <p:sp>
            <p:nvSpPr>
              <p:cNvPr id="240" name="Freeform 1154">
                <a:extLst>
                  <a:ext uri="{FF2B5EF4-FFF2-40B4-BE49-F238E27FC236}">
                    <a16:creationId xmlns:a16="http://schemas.microsoft.com/office/drawing/2014/main" id="{4DD15B39-A99B-4C8F-BA3C-19C19FCD1443}"/>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41" name="Freeform 1155">
                <a:extLst>
                  <a:ext uri="{FF2B5EF4-FFF2-40B4-BE49-F238E27FC236}">
                    <a16:creationId xmlns:a16="http://schemas.microsoft.com/office/drawing/2014/main" id="{96C1D132-5B40-424D-8D8C-EA1F98B6A76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42" name="Freeform 1156">
                <a:extLst>
                  <a:ext uri="{FF2B5EF4-FFF2-40B4-BE49-F238E27FC236}">
                    <a16:creationId xmlns:a16="http://schemas.microsoft.com/office/drawing/2014/main" id="{F5841308-ACF1-4477-8F15-840A0BEFBE71}"/>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43" name="Freeform 1157">
                <a:extLst>
                  <a:ext uri="{FF2B5EF4-FFF2-40B4-BE49-F238E27FC236}">
                    <a16:creationId xmlns:a16="http://schemas.microsoft.com/office/drawing/2014/main" id="{746354D2-260C-458A-B1A6-D55EAF7F54F5}"/>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44" name="Freeform 1158">
                <a:extLst>
                  <a:ext uri="{FF2B5EF4-FFF2-40B4-BE49-F238E27FC236}">
                    <a16:creationId xmlns:a16="http://schemas.microsoft.com/office/drawing/2014/main" id="{86975EEC-09D0-4F08-ABA3-1D2CBE52AEC1}"/>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45" name="Freeform 1159">
                <a:extLst>
                  <a:ext uri="{FF2B5EF4-FFF2-40B4-BE49-F238E27FC236}">
                    <a16:creationId xmlns:a16="http://schemas.microsoft.com/office/drawing/2014/main" id="{823AF97D-EE19-43B8-AF0B-BDB6DF950DA4}"/>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grpSp>
        <p:sp>
          <p:nvSpPr>
            <p:cNvPr id="234" name="Freeform 1160">
              <a:extLst>
                <a:ext uri="{FF2B5EF4-FFF2-40B4-BE49-F238E27FC236}">
                  <a16:creationId xmlns:a16="http://schemas.microsoft.com/office/drawing/2014/main" id="{E3E56A0D-CCCF-4B28-9BFF-0C842607928A}"/>
                </a:ext>
              </a:extLst>
            </p:cNvPr>
            <p:cNvSpPr>
              <a:spLocks/>
            </p:cNvSpPr>
            <p:nvPr/>
          </p:nvSpPr>
          <p:spPr bwMode="auto">
            <a:xfrm>
              <a:off x="2577" y="3043"/>
              <a:ext cx="614" cy="514"/>
            </a:xfrm>
            <a:custGeom>
              <a:avLst/>
              <a:gdLst>
                <a:gd name="T0" fmla="*/ 1 w 990"/>
                <a:gd name="T1" fmla="*/ 3 h 792"/>
                <a:gd name="T2" fmla="*/ 2 w 990"/>
                <a:gd name="T3" fmla="*/ 0 h 792"/>
                <a:gd name="T4" fmla="*/ 2 w 990"/>
                <a:gd name="T5" fmla="*/ 1 h 792"/>
                <a:gd name="T6" fmla="*/ 0 w 990"/>
                <a:gd name="T7" fmla="*/ 3 h 792"/>
                <a:gd name="T8" fmla="*/ 1 w 990"/>
                <a:gd name="T9" fmla="*/ 3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35" name="Freeform 1161">
              <a:extLst>
                <a:ext uri="{FF2B5EF4-FFF2-40B4-BE49-F238E27FC236}">
                  <a16:creationId xmlns:a16="http://schemas.microsoft.com/office/drawing/2014/main" id="{0DF19608-A781-4F3A-A794-FF1D57C1C438}"/>
                </a:ext>
              </a:extLst>
            </p:cNvPr>
            <p:cNvSpPr>
              <a:spLocks/>
            </p:cNvSpPr>
            <p:nvPr/>
          </p:nvSpPr>
          <p:spPr bwMode="auto">
            <a:xfrm>
              <a:off x="1010" y="3084"/>
              <a:ext cx="1571" cy="469"/>
            </a:xfrm>
            <a:custGeom>
              <a:avLst/>
              <a:gdLst>
                <a:gd name="T0" fmla="*/ 1 w 2532"/>
                <a:gd name="T1" fmla="*/ 0 h 723"/>
                <a:gd name="T2" fmla="*/ 1 w 2532"/>
                <a:gd name="T3" fmla="*/ 0 h 723"/>
                <a:gd name="T4" fmla="*/ 6 w 2532"/>
                <a:gd name="T5" fmla="*/ 3 h 723"/>
                <a:gd name="T6" fmla="*/ 6 w 2532"/>
                <a:gd name="T7" fmla="*/ 3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36" name="Freeform 1162">
              <a:extLst>
                <a:ext uri="{FF2B5EF4-FFF2-40B4-BE49-F238E27FC236}">
                  <a16:creationId xmlns:a16="http://schemas.microsoft.com/office/drawing/2014/main" id="{8E8148F6-70E6-4C4D-B1D5-9F681F27EC8D}"/>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37" name="Freeform 1163">
              <a:extLst>
                <a:ext uri="{FF2B5EF4-FFF2-40B4-BE49-F238E27FC236}">
                  <a16:creationId xmlns:a16="http://schemas.microsoft.com/office/drawing/2014/main" id="{CFC3C6D5-C458-499F-AEA7-A1FD06E9902E}"/>
                </a:ext>
              </a:extLst>
            </p:cNvPr>
            <p:cNvSpPr>
              <a:spLocks/>
            </p:cNvSpPr>
            <p:nvPr/>
          </p:nvSpPr>
          <p:spPr bwMode="auto">
            <a:xfrm>
              <a:off x="1012" y="2611"/>
              <a:ext cx="730" cy="393"/>
            </a:xfrm>
            <a:custGeom>
              <a:avLst/>
              <a:gdLst>
                <a:gd name="T0" fmla="*/ 2 w 1176"/>
                <a:gd name="T1" fmla="*/ 0 h 606"/>
                <a:gd name="T2" fmla="*/ 0 w 1176"/>
                <a:gd name="T3" fmla="*/ 2 h 606"/>
                <a:gd name="T4" fmla="*/ 1 w 1176"/>
                <a:gd name="T5" fmla="*/ 2 h 606"/>
                <a:gd name="T6" fmla="*/ 2 w 1176"/>
                <a:gd name="T7" fmla="*/ 1 h 606"/>
                <a:gd name="T8" fmla="*/ 2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38" name="Freeform 1164">
              <a:extLst>
                <a:ext uri="{FF2B5EF4-FFF2-40B4-BE49-F238E27FC236}">
                  <a16:creationId xmlns:a16="http://schemas.microsoft.com/office/drawing/2014/main" id="{8AF46BAC-130F-4146-BF9B-AC37AD8F5DC9}"/>
                </a:ext>
              </a:extLst>
            </p:cNvPr>
            <p:cNvSpPr>
              <a:spLocks/>
            </p:cNvSpPr>
            <p:nvPr/>
          </p:nvSpPr>
          <p:spPr bwMode="auto">
            <a:xfrm>
              <a:off x="1061" y="3018"/>
              <a:ext cx="1490" cy="451"/>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39" name="Freeform 1165">
              <a:extLst>
                <a:ext uri="{FF2B5EF4-FFF2-40B4-BE49-F238E27FC236}">
                  <a16:creationId xmlns:a16="http://schemas.microsoft.com/office/drawing/2014/main" id="{C84E3588-4F9A-48E3-9C20-7D2F6BCB115D}"/>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3 h 723"/>
                <a:gd name="T6" fmla="*/ 0 w 2532"/>
                <a:gd name="T7" fmla="*/ 3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grpSp>
      <p:pic>
        <p:nvPicPr>
          <p:cNvPr id="246" name="Picture 568" descr="light2.png">
            <a:extLst>
              <a:ext uri="{FF2B5EF4-FFF2-40B4-BE49-F238E27FC236}">
                <a16:creationId xmlns:a16="http://schemas.microsoft.com/office/drawing/2014/main" id="{354CC8CD-9B31-4ED3-9292-B0A2033854AB}"/>
              </a:ext>
            </a:extLst>
          </p:cNvPr>
          <p:cNvPicPr>
            <a:picLocks noChangeAspect="1"/>
          </p:cNvPicPr>
          <p:nvPr/>
        </p:nvPicPr>
        <p:blipFill>
          <a:blip r:embed="rId23" cstate="print">
            <a:extLst>
              <a:ext uri="{28A0092B-C50C-407E-A947-70E740481C1C}">
                <a14:useLocalDpi xmlns:a14="http://schemas.microsoft.com/office/drawing/2010/main" val="0"/>
              </a:ext>
            </a:extLst>
          </a:blip>
          <a:srcRect/>
          <a:stretch>
            <a:fillRect/>
          </a:stretch>
        </p:blipFill>
        <p:spPr bwMode="auto">
          <a:xfrm flipH="1">
            <a:off x="6694843" y="2078789"/>
            <a:ext cx="92772" cy="4054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7" name="Picture 1017" descr="antenna_stylized">
            <a:extLst>
              <a:ext uri="{FF2B5EF4-FFF2-40B4-BE49-F238E27FC236}">
                <a16:creationId xmlns:a16="http://schemas.microsoft.com/office/drawing/2014/main" id="{3633F28B-8176-4791-B119-55E9A8B08D88}"/>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500957" y="2006227"/>
            <a:ext cx="530702" cy="2237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8" name="Picture 1017" descr="antenna_stylized">
            <a:extLst>
              <a:ext uri="{FF2B5EF4-FFF2-40B4-BE49-F238E27FC236}">
                <a16:creationId xmlns:a16="http://schemas.microsoft.com/office/drawing/2014/main" id="{DC91A213-6C00-487D-8838-B56892796D51}"/>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574195" y="1745624"/>
            <a:ext cx="530702" cy="2237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9" name="Picture 571" descr="fridge2.png">
            <a:extLst>
              <a:ext uri="{FF2B5EF4-FFF2-40B4-BE49-F238E27FC236}">
                <a16:creationId xmlns:a16="http://schemas.microsoft.com/office/drawing/2014/main" id="{2A60268C-F390-4171-AE7D-FA112030A70E}"/>
              </a:ext>
            </a:extLst>
          </p:cNvPr>
          <p:cNvPicPr>
            <a:picLocks noChangeAspect="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5906702" y="3071517"/>
            <a:ext cx="189578" cy="3370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0" name="Picture 1115" descr="antenna_stylized">
            <a:extLst>
              <a:ext uri="{FF2B5EF4-FFF2-40B4-BE49-F238E27FC236}">
                <a16:creationId xmlns:a16="http://schemas.microsoft.com/office/drawing/2014/main" id="{6A34F239-C654-468B-A036-5BCE270FA931}"/>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5806938" y="3011924"/>
            <a:ext cx="347997" cy="1675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51" name="Group 850">
            <a:extLst>
              <a:ext uri="{FF2B5EF4-FFF2-40B4-BE49-F238E27FC236}">
                <a16:creationId xmlns:a16="http://schemas.microsoft.com/office/drawing/2014/main" id="{8E7DBF70-1827-4734-BFA0-53EE75E1E19B}"/>
              </a:ext>
            </a:extLst>
          </p:cNvPr>
          <p:cNvGrpSpPr>
            <a:grpSpLocks/>
          </p:cNvGrpSpPr>
          <p:nvPr/>
        </p:nvGrpSpPr>
        <p:grpSpPr bwMode="auto">
          <a:xfrm>
            <a:off x="5607471" y="1538038"/>
            <a:ext cx="448245" cy="96676"/>
            <a:chOff x="2199" y="955"/>
            <a:chExt cx="2547" cy="506"/>
          </a:xfrm>
        </p:grpSpPr>
        <p:sp>
          <p:nvSpPr>
            <p:cNvPr id="252" name="Freeform 851">
              <a:extLst>
                <a:ext uri="{FF2B5EF4-FFF2-40B4-BE49-F238E27FC236}">
                  <a16:creationId xmlns:a16="http://schemas.microsoft.com/office/drawing/2014/main" id="{D96E960A-9D8D-46D9-992B-38477D2FCC90}"/>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53" name="Freeform 852">
              <a:extLst>
                <a:ext uri="{FF2B5EF4-FFF2-40B4-BE49-F238E27FC236}">
                  <a16:creationId xmlns:a16="http://schemas.microsoft.com/office/drawing/2014/main" id="{FBC544AF-4CC5-4751-8C58-C61CDF9A2C5E}"/>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54" name="Freeform 853">
              <a:extLst>
                <a:ext uri="{FF2B5EF4-FFF2-40B4-BE49-F238E27FC236}">
                  <a16:creationId xmlns:a16="http://schemas.microsoft.com/office/drawing/2014/main" id="{953F143A-65A1-4756-8F64-1839AC25ED80}"/>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55" name="Freeform 854">
              <a:extLst>
                <a:ext uri="{FF2B5EF4-FFF2-40B4-BE49-F238E27FC236}">
                  <a16:creationId xmlns:a16="http://schemas.microsoft.com/office/drawing/2014/main" id="{21ACB8F1-3DAA-4507-A8F7-57110A2E0BF8}"/>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56" name="Freeform 855">
              <a:extLst>
                <a:ext uri="{FF2B5EF4-FFF2-40B4-BE49-F238E27FC236}">
                  <a16:creationId xmlns:a16="http://schemas.microsoft.com/office/drawing/2014/main" id="{ABE6B933-E3F8-431A-8846-0C7B18E8319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57" name="Freeform 856">
              <a:extLst>
                <a:ext uri="{FF2B5EF4-FFF2-40B4-BE49-F238E27FC236}">
                  <a16:creationId xmlns:a16="http://schemas.microsoft.com/office/drawing/2014/main" id="{1608DC96-C52B-465C-821F-B90E8FCC8DCA}"/>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258" name="Group 850">
            <a:extLst>
              <a:ext uri="{FF2B5EF4-FFF2-40B4-BE49-F238E27FC236}">
                <a16:creationId xmlns:a16="http://schemas.microsoft.com/office/drawing/2014/main" id="{CB4F3562-46D1-43E2-BD5D-09CD125A5519}"/>
              </a:ext>
            </a:extLst>
          </p:cNvPr>
          <p:cNvGrpSpPr>
            <a:grpSpLocks/>
          </p:cNvGrpSpPr>
          <p:nvPr/>
        </p:nvGrpSpPr>
        <p:grpSpPr bwMode="auto">
          <a:xfrm>
            <a:off x="5276468" y="2033201"/>
            <a:ext cx="448245" cy="96676"/>
            <a:chOff x="2199" y="955"/>
            <a:chExt cx="2547" cy="506"/>
          </a:xfrm>
        </p:grpSpPr>
        <p:sp>
          <p:nvSpPr>
            <p:cNvPr id="259" name="Freeform 851">
              <a:extLst>
                <a:ext uri="{FF2B5EF4-FFF2-40B4-BE49-F238E27FC236}">
                  <a16:creationId xmlns:a16="http://schemas.microsoft.com/office/drawing/2014/main" id="{D04D3DC5-3ADB-4F2B-A2DF-2A8169330BE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60" name="Freeform 852">
              <a:extLst>
                <a:ext uri="{FF2B5EF4-FFF2-40B4-BE49-F238E27FC236}">
                  <a16:creationId xmlns:a16="http://schemas.microsoft.com/office/drawing/2014/main" id="{3EC6076E-E1FE-488E-87D5-5FAFE4C4FC93}"/>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61" name="Freeform 853">
              <a:extLst>
                <a:ext uri="{FF2B5EF4-FFF2-40B4-BE49-F238E27FC236}">
                  <a16:creationId xmlns:a16="http://schemas.microsoft.com/office/drawing/2014/main" id="{1E4E811D-78EF-4C7F-8546-0E6667792886}"/>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62" name="Freeform 854">
              <a:extLst>
                <a:ext uri="{FF2B5EF4-FFF2-40B4-BE49-F238E27FC236}">
                  <a16:creationId xmlns:a16="http://schemas.microsoft.com/office/drawing/2014/main" id="{BFF86841-9315-4FF1-A159-B61F11C9DCCB}"/>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63" name="Freeform 855">
              <a:extLst>
                <a:ext uri="{FF2B5EF4-FFF2-40B4-BE49-F238E27FC236}">
                  <a16:creationId xmlns:a16="http://schemas.microsoft.com/office/drawing/2014/main" id="{4F86DAA1-BE3D-49B1-BBC8-C89BE7F18B68}"/>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64" name="Freeform 856">
              <a:extLst>
                <a:ext uri="{FF2B5EF4-FFF2-40B4-BE49-F238E27FC236}">
                  <a16:creationId xmlns:a16="http://schemas.microsoft.com/office/drawing/2014/main" id="{254625BF-4B78-489F-AA73-43BAF5D27905}"/>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265" name="Group 850">
            <a:extLst>
              <a:ext uri="{FF2B5EF4-FFF2-40B4-BE49-F238E27FC236}">
                <a16:creationId xmlns:a16="http://schemas.microsoft.com/office/drawing/2014/main" id="{0B9CD444-A6AF-464F-BDEE-BC30E1E8F38E}"/>
              </a:ext>
            </a:extLst>
          </p:cNvPr>
          <p:cNvGrpSpPr>
            <a:grpSpLocks/>
          </p:cNvGrpSpPr>
          <p:nvPr/>
        </p:nvGrpSpPr>
        <p:grpSpPr bwMode="auto">
          <a:xfrm>
            <a:off x="6495173" y="2008238"/>
            <a:ext cx="427847" cy="76292"/>
            <a:chOff x="2199" y="955"/>
            <a:chExt cx="2547" cy="506"/>
          </a:xfrm>
        </p:grpSpPr>
        <p:sp>
          <p:nvSpPr>
            <p:cNvPr id="266" name="Freeform 851">
              <a:extLst>
                <a:ext uri="{FF2B5EF4-FFF2-40B4-BE49-F238E27FC236}">
                  <a16:creationId xmlns:a16="http://schemas.microsoft.com/office/drawing/2014/main" id="{8D23A60C-7FA1-47A1-B789-2B5851BF8644}"/>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67" name="Freeform 852">
              <a:extLst>
                <a:ext uri="{FF2B5EF4-FFF2-40B4-BE49-F238E27FC236}">
                  <a16:creationId xmlns:a16="http://schemas.microsoft.com/office/drawing/2014/main" id="{EAFC4947-DC48-4141-8545-F08E29E1CC65}"/>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68" name="Freeform 853">
              <a:extLst>
                <a:ext uri="{FF2B5EF4-FFF2-40B4-BE49-F238E27FC236}">
                  <a16:creationId xmlns:a16="http://schemas.microsoft.com/office/drawing/2014/main" id="{7EFD0170-317B-4810-B8A3-33B6152C7CF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69" name="Freeform 854">
              <a:extLst>
                <a:ext uri="{FF2B5EF4-FFF2-40B4-BE49-F238E27FC236}">
                  <a16:creationId xmlns:a16="http://schemas.microsoft.com/office/drawing/2014/main" id="{2ADD641D-1B94-4E65-948E-1380E36D2D06}"/>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70" name="Freeform 855">
              <a:extLst>
                <a:ext uri="{FF2B5EF4-FFF2-40B4-BE49-F238E27FC236}">
                  <a16:creationId xmlns:a16="http://schemas.microsoft.com/office/drawing/2014/main" id="{BD2344AD-7075-4CEC-BABD-BBDF320BDC3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71" name="Freeform 856">
              <a:extLst>
                <a:ext uri="{FF2B5EF4-FFF2-40B4-BE49-F238E27FC236}">
                  <a16:creationId xmlns:a16="http://schemas.microsoft.com/office/drawing/2014/main" id="{1C92D1EA-8914-424E-A8B7-9E9D81F9BA95}"/>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272" name="Group 850">
            <a:extLst>
              <a:ext uri="{FF2B5EF4-FFF2-40B4-BE49-F238E27FC236}">
                <a16:creationId xmlns:a16="http://schemas.microsoft.com/office/drawing/2014/main" id="{6B5EBCA0-E79A-4A00-BE2E-0D9BB9EC38DB}"/>
              </a:ext>
            </a:extLst>
          </p:cNvPr>
          <p:cNvGrpSpPr>
            <a:grpSpLocks/>
          </p:cNvGrpSpPr>
          <p:nvPr/>
        </p:nvGrpSpPr>
        <p:grpSpPr bwMode="auto">
          <a:xfrm>
            <a:off x="6558106" y="1745978"/>
            <a:ext cx="427847" cy="76292"/>
            <a:chOff x="2199" y="955"/>
            <a:chExt cx="2547" cy="506"/>
          </a:xfrm>
        </p:grpSpPr>
        <p:sp>
          <p:nvSpPr>
            <p:cNvPr id="273" name="Freeform 851">
              <a:extLst>
                <a:ext uri="{FF2B5EF4-FFF2-40B4-BE49-F238E27FC236}">
                  <a16:creationId xmlns:a16="http://schemas.microsoft.com/office/drawing/2014/main" id="{8FB99245-39D2-4999-BE08-657337793476}"/>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74" name="Freeform 852">
              <a:extLst>
                <a:ext uri="{FF2B5EF4-FFF2-40B4-BE49-F238E27FC236}">
                  <a16:creationId xmlns:a16="http://schemas.microsoft.com/office/drawing/2014/main" id="{1076A722-59A3-45AE-BB2E-EBF43C0DA905}"/>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75" name="Freeform 853">
              <a:extLst>
                <a:ext uri="{FF2B5EF4-FFF2-40B4-BE49-F238E27FC236}">
                  <a16:creationId xmlns:a16="http://schemas.microsoft.com/office/drawing/2014/main" id="{7C557579-70C8-478E-B55F-833707E4F3E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76" name="Freeform 854">
              <a:extLst>
                <a:ext uri="{FF2B5EF4-FFF2-40B4-BE49-F238E27FC236}">
                  <a16:creationId xmlns:a16="http://schemas.microsoft.com/office/drawing/2014/main" id="{EBE3C22F-F70B-4872-9D3F-63677AAC14BC}"/>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77" name="Freeform 855">
              <a:extLst>
                <a:ext uri="{FF2B5EF4-FFF2-40B4-BE49-F238E27FC236}">
                  <a16:creationId xmlns:a16="http://schemas.microsoft.com/office/drawing/2014/main" id="{D15D3FD4-252E-4ADE-8938-C0667B1E21F9}"/>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78" name="Freeform 856">
              <a:extLst>
                <a:ext uri="{FF2B5EF4-FFF2-40B4-BE49-F238E27FC236}">
                  <a16:creationId xmlns:a16="http://schemas.microsoft.com/office/drawing/2014/main" id="{EA6C5490-3CBD-4157-9A73-1E28BA67BEF8}"/>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279" name="Group 850">
            <a:extLst>
              <a:ext uri="{FF2B5EF4-FFF2-40B4-BE49-F238E27FC236}">
                <a16:creationId xmlns:a16="http://schemas.microsoft.com/office/drawing/2014/main" id="{C191451E-79D3-4EAC-A275-3A7CAE951C53}"/>
              </a:ext>
            </a:extLst>
          </p:cNvPr>
          <p:cNvGrpSpPr>
            <a:grpSpLocks/>
          </p:cNvGrpSpPr>
          <p:nvPr/>
        </p:nvGrpSpPr>
        <p:grpSpPr bwMode="auto">
          <a:xfrm>
            <a:off x="5756886" y="2979399"/>
            <a:ext cx="375111" cy="76292"/>
            <a:chOff x="2199" y="955"/>
            <a:chExt cx="2547" cy="506"/>
          </a:xfrm>
        </p:grpSpPr>
        <p:sp>
          <p:nvSpPr>
            <p:cNvPr id="280" name="Freeform 851">
              <a:extLst>
                <a:ext uri="{FF2B5EF4-FFF2-40B4-BE49-F238E27FC236}">
                  <a16:creationId xmlns:a16="http://schemas.microsoft.com/office/drawing/2014/main" id="{71CF9172-1D7E-42F1-A767-A343A61C17ED}"/>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81" name="Freeform 852">
              <a:extLst>
                <a:ext uri="{FF2B5EF4-FFF2-40B4-BE49-F238E27FC236}">
                  <a16:creationId xmlns:a16="http://schemas.microsoft.com/office/drawing/2014/main" id="{61772E87-5507-4C51-9B1E-769DBD17369D}"/>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82" name="Freeform 853">
              <a:extLst>
                <a:ext uri="{FF2B5EF4-FFF2-40B4-BE49-F238E27FC236}">
                  <a16:creationId xmlns:a16="http://schemas.microsoft.com/office/drawing/2014/main" id="{4E482C57-3281-4A75-BA9F-56911B63972F}"/>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83" name="Freeform 854">
              <a:extLst>
                <a:ext uri="{FF2B5EF4-FFF2-40B4-BE49-F238E27FC236}">
                  <a16:creationId xmlns:a16="http://schemas.microsoft.com/office/drawing/2014/main" id="{734FA552-1FF4-4DAF-B259-D9371B21FBCB}"/>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84" name="Freeform 855">
              <a:extLst>
                <a:ext uri="{FF2B5EF4-FFF2-40B4-BE49-F238E27FC236}">
                  <a16:creationId xmlns:a16="http://schemas.microsoft.com/office/drawing/2014/main" id="{6A3DE371-0A7D-4792-B9B6-D29687B5D26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85" name="Freeform 856">
              <a:extLst>
                <a:ext uri="{FF2B5EF4-FFF2-40B4-BE49-F238E27FC236}">
                  <a16:creationId xmlns:a16="http://schemas.microsoft.com/office/drawing/2014/main" id="{DA72BAEE-E913-4076-A355-FECB90CDFF42}"/>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286" name="Group 850">
            <a:extLst>
              <a:ext uri="{FF2B5EF4-FFF2-40B4-BE49-F238E27FC236}">
                <a16:creationId xmlns:a16="http://schemas.microsoft.com/office/drawing/2014/main" id="{3BA48D75-A7F2-4AD8-9091-AFB6D8CD3ADB}"/>
              </a:ext>
            </a:extLst>
          </p:cNvPr>
          <p:cNvGrpSpPr>
            <a:grpSpLocks/>
          </p:cNvGrpSpPr>
          <p:nvPr/>
        </p:nvGrpSpPr>
        <p:grpSpPr bwMode="auto">
          <a:xfrm>
            <a:off x="5458054" y="3093653"/>
            <a:ext cx="373704" cy="70494"/>
            <a:chOff x="2199" y="955"/>
            <a:chExt cx="2547" cy="506"/>
          </a:xfrm>
        </p:grpSpPr>
        <p:sp>
          <p:nvSpPr>
            <p:cNvPr id="287" name="Freeform 851">
              <a:extLst>
                <a:ext uri="{FF2B5EF4-FFF2-40B4-BE49-F238E27FC236}">
                  <a16:creationId xmlns:a16="http://schemas.microsoft.com/office/drawing/2014/main" id="{47EB3750-06AB-484E-9EDD-2506A7AAE4F5}"/>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88" name="Freeform 852">
              <a:extLst>
                <a:ext uri="{FF2B5EF4-FFF2-40B4-BE49-F238E27FC236}">
                  <a16:creationId xmlns:a16="http://schemas.microsoft.com/office/drawing/2014/main" id="{D5C747C3-CFA1-4C74-B87A-DDE14161BE6C}"/>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89" name="Freeform 853">
              <a:extLst>
                <a:ext uri="{FF2B5EF4-FFF2-40B4-BE49-F238E27FC236}">
                  <a16:creationId xmlns:a16="http://schemas.microsoft.com/office/drawing/2014/main" id="{F726310E-5CE0-4EBD-812F-AD7CA867A2A6}"/>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90" name="Freeform 854">
              <a:extLst>
                <a:ext uri="{FF2B5EF4-FFF2-40B4-BE49-F238E27FC236}">
                  <a16:creationId xmlns:a16="http://schemas.microsoft.com/office/drawing/2014/main" id="{F49C2F61-3ACC-4085-9A28-02E247EDBA42}"/>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91" name="Freeform 855">
              <a:extLst>
                <a:ext uri="{FF2B5EF4-FFF2-40B4-BE49-F238E27FC236}">
                  <a16:creationId xmlns:a16="http://schemas.microsoft.com/office/drawing/2014/main" id="{E85E8D9E-5121-49EB-A477-CBE160FA3DCF}"/>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92" name="Freeform 856">
              <a:extLst>
                <a:ext uri="{FF2B5EF4-FFF2-40B4-BE49-F238E27FC236}">
                  <a16:creationId xmlns:a16="http://schemas.microsoft.com/office/drawing/2014/main" id="{A8FCB0D5-43B4-40F9-89B1-2A9C3C43B4EB}"/>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293" name="Group 850">
            <a:extLst>
              <a:ext uri="{FF2B5EF4-FFF2-40B4-BE49-F238E27FC236}">
                <a16:creationId xmlns:a16="http://schemas.microsoft.com/office/drawing/2014/main" id="{1EDFE50E-68D1-484F-A88C-1797665FBA65}"/>
              </a:ext>
            </a:extLst>
          </p:cNvPr>
          <p:cNvGrpSpPr>
            <a:grpSpLocks/>
          </p:cNvGrpSpPr>
          <p:nvPr/>
        </p:nvGrpSpPr>
        <p:grpSpPr bwMode="auto">
          <a:xfrm>
            <a:off x="5616258" y="3506728"/>
            <a:ext cx="496588" cy="96676"/>
            <a:chOff x="2199" y="955"/>
            <a:chExt cx="2547" cy="506"/>
          </a:xfrm>
        </p:grpSpPr>
        <p:sp>
          <p:nvSpPr>
            <p:cNvPr id="294" name="Freeform 851">
              <a:extLst>
                <a:ext uri="{FF2B5EF4-FFF2-40B4-BE49-F238E27FC236}">
                  <a16:creationId xmlns:a16="http://schemas.microsoft.com/office/drawing/2014/main" id="{29B4A29E-5ECA-4F83-A5FF-CAD26D44DC44}"/>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95" name="Freeform 852">
              <a:extLst>
                <a:ext uri="{FF2B5EF4-FFF2-40B4-BE49-F238E27FC236}">
                  <a16:creationId xmlns:a16="http://schemas.microsoft.com/office/drawing/2014/main" id="{B0D79113-744B-4BE8-AC68-DB7742E24DC8}"/>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96" name="Freeform 853">
              <a:extLst>
                <a:ext uri="{FF2B5EF4-FFF2-40B4-BE49-F238E27FC236}">
                  <a16:creationId xmlns:a16="http://schemas.microsoft.com/office/drawing/2014/main" id="{A90106A2-0BE2-4AF9-B1B6-3CFBCE972036}"/>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97" name="Freeform 854">
              <a:extLst>
                <a:ext uri="{FF2B5EF4-FFF2-40B4-BE49-F238E27FC236}">
                  <a16:creationId xmlns:a16="http://schemas.microsoft.com/office/drawing/2014/main" id="{4479FC30-FD90-4F7C-830A-A7E22D3B6F56}"/>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98" name="Freeform 855">
              <a:extLst>
                <a:ext uri="{FF2B5EF4-FFF2-40B4-BE49-F238E27FC236}">
                  <a16:creationId xmlns:a16="http://schemas.microsoft.com/office/drawing/2014/main" id="{5461C27C-E7B0-4BD5-8733-B4AFD4594729}"/>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99" name="Freeform 856">
              <a:extLst>
                <a:ext uri="{FF2B5EF4-FFF2-40B4-BE49-F238E27FC236}">
                  <a16:creationId xmlns:a16="http://schemas.microsoft.com/office/drawing/2014/main" id="{7B44DD44-05B4-4CE6-A8F3-AC452F9DAEAB}"/>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300" name="Group 850">
            <a:extLst>
              <a:ext uri="{FF2B5EF4-FFF2-40B4-BE49-F238E27FC236}">
                <a16:creationId xmlns:a16="http://schemas.microsoft.com/office/drawing/2014/main" id="{5B42442E-E1D6-49F6-97C2-C3106F8BC85B}"/>
              </a:ext>
            </a:extLst>
          </p:cNvPr>
          <p:cNvGrpSpPr>
            <a:grpSpLocks/>
          </p:cNvGrpSpPr>
          <p:nvPr/>
        </p:nvGrpSpPr>
        <p:grpSpPr bwMode="auto">
          <a:xfrm>
            <a:off x="7154356" y="5005218"/>
            <a:ext cx="536140" cy="131828"/>
            <a:chOff x="2199" y="955"/>
            <a:chExt cx="2547" cy="506"/>
          </a:xfrm>
        </p:grpSpPr>
        <p:sp>
          <p:nvSpPr>
            <p:cNvPr id="301" name="Freeform 851">
              <a:extLst>
                <a:ext uri="{FF2B5EF4-FFF2-40B4-BE49-F238E27FC236}">
                  <a16:creationId xmlns:a16="http://schemas.microsoft.com/office/drawing/2014/main" id="{B6397679-B5F6-4A3C-A3A7-5BEE6BCF7E79}"/>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02" name="Freeform 852">
              <a:extLst>
                <a:ext uri="{FF2B5EF4-FFF2-40B4-BE49-F238E27FC236}">
                  <a16:creationId xmlns:a16="http://schemas.microsoft.com/office/drawing/2014/main" id="{7B446E91-6992-43E4-B1EA-DC591175D05E}"/>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03" name="Freeform 853">
              <a:extLst>
                <a:ext uri="{FF2B5EF4-FFF2-40B4-BE49-F238E27FC236}">
                  <a16:creationId xmlns:a16="http://schemas.microsoft.com/office/drawing/2014/main" id="{B6081512-C656-421D-9B20-321BB549462F}"/>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04" name="Freeform 854">
              <a:extLst>
                <a:ext uri="{FF2B5EF4-FFF2-40B4-BE49-F238E27FC236}">
                  <a16:creationId xmlns:a16="http://schemas.microsoft.com/office/drawing/2014/main" id="{9B5631AD-69B4-4566-9B2C-A8C5EA6756EB}"/>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05" name="Freeform 855">
              <a:extLst>
                <a:ext uri="{FF2B5EF4-FFF2-40B4-BE49-F238E27FC236}">
                  <a16:creationId xmlns:a16="http://schemas.microsoft.com/office/drawing/2014/main" id="{06D59CC7-2789-4E9E-849C-90763D03BCA5}"/>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06" name="Freeform 856">
              <a:extLst>
                <a:ext uri="{FF2B5EF4-FFF2-40B4-BE49-F238E27FC236}">
                  <a16:creationId xmlns:a16="http://schemas.microsoft.com/office/drawing/2014/main" id="{925AC8E8-A482-4A63-A885-FED228FE2670}"/>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307" name="Group 850">
            <a:extLst>
              <a:ext uri="{FF2B5EF4-FFF2-40B4-BE49-F238E27FC236}">
                <a16:creationId xmlns:a16="http://schemas.microsoft.com/office/drawing/2014/main" id="{440A2D27-A22F-41EC-AEEC-50C4F12D3922}"/>
              </a:ext>
            </a:extLst>
          </p:cNvPr>
          <p:cNvGrpSpPr>
            <a:grpSpLocks/>
          </p:cNvGrpSpPr>
          <p:nvPr/>
        </p:nvGrpSpPr>
        <p:grpSpPr bwMode="auto">
          <a:xfrm>
            <a:off x="7299376" y="5413893"/>
            <a:ext cx="408699" cy="92283"/>
            <a:chOff x="2199" y="955"/>
            <a:chExt cx="2547" cy="506"/>
          </a:xfrm>
        </p:grpSpPr>
        <p:sp>
          <p:nvSpPr>
            <p:cNvPr id="308" name="Freeform 851">
              <a:extLst>
                <a:ext uri="{FF2B5EF4-FFF2-40B4-BE49-F238E27FC236}">
                  <a16:creationId xmlns:a16="http://schemas.microsoft.com/office/drawing/2014/main" id="{086FA70F-1C26-4799-B08A-B7CB31DFDF49}"/>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09" name="Freeform 852">
              <a:extLst>
                <a:ext uri="{FF2B5EF4-FFF2-40B4-BE49-F238E27FC236}">
                  <a16:creationId xmlns:a16="http://schemas.microsoft.com/office/drawing/2014/main" id="{735B3338-F0BE-4230-AD64-ED15675CD019}"/>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10" name="Freeform 853">
              <a:extLst>
                <a:ext uri="{FF2B5EF4-FFF2-40B4-BE49-F238E27FC236}">
                  <a16:creationId xmlns:a16="http://schemas.microsoft.com/office/drawing/2014/main" id="{1A970ADE-1C48-43D7-8753-292F69DDCC7C}"/>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11" name="Freeform 854">
              <a:extLst>
                <a:ext uri="{FF2B5EF4-FFF2-40B4-BE49-F238E27FC236}">
                  <a16:creationId xmlns:a16="http://schemas.microsoft.com/office/drawing/2014/main" id="{82A64A06-4477-4723-9976-39BF78EF93F7}"/>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12" name="Freeform 855">
              <a:extLst>
                <a:ext uri="{FF2B5EF4-FFF2-40B4-BE49-F238E27FC236}">
                  <a16:creationId xmlns:a16="http://schemas.microsoft.com/office/drawing/2014/main" id="{E001B5D2-5F09-478F-BE20-8AADE409F610}"/>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13" name="Freeform 856">
              <a:extLst>
                <a:ext uri="{FF2B5EF4-FFF2-40B4-BE49-F238E27FC236}">
                  <a16:creationId xmlns:a16="http://schemas.microsoft.com/office/drawing/2014/main" id="{869A0E2F-E327-44E5-8BA6-EB2C1F8FC7A7}"/>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314" name="Group 850">
            <a:extLst>
              <a:ext uri="{FF2B5EF4-FFF2-40B4-BE49-F238E27FC236}">
                <a16:creationId xmlns:a16="http://schemas.microsoft.com/office/drawing/2014/main" id="{F0D5AD6B-1769-4A4E-9BF6-E2F1FF35A4D1}"/>
              </a:ext>
            </a:extLst>
          </p:cNvPr>
          <p:cNvGrpSpPr>
            <a:grpSpLocks/>
          </p:cNvGrpSpPr>
          <p:nvPr/>
        </p:nvGrpSpPr>
        <p:grpSpPr bwMode="auto">
          <a:xfrm>
            <a:off x="6881891" y="5484200"/>
            <a:ext cx="408699" cy="92283"/>
            <a:chOff x="2199" y="955"/>
            <a:chExt cx="2547" cy="506"/>
          </a:xfrm>
        </p:grpSpPr>
        <p:sp>
          <p:nvSpPr>
            <p:cNvPr id="315" name="Freeform 851">
              <a:extLst>
                <a:ext uri="{FF2B5EF4-FFF2-40B4-BE49-F238E27FC236}">
                  <a16:creationId xmlns:a16="http://schemas.microsoft.com/office/drawing/2014/main" id="{9258257A-C098-4D45-B236-3AE05A12504A}"/>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16" name="Freeform 852">
              <a:extLst>
                <a:ext uri="{FF2B5EF4-FFF2-40B4-BE49-F238E27FC236}">
                  <a16:creationId xmlns:a16="http://schemas.microsoft.com/office/drawing/2014/main" id="{8971DD1C-F874-4078-82BE-3CCEA7C56E1E}"/>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17" name="Freeform 853">
              <a:extLst>
                <a:ext uri="{FF2B5EF4-FFF2-40B4-BE49-F238E27FC236}">
                  <a16:creationId xmlns:a16="http://schemas.microsoft.com/office/drawing/2014/main" id="{CF2346B6-D03C-43A0-9AB5-3B4262FB766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18" name="Freeform 854">
              <a:extLst>
                <a:ext uri="{FF2B5EF4-FFF2-40B4-BE49-F238E27FC236}">
                  <a16:creationId xmlns:a16="http://schemas.microsoft.com/office/drawing/2014/main" id="{C3B2F680-0C48-4BA0-B884-22E0656849FA}"/>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19" name="Freeform 855">
              <a:extLst>
                <a:ext uri="{FF2B5EF4-FFF2-40B4-BE49-F238E27FC236}">
                  <a16:creationId xmlns:a16="http://schemas.microsoft.com/office/drawing/2014/main" id="{A6F3D598-764D-4053-94AD-DAF6AC964A1A}"/>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0" name="Freeform 856">
              <a:extLst>
                <a:ext uri="{FF2B5EF4-FFF2-40B4-BE49-F238E27FC236}">
                  <a16:creationId xmlns:a16="http://schemas.microsoft.com/office/drawing/2014/main" id="{4A912F8E-9C71-4D08-B829-E1619EEE41FE}"/>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321" name="Group 817">
            <a:extLst>
              <a:ext uri="{FF2B5EF4-FFF2-40B4-BE49-F238E27FC236}">
                <a16:creationId xmlns:a16="http://schemas.microsoft.com/office/drawing/2014/main" id="{61436219-BABA-40D4-B90A-28CA5E5145D5}"/>
              </a:ext>
            </a:extLst>
          </p:cNvPr>
          <p:cNvGrpSpPr>
            <a:grpSpLocks/>
          </p:cNvGrpSpPr>
          <p:nvPr/>
        </p:nvGrpSpPr>
        <p:grpSpPr bwMode="auto">
          <a:xfrm>
            <a:off x="5865009" y="1738313"/>
            <a:ext cx="517525" cy="508000"/>
            <a:chOff x="2920" y="1424"/>
            <a:chExt cx="326" cy="320"/>
          </a:xfrm>
        </p:grpSpPr>
        <p:sp>
          <p:nvSpPr>
            <p:cNvPr id="322" name="Oval 818">
              <a:extLst>
                <a:ext uri="{FF2B5EF4-FFF2-40B4-BE49-F238E27FC236}">
                  <a16:creationId xmlns:a16="http://schemas.microsoft.com/office/drawing/2014/main" id="{8DC2B850-9945-455B-AFFE-5AB4ADD5CF7F}"/>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323" name="Group 819">
              <a:extLst>
                <a:ext uri="{FF2B5EF4-FFF2-40B4-BE49-F238E27FC236}">
                  <a16:creationId xmlns:a16="http://schemas.microsoft.com/office/drawing/2014/main" id="{0E78BAB4-18D7-4F39-8384-A8CEE7F79E41}"/>
                </a:ext>
              </a:extLst>
            </p:cNvPr>
            <p:cNvGrpSpPr>
              <a:grpSpLocks/>
            </p:cNvGrpSpPr>
            <p:nvPr/>
          </p:nvGrpSpPr>
          <p:grpSpPr bwMode="auto">
            <a:xfrm>
              <a:off x="2949" y="1424"/>
              <a:ext cx="265" cy="280"/>
              <a:chOff x="2949" y="1424"/>
              <a:chExt cx="265" cy="280"/>
            </a:xfrm>
          </p:grpSpPr>
          <p:sp>
            <p:nvSpPr>
              <p:cNvPr id="325" name="Oval 820">
                <a:extLst>
                  <a:ext uri="{FF2B5EF4-FFF2-40B4-BE49-F238E27FC236}">
                    <a16:creationId xmlns:a16="http://schemas.microsoft.com/office/drawing/2014/main" id="{773BDBF8-5536-45DC-B7FF-7D4180324C78}"/>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26" name="Oval 821">
                <a:extLst>
                  <a:ext uri="{FF2B5EF4-FFF2-40B4-BE49-F238E27FC236}">
                    <a16:creationId xmlns:a16="http://schemas.microsoft.com/office/drawing/2014/main" id="{F591C990-6ECE-4C02-8774-C5E14AE3F1C4}"/>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27" name="Oval 822">
                <a:extLst>
                  <a:ext uri="{FF2B5EF4-FFF2-40B4-BE49-F238E27FC236}">
                    <a16:creationId xmlns:a16="http://schemas.microsoft.com/office/drawing/2014/main" id="{136CFEC1-16EA-4FC6-80F4-D0CA7839AFA4}"/>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28" name="Oval 823">
                <a:extLst>
                  <a:ext uri="{FF2B5EF4-FFF2-40B4-BE49-F238E27FC236}">
                    <a16:creationId xmlns:a16="http://schemas.microsoft.com/office/drawing/2014/main" id="{E4FF35C9-A736-4D36-9DAE-A258C1B1614F}"/>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29" name="Freeform 824">
                <a:extLst>
                  <a:ext uri="{FF2B5EF4-FFF2-40B4-BE49-F238E27FC236}">
                    <a16:creationId xmlns:a16="http://schemas.microsoft.com/office/drawing/2014/main" id="{086537CB-2013-4B80-A890-E684F18D3AC7}"/>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66CCFF"/>
              </a:solidFill>
              <a:ln>
                <a:noFill/>
              </a:ln>
              <a:effectLst/>
              <a:extLst>
                <a:ext uri="{91240B29-F687-4f45-9708-019B960494DF}">
                  <a14:hiddenLine xmlns="" xmlns:a14="http://schemas.microsoft.com/office/drawing/2010/main" w="19050" cmpd="sng">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324" name="Freeform 825">
              <a:extLst>
                <a:ext uri="{FF2B5EF4-FFF2-40B4-BE49-F238E27FC236}">
                  <a16:creationId xmlns:a16="http://schemas.microsoft.com/office/drawing/2014/main" id="{582BD11C-04C0-49E0-A881-939666468EA4}"/>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66CCFF"/>
            </a:solidFill>
            <a:ln w="19050" cmpd="sng">
              <a:no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330" name="Group 347">
            <a:extLst>
              <a:ext uri="{FF2B5EF4-FFF2-40B4-BE49-F238E27FC236}">
                <a16:creationId xmlns:a16="http://schemas.microsoft.com/office/drawing/2014/main" id="{A1EA3557-65DA-43CF-B72F-BFB977AEB1CA}"/>
              </a:ext>
            </a:extLst>
          </p:cNvPr>
          <p:cNvGrpSpPr>
            <a:grpSpLocks/>
          </p:cNvGrpSpPr>
          <p:nvPr/>
        </p:nvGrpSpPr>
        <p:grpSpPr bwMode="auto">
          <a:xfrm>
            <a:off x="6326174" y="2477052"/>
            <a:ext cx="416744" cy="205711"/>
            <a:chOff x="1871277" y="1576300"/>
            <a:chExt cx="1128371" cy="437861"/>
          </a:xfrm>
        </p:grpSpPr>
        <p:sp>
          <p:nvSpPr>
            <p:cNvPr id="331" name="Oval 891">
              <a:extLst>
                <a:ext uri="{FF2B5EF4-FFF2-40B4-BE49-F238E27FC236}">
                  <a16:creationId xmlns:a16="http://schemas.microsoft.com/office/drawing/2014/main" id="{B6B2DF9D-BF56-438A-98A0-0A5C08990780}"/>
                </a:ext>
              </a:extLst>
            </p:cNvPr>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32" name="Rectangle 892">
              <a:extLst>
                <a:ext uri="{FF2B5EF4-FFF2-40B4-BE49-F238E27FC236}">
                  <a16:creationId xmlns:a16="http://schemas.microsoft.com/office/drawing/2014/main" id="{DF3F35B5-F7AB-4B93-9134-DC1DF8BCA6A3}"/>
                </a:ext>
              </a:extLst>
            </p:cNvPr>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33" name="Oval 893">
              <a:extLst>
                <a:ext uri="{FF2B5EF4-FFF2-40B4-BE49-F238E27FC236}">
                  <a16:creationId xmlns:a16="http://schemas.microsoft.com/office/drawing/2014/main" id="{8D6FFE81-3848-4203-BDF7-3E4916464094}"/>
                </a:ext>
              </a:extLst>
            </p:cNvPr>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34" name="Freeform 894">
              <a:extLst>
                <a:ext uri="{FF2B5EF4-FFF2-40B4-BE49-F238E27FC236}">
                  <a16:creationId xmlns:a16="http://schemas.microsoft.com/office/drawing/2014/main" id="{E13AA979-4FCE-4344-AE69-DD2C9265088C}"/>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35" name="Freeform 895">
              <a:extLst>
                <a:ext uri="{FF2B5EF4-FFF2-40B4-BE49-F238E27FC236}">
                  <a16:creationId xmlns:a16="http://schemas.microsoft.com/office/drawing/2014/main" id="{ADC75AE8-98E7-49BE-9FB8-7E2DA413F512}"/>
                </a:ext>
              </a:extLst>
            </p:cNvPr>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36" name="Freeform 896">
              <a:extLst>
                <a:ext uri="{FF2B5EF4-FFF2-40B4-BE49-F238E27FC236}">
                  <a16:creationId xmlns:a16="http://schemas.microsoft.com/office/drawing/2014/main" id="{DA0D5DD9-90F9-44A8-BC28-3552171F53B8}"/>
                </a:ext>
              </a:extLst>
            </p:cNvPr>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37" name="Freeform 897">
              <a:extLst>
                <a:ext uri="{FF2B5EF4-FFF2-40B4-BE49-F238E27FC236}">
                  <a16:creationId xmlns:a16="http://schemas.microsoft.com/office/drawing/2014/main" id="{3B0BE0CD-6A3C-46AD-B4BD-C4DEFBB022D2}"/>
                </a:ext>
              </a:extLst>
            </p:cNvPr>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cxnSp>
          <p:nvCxnSpPr>
            <p:cNvPr id="338" name="Straight Connector 898">
              <a:extLst>
                <a:ext uri="{FF2B5EF4-FFF2-40B4-BE49-F238E27FC236}">
                  <a16:creationId xmlns:a16="http://schemas.microsoft.com/office/drawing/2014/main" id="{C67E94B1-783E-4450-BA88-C2FAF8A0AADE}"/>
                </a:ext>
              </a:extLst>
            </p:cNvPr>
            <p:cNvCxnSpPr>
              <a:endCxn id="333"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39" name="Straight Connector 899">
              <a:extLst>
                <a:ext uri="{FF2B5EF4-FFF2-40B4-BE49-F238E27FC236}">
                  <a16:creationId xmlns:a16="http://schemas.microsoft.com/office/drawing/2014/main" id="{67C8DBF9-25D2-4078-84C9-45C8B1BD42EB}"/>
                </a:ext>
              </a:extLst>
            </p:cNvPr>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340" name="Group 347">
            <a:extLst>
              <a:ext uri="{FF2B5EF4-FFF2-40B4-BE49-F238E27FC236}">
                <a16:creationId xmlns:a16="http://schemas.microsoft.com/office/drawing/2014/main" id="{CA195D29-4E16-4112-B804-73228B7AB71C}"/>
              </a:ext>
            </a:extLst>
          </p:cNvPr>
          <p:cNvGrpSpPr>
            <a:grpSpLocks/>
          </p:cNvGrpSpPr>
          <p:nvPr/>
        </p:nvGrpSpPr>
        <p:grpSpPr bwMode="auto">
          <a:xfrm>
            <a:off x="7177349" y="2476441"/>
            <a:ext cx="416744" cy="205711"/>
            <a:chOff x="1871277" y="1576300"/>
            <a:chExt cx="1128371" cy="437861"/>
          </a:xfrm>
        </p:grpSpPr>
        <p:sp>
          <p:nvSpPr>
            <p:cNvPr id="341" name="Oval 901">
              <a:extLst>
                <a:ext uri="{FF2B5EF4-FFF2-40B4-BE49-F238E27FC236}">
                  <a16:creationId xmlns:a16="http://schemas.microsoft.com/office/drawing/2014/main" id="{8B96F9C2-2D31-4A6E-B3BD-0CD7ED83C106}"/>
                </a:ext>
              </a:extLst>
            </p:cNvPr>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42" name="Rectangle 902">
              <a:extLst>
                <a:ext uri="{FF2B5EF4-FFF2-40B4-BE49-F238E27FC236}">
                  <a16:creationId xmlns:a16="http://schemas.microsoft.com/office/drawing/2014/main" id="{FF066E78-88B7-48E7-B3B7-7B96B0B22E95}"/>
                </a:ext>
              </a:extLst>
            </p:cNvPr>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43" name="Oval 903">
              <a:extLst>
                <a:ext uri="{FF2B5EF4-FFF2-40B4-BE49-F238E27FC236}">
                  <a16:creationId xmlns:a16="http://schemas.microsoft.com/office/drawing/2014/main" id="{D4A87ACF-BD30-4CAB-9C0C-445A97AEE2E4}"/>
                </a:ext>
              </a:extLst>
            </p:cNvPr>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44" name="Freeform 904">
              <a:extLst>
                <a:ext uri="{FF2B5EF4-FFF2-40B4-BE49-F238E27FC236}">
                  <a16:creationId xmlns:a16="http://schemas.microsoft.com/office/drawing/2014/main" id="{D4F7BD03-A0FF-4965-B77E-CD18DA1A955B}"/>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45" name="Freeform 905">
              <a:extLst>
                <a:ext uri="{FF2B5EF4-FFF2-40B4-BE49-F238E27FC236}">
                  <a16:creationId xmlns:a16="http://schemas.microsoft.com/office/drawing/2014/main" id="{0005728D-DB37-4153-9A1E-44EC2066C5A7}"/>
                </a:ext>
              </a:extLst>
            </p:cNvPr>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46" name="Freeform 906">
              <a:extLst>
                <a:ext uri="{FF2B5EF4-FFF2-40B4-BE49-F238E27FC236}">
                  <a16:creationId xmlns:a16="http://schemas.microsoft.com/office/drawing/2014/main" id="{4B2E2B7D-5411-4B1E-9739-1B0466ECD54E}"/>
                </a:ext>
              </a:extLst>
            </p:cNvPr>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47" name="Freeform 907">
              <a:extLst>
                <a:ext uri="{FF2B5EF4-FFF2-40B4-BE49-F238E27FC236}">
                  <a16:creationId xmlns:a16="http://schemas.microsoft.com/office/drawing/2014/main" id="{60CE3832-3CB4-4B06-8847-43181DDD13BB}"/>
                </a:ext>
              </a:extLst>
            </p:cNvPr>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cxnSp>
          <p:nvCxnSpPr>
            <p:cNvPr id="348" name="Straight Connector 908">
              <a:extLst>
                <a:ext uri="{FF2B5EF4-FFF2-40B4-BE49-F238E27FC236}">
                  <a16:creationId xmlns:a16="http://schemas.microsoft.com/office/drawing/2014/main" id="{7D70C01A-BD12-4756-A9B1-813DEB5001F3}"/>
                </a:ext>
              </a:extLst>
            </p:cNvPr>
            <p:cNvCxnSpPr>
              <a:endCxn id="343"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49" name="Straight Connector 909">
              <a:extLst>
                <a:ext uri="{FF2B5EF4-FFF2-40B4-BE49-F238E27FC236}">
                  <a16:creationId xmlns:a16="http://schemas.microsoft.com/office/drawing/2014/main" id="{B22B2258-5DDE-4D59-A025-C8F7376373DD}"/>
                </a:ext>
              </a:extLst>
            </p:cNvPr>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350" name="Group 347">
            <a:extLst>
              <a:ext uri="{FF2B5EF4-FFF2-40B4-BE49-F238E27FC236}">
                <a16:creationId xmlns:a16="http://schemas.microsoft.com/office/drawing/2014/main" id="{193DD289-CFAB-4C78-9F77-6ADAA99037EA}"/>
              </a:ext>
            </a:extLst>
          </p:cNvPr>
          <p:cNvGrpSpPr>
            <a:grpSpLocks/>
          </p:cNvGrpSpPr>
          <p:nvPr/>
        </p:nvGrpSpPr>
        <p:grpSpPr bwMode="auto">
          <a:xfrm>
            <a:off x="7686788" y="2399327"/>
            <a:ext cx="416744" cy="205711"/>
            <a:chOff x="1871277" y="1576300"/>
            <a:chExt cx="1128371" cy="437861"/>
          </a:xfrm>
        </p:grpSpPr>
        <p:sp>
          <p:nvSpPr>
            <p:cNvPr id="351" name="Oval 911">
              <a:extLst>
                <a:ext uri="{FF2B5EF4-FFF2-40B4-BE49-F238E27FC236}">
                  <a16:creationId xmlns:a16="http://schemas.microsoft.com/office/drawing/2014/main" id="{48547C19-6534-4392-9377-B8711FF8898D}"/>
                </a:ext>
              </a:extLst>
            </p:cNvPr>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52" name="Rectangle 912">
              <a:extLst>
                <a:ext uri="{FF2B5EF4-FFF2-40B4-BE49-F238E27FC236}">
                  <a16:creationId xmlns:a16="http://schemas.microsoft.com/office/drawing/2014/main" id="{4E7A575C-830E-4F32-A110-AFBEEA67E277}"/>
                </a:ext>
              </a:extLst>
            </p:cNvPr>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53" name="Oval 913">
              <a:extLst>
                <a:ext uri="{FF2B5EF4-FFF2-40B4-BE49-F238E27FC236}">
                  <a16:creationId xmlns:a16="http://schemas.microsoft.com/office/drawing/2014/main" id="{23027900-D581-470F-BE1B-DF329256218B}"/>
                </a:ext>
              </a:extLst>
            </p:cNvPr>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54" name="Freeform 914">
              <a:extLst>
                <a:ext uri="{FF2B5EF4-FFF2-40B4-BE49-F238E27FC236}">
                  <a16:creationId xmlns:a16="http://schemas.microsoft.com/office/drawing/2014/main" id="{ED154695-E83E-464A-A75B-2543EA9EF9BB}"/>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55" name="Freeform 915">
              <a:extLst>
                <a:ext uri="{FF2B5EF4-FFF2-40B4-BE49-F238E27FC236}">
                  <a16:creationId xmlns:a16="http://schemas.microsoft.com/office/drawing/2014/main" id="{096F9297-8C7C-4799-8B7A-A1944CB68981}"/>
                </a:ext>
              </a:extLst>
            </p:cNvPr>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56" name="Freeform 916">
              <a:extLst>
                <a:ext uri="{FF2B5EF4-FFF2-40B4-BE49-F238E27FC236}">
                  <a16:creationId xmlns:a16="http://schemas.microsoft.com/office/drawing/2014/main" id="{DA01C5CC-BE7B-4805-A39B-8F79373BC148}"/>
                </a:ext>
              </a:extLst>
            </p:cNvPr>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57" name="Freeform 917">
              <a:extLst>
                <a:ext uri="{FF2B5EF4-FFF2-40B4-BE49-F238E27FC236}">
                  <a16:creationId xmlns:a16="http://schemas.microsoft.com/office/drawing/2014/main" id="{D8AAFD99-BDC4-4981-BA0A-6A7B7457A84F}"/>
                </a:ext>
              </a:extLst>
            </p:cNvPr>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cxnSp>
          <p:nvCxnSpPr>
            <p:cNvPr id="358" name="Straight Connector 918">
              <a:extLst>
                <a:ext uri="{FF2B5EF4-FFF2-40B4-BE49-F238E27FC236}">
                  <a16:creationId xmlns:a16="http://schemas.microsoft.com/office/drawing/2014/main" id="{93061FC8-2FF3-46DD-8360-A390AE638A40}"/>
                </a:ext>
              </a:extLst>
            </p:cNvPr>
            <p:cNvCxnSpPr>
              <a:endCxn id="353"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59" name="Straight Connector 919">
              <a:extLst>
                <a:ext uri="{FF2B5EF4-FFF2-40B4-BE49-F238E27FC236}">
                  <a16:creationId xmlns:a16="http://schemas.microsoft.com/office/drawing/2014/main" id="{FA543992-FA35-4E73-BEFA-7C3983E2C694}"/>
                </a:ext>
              </a:extLst>
            </p:cNvPr>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360" name="Group 347">
            <a:extLst>
              <a:ext uri="{FF2B5EF4-FFF2-40B4-BE49-F238E27FC236}">
                <a16:creationId xmlns:a16="http://schemas.microsoft.com/office/drawing/2014/main" id="{89B432FF-2148-4B04-B444-0FAD6B2F691E}"/>
              </a:ext>
            </a:extLst>
          </p:cNvPr>
          <p:cNvGrpSpPr>
            <a:grpSpLocks/>
          </p:cNvGrpSpPr>
          <p:nvPr/>
        </p:nvGrpSpPr>
        <p:grpSpPr bwMode="auto">
          <a:xfrm>
            <a:off x="7752480" y="2760839"/>
            <a:ext cx="416744" cy="205711"/>
            <a:chOff x="1871277" y="1576300"/>
            <a:chExt cx="1128371" cy="437861"/>
          </a:xfrm>
        </p:grpSpPr>
        <p:sp>
          <p:nvSpPr>
            <p:cNvPr id="361" name="Oval 921">
              <a:extLst>
                <a:ext uri="{FF2B5EF4-FFF2-40B4-BE49-F238E27FC236}">
                  <a16:creationId xmlns:a16="http://schemas.microsoft.com/office/drawing/2014/main" id="{0FEAE40B-220A-4E60-BC61-82E81A6F1C89}"/>
                </a:ext>
              </a:extLst>
            </p:cNvPr>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62" name="Rectangle 922">
              <a:extLst>
                <a:ext uri="{FF2B5EF4-FFF2-40B4-BE49-F238E27FC236}">
                  <a16:creationId xmlns:a16="http://schemas.microsoft.com/office/drawing/2014/main" id="{88E804EA-3615-4476-8C4F-4C2D04906170}"/>
                </a:ext>
              </a:extLst>
            </p:cNvPr>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63" name="Oval 923">
              <a:extLst>
                <a:ext uri="{FF2B5EF4-FFF2-40B4-BE49-F238E27FC236}">
                  <a16:creationId xmlns:a16="http://schemas.microsoft.com/office/drawing/2014/main" id="{E1E90F18-7B8B-4AE7-AEF7-1398E2555F40}"/>
                </a:ext>
              </a:extLst>
            </p:cNvPr>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64" name="Freeform 924">
              <a:extLst>
                <a:ext uri="{FF2B5EF4-FFF2-40B4-BE49-F238E27FC236}">
                  <a16:creationId xmlns:a16="http://schemas.microsoft.com/office/drawing/2014/main" id="{CD2EE00D-5A1F-4DA9-8106-B57785C75AAC}"/>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65" name="Freeform 925">
              <a:extLst>
                <a:ext uri="{FF2B5EF4-FFF2-40B4-BE49-F238E27FC236}">
                  <a16:creationId xmlns:a16="http://schemas.microsoft.com/office/drawing/2014/main" id="{83A02691-EE50-4524-94BD-CC1F790374A3}"/>
                </a:ext>
              </a:extLst>
            </p:cNvPr>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66" name="Freeform 926">
              <a:extLst>
                <a:ext uri="{FF2B5EF4-FFF2-40B4-BE49-F238E27FC236}">
                  <a16:creationId xmlns:a16="http://schemas.microsoft.com/office/drawing/2014/main" id="{15F58477-C55D-4518-A540-E30F9824C099}"/>
                </a:ext>
              </a:extLst>
            </p:cNvPr>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67" name="Freeform 927">
              <a:extLst>
                <a:ext uri="{FF2B5EF4-FFF2-40B4-BE49-F238E27FC236}">
                  <a16:creationId xmlns:a16="http://schemas.microsoft.com/office/drawing/2014/main" id="{F9B10488-9739-4223-9666-440BDB1C48D5}"/>
                </a:ext>
              </a:extLst>
            </p:cNvPr>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cxnSp>
          <p:nvCxnSpPr>
            <p:cNvPr id="368" name="Straight Connector 928">
              <a:extLst>
                <a:ext uri="{FF2B5EF4-FFF2-40B4-BE49-F238E27FC236}">
                  <a16:creationId xmlns:a16="http://schemas.microsoft.com/office/drawing/2014/main" id="{F34351EA-D716-4C37-A203-5CE388B4AFEC}"/>
                </a:ext>
              </a:extLst>
            </p:cNvPr>
            <p:cNvCxnSpPr>
              <a:endCxn id="363"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69" name="Straight Connector 929">
              <a:extLst>
                <a:ext uri="{FF2B5EF4-FFF2-40B4-BE49-F238E27FC236}">
                  <a16:creationId xmlns:a16="http://schemas.microsoft.com/office/drawing/2014/main" id="{CF69AABA-5238-47E9-9C2C-A2DE5CEE07BA}"/>
                </a:ext>
              </a:extLst>
            </p:cNvPr>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370" name="Group 347">
            <a:extLst>
              <a:ext uri="{FF2B5EF4-FFF2-40B4-BE49-F238E27FC236}">
                <a16:creationId xmlns:a16="http://schemas.microsoft.com/office/drawing/2014/main" id="{77F4235A-4C1A-4432-AC17-D454AE28170F}"/>
              </a:ext>
            </a:extLst>
          </p:cNvPr>
          <p:cNvGrpSpPr>
            <a:grpSpLocks/>
          </p:cNvGrpSpPr>
          <p:nvPr/>
        </p:nvGrpSpPr>
        <p:grpSpPr bwMode="auto">
          <a:xfrm>
            <a:off x="7201005" y="2760229"/>
            <a:ext cx="416744" cy="205711"/>
            <a:chOff x="1871277" y="1576300"/>
            <a:chExt cx="1128371" cy="437861"/>
          </a:xfrm>
        </p:grpSpPr>
        <p:sp>
          <p:nvSpPr>
            <p:cNvPr id="371" name="Oval 931">
              <a:extLst>
                <a:ext uri="{FF2B5EF4-FFF2-40B4-BE49-F238E27FC236}">
                  <a16:creationId xmlns:a16="http://schemas.microsoft.com/office/drawing/2014/main" id="{4A374FB5-860D-41A7-8D89-405B8545359B}"/>
                </a:ext>
              </a:extLst>
            </p:cNvPr>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72" name="Rectangle 932">
              <a:extLst>
                <a:ext uri="{FF2B5EF4-FFF2-40B4-BE49-F238E27FC236}">
                  <a16:creationId xmlns:a16="http://schemas.microsoft.com/office/drawing/2014/main" id="{B0F3C498-2702-44C4-B73B-253E81BE5DBB}"/>
                </a:ext>
              </a:extLst>
            </p:cNvPr>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73" name="Oval 933">
              <a:extLst>
                <a:ext uri="{FF2B5EF4-FFF2-40B4-BE49-F238E27FC236}">
                  <a16:creationId xmlns:a16="http://schemas.microsoft.com/office/drawing/2014/main" id="{DD703FEB-D80B-42CF-9ED9-CD107E995FF1}"/>
                </a:ext>
              </a:extLst>
            </p:cNvPr>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74" name="Freeform 934">
              <a:extLst>
                <a:ext uri="{FF2B5EF4-FFF2-40B4-BE49-F238E27FC236}">
                  <a16:creationId xmlns:a16="http://schemas.microsoft.com/office/drawing/2014/main" id="{F01DFC23-C202-47F9-A18D-E2F275A4B88C}"/>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75" name="Freeform 935">
              <a:extLst>
                <a:ext uri="{FF2B5EF4-FFF2-40B4-BE49-F238E27FC236}">
                  <a16:creationId xmlns:a16="http://schemas.microsoft.com/office/drawing/2014/main" id="{9BE2B60B-C209-471B-B86C-AB387FD13BEA}"/>
                </a:ext>
              </a:extLst>
            </p:cNvPr>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76" name="Freeform 936">
              <a:extLst>
                <a:ext uri="{FF2B5EF4-FFF2-40B4-BE49-F238E27FC236}">
                  <a16:creationId xmlns:a16="http://schemas.microsoft.com/office/drawing/2014/main" id="{B4E188BD-668B-45F2-9437-43DD41F98135}"/>
                </a:ext>
              </a:extLst>
            </p:cNvPr>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77" name="Freeform 937">
              <a:extLst>
                <a:ext uri="{FF2B5EF4-FFF2-40B4-BE49-F238E27FC236}">
                  <a16:creationId xmlns:a16="http://schemas.microsoft.com/office/drawing/2014/main" id="{81429E09-2671-4B1E-AF67-350EDE394801}"/>
                </a:ext>
              </a:extLst>
            </p:cNvPr>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cxnSp>
          <p:nvCxnSpPr>
            <p:cNvPr id="378" name="Straight Connector 938">
              <a:extLst>
                <a:ext uri="{FF2B5EF4-FFF2-40B4-BE49-F238E27FC236}">
                  <a16:creationId xmlns:a16="http://schemas.microsoft.com/office/drawing/2014/main" id="{146D49F2-4B41-464F-B37E-F18B309F31E2}"/>
                </a:ext>
              </a:extLst>
            </p:cNvPr>
            <p:cNvCxnSpPr>
              <a:endCxn id="373"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79" name="Straight Connector 939">
              <a:extLst>
                <a:ext uri="{FF2B5EF4-FFF2-40B4-BE49-F238E27FC236}">
                  <a16:creationId xmlns:a16="http://schemas.microsoft.com/office/drawing/2014/main" id="{B97AC5A2-BA1C-4127-BE2B-F0A6263E8E8D}"/>
                </a:ext>
              </a:extLst>
            </p:cNvPr>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380" name="Group 347">
            <a:extLst>
              <a:ext uri="{FF2B5EF4-FFF2-40B4-BE49-F238E27FC236}">
                <a16:creationId xmlns:a16="http://schemas.microsoft.com/office/drawing/2014/main" id="{814B37E7-4732-4E70-B4BB-8A224769990F}"/>
              </a:ext>
            </a:extLst>
          </p:cNvPr>
          <p:cNvGrpSpPr>
            <a:grpSpLocks/>
          </p:cNvGrpSpPr>
          <p:nvPr/>
        </p:nvGrpSpPr>
        <p:grpSpPr bwMode="auto">
          <a:xfrm>
            <a:off x="7083692" y="3627282"/>
            <a:ext cx="416744" cy="205711"/>
            <a:chOff x="1871277" y="1576300"/>
            <a:chExt cx="1128371" cy="437861"/>
          </a:xfrm>
        </p:grpSpPr>
        <p:sp>
          <p:nvSpPr>
            <p:cNvPr id="381" name="Oval 941">
              <a:extLst>
                <a:ext uri="{FF2B5EF4-FFF2-40B4-BE49-F238E27FC236}">
                  <a16:creationId xmlns:a16="http://schemas.microsoft.com/office/drawing/2014/main" id="{5F38AED3-6879-4BA3-AE9E-A00E176E64B8}"/>
                </a:ext>
              </a:extLst>
            </p:cNvPr>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82" name="Rectangle 942">
              <a:extLst>
                <a:ext uri="{FF2B5EF4-FFF2-40B4-BE49-F238E27FC236}">
                  <a16:creationId xmlns:a16="http://schemas.microsoft.com/office/drawing/2014/main" id="{42050416-95C1-4D05-8202-9F05D522494D}"/>
                </a:ext>
              </a:extLst>
            </p:cNvPr>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83" name="Oval 943">
              <a:extLst>
                <a:ext uri="{FF2B5EF4-FFF2-40B4-BE49-F238E27FC236}">
                  <a16:creationId xmlns:a16="http://schemas.microsoft.com/office/drawing/2014/main" id="{279CE43F-F85F-4FD3-91BB-C6B713E00C38}"/>
                </a:ext>
              </a:extLst>
            </p:cNvPr>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84" name="Freeform 944">
              <a:extLst>
                <a:ext uri="{FF2B5EF4-FFF2-40B4-BE49-F238E27FC236}">
                  <a16:creationId xmlns:a16="http://schemas.microsoft.com/office/drawing/2014/main" id="{174EF72E-1D29-4D28-AB45-6334E93E72F7}"/>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85" name="Freeform 945">
              <a:extLst>
                <a:ext uri="{FF2B5EF4-FFF2-40B4-BE49-F238E27FC236}">
                  <a16:creationId xmlns:a16="http://schemas.microsoft.com/office/drawing/2014/main" id="{E731857C-6C45-4638-87E9-2D249DDFAC73}"/>
                </a:ext>
              </a:extLst>
            </p:cNvPr>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86" name="Freeform 946">
              <a:extLst>
                <a:ext uri="{FF2B5EF4-FFF2-40B4-BE49-F238E27FC236}">
                  <a16:creationId xmlns:a16="http://schemas.microsoft.com/office/drawing/2014/main" id="{187C7D31-B3F2-485D-B4F9-D2C665CC6FF8}"/>
                </a:ext>
              </a:extLst>
            </p:cNvPr>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87" name="Freeform 947">
              <a:extLst>
                <a:ext uri="{FF2B5EF4-FFF2-40B4-BE49-F238E27FC236}">
                  <a16:creationId xmlns:a16="http://schemas.microsoft.com/office/drawing/2014/main" id="{E137757A-F33E-4987-9949-15D34368634F}"/>
                </a:ext>
              </a:extLst>
            </p:cNvPr>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cxnSp>
          <p:nvCxnSpPr>
            <p:cNvPr id="388" name="Straight Connector 948">
              <a:extLst>
                <a:ext uri="{FF2B5EF4-FFF2-40B4-BE49-F238E27FC236}">
                  <a16:creationId xmlns:a16="http://schemas.microsoft.com/office/drawing/2014/main" id="{0F0887F5-B684-4208-B998-910B50FB7182}"/>
                </a:ext>
              </a:extLst>
            </p:cNvPr>
            <p:cNvCxnSpPr>
              <a:endCxn id="383"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89" name="Straight Connector 949">
              <a:extLst>
                <a:ext uri="{FF2B5EF4-FFF2-40B4-BE49-F238E27FC236}">
                  <a16:creationId xmlns:a16="http://schemas.microsoft.com/office/drawing/2014/main" id="{FECAF76E-92B6-4EFD-94D1-05EDC9AC7B73}"/>
                </a:ext>
              </a:extLst>
            </p:cNvPr>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390" name="Group 347">
            <a:extLst>
              <a:ext uri="{FF2B5EF4-FFF2-40B4-BE49-F238E27FC236}">
                <a16:creationId xmlns:a16="http://schemas.microsoft.com/office/drawing/2014/main" id="{9245995C-2F05-46EA-BAED-BD24B3D65CD3}"/>
              </a:ext>
            </a:extLst>
          </p:cNvPr>
          <p:cNvGrpSpPr>
            <a:grpSpLocks/>
          </p:cNvGrpSpPr>
          <p:nvPr/>
        </p:nvGrpSpPr>
        <p:grpSpPr bwMode="auto">
          <a:xfrm>
            <a:off x="7424812" y="3896990"/>
            <a:ext cx="416744" cy="205711"/>
            <a:chOff x="1871277" y="1576300"/>
            <a:chExt cx="1128371" cy="437861"/>
          </a:xfrm>
        </p:grpSpPr>
        <p:sp>
          <p:nvSpPr>
            <p:cNvPr id="391" name="Oval 951">
              <a:extLst>
                <a:ext uri="{FF2B5EF4-FFF2-40B4-BE49-F238E27FC236}">
                  <a16:creationId xmlns:a16="http://schemas.microsoft.com/office/drawing/2014/main" id="{F238E98A-0F0E-4C56-B004-0FC9069566C6}"/>
                </a:ext>
              </a:extLst>
            </p:cNvPr>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92" name="Rectangle 952">
              <a:extLst>
                <a:ext uri="{FF2B5EF4-FFF2-40B4-BE49-F238E27FC236}">
                  <a16:creationId xmlns:a16="http://schemas.microsoft.com/office/drawing/2014/main" id="{6CCA94F7-9177-4124-9606-DA1049C27878}"/>
                </a:ext>
              </a:extLst>
            </p:cNvPr>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93" name="Oval 953">
              <a:extLst>
                <a:ext uri="{FF2B5EF4-FFF2-40B4-BE49-F238E27FC236}">
                  <a16:creationId xmlns:a16="http://schemas.microsoft.com/office/drawing/2014/main" id="{188BA902-27D1-42E6-BCFA-FE8CD8B4221E}"/>
                </a:ext>
              </a:extLst>
            </p:cNvPr>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94" name="Freeform 954">
              <a:extLst>
                <a:ext uri="{FF2B5EF4-FFF2-40B4-BE49-F238E27FC236}">
                  <a16:creationId xmlns:a16="http://schemas.microsoft.com/office/drawing/2014/main" id="{CD756B0B-3FE2-4C47-9FD4-BB5D32044144}"/>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95" name="Freeform 955">
              <a:extLst>
                <a:ext uri="{FF2B5EF4-FFF2-40B4-BE49-F238E27FC236}">
                  <a16:creationId xmlns:a16="http://schemas.microsoft.com/office/drawing/2014/main" id="{E6C7A9CF-719C-4D9C-BEB7-B26C7D47A06F}"/>
                </a:ext>
              </a:extLst>
            </p:cNvPr>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96" name="Freeform 956">
              <a:extLst>
                <a:ext uri="{FF2B5EF4-FFF2-40B4-BE49-F238E27FC236}">
                  <a16:creationId xmlns:a16="http://schemas.microsoft.com/office/drawing/2014/main" id="{75DE728C-6F80-47C0-979E-E2F134BC4348}"/>
                </a:ext>
              </a:extLst>
            </p:cNvPr>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97" name="Freeform 957">
              <a:extLst>
                <a:ext uri="{FF2B5EF4-FFF2-40B4-BE49-F238E27FC236}">
                  <a16:creationId xmlns:a16="http://schemas.microsoft.com/office/drawing/2014/main" id="{3E4A326A-B0DA-43A6-B57D-5DB767F73E89}"/>
                </a:ext>
              </a:extLst>
            </p:cNvPr>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cxnSp>
          <p:nvCxnSpPr>
            <p:cNvPr id="398" name="Straight Connector 958">
              <a:extLst>
                <a:ext uri="{FF2B5EF4-FFF2-40B4-BE49-F238E27FC236}">
                  <a16:creationId xmlns:a16="http://schemas.microsoft.com/office/drawing/2014/main" id="{97A5CBCA-1A3E-4AD8-905B-1DEE2E836A73}"/>
                </a:ext>
              </a:extLst>
            </p:cNvPr>
            <p:cNvCxnSpPr>
              <a:endCxn id="393"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399" name="Straight Connector 959">
              <a:extLst>
                <a:ext uri="{FF2B5EF4-FFF2-40B4-BE49-F238E27FC236}">
                  <a16:creationId xmlns:a16="http://schemas.microsoft.com/office/drawing/2014/main" id="{2891A6EB-4F6D-48C3-AC0D-5A80CC7BDE3E}"/>
                </a:ext>
              </a:extLst>
            </p:cNvPr>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400" name="Group 347">
            <a:extLst>
              <a:ext uri="{FF2B5EF4-FFF2-40B4-BE49-F238E27FC236}">
                <a16:creationId xmlns:a16="http://schemas.microsoft.com/office/drawing/2014/main" id="{87B92DC1-C514-4DEF-B5E2-7D635FDC06BB}"/>
              </a:ext>
            </a:extLst>
          </p:cNvPr>
          <p:cNvGrpSpPr>
            <a:grpSpLocks/>
          </p:cNvGrpSpPr>
          <p:nvPr/>
        </p:nvGrpSpPr>
        <p:grpSpPr bwMode="auto">
          <a:xfrm>
            <a:off x="7740429" y="3636266"/>
            <a:ext cx="416744" cy="205711"/>
            <a:chOff x="1871277" y="1576300"/>
            <a:chExt cx="1128371" cy="437861"/>
          </a:xfrm>
        </p:grpSpPr>
        <p:sp>
          <p:nvSpPr>
            <p:cNvPr id="401" name="Oval 961">
              <a:extLst>
                <a:ext uri="{FF2B5EF4-FFF2-40B4-BE49-F238E27FC236}">
                  <a16:creationId xmlns:a16="http://schemas.microsoft.com/office/drawing/2014/main" id="{E1B116FB-9A15-43AA-89AF-DDF86E82413A}"/>
                </a:ext>
              </a:extLst>
            </p:cNvPr>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402" name="Rectangle 962">
              <a:extLst>
                <a:ext uri="{FF2B5EF4-FFF2-40B4-BE49-F238E27FC236}">
                  <a16:creationId xmlns:a16="http://schemas.microsoft.com/office/drawing/2014/main" id="{58A4F5E8-E5F8-4514-B605-7C3D33168BF0}"/>
                </a:ext>
              </a:extLst>
            </p:cNvPr>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03" name="Oval 963">
              <a:extLst>
                <a:ext uri="{FF2B5EF4-FFF2-40B4-BE49-F238E27FC236}">
                  <a16:creationId xmlns:a16="http://schemas.microsoft.com/office/drawing/2014/main" id="{0D05E3A8-E755-4822-B7C4-7FEF0C9A3BA1}"/>
                </a:ext>
              </a:extLst>
            </p:cNvPr>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404" name="Freeform 964">
              <a:extLst>
                <a:ext uri="{FF2B5EF4-FFF2-40B4-BE49-F238E27FC236}">
                  <a16:creationId xmlns:a16="http://schemas.microsoft.com/office/drawing/2014/main" id="{10CE8A78-A831-4A23-A905-6C207439A9FC}"/>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05" name="Freeform 965">
              <a:extLst>
                <a:ext uri="{FF2B5EF4-FFF2-40B4-BE49-F238E27FC236}">
                  <a16:creationId xmlns:a16="http://schemas.microsoft.com/office/drawing/2014/main" id="{5C9234F0-D764-454E-986C-D72FB419F83F}"/>
                </a:ext>
              </a:extLst>
            </p:cNvPr>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06" name="Freeform 966">
              <a:extLst>
                <a:ext uri="{FF2B5EF4-FFF2-40B4-BE49-F238E27FC236}">
                  <a16:creationId xmlns:a16="http://schemas.microsoft.com/office/drawing/2014/main" id="{97C82355-A56E-4A2D-8181-EF3A7F983B6D}"/>
                </a:ext>
              </a:extLst>
            </p:cNvPr>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07" name="Freeform 967">
              <a:extLst>
                <a:ext uri="{FF2B5EF4-FFF2-40B4-BE49-F238E27FC236}">
                  <a16:creationId xmlns:a16="http://schemas.microsoft.com/office/drawing/2014/main" id="{05B888D0-2A8A-4C64-8F3F-505AC0EB0AE6}"/>
                </a:ext>
              </a:extLst>
            </p:cNvPr>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cxnSp>
          <p:nvCxnSpPr>
            <p:cNvPr id="408" name="Straight Connector 968">
              <a:extLst>
                <a:ext uri="{FF2B5EF4-FFF2-40B4-BE49-F238E27FC236}">
                  <a16:creationId xmlns:a16="http://schemas.microsoft.com/office/drawing/2014/main" id="{96234762-8B30-462E-A4FF-A76B683D8DC1}"/>
                </a:ext>
              </a:extLst>
            </p:cNvPr>
            <p:cNvCxnSpPr>
              <a:endCxn id="403"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409" name="Straight Connector 969">
              <a:extLst>
                <a:ext uri="{FF2B5EF4-FFF2-40B4-BE49-F238E27FC236}">
                  <a16:creationId xmlns:a16="http://schemas.microsoft.com/office/drawing/2014/main" id="{3D7FF55F-D306-4E49-A7FA-0D4E45057FEB}"/>
                </a:ext>
              </a:extLst>
            </p:cNvPr>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410" name="Group 347">
            <a:extLst>
              <a:ext uri="{FF2B5EF4-FFF2-40B4-BE49-F238E27FC236}">
                <a16:creationId xmlns:a16="http://schemas.microsoft.com/office/drawing/2014/main" id="{C4AB7448-507E-462A-830C-678BC55C60DC}"/>
              </a:ext>
            </a:extLst>
          </p:cNvPr>
          <p:cNvGrpSpPr>
            <a:grpSpLocks/>
          </p:cNvGrpSpPr>
          <p:nvPr/>
        </p:nvGrpSpPr>
        <p:grpSpPr bwMode="auto">
          <a:xfrm>
            <a:off x="6056633" y="3656920"/>
            <a:ext cx="375153" cy="169148"/>
            <a:chOff x="1871277" y="1576300"/>
            <a:chExt cx="1128371" cy="437861"/>
          </a:xfrm>
        </p:grpSpPr>
        <p:sp>
          <p:nvSpPr>
            <p:cNvPr id="411" name="Oval 971">
              <a:extLst>
                <a:ext uri="{FF2B5EF4-FFF2-40B4-BE49-F238E27FC236}">
                  <a16:creationId xmlns:a16="http://schemas.microsoft.com/office/drawing/2014/main" id="{EA1A1A62-2CC7-47EF-AEB8-47E7598D989F}"/>
                </a:ext>
              </a:extLst>
            </p:cNvPr>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412" name="Rectangle 972">
              <a:extLst>
                <a:ext uri="{FF2B5EF4-FFF2-40B4-BE49-F238E27FC236}">
                  <a16:creationId xmlns:a16="http://schemas.microsoft.com/office/drawing/2014/main" id="{3023651D-9B1E-4AD3-BFB5-35ADE0DEC626}"/>
                </a:ext>
              </a:extLst>
            </p:cNvPr>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13" name="Oval 973">
              <a:extLst>
                <a:ext uri="{FF2B5EF4-FFF2-40B4-BE49-F238E27FC236}">
                  <a16:creationId xmlns:a16="http://schemas.microsoft.com/office/drawing/2014/main" id="{8FC3974A-1A87-4331-ABED-1D07F3CB68F2}"/>
                </a:ext>
              </a:extLst>
            </p:cNvPr>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414" name="Freeform 974">
              <a:extLst>
                <a:ext uri="{FF2B5EF4-FFF2-40B4-BE49-F238E27FC236}">
                  <a16:creationId xmlns:a16="http://schemas.microsoft.com/office/drawing/2014/main" id="{EF426254-147F-46E4-A626-0652EB0F19A1}"/>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15" name="Freeform 975">
              <a:extLst>
                <a:ext uri="{FF2B5EF4-FFF2-40B4-BE49-F238E27FC236}">
                  <a16:creationId xmlns:a16="http://schemas.microsoft.com/office/drawing/2014/main" id="{AB6AE6FC-B3E0-4114-8847-B453868E11A5}"/>
                </a:ext>
              </a:extLst>
            </p:cNvPr>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16" name="Freeform 976">
              <a:extLst>
                <a:ext uri="{FF2B5EF4-FFF2-40B4-BE49-F238E27FC236}">
                  <a16:creationId xmlns:a16="http://schemas.microsoft.com/office/drawing/2014/main" id="{4681E221-D845-4127-B6AE-B27B66E5DEAD}"/>
                </a:ext>
              </a:extLst>
            </p:cNvPr>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17" name="Freeform 977">
              <a:extLst>
                <a:ext uri="{FF2B5EF4-FFF2-40B4-BE49-F238E27FC236}">
                  <a16:creationId xmlns:a16="http://schemas.microsoft.com/office/drawing/2014/main" id="{1DD81988-9F96-4546-8DE8-924ADE903DEF}"/>
                </a:ext>
              </a:extLst>
            </p:cNvPr>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cxnSp>
          <p:nvCxnSpPr>
            <p:cNvPr id="418" name="Straight Connector 978">
              <a:extLst>
                <a:ext uri="{FF2B5EF4-FFF2-40B4-BE49-F238E27FC236}">
                  <a16:creationId xmlns:a16="http://schemas.microsoft.com/office/drawing/2014/main" id="{27E23B46-F81C-4CEF-B053-5822BDA3056D}"/>
                </a:ext>
              </a:extLst>
            </p:cNvPr>
            <p:cNvCxnSpPr>
              <a:endCxn id="413"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419" name="Straight Connector 979">
              <a:extLst>
                <a:ext uri="{FF2B5EF4-FFF2-40B4-BE49-F238E27FC236}">
                  <a16:creationId xmlns:a16="http://schemas.microsoft.com/office/drawing/2014/main" id="{B089ECA3-C10D-4EE2-A704-6CAD75D45829}"/>
                </a:ext>
              </a:extLst>
            </p:cNvPr>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420" name="Group 347">
            <a:extLst>
              <a:ext uri="{FF2B5EF4-FFF2-40B4-BE49-F238E27FC236}">
                <a16:creationId xmlns:a16="http://schemas.microsoft.com/office/drawing/2014/main" id="{331A88D7-4C54-473B-BFBB-F9D369CB4A59}"/>
              </a:ext>
            </a:extLst>
          </p:cNvPr>
          <p:cNvGrpSpPr>
            <a:grpSpLocks/>
          </p:cNvGrpSpPr>
          <p:nvPr/>
        </p:nvGrpSpPr>
        <p:grpSpPr bwMode="auto">
          <a:xfrm>
            <a:off x="6970247" y="4493117"/>
            <a:ext cx="522452" cy="260369"/>
            <a:chOff x="1871277" y="1576300"/>
            <a:chExt cx="1128371" cy="437861"/>
          </a:xfrm>
        </p:grpSpPr>
        <p:sp>
          <p:nvSpPr>
            <p:cNvPr id="421" name="Oval 981">
              <a:extLst>
                <a:ext uri="{FF2B5EF4-FFF2-40B4-BE49-F238E27FC236}">
                  <a16:creationId xmlns:a16="http://schemas.microsoft.com/office/drawing/2014/main" id="{ED3AA4ED-CB1D-4CF7-8611-A2D42421486C}"/>
                </a:ext>
              </a:extLst>
            </p:cNvPr>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422" name="Rectangle 982">
              <a:extLst>
                <a:ext uri="{FF2B5EF4-FFF2-40B4-BE49-F238E27FC236}">
                  <a16:creationId xmlns:a16="http://schemas.microsoft.com/office/drawing/2014/main" id="{3120557A-80C6-46D0-A5EF-AE1AEE9CECA0}"/>
                </a:ext>
              </a:extLst>
            </p:cNvPr>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23" name="Oval 983">
              <a:extLst>
                <a:ext uri="{FF2B5EF4-FFF2-40B4-BE49-F238E27FC236}">
                  <a16:creationId xmlns:a16="http://schemas.microsoft.com/office/drawing/2014/main" id="{B1950086-9E97-47B6-BE2A-7EF30BA379CE}"/>
                </a:ext>
              </a:extLst>
            </p:cNvPr>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424" name="Freeform 984">
              <a:extLst>
                <a:ext uri="{FF2B5EF4-FFF2-40B4-BE49-F238E27FC236}">
                  <a16:creationId xmlns:a16="http://schemas.microsoft.com/office/drawing/2014/main" id="{BE4FEA69-1C67-4657-9156-1F8C07602BCF}"/>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25" name="Freeform 985">
              <a:extLst>
                <a:ext uri="{FF2B5EF4-FFF2-40B4-BE49-F238E27FC236}">
                  <a16:creationId xmlns:a16="http://schemas.microsoft.com/office/drawing/2014/main" id="{F3CF38EE-8426-4F3E-8C87-A4FA56C7BBCB}"/>
                </a:ext>
              </a:extLst>
            </p:cNvPr>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26" name="Freeform 986">
              <a:extLst>
                <a:ext uri="{FF2B5EF4-FFF2-40B4-BE49-F238E27FC236}">
                  <a16:creationId xmlns:a16="http://schemas.microsoft.com/office/drawing/2014/main" id="{76F3AC29-26B6-4E0B-AAB0-092ABAFCE84B}"/>
                </a:ext>
              </a:extLst>
            </p:cNvPr>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27" name="Freeform 987">
              <a:extLst>
                <a:ext uri="{FF2B5EF4-FFF2-40B4-BE49-F238E27FC236}">
                  <a16:creationId xmlns:a16="http://schemas.microsoft.com/office/drawing/2014/main" id="{AA3D0EC7-B020-48BD-8422-BF9EE70F8A86}"/>
                </a:ext>
              </a:extLst>
            </p:cNvPr>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cxnSp>
          <p:nvCxnSpPr>
            <p:cNvPr id="428" name="Straight Connector 988">
              <a:extLst>
                <a:ext uri="{FF2B5EF4-FFF2-40B4-BE49-F238E27FC236}">
                  <a16:creationId xmlns:a16="http://schemas.microsoft.com/office/drawing/2014/main" id="{E9228DC6-CC6A-41FC-B297-E0C5B4B98B62}"/>
                </a:ext>
              </a:extLst>
            </p:cNvPr>
            <p:cNvCxnSpPr>
              <a:endCxn id="423"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429" name="Straight Connector 989">
              <a:extLst>
                <a:ext uri="{FF2B5EF4-FFF2-40B4-BE49-F238E27FC236}">
                  <a16:creationId xmlns:a16="http://schemas.microsoft.com/office/drawing/2014/main" id="{ADA70F08-08E9-48B3-8B8A-86A2794550BD}"/>
                </a:ext>
              </a:extLst>
            </p:cNvPr>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430" name="Group 347">
            <a:extLst>
              <a:ext uri="{FF2B5EF4-FFF2-40B4-BE49-F238E27FC236}">
                <a16:creationId xmlns:a16="http://schemas.microsoft.com/office/drawing/2014/main" id="{9199BF03-9592-4D24-95E0-6D3D56908D0A}"/>
              </a:ext>
            </a:extLst>
          </p:cNvPr>
          <p:cNvGrpSpPr>
            <a:grpSpLocks/>
          </p:cNvGrpSpPr>
          <p:nvPr/>
        </p:nvGrpSpPr>
        <p:grpSpPr bwMode="auto">
          <a:xfrm>
            <a:off x="6260655" y="4818927"/>
            <a:ext cx="522452" cy="260369"/>
            <a:chOff x="1871277" y="1576300"/>
            <a:chExt cx="1128371" cy="437861"/>
          </a:xfrm>
        </p:grpSpPr>
        <p:sp>
          <p:nvSpPr>
            <p:cNvPr id="431" name="Oval 991">
              <a:extLst>
                <a:ext uri="{FF2B5EF4-FFF2-40B4-BE49-F238E27FC236}">
                  <a16:creationId xmlns:a16="http://schemas.microsoft.com/office/drawing/2014/main" id="{484940D5-95EE-49BE-B839-04B038ACE5B1}"/>
                </a:ext>
              </a:extLst>
            </p:cNvPr>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432" name="Rectangle 992">
              <a:extLst>
                <a:ext uri="{FF2B5EF4-FFF2-40B4-BE49-F238E27FC236}">
                  <a16:creationId xmlns:a16="http://schemas.microsoft.com/office/drawing/2014/main" id="{B13047D5-716C-41D0-BEAB-323A45C9FE4C}"/>
                </a:ext>
              </a:extLst>
            </p:cNvPr>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33" name="Oval 993">
              <a:extLst>
                <a:ext uri="{FF2B5EF4-FFF2-40B4-BE49-F238E27FC236}">
                  <a16:creationId xmlns:a16="http://schemas.microsoft.com/office/drawing/2014/main" id="{F5BC29B4-3DCC-4BFE-B963-2419DF4805CA}"/>
                </a:ext>
              </a:extLst>
            </p:cNvPr>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434" name="Freeform 994">
              <a:extLst>
                <a:ext uri="{FF2B5EF4-FFF2-40B4-BE49-F238E27FC236}">
                  <a16:creationId xmlns:a16="http://schemas.microsoft.com/office/drawing/2014/main" id="{3E0DA1B2-6A81-48C9-A22F-A606F67F940E}"/>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35" name="Freeform 995">
              <a:extLst>
                <a:ext uri="{FF2B5EF4-FFF2-40B4-BE49-F238E27FC236}">
                  <a16:creationId xmlns:a16="http://schemas.microsoft.com/office/drawing/2014/main" id="{32830973-B0A2-42A8-AE84-C7023BE27709}"/>
                </a:ext>
              </a:extLst>
            </p:cNvPr>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36" name="Freeform 996">
              <a:extLst>
                <a:ext uri="{FF2B5EF4-FFF2-40B4-BE49-F238E27FC236}">
                  <a16:creationId xmlns:a16="http://schemas.microsoft.com/office/drawing/2014/main" id="{0AD7C3BC-4539-424F-8087-79B75E79ED81}"/>
                </a:ext>
              </a:extLst>
            </p:cNvPr>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37" name="Freeform 997">
              <a:extLst>
                <a:ext uri="{FF2B5EF4-FFF2-40B4-BE49-F238E27FC236}">
                  <a16:creationId xmlns:a16="http://schemas.microsoft.com/office/drawing/2014/main" id="{99016BD6-F3B6-436E-BD2B-168B5DBA4BD7}"/>
                </a:ext>
              </a:extLst>
            </p:cNvPr>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cxnSp>
          <p:nvCxnSpPr>
            <p:cNvPr id="438" name="Straight Connector 998">
              <a:extLst>
                <a:ext uri="{FF2B5EF4-FFF2-40B4-BE49-F238E27FC236}">
                  <a16:creationId xmlns:a16="http://schemas.microsoft.com/office/drawing/2014/main" id="{94A9D788-0CEF-401A-8FBF-BFF4DA7265B4}"/>
                </a:ext>
              </a:extLst>
            </p:cNvPr>
            <p:cNvCxnSpPr>
              <a:endCxn id="433"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439" name="Straight Connector 999">
              <a:extLst>
                <a:ext uri="{FF2B5EF4-FFF2-40B4-BE49-F238E27FC236}">
                  <a16:creationId xmlns:a16="http://schemas.microsoft.com/office/drawing/2014/main" id="{721CA23D-3B99-427F-B64B-4642644CFAF8}"/>
                </a:ext>
              </a:extLst>
            </p:cNvPr>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440" name="Group 347">
            <a:extLst>
              <a:ext uri="{FF2B5EF4-FFF2-40B4-BE49-F238E27FC236}">
                <a16:creationId xmlns:a16="http://schemas.microsoft.com/office/drawing/2014/main" id="{244308FD-ED28-4678-9172-C9A934568C8D}"/>
              </a:ext>
            </a:extLst>
          </p:cNvPr>
          <p:cNvGrpSpPr>
            <a:grpSpLocks/>
          </p:cNvGrpSpPr>
          <p:nvPr/>
        </p:nvGrpSpPr>
        <p:grpSpPr bwMode="auto">
          <a:xfrm>
            <a:off x="7693291" y="4813217"/>
            <a:ext cx="522452" cy="260369"/>
            <a:chOff x="1871277" y="1576300"/>
            <a:chExt cx="1128371" cy="437861"/>
          </a:xfrm>
        </p:grpSpPr>
        <p:sp>
          <p:nvSpPr>
            <p:cNvPr id="441" name="Oval 1001">
              <a:extLst>
                <a:ext uri="{FF2B5EF4-FFF2-40B4-BE49-F238E27FC236}">
                  <a16:creationId xmlns:a16="http://schemas.microsoft.com/office/drawing/2014/main" id="{5BD02607-E06D-4D11-8C15-FC48DEC77982}"/>
                </a:ext>
              </a:extLst>
            </p:cNvPr>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442" name="Rectangle 1002">
              <a:extLst>
                <a:ext uri="{FF2B5EF4-FFF2-40B4-BE49-F238E27FC236}">
                  <a16:creationId xmlns:a16="http://schemas.microsoft.com/office/drawing/2014/main" id="{6BBFA7A9-8329-46E7-8F72-832DCF2FC8B5}"/>
                </a:ext>
              </a:extLst>
            </p:cNvPr>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43" name="Oval 1003">
              <a:extLst>
                <a:ext uri="{FF2B5EF4-FFF2-40B4-BE49-F238E27FC236}">
                  <a16:creationId xmlns:a16="http://schemas.microsoft.com/office/drawing/2014/main" id="{24492055-22DF-4524-B6F7-2BB7D968B0B6}"/>
                </a:ext>
              </a:extLst>
            </p:cNvPr>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444" name="Freeform 1004">
              <a:extLst>
                <a:ext uri="{FF2B5EF4-FFF2-40B4-BE49-F238E27FC236}">
                  <a16:creationId xmlns:a16="http://schemas.microsoft.com/office/drawing/2014/main" id="{2D8A560B-A46C-44BD-8C36-7D1D3242241A}"/>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45" name="Freeform 1005">
              <a:extLst>
                <a:ext uri="{FF2B5EF4-FFF2-40B4-BE49-F238E27FC236}">
                  <a16:creationId xmlns:a16="http://schemas.microsoft.com/office/drawing/2014/main" id="{FCD4C8AE-2C33-4041-A1E4-55B8D2187901}"/>
                </a:ext>
              </a:extLst>
            </p:cNvPr>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46" name="Freeform 1006">
              <a:extLst>
                <a:ext uri="{FF2B5EF4-FFF2-40B4-BE49-F238E27FC236}">
                  <a16:creationId xmlns:a16="http://schemas.microsoft.com/office/drawing/2014/main" id="{643CACCE-949C-4575-9195-DEDE89CA3955}"/>
                </a:ext>
              </a:extLst>
            </p:cNvPr>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47" name="Freeform 1007">
              <a:extLst>
                <a:ext uri="{FF2B5EF4-FFF2-40B4-BE49-F238E27FC236}">
                  <a16:creationId xmlns:a16="http://schemas.microsoft.com/office/drawing/2014/main" id="{9F105AB6-1462-4EEC-8950-4A71B1E0A8EC}"/>
                </a:ext>
              </a:extLst>
            </p:cNvPr>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cxnSp>
          <p:nvCxnSpPr>
            <p:cNvPr id="448" name="Straight Connector 1008">
              <a:extLst>
                <a:ext uri="{FF2B5EF4-FFF2-40B4-BE49-F238E27FC236}">
                  <a16:creationId xmlns:a16="http://schemas.microsoft.com/office/drawing/2014/main" id="{E5B27215-5B9D-45C2-82EE-8E2AE3F302C9}"/>
                </a:ext>
              </a:extLst>
            </p:cNvPr>
            <p:cNvCxnSpPr>
              <a:endCxn id="443"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449" name="Straight Connector 1009">
              <a:extLst>
                <a:ext uri="{FF2B5EF4-FFF2-40B4-BE49-F238E27FC236}">
                  <a16:creationId xmlns:a16="http://schemas.microsoft.com/office/drawing/2014/main" id="{7BBFD8AC-7D84-4479-B679-4FBADCD5ECFD}"/>
                </a:ext>
              </a:extLst>
            </p:cNvPr>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sp>
        <p:nvSpPr>
          <p:cNvPr id="450" name="Rectangle 3">
            <a:extLst>
              <a:ext uri="{FF2B5EF4-FFF2-40B4-BE49-F238E27FC236}">
                <a16:creationId xmlns:a16="http://schemas.microsoft.com/office/drawing/2014/main" id="{27722B50-1E2B-4603-81A0-E3570C3ADC8F}"/>
              </a:ext>
            </a:extLst>
          </p:cNvPr>
          <p:cNvSpPr txBox="1">
            <a:spLocks noChangeArrowheads="1"/>
          </p:cNvSpPr>
          <p:nvPr/>
        </p:nvSpPr>
        <p:spPr bwMode="auto">
          <a:xfrm>
            <a:off x="422275" y="1859185"/>
            <a:ext cx="4267200" cy="38020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buFont typeface="Wingdings" charset="0"/>
              <a:buNone/>
              <a:defRPr/>
            </a:pPr>
            <a:r>
              <a:rPr lang="zh-CN" altLang="en-US" kern="0" dirty="0">
                <a:solidFill>
                  <a:srgbClr val="CC0000"/>
                </a:solidFill>
                <a:latin typeface="Gill Sans MT" charset="0"/>
              </a:rPr>
              <a:t>术语</a:t>
            </a:r>
            <a:r>
              <a:rPr lang="en-US" kern="0" dirty="0">
                <a:solidFill>
                  <a:srgbClr val="CC0000"/>
                </a:solidFill>
                <a:latin typeface="Gill Sans MT" charset="0"/>
              </a:rPr>
              <a:t>:</a:t>
            </a:r>
          </a:p>
          <a:p>
            <a:pPr>
              <a:defRPr/>
            </a:pPr>
            <a:r>
              <a:rPr lang="zh-CN" altLang="en-US" sz="2400" kern="0" dirty="0">
                <a:latin typeface="Gill Sans MT" charset="0"/>
              </a:rPr>
              <a:t>主机和路由器：</a:t>
            </a:r>
            <a:r>
              <a:rPr lang="zh-CN" altLang="en-US" sz="2400" kern="0" dirty="0">
                <a:solidFill>
                  <a:srgbClr val="C00000"/>
                </a:solidFill>
                <a:latin typeface="Gill Sans MT" charset="0"/>
              </a:rPr>
              <a:t>节点</a:t>
            </a:r>
            <a:endParaRPr lang="en-US" sz="2400" kern="0" dirty="0">
              <a:solidFill>
                <a:srgbClr val="CC0000"/>
              </a:solidFill>
              <a:latin typeface="Gill Sans MT" charset="0"/>
            </a:endParaRPr>
          </a:p>
          <a:p>
            <a:pPr>
              <a:defRPr/>
            </a:pPr>
            <a:r>
              <a:rPr lang="zh-CN" altLang="en-US" sz="2400" kern="0" dirty="0">
                <a:latin typeface="Gill Sans MT" charset="0"/>
              </a:rPr>
              <a:t>连接相邻节点的信道：</a:t>
            </a:r>
            <a:r>
              <a:rPr lang="zh-CN" altLang="en-US" sz="2400" kern="0" dirty="0">
                <a:solidFill>
                  <a:srgbClr val="C00000"/>
                </a:solidFill>
                <a:latin typeface="Gill Sans MT" charset="0"/>
              </a:rPr>
              <a:t>链路</a:t>
            </a:r>
            <a:endParaRPr lang="en-US" sz="2400" kern="0" dirty="0">
              <a:solidFill>
                <a:srgbClr val="CC0000"/>
              </a:solidFill>
              <a:latin typeface="Gill Sans MT" charset="0"/>
            </a:endParaRPr>
          </a:p>
          <a:p>
            <a:pPr lvl="1">
              <a:defRPr/>
            </a:pPr>
            <a:r>
              <a:rPr lang="zh-CN" altLang="en-US" sz="2400" kern="0" dirty="0">
                <a:latin typeface="Gill Sans MT" charset="0"/>
              </a:rPr>
              <a:t>有线链路</a:t>
            </a:r>
            <a:endParaRPr lang="en-US" kern="0" dirty="0">
              <a:latin typeface="Gill Sans MT" charset="0"/>
            </a:endParaRPr>
          </a:p>
          <a:p>
            <a:pPr lvl="1">
              <a:defRPr/>
            </a:pPr>
            <a:r>
              <a:rPr lang="zh-CN" altLang="en-US" sz="2400" kern="0" dirty="0">
                <a:latin typeface="Gill Sans MT" charset="0"/>
              </a:rPr>
              <a:t>无线链路</a:t>
            </a:r>
            <a:endParaRPr lang="en-US" altLang="zh-CN" sz="2400" kern="0" dirty="0">
              <a:latin typeface="Gill Sans MT" charset="0"/>
            </a:endParaRPr>
          </a:p>
          <a:p>
            <a:pPr lvl="1">
              <a:defRPr/>
            </a:pPr>
            <a:r>
              <a:rPr lang="en-US" altLang="zh-CN" sz="2400" kern="0" dirty="0">
                <a:latin typeface="Gill Sans MT" charset="0"/>
              </a:rPr>
              <a:t>LAN</a:t>
            </a:r>
            <a:endParaRPr lang="en-US" sz="2400" kern="0" dirty="0">
              <a:latin typeface="Gill Sans MT" charset="0"/>
            </a:endParaRPr>
          </a:p>
          <a:p>
            <a:pPr>
              <a:defRPr/>
            </a:pPr>
            <a:r>
              <a:rPr lang="zh-CN" altLang="en-US" sz="2400" kern="0" dirty="0">
                <a:latin typeface="Gill Sans MT" charset="0"/>
              </a:rPr>
              <a:t>第二层数据包</a:t>
            </a:r>
            <a:r>
              <a:rPr lang="en-US" sz="2400" kern="0" dirty="0">
                <a:latin typeface="Gill Sans MT" charset="0"/>
              </a:rPr>
              <a:t>: </a:t>
            </a:r>
            <a:r>
              <a:rPr lang="zh-CN" altLang="en-US" sz="2400" kern="0" dirty="0">
                <a:solidFill>
                  <a:srgbClr val="CC0000"/>
                </a:solidFill>
                <a:latin typeface="Gill Sans MT" charset="0"/>
              </a:rPr>
              <a:t>帧（</a:t>
            </a:r>
            <a:r>
              <a:rPr lang="en-US" altLang="zh-CN" sz="2400" kern="0" dirty="0">
                <a:solidFill>
                  <a:srgbClr val="CC0000"/>
                </a:solidFill>
                <a:latin typeface="Gill Sans MT" charset="0"/>
              </a:rPr>
              <a:t>frame</a:t>
            </a:r>
            <a:r>
              <a:rPr lang="zh-CN" altLang="en-US" sz="2400" kern="0" dirty="0">
                <a:solidFill>
                  <a:srgbClr val="CC0000"/>
                </a:solidFill>
                <a:latin typeface="Gill Sans MT" charset="0"/>
              </a:rPr>
              <a:t>）</a:t>
            </a:r>
            <a:endParaRPr lang="en-US" sz="2400" kern="0" dirty="0">
              <a:latin typeface="Gill Sans MT" charset="0"/>
            </a:endParaRPr>
          </a:p>
          <a:p>
            <a:pPr>
              <a:buFont typeface="Wingdings" charset="0"/>
              <a:buNone/>
              <a:defRPr/>
            </a:pPr>
            <a:endParaRPr lang="en-US" sz="2400" kern="0" dirty="0">
              <a:latin typeface="Gill Sans MT" charset="0"/>
            </a:endParaRPr>
          </a:p>
          <a:p>
            <a:pPr>
              <a:defRPr/>
            </a:pPr>
            <a:endParaRPr lang="en-US" sz="2400" kern="0" dirty="0">
              <a:latin typeface="Gill Sans MT" charset="0"/>
            </a:endParaRPr>
          </a:p>
        </p:txBody>
      </p:sp>
      <p:sp>
        <p:nvSpPr>
          <p:cNvPr id="451" name="Text Box 467">
            <a:extLst>
              <a:ext uri="{FF2B5EF4-FFF2-40B4-BE49-F238E27FC236}">
                <a16:creationId xmlns:a16="http://schemas.microsoft.com/office/drawing/2014/main" id="{53F87167-C75E-444D-9BC5-C07DEB8830F4}"/>
              </a:ext>
            </a:extLst>
          </p:cNvPr>
          <p:cNvSpPr txBox="1">
            <a:spLocks noChangeArrowheads="1"/>
          </p:cNvSpPr>
          <p:nvPr/>
        </p:nvSpPr>
        <p:spPr bwMode="auto">
          <a:xfrm>
            <a:off x="396875" y="5552777"/>
            <a:ext cx="4185761" cy="1034129"/>
          </a:xfrm>
          <a:prstGeom prst="rect">
            <a:avLst/>
          </a:prstGeom>
          <a:noFill/>
          <a:ln w="19050">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nSpc>
                <a:spcPct val="85000"/>
              </a:lnSpc>
              <a:defRPr/>
            </a:pPr>
            <a:r>
              <a:rPr lang="zh-CN" altLang="en-US" sz="2400" i="0" dirty="0">
                <a:solidFill>
                  <a:srgbClr val="CC0000"/>
                </a:solidFill>
                <a:latin typeface="+mn-ea"/>
                <a:ea typeface="+mn-ea"/>
                <a:cs typeface="+mn-cs"/>
              </a:rPr>
              <a:t>数据链路层：</a:t>
            </a:r>
            <a:r>
              <a:rPr lang="zh-CN" altLang="en-US" sz="2400" i="0" dirty="0">
                <a:latin typeface="+mn-ea"/>
                <a:ea typeface="+mn-ea"/>
                <a:cs typeface="+mn-cs"/>
              </a:rPr>
              <a:t>负责将数据包从</a:t>
            </a:r>
            <a:br>
              <a:rPr lang="en-US" altLang="zh-CN" sz="2400" i="0" dirty="0">
                <a:latin typeface="+mn-ea"/>
                <a:ea typeface="+mn-ea"/>
                <a:cs typeface="+mn-cs"/>
              </a:rPr>
            </a:br>
            <a:r>
              <a:rPr lang="zh-CN" altLang="en-US" sz="2400" i="0" dirty="0">
                <a:latin typeface="+mn-ea"/>
                <a:ea typeface="+mn-ea"/>
                <a:cs typeface="+mn-cs"/>
              </a:rPr>
              <a:t>一个节点传输到</a:t>
            </a:r>
            <a:r>
              <a:rPr lang="zh-CN" altLang="en-US" sz="2400" i="0" dirty="0">
                <a:solidFill>
                  <a:srgbClr val="C00000"/>
                </a:solidFill>
                <a:latin typeface="+mn-ea"/>
                <a:ea typeface="+mn-ea"/>
                <a:cs typeface="+mn-cs"/>
              </a:rPr>
              <a:t>物理</a:t>
            </a:r>
            <a:r>
              <a:rPr lang="zh-CN" altLang="en-US" sz="2400" i="0" dirty="0">
                <a:solidFill>
                  <a:srgbClr val="C00000"/>
                </a:solidFill>
                <a:latin typeface="+mn-ea"/>
                <a:ea typeface="+mn-ea"/>
              </a:rPr>
              <a:t>直连</a:t>
            </a:r>
            <a:r>
              <a:rPr lang="zh-CN" altLang="en-US" sz="2400" i="0" dirty="0">
                <a:latin typeface="+mn-ea"/>
                <a:ea typeface="+mn-ea"/>
                <a:cs typeface="+mn-cs"/>
              </a:rPr>
              <a:t>的</a:t>
            </a:r>
            <a:r>
              <a:rPr lang="zh-CN" altLang="en-US" sz="2400" i="0" dirty="0">
                <a:latin typeface="+mn-ea"/>
                <a:ea typeface="+mn-ea"/>
              </a:rPr>
              <a:t>另</a:t>
            </a:r>
            <a:br>
              <a:rPr lang="en-US" altLang="zh-CN" sz="2400" i="0" dirty="0">
                <a:latin typeface="+mn-ea"/>
                <a:ea typeface="+mn-ea"/>
              </a:rPr>
            </a:br>
            <a:r>
              <a:rPr lang="zh-CN" altLang="en-US" sz="2400" i="0" dirty="0">
                <a:latin typeface="+mn-ea"/>
                <a:ea typeface="+mn-ea"/>
                <a:cs typeface="+mn-cs"/>
              </a:rPr>
              <a:t>一节点</a:t>
            </a:r>
            <a:endParaRPr lang="en-US" i="0" dirty="0">
              <a:latin typeface="+mn-ea"/>
              <a:ea typeface="+mn-ea"/>
              <a:cs typeface="+mn-cs"/>
            </a:endParaRPr>
          </a:p>
        </p:txBody>
      </p:sp>
    </p:spTree>
    <p:extLst>
      <p:ext uri="{BB962C8B-B14F-4D97-AF65-F5344CB8AC3E}">
        <p14:creationId xmlns:p14="http://schemas.microsoft.com/office/powerpoint/2010/main" val="429455945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716637-F5BE-4835-833C-57574B6C7DE7}"/>
              </a:ext>
            </a:extLst>
          </p:cNvPr>
          <p:cNvSpPr>
            <a:spLocks noGrp="1"/>
          </p:cNvSpPr>
          <p:nvPr>
            <p:ph type="title"/>
          </p:nvPr>
        </p:nvSpPr>
        <p:spPr/>
        <p:txBody>
          <a:bodyPr/>
          <a:lstStyle/>
          <a:p>
            <a:r>
              <a:rPr lang="en-US" altLang="zh-CN" dirty="0"/>
              <a:t>CSMA/CD</a:t>
            </a:r>
            <a:r>
              <a:rPr lang="zh-CN" altLang="en-US" dirty="0"/>
              <a:t>（碰撞检测）</a:t>
            </a:r>
          </a:p>
        </p:txBody>
      </p:sp>
      <p:sp>
        <p:nvSpPr>
          <p:cNvPr id="4" name="灯片编号占位符 3">
            <a:extLst>
              <a:ext uri="{FF2B5EF4-FFF2-40B4-BE49-F238E27FC236}">
                <a16:creationId xmlns:a16="http://schemas.microsoft.com/office/drawing/2014/main" id="{B87312E1-A3DD-42AE-BF7F-8F57A2A4EE76}"/>
              </a:ext>
            </a:extLst>
          </p:cNvPr>
          <p:cNvSpPr>
            <a:spLocks noGrp="1"/>
          </p:cNvSpPr>
          <p:nvPr>
            <p:ph type="sldNum" sz="quarter" idx="12"/>
          </p:nvPr>
        </p:nvSpPr>
        <p:spPr/>
        <p:txBody>
          <a:bodyPr/>
          <a:lstStyle/>
          <a:p>
            <a:fld id="{E3FA5FAF-8A25-4B6E-94B7-5CA30A873E9A}" type="slidenum">
              <a:rPr lang="zh-CN" altLang="en-US" smtClean="0"/>
              <a:pPr/>
              <a:t>30</a:t>
            </a:fld>
            <a:endParaRPr lang="zh-CN" altLang="en-US"/>
          </a:p>
        </p:txBody>
      </p:sp>
      <p:sp>
        <p:nvSpPr>
          <p:cNvPr id="5" name="Rectangle 3">
            <a:extLst>
              <a:ext uri="{FF2B5EF4-FFF2-40B4-BE49-F238E27FC236}">
                <a16:creationId xmlns:a16="http://schemas.microsoft.com/office/drawing/2014/main" id="{16106521-B823-42DC-A554-F1847956872B}"/>
              </a:ext>
            </a:extLst>
          </p:cNvPr>
          <p:cNvSpPr>
            <a:spLocks noGrp="1" noChangeArrowheads="1"/>
          </p:cNvSpPr>
          <p:nvPr>
            <p:ph idx="1"/>
          </p:nvPr>
        </p:nvSpPr>
        <p:spPr>
          <a:xfrm>
            <a:off x="250825" y="1844675"/>
            <a:ext cx="8704263" cy="4287838"/>
          </a:xfrm>
        </p:spPr>
        <p:txBody>
          <a:bodyPr/>
          <a:lstStyle/>
          <a:p>
            <a:pPr>
              <a:buFont typeface="Wingdings" charset="0"/>
              <a:buNone/>
              <a:defRPr/>
            </a:pPr>
            <a:r>
              <a:rPr lang="en-US" sz="3200" dirty="0">
                <a:solidFill>
                  <a:srgbClr val="CC0000"/>
                </a:solidFill>
                <a:latin typeface="Gill Sans MT" charset="0"/>
                <a:cs typeface="+mn-cs"/>
              </a:rPr>
              <a:t>CSMA/CD</a:t>
            </a:r>
            <a:r>
              <a:rPr lang="zh-CN" altLang="en-US" sz="3200" dirty="0">
                <a:solidFill>
                  <a:srgbClr val="CC0000"/>
                </a:solidFill>
                <a:latin typeface="Gill Sans MT" charset="0"/>
                <a:cs typeface="+mn-cs"/>
              </a:rPr>
              <a:t>：</a:t>
            </a:r>
            <a:r>
              <a:rPr lang="zh-CN" altLang="en-US" sz="3200" dirty="0">
                <a:latin typeface="Gill Sans MT" charset="0"/>
                <a:cs typeface="+mn-cs"/>
              </a:rPr>
              <a:t>载波侦听，信道繁忙时推迟传输</a:t>
            </a:r>
            <a:endParaRPr lang="en-US" dirty="0">
              <a:latin typeface="Gill Sans MT" charset="0"/>
              <a:cs typeface="+mn-cs"/>
            </a:endParaRPr>
          </a:p>
          <a:p>
            <a:pPr lvl="1">
              <a:defRPr/>
            </a:pPr>
            <a:r>
              <a:rPr lang="zh-CN" altLang="en-US" dirty="0">
                <a:latin typeface="Gill Sans MT" charset="0"/>
              </a:rPr>
              <a:t>检测到碰撞所需时间较短</a:t>
            </a:r>
            <a:endParaRPr lang="en-US" dirty="0">
              <a:latin typeface="Gill Sans MT" charset="0"/>
            </a:endParaRPr>
          </a:p>
          <a:p>
            <a:pPr lvl="1">
              <a:defRPr/>
            </a:pPr>
            <a:r>
              <a:rPr lang="zh-CN" altLang="en-US" dirty="0">
                <a:latin typeface="Gill Sans MT" charset="0"/>
              </a:rPr>
              <a:t>放弃传输，减少对信道资源的浪费</a:t>
            </a:r>
            <a:endParaRPr lang="en-US" dirty="0">
              <a:latin typeface="Gill Sans MT" charset="0"/>
            </a:endParaRPr>
          </a:p>
          <a:p>
            <a:pPr>
              <a:defRPr/>
            </a:pPr>
            <a:r>
              <a:rPr lang="zh-CN" altLang="en-US" dirty="0">
                <a:latin typeface="Gill Sans MT" charset="0"/>
                <a:cs typeface="+mn-cs"/>
              </a:rPr>
              <a:t>碰撞检测</a:t>
            </a:r>
            <a:r>
              <a:rPr lang="en-US" dirty="0">
                <a:latin typeface="Gill Sans MT" charset="0"/>
                <a:cs typeface="+mn-cs"/>
              </a:rPr>
              <a:t>:</a:t>
            </a:r>
            <a:r>
              <a:rPr lang="en-US" sz="2400" dirty="0">
                <a:latin typeface="Gill Sans MT" charset="0"/>
                <a:cs typeface="+mn-cs"/>
              </a:rPr>
              <a:t> </a:t>
            </a:r>
          </a:p>
          <a:p>
            <a:pPr lvl="1">
              <a:defRPr/>
            </a:pPr>
            <a:r>
              <a:rPr lang="zh-CN" altLang="en-US" sz="2400" dirty="0">
                <a:latin typeface="Gill Sans MT" charset="0"/>
              </a:rPr>
              <a:t>在有线</a:t>
            </a:r>
            <a:r>
              <a:rPr lang="en-US" altLang="zh-CN" sz="2400" dirty="0">
                <a:latin typeface="Gill Sans MT" charset="0"/>
              </a:rPr>
              <a:t>LAN</a:t>
            </a:r>
            <a:r>
              <a:rPr lang="zh-CN" altLang="en-US" sz="2400" dirty="0">
                <a:latin typeface="Gill Sans MT" charset="0"/>
              </a:rPr>
              <a:t>容易实现：测量信号强度，比较发出的和接收到的信号强度</a:t>
            </a:r>
            <a:endParaRPr lang="en-US" sz="2400" dirty="0">
              <a:latin typeface="Gill Sans MT" charset="0"/>
            </a:endParaRPr>
          </a:p>
          <a:p>
            <a:pPr lvl="1">
              <a:defRPr/>
            </a:pPr>
            <a:r>
              <a:rPr lang="zh-CN" altLang="en-US" sz="2400" dirty="0">
                <a:latin typeface="Gill Sans MT" charset="0"/>
              </a:rPr>
              <a:t>在无线</a:t>
            </a:r>
            <a:r>
              <a:rPr lang="en-US" altLang="zh-CN" sz="2400" dirty="0">
                <a:latin typeface="Gill Sans MT" charset="0"/>
              </a:rPr>
              <a:t>LAN</a:t>
            </a:r>
            <a:r>
              <a:rPr lang="zh-CN" altLang="en-US" sz="2400" dirty="0">
                <a:latin typeface="Gill Sans MT" charset="0"/>
              </a:rPr>
              <a:t>困难：接收到的信号强度被本地传输信号压制</a:t>
            </a:r>
            <a:endParaRPr lang="en-US" sz="2400" dirty="0">
              <a:latin typeface="Gill Sans MT" charset="0"/>
            </a:endParaRPr>
          </a:p>
          <a:p>
            <a:pPr>
              <a:defRPr/>
            </a:pPr>
            <a:r>
              <a:rPr lang="zh-CN" altLang="en-US" dirty="0">
                <a:latin typeface="Gill Sans MT" charset="0"/>
                <a:cs typeface="+mn-cs"/>
              </a:rPr>
              <a:t>类比</a:t>
            </a:r>
            <a:r>
              <a:rPr lang="zh-CN" altLang="en-US" dirty="0">
                <a:latin typeface="Gill Sans MT" charset="0"/>
              </a:rPr>
              <a:t>：礼貌</a:t>
            </a:r>
            <a:r>
              <a:rPr lang="zh-CN" altLang="en-US" dirty="0">
                <a:latin typeface="Gill Sans MT" charset="0"/>
                <a:cs typeface="+mn-cs"/>
              </a:rPr>
              <a:t>交谈时不能抢话</a:t>
            </a:r>
            <a:endParaRPr lang="en-US" dirty="0">
              <a:latin typeface="Gill Sans MT" charset="0"/>
              <a:cs typeface="+mn-cs"/>
            </a:endParaRPr>
          </a:p>
        </p:txBody>
      </p:sp>
    </p:spTree>
    <p:extLst>
      <p:ext uri="{BB962C8B-B14F-4D97-AF65-F5344CB8AC3E}">
        <p14:creationId xmlns:p14="http://schemas.microsoft.com/office/powerpoint/2010/main" val="399996833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0D0A02-8C90-4A0E-B0B3-BCAA6A02B155}"/>
              </a:ext>
            </a:extLst>
          </p:cNvPr>
          <p:cNvSpPr>
            <a:spLocks noGrp="1"/>
          </p:cNvSpPr>
          <p:nvPr>
            <p:ph type="title"/>
          </p:nvPr>
        </p:nvSpPr>
        <p:spPr/>
        <p:txBody>
          <a:bodyPr/>
          <a:lstStyle/>
          <a:p>
            <a:r>
              <a:rPr lang="en-US" altLang="zh-CN" dirty="0"/>
              <a:t>CSMA/CD</a:t>
            </a:r>
            <a:br>
              <a:rPr lang="en-US" altLang="zh-CN" dirty="0"/>
            </a:br>
            <a:r>
              <a:rPr lang="zh-CN" altLang="en-US" dirty="0"/>
              <a:t>（碰撞检测）</a:t>
            </a:r>
          </a:p>
        </p:txBody>
      </p:sp>
      <p:pic>
        <p:nvPicPr>
          <p:cNvPr id="23" name="Picture 3" descr="5">
            <a:extLst>
              <a:ext uri="{FF2B5EF4-FFF2-40B4-BE49-F238E27FC236}">
                <a16:creationId xmlns:a16="http://schemas.microsoft.com/office/drawing/2014/main" id="{E99C1161-D946-4237-8D57-ACB67B93A4D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5788" y="1862931"/>
            <a:ext cx="4433887" cy="3870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 name="Rectangle 29">
            <a:extLst>
              <a:ext uri="{FF2B5EF4-FFF2-40B4-BE49-F238E27FC236}">
                <a16:creationId xmlns:a16="http://schemas.microsoft.com/office/drawing/2014/main" id="{2740EC63-0CEC-4005-B723-A1071CE337DD}"/>
              </a:ext>
            </a:extLst>
          </p:cNvPr>
          <p:cNvSpPr>
            <a:spLocks noChangeArrowheads="1"/>
          </p:cNvSpPr>
          <p:nvPr/>
        </p:nvSpPr>
        <p:spPr bwMode="auto">
          <a:xfrm>
            <a:off x="2041525" y="1777206"/>
            <a:ext cx="4135438" cy="121126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5" name="Rectangle 9">
            <a:extLst>
              <a:ext uri="{FF2B5EF4-FFF2-40B4-BE49-F238E27FC236}">
                <a16:creationId xmlns:a16="http://schemas.microsoft.com/office/drawing/2014/main" id="{B7F2CFDB-52CC-4086-9AD2-6CF0A2575568}"/>
              </a:ext>
            </a:extLst>
          </p:cNvPr>
          <p:cNvSpPr>
            <a:spLocks noChangeArrowheads="1"/>
          </p:cNvSpPr>
          <p:nvPr/>
        </p:nvSpPr>
        <p:spPr bwMode="auto">
          <a:xfrm>
            <a:off x="2778125" y="1926431"/>
            <a:ext cx="2568575"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1600" i="0" dirty="0">
                <a:latin typeface="Arial" charset="0"/>
                <a:cs typeface="+mn-cs"/>
              </a:rPr>
              <a:t>spatial layout of nodes </a:t>
            </a:r>
            <a:endParaRPr lang="en-US" sz="2000" i="0" dirty="0">
              <a:latin typeface="Arial" charset="0"/>
              <a:cs typeface="+mn-cs"/>
            </a:endParaRPr>
          </a:p>
        </p:txBody>
      </p:sp>
      <p:grpSp>
        <p:nvGrpSpPr>
          <p:cNvPr id="26" name="Group 30">
            <a:extLst>
              <a:ext uri="{FF2B5EF4-FFF2-40B4-BE49-F238E27FC236}">
                <a16:creationId xmlns:a16="http://schemas.microsoft.com/office/drawing/2014/main" id="{91B85FE0-9E09-478A-8015-AD6CBE8E224A}"/>
              </a:ext>
            </a:extLst>
          </p:cNvPr>
          <p:cNvGrpSpPr>
            <a:grpSpLocks/>
          </p:cNvGrpSpPr>
          <p:nvPr/>
        </p:nvGrpSpPr>
        <p:grpSpPr bwMode="auto">
          <a:xfrm>
            <a:off x="2541588" y="2316956"/>
            <a:ext cx="3263900" cy="195262"/>
            <a:chOff x="4220" y="1231"/>
            <a:chExt cx="1989" cy="90"/>
          </a:xfrm>
        </p:grpSpPr>
        <p:sp>
          <p:nvSpPr>
            <p:cNvPr id="27" name="Line 23">
              <a:extLst>
                <a:ext uri="{FF2B5EF4-FFF2-40B4-BE49-F238E27FC236}">
                  <a16:creationId xmlns:a16="http://schemas.microsoft.com/office/drawing/2014/main" id="{44A12659-0F55-42C9-BCC4-078A454231BD}"/>
                </a:ext>
              </a:extLst>
            </p:cNvPr>
            <p:cNvSpPr>
              <a:spLocks noChangeShapeType="1"/>
            </p:cNvSpPr>
            <p:nvPr/>
          </p:nvSpPr>
          <p:spPr bwMode="auto">
            <a:xfrm>
              <a:off x="4220" y="1232"/>
              <a:ext cx="1989"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8" name="Line 24">
              <a:extLst>
                <a:ext uri="{FF2B5EF4-FFF2-40B4-BE49-F238E27FC236}">
                  <a16:creationId xmlns:a16="http://schemas.microsoft.com/office/drawing/2014/main" id="{A53872F2-7EDC-46DB-8B36-FC90E57365F9}"/>
                </a:ext>
              </a:extLst>
            </p:cNvPr>
            <p:cNvSpPr>
              <a:spLocks noChangeShapeType="1"/>
            </p:cNvSpPr>
            <p:nvPr/>
          </p:nvSpPr>
          <p:spPr bwMode="auto">
            <a:xfrm>
              <a:off x="4220" y="1231"/>
              <a:ext cx="0" cy="87"/>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9" name="Line 25">
              <a:extLst>
                <a:ext uri="{FF2B5EF4-FFF2-40B4-BE49-F238E27FC236}">
                  <a16:creationId xmlns:a16="http://schemas.microsoft.com/office/drawing/2014/main" id="{8AE319BB-57B9-44C9-A326-A3B82FBAF7D6}"/>
                </a:ext>
              </a:extLst>
            </p:cNvPr>
            <p:cNvSpPr>
              <a:spLocks noChangeShapeType="1"/>
            </p:cNvSpPr>
            <p:nvPr/>
          </p:nvSpPr>
          <p:spPr bwMode="auto">
            <a:xfrm>
              <a:off x="4886" y="1234"/>
              <a:ext cx="0" cy="87"/>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0" name="Line 26">
              <a:extLst>
                <a:ext uri="{FF2B5EF4-FFF2-40B4-BE49-F238E27FC236}">
                  <a16:creationId xmlns:a16="http://schemas.microsoft.com/office/drawing/2014/main" id="{7F6E80A0-049B-4FC3-B254-D0C11898928E}"/>
                </a:ext>
              </a:extLst>
            </p:cNvPr>
            <p:cNvSpPr>
              <a:spLocks noChangeShapeType="1"/>
            </p:cNvSpPr>
            <p:nvPr/>
          </p:nvSpPr>
          <p:spPr bwMode="auto">
            <a:xfrm>
              <a:off x="5489" y="1234"/>
              <a:ext cx="0" cy="87"/>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1" name="Line 27">
              <a:extLst>
                <a:ext uri="{FF2B5EF4-FFF2-40B4-BE49-F238E27FC236}">
                  <a16:creationId xmlns:a16="http://schemas.microsoft.com/office/drawing/2014/main" id="{8C5E0F97-7DB9-4010-AAFA-A022123AE935}"/>
                </a:ext>
              </a:extLst>
            </p:cNvPr>
            <p:cNvSpPr>
              <a:spLocks noChangeShapeType="1"/>
            </p:cNvSpPr>
            <p:nvPr/>
          </p:nvSpPr>
          <p:spPr bwMode="auto">
            <a:xfrm>
              <a:off x="6200" y="1231"/>
              <a:ext cx="0" cy="87"/>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nvGrpSpPr>
          <p:cNvPr id="32" name="Group 11">
            <a:extLst>
              <a:ext uri="{FF2B5EF4-FFF2-40B4-BE49-F238E27FC236}">
                <a16:creationId xmlns:a16="http://schemas.microsoft.com/office/drawing/2014/main" id="{A0ED7FA5-FDAB-46B2-B81A-00B4DC3650FC}"/>
              </a:ext>
            </a:extLst>
          </p:cNvPr>
          <p:cNvGrpSpPr>
            <a:grpSpLocks/>
          </p:cNvGrpSpPr>
          <p:nvPr/>
        </p:nvGrpSpPr>
        <p:grpSpPr bwMode="auto">
          <a:xfrm flipH="1">
            <a:off x="2187575" y="2450306"/>
            <a:ext cx="501650" cy="512762"/>
            <a:chOff x="2839" y="3501"/>
            <a:chExt cx="755" cy="803"/>
          </a:xfrm>
        </p:grpSpPr>
        <p:pic>
          <p:nvPicPr>
            <p:cNvPr id="33" name="Picture 12" descr="desktop_computer_stylized_medium">
              <a:extLst>
                <a:ext uri="{FF2B5EF4-FFF2-40B4-BE49-F238E27FC236}">
                  <a16:creationId xmlns:a16="http://schemas.microsoft.com/office/drawing/2014/main" id="{DE8709EA-02F6-4252-915F-13B5E4C1583F}"/>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4" name="Freeform 13">
              <a:extLst>
                <a:ext uri="{FF2B5EF4-FFF2-40B4-BE49-F238E27FC236}">
                  <a16:creationId xmlns:a16="http://schemas.microsoft.com/office/drawing/2014/main" id="{CEC1AEB4-16EB-4841-A582-8D5470D9699F}"/>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35" name="Group 14">
            <a:extLst>
              <a:ext uri="{FF2B5EF4-FFF2-40B4-BE49-F238E27FC236}">
                <a16:creationId xmlns:a16="http://schemas.microsoft.com/office/drawing/2014/main" id="{F6723370-47C3-4B67-A688-564E756A4DEF}"/>
              </a:ext>
            </a:extLst>
          </p:cNvPr>
          <p:cNvGrpSpPr>
            <a:grpSpLocks/>
          </p:cNvGrpSpPr>
          <p:nvPr/>
        </p:nvGrpSpPr>
        <p:grpSpPr bwMode="auto">
          <a:xfrm flipH="1">
            <a:off x="3279775" y="2432843"/>
            <a:ext cx="501650" cy="512763"/>
            <a:chOff x="2839" y="3501"/>
            <a:chExt cx="755" cy="803"/>
          </a:xfrm>
        </p:grpSpPr>
        <p:pic>
          <p:nvPicPr>
            <p:cNvPr id="36" name="Picture 15" descr="desktop_computer_stylized_medium">
              <a:extLst>
                <a:ext uri="{FF2B5EF4-FFF2-40B4-BE49-F238E27FC236}">
                  <a16:creationId xmlns:a16="http://schemas.microsoft.com/office/drawing/2014/main" id="{B813A5AF-A5D8-4D67-A5E4-AE22DDC5F49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7" name="Freeform 16">
              <a:extLst>
                <a:ext uri="{FF2B5EF4-FFF2-40B4-BE49-F238E27FC236}">
                  <a16:creationId xmlns:a16="http://schemas.microsoft.com/office/drawing/2014/main" id="{07016098-685C-4DE5-9DEA-97123ED728FF}"/>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38" name="Group 17">
            <a:extLst>
              <a:ext uri="{FF2B5EF4-FFF2-40B4-BE49-F238E27FC236}">
                <a16:creationId xmlns:a16="http://schemas.microsoft.com/office/drawing/2014/main" id="{F92F78B3-732D-4375-9B21-44B43D1330A9}"/>
              </a:ext>
            </a:extLst>
          </p:cNvPr>
          <p:cNvGrpSpPr>
            <a:grpSpLocks/>
          </p:cNvGrpSpPr>
          <p:nvPr/>
        </p:nvGrpSpPr>
        <p:grpSpPr bwMode="auto">
          <a:xfrm flipH="1">
            <a:off x="4278313" y="2423318"/>
            <a:ext cx="501650" cy="512763"/>
            <a:chOff x="2839" y="3501"/>
            <a:chExt cx="755" cy="803"/>
          </a:xfrm>
        </p:grpSpPr>
        <p:pic>
          <p:nvPicPr>
            <p:cNvPr id="39" name="Picture 18" descr="desktop_computer_stylized_medium">
              <a:extLst>
                <a:ext uri="{FF2B5EF4-FFF2-40B4-BE49-F238E27FC236}">
                  <a16:creationId xmlns:a16="http://schemas.microsoft.com/office/drawing/2014/main" id="{1620860A-140B-4AD2-9CF1-8B0D13E8793F}"/>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0" name="Freeform 19">
              <a:extLst>
                <a:ext uri="{FF2B5EF4-FFF2-40B4-BE49-F238E27FC236}">
                  <a16:creationId xmlns:a16="http://schemas.microsoft.com/office/drawing/2014/main" id="{4C780935-590F-4D0F-984C-ACCED9669FFD}"/>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41" name="Group 20">
            <a:extLst>
              <a:ext uri="{FF2B5EF4-FFF2-40B4-BE49-F238E27FC236}">
                <a16:creationId xmlns:a16="http://schemas.microsoft.com/office/drawing/2014/main" id="{5DEE90F7-640F-4396-8AAF-132E7B63271D}"/>
              </a:ext>
            </a:extLst>
          </p:cNvPr>
          <p:cNvGrpSpPr>
            <a:grpSpLocks/>
          </p:cNvGrpSpPr>
          <p:nvPr/>
        </p:nvGrpSpPr>
        <p:grpSpPr bwMode="auto">
          <a:xfrm flipH="1">
            <a:off x="5397500" y="2437606"/>
            <a:ext cx="501650" cy="512762"/>
            <a:chOff x="2839" y="3501"/>
            <a:chExt cx="755" cy="803"/>
          </a:xfrm>
        </p:grpSpPr>
        <p:pic>
          <p:nvPicPr>
            <p:cNvPr id="42" name="Picture 21" descr="desktop_computer_stylized_medium">
              <a:extLst>
                <a:ext uri="{FF2B5EF4-FFF2-40B4-BE49-F238E27FC236}">
                  <a16:creationId xmlns:a16="http://schemas.microsoft.com/office/drawing/2014/main" id="{7B9DE6AF-1573-4C86-B3DC-6D01E6AD9DFD}"/>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3" name="Freeform 22">
              <a:extLst>
                <a:ext uri="{FF2B5EF4-FFF2-40B4-BE49-F238E27FC236}">
                  <a16:creationId xmlns:a16="http://schemas.microsoft.com/office/drawing/2014/main" id="{2750B0F4-498C-4F2F-BF02-D61DF65036A4}"/>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spTree>
    <p:extLst>
      <p:ext uri="{BB962C8B-B14F-4D97-AF65-F5344CB8AC3E}">
        <p14:creationId xmlns:p14="http://schemas.microsoft.com/office/powerpoint/2010/main" val="168286833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91B539-B58A-4C8F-AC17-1F71A8169EE6}"/>
              </a:ext>
            </a:extLst>
          </p:cNvPr>
          <p:cNvSpPr>
            <a:spLocks noGrp="1"/>
          </p:cNvSpPr>
          <p:nvPr>
            <p:ph type="title"/>
          </p:nvPr>
        </p:nvSpPr>
        <p:spPr/>
        <p:txBody>
          <a:bodyPr/>
          <a:lstStyle/>
          <a:p>
            <a:r>
              <a:rPr lang="zh-CN" altLang="en-US" dirty="0"/>
              <a:t>以太网</a:t>
            </a:r>
            <a:r>
              <a:rPr lang="en-US" altLang="zh-CN" dirty="0"/>
              <a:t>CSMA/CD</a:t>
            </a:r>
            <a:r>
              <a:rPr lang="zh-CN" altLang="en-US" dirty="0"/>
              <a:t>算法</a:t>
            </a:r>
          </a:p>
        </p:txBody>
      </p:sp>
      <p:sp>
        <p:nvSpPr>
          <p:cNvPr id="4" name="灯片编号占位符 3">
            <a:extLst>
              <a:ext uri="{FF2B5EF4-FFF2-40B4-BE49-F238E27FC236}">
                <a16:creationId xmlns:a16="http://schemas.microsoft.com/office/drawing/2014/main" id="{B1947768-2604-4818-A852-452959FAB98B}"/>
              </a:ext>
            </a:extLst>
          </p:cNvPr>
          <p:cNvSpPr>
            <a:spLocks noGrp="1"/>
          </p:cNvSpPr>
          <p:nvPr>
            <p:ph type="sldNum" sz="quarter" idx="12"/>
          </p:nvPr>
        </p:nvSpPr>
        <p:spPr/>
        <p:txBody>
          <a:bodyPr/>
          <a:lstStyle/>
          <a:p>
            <a:fld id="{E3FA5FAF-8A25-4B6E-94B7-5CA30A873E9A}" type="slidenum">
              <a:rPr lang="zh-CN" altLang="en-US" smtClean="0"/>
              <a:pPr/>
              <a:t>32</a:t>
            </a:fld>
            <a:endParaRPr lang="zh-CN" altLang="en-US"/>
          </a:p>
        </p:txBody>
      </p:sp>
      <p:sp>
        <p:nvSpPr>
          <p:cNvPr id="5" name="Rectangle 3">
            <a:extLst>
              <a:ext uri="{FF2B5EF4-FFF2-40B4-BE49-F238E27FC236}">
                <a16:creationId xmlns:a16="http://schemas.microsoft.com/office/drawing/2014/main" id="{26288C9B-0683-44C7-802F-E87889334A2B}"/>
              </a:ext>
            </a:extLst>
          </p:cNvPr>
          <p:cNvSpPr txBox="1">
            <a:spLocks noChangeArrowheads="1"/>
          </p:cNvSpPr>
          <p:nvPr/>
        </p:nvSpPr>
        <p:spPr bwMode="auto">
          <a:xfrm>
            <a:off x="473075" y="1690266"/>
            <a:ext cx="4041775"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buFont typeface="Wingdings" charset="0"/>
              <a:buNone/>
              <a:defRPr/>
            </a:pPr>
            <a:r>
              <a:rPr lang="en-US" sz="2600" kern="0" dirty="0">
                <a:solidFill>
                  <a:srgbClr val="000099"/>
                </a:solidFill>
                <a:latin typeface="Gill Sans MT" charset="0"/>
              </a:rPr>
              <a:t>1. </a:t>
            </a:r>
            <a:r>
              <a:rPr lang="zh-CN" altLang="en-US" sz="2600" kern="0" dirty="0">
                <a:latin typeface="Gill Sans MT" charset="0"/>
              </a:rPr>
              <a:t>网卡从网络层收到数据报，形成帧</a:t>
            </a:r>
            <a:endParaRPr lang="en-US" sz="2600" kern="0" dirty="0">
              <a:latin typeface="Gill Sans MT" charset="0"/>
            </a:endParaRPr>
          </a:p>
          <a:p>
            <a:pPr>
              <a:buFont typeface="Wingdings" charset="0"/>
              <a:buNone/>
              <a:defRPr/>
            </a:pPr>
            <a:r>
              <a:rPr lang="en-US" sz="2600" kern="0" dirty="0">
                <a:solidFill>
                  <a:srgbClr val="000099"/>
                </a:solidFill>
                <a:latin typeface="Gill Sans MT" charset="0"/>
              </a:rPr>
              <a:t>2. </a:t>
            </a:r>
            <a:r>
              <a:rPr lang="zh-CN" altLang="en-US" sz="2600" kern="0" dirty="0">
                <a:latin typeface="Gill Sans MT" charset="0"/>
              </a:rPr>
              <a:t>如果网卡检测到信道空闲，开始传输帧。如果网卡检测到信道繁忙，等待直到信道空闲，传输帧。</a:t>
            </a:r>
            <a:endParaRPr lang="en-US" altLang="zh-CN" sz="2600" kern="0" dirty="0">
              <a:latin typeface="Gill Sans MT" charset="0"/>
            </a:endParaRPr>
          </a:p>
          <a:p>
            <a:pPr>
              <a:buFont typeface="Wingdings" charset="0"/>
              <a:buNone/>
              <a:defRPr/>
            </a:pPr>
            <a:r>
              <a:rPr lang="en-US" sz="2600" kern="0" dirty="0">
                <a:solidFill>
                  <a:srgbClr val="000099"/>
                </a:solidFill>
                <a:latin typeface="Gill Sans MT" charset="0"/>
              </a:rPr>
              <a:t>3. </a:t>
            </a:r>
            <a:r>
              <a:rPr lang="zh-CN" altLang="en-US" sz="2600" kern="0" dirty="0">
                <a:latin typeface="Gill Sans MT" charset="0"/>
              </a:rPr>
              <a:t>如果网络在整个帧的传输过程中没有检测到冲突，则这个帧的传输完成。</a:t>
            </a:r>
            <a:endParaRPr lang="en-US" sz="2600" kern="0" dirty="0">
              <a:latin typeface="Gill Sans MT" charset="0"/>
            </a:endParaRPr>
          </a:p>
        </p:txBody>
      </p:sp>
      <p:sp>
        <p:nvSpPr>
          <p:cNvPr id="6" name="Rectangle 4">
            <a:extLst>
              <a:ext uri="{FF2B5EF4-FFF2-40B4-BE49-F238E27FC236}">
                <a16:creationId xmlns:a16="http://schemas.microsoft.com/office/drawing/2014/main" id="{68AB8FB3-FA73-46F4-90A5-AC0710ABF6C0}"/>
              </a:ext>
            </a:extLst>
          </p:cNvPr>
          <p:cNvSpPr txBox="1">
            <a:spLocks noChangeArrowheads="1"/>
          </p:cNvSpPr>
          <p:nvPr/>
        </p:nvSpPr>
        <p:spPr>
          <a:xfrm>
            <a:off x="4627563" y="1628800"/>
            <a:ext cx="3965575" cy="4648200"/>
          </a:xfrm>
          <a:prstGeom prst="rect">
            <a:avLst/>
          </a:prstGeom>
        </p:spPr>
        <p:txBody>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buFont typeface="Wingdings" charset="0"/>
              <a:buNone/>
              <a:defRPr/>
            </a:pPr>
            <a:r>
              <a:rPr lang="en-US" sz="2600" kern="0" dirty="0">
                <a:solidFill>
                  <a:srgbClr val="000099"/>
                </a:solidFill>
                <a:latin typeface="Gill Sans MT" charset="0"/>
              </a:rPr>
              <a:t>4. </a:t>
            </a:r>
            <a:r>
              <a:rPr lang="zh-CN" altLang="en-US" sz="2600" kern="0" dirty="0">
                <a:latin typeface="Gill Sans MT" charset="0"/>
              </a:rPr>
              <a:t>如果网卡检测到有其它节点传输，中止传输。</a:t>
            </a:r>
            <a:endParaRPr lang="en-US" altLang="zh-CN" sz="2600" kern="0" dirty="0">
              <a:latin typeface="Gill Sans MT" charset="0"/>
            </a:endParaRPr>
          </a:p>
          <a:p>
            <a:pPr>
              <a:buFont typeface="Wingdings" charset="0"/>
              <a:buNone/>
              <a:defRPr/>
            </a:pPr>
            <a:r>
              <a:rPr lang="en-US" sz="2600" kern="0" dirty="0">
                <a:solidFill>
                  <a:srgbClr val="000099"/>
                </a:solidFill>
                <a:latin typeface="Gill Sans MT" charset="0"/>
              </a:rPr>
              <a:t>5. </a:t>
            </a:r>
            <a:r>
              <a:rPr lang="zh-CN" altLang="en-US" sz="2600" kern="0" dirty="0">
                <a:latin typeface="Gill Sans MT" charset="0"/>
              </a:rPr>
              <a:t>中止传输后，网卡进入</a:t>
            </a:r>
            <a:r>
              <a:rPr lang="zh-CN" altLang="en-US" sz="2600" kern="0" dirty="0">
                <a:solidFill>
                  <a:srgbClr val="C00000"/>
                </a:solidFill>
                <a:latin typeface="Gill Sans MT" charset="0"/>
              </a:rPr>
              <a:t>二进制指数退避（</a:t>
            </a:r>
            <a:r>
              <a:rPr lang="en-US" sz="2600" kern="0" dirty="0">
                <a:solidFill>
                  <a:srgbClr val="CC0000"/>
                </a:solidFill>
                <a:latin typeface="Gill Sans MT" charset="0"/>
              </a:rPr>
              <a:t>binary (exponential) backoff</a:t>
            </a:r>
            <a:r>
              <a:rPr lang="zh-CN" altLang="en-US" sz="2600" kern="0" dirty="0">
                <a:solidFill>
                  <a:srgbClr val="CC0000"/>
                </a:solidFill>
                <a:latin typeface="Gill Sans MT" charset="0"/>
              </a:rPr>
              <a:t>）</a:t>
            </a:r>
            <a:r>
              <a:rPr lang="en-US" sz="2600" i="1" kern="0" dirty="0">
                <a:solidFill>
                  <a:srgbClr val="CC0000"/>
                </a:solidFill>
                <a:latin typeface="Gill Sans MT" charset="0"/>
              </a:rPr>
              <a:t>: </a:t>
            </a:r>
          </a:p>
          <a:p>
            <a:pPr lvl="1">
              <a:defRPr/>
            </a:pPr>
            <a:r>
              <a:rPr lang="zh-CN" altLang="en-US" sz="2400" kern="0" dirty="0">
                <a:latin typeface="Gill Sans MT" charset="0"/>
              </a:rPr>
              <a:t>在第</a:t>
            </a:r>
            <a:r>
              <a:rPr lang="en-US" altLang="zh-CN" sz="2400" kern="0" dirty="0">
                <a:latin typeface="Gill Sans MT" charset="0"/>
              </a:rPr>
              <a:t>m</a:t>
            </a:r>
            <a:r>
              <a:rPr lang="zh-CN" altLang="en-US" sz="2400" kern="0" dirty="0">
                <a:latin typeface="Gill Sans MT" charset="0"/>
              </a:rPr>
              <a:t>次碰撞后，</a:t>
            </a:r>
            <a:r>
              <a:rPr lang="en-US" sz="2400" kern="0" dirty="0">
                <a:latin typeface="Gill Sans MT" charset="0"/>
              </a:rPr>
              <a:t> NIC </a:t>
            </a:r>
            <a:r>
              <a:rPr lang="zh-CN" altLang="en-US" sz="2400" kern="0" dirty="0">
                <a:latin typeface="Gill Sans MT" charset="0"/>
              </a:rPr>
              <a:t>在</a:t>
            </a:r>
            <a:r>
              <a:rPr lang="en-US" sz="2400" kern="0" dirty="0">
                <a:latin typeface="Gill Sans MT" charset="0"/>
              </a:rPr>
              <a:t> </a:t>
            </a:r>
            <a:r>
              <a:rPr lang="en-US" sz="2400" i="1" kern="0" dirty="0">
                <a:latin typeface="Gill Sans MT" charset="0"/>
              </a:rPr>
              <a:t>{0,1,2, …, 2</a:t>
            </a:r>
            <a:r>
              <a:rPr lang="en-US" sz="2400" b="1" i="1" kern="0" baseline="30000" dirty="0">
                <a:latin typeface="Gill Sans MT" charset="0"/>
              </a:rPr>
              <a:t>m</a:t>
            </a:r>
            <a:r>
              <a:rPr lang="en-US" sz="2400" i="1" kern="0" dirty="0">
                <a:latin typeface="Gill Sans MT" charset="0"/>
              </a:rPr>
              <a:t>-1}</a:t>
            </a:r>
            <a:r>
              <a:rPr lang="zh-CN" altLang="en-US" sz="2400" kern="0" dirty="0">
                <a:latin typeface="Gill Sans MT" charset="0"/>
              </a:rPr>
              <a:t>范围内选择随机数</a:t>
            </a:r>
            <a:r>
              <a:rPr lang="en-US" altLang="zh-CN" sz="2400" kern="0" dirty="0">
                <a:latin typeface="Gill Sans MT" charset="0"/>
              </a:rPr>
              <a:t>k</a:t>
            </a:r>
            <a:r>
              <a:rPr lang="zh-CN" altLang="en-US" sz="2400" kern="0" dirty="0">
                <a:latin typeface="Gill Sans MT" charset="0"/>
              </a:rPr>
              <a:t>，等待</a:t>
            </a:r>
            <a:r>
              <a:rPr lang="en-US" altLang="zh-CN" sz="2400" kern="0" dirty="0">
                <a:latin typeface="Gill Sans MT" charset="0"/>
              </a:rPr>
              <a:t>k×</a:t>
            </a:r>
            <a:r>
              <a:rPr lang="en-US" sz="2400" kern="0" dirty="0">
                <a:latin typeface="Gill Sans MT" charset="0"/>
              </a:rPr>
              <a:t>512</a:t>
            </a:r>
            <a:r>
              <a:rPr lang="zh-CN" altLang="en-US" sz="2400" kern="0" dirty="0">
                <a:latin typeface="Gill Sans MT" charset="0"/>
              </a:rPr>
              <a:t>个比特时间，返回第</a:t>
            </a:r>
            <a:r>
              <a:rPr lang="en-US" altLang="zh-CN" sz="2400" kern="0" dirty="0">
                <a:latin typeface="Gill Sans MT" charset="0"/>
              </a:rPr>
              <a:t>2</a:t>
            </a:r>
            <a:r>
              <a:rPr lang="zh-CN" altLang="en-US" sz="2400" kern="0" dirty="0">
                <a:latin typeface="Gill Sans MT" charset="0"/>
              </a:rPr>
              <a:t>步</a:t>
            </a:r>
            <a:endParaRPr lang="en-US" sz="2400" kern="0" dirty="0">
              <a:latin typeface="Gill Sans MT" charset="0"/>
            </a:endParaRPr>
          </a:p>
          <a:p>
            <a:pPr lvl="1">
              <a:defRPr/>
            </a:pPr>
            <a:r>
              <a:rPr lang="zh-CN" altLang="en-US" sz="2400" kern="0" dirty="0">
                <a:latin typeface="Gill Sans MT" charset="0"/>
              </a:rPr>
              <a:t>碰撞次数越多，等待时间越长</a:t>
            </a:r>
            <a:r>
              <a:rPr lang="en-US" sz="2400" kern="0" dirty="0">
                <a:latin typeface="Gill Sans MT" charset="0"/>
              </a:rPr>
              <a:t>  </a:t>
            </a:r>
          </a:p>
        </p:txBody>
      </p:sp>
    </p:spTree>
    <p:extLst>
      <p:ext uri="{BB962C8B-B14F-4D97-AF65-F5344CB8AC3E}">
        <p14:creationId xmlns:p14="http://schemas.microsoft.com/office/powerpoint/2010/main" val="115320598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FA123-D990-4464-BF3D-AA9E01262035}"/>
              </a:ext>
            </a:extLst>
          </p:cNvPr>
          <p:cNvSpPr>
            <a:spLocks noGrp="1"/>
          </p:cNvSpPr>
          <p:nvPr>
            <p:ph type="title"/>
          </p:nvPr>
        </p:nvSpPr>
        <p:spPr/>
        <p:txBody>
          <a:bodyPr/>
          <a:lstStyle/>
          <a:p>
            <a:r>
              <a:rPr lang="en-US" altLang="zh-CN" dirty="0"/>
              <a:t>CSMA/CD</a:t>
            </a:r>
            <a:r>
              <a:rPr lang="zh-CN" altLang="en-US" dirty="0"/>
              <a:t>举例</a:t>
            </a:r>
          </a:p>
        </p:txBody>
      </p:sp>
      <p:sp>
        <p:nvSpPr>
          <p:cNvPr id="4" name="灯片编号占位符 3">
            <a:extLst>
              <a:ext uri="{FF2B5EF4-FFF2-40B4-BE49-F238E27FC236}">
                <a16:creationId xmlns:a16="http://schemas.microsoft.com/office/drawing/2014/main" id="{2CADDC8D-0C4B-4C32-93A1-D5FA029C48AB}"/>
              </a:ext>
            </a:extLst>
          </p:cNvPr>
          <p:cNvSpPr>
            <a:spLocks noGrp="1"/>
          </p:cNvSpPr>
          <p:nvPr>
            <p:ph type="sldNum" sz="quarter" idx="12"/>
          </p:nvPr>
        </p:nvSpPr>
        <p:spPr/>
        <p:txBody>
          <a:bodyPr/>
          <a:lstStyle/>
          <a:p>
            <a:fld id="{E3FA5FAF-8A25-4B6E-94B7-5CA30A873E9A}" type="slidenum">
              <a:rPr lang="zh-CN" altLang="en-US" smtClean="0"/>
              <a:pPr/>
              <a:t>33</a:t>
            </a:fld>
            <a:endParaRPr lang="zh-CN" altLang="en-US"/>
          </a:p>
        </p:txBody>
      </p:sp>
      <p:sp>
        <p:nvSpPr>
          <p:cNvPr id="5" name="内容占位符 2">
            <a:extLst>
              <a:ext uri="{FF2B5EF4-FFF2-40B4-BE49-F238E27FC236}">
                <a16:creationId xmlns:a16="http://schemas.microsoft.com/office/drawing/2014/main" id="{B730AC1E-823A-4427-A31F-CFCCA092EE3F}"/>
              </a:ext>
            </a:extLst>
          </p:cNvPr>
          <p:cNvSpPr>
            <a:spLocks noGrp="1"/>
          </p:cNvSpPr>
          <p:nvPr>
            <p:ph idx="1"/>
          </p:nvPr>
        </p:nvSpPr>
        <p:spPr>
          <a:xfrm>
            <a:off x="250825" y="1844675"/>
            <a:ext cx="8704263" cy="4287838"/>
          </a:xfrm>
        </p:spPr>
        <p:txBody>
          <a:bodyPr/>
          <a:lstStyle/>
          <a:p>
            <a:r>
              <a:rPr lang="zh-CN" altLang="en-US" sz="2400" dirty="0"/>
              <a:t>第</a:t>
            </a:r>
            <a:r>
              <a:rPr lang="en-US" altLang="zh-CN" sz="2400" dirty="0"/>
              <a:t>1</a:t>
            </a:r>
            <a:r>
              <a:rPr lang="zh-CN" altLang="en-US" sz="2400" dirty="0"/>
              <a:t>次碰撞</a:t>
            </a:r>
            <a:endParaRPr lang="en-US" altLang="zh-CN" sz="2400" dirty="0"/>
          </a:p>
          <a:p>
            <a:pPr lvl="1"/>
            <a:r>
              <a:rPr lang="zh-CN" altLang="en-US" sz="2000" dirty="0"/>
              <a:t>在</a:t>
            </a:r>
            <a:r>
              <a:rPr lang="en-US" altLang="zh-CN" sz="2000" dirty="0"/>
              <a:t>{0,1}</a:t>
            </a:r>
            <a:r>
              <a:rPr lang="zh-CN" altLang="en-US" sz="2000" dirty="0"/>
              <a:t>范围选择</a:t>
            </a:r>
            <a:r>
              <a:rPr lang="en-US" altLang="zh-CN" sz="2000" dirty="0"/>
              <a:t>k</a:t>
            </a:r>
          </a:p>
          <a:p>
            <a:pPr lvl="1"/>
            <a:r>
              <a:rPr lang="zh-CN" altLang="en-US" sz="2000" dirty="0"/>
              <a:t>如果选</a:t>
            </a:r>
            <a:r>
              <a:rPr lang="en-US" altLang="zh-CN" sz="2000" dirty="0"/>
              <a:t>0</a:t>
            </a:r>
            <a:r>
              <a:rPr lang="zh-CN" altLang="en-US" sz="2000" dirty="0"/>
              <a:t>，立刻重传帧</a:t>
            </a:r>
            <a:endParaRPr lang="en-US" altLang="zh-CN" sz="2000" dirty="0"/>
          </a:p>
          <a:p>
            <a:pPr lvl="1"/>
            <a:r>
              <a:rPr lang="zh-CN" altLang="en-US" sz="2000" dirty="0"/>
              <a:t>如果选</a:t>
            </a:r>
            <a:r>
              <a:rPr lang="en-US" altLang="zh-CN" sz="2000" dirty="0"/>
              <a:t>1</a:t>
            </a:r>
            <a:r>
              <a:rPr lang="zh-CN" altLang="en-US" sz="2000" dirty="0"/>
              <a:t>，等</a:t>
            </a:r>
            <a:r>
              <a:rPr lang="en-US" altLang="zh-CN" sz="2000" dirty="0"/>
              <a:t>512</a:t>
            </a:r>
            <a:r>
              <a:rPr lang="zh-CN" altLang="en-US" sz="2000" dirty="0"/>
              <a:t>个比特时间</a:t>
            </a:r>
            <a:r>
              <a:rPr lang="en-US" altLang="zh-CN" sz="2000" dirty="0"/>
              <a:t> (</a:t>
            </a:r>
            <a:r>
              <a:rPr lang="zh-CN" altLang="en-US" sz="2000" dirty="0"/>
              <a:t>对于</a:t>
            </a:r>
            <a:r>
              <a:rPr lang="en-US" altLang="zh-CN" sz="2000" dirty="0"/>
              <a:t>100 Mbps</a:t>
            </a:r>
            <a:r>
              <a:rPr lang="zh-CN" altLang="en-US" sz="2000" dirty="0"/>
              <a:t>以太网，</a:t>
            </a:r>
            <a:r>
              <a:rPr lang="en-US" altLang="zh-CN" sz="2000" dirty="0"/>
              <a:t> 0.01 </a:t>
            </a:r>
            <a:r>
              <a:rPr lang="zh-CN" altLang="en-US" sz="2000" dirty="0"/>
              <a:t>毫秒</a:t>
            </a:r>
            <a:r>
              <a:rPr lang="en-US" altLang="zh-CN" sz="2000" dirty="0"/>
              <a:t>)</a:t>
            </a:r>
          </a:p>
          <a:p>
            <a:r>
              <a:rPr lang="zh-CN" altLang="en-US" sz="2400" dirty="0"/>
              <a:t>第</a:t>
            </a:r>
            <a:r>
              <a:rPr lang="en-US" altLang="zh-CN" sz="2400" dirty="0"/>
              <a:t>2</a:t>
            </a:r>
            <a:r>
              <a:rPr lang="zh-CN" altLang="en-US" sz="2400" dirty="0"/>
              <a:t>次碰撞</a:t>
            </a:r>
            <a:endParaRPr lang="en-US" altLang="zh-CN" sz="2400" dirty="0"/>
          </a:p>
          <a:p>
            <a:pPr lvl="1"/>
            <a:r>
              <a:rPr lang="zh-CN" altLang="en-US" sz="2000" dirty="0"/>
              <a:t>在</a:t>
            </a:r>
            <a:r>
              <a:rPr lang="en-US" altLang="zh-CN" sz="2000" dirty="0"/>
              <a:t>{0,1,2,3}</a:t>
            </a:r>
            <a:r>
              <a:rPr lang="zh-CN" altLang="en-US" sz="2000" dirty="0"/>
              <a:t>范围内选择</a:t>
            </a:r>
            <a:r>
              <a:rPr lang="en-US" altLang="zh-CN" sz="2000" dirty="0"/>
              <a:t>k</a:t>
            </a:r>
          </a:p>
          <a:p>
            <a:r>
              <a:rPr lang="zh-CN" altLang="en-US" sz="2400" dirty="0"/>
              <a:t>第</a:t>
            </a:r>
            <a:r>
              <a:rPr lang="en-US" altLang="zh-CN" sz="2400" dirty="0"/>
              <a:t>3</a:t>
            </a:r>
            <a:r>
              <a:rPr lang="zh-CN" altLang="en-US" sz="2400" dirty="0"/>
              <a:t>次碰撞</a:t>
            </a:r>
            <a:endParaRPr lang="en-US" altLang="zh-CN" sz="2400" dirty="0"/>
          </a:p>
          <a:p>
            <a:pPr lvl="1"/>
            <a:r>
              <a:rPr lang="zh-CN" altLang="en-US" sz="2000" dirty="0"/>
              <a:t>在</a:t>
            </a:r>
            <a:r>
              <a:rPr lang="en-US" altLang="zh-CN" sz="2000" dirty="0"/>
              <a:t>{0,1,2,3,4,5,6,7}</a:t>
            </a:r>
            <a:r>
              <a:rPr lang="zh-CN" altLang="en-US" sz="2000" dirty="0"/>
              <a:t>范围内选择</a:t>
            </a:r>
            <a:r>
              <a:rPr lang="en-US" altLang="zh-CN" sz="2000" dirty="0"/>
              <a:t>k</a:t>
            </a:r>
          </a:p>
          <a:p>
            <a:r>
              <a:rPr lang="en-US" altLang="zh-CN" sz="2400" dirty="0"/>
              <a:t>…</a:t>
            </a:r>
          </a:p>
          <a:p>
            <a:r>
              <a:rPr lang="zh-CN" altLang="en-US" sz="2400" dirty="0"/>
              <a:t>第</a:t>
            </a:r>
            <a:r>
              <a:rPr lang="en-US" altLang="zh-CN" sz="2400" dirty="0"/>
              <a:t>10</a:t>
            </a:r>
            <a:r>
              <a:rPr lang="zh-CN" altLang="en-US" sz="2400" dirty="0"/>
              <a:t>次碰撞</a:t>
            </a:r>
            <a:endParaRPr lang="en-US" altLang="zh-CN" sz="2400" dirty="0"/>
          </a:p>
          <a:p>
            <a:pPr lvl="1"/>
            <a:r>
              <a:rPr lang="zh-CN" altLang="en-US" sz="2000" dirty="0"/>
              <a:t>在</a:t>
            </a:r>
            <a:r>
              <a:rPr lang="en-US" altLang="zh-CN" sz="2000" dirty="0"/>
              <a:t>{0,1,…,1023}</a:t>
            </a:r>
            <a:r>
              <a:rPr lang="zh-CN" altLang="en-US" sz="2000" dirty="0"/>
              <a:t>范围内选择</a:t>
            </a:r>
            <a:r>
              <a:rPr lang="en-US" altLang="zh-CN" sz="2000" dirty="0"/>
              <a:t>k</a:t>
            </a:r>
            <a:endParaRPr lang="zh-CN" altLang="en-US" sz="2000" dirty="0"/>
          </a:p>
        </p:txBody>
      </p:sp>
    </p:spTree>
    <p:extLst>
      <p:ext uri="{BB962C8B-B14F-4D97-AF65-F5344CB8AC3E}">
        <p14:creationId xmlns:p14="http://schemas.microsoft.com/office/powerpoint/2010/main" val="381389365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95834A-2DF5-4052-A9B9-C63E803BA990}"/>
              </a:ext>
            </a:extLst>
          </p:cNvPr>
          <p:cNvSpPr>
            <a:spLocks noGrp="1"/>
          </p:cNvSpPr>
          <p:nvPr>
            <p:ph type="title"/>
          </p:nvPr>
        </p:nvSpPr>
        <p:spPr/>
        <p:txBody>
          <a:bodyPr/>
          <a:lstStyle/>
          <a:p>
            <a:r>
              <a:rPr lang="en-US" altLang="zh-CN" dirty="0"/>
              <a:t>CSMA/CD</a:t>
            </a:r>
            <a:r>
              <a:rPr lang="zh-CN" altLang="en-US" dirty="0"/>
              <a:t>的效率</a:t>
            </a:r>
          </a:p>
        </p:txBody>
      </p:sp>
      <p:sp>
        <p:nvSpPr>
          <p:cNvPr id="4" name="灯片编号占位符 3">
            <a:extLst>
              <a:ext uri="{FF2B5EF4-FFF2-40B4-BE49-F238E27FC236}">
                <a16:creationId xmlns:a16="http://schemas.microsoft.com/office/drawing/2014/main" id="{70958B39-1360-4DC0-9C41-6E81A0E2AD3D}"/>
              </a:ext>
            </a:extLst>
          </p:cNvPr>
          <p:cNvSpPr>
            <a:spLocks noGrp="1"/>
          </p:cNvSpPr>
          <p:nvPr>
            <p:ph type="sldNum" sz="quarter" idx="12"/>
          </p:nvPr>
        </p:nvSpPr>
        <p:spPr/>
        <p:txBody>
          <a:bodyPr/>
          <a:lstStyle/>
          <a:p>
            <a:fld id="{E3FA5FAF-8A25-4B6E-94B7-5CA30A873E9A}" type="slidenum">
              <a:rPr lang="zh-CN" altLang="en-US" smtClean="0"/>
              <a:pPr/>
              <a:t>34</a:t>
            </a:fld>
            <a:endParaRPr lang="zh-CN" altLang="en-US"/>
          </a:p>
        </p:txBody>
      </p:sp>
      <p:sp>
        <p:nvSpPr>
          <p:cNvPr id="5" name="Rectangle 3">
            <a:extLst>
              <a:ext uri="{FF2B5EF4-FFF2-40B4-BE49-F238E27FC236}">
                <a16:creationId xmlns:a16="http://schemas.microsoft.com/office/drawing/2014/main" id="{D214BC34-AAC4-4953-987E-929F9B294A54}"/>
              </a:ext>
            </a:extLst>
          </p:cNvPr>
          <p:cNvSpPr txBox="1">
            <a:spLocks noChangeArrowheads="1"/>
          </p:cNvSpPr>
          <p:nvPr/>
        </p:nvSpPr>
        <p:spPr bwMode="auto">
          <a:xfrm>
            <a:off x="533400" y="1816670"/>
            <a:ext cx="7772400" cy="1684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marL="238125" indent="-238125">
              <a:defRPr/>
            </a:pPr>
            <a:r>
              <a:rPr lang="en-US" altLang="zh-CN" sz="2400" kern="0" dirty="0" err="1">
                <a:latin typeface="Gill Sans MT" charset="0"/>
              </a:rPr>
              <a:t>t</a:t>
            </a:r>
            <a:r>
              <a:rPr lang="en-US" sz="2400" kern="0" baseline="-25000" dirty="0" err="1">
                <a:latin typeface="Gill Sans MT" charset="0"/>
              </a:rPr>
              <a:t>prop</a:t>
            </a:r>
            <a:r>
              <a:rPr lang="en-US" sz="2400" kern="0" dirty="0">
                <a:latin typeface="Gill Sans MT" charset="0"/>
              </a:rPr>
              <a:t> = </a:t>
            </a:r>
            <a:r>
              <a:rPr lang="en-US" altLang="zh-CN" sz="2400" kern="0" dirty="0">
                <a:latin typeface="Gill Sans MT" charset="0"/>
              </a:rPr>
              <a:t>LAN</a:t>
            </a:r>
            <a:r>
              <a:rPr lang="zh-CN" altLang="en-US" sz="2400" kern="0" dirty="0">
                <a:latin typeface="Gill Sans MT" charset="0"/>
              </a:rPr>
              <a:t>中两个节点之间的最长传播时延</a:t>
            </a:r>
            <a:endParaRPr lang="en-US" sz="2400" kern="0" dirty="0">
              <a:latin typeface="Gill Sans MT" charset="0"/>
            </a:endParaRPr>
          </a:p>
          <a:p>
            <a:pPr marL="238125" indent="-238125">
              <a:defRPr/>
            </a:pPr>
            <a:r>
              <a:rPr lang="en-US" sz="2400" kern="0" dirty="0" err="1">
                <a:latin typeface="Gill Sans MT" charset="0"/>
              </a:rPr>
              <a:t>t</a:t>
            </a:r>
            <a:r>
              <a:rPr lang="en-US" sz="2400" kern="0" baseline="-25000" dirty="0" err="1">
                <a:latin typeface="Gill Sans MT" charset="0"/>
              </a:rPr>
              <a:t>trans</a:t>
            </a:r>
            <a:r>
              <a:rPr lang="en-US" sz="2400" kern="0" dirty="0">
                <a:latin typeface="Gill Sans MT" charset="0"/>
              </a:rPr>
              <a:t> = </a:t>
            </a:r>
            <a:r>
              <a:rPr lang="zh-CN" altLang="en-US" sz="2400" kern="0" dirty="0">
                <a:latin typeface="Gill Sans MT" charset="0"/>
              </a:rPr>
              <a:t>最大帧的传输时延</a:t>
            </a:r>
            <a:endParaRPr lang="en-US" kern="0" dirty="0">
              <a:latin typeface="Gill Sans MT" charset="0"/>
            </a:endParaRPr>
          </a:p>
          <a:p>
            <a:pPr>
              <a:defRPr/>
            </a:pPr>
            <a:endParaRPr lang="en-US" kern="0" dirty="0">
              <a:latin typeface="Gill Sans MT" charset="0"/>
            </a:endParaRPr>
          </a:p>
          <a:p>
            <a:pPr>
              <a:defRPr/>
            </a:pPr>
            <a:endParaRPr lang="en-US" kern="0" dirty="0">
              <a:latin typeface="Gill Sans MT" charset="0"/>
            </a:endParaRPr>
          </a:p>
          <a:p>
            <a:pPr marL="277813" indent="-277813">
              <a:defRPr/>
            </a:pPr>
            <a:r>
              <a:rPr lang="zh-CN" altLang="en-US" sz="2400" kern="0" dirty="0">
                <a:latin typeface="Gill Sans MT" charset="0"/>
              </a:rPr>
              <a:t>效率趋于</a:t>
            </a:r>
            <a:r>
              <a:rPr lang="en-US" altLang="zh-CN" sz="2400" kern="0" dirty="0">
                <a:latin typeface="Gill Sans MT" charset="0"/>
              </a:rPr>
              <a:t>1</a:t>
            </a:r>
            <a:r>
              <a:rPr lang="zh-CN" altLang="en-US" sz="2400" kern="0" dirty="0">
                <a:latin typeface="Gill Sans MT" charset="0"/>
              </a:rPr>
              <a:t>的条件</a:t>
            </a:r>
            <a:endParaRPr lang="en-US" sz="2400" kern="0" dirty="0">
              <a:latin typeface="Gill Sans MT" charset="0"/>
            </a:endParaRPr>
          </a:p>
          <a:p>
            <a:pPr marL="695325" lvl="1" indent="-238125">
              <a:defRPr/>
            </a:pPr>
            <a:r>
              <a:rPr lang="zh-CN" altLang="en-US" sz="2400" kern="0" dirty="0">
                <a:latin typeface="Gill Sans MT" charset="0"/>
              </a:rPr>
              <a:t>当</a:t>
            </a:r>
            <a:r>
              <a:rPr lang="en-US" sz="2400" kern="0" dirty="0">
                <a:latin typeface="Gill Sans MT" charset="0"/>
              </a:rPr>
              <a:t> </a:t>
            </a:r>
            <a:r>
              <a:rPr lang="en-US" sz="2400" i="1" kern="0" dirty="0" err="1">
                <a:latin typeface="Gill Sans MT" charset="0"/>
              </a:rPr>
              <a:t>t</a:t>
            </a:r>
            <a:r>
              <a:rPr lang="en-US" sz="2400" i="1" kern="0" baseline="-25000" dirty="0" err="1">
                <a:latin typeface="Gill Sans MT" charset="0"/>
              </a:rPr>
              <a:t>prop</a:t>
            </a:r>
            <a:r>
              <a:rPr lang="en-US" sz="2400" kern="0" dirty="0">
                <a:latin typeface="Gill Sans MT" charset="0"/>
              </a:rPr>
              <a:t> </a:t>
            </a:r>
            <a:r>
              <a:rPr lang="zh-CN" altLang="en-US" sz="2400" kern="0" dirty="0">
                <a:latin typeface="Gill Sans MT" charset="0"/>
              </a:rPr>
              <a:t>趋于</a:t>
            </a:r>
            <a:r>
              <a:rPr lang="en-US" altLang="zh-CN" sz="2400" kern="0" dirty="0">
                <a:latin typeface="Gill Sans MT" charset="0"/>
              </a:rPr>
              <a:t>0</a:t>
            </a:r>
            <a:r>
              <a:rPr lang="zh-CN" altLang="en-US" sz="2400" kern="0" dirty="0">
                <a:latin typeface="Gill Sans MT" charset="0"/>
              </a:rPr>
              <a:t>（立刻马上检测到冲突），或者</a:t>
            </a:r>
            <a:endParaRPr lang="en-US" sz="2400" kern="0" dirty="0">
              <a:latin typeface="Gill Sans MT" charset="0"/>
            </a:endParaRPr>
          </a:p>
          <a:p>
            <a:pPr marL="695325" lvl="1" indent="-238125">
              <a:defRPr/>
            </a:pPr>
            <a:r>
              <a:rPr lang="zh-CN" altLang="en-US" sz="2400" kern="0" dirty="0">
                <a:latin typeface="Gill Sans MT" charset="0"/>
              </a:rPr>
              <a:t>当</a:t>
            </a:r>
            <a:r>
              <a:rPr lang="en-US" sz="2400" kern="0" dirty="0">
                <a:latin typeface="Gill Sans MT" charset="0"/>
              </a:rPr>
              <a:t> </a:t>
            </a:r>
            <a:r>
              <a:rPr lang="en-US" sz="2400" i="1" kern="0" dirty="0" err="1">
                <a:latin typeface="Gill Sans MT" charset="0"/>
              </a:rPr>
              <a:t>t</a:t>
            </a:r>
            <a:r>
              <a:rPr lang="en-US" sz="2400" i="1" kern="0" baseline="-25000" dirty="0" err="1">
                <a:latin typeface="Gill Sans MT" charset="0"/>
              </a:rPr>
              <a:t>trans</a:t>
            </a:r>
            <a:r>
              <a:rPr lang="en-US" sz="2400" kern="0" dirty="0">
                <a:latin typeface="Gill Sans MT" charset="0"/>
              </a:rPr>
              <a:t> </a:t>
            </a:r>
            <a:r>
              <a:rPr lang="zh-CN" altLang="en-US" sz="2400" kern="0" dirty="0">
                <a:latin typeface="Gill Sans MT" charset="0"/>
              </a:rPr>
              <a:t>趋于无穷大（一个帧永远传不完，永远占用信道）</a:t>
            </a:r>
            <a:endParaRPr lang="en-US" sz="2400" kern="0" dirty="0">
              <a:latin typeface="Gill Sans MT" charset="0"/>
            </a:endParaRPr>
          </a:p>
          <a:p>
            <a:pPr marL="277813" indent="-277813">
              <a:defRPr/>
            </a:pPr>
            <a:r>
              <a:rPr lang="zh-CN" altLang="en-US" sz="2400" kern="0" dirty="0">
                <a:latin typeface="Gill Sans MT" charset="0"/>
              </a:rPr>
              <a:t>比</a:t>
            </a:r>
            <a:r>
              <a:rPr lang="en-US" altLang="zh-CN" sz="2400" kern="0" dirty="0">
                <a:latin typeface="Gill Sans MT" charset="0"/>
              </a:rPr>
              <a:t>ALOHA</a:t>
            </a:r>
            <a:r>
              <a:rPr lang="zh-CN" altLang="en-US" sz="2400" kern="0" dirty="0">
                <a:latin typeface="Gill Sans MT" charset="0"/>
              </a:rPr>
              <a:t>性能好，并且简单、便宜、分布式</a:t>
            </a:r>
            <a:endParaRPr lang="en-US" kern="0" dirty="0">
              <a:latin typeface="Gill Sans MT" charset="0"/>
            </a:endParaRPr>
          </a:p>
        </p:txBody>
      </p:sp>
      <p:graphicFrame>
        <p:nvGraphicFramePr>
          <p:cNvPr id="6" name="Object 4">
            <a:extLst>
              <a:ext uri="{FF2B5EF4-FFF2-40B4-BE49-F238E27FC236}">
                <a16:creationId xmlns:a16="http://schemas.microsoft.com/office/drawing/2014/main" id="{222E99E5-F03B-4DE3-8DF6-9F860D7B42E6}"/>
              </a:ext>
            </a:extLst>
          </p:cNvPr>
          <p:cNvGraphicFramePr>
            <a:graphicFrameLocks noChangeAspect="1"/>
          </p:cNvGraphicFramePr>
          <p:nvPr/>
        </p:nvGraphicFramePr>
        <p:xfrm>
          <a:off x="2795588" y="2859088"/>
          <a:ext cx="3570287" cy="984250"/>
        </p:xfrm>
        <a:graphic>
          <a:graphicData uri="http://schemas.openxmlformats.org/presentationml/2006/ole">
            <mc:AlternateContent xmlns:mc="http://schemas.openxmlformats.org/markup-compatibility/2006">
              <mc:Choice xmlns:v="urn:schemas-microsoft-com:vml" Requires="v">
                <p:oleObj spid="_x0000_s1065" name="Equation" r:id="rId3" imgW="1422400" imgH="393700" progId="Equation.3">
                  <p:embed/>
                </p:oleObj>
              </mc:Choice>
              <mc:Fallback>
                <p:oleObj name="Equation" r:id="rId3" imgW="1422400" imgH="393700" progId="Equation.3">
                  <p:embed/>
                  <p:pic>
                    <p:nvPicPr>
                      <p:cNvPr id="10752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5588" y="2859088"/>
                        <a:ext cx="3570287" cy="9842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95216767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82B1B8-025B-4289-9173-79A1E3038008}"/>
              </a:ext>
            </a:extLst>
          </p:cNvPr>
          <p:cNvSpPr>
            <a:spLocks noGrp="1"/>
          </p:cNvSpPr>
          <p:nvPr>
            <p:ph type="title"/>
          </p:nvPr>
        </p:nvSpPr>
        <p:spPr/>
        <p:txBody>
          <a:bodyPr/>
          <a:lstStyle/>
          <a:p>
            <a:r>
              <a:rPr lang="zh-CN" altLang="en-US" dirty="0"/>
              <a:t>“轮流”信道接入协议</a:t>
            </a:r>
          </a:p>
        </p:txBody>
      </p:sp>
      <p:sp>
        <p:nvSpPr>
          <p:cNvPr id="4" name="灯片编号占位符 3">
            <a:extLst>
              <a:ext uri="{FF2B5EF4-FFF2-40B4-BE49-F238E27FC236}">
                <a16:creationId xmlns:a16="http://schemas.microsoft.com/office/drawing/2014/main" id="{722D9896-72B5-4418-811F-F9B6E7347716}"/>
              </a:ext>
            </a:extLst>
          </p:cNvPr>
          <p:cNvSpPr>
            <a:spLocks noGrp="1"/>
          </p:cNvSpPr>
          <p:nvPr>
            <p:ph type="sldNum" sz="quarter" idx="12"/>
          </p:nvPr>
        </p:nvSpPr>
        <p:spPr/>
        <p:txBody>
          <a:bodyPr/>
          <a:lstStyle/>
          <a:p>
            <a:fld id="{E3FA5FAF-8A25-4B6E-94B7-5CA30A873E9A}" type="slidenum">
              <a:rPr lang="zh-CN" altLang="en-US" smtClean="0"/>
              <a:pPr/>
              <a:t>35</a:t>
            </a:fld>
            <a:endParaRPr lang="zh-CN" altLang="en-US"/>
          </a:p>
        </p:txBody>
      </p:sp>
      <p:sp>
        <p:nvSpPr>
          <p:cNvPr id="5" name="Rectangle 3">
            <a:extLst>
              <a:ext uri="{FF2B5EF4-FFF2-40B4-BE49-F238E27FC236}">
                <a16:creationId xmlns:a16="http://schemas.microsoft.com/office/drawing/2014/main" id="{C09ABAAE-D3E7-4E8A-B7FA-40BC5CE08D19}"/>
              </a:ext>
            </a:extLst>
          </p:cNvPr>
          <p:cNvSpPr>
            <a:spLocks noGrp="1" noChangeArrowheads="1"/>
          </p:cNvSpPr>
          <p:nvPr>
            <p:ph idx="1"/>
          </p:nvPr>
        </p:nvSpPr>
        <p:spPr>
          <a:xfrm>
            <a:off x="250825" y="1844675"/>
            <a:ext cx="8704263" cy="4287838"/>
          </a:xfrm>
        </p:spPr>
        <p:txBody>
          <a:bodyPr/>
          <a:lstStyle/>
          <a:p>
            <a:pPr>
              <a:buFont typeface="Wingdings" charset="0"/>
              <a:buNone/>
              <a:defRPr/>
            </a:pPr>
            <a:r>
              <a:rPr lang="zh-CN" altLang="en-US" sz="2800" dirty="0">
                <a:solidFill>
                  <a:srgbClr val="000099"/>
                </a:solidFill>
                <a:latin typeface="Gill Sans MT" charset="0"/>
                <a:cs typeface="+mn-cs"/>
              </a:rPr>
              <a:t>信道划分</a:t>
            </a:r>
            <a:r>
              <a:rPr lang="en-US" sz="2800" dirty="0">
                <a:solidFill>
                  <a:srgbClr val="000099"/>
                </a:solidFill>
                <a:latin typeface="Gill Sans MT" charset="0"/>
                <a:cs typeface="+mn-cs"/>
              </a:rPr>
              <a:t>MAC</a:t>
            </a:r>
            <a:r>
              <a:rPr lang="zh-CN" altLang="en-US" sz="2800" dirty="0">
                <a:solidFill>
                  <a:srgbClr val="000099"/>
                </a:solidFill>
                <a:latin typeface="Gill Sans MT" charset="0"/>
                <a:cs typeface="+mn-cs"/>
              </a:rPr>
              <a:t>协议：</a:t>
            </a:r>
            <a:endParaRPr lang="en-US" sz="2800" dirty="0">
              <a:solidFill>
                <a:srgbClr val="000099"/>
              </a:solidFill>
              <a:latin typeface="Gill Sans MT" charset="0"/>
              <a:cs typeface="+mn-cs"/>
            </a:endParaRPr>
          </a:p>
          <a:p>
            <a:pPr lvl="1">
              <a:buFont typeface="Wingdings" charset="2"/>
              <a:buChar char="§"/>
              <a:defRPr/>
            </a:pPr>
            <a:r>
              <a:rPr lang="zh-CN" altLang="en-US" sz="2400" dirty="0">
                <a:latin typeface="Gill Sans MT" charset="0"/>
              </a:rPr>
              <a:t>高负载时，高效率且公平地划分信道</a:t>
            </a:r>
            <a:endParaRPr lang="en-US" sz="2400" dirty="0">
              <a:latin typeface="Gill Sans MT" charset="0"/>
            </a:endParaRPr>
          </a:p>
          <a:p>
            <a:pPr lvl="1">
              <a:buFont typeface="Wingdings" charset="2"/>
              <a:buChar char="§"/>
              <a:defRPr/>
            </a:pPr>
            <a:r>
              <a:rPr lang="zh-CN" altLang="en-US" sz="2400" dirty="0">
                <a:latin typeface="Gill Sans MT" charset="0"/>
              </a:rPr>
              <a:t>低负载时效率低：当只有一个节点使用信道，仍然仅能分配</a:t>
            </a:r>
            <a:r>
              <a:rPr lang="en-US" altLang="zh-CN" sz="2400" dirty="0">
                <a:latin typeface="Gill Sans MT" charset="0"/>
              </a:rPr>
              <a:t>1</a:t>
            </a:r>
            <a:r>
              <a:rPr lang="en-US" sz="2400" dirty="0">
                <a:latin typeface="Gill Sans MT" charset="0"/>
              </a:rPr>
              <a:t>/N</a:t>
            </a:r>
            <a:r>
              <a:rPr lang="zh-CN" altLang="en-US" sz="2400" dirty="0">
                <a:latin typeface="Gill Sans MT" charset="0"/>
              </a:rPr>
              <a:t>的带宽</a:t>
            </a:r>
            <a:endParaRPr lang="en-US" sz="2400" dirty="0">
              <a:latin typeface="Gill Sans MT" charset="0"/>
            </a:endParaRPr>
          </a:p>
          <a:p>
            <a:pPr>
              <a:buFont typeface="Wingdings" charset="0"/>
              <a:buNone/>
              <a:defRPr/>
            </a:pPr>
            <a:r>
              <a:rPr lang="zh-CN" altLang="en-US" sz="2800" dirty="0">
                <a:solidFill>
                  <a:srgbClr val="000099"/>
                </a:solidFill>
                <a:latin typeface="Gill Sans MT" charset="0"/>
                <a:cs typeface="+mn-cs"/>
              </a:rPr>
              <a:t>随机接入</a:t>
            </a:r>
            <a:r>
              <a:rPr lang="en-US" altLang="zh-CN" sz="2800" dirty="0">
                <a:solidFill>
                  <a:srgbClr val="000099"/>
                </a:solidFill>
                <a:latin typeface="Gill Sans MT" charset="0"/>
                <a:cs typeface="+mn-cs"/>
              </a:rPr>
              <a:t>MAC</a:t>
            </a:r>
            <a:r>
              <a:rPr lang="zh-CN" altLang="en-US" sz="2800" dirty="0">
                <a:solidFill>
                  <a:srgbClr val="000099"/>
                </a:solidFill>
                <a:latin typeface="Gill Sans MT" charset="0"/>
                <a:cs typeface="+mn-cs"/>
              </a:rPr>
              <a:t>协议：</a:t>
            </a:r>
            <a:endParaRPr lang="en-US" sz="2800" dirty="0">
              <a:solidFill>
                <a:srgbClr val="000099"/>
              </a:solidFill>
              <a:latin typeface="Gill Sans MT" charset="0"/>
              <a:cs typeface="+mn-cs"/>
            </a:endParaRPr>
          </a:p>
          <a:p>
            <a:pPr lvl="1">
              <a:buFont typeface="Wingdings" charset="2"/>
              <a:buChar char="§"/>
              <a:defRPr/>
            </a:pPr>
            <a:r>
              <a:rPr lang="zh-CN" altLang="en-US" sz="2400" dirty="0">
                <a:latin typeface="Gill Sans MT" charset="0"/>
              </a:rPr>
              <a:t>低负载时高效：只有一个节点，可以使用全部信道带宽</a:t>
            </a:r>
            <a:endParaRPr lang="en-US" sz="2400" dirty="0">
              <a:latin typeface="Gill Sans MT" charset="0"/>
            </a:endParaRPr>
          </a:p>
          <a:p>
            <a:pPr lvl="1">
              <a:buFont typeface="Wingdings" charset="2"/>
              <a:buChar char="§"/>
              <a:defRPr/>
            </a:pPr>
            <a:r>
              <a:rPr lang="zh-CN" altLang="en-US" sz="2400" dirty="0">
                <a:latin typeface="Gill Sans MT" charset="0"/>
              </a:rPr>
              <a:t>高负载时低效：产生大量的碰撞</a:t>
            </a:r>
            <a:endParaRPr lang="en-US" sz="2400" dirty="0">
              <a:latin typeface="Gill Sans MT" charset="0"/>
            </a:endParaRPr>
          </a:p>
          <a:p>
            <a:pPr>
              <a:buFont typeface="Wingdings" charset="0"/>
              <a:buNone/>
              <a:defRPr/>
            </a:pPr>
            <a:r>
              <a:rPr lang="ja-JP" altLang="en-US" sz="2800" dirty="0">
                <a:solidFill>
                  <a:srgbClr val="CC0000"/>
                </a:solidFill>
                <a:latin typeface="Gill Sans MT" charset="0"/>
                <a:cs typeface="+mn-cs"/>
              </a:rPr>
              <a:t>“</a:t>
            </a:r>
            <a:r>
              <a:rPr lang="zh-CN" altLang="en-US" sz="2800" dirty="0">
                <a:solidFill>
                  <a:srgbClr val="CC0000"/>
                </a:solidFill>
                <a:latin typeface="Gill Sans MT" charset="0"/>
              </a:rPr>
              <a:t>轮流</a:t>
            </a:r>
            <a:r>
              <a:rPr lang="ja-JP" altLang="en-US" sz="2800" dirty="0">
                <a:solidFill>
                  <a:srgbClr val="CC0000"/>
                </a:solidFill>
                <a:latin typeface="Gill Sans MT" charset="0"/>
                <a:cs typeface="+mn-cs"/>
              </a:rPr>
              <a:t>”</a:t>
            </a:r>
            <a:r>
              <a:rPr lang="zh-CN" altLang="en-US" sz="2800" dirty="0">
                <a:solidFill>
                  <a:srgbClr val="CC0000"/>
                </a:solidFill>
                <a:latin typeface="Gill Sans MT" charset="0"/>
                <a:cs typeface="+mn-cs"/>
              </a:rPr>
              <a:t>协议</a:t>
            </a:r>
            <a:endParaRPr lang="en-US" sz="2800" dirty="0">
              <a:solidFill>
                <a:srgbClr val="CC0000"/>
              </a:solidFill>
              <a:latin typeface="Gill Sans MT" charset="0"/>
              <a:cs typeface="+mn-cs"/>
            </a:endParaRPr>
          </a:p>
          <a:p>
            <a:pPr lvl="1">
              <a:buFont typeface="Wingdings" charset="0"/>
              <a:buNone/>
              <a:defRPr/>
            </a:pPr>
            <a:r>
              <a:rPr lang="zh-CN" altLang="en-US" sz="2400" dirty="0">
                <a:latin typeface="Gill Sans MT" charset="0"/>
              </a:rPr>
              <a:t>博采众长</a:t>
            </a:r>
            <a:endParaRPr lang="en-US" sz="2400" dirty="0">
              <a:latin typeface="Gill Sans MT" charset="0"/>
            </a:endParaRPr>
          </a:p>
        </p:txBody>
      </p:sp>
    </p:spTree>
    <p:extLst>
      <p:ext uri="{BB962C8B-B14F-4D97-AF65-F5344CB8AC3E}">
        <p14:creationId xmlns:p14="http://schemas.microsoft.com/office/powerpoint/2010/main" val="215235363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3FD20A-641C-4638-A275-5BAA93F136E8}"/>
              </a:ext>
            </a:extLst>
          </p:cNvPr>
          <p:cNvSpPr>
            <a:spLocks noGrp="1"/>
          </p:cNvSpPr>
          <p:nvPr>
            <p:ph type="title"/>
          </p:nvPr>
        </p:nvSpPr>
        <p:spPr/>
        <p:txBody>
          <a:bodyPr/>
          <a:lstStyle/>
          <a:p>
            <a:r>
              <a:rPr lang="zh-CN" altLang="en-US" dirty="0"/>
              <a:t>“轮流”信道接入协议</a:t>
            </a:r>
          </a:p>
        </p:txBody>
      </p:sp>
      <p:sp>
        <p:nvSpPr>
          <p:cNvPr id="4" name="灯片编号占位符 3">
            <a:extLst>
              <a:ext uri="{FF2B5EF4-FFF2-40B4-BE49-F238E27FC236}">
                <a16:creationId xmlns:a16="http://schemas.microsoft.com/office/drawing/2014/main" id="{D956A707-5B6D-46FE-B0F8-E4D23A96D577}"/>
              </a:ext>
            </a:extLst>
          </p:cNvPr>
          <p:cNvSpPr>
            <a:spLocks noGrp="1"/>
          </p:cNvSpPr>
          <p:nvPr>
            <p:ph type="sldNum" sz="quarter" idx="12"/>
          </p:nvPr>
        </p:nvSpPr>
        <p:spPr/>
        <p:txBody>
          <a:bodyPr/>
          <a:lstStyle/>
          <a:p>
            <a:fld id="{E3FA5FAF-8A25-4B6E-94B7-5CA30A873E9A}" type="slidenum">
              <a:rPr lang="zh-CN" altLang="en-US" smtClean="0"/>
              <a:pPr/>
              <a:t>36</a:t>
            </a:fld>
            <a:endParaRPr lang="zh-CN" altLang="en-US"/>
          </a:p>
        </p:txBody>
      </p:sp>
      <p:grpSp>
        <p:nvGrpSpPr>
          <p:cNvPr id="5" name="Group 55">
            <a:extLst>
              <a:ext uri="{FF2B5EF4-FFF2-40B4-BE49-F238E27FC236}">
                <a16:creationId xmlns:a16="http://schemas.microsoft.com/office/drawing/2014/main" id="{E6EBE0A4-DFAE-4117-AE22-746056373C76}"/>
              </a:ext>
            </a:extLst>
          </p:cNvPr>
          <p:cNvGrpSpPr>
            <a:grpSpLocks/>
          </p:cNvGrpSpPr>
          <p:nvPr/>
        </p:nvGrpSpPr>
        <p:grpSpPr bwMode="auto">
          <a:xfrm>
            <a:off x="4398963" y="4275410"/>
            <a:ext cx="781050" cy="681037"/>
            <a:chOff x="-44" y="1473"/>
            <a:chExt cx="981" cy="1105"/>
          </a:xfrm>
        </p:grpSpPr>
        <p:pic>
          <p:nvPicPr>
            <p:cNvPr id="6" name="Picture 56" descr="desktop_computer_stylized_medium">
              <a:extLst>
                <a:ext uri="{FF2B5EF4-FFF2-40B4-BE49-F238E27FC236}">
                  <a16:creationId xmlns:a16="http://schemas.microsoft.com/office/drawing/2014/main" id="{983F926E-A43D-4E15-BAE3-BAE3FDB39F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Freeform 57">
              <a:extLst>
                <a:ext uri="{FF2B5EF4-FFF2-40B4-BE49-F238E27FC236}">
                  <a16:creationId xmlns:a16="http://schemas.microsoft.com/office/drawing/2014/main" id="{487CB6B9-72C4-471D-8C5C-A7D971A26CF8}"/>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8" name="Group 58">
            <a:extLst>
              <a:ext uri="{FF2B5EF4-FFF2-40B4-BE49-F238E27FC236}">
                <a16:creationId xmlns:a16="http://schemas.microsoft.com/office/drawing/2014/main" id="{9F35A732-1614-4A1A-A898-23702B6BFED4}"/>
              </a:ext>
            </a:extLst>
          </p:cNvPr>
          <p:cNvGrpSpPr>
            <a:grpSpLocks/>
          </p:cNvGrpSpPr>
          <p:nvPr/>
        </p:nvGrpSpPr>
        <p:grpSpPr bwMode="auto">
          <a:xfrm>
            <a:off x="4691063" y="3670572"/>
            <a:ext cx="781050" cy="681038"/>
            <a:chOff x="-44" y="1473"/>
            <a:chExt cx="981" cy="1105"/>
          </a:xfrm>
        </p:grpSpPr>
        <p:pic>
          <p:nvPicPr>
            <p:cNvPr id="9" name="Picture 59" descr="desktop_computer_stylized_medium">
              <a:extLst>
                <a:ext uri="{FF2B5EF4-FFF2-40B4-BE49-F238E27FC236}">
                  <a16:creationId xmlns:a16="http://schemas.microsoft.com/office/drawing/2014/main" id="{0ECCBF14-5244-4AA6-8959-2D0F138429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Freeform 60">
              <a:extLst>
                <a:ext uri="{FF2B5EF4-FFF2-40B4-BE49-F238E27FC236}">
                  <a16:creationId xmlns:a16="http://schemas.microsoft.com/office/drawing/2014/main" id="{23D0CEE7-7C99-412C-BAE8-FF8B272632AD}"/>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11" name="Group 61">
            <a:extLst>
              <a:ext uri="{FF2B5EF4-FFF2-40B4-BE49-F238E27FC236}">
                <a16:creationId xmlns:a16="http://schemas.microsoft.com/office/drawing/2014/main" id="{605B2795-9914-494A-A8E6-2B88B177D08F}"/>
              </a:ext>
            </a:extLst>
          </p:cNvPr>
          <p:cNvGrpSpPr>
            <a:grpSpLocks/>
          </p:cNvGrpSpPr>
          <p:nvPr/>
        </p:nvGrpSpPr>
        <p:grpSpPr bwMode="auto">
          <a:xfrm>
            <a:off x="4972050" y="3056210"/>
            <a:ext cx="781050" cy="681037"/>
            <a:chOff x="-44" y="1473"/>
            <a:chExt cx="981" cy="1105"/>
          </a:xfrm>
        </p:grpSpPr>
        <p:pic>
          <p:nvPicPr>
            <p:cNvPr id="12" name="Picture 62" descr="desktop_computer_stylized_medium">
              <a:extLst>
                <a:ext uri="{FF2B5EF4-FFF2-40B4-BE49-F238E27FC236}">
                  <a16:creationId xmlns:a16="http://schemas.microsoft.com/office/drawing/2014/main" id="{2BACD047-0387-407F-94ED-AF3AF4DC9B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Freeform 63">
              <a:extLst>
                <a:ext uri="{FF2B5EF4-FFF2-40B4-BE49-F238E27FC236}">
                  <a16:creationId xmlns:a16="http://schemas.microsoft.com/office/drawing/2014/main" id="{FDD36758-F0D9-4014-A8D2-C626C8704F52}"/>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14" name="Group 64">
            <a:extLst>
              <a:ext uri="{FF2B5EF4-FFF2-40B4-BE49-F238E27FC236}">
                <a16:creationId xmlns:a16="http://schemas.microsoft.com/office/drawing/2014/main" id="{106CE6C8-9FFD-4F26-A4E9-01BA64A2E776}"/>
              </a:ext>
            </a:extLst>
          </p:cNvPr>
          <p:cNvGrpSpPr>
            <a:grpSpLocks/>
          </p:cNvGrpSpPr>
          <p:nvPr/>
        </p:nvGrpSpPr>
        <p:grpSpPr bwMode="auto">
          <a:xfrm>
            <a:off x="5273675" y="2475185"/>
            <a:ext cx="781050" cy="681037"/>
            <a:chOff x="-44" y="1473"/>
            <a:chExt cx="981" cy="1105"/>
          </a:xfrm>
        </p:grpSpPr>
        <p:pic>
          <p:nvPicPr>
            <p:cNvPr id="15" name="Picture 65" descr="desktop_computer_stylized_medium">
              <a:extLst>
                <a:ext uri="{FF2B5EF4-FFF2-40B4-BE49-F238E27FC236}">
                  <a16:creationId xmlns:a16="http://schemas.microsoft.com/office/drawing/2014/main" id="{6CBD8D81-0741-4D35-84B8-BF649B71D3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Freeform 66">
              <a:extLst>
                <a:ext uri="{FF2B5EF4-FFF2-40B4-BE49-F238E27FC236}">
                  <a16:creationId xmlns:a16="http://schemas.microsoft.com/office/drawing/2014/main" id="{FD514877-92D0-4283-BC2B-DDE27F1A7199}"/>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17" name="Group 67">
            <a:extLst>
              <a:ext uri="{FF2B5EF4-FFF2-40B4-BE49-F238E27FC236}">
                <a16:creationId xmlns:a16="http://schemas.microsoft.com/office/drawing/2014/main" id="{9BC567BC-58DF-4353-A65C-C4F8EB72DDEC}"/>
              </a:ext>
            </a:extLst>
          </p:cNvPr>
          <p:cNvGrpSpPr>
            <a:grpSpLocks/>
          </p:cNvGrpSpPr>
          <p:nvPr/>
        </p:nvGrpSpPr>
        <p:grpSpPr bwMode="auto">
          <a:xfrm flipH="1">
            <a:off x="6810375" y="2721247"/>
            <a:ext cx="781050" cy="681038"/>
            <a:chOff x="-44" y="1473"/>
            <a:chExt cx="981" cy="1105"/>
          </a:xfrm>
        </p:grpSpPr>
        <p:pic>
          <p:nvPicPr>
            <p:cNvPr id="18" name="Picture 68" descr="desktop_computer_stylized_medium">
              <a:extLst>
                <a:ext uri="{FF2B5EF4-FFF2-40B4-BE49-F238E27FC236}">
                  <a16:creationId xmlns:a16="http://schemas.microsoft.com/office/drawing/2014/main" id="{2E53FE70-3C24-4BB7-B672-5F127D71D4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 name="Freeform 69">
              <a:extLst>
                <a:ext uri="{FF2B5EF4-FFF2-40B4-BE49-F238E27FC236}">
                  <a16:creationId xmlns:a16="http://schemas.microsoft.com/office/drawing/2014/main" id="{C80D29E9-B02F-431F-B7D8-C710ED4CC9F8}"/>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sp>
        <p:nvSpPr>
          <p:cNvPr id="20" name="Rectangle 3">
            <a:extLst>
              <a:ext uri="{FF2B5EF4-FFF2-40B4-BE49-F238E27FC236}">
                <a16:creationId xmlns:a16="http://schemas.microsoft.com/office/drawing/2014/main" id="{BCC259EE-021F-4DEF-A6A9-4C94094195B4}"/>
              </a:ext>
            </a:extLst>
          </p:cNvPr>
          <p:cNvSpPr txBox="1">
            <a:spLocks noChangeArrowheads="1"/>
          </p:cNvSpPr>
          <p:nvPr/>
        </p:nvSpPr>
        <p:spPr bwMode="auto">
          <a:xfrm>
            <a:off x="690563" y="1678830"/>
            <a:ext cx="3460750" cy="5062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buFont typeface="Wingdings" charset="0"/>
              <a:buNone/>
              <a:defRPr/>
            </a:pPr>
            <a:r>
              <a:rPr lang="zh-CN" altLang="en-US" kern="0" dirty="0">
                <a:solidFill>
                  <a:srgbClr val="CC0000"/>
                </a:solidFill>
                <a:latin typeface="Gill Sans MT" charset="0"/>
              </a:rPr>
              <a:t>轮询：</a:t>
            </a:r>
            <a:r>
              <a:rPr lang="en-US" b="1" kern="0" dirty="0">
                <a:solidFill>
                  <a:srgbClr val="CC0000"/>
                </a:solidFill>
                <a:latin typeface="Gill Sans MT" charset="0"/>
              </a:rPr>
              <a:t> </a:t>
            </a:r>
            <a:endParaRPr lang="en-US" kern="0" dirty="0">
              <a:solidFill>
                <a:srgbClr val="CC0000"/>
              </a:solidFill>
              <a:latin typeface="Gill Sans MT" charset="0"/>
            </a:endParaRPr>
          </a:p>
          <a:p>
            <a:pPr marL="238125" indent="-238125">
              <a:defRPr/>
            </a:pPr>
            <a:r>
              <a:rPr lang="zh-CN" altLang="en-US" sz="2400" kern="0" dirty="0">
                <a:latin typeface="Gill Sans MT" charset="0"/>
              </a:rPr>
              <a:t>主节点“邀请”从节点轮流传输</a:t>
            </a:r>
            <a:endParaRPr lang="en-US" sz="2400" kern="0" dirty="0">
              <a:latin typeface="Gill Sans MT" charset="0"/>
            </a:endParaRPr>
          </a:p>
          <a:p>
            <a:pPr marL="238125" indent="-238125">
              <a:defRPr/>
            </a:pPr>
            <a:r>
              <a:rPr lang="zh-CN" altLang="en-US" sz="2400" kern="0" dirty="0">
                <a:latin typeface="Gill Sans MT" charset="0"/>
              </a:rPr>
              <a:t>典型用于“蠢”的从节点设备</a:t>
            </a:r>
            <a:endParaRPr lang="en-US" altLang="zh-CN" sz="2400" kern="0" dirty="0">
              <a:latin typeface="Gill Sans MT" charset="0"/>
            </a:endParaRPr>
          </a:p>
          <a:p>
            <a:pPr marL="638175" lvl="1" indent="-238125">
              <a:defRPr/>
            </a:pPr>
            <a:r>
              <a:rPr lang="zh-CN" altLang="en-US" sz="2000" kern="0" dirty="0">
                <a:latin typeface="Gill Sans MT" charset="0"/>
              </a:rPr>
              <a:t>没有太多计算能力，执行不了复杂算法</a:t>
            </a:r>
            <a:endParaRPr lang="en-US" sz="2000" kern="0" dirty="0">
              <a:latin typeface="Gill Sans MT" charset="0"/>
            </a:endParaRPr>
          </a:p>
          <a:p>
            <a:pPr marL="238125" indent="-238125">
              <a:defRPr/>
            </a:pPr>
            <a:r>
              <a:rPr lang="zh-CN" altLang="en-US" sz="2400" kern="0" dirty="0">
                <a:latin typeface="Gill Sans MT" charset="0"/>
              </a:rPr>
              <a:t>需要考虑：</a:t>
            </a:r>
            <a:endParaRPr lang="en-US" sz="2400" kern="0" dirty="0">
              <a:latin typeface="Gill Sans MT" charset="0"/>
            </a:endParaRPr>
          </a:p>
          <a:p>
            <a:pPr lvl="1">
              <a:defRPr/>
            </a:pPr>
            <a:r>
              <a:rPr lang="zh-CN" altLang="en-US" sz="2400" kern="0" dirty="0">
                <a:latin typeface="Gill Sans MT" charset="0"/>
              </a:rPr>
              <a:t>轮询产生的负载</a:t>
            </a:r>
            <a:endParaRPr lang="en-US" sz="2400" kern="0" dirty="0">
              <a:latin typeface="Gill Sans MT" charset="0"/>
            </a:endParaRPr>
          </a:p>
          <a:p>
            <a:pPr lvl="1">
              <a:defRPr/>
            </a:pPr>
            <a:r>
              <a:rPr lang="zh-CN" altLang="en-US" sz="2400" kern="0" dirty="0">
                <a:latin typeface="Gill Sans MT" charset="0"/>
              </a:rPr>
              <a:t>导致的时延</a:t>
            </a:r>
            <a:endParaRPr lang="en-US" sz="2400" kern="0" dirty="0">
              <a:latin typeface="Gill Sans MT" charset="0"/>
            </a:endParaRPr>
          </a:p>
          <a:p>
            <a:pPr lvl="1">
              <a:defRPr/>
            </a:pPr>
            <a:r>
              <a:rPr lang="zh-CN" altLang="en-US" sz="2400" kern="0" dirty="0">
                <a:latin typeface="Gill Sans MT" charset="0"/>
              </a:rPr>
              <a:t>主节点单点失效</a:t>
            </a:r>
            <a:endParaRPr lang="en-US" sz="2400" kern="0" dirty="0">
              <a:latin typeface="Gill Sans MT" charset="0"/>
            </a:endParaRPr>
          </a:p>
        </p:txBody>
      </p:sp>
      <p:sp>
        <p:nvSpPr>
          <p:cNvPr id="21" name="Line 24">
            <a:extLst>
              <a:ext uri="{FF2B5EF4-FFF2-40B4-BE49-F238E27FC236}">
                <a16:creationId xmlns:a16="http://schemas.microsoft.com/office/drawing/2014/main" id="{0A72FFC7-02E3-4FAD-A6C0-A77A59336565}"/>
              </a:ext>
            </a:extLst>
          </p:cNvPr>
          <p:cNvSpPr>
            <a:spLocks noChangeShapeType="1"/>
          </p:cNvSpPr>
          <p:nvPr/>
        </p:nvSpPr>
        <p:spPr bwMode="auto">
          <a:xfrm flipH="1">
            <a:off x="5286375" y="2838722"/>
            <a:ext cx="927100" cy="17732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2" name="Line 25">
            <a:extLst>
              <a:ext uri="{FF2B5EF4-FFF2-40B4-BE49-F238E27FC236}">
                <a16:creationId xmlns:a16="http://schemas.microsoft.com/office/drawing/2014/main" id="{DACC597F-9137-42F2-A09E-800417393A81}"/>
              </a:ext>
            </a:extLst>
          </p:cNvPr>
          <p:cNvSpPr>
            <a:spLocks noChangeShapeType="1"/>
          </p:cNvSpPr>
          <p:nvPr/>
        </p:nvSpPr>
        <p:spPr bwMode="auto">
          <a:xfrm>
            <a:off x="5927725" y="2889522"/>
            <a:ext cx="254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3" name="Line 35">
            <a:extLst>
              <a:ext uri="{FF2B5EF4-FFF2-40B4-BE49-F238E27FC236}">
                <a16:creationId xmlns:a16="http://schemas.microsoft.com/office/drawing/2014/main" id="{31A936FE-E621-42CF-975B-412760593539}"/>
              </a:ext>
            </a:extLst>
          </p:cNvPr>
          <p:cNvSpPr>
            <a:spLocks noChangeShapeType="1"/>
          </p:cNvSpPr>
          <p:nvPr/>
        </p:nvSpPr>
        <p:spPr bwMode="auto">
          <a:xfrm>
            <a:off x="5656263" y="3418160"/>
            <a:ext cx="254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4" name="Line 37">
            <a:extLst>
              <a:ext uri="{FF2B5EF4-FFF2-40B4-BE49-F238E27FC236}">
                <a16:creationId xmlns:a16="http://schemas.microsoft.com/office/drawing/2014/main" id="{80116229-2815-43F9-A019-F61BEA43AE60}"/>
              </a:ext>
            </a:extLst>
          </p:cNvPr>
          <p:cNvSpPr>
            <a:spLocks noChangeShapeType="1"/>
          </p:cNvSpPr>
          <p:nvPr/>
        </p:nvSpPr>
        <p:spPr bwMode="auto">
          <a:xfrm>
            <a:off x="5384800" y="3946797"/>
            <a:ext cx="254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5" name="Line 39">
            <a:extLst>
              <a:ext uri="{FF2B5EF4-FFF2-40B4-BE49-F238E27FC236}">
                <a16:creationId xmlns:a16="http://schemas.microsoft.com/office/drawing/2014/main" id="{FDB1726E-E89E-4ACB-B95F-B88A62794B63}"/>
              </a:ext>
            </a:extLst>
          </p:cNvPr>
          <p:cNvSpPr>
            <a:spLocks noChangeShapeType="1"/>
          </p:cNvSpPr>
          <p:nvPr/>
        </p:nvSpPr>
        <p:spPr bwMode="auto">
          <a:xfrm>
            <a:off x="5113338" y="4475435"/>
            <a:ext cx="254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6" name="Text Box 40">
            <a:extLst>
              <a:ext uri="{FF2B5EF4-FFF2-40B4-BE49-F238E27FC236}">
                <a16:creationId xmlns:a16="http://schemas.microsoft.com/office/drawing/2014/main" id="{3FE8E19B-1284-4F78-8D0A-6DEB6A59B47F}"/>
              </a:ext>
            </a:extLst>
          </p:cNvPr>
          <p:cNvSpPr txBox="1">
            <a:spLocks noChangeArrowheads="1"/>
          </p:cNvSpPr>
          <p:nvPr/>
        </p:nvSpPr>
        <p:spPr bwMode="auto">
          <a:xfrm>
            <a:off x="6638925" y="3343547"/>
            <a:ext cx="95885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2000" i="0" dirty="0">
                <a:latin typeface="Arial" charset="0"/>
                <a:cs typeface="+mn-cs"/>
              </a:rPr>
              <a:t>master</a:t>
            </a:r>
          </a:p>
        </p:txBody>
      </p:sp>
      <p:sp>
        <p:nvSpPr>
          <p:cNvPr id="27" name="Text Box 41">
            <a:extLst>
              <a:ext uri="{FF2B5EF4-FFF2-40B4-BE49-F238E27FC236}">
                <a16:creationId xmlns:a16="http://schemas.microsoft.com/office/drawing/2014/main" id="{748E6748-C83E-4D92-9CFE-7485BC22600B}"/>
              </a:ext>
            </a:extLst>
          </p:cNvPr>
          <p:cNvSpPr txBox="1">
            <a:spLocks noChangeArrowheads="1"/>
          </p:cNvSpPr>
          <p:nvPr/>
        </p:nvSpPr>
        <p:spPr bwMode="auto">
          <a:xfrm>
            <a:off x="4464050" y="4929460"/>
            <a:ext cx="9048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2000" i="0" dirty="0">
                <a:latin typeface="Arial" charset="0"/>
                <a:cs typeface="+mn-cs"/>
              </a:rPr>
              <a:t>slaves</a:t>
            </a:r>
          </a:p>
        </p:txBody>
      </p:sp>
      <p:grpSp>
        <p:nvGrpSpPr>
          <p:cNvPr id="28" name="Group 44">
            <a:extLst>
              <a:ext uri="{FF2B5EF4-FFF2-40B4-BE49-F238E27FC236}">
                <a16:creationId xmlns:a16="http://schemas.microsoft.com/office/drawing/2014/main" id="{459A64E5-0B70-44AA-A19C-0D379308687B}"/>
              </a:ext>
            </a:extLst>
          </p:cNvPr>
          <p:cNvGrpSpPr>
            <a:grpSpLocks/>
          </p:cNvGrpSpPr>
          <p:nvPr/>
        </p:nvGrpSpPr>
        <p:grpSpPr bwMode="auto">
          <a:xfrm>
            <a:off x="6823075" y="2757760"/>
            <a:ext cx="560388" cy="336550"/>
            <a:chOff x="4212" y="2864"/>
            <a:chExt cx="353" cy="212"/>
          </a:xfrm>
        </p:grpSpPr>
        <p:sp>
          <p:nvSpPr>
            <p:cNvPr id="29" name="Rectangle 42">
              <a:extLst>
                <a:ext uri="{FF2B5EF4-FFF2-40B4-BE49-F238E27FC236}">
                  <a16:creationId xmlns:a16="http://schemas.microsoft.com/office/drawing/2014/main" id="{137AF220-CDC9-4500-BE29-8391F658CBF0}"/>
                </a:ext>
              </a:extLst>
            </p:cNvPr>
            <p:cNvSpPr>
              <a:spLocks noChangeArrowheads="1"/>
            </p:cNvSpPr>
            <p:nvPr/>
          </p:nvSpPr>
          <p:spPr bwMode="auto">
            <a:xfrm>
              <a:off x="4212" y="2916"/>
              <a:ext cx="353" cy="137"/>
            </a:xfrm>
            <a:prstGeom prst="rect">
              <a:avLst/>
            </a:prstGeom>
            <a:solidFill>
              <a:srgbClr val="00CC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0" name="Text Box 43">
              <a:extLst>
                <a:ext uri="{FF2B5EF4-FFF2-40B4-BE49-F238E27FC236}">
                  <a16:creationId xmlns:a16="http://schemas.microsoft.com/office/drawing/2014/main" id="{F9F0E9A7-3553-4300-8205-9EACCD950D99}"/>
                </a:ext>
              </a:extLst>
            </p:cNvPr>
            <p:cNvSpPr txBox="1">
              <a:spLocks noChangeArrowheads="1"/>
            </p:cNvSpPr>
            <p:nvPr/>
          </p:nvSpPr>
          <p:spPr bwMode="auto">
            <a:xfrm>
              <a:off x="4227" y="2864"/>
              <a:ext cx="314"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600" i="0" dirty="0">
                  <a:solidFill>
                    <a:srgbClr val="FF0000"/>
                  </a:solidFill>
                  <a:latin typeface="Arial" charset="0"/>
                  <a:cs typeface="+mn-cs"/>
                </a:rPr>
                <a:t>poll</a:t>
              </a:r>
            </a:p>
          </p:txBody>
        </p:sp>
      </p:grpSp>
      <p:grpSp>
        <p:nvGrpSpPr>
          <p:cNvPr id="31" name="Group 48">
            <a:extLst>
              <a:ext uri="{FF2B5EF4-FFF2-40B4-BE49-F238E27FC236}">
                <a16:creationId xmlns:a16="http://schemas.microsoft.com/office/drawing/2014/main" id="{114AB64D-3BD7-4BA2-BD4A-13492AE198B2}"/>
              </a:ext>
            </a:extLst>
          </p:cNvPr>
          <p:cNvGrpSpPr>
            <a:grpSpLocks/>
          </p:cNvGrpSpPr>
          <p:nvPr/>
        </p:nvGrpSpPr>
        <p:grpSpPr bwMode="auto">
          <a:xfrm>
            <a:off x="4872038" y="3680097"/>
            <a:ext cx="595312" cy="336550"/>
            <a:chOff x="4415" y="2364"/>
            <a:chExt cx="375" cy="212"/>
          </a:xfrm>
        </p:grpSpPr>
        <p:sp>
          <p:nvSpPr>
            <p:cNvPr id="32" name="Rectangle 46">
              <a:extLst>
                <a:ext uri="{FF2B5EF4-FFF2-40B4-BE49-F238E27FC236}">
                  <a16:creationId xmlns:a16="http://schemas.microsoft.com/office/drawing/2014/main" id="{197F883D-660A-408F-913B-01B9CBFFE52E}"/>
                </a:ext>
              </a:extLst>
            </p:cNvPr>
            <p:cNvSpPr>
              <a:spLocks noChangeArrowheads="1"/>
            </p:cNvSpPr>
            <p:nvPr/>
          </p:nvSpPr>
          <p:spPr bwMode="auto">
            <a:xfrm>
              <a:off x="4437" y="2400"/>
              <a:ext cx="353" cy="137"/>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3" name="Text Box 47">
              <a:extLst>
                <a:ext uri="{FF2B5EF4-FFF2-40B4-BE49-F238E27FC236}">
                  <a16:creationId xmlns:a16="http://schemas.microsoft.com/office/drawing/2014/main" id="{EFE11651-AF06-4CFE-80B8-B95A0B314BE8}"/>
                </a:ext>
              </a:extLst>
            </p:cNvPr>
            <p:cNvSpPr txBox="1">
              <a:spLocks noChangeArrowheads="1"/>
            </p:cNvSpPr>
            <p:nvPr/>
          </p:nvSpPr>
          <p:spPr bwMode="auto">
            <a:xfrm>
              <a:off x="4415" y="2364"/>
              <a:ext cx="365"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600" i="0" dirty="0">
                  <a:solidFill>
                    <a:srgbClr val="FF0000"/>
                  </a:solidFill>
                  <a:latin typeface="Arial" charset="0"/>
                  <a:cs typeface="+mn-cs"/>
                </a:rPr>
                <a:t>data</a:t>
              </a:r>
            </a:p>
          </p:txBody>
        </p:sp>
      </p:grpSp>
      <p:grpSp>
        <p:nvGrpSpPr>
          <p:cNvPr id="34" name="Group 49">
            <a:extLst>
              <a:ext uri="{FF2B5EF4-FFF2-40B4-BE49-F238E27FC236}">
                <a16:creationId xmlns:a16="http://schemas.microsoft.com/office/drawing/2014/main" id="{21034DE5-CF48-4927-8477-002F6127EC27}"/>
              </a:ext>
            </a:extLst>
          </p:cNvPr>
          <p:cNvGrpSpPr>
            <a:grpSpLocks/>
          </p:cNvGrpSpPr>
          <p:nvPr/>
        </p:nvGrpSpPr>
        <p:grpSpPr bwMode="auto">
          <a:xfrm>
            <a:off x="5378450" y="2562497"/>
            <a:ext cx="595313" cy="336550"/>
            <a:chOff x="4415" y="2364"/>
            <a:chExt cx="375" cy="212"/>
          </a:xfrm>
        </p:grpSpPr>
        <p:sp>
          <p:nvSpPr>
            <p:cNvPr id="35" name="Rectangle 50">
              <a:extLst>
                <a:ext uri="{FF2B5EF4-FFF2-40B4-BE49-F238E27FC236}">
                  <a16:creationId xmlns:a16="http://schemas.microsoft.com/office/drawing/2014/main" id="{C11A36ED-040C-48CA-B4C8-4ED2B3F4452F}"/>
                </a:ext>
              </a:extLst>
            </p:cNvPr>
            <p:cNvSpPr>
              <a:spLocks noChangeArrowheads="1"/>
            </p:cNvSpPr>
            <p:nvPr/>
          </p:nvSpPr>
          <p:spPr bwMode="auto">
            <a:xfrm>
              <a:off x="4437" y="2400"/>
              <a:ext cx="353" cy="137"/>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6" name="Text Box 51">
              <a:extLst>
                <a:ext uri="{FF2B5EF4-FFF2-40B4-BE49-F238E27FC236}">
                  <a16:creationId xmlns:a16="http://schemas.microsoft.com/office/drawing/2014/main" id="{D1FA10F1-D19D-4636-BAB3-10CD68B85894}"/>
                </a:ext>
              </a:extLst>
            </p:cNvPr>
            <p:cNvSpPr txBox="1">
              <a:spLocks noChangeArrowheads="1"/>
            </p:cNvSpPr>
            <p:nvPr/>
          </p:nvSpPr>
          <p:spPr bwMode="auto">
            <a:xfrm>
              <a:off x="4415" y="2364"/>
              <a:ext cx="365"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600" i="0" dirty="0">
                  <a:solidFill>
                    <a:srgbClr val="FF0000"/>
                  </a:solidFill>
                  <a:latin typeface="Arial" charset="0"/>
                  <a:cs typeface="+mn-cs"/>
                </a:rPr>
                <a:t>data</a:t>
              </a:r>
            </a:p>
          </p:txBody>
        </p:sp>
      </p:grpSp>
      <p:sp>
        <p:nvSpPr>
          <p:cNvPr id="37" name="文本框 36">
            <a:extLst>
              <a:ext uri="{FF2B5EF4-FFF2-40B4-BE49-F238E27FC236}">
                <a16:creationId xmlns:a16="http://schemas.microsoft.com/office/drawing/2014/main" id="{ECBBB0FD-7A49-4D3C-AD7A-DC1116D2FC0F}"/>
              </a:ext>
            </a:extLst>
          </p:cNvPr>
          <p:cNvSpPr txBox="1"/>
          <p:nvPr/>
        </p:nvSpPr>
        <p:spPr>
          <a:xfrm>
            <a:off x="4151313" y="5661248"/>
            <a:ext cx="3194050" cy="461665"/>
          </a:xfrm>
          <a:prstGeom prst="rect">
            <a:avLst/>
          </a:prstGeom>
          <a:noFill/>
        </p:spPr>
        <p:txBody>
          <a:bodyPr wrap="square" rtlCol="0">
            <a:spAutoFit/>
          </a:bodyPr>
          <a:lstStyle/>
          <a:p>
            <a:r>
              <a:rPr lang="zh-CN" altLang="en-US" sz="2400" dirty="0"/>
              <a:t>蓝牙采用轮询方式</a:t>
            </a:r>
          </a:p>
        </p:txBody>
      </p:sp>
    </p:spTree>
    <p:extLst>
      <p:ext uri="{BB962C8B-B14F-4D97-AF65-F5344CB8AC3E}">
        <p14:creationId xmlns:p14="http://schemas.microsoft.com/office/powerpoint/2010/main" val="18206061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nodeType="afterEffect">
                                  <p:stCondLst>
                                    <p:cond delay="0"/>
                                  </p:stCondLst>
                                  <p:childTnLst>
                                    <p:animMotion origin="layout" path="M -3.33333E-6 -1.85185E-6 L -0.09254 -1.85185E-6 L -0.07882 -0.03495 L -0.1526 -0.03495 " pathEditMode="relative" ptsTypes="AAAA">
                                      <p:cBhvr>
                                        <p:cTn id="9" dur="2000" fill="hold"/>
                                        <p:tgtEl>
                                          <p:spTgt spid="28"/>
                                        </p:tgtEl>
                                        <p:attrNameLst>
                                          <p:attrName>ppt_x</p:attrName>
                                          <p:attrName>ppt_y</p:attrName>
                                        </p:attrNameLst>
                                      </p:cBhvr>
                                    </p:animMotion>
                                  </p:childTnLst>
                                </p:cTn>
                              </p:par>
                            </p:childTnLst>
                          </p:cTn>
                        </p:par>
                        <p:par>
                          <p:cTn id="10" fill="hold">
                            <p:stCondLst>
                              <p:cond delay="2000"/>
                            </p:stCondLst>
                            <p:childTnLst>
                              <p:par>
                                <p:cTn id="11" presetID="1" presetClass="exit" presetSubtype="0" fill="hold" nodeType="afterEffect">
                                  <p:stCondLst>
                                    <p:cond delay="0"/>
                                  </p:stCondLst>
                                  <p:childTnLst>
                                    <p:set>
                                      <p:cBhvr>
                                        <p:cTn id="12" dur="1" fill="hold">
                                          <p:stCondLst>
                                            <p:cond delay="0"/>
                                          </p:stCondLst>
                                        </p:cTn>
                                        <p:tgtEl>
                                          <p:spTgt spid="28"/>
                                        </p:tgtEl>
                                        <p:attrNameLst>
                                          <p:attrName>style.visibility</p:attrName>
                                        </p:attrNameLst>
                                      </p:cBhvr>
                                      <p:to>
                                        <p:strVal val="hidden"/>
                                      </p:to>
                                    </p:set>
                                  </p:childTnLst>
                                </p:cTn>
                              </p:par>
                            </p:childTnLst>
                          </p:cTn>
                        </p:par>
                        <p:par>
                          <p:cTn id="13" fill="hold">
                            <p:stCondLst>
                              <p:cond delay="2000"/>
                            </p:stCondLst>
                            <p:childTnLst>
                              <p:par>
                                <p:cTn id="14" presetID="1" presetClass="entr" presetSubtype="0" fill="hold" nodeType="afterEffect">
                                  <p:stCondLst>
                                    <p:cond delay="0"/>
                                  </p:stCondLst>
                                  <p:childTnLst>
                                    <p:set>
                                      <p:cBhvr>
                                        <p:cTn id="15" dur="1" fill="hold">
                                          <p:stCondLst>
                                            <p:cond delay="0"/>
                                          </p:stCondLst>
                                        </p:cTn>
                                        <p:tgtEl>
                                          <p:spTgt spid="34"/>
                                        </p:tgtEl>
                                        <p:attrNameLst>
                                          <p:attrName>style.visibility</p:attrName>
                                        </p:attrNameLst>
                                      </p:cBhvr>
                                      <p:to>
                                        <p:strVal val="visible"/>
                                      </p:to>
                                    </p:set>
                                  </p:childTnLst>
                                </p:cTn>
                              </p:par>
                            </p:childTnLst>
                          </p:cTn>
                        </p:par>
                        <p:par>
                          <p:cTn id="16" fill="hold">
                            <p:stCondLst>
                              <p:cond delay="2000"/>
                            </p:stCondLst>
                            <p:childTnLst>
                              <p:par>
                                <p:cTn id="17" presetID="0" presetClass="path" presetSubtype="0" accel="50000" decel="50000" fill="hold" nodeType="afterEffect">
                                  <p:stCondLst>
                                    <p:cond delay="0"/>
                                  </p:stCondLst>
                                  <p:childTnLst>
                                    <p:animMotion origin="layout" path="M -5.55556E-7 -7.40741E-7 L 0.07119 -0.00162 L 0.0599 0.03171 L 0.15122 0.03009 " pathEditMode="relative" ptsTypes="AAAA">
                                      <p:cBhvr>
                                        <p:cTn id="18" dur="2000" fill="hold"/>
                                        <p:tgtEl>
                                          <p:spTgt spid="34"/>
                                        </p:tgtEl>
                                        <p:attrNameLst>
                                          <p:attrName>ppt_x</p:attrName>
                                          <p:attrName>ppt_y</p:attrName>
                                        </p:attrNameLst>
                                      </p:cBhvr>
                                    </p:animMotion>
                                  </p:childTnLst>
                                </p:cTn>
                              </p:par>
                            </p:childTnLst>
                          </p:cTn>
                        </p:par>
                        <p:par>
                          <p:cTn id="19" fill="hold">
                            <p:stCondLst>
                              <p:cond delay="4000"/>
                            </p:stCondLst>
                            <p:childTnLst>
                              <p:par>
                                <p:cTn id="20" presetID="1" presetClass="exit" presetSubtype="0" fill="hold" nodeType="afterEffect">
                                  <p:stCondLst>
                                    <p:cond delay="0"/>
                                  </p:stCondLst>
                                  <p:childTnLst>
                                    <p:set>
                                      <p:cBhvr>
                                        <p:cTn id="21" dur="1" fill="hold">
                                          <p:stCondLst>
                                            <p:cond delay="0"/>
                                          </p:stCondLst>
                                        </p:cTn>
                                        <p:tgtEl>
                                          <p:spTgt spid="34"/>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childTnLst>
                          </p:cTn>
                        </p:par>
                        <p:par>
                          <p:cTn id="26" fill="hold">
                            <p:stCondLst>
                              <p:cond delay="0"/>
                            </p:stCondLst>
                            <p:childTnLst>
                              <p:par>
                                <p:cTn id="27" presetID="0" presetClass="path" presetSubtype="0" accel="50000" decel="50000" fill="hold" nodeType="afterEffect">
                                  <p:stCondLst>
                                    <p:cond delay="0"/>
                                  </p:stCondLst>
                                  <p:childTnLst>
                                    <p:animMotion origin="layout" path="M -3.88889E-6 -1.85185E-6 L -0.08872 -1.85185E-6 L -0.14375 0.14167 L -0.21753 0.14167 " pathEditMode="relative" ptsTypes="AAAA">
                                      <p:cBhvr>
                                        <p:cTn id="28" dur="2000" fill="hold"/>
                                        <p:tgtEl>
                                          <p:spTgt spid="28"/>
                                        </p:tgtEl>
                                        <p:attrNameLst>
                                          <p:attrName>ppt_x</p:attrName>
                                          <p:attrName>ppt_y</p:attrName>
                                        </p:attrNameLst>
                                      </p:cBhvr>
                                    </p:animMotion>
                                  </p:childTnLst>
                                </p:cTn>
                              </p:par>
                            </p:childTnLst>
                          </p:cTn>
                        </p:par>
                        <p:par>
                          <p:cTn id="29" fill="hold">
                            <p:stCondLst>
                              <p:cond delay="2000"/>
                            </p:stCondLst>
                            <p:childTnLst>
                              <p:par>
                                <p:cTn id="30" presetID="1" presetClass="exit" presetSubtype="0" fill="hold" nodeType="afterEffect">
                                  <p:stCondLst>
                                    <p:cond delay="0"/>
                                  </p:stCondLst>
                                  <p:childTnLst>
                                    <p:set>
                                      <p:cBhvr>
                                        <p:cTn id="31" dur="1" fill="hold">
                                          <p:stCondLst>
                                            <p:cond delay="0"/>
                                          </p:stCondLst>
                                        </p:cTn>
                                        <p:tgtEl>
                                          <p:spTgt spid="28"/>
                                        </p:tgtEl>
                                        <p:attrNameLst>
                                          <p:attrName>style.visibility</p:attrName>
                                        </p:attrNameLst>
                                      </p:cBhvr>
                                      <p:to>
                                        <p:strVal val="hidden"/>
                                      </p:to>
                                    </p:set>
                                  </p:childTnLst>
                                </p:cTn>
                              </p:par>
                            </p:childTnLst>
                          </p:cTn>
                        </p:par>
                        <p:par>
                          <p:cTn id="32" fill="hold">
                            <p:stCondLst>
                              <p:cond delay="2000"/>
                            </p:stCondLst>
                            <p:childTnLst>
                              <p:par>
                                <p:cTn id="33" presetID="1" presetClass="entr" presetSubtype="0" fill="hold" nodeType="after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par>
                          <p:cTn id="35" fill="hold">
                            <p:stCondLst>
                              <p:cond delay="2000"/>
                            </p:stCondLst>
                            <p:childTnLst>
                              <p:par>
                                <p:cTn id="36" presetID="0" presetClass="path" presetSubtype="0" accel="50000" decel="50000" fill="hold" nodeType="afterEffect">
                                  <p:stCondLst>
                                    <p:cond delay="0"/>
                                  </p:stCondLst>
                                  <p:childTnLst>
                                    <p:animMotion origin="layout" path="M 1.66667E-6 6.2963E-6 L 0.07135 -0.00161 L 0.11754 -0.13171 L 0.21129 -0.13333 " pathEditMode="relative" ptsTypes="AAAA">
                                      <p:cBhvr>
                                        <p:cTn id="37" dur="2000" fill="hold"/>
                                        <p:tgtEl>
                                          <p:spTgt spid="31"/>
                                        </p:tgtEl>
                                        <p:attrNameLst>
                                          <p:attrName>ppt_x</p:attrName>
                                          <p:attrName>ppt_y</p:attrName>
                                        </p:attrNameLst>
                                      </p:cBhvr>
                                    </p:animMotion>
                                  </p:childTnLst>
                                </p:cTn>
                              </p:par>
                            </p:childTnLst>
                          </p:cTn>
                        </p:par>
                        <p:par>
                          <p:cTn id="38" fill="hold">
                            <p:stCondLst>
                              <p:cond delay="4000"/>
                            </p:stCondLst>
                            <p:childTnLst>
                              <p:par>
                                <p:cTn id="39" presetID="1" presetClass="exit" presetSubtype="0" fill="hold" nodeType="afterEffect">
                                  <p:stCondLst>
                                    <p:cond delay="0"/>
                                  </p:stCondLst>
                                  <p:childTnLst>
                                    <p:set>
                                      <p:cBhvr>
                                        <p:cTn id="40"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9EC5AF-1BB4-4CA8-A51B-139E28ADFBE1}"/>
              </a:ext>
            </a:extLst>
          </p:cNvPr>
          <p:cNvSpPr>
            <a:spLocks noGrp="1"/>
          </p:cNvSpPr>
          <p:nvPr>
            <p:ph type="title"/>
          </p:nvPr>
        </p:nvSpPr>
        <p:spPr/>
        <p:txBody>
          <a:bodyPr/>
          <a:lstStyle/>
          <a:p>
            <a:r>
              <a:rPr lang="zh-CN" altLang="en-US" dirty="0"/>
              <a:t>“轮流”信道接入协议</a:t>
            </a:r>
          </a:p>
        </p:txBody>
      </p:sp>
      <p:sp>
        <p:nvSpPr>
          <p:cNvPr id="4" name="灯片编号占位符 3">
            <a:extLst>
              <a:ext uri="{FF2B5EF4-FFF2-40B4-BE49-F238E27FC236}">
                <a16:creationId xmlns:a16="http://schemas.microsoft.com/office/drawing/2014/main" id="{22B29D45-AA1F-4D00-A062-5ED292173355}"/>
              </a:ext>
            </a:extLst>
          </p:cNvPr>
          <p:cNvSpPr>
            <a:spLocks noGrp="1"/>
          </p:cNvSpPr>
          <p:nvPr>
            <p:ph type="sldNum" sz="quarter" idx="12"/>
          </p:nvPr>
        </p:nvSpPr>
        <p:spPr/>
        <p:txBody>
          <a:bodyPr/>
          <a:lstStyle/>
          <a:p>
            <a:fld id="{E3FA5FAF-8A25-4B6E-94B7-5CA30A873E9A}" type="slidenum">
              <a:rPr lang="zh-CN" altLang="en-US" smtClean="0"/>
              <a:pPr/>
              <a:t>37</a:t>
            </a:fld>
            <a:endParaRPr lang="zh-CN" altLang="en-US"/>
          </a:p>
        </p:txBody>
      </p:sp>
      <p:grpSp>
        <p:nvGrpSpPr>
          <p:cNvPr id="5" name="Group 21">
            <a:extLst>
              <a:ext uri="{FF2B5EF4-FFF2-40B4-BE49-F238E27FC236}">
                <a16:creationId xmlns:a16="http://schemas.microsoft.com/office/drawing/2014/main" id="{35D189B3-1880-49E0-9C12-8E808D7EAA23}"/>
              </a:ext>
            </a:extLst>
          </p:cNvPr>
          <p:cNvGrpSpPr>
            <a:grpSpLocks/>
          </p:cNvGrpSpPr>
          <p:nvPr/>
        </p:nvGrpSpPr>
        <p:grpSpPr bwMode="auto">
          <a:xfrm>
            <a:off x="7229475" y="4007122"/>
            <a:ext cx="781050" cy="681038"/>
            <a:chOff x="-44" y="1473"/>
            <a:chExt cx="981" cy="1105"/>
          </a:xfrm>
        </p:grpSpPr>
        <p:pic>
          <p:nvPicPr>
            <p:cNvPr id="6" name="Picture 22" descr="desktop_computer_stylized_medium">
              <a:extLst>
                <a:ext uri="{FF2B5EF4-FFF2-40B4-BE49-F238E27FC236}">
                  <a16:creationId xmlns:a16="http://schemas.microsoft.com/office/drawing/2014/main" id="{AEFDC881-ECA6-4942-BE20-1278CC8513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Freeform 23">
              <a:extLst>
                <a:ext uri="{FF2B5EF4-FFF2-40B4-BE49-F238E27FC236}">
                  <a16:creationId xmlns:a16="http://schemas.microsoft.com/office/drawing/2014/main" id="{8D74F464-DB28-42F4-8451-4787BC116BD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8" name="Group 24">
            <a:extLst>
              <a:ext uri="{FF2B5EF4-FFF2-40B4-BE49-F238E27FC236}">
                <a16:creationId xmlns:a16="http://schemas.microsoft.com/office/drawing/2014/main" id="{DE174658-F525-4404-8AE5-B13F01FF3303}"/>
              </a:ext>
            </a:extLst>
          </p:cNvPr>
          <p:cNvGrpSpPr>
            <a:grpSpLocks/>
          </p:cNvGrpSpPr>
          <p:nvPr/>
        </p:nvGrpSpPr>
        <p:grpSpPr bwMode="auto">
          <a:xfrm>
            <a:off x="4514850" y="3964260"/>
            <a:ext cx="781050" cy="681037"/>
            <a:chOff x="-44" y="1473"/>
            <a:chExt cx="981" cy="1105"/>
          </a:xfrm>
        </p:grpSpPr>
        <p:pic>
          <p:nvPicPr>
            <p:cNvPr id="9" name="Picture 25" descr="desktop_computer_stylized_medium">
              <a:extLst>
                <a:ext uri="{FF2B5EF4-FFF2-40B4-BE49-F238E27FC236}">
                  <a16:creationId xmlns:a16="http://schemas.microsoft.com/office/drawing/2014/main" id="{8E2E4D0C-C70B-4E1B-A444-C970C6594F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Freeform 26">
              <a:extLst>
                <a:ext uri="{FF2B5EF4-FFF2-40B4-BE49-F238E27FC236}">
                  <a16:creationId xmlns:a16="http://schemas.microsoft.com/office/drawing/2014/main" id="{DAC3AADE-FAA3-4A13-AB17-A0C31D9BE412}"/>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11" name="Group 27">
            <a:extLst>
              <a:ext uri="{FF2B5EF4-FFF2-40B4-BE49-F238E27FC236}">
                <a16:creationId xmlns:a16="http://schemas.microsoft.com/office/drawing/2014/main" id="{A62343B6-D98C-4E61-84A7-D3674335D5B9}"/>
              </a:ext>
            </a:extLst>
          </p:cNvPr>
          <p:cNvGrpSpPr>
            <a:grpSpLocks/>
          </p:cNvGrpSpPr>
          <p:nvPr/>
        </p:nvGrpSpPr>
        <p:grpSpPr bwMode="auto">
          <a:xfrm>
            <a:off x="5832475" y="2300560"/>
            <a:ext cx="781050" cy="681037"/>
            <a:chOff x="-44" y="1473"/>
            <a:chExt cx="981" cy="1105"/>
          </a:xfrm>
        </p:grpSpPr>
        <p:pic>
          <p:nvPicPr>
            <p:cNvPr id="12" name="Picture 28" descr="desktop_computer_stylized_medium">
              <a:extLst>
                <a:ext uri="{FF2B5EF4-FFF2-40B4-BE49-F238E27FC236}">
                  <a16:creationId xmlns:a16="http://schemas.microsoft.com/office/drawing/2014/main" id="{7A089B4F-DE8D-4B8B-8D78-067E2E0553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Freeform 29">
              <a:extLst>
                <a:ext uri="{FF2B5EF4-FFF2-40B4-BE49-F238E27FC236}">
                  <a16:creationId xmlns:a16="http://schemas.microsoft.com/office/drawing/2014/main" id="{D6542B30-41EA-4373-9B32-48C8D3AB99E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14" name="Group 30">
            <a:extLst>
              <a:ext uri="{FF2B5EF4-FFF2-40B4-BE49-F238E27FC236}">
                <a16:creationId xmlns:a16="http://schemas.microsoft.com/office/drawing/2014/main" id="{24853B10-6B81-4B8C-AD5F-B038FDB7A8E1}"/>
              </a:ext>
            </a:extLst>
          </p:cNvPr>
          <p:cNvGrpSpPr>
            <a:grpSpLocks/>
          </p:cNvGrpSpPr>
          <p:nvPr/>
        </p:nvGrpSpPr>
        <p:grpSpPr bwMode="auto">
          <a:xfrm>
            <a:off x="5886450" y="5748610"/>
            <a:ext cx="781050" cy="681037"/>
            <a:chOff x="-44" y="1473"/>
            <a:chExt cx="981" cy="1105"/>
          </a:xfrm>
        </p:grpSpPr>
        <p:pic>
          <p:nvPicPr>
            <p:cNvPr id="15" name="Picture 31" descr="desktop_computer_stylized_medium">
              <a:extLst>
                <a:ext uri="{FF2B5EF4-FFF2-40B4-BE49-F238E27FC236}">
                  <a16:creationId xmlns:a16="http://schemas.microsoft.com/office/drawing/2014/main" id="{D01D2628-2155-4385-9844-AF463BD13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Freeform 32">
              <a:extLst>
                <a:ext uri="{FF2B5EF4-FFF2-40B4-BE49-F238E27FC236}">
                  <a16:creationId xmlns:a16="http://schemas.microsoft.com/office/drawing/2014/main" id="{77B9CC8B-BDE3-4105-8556-E5F1EE8546EF}"/>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sp>
        <p:nvSpPr>
          <p:cNvPr id="17" name="Rectangle 4">
            <a:extLst>
              <a:ext uri="{FF2B5EF4-FFF2-40B4-BE49-F238E27FC236}">
                <a16:creationId xmlns:a16="http://schemas.microsoft.com/office/drawing/2014/main" id="{61D03816-FE5E-41F8-AF66-6C26B234BC04}"/>
              </a:ext>
            </a:extLst>
          </p:cNvPr>
          <p:cNvSpPr>
            <a:spLocks noChangeArrowheads="1"/>
          </p:cNvSpPr>
          <p:nvPr/>
        </p:nvSpPr>
        <p:spPr bwMode="auto">
          <a:xfrm>
            <a:off x="600075" y="1716360"/>
            <a:ext cx="3754438" cy="464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85000"/>
              </a:lnSpc>
              <a:spcBef>
                <a:spcPct val="20000"/>
              </a:spcBef>
              <a:buClr>
                <a:srgbClr val="000099"/>
              </a:buClr>
              <a:buSzPct val="65000"/>
              <a:buFont typeface="Wingdings" charset="0"/>
              <a:buNone/>
              <a:defRPr/>
            </a:pPr>
            <a:r>
              <a:rPr lang="zh-CN" altLang="en-US" sz="3200" dirty="0">
                <a:solidFill>
                  <a:srgbClr val="CC0000"/>
                </a:solidFill>
                <a:latin typeface="+mn-ea"/>
              </a:rPr>
              <a:t>令牌传递</a:t>
            </a:r>
            <a:r>
              <a:rPr lang="en-US" sz="3200" dirty="0">
                <a:solidFill>
                  <a:srgbClr val="CC0000"/>
                </a:solidFill>
                <a:latin typeface="+mn-ea"/>
                <a:cs typeface="+mn-cs"/>
              </a:rPr>
              <a:t>:</a:t>
            </a:r>
            <a:endParaRPr lang="en-US" sz="3200" b="1" dirty="0">
              <a:solidFill>
                <a:srgbClr val="CC0000"/>
              </a:solidFill>
              <a:latin typeface="+mn-ea"/>
              <a:cs typeface="+mn-cs"/>
            </a:endParaRPr>
          </a:p>
          <a:p>
            <a:pPr marL="231775" indent="-231775">
              <a:lnSpc>
                <a:spcPct val="85000"/>
              </a:lnSpc>
              <a:spcBef>
                <a:spcPct val="20000"/>
              </a:spcBef>
              <a:buClr>
                <a:srgbClr val="000099"/>
              </a:buClr>
              <a:buSzPct val="100000"/>
              <a:buFont typeface="Wingdings" charset="2"/>
              <a:buChar char="§"/>
              <a:defRPr/>
            </a:pPr>
            <a:r>
              <a:rPr lang="zh-CN" altLang="en-US" sz="2400" dirty="0">
                <a:latin typeface="+mn-ea"/>
              </a:rPr>
              <a:t>节点按照固定顺序传递一个</a:t>
            </a:r>
            <a:r>
              <a:rPr lang="zh-CN" altLang="en-US" sz="2400" dirty="0">
                <a:solidFill>
                  <a:srgbClr val="FF0000"/>
                </a:solidFill>
                <a:latin typeface="+mn-ea"/>
              </a:rPr>
              <a:t>令牌</a:t>
            </a:r>
            <a:endParaRPr lang="en-US" sz="2400" dirty="0">
              <a:latin typeface="+mn-ea"/>
              <a:cs typeface="+mn-cs"/>
            </a:endParaRPr>
          </a:p>
          <a:p>
            <a:pPr marL="231775" indent="-231775">
              <a:lnSpc>
                <a:spcPct val="85000"/>
              </a:lnSpc>
              <a:spcBef>
                <a:spcPct val="20000"/>
              </a:spcBef>
              <a:buClr>
                <a:srgbClr val="000099"/>
              </a:buClr>
              <a:buSzPct val="100000"/>
              <a:buFont typeface="Wingdings" charset="2"/>
              <a:buChar char="§"/>
              <a:defRPr/>
            </a:pPr>
            <a:r>
              <a:rPr lang="zh-CN" altLang="en-US" sz="2400" dirty="0">
                <a:latin typeface="+mn-ea"/>
                <a:cs typeface="+mn-cs"/>
              </a:rPr>
              <a:t>收到令牌，如果有数据传输，节点持有令牌并传输；否则立刻交给下一节点</a:t>
            </a:r>
            <a:endParaRPr lang="en-US" altLang="zh-CN" sz="2400" dirty="0">
              <a:latin typeface="+mn-ea"/>
              <a:cs typeface="+mn-cs"/>
            </a:endParaRPr>
          </a:p>
          <a:p>
            <a:pPr marL="231775" indent="-231775">
              <a:lnSpc>
                <a:spcPct val="85000"/>
              </a:lnSpc>
              <a:spcBef>
                <a:spcPct val="20000"/>
              </a:spcBef>
              <a:buClr>
                <a:srgbClr val="000099"/>
              </a:buClr>
              <a:buSzPct val="100000"/>
              <a:buFont typeface="Wingdings" charset="2"/>
              <a:buChar char="§"/>
              <a:defRPr/>
            </a:pPr>
            <a:r>
              <a:rPr lang="zh-CN" altLang="en-US" sz="2400" dirty="0">
                <a:latin typeface="+mn-ea"/>
              </a:rPr>
              <a:t>令牌是一个特殊的帧</a:t>
            </a:r>
            <a:endParaRPr lang="en-US" sz="2400" dirty="0">
              <a:latin typeface="+mn-ea"/>
              <a:cs typeface="+mn-cs"/>
            </a:endParaRPr>
          </a:p>
          <a:p>
            <a:pPr marL="231775" indent="-231775">
              <a:lnSpc>
                <a:spcPct val="85000"/>
              </a:lnSpc>
              <a:spcBef>
                <a:spcPct val="20000"/>
              </a:spcBef>
              <a:buClr>
                <a:srgbClr val="000099"/>
              </a:buClr>
              <a:buSzPct val="100000"/>
              <a:buFont typeface="Wingdings" charset="2"/>
              <a:buChar char="§"/>
              <a:defRPr/>
            </a:pPr>
            <a:r>
              <a:rPr lang="zh-CN" altLang="en-US" sz="2400" kern="0" dirty="0">
                <a:latin typeface="Gill Sans MT" charset="0"/>
              </a:rPr>
              <a:t>需要考虑：</a:t>
            </a:r>
            <a:endParaRPr lang="en-US" sz="2400" dirty="0">
              <a:latin typeface="+mn-ea"/>
              <a:cs typeface="+mn-cs"/>
            </a:endParaRPr>
          </a:p>
          <a:p>
            <a:pPr marL="742950" lvl="1" indent="-285750">
              <a:lnSpc>
                <a:spcPct val="85000"/>
              </a:lnSpc>
              <a:spcBef>
                <a:spcPct val="20000"/>
              </a:spcBef>
              <a:buClr>
                <a:srgbClr val="000099"/>
              </a:buClr>
              <a:buFont typeface="Wingdings" charset="0"/>
              <a:buChar char="§"/>
              <a:defRPr/>
            </a:pPr>
            <a:r>
              <a:rPr lang="zh-CN" altLang="en-US" sz="2400" dirty="0">
                <a:latin typeface="+mn-ea"/>
                <a:cs typeface="+mn-cs"/>
              </a:rPr>
              <a:t>令牌传递的负载</a:t>
            </a:r>
            <a:endParaRPr lang="en-US" sz="2400" dirty="0">
              <a:latin typeface="+mn-ea"/>
              <a:cs typeface="+mn-cs"/>
            </a:endParaRPr>
          </a:p>
          <a:p>
            <a:pPr marL="742950" lvl="1" indent="-285750">
              <a:lnSpc>
                <a:spcPct val="85000"/>
              </a:lnSpc>
              <a:spcBef>
                <a:spcPct val="20000"/>
              </a:spcBef>
              <a:buClr>
                <a:srgbClr val="000099"/>
              </a:buClr>
              <a:buFont typeface="Wingdings" charset="0"/>
              <a:buChar char="§"/>
              <a:defRPr/>
            </a:pPr>
            <a:r>
              <a:rPr lang="zh-CN" altLang="en-US" sz="2400" dirty="0">
                <a:latin typeface="+mn-ea"/>
                <a:cs typeface="+mn-cs"/>
              </a:rPr>
              <a:t>时延</a:t>
            </a:r>
            <a:endParaRPr lang="en-US" sz="2400" dirty="0">
              <a:latin typeface="+mn-ea"/>
              <a:cs typeface="+mn-cs"/>
            </a:endParaRPr>
          </a:p>
          <a:p>
            <a:pPr marL="742950" lvl="1" indent="-285750">
              <a:lnSpc>
                <a:spcPct val="85000"/>
              </a:lnSpc>
              <a:spcBef>
                <a:spcPct val="20000"/>
              </a:spcBef>
              <a:buClr>
                <a:srgbClr val="000099"/>
              </a:buClr>
              <a:buFont typeface="Wingdings" charset="0"/>
              <a:buChar char="§"/>
              <a:defRPr/>
            </a:pPr>
            <a:r>
              <a:rPr lang="zh-CN" altLang="en-US" sz="2400" dirty="0">
                <a:latin typeface="+mn-ea"/>
                <a:cs typeface="+mn-cs"/>
              </a:rPr>
              <a:t>单点失效（令牌损坏丢失）</a:t>
            </a:r>
            <a:endParaRPr lang="en-US" sz="2400" dirty="0">
              <a:latin typeface="+mn-ea"/>
              <a:cs typeface="+mn-cs"/>
            </a:endParaRPr>
          </a:p>
          <a:p>
            <a:pPr marL="342900" indent="-342900">
              <a:lnSpc>
                <a:spcPct val="85000"/>
              </a:lnSpc>
              <a:spcBef>
                <a:spcPct val="20000"/>
              </a:spcBef>
              <a:buClr>
                <a:srgbClr val="000099"/>
              </a:buClr>
              <a:buSzPct val="65000"/>
              <a:buFont typeface="Wingdings" charset="0"/>
              <a:buNone/>
              <a:defRPr/>
            </a:pPr>
            <a:r>
              <a:rPr lang="en-US" sz="2800" dirty="0">
                <a:latin typeface="+mn-ea"/>
                <a:cs typeface="+mn-cs"/>
              </a:rPr>
              <a:t> </a:t>
            </a:r>
          </a:p>
        </p:txBody>
      </p:sp>
      <p:sp>
        <p:nvSpPr>
          <p:cNvPr id="18" name="Oval 8">
            <a:extLst>
              <a:ext uri="{FF2B5EF4-FFF2-40B4-BE49-F238E27FC236}">
                <a16:creationId xmlns:a16="http://schemas.microsoft.com/office/drawing/2014/main" id="{B7A46242-C3C0-4685-9896-DFCADBB2DFAF}"/>
              </a:ext>
            </a:extLst>
          </p:cNvPr>
          <p:cNvSpPr>
            <a:spLocks noChangeArrowheads="1"/>
          </p:cNvSpPr>
          <p:nvPr/>
        </p:nvSpPr>
        <p:spPr bwMode="auto">
          <a:xfrm>
            <a:off x="5360988" y="2957785"/>
            <a:ext cx="2046287" cy="2778125"/>
          </a:xfrm>
          <a:prstGeom prst="ellipse">
            <a:avLst/>
          </a:prstGeom>
          <a:noFill/>
          <a:ln w="2857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9" name="Rectangle 12">
            <a:extLst>
              <a:ext uri="{FF2B5EF4-FFF2-40B4-BE49-F238E27FC236}">
                <a16:creationId xmlns:a16="http://schemas.microsoft.com/office/drawing/2014/main" id="{EB1DAB96-C66F-4182-A810-7218B9FDE469}"/>
              </a:ext>
            </a:extLst>
          </p:cNvPr>
          <p:cNvSpPr>
            <a:spLocks noChangeArrowheads="1"/>
          </p:cNvSpPr>
          <p:nvPr/>
        </p:nvSpPr>
        <p:spPr bwMode="auto">
          <a:xfrm>
            <a:off x="6205538" y="2065610"/>
            <a:ext cx="274637" cy="320675"/>
          </a:xfrm>
          <a:prstGeom prst="rect">
            <a:avLst/>
          </a:prstGeom>
          <a:solidFill>
            <a:srgbClr val="00CC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i="0" dirty="0">
                <a:solidFill>
                  <a:schemeClr val="bg1"/>
                </a:solidFill>
                <a:latin typeface="Arial" charset="0"/>
                <a:cs typeface="+mn-cs"/>
              </a:rPr>
              <a:t>T</a:t>
            </a:r>
          </a:p>
        </p:txBody>
      </p:sp>
      <p:sp>
        <p:nvSpPr>
          <p:cNvPr id="20" name="Rectangle 15">
            <a:extLst>
              <a:ext uri="{FF2B5EF4-FFF2-40B4-BE49-F238E27FC236}">
                <a16:creationId xmlns:a16="http://schemas.microsoft.com/office/drawing/2014/main" id="{4C296BDE-9ED7-4CE7-AD98-6786E41A8CF5}"/>
              </a:ext>
            </a:extLst>
          </p:cNvPr>
          <p:cNvSpPr>
            <a:spLocks noChangeArrowheads="1"/>
          </p:cNvSpPr>
          <p:nvPr/>
        </p:nvSpPr>
        <p:spPr bwMode="auto">
          <a:xfrm>
            <a:off x="5949950" y="6348685"/>
            <a:ext cx="811213" cy="32067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i="0" dirty="0">
                <a:latin typeface="Arial" charset="0"/>
                <a:cs typeface="+mn-cs"/>
              </a:rPr>
              <a:t>data</a:t>
            </a:r>
          </a:p>
        </p:txBody>
      </p:sp>
      <p:sp>
        <p:nvSpPr>
          <p:cNvPr id="21" name="Rectangle 17">
            <a:extLst>
              <a:ext uri="{FF2B5EF4-FFF2-40B4-BE49-F238E27FC236}">
                <a16:creationId xmlns:a16="http://schemas.microsoft.com/office/drawing/2014/main" id="{5E0EDAD2-EB90-465A-A870-EB0B67966395}"/>
              </a:ext>
            </a:extLst>
          </p:cNvPr>
          <p:cNvSpPr>
            <a:spLocks noChangeArrowheads="1"/>
          </p:cNvSpPr>
          <p:nvPr/>
        </p:nvSpPr>
        <p:spPr bwMode="auto">
          <a:xfrm>
            <a:off x="4838700" y="4083322"/>
            <a:ext cx="274638" cy="320675"/>
          </a:xfrm>
          <a:prstGeom prst="rect">
            <a:avLst/>
          </a:prstGeom>
          <a:solidFill>
            <a:srgbClr val="00CC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i="0" dirty="0">
                <a:solidFill>
                  <a:schemeClr val="bg1"/>
                </a:solidFill>
                <a:latin typeface="Arial" charset="0"/>
                <a:cs typeface="+mn-cs"/>
              </a:rPr>
              <a:t>T</a:t>
            </a:r>
          </a:p>
        </p:txBody>
      </p:sp>
    </p:spTree>
    <p:extLst>
      <p:ext uri="{BB962C8B-B14F-4D97-AF65-F5344CB8AC3E}">
        <p14:creationId xmlns:p14="http://schemas.microsoft.com/office/powerpoint/2010/main" val="18430711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05 0.03657 C 0.00694 0.06435 0.00121 0.09282 0.00139 0.10509 C 0.00156 0.11736 0.00659 0.10694 0.00017 0.10995 C -0.00625 0.11296 -0.02361 0.11273 -0.03733 0.12338 C -0.05105 0.13403 -0.06945 0.14444 -0.0823 0.17338 C -0.09514 0.20231 -0.1033 0.27847 -0.11476 0.29676 C -0.12622 0.31505 -0.14341 0.28611 -0.15105 0.28333 " pathEditMode="relative" rAng="0" ptsTypes="aaaaaaa">
                                      <p:cBhvr>
                                        <p:cTn id="6" dur="2000" fill="hold"/>
                                        <p:tgtEl>
                                          <p:spTgt spid="19"/>
                                        </p:tgtEl>
                                        <p:attrNameLst>
                                          <p:attrName>ppt_x</p:attrName>
                                          <p:attrName>ppt_y</p:attrName>
                                        </p:attrNameLst>
                                      </p:cBhvr>
                                      <p:rCtr x="-7101" y="13912"/>
                                    </p:animMotion>
                                  </p:childTnLst>
                                </p:cTn>
                              </p:par>
                            </p:childTnLst>
                          </p:cTn>
                        </p:par>
                        <p:par>
                          <p:cTn id="7" fill="hold">
                            <p:stCondLst>
                              <p:cond delay="2000"/>
                            </p:stCondLst>
                            <p:childTnLst>
                              <p:par>
                                <p:cTn id="8" presetID="1" presetClass="exit" presetSubtype="0" fill="hold" grpId="1" nodeType="afterEffect">
                                  <p:stCondLst>
                                    <p:cond delay="0"/>
                                  </p:stCondLst>
                                  <p:childTnLst>
                                    <p:set>
                                      <p:cBhvr>
                                        <p:cTn id="9" dur="1" fill="hold">
                                          <p:stCondLst>
                                            <p:cond delay="0"/>
                                          </p:stCondLst>
                                        </p:cTn>
                                        <p:tgtEl>
                                          <p:spTgt spid="19"/>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childTnLst>
                                </p:cTn>
                              </p:par>
                            </p:childTnLst>
                          </p:cTn>
                        </p:par>
                        <p:par>
                          <p:cTn id="14" fill="hold">
                            <p:stCondLst>
                              <p:cond delay="0"/>
                            </p:stCondLst>
                            <p:childTnLst>
                              <p:par>
                                <p:cTn id="15" presetID="0" presetClass="path" presetSubtype="0" accel="50000" decel="50000" fill="hold" grpId="1" nodeType="afterEffect">
                                  <p:stCondLst>
                                    <p:cond delay="0"/>
                                  </p:stCondLst>
                                  <p:childTnLst>
                                    <p:animMotion origin="layout" path="M 0.0 0.0 C 0.01354 -0.0044 0.02708 -0.0088 0.03506 0.00671 C 0.04305 0.02222 0.04236 0.06875 0.04756 0.09328 C 0.05277 0.11782 0.05538 0.13402 0.06631 0.15347 C 0.07725 0.17291 0.09982 0.19861 0.11371 0.20995 C 0.1276 0.22129 0.1434 0.20926 0.15 0.22176 C 0.15659 0.23426 0.1552 0.25949 0.15381 0.28495 " pathEditMode="relative" ptsTypes="aaaaaaA">
                                      <p:cBhvr>
                                        <p:cTn id="16" dur="2000" fill="hold"/>
                                        <p:tgtEl>
                                          <p:spTgt spid="21"/>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grpId="0" nodeType="clickEffect">
                                  <p:stCondLst>
                                    <p:cond delay="0"/>
                                  </p:stCondLst>
                                  <p:childTnLst>
                                    <p:animMotion origin="layout" path="M 0.01875 -0.02431 C 0.01319 -0.0581 0.00763 -0.09167 0.01371 -0.10926 C 0.01979 -0.12685 0.04114 -0.11273 0.05503 -0.1294 C 0.06892 -0.14607 0.0875 -0.1794 0.09756 -0.20926 C 0.10763 -0.23912 0.11371 -0.27824 0.1151 -0.30926 C 0.11649 -0.34028 0.11371 -0.36783 0.10625 -0.39607 C 0.09878 -0.42431 0.08454 -0.45949 0.06996 -0.4794 C 0.05538 -0.49931 0.03142 -0.50996 0.01875 -0.51598 C 0.00607 -0.52199 0.0052 -0.51875 -0.00625 -0.51598 C -0.01771 -0.5132 -0.03698 -0.51135 -0.05 -0.49931 C -0.06303 -0.48727 -0.07605 -0.46343 -0.0849 -0.44422 C -0.09375 -0.425 -0.10018 -0.4044 -0.10365 -0.38426 C -0.10712 -0.36412 -0.10556 -0.34375 -0.10625 -0.32269 C -0.10695 -0.30162 -0.11025 -0.27801 -0.10747 -0.25764 C -0.10469 -0.23727 -0.09705 -0.21852 -0.08994 -0.20093 C -0.08282 -0.18334 -0.07553 -0.1669 -0.06494 -0.15255 C -0.05434 -0.1382 -0.03768 -0.12107 -0.02622 -0.11435 C -0.01476 -0.10764 -0.00174 -0.11806 0.00381 -0.11273 C 0.00937 -0.10741 0.00677 -0.09931 0.00746 -0.08264 C 0.00816 -0.06598 0.00781 -0.03935 0.00746 -0.01273 " pathEditMode="relative" rAng="0" ptsTypes="aaaaaaaaaaaaaaaaaaaA">
                                      <p:cBhvr>
                                        <p:cTn id="20" dur="2000" fill="hold"/>
                                        <p:tgtEl>
                                          <p:spTgt spid="20"/>
                                        </p:tgtEl>
                                        <p:attrNameLst>
                                          <p:attrName>ppt_x</p:attrName>
                                          <p:attrName>ppt_y</p:attrName>
                                        </p:attrNameLst>
                                      </p:cBhvr>
                                      <p:rCtr x="-1563" y="-24306"/>
                                    </p:animMotion>
                                  </p:childTnLst>
                                </p:cTn>
                              </p:par>
                            </p:childTnLst>
                          </p:cTn>
                        </p:par>
                        <p:par>
                          <p:cTn id="21" fill="hold">
                            <p:stCondLst>
                              <p:cond delay="2000"/>
                            </p:stCondLst>
                            <p:childTnLst>
                              <p:par>
                                <p:cTn id="22" presetID="1" presetClass="exit" presetSubtype="0" fill="hold" grpId="1" nodeType="afterEffect">
                                  <p:stCondLst>
                                    <p:cond delay="0"/>
                                  </p:stCondLst>
                                  <p:childTnLst>
                                    <p:set>
                                      <p:cBhvr>
                                        <p:cTn id="23"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P spid="20" grpId="1" animBg="1"/>
      <p:bldP spid="21" grpId="0" animBg="1"/>
      <p:bldP spid="21"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EC3A8C-EEAC-4732-99D6-EBA1BBFEA28B}"/>
              </a:ext>
            </a:extLst>
          </p:cNvPr>
          <p:cNvSpPr>
            <a:spLocks noGrp="1"/>
          </p:cNvSpPr>
          <p:nvPr>
            <p:ph type="title"/>
          </p:nvPr>
        </p:nvSpPr>
        <p:spPr/>
        <p:txBody>
          <a:bodyPr/>
          <a:lstStyle/>
          <a:p>
            <a:r>
              <a:rPr lang="en-US" altLang="zh-CN" dirty="0"/>
              <a:t>MAC</a:t>
            </a:r>
            <a:r>
              <a:rPr lang="zh-CN" altLang="en-US" dirty="0"/>
              <a:t>协议总结</a:t>
            </a:r>
          </a:p>
        </p:txBody>
      </p:sp>
      <p:sp>
        <p:nvSpPr>
          <p:cNvPr id="3" name="内容占位符 2">
            <a:extLst>
              <a:ext uri="{FF2B5EF4-FFF2-40B4-BE49-F238E27FC236}">
                <a16:creationId xmlns:a16="http://schemas.microsoft.com/office/drawing/2014/main" id="{AC1CE267-DCC5-42F1-B7F4-36A64CA6B4F1}"/>
              </a:ext>
            </a:extLst>
          </p:cNvPr>
          <p:cNvSpPr>
            <a:spLocks noGrp="1"/>
          </p:cNvSpPr>
          <p:nvPr>
            <p:ph idx="1"/>
          </p:nvPr>
        </p:nvSpPr>
        <p:spPr/>
        <p:txBody>
          <a:bodyPr/>
          <a:lstStyle/>
          <a:p>
            <a:r>
              <a:rPr lang="zh-CN" altLang="en-US" dirty="0"/>
              <a:t>信道划分，</a:t>
            </a:r>
            <a:endParaRPr lang="en-US" altLang="zh-CN" dirty="0"/>
          </a:p>
          <a:p>
            <a:pPr lvl="1"/>
            <a:r>
              <a:rPr lang="zh-CN" altLang="en-US" dirty="0"/>
              <a:t>时分、频分或者码分</a:t>
            </a:r>
            <a:endParaRPr lang="en-US" altLang="zh-CN" dirty="0"/>
          </a:p>
          <a:p>
            <a:r>
              <a:rPr lang="zh-CN" altLang="en-US" dirty="0"/>
              <a:t>随机接入</a:t>
            </a:r>
            <a:endParaRPr lang="en-US" altLang="zh-CN" dirty="0"/>
          </a:p>
          <a:p>
            <a:pPr lvl="1"/>
            <a:r>
              <a:rPr lang="en-US" altLang="zh-CN" dirty="0"/>
              <a:t>ALOHA</a:t>
            </a:r>
            <a:r>
              <a:rPr lang="zh-CN" altLang="en-US" dirty="0"/>
              <a:t>、</a:t>
            </a:r>
            <a:r>
              <a:rPr lang="en-US" altLang="zh-CN" dirty="0"/>
              <a:t>S-ALOHA</a:t>
            </a:r>
            <a:r>
              <a:rPr lang="zh-CN" altLang="en-US" dirty="0"/>
              <a:t>、</a:t>
            </a:r>
            <a:r>
              <a:rPr lang="en-US" altLang="zh-CN" dirty="0"/>
              <a:t>CSMA</a:t>
            </a:r>
          </a:p>
          <a:p>
            <a:pPr lvl="1"/>
            <a:r>
              <a:rPr lang="en-US" altLang="zh-CN" dirty="0"/>
              <a:t>CSMA/CD</a:t>
            </a:r>
            <a:r>
              <a:rPr lang="zh-CN" altLang="en-US" dirty="0"/>
              <a:t>：以太网</a:t>
            </a:r>
            <a:endParaRPr lang="en-US" altLang="zh-CN" dirty="0"/>
          </a:p>
          <a:p>
            <a:pPr lvl="1"/>
            <a:r>
              <a:rPr lang="en-US" altLang="zh-CN" dirty="0"/>
              <a:t>CSMA/CA</a:t>
            </a:r>
            <a:r>
              <a:rPr lang="zh-CN" altLang="en-US" dirty="0"/>
              <a:t>：</a:t>
            </a:r>
            <a:r>
              <a:rPr lang="en-US" altLang="zh-CN" dirty="0"/>
              <a:t>802.11</a:t>
            </a:r>
          </a:p>
          <a:p>
            <a:r>
              <a:rPr lang="zh-CN" altLang="en-US" dirty="0"/>
              <a:t>轮询</a:t>
            </a:r>
            <a:endParaRPr lang="en-US" altLang="zh-CN" dirty="0"/>
          </a:p>
          <a:p>
            <a:pPr lvl="1"/>
            <a:r>
              <a:rPr lang="zh-CN" altLang="en-US" dirty="0"/>
              <a:t>蓝牙、</a:t>
            </a:r>
            <a:r>
              <a:rPr lang="en-US" altLang="zh-CN" dirty="0"/>
              <a:t>FDDI</a:t>
            </a:r>
            <a:r>
              <a:rPr lang="zh-CN" altLang="en-US" dirty="0"/>
              <a:t>、令牌环</a:t>
            </a:r>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73638838-867C-4883-B727-C79ACA64EDEF}"/>
              </a:ext>
            </a:extLst>
          </p:cNvPr>
          <p:cNvSpPr>
            <a:spLocks noGrp="1"/>
          </p:cNvSpPr>
          <p:nvPr>
            <p:ph type="sldNum" sz="quarter" idx="12"/>
          </p:nvPr>
        </p:nvSpPr>
        <p:spPr/>
        <p:txBody>
          <a:bodyPr/>
          <a:lstStyle/>
          <a:p>
            <a:fld id="{E3FA5FAF-8A25-4B6E-94B7-5CA30A873E9A}" type="slidenum">
              <a:rPr lang="zh-CN" altLang="en-US" smtClean="0"/>
              <a:pPr/>
              <a:t>38</a:t>
            </a:fld>
            <a:endParaRPr lang="zh-CN" altLang="en-US"/>
          </a:p>
        </p:txBody>
      </p:sp>
    </p:spTree>
    <p:extLst>
      <p:ext uri="{BB962C8B-B14F-4D97-AF65-F5344CB8AC3E}">
        <p14:creationId xmlns:p14="http://schemas.microsoft.com/office/powerpoint/2010/main" val="345915260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sz="2400" dirty="0"/>
              <a:t>6.1 </a:t>
            </a:r>
            <a:r>
              <a:rPr lang="zh-CN" altLang="en-US" sz="2400" dirty="0"/>
              <a:t>链路层服务</a:t>
            </a:r>
            <a:endParaRPr lang="en-US" altLang="zh-CN" sz="2400" dirty="0"/>
          </a:p>
          <a:p>
            <a:r>
              <a:rPr lang="en-US" altLang="zh-CN" sz="2400" dirty="0"/>
              <a:t>6.2 </a:t>
            </a:r>
            <a:r>
              <a:rPr lang="zh-CN" altLang="en-US" sz="2400" dirty="0"/>
              <a:t>检错和纠错</a:t>
            </a:r>
            <a:endParaRPr lang="en-US" altLang="zh-CN" sz="2400" dirty="0"/>
          </a:p>
          <a:p>
            <a:r>
              <a:rPr lang="en-US" altLang="zh-CN" sz="2400" dirty="0"/>
              <a:t>6.3 </a:t>
            </a:r>
            <a:r>
              <a:rPr lang="zh-CN" altLang="en-US" sz="2400" dirty="0"/>
              <a:t>多接入协议</a:t>
            </a:r>
            <a:endParaRPr lang="en-US" altLang="zh-CN" sz="2400" dirty="0"/>
          </a:p>
          <a:p>
            <a:r>
              <a:rPr lang="en-US" altLang="zh-CN" sz="2400" dirty="0">
                <a:solidFill>
                  <a:srgbClr val="C00000"/>
                </a:solidFill>
              </a:rPr>
              <a:t>6.4 </a:t>
            </a:r>
            <a:r>
              <a:rPr lang="zh-CN" altLang="en-US" sz="2400" dirty="0">
                <a:solidFill>
                  <a:srgbClr val="C00000"/>
                </a:solidFill>
              </a:rPr>
              <a:t>本地局域网</a:t>
            </a:r>
            <a:r>
              <a:rPr lang="en-US" altLang="zh-CN" sz="2400" dirty="0">
                <a:solidFill>
                  <a:srgbClr val="C00000"/>
                </a:solidFill>
              </a:rPr>
              <a:t>LAN</a:t>
            </a:r>
          </a:p>
          <a:p>
            <a:pPr lvl="1"/>
            <a:r>
              <a:rPr lang="zh-CN" altLang="en-US" sz="2000" dirty="0">
                <a:solidFill>
                  <a:srgbClr val="C00000"/>
                </a:solidFill>
              </a:rPr>
              <a:t>编址和</a:t>
            </a:r>
            <a:r>
              <a:rPr lang="en-US" altLang="zh-CN" sz="2000" dirty="0">
                <a:solidFill>
                  <a:srgbClr val="C00000"/>
                </a:solidFill>
              </a:rPr>
              <a:t>ARP</a:t>
            </a:r>
          </a:p>
          <a:p>
            <a:pPr lvl="1"/>
            <a:r>
              <a:rPr lang="zh-CN" altLang="en-US" sz="2000" dirty="0"/>
              <a:t>以太网</a:t>
            </a:r>
            <a:endParaRPr lang="en-US" altLang="zh-CN" sz="2000" dirty="0"/>
          </a:p>
          <a:p>
            <a:pPr lvl="1"/>
            <a:r>
              <a:rPr lang="zh-CN" altLang="en-US" sz="2000" dirty="0"/>
              <a:t>交换机</a:t>
            </a:r>
            <a:endParaRPr lang="en-US" altLang="zh-CN" sz="2000" dirty="0"/>
          </a:p>
          <a:p>
            <a:pPr lvl="1"/>
            <a:r>
              <a:rPr lang="zh-CN" altLang="en-US" sz="2000" dirty="0"/>
              <a:t>虚拟局域网</a:t>
            </a:r>
            <a:r>
              <a:rPr lang="en-US" altLang="zh-CN" sz="2000" dirty="0"/>
              <a:t>VLAN</a:t>
            </a:r>
          </a:p>
          <a:p>
            <a:r>
              <a:rPr lang="en-US" altLang="zh-CN" sz="2400" dirty="0"/>
              <a:t>6.5 </a:t>
            </a:r>
            <a:r>
              <a:rPr lang="zh-CN" altLang="en-US" sz="2400" dirty="0"/>
              <a:t>链路虚拟化：</a:t>
            </a:r>
            <a:r>
              <a:rPr lang="en-US" altLang="zh-CN" sz="2400" dirty="0"/>
              <a:t>MPLS</a:t>
            </a:r>
            <a:r>
              <a:rPr lang="zh-CN" altLang="en-US" sz="2400" dirty="0"/>
              <a:t>协议</a:t>
            </a:r>
            <a:endParaRPr lang="en-US" altLang="zh-CN" sz="2400" dirty="0"/>
          </a:p>
          <a:p>
            <a:r>
              <a:rPr lang="en-US" altLang="zh-CN" sz="2400" strike="sngStrike" dirty="0"/>
              <a:t>6.6 </a:t>
            </a:r>
            <a:r>
              <a:rPr lang="zh-CN" altLang="en-US" sz="2400" strike="sngStrike" dirty="0"/>
              <a:t>数据中心网络</a:t>
            </a:r>
            <a:endParaRPr lang="en-US" altLang="zh-CN" sz="2400" strike="sngStrike" dirty="0"/>
          </a:p>
          <a:p>
            <a:r>
              <a:rPr lang="en-US" altLang="zh-CN" sz="2400" dirty="0"/>
              <a:t>6.7 </a:t>
            </a:r>
            <a:r>
              <a:rPr lang="zh-CN" altLang="en-US" sz="2400" dirty="0"/>
              <a:t>串联</a:t>
            </a:r>
            <a:r>
              <a:rPr lang="en-US" altLang="zh-CN" sz="2400" dirty="0"/>
              <a:t>2-5</a:t>
            </a:r>
            <a:r>
              <a:rPr lang="zh-CN" altLang="en-US" sz="2400" dirty="0"/>
              <a:t>层</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39</a:t>
            </a:fld>
            <a:endParaRPr lang="zh-CN" altLang="en-US"/>
          </a:p>
        </p:txBody>
      </p:sp>
    </p:spTree>
    <p:extLst>
      <p:ext uri="{BB962C8B-B14F-4D97-AF65-F5344CB8AC3E}">
        <p14:creationId xmlns:p14="http://schemas.microsoft.com/office/powerpoint/2010/main" val="222084995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C4D821-51F3-4DE1-965A-3EB80495F2A9}"/>
              </a:ext>
            </a:extLst>
          </p:cNvPr>
          <p:cNvSpPr>
            <a:spLocks noGrp="1"/>
          </p:cNvSpPr>
          <p:nvPr>
            <p:ph type="title"/>
          </p:nvPr>
        </p:nvSpPr>
        <p:spPr/>
        <p:txBody>
          <a:bodyPr/>
          <a:lstStyle/>
          <a:p>
            <a:r>
              <a:rPr lang="zh-CN" altLang="en-US" dirty="0"/>
              <a:t>链路层</a:t>
            </a:r>
          </a:p>
        </p:txBody>
      </p:sp>
      <p:sp>
        <p:nvSpPr>
          <p:cNvPr id="4" name="灯片编号占位符 3">
            <a:extLst>
              <a:ext uri="{FF2B5EF4-FFF2-40B4-BE49-F238E27FC236}">
                <a16:creationId xmlns:a16="http://schemas.microsoft.com/office/drawing/2014/main" id="{74817549-1FEF-4714-843E-ABFB8E6C5603}"/>
              </a:ext>
            </a:extLst>
          </p:cNvPr>
          <p:cNvSpPr>
            <a:spLocks noGrp="1"/>
          </p:cNvSpPr>
          <p:nvPr>
            <p:ph type="sldNum" sz="quarter" idx="12"/>
          </p:nvPr>
        </p:nvSpPr>
        <p:spPr/>
        <p:txBody>
          <a:bodyPr/>
          <a:lstStyle/>
          <a:p>
            <a:fld id="{E3FA5FAF-8A25-4B6E-94B7-5CA30A873E9A}" type="slidenum">
              <a:rPr lang="zh-CN" altLang="en-US" smtClean="0"/>
              <a:pPr/>
              <a:t>4</a:t>
            </a:fld>
            <a:endParaRPr lang="zh-CN" altLang="en-US"/>
          </a:p>
        </p:txBody>
      </p:sp>
      <p:sp>
        <p:nvSpPr>
          <p:cNvPr id="5" name="Rectangle 3">
            <a:extLst>
              <a:ext uri="{FF2B5EF4-FFF2-40B4-BE49-F238E27FC236}">
                <a16:creationId xmlns:a16="http://schemas.microsoft.com/office/drawing/2014/main" id="{1C9656FC-0C25-4173-B2C8-E96A765947AF}"/>
              </a:ext>
            </a:extLst>
          </p:cNvPr>
          <p:cNvSpPr txBox="1">
            <a:spLocks noChangeArrowheads="1"/>
          </p:cNvSpPr>
          <p:nvPr/>
        </p:nvSpPr>
        <p:spPr bwMode="auto">
          <a:xfrm>
            <a:off x="322263" y="1733128"/>
            <a:ext cx="4151312"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defRPr/>
            </a:pPr>
            <a:r>
              <a:rPr lang="zh-CN" altLang="en-US" sz="2800" kern="0" dirty="0">
                <a:latin typeface="Gill Sans MT" charset="0"/>
              </a:rPr>
              <a:t>不同类型的链路使用不同的协议传输数据包</a:t>
            </a:r>
            <a:r>
              <a:rPr lang="en-US" sz="2800" kern="0" dirty="0">
                <a:latin typeface="Gill Sans MT" charset="0"/>
              </a:rPr>
              <a:t>:</a:t>
            </a:r>
          </a:p>
          <a:p>
            <a:pPr lvl="1">
              <a:defRPr/>
            </a:pPr>
            <a:r>
              <a:rPr lang="zh-CN" altLang="en-US" sz="2400" kern="0" dirty="0">
                <a:latin typeface="Gill Sans MT" charset="0"/>
              </a:rPr>
              <a:t>例如，第一段链路以太网、后续链路帧中继、最后一段</a:t>
            </a:r>
            <a:r>
              <a:rPr lang="en-US" altLang="zh-CN" sz="2400" kern="0" dirty="0">
                <a:latin typeface="Gill Sans MT" charset="0"/>
              </a:rPr>
              <a:t>802.11</a:t>
            </a:r>
            <a:endParaRPr lang="en-US" sz="2400" kern="0" dirty="0">
              <a:latin typeface="Gill Sans MT" charset="0"/>
            </a:endParaRPr>
          </a:p>
          <a:p>
            <a:pPr>
              <a:defRPr/>
            </a:pPr>
            <a:r>
              <a:rPr lang="zh-CN" altLang="en-US" sz="2800" kern="0" dirty="0">
                <a:latin typeface="Gill Sans MT" charset="0"/>
              </a:rPr>
              <a:t>不同的链路层协议提供不同的服务</a:t>
            </a:r>
            <a:endParaRPr lang="en-US" sz="2800" kern="0" dirty="0">
              <a:latin typeface="Gill Sans MT" charset="0"/>
            </a:endParaRPr>
          </a:p>
          <a:p>
            <a:pPr lvl="1">
              <a:defRPr/>
            </a:pPr>
            <a:r>
              <a:rPr lang="zh-CN" altLang="en-US" sz="2400" kern="0" dirty="0">
                <a:latin typeface="Gill Sans MT" charset="0"/>
              </a:rPr>
              <a:t>例如，一些协议确保可靠传输，另一些不行</a:t>
            </a:r>
            <a:endParaRPr lang="en-US" sz="2400" kern="0" dirty="0">
              <a:latin typeface="Gill Sans MT" charset="0"/>
            </a:endParaRPr>
          </a:p>
        </p:txBody>
      </p:sp>
      <p:sp>
        <p:nvSpPr>
          <p:cNvPr id="6" name="Rectangle 4">
            <a:extLst>
              <a:ext uri="{FF2B5EF4-FFF2-40B4-BE49-F238E27FC236}">
                <a16:creationId xmlns:a16="http://schemas.microsoft.com/office/drawing/2014/main" id="{8F0DD1C6-D822-475E-BB78-DDB6644D32A9}"/>
              </a:ext>
            </a:extLst>
          </p:cNvPr>
          <p:cNvSpPr txBox="1">
            <a:spLocks noChangeArrowheads="1"/>
          </p:cNvSpPr>
          <p:nvPr/>
        </p:nvSpPr>
        <p:spPr>
          <a:xfrm>
            <a:off x="4618038" y="1664865"/>
            <a:ext cx="4187825" cy="4648200"/>
          </a:xfrm>
          <a:prstGeom prst="rect">
            <a:avLst/>
          </a:prstGeom>
          <a:solidFill>
            <a:schemeClr val="bg1"/>
          </a:solidFill>
        </p:spPr>
        <p:txBody>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buFont typeface="Wingdings" charset="0"/>
              <a:buNone/>
              <a:defRPr/>
            </a:pPr>
            <a:r>
              <a:rPr lang="zh-CN" altLang="en-US" sz="2800" kern="0" dirty="0">
                <a:solidFill>
                  <a:srgbClr val="CC0000"/>
                </a:solidFill>
                <a:latin typeface="Gill Sans MT" charset="0"/>
              </a:rPr>
              <a:t>类比：旅行交通</a:t>
            </a:r>
            <a:endParaRPr lang="en-US" sz="2800" kern="0" dirty="0">
              <a:solidFill>
                <a:srgbClr val="CC0000"/>
              </a:solidFill>
              <a:latin typeface="Gill Sans MT" charset="0"/>
            </a:endParaRPr>
          </a:p>
          <a:p>
            <a:pPr>
              <a:defRPr/>
            </a:pPr>
            <a:r>
              <a:rPr lang="zh-CN" altLang="en-US" sz="2400" kern="0" dirty="0">
                <a:latin typeface="Gill Sans MT" charset="0"/>
              </a:rPr>
              <a:t>从合肥到北京</a:t>
            </a:r>
            <a:endParaRPr lang="en-US" sz="2400" kern="0" dirty="0">
              <a:latin typeface="Gill Sans MT" charset="0"/>
            </a:endParaRPr>
          </a:p>
          <a:p>
            <a:pPr lvl="1">
              <a:defRPr/>
            </a:pPr>
            <a:r>
              <a:rPr lang="zh-CN" altLang="en-US" sz="2000" kern="0" dirty="0">
                <a:latin typeface="Gill Sans MT" charset="0"/>
              </a:rPr>
              <a:t>出租车：</a:t>
            </a:r>
            <a:r>
              <a:rPr lang="en-US" altLang="zh-CN" sz="2000" kern="0" dirty="0">
                <a:latin typeface="Gill Sans MT" charset="0"/>
              </a:rPr>
              <a:t>USTC</a:t>
            </a:r>
            <a:r>
              <a:rPr lang="zh-CN" altLang="en-US" sz="2000" kern="0" dirty="0">
                <a:latin typeface="Gill Sans MT" charset="0"/>
              </a:rPr>
              <a:t>到新桥机场</a:t>
            </a:r>
            <a:endParaRPr lang="en-US" sz="2000" kern="0" dirty="0">
              <a:latin typeface="Gill Sans MT" charset="0"/>
            </a:endParaRPr>
          </a:p>
          <a:p>
            <a:pPr lvl="1">
              <a:defRPr/>
            </a:pPr>
            <a:r>
              <a:rPr lang="zh-CN" altLang="en-US" sz="2000" kern="0" dirty="0">
                <a:latin typeface="Gill Sans MT" charset="0"/>
              </a:rPr>
              <a:t>飞机：新桥机场到大兴机场</a:t>
            </a:r>
            <a:endParaRPr lang="en-US" sz="2000" kern="0" dirty="0">
              <a:latin typeface="Gill Sans MT" charset="0"/>
            </a:endParaRPr>
          </a:p>
          <a:p>
            <a:pPr lvl="1">
              <a:defRPr/>
            </a:pPr>
            <a:r>
              <a:rPr lang="zh-CN" altLang="en-US" sz="2000" kern="0" dirty="0">
                <a:latin typeface="Gill Sans MT" charset="0"/>
              </a:rPr>
              <a:t>地铁：大兴机场到</a:t>
            </a:r>
            <a:r>
              <a:rPr lang="en-US" altLang="zh-CN" sz="2000" kern="0" dirty="0">
                <a:latin typeface="Gill Sans MT" charset="0"/>
              </a:rPr>
              <a:t>CAS</a:t>
            </a:r>
            <a:endParaRPr lang="en-US" sz="2000" kern="0" dirty="0">
              <a:latin typeface="Gill Sans MT" charset="0"/>
            </a:endParaRPr>
          </a:p>
          <a:p>
            <a:pPr>
              <a:defRPr/>
            </a:pPr>
            <a:r>
              <a:rPr lang="zh-CN" altLang="en-US" sz="2400" kern="0" dirty="0">
                <a:latin typeface="Gill Sans MT" charset="0"/>
              </a:rPr>
              <a:t>游客</a:t>
            </a:r>
            <a:r>
              <a:rPr lang="en-US" sz="2400" kern="0" dirty="0">
                <a:latin typeface="Gill Sans MT" charset="0"/>
              </a:rPr>
              <a:t> = </a:t>
            </a:r>
            <a:r>
              <a:rPr lang="zh-CN" altLang="en-US" sz="2400" kern="0" dirty="0">
                <a:solidFill>
                  <a:srgbClr val="CC0000"/>
                </a:solidFill>
                <a:latin typeface="Gill Sans MT" charset="0"/>
              </a:rPr>
              <a:t>数据包</a:t>
            </a:r>
            <a:endParaRPr lang="en-US" sz="2400" kern="0" dirty="0">
              <a:solidFill>
                <a:srgbClr val="CC0000"/>
              </a:solidFill>
              <a:latin typeface="Gill Sans MT" charset="0"/>
            </a:endParaRPr>
          </a:p>
          <a:p>
            <a:pPr>
              <a:defRPr/>
            </a:pPr>
            <a:r>
              <a:rPr lang="zh-CN" altLang="en-US" sz="2400" kern="0" dirty="0">
                <a:latin typeface="Gill Sans MT" charset="0"/>
              </a:rPr>
              <a:t>旅行路段</a:t>
            </a:r>
            <a:r>
              <a:rPr lang="en-US" sz="2400" kern="0" dirty="0">
                <a:latin typeface="Gill Sans MT" charset="0"/>
              </a:rPr>
              <a:t> = </a:t>
            </a:r>
            <a:r>
              <a:rPr lang="zh-CN" altLang="en-US" sz="2400" kern="0" dirty="0">
                <a:solidFill>
                  <a:srgbClr val="CC0000"/>
                </a:solidFill>
                <a:latin typeface="Gill Sans MT" charset="0"/>
              </a:rPr>
              <a:t>通信链路</a:t>
            </a:r>
            <a:endParaRPr lang="en-US" sz="2400" kern="0" dirty="0">
              <a:solidFill>
                <a:srgbClr val="CC0000"/>
              </a:solidFill>
              <a:latin typeface="Gill Sans MT" charset="0"/>
            </a:endParaRPr>
          </a:p>
          <a:p>
            <a:pPr>
              <a:defRPr/>
            </a:pPr>
            <a:r>
              <a:rPr lang="zh-CN" altLang="en-US" sz="2400" kern="0" dirty="0">
                <a:latin typeface="Gill Sans MT" charset="0"/>
              </a:rPr>
              <a:t>交通方式</a:t>
            </a:r>
            <a:r>
              <a:rPr lang="en-US" sz="2400" kern="0" dirty="0">
                <a:latin typeface="Gill Sans MT" charset="0"/>
              </a:rPr>
              <a:t> = </a:t>
            </a:r>
            <a:r>
              <a:rPr lang="zh-CN" altLang="en-US" sz="2400" kern="0" dirty="0">
                <a:solidFill>
                  <a:srgbClr val="CC0000"/>
                </a:solidFill>
                <a:latin typeface="Gill Sans MT" charset="0"/>
              </a:rPr>
              <a:t>链路层协议</a:t>
            </a:r>
            <a:endParaRPr lang="en-US" sz="2400" kern="0" dirty="0">
              <a:solidFill>
                <a:srgbClr val="CC0000"/>
              </a:solidFill>
              <a:latin typeface="Gill Sans MT" charset="0"/>
            </a:endParaRPr>
          </a:p>
          <a:p>
            <a:pPr>
              <a:defRPr/>
            </a:pPr>
            <a:r>
              <a:rPr lang="zh-CN" altLang="en-US" sz="2400" kern="0" dirty="0">
                <a:latin typeface="Gill Sans MT" charset="0"/>
              </a:rPr>
              <a:t>旅行社</a:t>
            </a:r>
            <a:r>
              <a:rPr lang="en-US" sz="2400" kern="0" dirty="0">
                <a:latin typeface="Gill Sans MT" charset="0"/>
              </a:rPr>
              <a:t> = </a:t>
            </a:r>
            <a:r>
              <a:rPr lang="zh-CN" altLang="en-US" sz="2400" kern="0" dirty="0">
                <a:solidFill>
                  <a:srgbClr val="CC0000"/>
                </a:solidFill>
                <a:latin typeface="Gill Sans MT" charset="0"/>
              </a:rPr>
              <a:t>路由算法</a:t>
            </a:r>
            <a:endParaRPr lang="en-US" sz="2400" kern="0" dirty="0">
              <a:solidFill>
                <a:srgbClr val="CC0000"/>
              </a:solidFill>
              <a:latin typeface="Gill Sans MT" charset="0"/>
            </a:endParaRPr>
          </a:p>
          <a:p>
            <a:pPr lvl="1">
              <a:defRPr/>
            </a:pPr>
            <a:endParaRPr lang="en-US" sz="2000" kern="0" dirty="0">
              <a:solidFill>
                <a:srgbClr val="CC0000"/>
              </a:solidFill>
              <a:latin typeface="Gill Sans MT" charset="0"/>
            </a:endParaRPr>
          </a:p>
        </p:txBody>
      </p:sp>
    </p:spTree>
    <p:extLst>
      <p:ext uri="{BB962C8B-B14F-4D97-AF65-F5344CB8AC3E}">
        <p14:creationId xmlns:p14="http://schemas.microsoft.com/office/powerpoint/2010/main" val="376308554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8F951F-5260-4BD2-81A8-D2D651DC15E3}"/>
              </a:ext>
            </a:extLst>
          </p:cNvPr>
          <p:cNvSpPr>
            <a:spLocks noGrp="1"/>
          </p:cNvSpPr>
          <p:nvPr>
            <p:ph type="title"/>
          </p:nvPr>
        </p:nvSpPr>
        <p:spPr/>
        <p:txBody>
          <a:bodyPr/>
          <a:lstStyle/>
          <a:p>
            <a:r>
              <a:rPr lang="en-US" altLang="zh-CN" dirty="0"/>
              <a:t>MAC</a:t>
            </a:r>
            <a:r>
              <a:rPr lang="zh-CN" altLang="en-US" dirty="0"/>
              <a:t>地址和</a:t>
            </a:r>
            <a:r>
              <a:rPr lang="en-US" altLang="zh-CN" dirty="0"/>
              <a:t>ARP</a:t>
            </a:r>
            <a:endParaRPr lang="zh-CN" altLang="en-US" dirty="0"/>
          </a:p>
        </p:txBody>
      </p:sp>
      <p:sp>
        <p:nvSpPr>
          <p:cNvPr id="4" name="灯片编号占位符 3">
            <a:extLst>
              <a:ext uri="{FF2B5EF4-FFF2-40B4-BE49-F238E27FC236}">
                <a16:creationId xmlns:a16="http://schemas.microsoft.com/office/drawing/2014/main" id="{03C5ADBE-58F5-467D-BB7D-5DA4CBA5C659}"/>
              </a:ext>
            </a:extLst>
          </p:cNvPr>
          <p:cNvSpPr>
            <a:spLocks noGrp="1"/>
          </p:cNvSpPr>
          <p:nvPr>
            <p:ph type="sldNum" sz="quarter" idx="12"/>
          </p:nvPr>
        </p:nvSpPr>
        <p:spPr/>
        <p:txBody>
          <a:bodyPr/>
          <a:lstStyle/>
          <a:p>
            <a:fld id="{E3FA5FAF-8A25-4B6E-94B7-5CA30A873E9A}" type="slidenum">
              <a:rPr lang="zh-CN" altLang="en-US" smtClean="0"/>
              <a:pPr/>
              <a:t>40</a:t>
            </a:fld>
            <a:endParaRPr lang="zh-CN" altLang="en-US"/>
          </a:p>
        </p:txBody>
      </p:sp>
      <p:sp>
        <p:nvSpPr>
          <p:cNvPr id="5" name="Rectangle 3">
            <a:extLst>
              <a:ext uri="{FF2B5EF4-FFF2-40B4-BE49-F238E27FC236}">
                <a16:creationId xmlns:a16="http://schemas.microsoft.com/office/drawing/2014/main" id="{C7D0413F-FCE4-4EE7-BD23-5A81CFE323FB}"/>
              </a:ext>
            </a:extLst>
          </p:cNvPr>
          <p:cNvSpPr>
            <a:spLocks noGrp="1" noChangeArrowheads="1"/>
          </p:cNvSpPr>
          <p:nvPr>
            <p:ph idx="1"/>
          </p:nvPr>
        </p:nvSpPr>
        <p:spPr>
          <a:xfrm>
            <a:off x="250825" y="1844675"/>
            <a:ext cx="8704263" cy="4287838"/>
          </a:xfrm>
        </p:spPr>
        <p:txBody>
          <a:bodyPr/>
          <a:lstStyle/>
          <a:p>
            <a:pPr>
              <a:defRPr/>
            </a:pPr>
            <a:r>
              <a:rPr lang="en-US" sz="2800" dirty="0">
                <a:latin typeface="Gill Sans MT" charset="0"/>
                <a:cs typeface="+mn-cs"/>
              </a:rPr>
              <a:t>32-</a:t>
            </a:r>
            <a:r>
              <a:rPr lang="zh-CN" altLang="en-US" sz="2800" dirty="0">
                <a:latin typeface="Gill Sans MT" charset="0"/>
                <a:cs typeface="+mn-cs"/>
              </a:rPr>
              <a:t>比特</a:t>
            </a:r>
            <a:r>
              <a:rPr lang="en-US" altLang="zh-CN" sz="2800" dirty="0">
                <a:latin typeface="Gill Sans MT" charset="0"/>
                <a:cs typeface="+mn-cs"/>
              </a:rPr>
              <a:t>IP</a:t>
            </a:r>
            <a:r>
              <a:rPr lang="zh-CN" altLang="en-US" sz="2800" dirty="0">
                <a:latin typeface="Gill Sans MT" charset="0"/>
                <a:cs typeface="+mn-cs"/>
              </a:rPr>
              <a:t>地址</a:t>
            </a:r>
            <a:r>
              <a:rPr lang="en-US" sz="2800" dirty="0">
                <a:latin typeface="Gill Sans MT" charset="0"/>
                <a:cs typeface="+mn-cs"/>
              </a:rPr>
              <a:t>: </a:t>
            </a:r>
          </a:p>
          <a:p>
            <a:pPr lvl="1">
              <a:defRPr/>
            </a:pPr>
            <a:r>
              <a:rPr lang="zh-CN" altLang="en-US" sz="2400" dirty="0">
                <a:latin typeface="Gill Sans MT" charset="0"/>
              </a:rPr>
              <a:t>接口的网络层地址</a:t>
            </a:r>
            <a:endParaRPr lang="en-US" sz="2400" dirty="0">
              <a:latin typeface="Gill Sans MT" charset="0"/>
            </a:endParaRPr>
          </a:p>
          <a:p>
            <a:pPr lvl="1">
              <a:defRPr/>
            </a:pPr>
            <a:r>
              <a:rPr lang="zh-CN" altLang="en-US" sz="2400" dirty="0">
                <a:latin typeface="Gill Sans MT" charset="0"/>
              </a:rPr>
              <a:t>用于第三层转发</a:t>
            </a:r>
            <a:endParaRPr lang="en-US" sz="2400" dirty="0">
              <a:latin typeface="Gill Sans MT" charset="0"/>
            </a:endParaRPr>
          </a:p>
          <a:p>
            <a:pPr>
              <a:defRPr/>
            </a:pPr>
            <a:r>
              <a:rPr lang="en-US" sz="2800" dirty="0">
                <a:latin typeface="Gill Sans MT" charset="0"/>
                <a:cs typeface="+mn-cs"/>
              </a:rPr>
              <a:t>MAC (</a:t>
            </a:r>
            <a:r>
              <a:rPr lang="zh-CN" altLang="en-US" sz="2800" dirty="0">
                <a:latin typeface="Gill Sans MT" charset="0"/>
                <a:cs typeface="+mn-cs"/>
              </a:rPr>
              <a:t>或</a:t>
            </a:r>
            <a:r>
              <a:rPr lang="en-US" sz="2800" dirty="0">
                <a:latin typeface="Gill Sans MT" charset="0"/>
                <a:cs typeface="+mn-cs"/>
              </a:rPr>
              <a:t> LAN </a:t>
            </a:r>
            <a:r>
              <a:rPr lang="zh-CN" altLang="en-US" sz="2800" dirty="0">
                <a:latin typeface="Gill Sans MT" charset="0"/>
                <a:cs typeface="+mn-cs"/>
              </a:rPr>
              <a:t>或 物理 或 以太网</a:t>
            </a:r>
            <a:r>
              <a:rPr lang="en-US" sz="2800" dirty="0">
                <a:latin typeface="Gill Sans MT" charset="0"/>
                <a:cs typeface="+mn-cs"/>
              </a:rPr>
              <a:t>) </a:t>
            </a:r>
            <a:r>
              <a:rPr lang="zh-CN" altLang="en-US" sz="2800" dirty="0">
                <a:latin typeface="Gill Sans MT" charset="0"/>
                <a:cs typeface="+mn-cs"/>
              </a:rPr>
              <a:t>地址</a:t>
            </a:r>
            <a:r>
              <a:rPr lang="en-US" sz="2800" dirty="0">
                <a:latin typeface="Gill Sans MT" charset="0"/>
                <a:cs typeface="+mn-cs"/>
              </a:rPr>
              <a:t>:</a:t>
            </a:r>
            <a:r>
              <a:rPr lang="en-US" sz="2800" dirty="0">
                <a:solidFill>
                  <a:srgbClr val="FF0000"/>
                </a:solidFill>
                <a:latin typeface="Gill Sans MT" charset="0"/>
                <a:cs typeface="+mn-cs"/>
              </a:rPr>
              <a:t> </a:t>
            </a:r>
          </a:p>
          <a:p>
            <a:pPr lvl="1">
              <a:defRPr/>
            </a:pPr>
            <a:r>
              <a:rPr lang="zh-CN" altLang="en-US" sz="2400" dirty="0">
                <a:latin typeface="Gill Sans MT" charset="0"/>
              </a:rPr>
              <a:t>功能：</a:t>
            </a:r>
            <a:r>
              <a:rPr lang="zh-CN" altLang="en-US" sz="2400" dirty="0">
                <a:solidFill>
                  <a:srgbClr val="C00000"/>
                </a:solidFill>
                <a:latin typeface="Gill Sans MT" charset="0"/>
              </a:rPr>
              <a:t>用于将帧从一个接口转移到物理相连的另一个接口，接口在同一子网中</a:t>
            </a:r>
            <a:endParaRPr lang="en-US" sz="2400" dirty="0">
              <a:solidFill>
                <a:srgbClr val="CC0000"/>
              </a:solidFill>
              <a:latin typeface="Gill Sans MT" charset="0"/>
            </a:endParaRPr>
          </a:p>
          <a:p>
            <a:pPr lvl="1">
              <a:lnSpc>
                <a:spcPct val="90000"/>
              </a:lnSpc>
              <a:defRPr/>
            </a:pPr>
            <a:r>
              <a:rPr lang="en-US" sz="2400" dirty="0">
                <a:latin typeface="Gill Sans MT" charset="0"/>
              </a:rPr>
              <a:t>48 bit MAC</a:t>
            </a:r>
            <a:r>
              <a:rPr lang="zh-CN" altLang="en-US" sz="2400" dirty="0">
                <a:latin typeface="Gill Sans MT" charset="0"/>
              </a:rPr>
              <a:t>地址，烧入网卡</a:t>
            </a:r>
            <a:r>
              <a:rPr lang="en-US" altLang="zh-CN" sz="2400" dirty="0">
                <a:latin typeface="Gill Sans MT" charset="0"/>
              </a:rPr>
              <a:t>ROM</a:t>
            </a:r>
            <a:r>
              <a:rPr lang="zh-CN" altLang="en-US" sz="2400" dirty="0">
                <a:latin typeface="Gill Sans MT" charset="0"/>
              </a:rPr>
              <a:t>，有时候也可以软件配置</a:t>
            </a:r>
            <a:endParaRPr lang="en-US" altLang="zh-CN" sz="2400" dirty="0">
              <a:latin typeface="Gill Sans MT" charset="0"/>
            </a:endParaRPr>
          </a:p>
          <a:p>
            <a:pPr lvl="1">
              <a:lnSpc>
                <a:spcPct val="90000"/>
              </a:lnSpc>
              <a:defRPr/>
            </a:pPr>
            <a:r>
              <a:rPr lang="zh-CN" altLang="en-US" sz="2400" dirty="0">
                <a:latin typeface="Gill Sans MT" charset="0"/>
              </a:rPr>
              <a:t>例如：</a:t>
            </a:r>
            <a:r>
              <a:rPr lang="en-US" sz="2400" dirty="0">
                <a:latin typeface="Gill Sans MT" charset="0"/>
              </a:rPr>
              <a:t>1A-2F-BB-76-09-AD</a:t>
            </a:r>
          </a:p>
          <a:p>
            <a:pPr lvl="1">
              <a:lnSpc>
                <a:spcPct val="90000"/>
              </a:lnSpc>
              <a:defRPr/>
            </a:pPr>
            <a:endParaRPr lang="en-US" sz="2400" dirty="0">
              <a:latin typeface="Gill Sans MT" charset="0"/>
            </a:endParaRPr>
          </a:p>
        </p:txBody>
      </p:sp>
      <p:sp>
        <p:nvSpPr>
          <p:cNvPr id="6" name="Text Box 6">
            <a:extLst>
              <a:ext uri="{FF2B5EF4-FFF2-40B4-BE49-F238E27FC236}">
                <a16:creationId xmlns:a16="http://schemas.microsoft.com/office/drawing/2014/main" id="{361A97A6-A9C1-421D-9957-F43845B9A1B4}"/>
              </a:ext>
            </a:extLst>
          </p:cNvPr>
          <p:cNvSpPr txBox="1">
            <a:spLocks noChangeArrowheads="1"/>
          </p:cNvSpPr>
          <p:nvPr/>
        </p:nvSpPr>
        <p:spPr bwMode="auto">
          <a:xfrm>
            <a:off x="1495680" y="5591175"/>
            <a:ext cx="2377575"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zh-CN" altLang="en-US" i="0" dirty="0">
                <a:solidFill>
                  <a:srgbClr val="000099"/>
                </a:solidFill>
                <a:latin typeface="+mn-ea"/>
                <a:ea typeface="+mn-ea"/>
                <a:cs typeface="+mn-cs"/>
              </a:rPr>
              <a:t>十六进制表示</a:t>
            </a:r>
            <a:endParaRPr lang="en-US" i="0" dirty="0">
              <a:solidFill>
                <a:srgbClr val="000099"/>
              </a:solidFill>
              <a:latin typeface="+mn-ea"/>
              <a:ea typeface="+mn-ea"/>
              <a:cs typeface="+mn-cs"/>
            </a:endParaRPr>
          </a:p>
          <a:p>
            <a:pPr algn="ctr">
              <a:defRPr/>
            </a:pPr>
            <a:r>
              <a:rPr lang="en-US" i="0" dirty="0">
                <a:solidFill>
                  <a:srgbClr val="000099"/>
                </a:solidFill>
                <a:latin typeface="+mn-ea"/>
                <a:ea typeface="+mn-ea"/>
                <a:cs typeface="+mn-cs"/>
              </a:rPr>
              <a:t>(</a:t>
            </a:r>
            <a:r>
              <a:rPr lang="zh-CN" altLang="en-US" i="0" dirty="0">
                <a:solidFill>
                  <a:srgbClr val="000099"/>
                </a:solidFill>
                <a:latin typeface="+mn-ea"/>
                <a:ea typeface="+mn-ea"/>
                <a:cs typeface="+mn-cs"/>
              </a:rPr>
              <a:t>每个字符代表</a:t>
            </a:r>
            <a:r>
              <a:rPr lang="en-US" altLang="zh-CN" i="0" dirty="0">
                <a:solidFill>
                  <a:srgbClr val="000099"/>
                </a:solidFill>
                <a:latin typeface="+mn-ea"/>
                <a:ea typeface="+mn-ea"/>
              </a:rPr>
              <a:t>4</a:t>
            </a:r>
            <a:r>
              <a:rPr lang="zh-CN" altLang="en-US" i="0" dirty="0">
                <a:solidFill>
                  <a:srgbClr val="000099"/>
                </a:solidFill>
                <a:latin typeface="+mn-ea"/>
                <a:ea typeface="+mn-ea"/>
              </a:rPr>
              <a:t>比特</a:t>
            </a:r>
            <a:r>
              <a:rPr lang="en-US" i="0" dirty="0">
                <a:solidFill>
                  <a:srgbClr val="000099"/>
                </a:solidFill>
                <a:latin typeface="+mn-ea"/>
                <a:ea typeface="+mn-ea"/>
                <a:cs typeface="+mn-cs"/>
              </a:rPr>
              <a:t>)</a:t>
            </a:r>
          </a:p>
        </p:txBody>
      </p:sp>
      <p:sp>
        <p:nvSpPr>
          <p:cNvPr id="7" name="Line 7">
            <a:extLst>
              <a:ext uri="{FF2B5EF4-FFF2-40B4-BE49-F238E27FC236}">
                <a16:creationId xmlns:a16="http://schemas.microsoft.com/office/drawing/2014/main" id="{90593E60-A847-4C33-A6F8-54AAA81490E5}"/>
              </a:ext>
            </a:extLst>
          </p:cNvPr>
          <p:cNvSpPr>
            <a:spLocks noChangeShapeType="1"/>
          </p:cNvSpPr>
          <p:nvPr/>
        </p:nvSpPr>
        <p:spPr bwMode="auto">
          <a:xfrm flipV="1">
            <a:off x="2116138" y="5326063"/>
            <a:ext cx="188912" cy="330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Tree>
    <p:extLst>
      <p:ext uri="{BB962C8B-B14F-4D97-AF65-F5344CB8AC3E}">
        <p14:creationId xmlns:p14="http://schemas.microsoft.com/office/powerpoint/2010/main" val="249786044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E7C088-9D29-4FA9-8A19-C91F0BDC3725}"/>
              </a:ext>
            </a:extLst>
          </p:cNvPr>
          <p:cNvSpPr>
            <a:spLocks noGrp="1"/>
          </p:cNvSpPr>
          <p:nvPr>
            <p:ph type="title"/>
          </p:nvPr>
        </p:nvSpPr>
        <p:spPr/>
        <p:txBody>
          <a:bodyPr/>
          <a:lstStyle/>
          <a:p>
            <a:r>
              <a:rPr lang="en-US" altLang="zh-CN" dirty="0"/>
              <a:t>LAN</a:t>
            </a:r>
            <a:r>
              <a:rPr lang="zh-CN" altLang="en-US" dirty="0"/>
              <a:t>地址和</a:t>
            </a:r>
            <a:r>
              <a:rPr lang="en-US" altLang="zh-CN" dirty="0"/>
              <a:t>ARP</a:t>
            </a:r>
            <a:endParaRPr lang="zh-CN" altLang="en-US" dirty="0"/>
          </a:p>
        </p:txBody>
      </p:sp>
      <p:sp>
        <p:nvSpPr>
          <p:cNvPr id="4" name="灯片编号占位符 3">
            <a:extLst>
              <a:ext uri="{FF2B5EF4-FFF2-40B4-BE49-F238E27FC236}">
                <a16:creationId xmlns:a16="http://schemas.microsoft.com/office/drawing/2014/main" id="{7EDF6926-4163-45BA-9F5F-C0403A1F7AD9}"/>
              </a:ext>
            </a:extLst>
          </p:cNvPr>
          <p:cNvSpPr>
            <a:spLocks noGrp="1"/>
          </p:cNvSpPr>
          <p:nvPr>
            <p:ph type="sldNum" sz="quarter" idx="12"/>
          </p:nvPr>
        </p:nvSpPr>
        <p:spPr/>
        <p:txBody>
          <a:bodyPr/>
          <a:lstStyle/>
          <a:p>
            <a:fld id="{E3FA5FAF-8A25-4B6E-94B7-5CA30A873E9A}" type="slidenum">
              <a:rPr lang="zh-CN" altLang="en-US" smtClean="0"/>
              <a:pPr/>
              <a:t>41</a:t>
            </a:fld>
            <a:endParaRPr lang="zh-CN" altLang="en-US"/>
          </a:p>
        </p:txBody>
      </p:sp>
      <p:sp>
        <p:nvSpPr>
          <p:cNvPr id="5" name="Text Box 4">
            <a:extLst>
              <a:ext uri="{FF2B5EF4-FFF2-40B4-BE49-F238E27FC236}">
                <a16:creationId xmlns:a16="http://schemas.microsoft.com/office/drawing/2014/main" id="{714FAEDC-75FC-426C-A155-117794D920FA}"/>
              </a:ext>
            </a:extLst>
          </p:cNvPr>
          <p:cNvSpPr txBox="1">
            <a:spLocks noChangeArrowheads="1"/>
          </p:cNvSpPr>
          <p:nvPr/>
        </p:nvSpPr>
        <p:spPr bwMode="auto">
          <a:xfrm>
            <a:off x="585788" y="1658193"/>
            <a:ext cx="5570756" cy="52322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altLang="zh-CN" sz="2800" i="0" dirty="0">
                <a:latin typeface="+mn-ea"/>
                <a:ea typeface="+mn-ea"/>
                <a:cs typeface="+mn-cs"/>
              </a:rPr>
              <a:t>LAN</a:t>
            </a:r>
            <a:r>
              <a:rPr lang="zh-CN" altLang="en-US" sz="2800" i="0" dirty="0">
                <a:latin typeface="+mn-ea"/>
                <a:ea typeface="+mn-ea"/>
                <a:cs typeface="+mn-cs"/>
              </a:rPr>
              <a:t>中每张网卡都有唯一的</a:t>
            </a:r>
            <a:r>
              <a:rPr lang="en-US" altLang="zh-CN" sz="2800" i="0" dirty="0">
                <a:latin typeface="+mn-ea"/>
                <a:ea typeface="+mn-ea"/>
                <a:cs typeface="+mn-cs"/>
              </a:rPr>
              <a:t>LAN</a:t>
            </a:r>
            <a:r>
              <a:rPr lang="zh-CN" altLang="en-US" sz="2800" i="0" dirty="0">
                <a:latin typeface="+mn-ea"/>
                <a:ea typeface="+mn-ea"/>
                <a:cs typeface="+mn-cs"/>
              </a:rPr>
              <a:t>地址</a:t>
            </a:r>
            <a:endParaRPr lang="en-US" sz="2800" i="0" dirty="0">
              <a:latin typeface="+mn-ea"/>
              <a:ea typeface="+mn-ea"/>
              <a:cs typeface="+mn-cs"/>
            </a:endParaRPr>
          </a:p>
        </p:txBody>
      </p:sp>
      <p:sp>
        <p:nvSpPr>
          <p:cNvPr id="6" name="Text Box 18">
            <a:extLst>
              <a:ext uri="{FF2B5EF4-FFF2-40B4-BE49-F238E27FC236}">
                <a16:creationId xmlns:a16="http://schemas.microsoft.com/office/drawing/2014/main" id="{9CD07A12-749A-413B-9D8E-BB134B0B640F}"/>
              </a:ext>
            </a:extLst>
          </p:cNvPr>
          <p:cNvSpPr txBox="1">
            <a:spLocks noChangeArrowheads="1"/>
          </p:cNvSpPr>
          <p:nvPr/>
        </p:nvSpPr>
        <p:spPr bwMode="auto">
          <a:xfrm>
            <a:off x="6918325" y="4239468"/>
            <a:ext cx="6463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zh-CN" altLang="en-US" i="0" dirty="0">
                <a:latin typeface="+mn-ea"/>
                <a:ea typeface="+mn-ea"/>
                <a:cs typeface="+mn-cs"/>
              </a:rPr>
              <a:t>网卡</a:t>
            </a:r>
            <a:endParaRPr lang="en-US" i="0" dirty="0">
              <a:latin typeface="+mn-ea"/>
              <a:ea typeface="+mn-ea"/>
              <a:cs typeface="+mn-cs"/>
            </a:endParaRPr>
          </a:p>
        </p:txBody>
      </p:sp>
      <p:sp>
        <p:nvSpPr>
          <p:cNvPr id="7" name="Freeform 8">
            <a:extLst>
              <a:ext uri="{FF2B5EF4-FFF2-40B4-BE49-F238E27FC236}">
                <a16:creationId xmlns:a16="http://schemas.microsoft.com/office/drawing/2014/main" id="{EBA504F8-96F6-4152-860A-BBCD78066948}"/>
              </a:ext>
            </a:extLst>
          </p:cNvPr>
          <p:cNvSpPr>
            <a:spLocks/>
          </p:cNvSpPr>
          <p:nvPr/>
        </p:nvSpPr>
        <p:spPr bwMode="auto">
          <a:xfrm>
            <a:off x="2152650" y="3610818"/>
            <a:ext cx="2046288" cy="2049462"/>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 name="Line 19">
            <a:extLst>
              <a:ext uri="{FF2B5EF4-FFF2-40B4-BE49-F238E27FC236}">
                <a16:creationId xmlns:a16="http://schemas.microsoft.com/office/drawing/2014/main" id="{7C3F6CC4-D067-4E2F-A551-EC0FB228D392}"/>
              </a:ext>
            </a:extLst>
          </p:cNvPr>
          <p:cNvSpPr>
            <a:spLocks noChangeShapeType="1"/>
          </p:cNvSpPr>
          <p:nvPr/>
        </p:nvSpPr>
        <p:spPr bwMode="auto">
          <a:xfrm>
            <a:off x="1300163" y="4288680"/>
            <a:ext cx="9017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9" name="Line 20">
            <a:extLst>
              <a:ext uri="{FF2B5EF4-FFF2-40B4-BE49-F238E27FC236}">
                <a16:creationId xmlns:a16="http://schemas.microsoft.com/office/drawing/2014/main" id="{462B7CB8-8C44-4436-A1F1-73E240B37107}"/>
              </a:ext>
            </a:extLst>
          </p:cNvPr>
          <p:cNvSpPr>
            <a:spLocks noChangeShapeType="1"/>
          </p:cNvSpPr>
          <p:nvPr/>
        </p:nvSpPr>
        <p:spPr bwMode="auto">
          <a:xfrm>
            <a:off x="3309938" y="3156793"/>
            <a:ext cx="0" cy="65563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0" name="Line 21">
            <a:extLst>
              <a:ext uri="{FF2B5EF4-FFF2-40B4-BE49-F238E27FC236}">
                <a16:creationId xmlns:a16="http://schemas.microsoft.com/office/drawing/2014/main" id="{D041C3F6-5EB0-4102-AD4B-55EF62922FC7}"/>
              </a:ext>
            </a:extLst>
          </p:cNvPr>
          <p:cNvSpPr>
            <a:spLocks noChangeShapeType="1"/>
          </p:cNvSpPr>
          <p:nvPr/>
        </p:nvSpPr>
        <p:spPr bwMode="auto">
          <a:xfrm flipH="1">
            <a:off x="4173538" y="4456955"/>
            <a:ext cx="79692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1" name="Line 22">
            <a:extLst>
              <a:ext uri="{FF2B5EF4-FFF2-40B4-BE49-F238E27FC236}">
                <a16:creationId xmlns:a16="http://schemas.microsoft.com/office/drawing/2014/main" id="{878093F5-F712-4A81-A4D8-CC177C1AA20D}"/>
              </a:ext>
            </a:extLst>
          </p:cNvPr>
          <p:cNvSpPr>
            <a:spLocks noChangeShapeType="1"/>
          </p:cNvSpPr>
          <p:nvPr/>
        </p:nvSpPr>
        <p:spPr bwMode="auto">
          <a:xfrm flipV="1">
            <a:off x="3271838" y="5461843"/>
            <a:ext cx="0" cy="4381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4" name="Line 26">
            <a:extLst>
              <a:ext uri="{FF2B5EF4-FFF2-40B4-BE49-F238E27FC236}">
                <a16:creationId xmlns:a16="http://schemas.microsoft.com/office/drawing/2014/main" id="{CFB2270B-7111-4F88-8FD5-3BD98DFA1C20}"/>
              </a:ext>
            </a:extLst>
          </p:cNvPr>
          <p:cNvSpPr>
            <a:spLocks noChangeShapeType="1"/>
          </p:cNvSpPr>
          <p:nvPr/>
        </p:nvSpPr>
        <p:spPr bwMode="auto">
          <a:xfrm flipV="1">
            <a:off x="4999038" y="4637930"/>
            <a:ext cx="0" cy="37306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5" name="Text Box 27">
            <a:extLst>
              <a:ext uri="{FF2B5EF4-FFF2-40B4-BE49-F238E27FC236}">
                <a16:creationId xmlns:a16="http://schemas.microsoft.com/office/drawing/2014/main" id="{8E3E9AF2-5064-42C2-87BE-0AAE83CCE5E4}"/>
              </a:ext>
            </a:extLst>
          </p:cNvPr>
          <p:cNvSpPr txBox="1">
            <a:spLocks noChangeArrowheads="1"/>
          </p:cNvSpPr>
          <p:nvPr/>
        </p:nvSpPr>
        <p:spPr bwMode="auto">
          <a:xfrm>
            <a:off x="4479925" y="5010993"/>
            <a:ext cx="173990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a:latin typeface="Arial" charset="0"/>
                <a:cs typeface="+mn-cs"/>
              </a:rPr>
              <a:t>58-23-D7-FA-20-B0</a:t>
            </a:r>
          </a:p>
        </p:txBody>
      </p:sp>
      <p:sp>
        <p:nvSpPr>
          <p:cNvPr id="16" name="Line 28">
            <a:extLst>
              <a:ext uri="{FF2B5EF4-FFF2-40B4-BE49-F238E27FC236}">
                <a16:creationId xmlns:a16="http://schemas.microsoft.com/office/drawing/2014/main" id="{3DBB2C22-B826-409E-AC5F-905A6E5CFBA0}"/>
              </a:ext>
            </a:extLst>
          </p:cNvPr>
          <p:cNvSpPr>
            <a:spLocks noChangeShapeType="1"/>
          </p:cNvSpPr>
          <p:nvPr/>
        </p:nvSpPr>
        <p:spPr bwMode="auto">
          <a:xfrm flipH="1">
            <a:off x="3375025" y="6015880"/>
            <a:ext cx="360363"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7" name="Text Box 29">
            <a:extLst>
              <a:ext uri="{FF2B5EF4-FFF2-40B4-BE49-F238E27FC236}">
                <a16:creationId xmlns:a16="http://schemas.microsoft.com/office/drawing/2014/main" id="{8EB02A75-173E-4FDF-98A9-BED607680299}"/>
              </a:ext>
            </a:extLst>
          </p:cNvPr>
          <p:cNvSpPr txBox="1">
            <a:spLocks noChangeArrowheads="1"/>
          </p:cNvSpPr>
          <p:nvPr/>
        </p:nvSpPr>
        <p:spPr bwMode="auto">
          <a:xfrm>
            <a:off x="3797300" y="5899993"/>
            <a:ext cx="174942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a:latin typeface="Arial" charset="0"/>
                <a:cs typeface="+mn-cs"/>
              </a:rPr>
              <a:t>0C-C4-11-6F-E3-98</a:t>
            </a:r>
          </a:p>
        </p:txBody>
      </p:sp>
      <p:sp>
        <p:nvSpPr>
          <p:cNvPr id="18" name="Line 30">
            <a:extLst>
              <a:ext uri="{FF2B5EF4-FFF2-40B4-BE49-F238E27FC236}">
                <a16:creationId xmlns:a16="http://schemas.microsoft.com/office/drawing/2014/main" id="{0477CF1F-1D91-4416-8668-787439429D44}"/>
              </a:ext>
            </a:extLst>
          </p:cNvPr>
          <p:cNvSpPr>
            <a:spLocks noChangeShapeType="1"/>
          </p:cNvSpPr>
          <p:nvPr/>
        </p:nvSpPr>
        <p:spPr bwMode="auto">
          <a:xfrm flipV="1">
            <a:off x="1236663" y="4444255"/>
            <a:ext cx="0" cy="37306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9" name="Text Box 31">
            <a:extLst>
              <a:ext uri="{FF2B5EF4-FFF2-40B4-BE49-F238E27FC236}">
                <a16:creationId xmlns:a16="http://schemas.microsoft.com/office/drawing/2014/main" id="{1A12E916-0A74-4136-A49D-434FC6A4D61B}"/>
              </a:ext>
            </a:extLst>
          </p:cNvPr>
          <p:cNvSpPr txBox="1">
            <a:spLocks noChangeArrowheads="1"/>
          </p:cNvSpPr>
          <p:nvPr/>
        </p:nvSpPr>
        <p:spPr bwMode="auto">
          <a:xfrm>
            <a:off x="319088" y="4818905"/>
            <a:ext cx="168910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a:latin typeface="Arial" charset="0"/>
                <a:cs typeface="+mn-cs"/>
              </a:rPr>
              <a:t>71-65-F7-2B-08-53</a:t>
            </a:r>
          </a:p>
        </p:txBody>
      </p:sp>
      <p:sp>
        <p:nvSpPr>
          <p:cNvPr id="20" name="Text Box 32">
            <a:extLst>
              <a:ext uri="{FF2B5EF4-FFF2-40B4-BE49-F238E27FC236}">
                <a16:creationId xmlns:a16="http://schemas.microsoft.com/office/drawing/2014/main" id="{90DCE768-4BF2-4BF3-B827-2CCB57D2B094}"/>
              </a:ext>
            </a:extLst>
          </p:cNvPr>
          <p:cNvSpPr txBox="1">
            <a:spLocks noChangeArrowheads="1"/>
          </p:cNvSpPr>
          <p:nvPr/>
        </p:nvSpPr>
        <p:spPr bwMode="auto">
          <a:xfrm>
            <a:off x="2636838" y="3969593"/>
            <a:ext cx="1492716"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latin typeface="Arial" charset="0"/>
                <a:cs typeface="+mn-cs"/>
              </a:rPr>
              <a:t>   LAN</a:t>
            </a:r>
          </a:p>
          <a:p>
            <a:pPr>
              <a:defRPr/>
            </a:pPr>
            <a:r>
              <a:rPr lang="en-US" i="0" dirty="0">
                <a:latin typeface="Arial" charset="0"/>
                <a:cs typeface="+mn-cs"/>
              </a:rPr>
              <a:t>(</a:t>
            </a:r>
            <a:r>
              <a:rPr lang="zh-CN" altLang="en-US" i="0" dirty="0">
                <a:latin typeface="+mn-ea"/>
                <a:ea typeface="+mn-ea"/>
              </a:rPr>
              <a:t>有线和无线</a:t>
            </a:r>
            <a:r>
              <a:rPr lang="en-US" i="0" dirty="0">
                <a:latin typeface="Arial" charset="0"/>
                <a:cs typeface="+mn-cs"/>
              </a:rPr>
              <a:t>)</a:t>
            </a:r>
          </a:p>
        </p:txBody>
      </p:sp>
      <p:sp>
        <p:nvSpPr>
          <p:cNvPr id="21" name="Rectangle 37">
            <a:extLst>
              <a:ext uri="{FF2B5EF4-FFF2-40B4-BE49-F238E27FC236}">
                <a16:creationId xmlns:a16="http://schemas.microsoft.com/office/drawing/2014/main" id="{0F99A614-E221-4A1A-B989-04C0B7D36C37}"/>
              </a:ext>
            </a:extLst>
          </p:cNvPr>
          <p:cNvSpPr>
            <a:spLocks noChangeArrowheads="1"/>
          </p:cNvSpPr>
          <p:nvPr/>
        </p:nvSpPr>
        <p:spPr bwMode="auto">
          <a:xfrm>
            <a:off x="6727825" y="4290268"/>
            <a:ext cx="160338" cy="25558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22" name="Group 51">
            <a:extLst>
              <a:ext uri="{FF2B5EF4-FFF2-40B4-BE49-F238E27FC236}">
                <a16:creationId xmlns:a16="http://schemas.microsoft.com/office/drawing/2014/main" id="{DCEC4B90-1AF4-42B4-B04B-31F85371D074}"/>
              </a:ext>
            </a:extLst>
          </p:cNvPr>
          <p:cNvGrpSpPr>
            <a:grpSpLocks/>
          </p:cNvGrpSpPr>
          <p:nvPr/>
        </p:nvGrpSpPr>
        <p:grpSpPr bwMode="auto">
          <a:xfrm>
            <a:off x="423863" y="3910855"/>
            <a:ext cx="922337" cy="658813"/>
            <a:chOff x="267" y="2244"/>
            <a:chExt cx="581" cy="415"/>
          </a:xfrm>
        </p:grpSpPr>
        <p:sp>
          <p:nvSpPr>
            <p:cNvPr id="23" name="Rectangle 36">
              <a:extLst>
                <a:ext uri="{FF2B5EF4-FFF2-40B4-BE49-F238E27FC236}">
                  <a16:creationId xmlns:a16="http://schemas.microsoft.com/office/drawing/2014/main" id="{337E9A22-9591-4274-9C2C-1CC53BA2AFD3}"/>
                </a:ext>
              </a:extLst>
            </p:cNvPr>
            <p:cNvSpPr>
              <a:spLocks noChangeArrowheads="1"/>
            </p:cNvSpPr>
            <p:nvPr/>
          </p:nvSpPr>
          <p:spPr bwMode="auto">
            <a:xfrm rot="-5400000">
              <a:off x="717" y="2400"/>
              <a:ext cx="101" cy="161"/>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24" name="Group 38">
              <a:extLst>
                <a:ext uri="{FF2B5EF4-FFF2-40B4-BE49-F238E27FC236}">
                  <a16:creationId xmlns:a16="http://schemas.microsoft.com/office/drawing/2014/main" id="{9387D1BC-6E3F-4C45-AA34-793288E6642B}"/>
                </a:ext>
              </a:extLst>
            </p:cNvPr>
            <p:cNvGrpSpPr>
              <a:grpSpLocks/>
            </p:cNvGrpSpPr>
            <p:nvPr/>
          </p:nvGrpSpPr>
          <p:grpSpPr bwMode="auto">
            <a:xfrm>
              <a:off x="267" y="2244"/>
              <a:ext cx="512" cy="415"/>
              <a:chOff x="-44" y="1473"/>
              <a:chExt cx="981" cy="1105"/>
            </a:xfrm>
          </p:grpSpPr>
          <p:pic>
            <p:nvPicPr>
              <p:cNvPr id="25" name="Picture 39" descr="desktop_computer_stylized_medium">
                <a:extLst>
                  <a:ext uri="{FF2B5EF4-FFF2-40B4-BE49-F238E27FC236}">
                    <a16:creationId xmlns:a16="http://schemas.microsoft.com/office/drawing/2014/main" id="{230C7BB6-3DA2-422F-936F-19EA1AAF03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 name="Freeform 40">
                <a:extLst>
                  <a:ext uri="{FF2B5EF4-FFF2-40B4-BE49-F238E27FC236}">
                    <a16:creationId xmlns:a16="http://schemas.microsoft.com/office/drawing/2014/main" id="{3CA90623-F5E7-40F1-873D-4ADCB21D2185}"/>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grpSp>
        <p:nvGrpSpPr>
          <p:cNvPr id="27" name="Group 50">
            <a:extLst>
              <a:ext uri="{FF2B5EF4-FFF2-40B4-BE49-F238E27FC236}">
                <a16:creationId xmlns:a16="http://schemas.microsoft.com/office/drawing/2014/main" id="{E758BA21-5798-4B15-BDB2-094355FEE220}"/>
              </a:ext>
            </a:extLst>
          </p:cNvPr>
          <p:cNvGrpSpPr>
            <a:grpSpLocks/>
          </p:cNvGrpSpPr>
          <p:nvPr/>
        </p:nvGrpSpPr>
        <p:grpSpPr bwMode="auto">
          <a:xfrm>
            <a:off x="2744788" y="5907930"/>
            <a:ext cx="812800" cy="833438"/>
            <a:chOff x="1729" y="3502"/>
            <a:chExt cx="512" cy="525"/>
          </a:xfrm>
        </p:grpSpPr>
        <p:sp>
          <p:nvSpPr>
            <p:cNvPr id="28" name="Rectangle 34">
              <a:extLst>
                <a:ext uri="{FF2B5EF4-FFF2-40B4-BE49-F238E27FC236}">
                  <a16:creationId xmlns:a16="http://schemas.microsoft.com/office/drawing/2014/main" id="{5C7BAF08-8329-4FF3-8181-443FD3E9D1EB}"/>
                </a:ext>
              </a:extLst>
            </p:cNvPr>
            <p:cNvSpPr>
              <a:spLocks noChangeArrowheads="1"/>
            </p:cNvSpPr>
            <p:nvPr/>
          </p:nvSpPr>
          <p:spPr bwMode="auto">
            <a:xfrm>
              <a:off x="2021" y="3502"/>
              <a:ext cx="101" cy="161"/>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29" name="Group 41">
              <a:extLst>
                <a:ext uri="{FF2B5EF4-FFF2-40B4-BE49-F238E27FC236}">
                  <a16:creationId xmlns:a16="http://schemas.microsoft.com/office/drawing/2014/main" id="{0900618F-BA0B-4534-B79A-FA96C8F48314}"/>
                </a:ext>
              </a:extLst>
            </p:cNvPr>
            <p:cNvGrpSpPr>
              <a:grpSpLocks/>
            </p:cNvGrpSpPr>
            <p:nvPr/>
          </p:nvGrpSpPr>
          <p:grpSpPr bwMode="auto">
            <a:xfrm>
              <a:off x="1729" y="3612"/>
              <a:ext cx="512" cy="415"/>
              <a:chOff x="-44" y="1473"/>
              <a:chExt cx="981" cy="1105"/>
            </a:xfrm>
          </p:grpSpPr>
          <p:pic>
            <p:nvPicPr>
              <p:cNvPr id="30" name="Picture 42" descr="desktop_computer_stylized_medium">
                <a:extLst>
                  <a:ext uri="{FF2B5EF4-FFF2-40B4-BE49-F238E27FC236}">
                    <a16:creationId xmlns:a16="http://schemas.microsoft.com/office/drawing/2014/main" id="{E64117CD-80B3-4125-9811-823F8EEE32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1" name="Freeform 43">
                <a:extLst>
                  <a:ext uri="{FF2B5EF4-FFF2-40B4-BE49-F238E27FC236}">
                    <a16:creationId xmlns:a16="http://schemas.microsoft.com/office/drawing/2014/main" id="{47B055DA-C5F8-4A8F-87E3-CBDCF15E2BC7}"/>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grpSp>
        <p:nvGrpSpPr>
          <p:cNvPr id="32" name="Group 53">
            <a:extLst>
              <a:ext uri="{FF2B5EF4-FFF2-40B4-BE49-F238E27FC236}">
                <a16:creationId xmlns:a16="http://schemas.microsoft.com/office/drawing/2014/main" id="{57012529-7C40-4BB7-A269-C0C8EE6E75E4}"/>
              </a:ext>
            </a:extLst>
          </p:cNvPr>
          <p:cNvGrpSpPr>
            <a:grpSpLocks/>
          </p:cNvGrpSpPr>
          <p:nvPr/>
        </p:nvGrpSpPr>
        <p:grpSpPr bwMode="auto">
          <a:xfrm>
            <a:off x="4868863" y="4185493"/>
            <a:ext cx="812800" cy="658812"/>
            <a:chOff x="3067" y="2417"/>
            <a:chExt cx="512" cy="415"/>
          </a:xfrm>
        </p:grpSpPr>
        <p:sp>
          <p:nvSpPr>
            <p:cNvPr id="33" name="Rectangle 35">
              <a:extLst>
                <a:ext uri="{FF2B5EF4-FFF2-40B4-BE49-F238E27FC236}">
                  <a16:creationId xmlns:a16="http://schemas.microsoft.com/office/drawing/2014/main" id="{3FD2067F-E6C5-4F1E-B483-F05336E295CB}"/>
                </a:ext>
              </a:extLst>
            </p:cNvPr>
            <p:cNvSpPr>
              <a:spLocks noChangeArrowheads="1"/>
            </p:cNvSpPr>
            <p:nvPr/>
          </p:nvSpPr>
          <p:spPr bwMode="auto">
            <a:xfrm rot="-5400000">
              <a:off x="3162" y="2514"/>
              <a:ext cx="101" cy="161"/>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34" name="Group 47">
              <a:extLst>
                <a:ext uri="{FF2B5EF4-FFF2-40B4-BE49-F238E27FC236}">
                  <a16:creationId xmlns:a16="http://schemas.microsoft.com/office/drawing/2014/main" id="{CF5B2D3C-1498-46AA-996E-2610DDCA202E}"/>
                </a:ext>
              </a:extLst>
            </p:cNvPr>
            <p:cNvGrpSpPr>
              <a:grpSpLocks/>
            </p:cNvGrpSpPr>
            <p:nvPr/>
          </p:nvGrpSpPr>
          <p:grpSpPr bwMode="auto">
            <a:xfrm>
              <a:off x="3067" y="2417"/>
              <a:ext cx="512" cy="415"/>
              <a:chOff x="-44" y="1473"/>
              <a:chExt cx="981" cy="1105"/>
            </a:xfrm>
          </p:grpSpPr>
          <p:pic>
            <p:nvPicPr>
              <p:cNvPr id="35" name="Picture 48" descr="desktop_computer_stylized_medium">
                <a:extLst>
                  <a:ext uri="{FF2B5EF4-FFF2-40B4-BE49-F238E27FC236}">
                    <a16:creationId xmlns:a16="http://schemas.microsoft.com/office/drawing/2014/main" id="{A5D4BA78-8965-4391-B6BF-D9F5BD5453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6" name="Freeform 49">
                <a:extLst>
                  <a:ext uri="{FF2B5EF4-FFF2-40B4-BE49-F238E27FC236}">
                    <a16:creationId xmlns:a16="http://schemas.microsoft.com/office/drawing/2014/main" id="{2BC46999-5B0C-4640-BFF9-1CD300C0351F}"/>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sp>
        <p:nvSpPr>
          <p:cNvPr id="37" name="Text Box 24">
            <a:extLst>
              <a:ext uri="{FF2B5EF4-FFF2-40B4-BE49-F238E27FC236}">
                <a16:creationId xmlns:a16="http://schemas.microsoft.com/office/drawing/2014/main" id="{9B01C7ED-95E7-4750-AA0B-65BA5B66009D}"/>
              </a:ext>
            </a:extLst>
          </p:cNvPr>
          <p:cNvSpPr txBox="1">
            <a:spLocks noChangeArrowheads="1"/>
          </p:cNvSpPr>
          <p:nvPr/>
        </p:nvSpPr>
        <p:spPr bwMode="auto">
          <a:xfrm>
            <a:off x="3630613" y="2836168"/>
            <a:ext cx="17811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a:latin typeface="Arial" charset="0"/>
                <a:cs typeface="+mn-cs"/>
              </a:rPr>
              <a:t>1A-2F-BB-76-09-AD</a:t>
            </a:r>
          </a:p>
        </p:txBody>
      </p:sp>
      <p:sp>
        <p:nvSpPr>
          <p:cNvPr id="38" name="Line 25">
            <a:extLst>
              <a:ext uri="{FF2B5EF4-FFF2-40B4-BE49-F238E27FC236}">
                <a16:creationId xmlns:a16="http://schemas.microsoft.com/office/drawing/2014/main" id="{750C4460-A497-4A6B-B6DE-66EC79585D01}"/>
              </a:ext>
            </a:extLst>
          </p:cNvPr>
          <p:cNvSpPr>
            <a:spLocks noChangeShapeType="1"/>
          </p:cNvSpPr>
          <p:nvPr/>
        </p:nvSpPr>
        <p:spPr bwMode="auto">
          <a:xfrm flipH="1" flipV="1">
            <a:off x="3449638" y="2975868"/>
            <a:ext cx="257175" cy="127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39" name="Group 52">
            <a:extLst>
              <a:ext uri="{FF2B5EF4-FFF2-40B4-BE49-F238E27FC236}">
                <a16:creationId xmlns:a16="http://schemas.microsoft.com/office/drawing/2014/main" id="{530763F2-75BD-4482-AB46-7E4B19D2509E}"/>
              </a:ext>
            </a:extLst>
          </p:cNvPr>
          <p:cNvGrpSpPr>
            <a:grpSpLocks/>
          </p:cNvGrpSpPr>
          <p:nvPr/>
        </p:nvGrpSpPr>
        <p:grpSpPr bwMode="auto">
          <a:xfrm>
            <a:off x="2770188" y="2348805"/>
            <a:ext cx="812800" cy="776288"/>
            <a:chOff x="1745" y="1276"/>
            <a:chExt cx="512" cy="489"/>
          </a:xfrm>
        </p:grpSpPr>
        <p:sp>
          <p:nvSpPr>
            <p:cNvPr id="40" name="Rectangle 14">
              <a:extLst>
                <a:ext uri="{FF2B5EF4-FFF2-40B4-BE49-F238E27FC236}">
                  <a16:creationId xmlns:a16="http://schemas.microsoft.com/office/drawing/2014/main" id="{6B813957-B9F3-4155-B33A-5AE7CEFC8F70}"/>
                </a:ext>
              </a:extLst>
            </p:cNvPr>
            <p:cNvSpPr>
              <a:spLocks noChangeArrowheads="1"/>
            </p:cNvSpPr>
            <p:nvPr/>
          </p:nvSpPr>
          <p:spPr bwMode="auto">
            <a:xfrm>
              <a:off x="2039" y="1604"/>
              <a:ext cx="101" cy="161"/>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41" name="Group 44">
              <a:extLst>
                <a:ext uri="{FF2B5EF4-FFF2-40B4-BE49-F238E27FC236}">
                  <a16:creationId xmlns:a16="http://schemas.microsoft.com/office/drawing/2014/main" id="{80C7B0E9-6CD1-428E-953F-8F037639CE06}"/>
                </a:ext>
              </a:extLst>
            </p:cNvPr>
            <p:cNvGrpSpPr>
              <a:grpSpLocks/>
            </p:cNvGrpSpPr>
            <p:nvPr/>
          </p:nvGrpSpPr>
          <p:grpSpPr bwMode="auto">
            <a:xfrm>
              <a:off x="1745" y="1276"/>
              <a:ext cx="512" cy="415"/>
              <a:chOff x="-44" y="1473"/>
              <a:chExt cx="981" cy="1105"/>
            </a:xfrm>
          </p:grpSpPr>
          <p:pic>
            <p:nvPicPr>
              <p:cNvPr id="42" name="Picture 45" descr="desktop_computer_stylized_medium">
                <a:extLst>
                  <a:ext uri="{FF2B5EF4-FFF2-40B4-BE49-F238E27FC236}">
                    <a16:creationId xmlns:a16="http://schemas.microsoft.com/office/drawing/2014/main" id="{47E79A3C-1F14-43EC-AE12-46A31352820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3" name="Freeform 46">
                <a:extLst>
                  <a:ext uri="{FF2B5EF4-FFF2-40B4-BE49-F238E27FC236}">
                    <a16:creationId xmlns:a16="http://schemas.microsoft.com/office/drawing/2014/main" id="{450140AE-23C7-4CA6-8E37-3C24C38348AE}"/>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spTree>
    <p:extLst>
      <p:ext uri="{BB962C8B-B14F-4D97-AF65-F5344CB8AC3E}">
        <p14:creationId xmlns:p14="http://schemas.microsoft.com/office/powerpoint/2010/main" val="1908665984"/>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7A97D0-1B50-4FBA-ABDD-9138D107AFB2}"/>
              </a:ext>
            </a:extLst>
          </p:cNvPr>
          <p:cNvSpPr>
            <a:spLocks noGrp="1"/>
          </p:cNvSpPr>
          <p:nvPr>
            <p:ph type="title"/>
          </p:nvPr>
        </p:nvSpPr>
        <p:spPr/>
        <p:txBody>
          <a:bodyPr/>
          <a:lstStyle/>
          <a:p>
            <a:r>
              <a:rPr lang="en-US" altLang="zh-CN" dirty="0"/>
              <a:t>LAN</a:t>
            </a:r>
            <a:r>
              <a:rPr lang="zh-CN" altLang="en-US" dirty="0"/>
              <a:t>地址</a:t>
            </a:r>
          </a:p>
        </p:txBody>
      </p:sp>
      <p:sp>
        <p:nvSpPr>
          <p:cNvPr id="4" name="灯片编号占位符 3">
            <a:extLst>
              <a:ext uri="{FF2B5EF4-FFF2-40B4-BE49-F238E27FC236}">
                <a16:creationId xmlns:a16="http://schemas.microsoft.com/office/drawing/2014/main" id="{AC0A4088-FFE2-45FF-92E0-08A41C52AC21}"/>
              </a:ext>
            </a:extLst>
          </p:cNvPr>
          <p:cNvSpPr>
            <a:spLocks noGrp="1"/>
          </p:cNvSpPr>
          <p:nvPr>
            <p:ph type="sldNum" sz="quarter" idx="12"/>
          </p:nvPr>
        </p:nvSpPr>
        <p:spPr/>
        <p:txBody>
          <a:bodyPr/>
          <a:lstStyle/>
          <a:p>
            <a:fld id="{E3FA5FAF-8A25-4B6E-94B7-5CA30A873E9A}" type="slidenum">
              <a:rPr lang="zh-CN" altLang="en-US" smtClean="0"/>
              <a:pPr/>
              <a:t>42</a:t>
            </a:fld>
            <a:endParaRPr lang="zh-CN" altLang="en-US"/>
          </a:p>
        </p:txBody>
      </p:sp>
      <p:sp>
        <p:nvSpPr>
          <p:cNvPr id="5" name="Rectangle 3">
            <a:extLst>
              <a:ext uri="{FF2B5EF4-FFF2-40B4-BE49-F238E27FC236}">
                <a16:creationId xmlns:a16="http://schemas.microsoft.com/office/drawing/2014/main" id="{DA92E573-59AA-403C-807A-A35BFE8C96EA}"/>
              </a:ext>
            </a:extLst>
          </p:cNvPr>
          <p:cNvSpPr>
            <a:spLocks noGrp="1" noChangeArrowheads="1"/>
          </p:cNvSpPr>
          <p:nvPr>
            <p:ph idx="1"/>
          </p:nvPr>
        </p:nvSpPr>
        <p:spPr>
          <a:xfrm>
            <a:off x="250825" y="1844675"/>
            <a:ext cx="8704263" cy="4287838"/>
          </a:xfrm>
        </p:spPr>
        <p:txBody>
          <a:bodyPr/>
          <a:lstStyle/>
          <a:p>
            <a:pPr>
              <a:defRPr/>
            </a:pPr>
            <a:r>
              <a:rPr lang="en-US" altLang="zh-CN" sz="2800" dirty="0">
                <a:latin typeface="Gill Sans MT" charset="0"/>
                <a:cs typeface="+mn-cs"/>
              </a:rPr>
              <a:t>IEEE </a:t>
            </a:r>
            <a:r>
              <a:rPr lang="zh-CN" altLang="en-US" sz="2800" dirty="0">
                <a:latin typeface="Gill Sans MT" charset="0"/>
                <a:cs typeface="+mn-cs"/>
              </a:rPr>
              <a:t>管理</a:t>
            </a:r>
            <a:r>
              <a:rPr lang="en-US" altLang="zh-CN" sz="2800" dirty="0">
                <a:latin typeface="Gill Sans MT" charset="0"/>
                <a:cs typeface="+mn-cs"/>
              </a:rPr>
              <a:t>MAC</a:t>
            </a:r>
            <a:r>
              <a:rPr lang="zh-CN" altLang="en-US" sz="2800" dirty="0">
                <a:latin typeface="Gill Sans MT" charset="0"/>
                <a:cs typeface="+mn-cs"/>
              </a:rPr>
              <a:t>地址的分配</a:t>
            </a:r>
            <a:endParaRPr lang="en-US" sz="2800" dirty="0">
              <a:latin typeface="Gill Sans MT" charset="0"/>
              <a:cs typeface="+mn-cs"/>
            </a:endParaRPr>
          </a:p>
          <a:p>
            <a:pPr>
              <a:defRPr/>
            </a:pPr>
            <a:r>
              <a:rPr lang="zh-CN" altLang="en-US" sz="2800" dirty="0">
                <a:latin typeface="Gill Sans MT" charset="0"/>
                <a:cs typeface="+mn-cs"/>
              </a:rPr>
              <a:t>网卡制造商</a:t>
            </a:r>
            <a:r>
              <a:rPr lang="zh-CN" altLang="en-US" sz="2800" dirty="0">
                <a:latin typeface="Gill Sans MT" charset="0"/>
              </a:rPr>
              <a:t>分配</a:t>
            </a:r>
            <a:r>
              <a:rPr lang="zh-CN" altLang="en-US" sz="2800" dirty="0">
                <a:latin typeface="Gill Sans MT" charset="0"/>
                <a:cs typeface="+mn-cs"/>
              </a:rPr>
              <a:t>获得</a:t>
            </a:r>
            <a:r>
              <a:rPr lang="en-US" altLang="zh-CN" sz="2800" dirty="0">
                <a:latin typeface="Gill Sans MT" charset="0"/>
                <a:cs typeface="+mn-cs"/>
              </a:rPr>
              <a:t>MAC</a:t>
            </a:r>
            <a:r>
              <a:rPr lang="zh-CN" altLang="en-US" sz="2800" dirty="0">
                <a:latin typeface="Gill Sans MT" charset="0"/>
                <a:cs typeface="+mn-cs"/>
              </a:rPr>
              <a:t>地址的空间（确保唯一性）</a:t>
            </a:r>
            <a:endParaRPr lang="en-US" sz="2800" dirty="0">
              <a:latin typeface="Gill Sans MT" charset="0"/>
              <a:cs typeface="+mn-cs"/>
            </a:endParaRPr>
          </a:p>
          <a:p>
            <a:pPr>
              <a:defRPr/>
            </a:pPr>
            <a:r>
              <a:rPr lang="zh-CN" altLang="en-US" sz="2800" dirty="0">
                <a:latin typeface="Gill Sans MT" charset="0"/>
                <a:cs typeface="+mn-cs"/>
              </a:rPr>
              <a:t>类比</a:t>
            </a:r>
            <a:r>
              <a:rPr lang="zh-CN" altLang="en-US" sz="2800" dirty="0">
                <a:latin typeface="Gill Sans MT" charset="0"/>
              </a:rPr>
              <a:t>：</a:t>
            </a:r>
            <a:endParaRPr lang="en-US" sz="2800" dirty="0">
              <a:latin typeface="Gill Sans MT" charset="0"/>
              <a:cs typeface="+mn-cs"/>
            </a:endParaRPr>
          </a:p>
          <a:p>
            <a:pPr lvl="1">
              <a:defRPr/>
            </a:pPr>
            <a:r>
              <a:rPr lang="en-US" altLang="zh-CN" sz="2400" dirty="0">
                <a:latin typeface="Gill Sans MT" charset="0"/>
              </a:rPr>
              <a:t>MAC</a:t>
            </a:r>
            <a:r>
              <a:rPr lang="zh-CN" altLang="en-US" sz="2400" dirty="0">
                <a:latin typeface="Gill Sans MT" charset="0"/>
              </a:rPr>
              <a:t>地址：类似身份证号</a:t>
            </a:r>
            <a:endParaRPr lang="en-US" sz="2400" dirty="0">
              <a:latin typeface="Gill Sans MT" charset="0"/>
            </a:endParaRPr>
          </a:p>
          <a:p>
            <a:pPr lvl="1">
              <a:defRPr/>
            </a:pPr>
            <a:r>
              <a:rPr lang="en-US" altLang="zh-CN" sz="2400" dirty="0">
                <a:latin typeface="Gill Sans MT" charset="0"/>
              </a:rPr>
              <a:t>IP</a:t>
            </a:r>
            <a:r>
              <a:rPr lang="zh-CN" altLang="en-US" sz="2400" dirty="0">
                <a:latin typeface="Gill Sans MT" charset="0"/>
              </a:rPr>
              <a:t>地址：类似门牌号码</a:t>
            </a:r>
            <a:endParaRPr lang="en-US" sz="2400" dirty="0">
              <a:latin typeface="Gill Sans MT" charset="0"/>
            </a:endParaRPr>
          </a:p>
          <a:p>
            <a:pPr>
              <a:defRPr/>
            </a:pPr>
            <a:r>
              <a:rPr lang="en-US" sz="2800" dirty="0">
                <a:latin typeface="Gill Sans MT" charset="0"/>
                <a:cs typeface="+mn-cs"/>
              </a:rPr>
              <a:t> </a:t>
            </a:r>
            <a:r>
              <a:rPr lang="en-US" altLang="zh-CN" sz="2800" dirty="0">
                <a:latin typeface="Gill Sans MT" charset="0"/>
                <a:cs typeface="+mn-cs"/>
              </a:rPr>
              <a:t>MAC</a:t>
            </a:r>
            <a:r>
              <a:rPr lang="zh-CN" altLang="en-US" sz="2800" dirty="0">
                <a:latin typeface="Gill Sans MT" charset="0"/>
                <a:cs typeface="+mn-cs"/>
              </a:rPr>
              <a:t>地址空间扁平</a:t>
            </a:r>
            <a:r>
              <a:rPr lang="en-US" sz="2800" dirty="0">
                <a:latin typeface="MS Mincho" charset="0"/>
                <a:ea typeface="MS Mincho" charset="0"/>
                <a:cs typeface="MS Mincho" charset="0"/>
              </a:rPr>
              <a:t>➜</a:t>
            </a:r>
            <a:r>
              <a:rPr lang="en-US" sz="2800" dirty="0">
                <a:latin typeface="Gill Sans MT" charset="0"/>
                <a:cs typeface="+mn-cs"/>
              </a:rPr>
              <a:t> </a:t>
            </a:r>
            <a:r>
              <a:rPr lang="zh-CN" altLang="en-US" sz="2800" dirty="0">
                <a:latin typeface="Gill Sans MT" charset="0"/>
                <a:cs typeface="+mn-cs"/>
              </a:rPr>
              <a:t>可移动</a:t>
            </a:r>
            <a:endParaRPr lang="en-US" sz="2800" dirty="0">
              <a:latin typeface="Gill Sans MT" charset="0"/>
              <a:cs typeface="+mn-cs"/>
            </a:endParaRPr>
          </a:p>
          <a:p>
            <a:pPr lvl="1">
              <a:defRPr/>
            </a:pPr>
            <a:r>
              <a:rPr lang="zh-CN" altLang="en-US" sz="2400" dirty="0">
                <a:latin typeface="Gill Sans MT" charset="0"/>
              </a:rPr>
              <a:t>网卡可以从一个</a:t>
            </a:r>
            <a:r>
              <a:rPr lang="en-US" altLang="zh-CN" sz="2400" dirty="0">
                <a:latin typeface="Gill Sans MT" charset="0"/>
              </a:rPr>
              <a:t>LAN</a:t>
            </a:r>
            <a:r>
              <a:rPr lang="zh-CN" altLang="en-US" sz="2400" dirty="0">
                <a:latin typeface="Gill Sans MT" charset="0"/>
              </a:rPr>
              <a:t>移动到另一个</a:t>
            </a:r>
            <a:r>
              <a:rPr lang="en-US" altLang="zh-CN" sz="2400" dirty="0">
                <a:latin typeface="Gill Sans MT" charset="0"/>
              </a:rPr>
              <a:t>LAN</a:t>
            </a:r>
            <a:endParaRPr lang="en-US" sz="2400" dirty="0">
              <a:latin typeface="Gill Sans MT" charset="0"/>
            </a:endParaRPr>
          </a:p>
          <a:p>
            <a:pPr>
              <a:defRPr/>
            </a:pPr>
            <a:r>
              <a:rPr lang="en-US" sz="2800" dirty="0">
                <a:latin typeface="Gill Sans MT" charset="0"/>
                <a:cs typeface="+mn-cs"/>
              </a:rPr>
              <a:t>IP </a:t>
            </a:r>
            <a:r>
              <a:rPr lang="zh-CN" altLang="en-US" sz="2800" dirty="0">
                <a:latin typeface="Gill Sans MT" charset="0"/>
                <a:cs typeface="+mn-cs"/>
              </a:rPr>
              <a:t>地址空间层次化</a:t>
            </a:r>
            <a:endParaRPr lang="en-US" sz="2800" dirty="0">
              <a:latin typeface="Gill Sans MT" charset="0"/>
              <a:cs typeface="+mn-cs"/>
            </a:endParaRPr>
          </a:p>
          <a:p>
            <a:pPr lvl="1">
              <a:defRPr/>
            </a:pPr>
            <a:r>
              <a:rPr lang="en-US" sz="2400" dirty="0">
                <a:latin typeface="Gill Sans MT" charset="0"/>
              </a:rPr>
              <a:t> </a:t>
            </a:r>
            <a:r>
              <a:rPr lang="zh-CN" altLang="en-US" sz="2400" dirty="0">
                <a:latin typeface="Gill Sans MT" charset="0"/>
              </a:rPr>
              <a:t>地址取决于所在的</a:t>
            </a:r>
            <a:r>
              <a:rPr lang="en-US" altLang="zh-CN" sz="2400" dirty="0">
                <a:latin typeface="Gill Sans MT" charset="0"/>
              </a:rPr>
              <a:t>IP</a:t>
            </a:r>
            <a:r>
              <a:rPr lang="zh-CN" altLang="en-US" sz="2400" dirty="0">
                <a:latin typeface="Gill Sans MT" charset="0"/>
              </a:rPr>
              <a:t>子网，加入新的子网应使用新的地址</a:t>
            </a:r>
            <a:endParaRPr lang="en-US" sz="2400" dirty="0">
              <a:latin typeface="Gill Sans MT" charset="0"/>
            </a:endParaRPr>
          </a:p>
          <a:p>
            <a:pPr>
              <a:defRPr/>
            </a:pPr>
            <a:endParaRPr lang="en-US" sz="2800" dirty="0">
              <a:latin typeface="Gill Sans MT" charset="0"/>
              <a:cs typeface="+mn-cs"/>
            </a:endParaRPr>
          </a:p>
        </p:txBody>
      </p:sp>
    </p:spTree>
    <p:extLst>
      <p:ext uri="{BB962C8B-B14F-4D97-AF65-F5344CB8AC3E}">
        <p14:creationId xmlns:p14="http://schemas.microsoft.com/office/powerpoint/2010/main" val="61559796"/>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8081CE-1EBF-4566-89FD-2DB341502C06}"/>
              </a:ext>
            </a:extLst>
          </p:cNvPr>
          <p:cNvSpPr>
            <a:spLocks noGrp="1"/>
          </p:cNvSpPr>
          <p:nvPr>
            <p:ph type="title"/>
          </p:nvPr>
        </p:nvSpPr>
        <p:spPr/>
        <p:txBody>
          <a:bodyPr/>
          <a:lstStyle/>
          <a:p>
            <a:r>
              <a:rPr lang="en-US" altLang="zh-CN" dirty="0"/>
              <a:t>ARP</a:t>
            </a:r>
            <a:r>
              <a:rPr lang="zh-CN" altLang="en-US" dirty="0"/>
              <a:t>：地址解析协议</a:t>
            </a:r>
          </a:p>
        </p:txBody>
      </p:sp>
      <p:sp>
        <p:nvSpPr>
          <p:cNvPr id="4" name="灯片编号占位符 3">
            <a:extLst>
              <a:ext uri="{FF2B5EF4-FFF2-40B4-BE49-F238E27FC236}">
                <a16:creationId xmlns:a16="http://schemas.microsoft.com/office/drawing/2014/main" id="{3286EB78-BDB3-4CDF-B753-25E4778955C2}"/>
              </a:ext>
            </a:extLst>
          </p:cNvPr>
          <p:cNvSpPr>
            <a:spLocks noGrp="1"/>
          </p:cNvSpPr>
          <p:nvPr>
            <p:ph type="sldNum" sz="quarter" idx="12"/>
          </p:nvPr>
        </p:nvSpPr>
        <p:spPr/>
        <p:txBody>
          <a:bodyPr/>
          <a:lstStyle/>
          <a:p>
            <a:fld id="{E3FA5FAF-8A25-4B6E-94B7-5CA30A873E9A}" type="slidenum">
              <a:rPr lang="zh-CN" altLang="en-US" smtClean="0"/>
              <a:pPr/>
              <a:t>43</a:t>
            </a:fld>
            <a:endParaRPr lang="zh-CN" altLang="en-US"/>
          </a:p>
        </p:txBody>
      </p:sp>
      <p:sp>
        <p:nvSpPr>
          <p:cNvPr id="5" name="Rectangle 4">
            <a:extLst>
              <a:ext uri="{FF2B5EF4-FFF2-40B4-BE49-F238E27FC236}">
                <a16:creationId xmlns:a16="http://schemas.microsoft.com/office/drawing/2014/main" id="{F8F57B57-B769-442C-A95F-65C969E579A8}"/>
              </a:ext>
            </a:extLst>
          </p:cNvPr>
          <p:cNvSpPr txBox="1">
            <a:spLocks noChangeArrowheads="1"/>
          </p:cNvSpPr>
          <p:nvPr/>
        </p:nvSpPr>
        <p:spPr bwMode="auto">
          <a:xfrm>
            <a:off x="4842888" y="1684981"/>
            <a:ext cx="3990975" cy="3881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marL="0" indent="0">
              <a:buFont typeface="Wingdings" charset="0"/>
              <a:buNone/>
              <a:defRPr/>
            </a:pPr>
            <a:r>
              <a:rPr lang="en-US" altLang="zh-CN" sz="2400" kern="0" dirty="0">
                <a:solidFill>
                  <a:srgbClr val="CC0000"/>
                </a:solidFill>
                <a:latin typeface="Gill Sans MT" charset="0"/>
              </a:rPr>
              <a:t>ARP</a:t>
            </a:r>
            <a:r>
              <a:rPr lang="zh-CN" altLang="en-US" sz="2400" kern="0" dirty="0">
                <a:solidFill>
                  <a:srgbClr val="CC0000"/>
                </a:solidFill>
                <a:latin typeface="Gill Sans MT" charset="0"/>
              </a:rPr>
              <a:t>表：</a:t>
            </a:r>
            <a:r>
              <a:rPr lang="zh-CN" altLang="en-US" sz="2400" kern="0" dirty="0">
                <a:latin typeface="Gill Sans MT" charset="0"/>
              </a:rPr>
              <a:t>每个</a:t>
            </a:r>
            <a:r>
              <a:rPr lang="en-US" altLang="zh-CN" sz="2400" kern="0" dirty="0">
                <a:latin typeface="Gill Sans MT" charset="0"/>
              </a:rPr>
              <a:t>LAN</a:t>
            </a:r>
            <a:r>
              <a:rPr lang="zh-CN" altLang="en-US" sz="2400" kern="0" dirty="0">
                <a:latin typeface="Gill Sans MT" charset="0"/>
              </a:rPr>
              <a:t>上的</a:t>
            </a:r>
            <a:r>
              <a:rPr lang="en-US" altLang="zh-CN" sz="2400" kern="0" dirty="0">
                <a:latin typeface="Gill Sans MT" charset="0"/>
              </a:rPr>
              <a:t>IP</a:t>
            </a:r>
            <a:r>
              <a:rPr lang="zh-CN" altLang="en-US" sz="2400" kern="0" dirty="0">
                <a:latin typeface="Gill Sans MT" charset="0"/>
              </a:rPr>
              <a:t>节点</a:t>
            </a:r>
            <a:r>
              <a:rPr lang="en-US" sz="2400" kern="0" dirty="0">
                <a:latin typeface="Gill Sans MT" charset="0"/>
              </a:rPr>
              <a:t> (</a:t>
            </a:r>
            <a:r>
              <a:rPr lang="zh-CN" altLang="en-US" sz="2400" kern="0" dirty="0">
                <a:latin typeface="Gill Sans MT" charset="0"/>
              </a:rPr>
              <a:t>主机、路由器</a:t>
            </a:r>
            <a:r>
              <a:rPr lang="en-US" sz="2400" kern="0" dirty="0">
                <a:latin typeface="Gill Sans MT" charset="0"/>
              </a:rPr>
              <a:t>)</a:t>
            </a:r>
            <a:r>
              <a:rPr lang="zh-CN" altLang="en-US" sz="2400" kern="0" dirty="0">
                <a:latin typeface="Gill Sans MT" charset="0"/>
              </a:rPr>
              <a:t>维护</a:t>
            </a:r>
            <a:endParaRPr lang="en-US" sz="2400" kern="0" dirty="0">
              <a:latin typeface="Gill Sans MT" charset="0"/>
            </a:endParaRPr>
          </a:p>
          <a:p>
            <a:pPr lvl="1">
              <a:defRPr/>
            </a:pPr>
            <a:r>
              <a:rPr lang="zh-CN" altLang="en-US" sz="2400" kern="0" dirty="0">
                <a:latin typeface="Gill Sans MT" charset="0"/>
              </a:rPr>
              <a:t>同一</a:t>
            </a:r>
            <a:r>
              <a:rPr lang="en-US" altLang="zh-CN" sz="2400" kern="0" dirty="0">
                <a:latin typeface="Gill Sans MT" charset="0"/>
              </a:rPr>
              <a:t>LAN</a:t>
            </a:r>
            <a:r>
              <a:rPr lang="zh-CN" altLang="en-US" sz="2400" kern="0" dirty="0">
                <a:latin typeface="Gill Sans MT" charset="0"/>
              </a:rPr>
              <a:t>中</a:t>
            </a:r>
            <a:r>
              <a:rPr lang="en-US" altLang="zh-CN" sz="2400" kern="0" dirty="0">
                <a:latin typeface="Gill Sans MT" charset="0"/>
              </a:rPr>
              <a:t>IP</a:t>
            </a:r>
            <a:r>
              <a:rPr lang="zh-CN" altLang="en-US" sz="2400" kern="0" dirty="0">
                <a:latin typeface="Gill Sans MT" charset="0"/>
              </a:rPr>
              <a:t>到</a:t>
            </a:r>
            <a:r>
              <a:rPr lang="en-US" altLang="zh-CN" sz="2400" kern="0" dirty="0">
                <a:latin typeface="Gill Sans MT" charset="0"/>
              </a:rPr>
              <a:t>MAC</a:t>
            </a:r>
            <a:r>
              <a:rPr lang="zh-CN" altLang="en-US" sz="2400" kern="0" dirty="0">
                <a:latin typeface="Gill Sans MT" charset="0"/>
              </a:rPr>
              <a:t>的地址映射</a:t>
            </a:r>
            <a:endParaRPr lang="en-US" sz="2400" kern="0" dirty="0">
              <a:latin typeface="Gill Sans MT" charset="0"/>
            </a:endParaRPr>
          </a:p>
          <a:p>
            <a:pPr>
              <a:buFont typeface="Wingdings" charset="0"/>
              <a:buNone/>
              <a:defRPr/>
            </a:pPr>
            <a:r>
              <a:rPr lang="en-US" sz="1600" kern="0" dirty="0">
                <a:latin typeface="Gill Sans MT" charset="0"/>
              </a:rPr>
              <a:t>          </a:t>
            </a:r>
            <a:r>
              <a:rPr lang="en-US" sz="1800" kern="0" dirty="0">
                <a:solidFill>
                  <a:srgbClr val="CC0000"/>
                </a:solidFill>
                <a:latin typeface="Gill Sans MT" charset="0"/>
              </a:rPr>
              <a:t>&lt; </a:t>
            </a:r>
            <a:r>
              <a:rPr lang="en-US" altLang="zh-CN" sz="1800" kern="0" dirty="0">
                <a:solidFill>
                  <a:srgbClr val="CC0000"/>
                </a:solidFill>
                <a:latin typeface="Gill Sans MT" charset="0"/>
              </a:rPr>
              <a:t>IP</a:t>
            </a:r>
            <a:r>
              <a:rPr lang="zh-CN" altLang="en-US" sz="1800" kern="0" dirty="0">
                <a:solidFill>
                  <a:srgbClr val="CC0000"/>
                </a:solidFill>
                <a:latin typeface="Gill Sans MT" charset="0"/>
              </a:rPr>
              <a:t>地址，</a:t>
            </a:r>
            <a:r>
              <a:rPr lang="en-US" altLang="zh-CN" sz="1800" kern="0" dirty="0">
                <a:solidFill>
                  <a:srgbClr val="CC0000"/>
                </a:solidFill>
                <a:latin typeface="Gill Sans MT" charset="0"/>
              </a:rPr>
              <a:t>MAC</a:t>
            </a:r>
            <a:r>
              <a:rPr lang="zh-CN" altLang="en-US" sz="1800" kern="0" dirty="0">
                <a:solidFill>
                  <a:srgbClr val="CC0000"/>
                </a:solidFill>
                <a:latin typeface="Gill Sans MT" charset="0"/>
              </a:rPr>
              <a:t>地址，</a:t>
            </a:r>
            <a:r>
              <a:rPr lang="en-US" altLang="zh-CN" sz="1800" kern="0" dirty="0">
                <a:solidFill>
                  <a:srgbClr val="CC0000"/>
                </a:solidFill>
                <a:latin typeface="Gill Sans MT" charset="0"/>
              </a:rPr>
              <a:t>TTL</a:t>
            </a:r>
            <a:r>
              <a:rPr lang="en-US" sz="1800" kern="0" dirty="0">
                <a:solidFill>
                  <a:srgbClr val="CC0000"/>
                </a:solidFill>
                <a:latin typeface="Gill Sans MT" charset="0"/>
              </a:rPr>
              <a:t>&gt;</a:t>
            </a:r>
          </a:p>
          <a:p>
            <a:pPr lvl="1">
              <a:defRPr/>
            </a:pPr>
            <a:r>
              <a:rPr lang="en-US" sz="2400" kern="0" dirty="0">
                <a:latin typeface="Gill Sans MT" charset="0"/>
              </a:rPr>
              <a:t>TTL (Time To Live): </a:t>
            </a:r>
            <a:r>
              <a:rPr lang="zh-CN" altLang="en-US" sz="2400" kern="0" dirty="0">
                <a:latin typeface="Gill Sans MT" charset="0"/>
              </a:rPr>
              <a:t>多长时间后该映射被遗忘</a:t>
            </a:r>
            <a:r>
              <a:rPr lang="en-US" sz="2400" kern="0" dirty="0">
                <a:latin typeface="Gill Sans MT" charset="0"/>
              </a:rPr>
              <a:t> (</a:t>
            </a:r>
            <a:r>
              <a:rPr lang="zh-CN" altLang="en-US" sz="2400" kern="0" dirty="0">
                <a:latin typeface="Gill Sans MT" charset="0"/>
              </a:rPr>
              <a:t>通常</a:t>
            </a:r>
            <a:r>
              <a:rPr lang="en-US" sz="2400" kern="0" dirty="0">
                <a:latin typeface="Gill Sans MT" charset="0"/>
              </a:rPr>
              <a:t>20</a:t>
            </a:r>
            <a:r>
              <a:rPr lang="zh-CN" altLang="en-US" sz="2400" kern="0" dirty="0">
                <a:latin typeface="Gill Sans MT" charset="0"/>
              </a:rPr>
              <a:t>分钟</a:t>
            </a:r>
            <a:r>
              <a:rPr lang="en-US" sz="2400" kern="0" dirty="0">
                <a:latin typeface="Gill Sans MT" charset="0"/>
              </a:rPr>
              <a:t>)</a:t>
            </a:r>
          </a:p>
        </p:txBody>
      </p:sp>
      <p:grpSp>
        <p:nvGrpSpPr>
          <p:cNvPr id="6" name="Group 41">
            <a:extLst>
              <a:ext uri="{FF2B5EF4-FFF2-40B4-BE49-F238E27FC236}">
                <a16:creationId xmlns:a16="http://schemas.microsoft.com/office/drawing/2014/main" id="{FAE672C7-D0BC-43C6-BE27-3617AFD0DD66}"/>
              </a:ext>
            </a:extLst>
          </p:cNvPr>
          <p:cNvGrpSpPr>
            <a:grpSpLocks/>
          </p:cNvGrpSpPr>
          <p:nvPr/>
        </p:nvGrpSpPr>
        <p:grpSpPr bwMode="auto">
          <a:xfrm>
            <a:off x="406400" y="1641177"/>
            <a:ext cx="4146550" cy="1277938"/>
            <a:chOff x="145" y="937"/>
            <a:chExt cx="2612" cy="805"/>
          </a:xfrm>
        </p:grpSpPr>
        <p:sp>
          <p:nvSpPr>
            <p:cNvPr id="7" name="Text Box 6">
              <a:extLst>
                <a:ext uri="{FF2B5EF4-FFF2-40B4-BE49-F238E27FC236}">
                  <a16:creationId xmlns:a16="http://schemas.microsoft.com/office/drawing/2014/main" id="{76465E7E-14CD-482A-A602-503DAB6B469D}"/>
                </a:ext>
              </a:extLst>
            </p:cNvPr>
            <p:cNvSpPr txBox="1">
              <a:spLocks noChangeArrowheads="1"/>
            </p:cNvSpPr>
            <p:nvPr/>
          </p:nvSpPr>
          <p:spPr bwMode="auto">
            <a:xfrm>
              <a:off x="232" y="947"/>
              <a:ext cx="2525" cy="52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zh-CN" altLang="en-US" sz="2400" i="0" dirty="0">
                  <a:solidFill>
                    <a:srgbClr val="CC0000"/>
                  </a:solidFill>
                  <a:latin typeface="+mn-ea"/>
                  <a:ea typeface="+mn-ea"/>
                </a:rPr>
                <a:t>问</a:t>
              </a:r>
              <a:r>
                <a:rPr lang="en-US" sz="2400" i="0" dirty="0">
                  <a:solidFill>
                    <a:srgbClr val="CC0000"/>
                  </a:solidFill>
                  <a:latin typeface="+mn-ea"/>
                  <a:ea typeface="+mn-ea"/>
                  <a:cs typeface="+mn-cs"/>
                </a:rPr>
                <a:t>:</a:t>
              </a:r>
              <a:r>
                <a:rPr lang="en-US" sz="2400" i="0" dirty="0">
                  <a:latin typeface="+mn-ea"/>
                  <a:ea typeface="+mn-ea"/>
                  <a:cs typeface="+mn-cs"/>
                </a:rPr>
                <a:t> </a:t>
              </a:r>
              <a:r>
                <a:rPr lang="zh-CN" altLang="en-US" sz="2400" i="0" dirty="0">
                  <a:latin typeface="+mn-ea"/>
                  <a:ea typeface="+mn-ea"/>
                  <a:cs typeface="+mn-cs"/>
                </a:rPr>
                <a:t>已知接口的</a:t>
              </a:r>
              <a:r>
                <a:rPr lang="en-US" altLang="zh-CN" sz="2400" i="0" dirty="0">
                  <a:latin typeface="+mn-ea"/>
                  <a:ea typeface="+mn-ea"/>
                  <a:cs typeface="+mn-cs"/>
                </a:rPr>
                <a:t>IP</a:t>
              </a:r>
              <a:r>
                <a:rPr lang="zh-CN" altLang="en-US" sz="2400" i="0" dirty="0">
                  <a:latin typeface="+mn-ea"/>
                  <a:ea typeface="+mn-ea"/>
                  <a:cs typeface="+mn-cs"/>
                </a:rPr>
                <a:t>地址，如何获得其</a:t>
              </a:r>
              <a:r>
                <a:rPr lang="en-US" altLang="zh-CN" sz="2400" i="0" dirty="0">
                  <a:latin typeface="+mn-ea"/>
                  <a:ea typeface="+mn-ea"/>
                  <a:cs typeface="+mn-cs"/>
                </a:rPr>
                <a:t>MAC</a:t>
              </a:r>
              <a:r>
                <a:rPr lang="zh-CN" altLang="en-US" sz="2400" i="0" dirty="0">
                  <a:latin typeface="+mn-ea"/>
                  <a:ea typeface="+mn-ea"/>
                  <a:cs typeface="+mn-cs"/>
                </a:rPr>
                <a:t>地址</a:t>
              </a:r>
              <a:r>
                <a:rPr lang="zh-CN" altLang="en-US" sz="2400" i="0" dirty="0">
                  <a:latin typeface="+mn-ea"/>
                  <a:ea typeface="+mn-ea"/>
                </a:rPr>
                <a:t>？</a:t>
              </a:r>
              <a:endParaRPr lang="en-US" sz="2400" i="0" dirty="0">
                <a:latin typeface="+mn-ea"/>
                <a:ea typeface="+mn-ea"/>
                <a:cs typeface="+mn-cs"/>
              </a:endParaRPr>
            </a:p>
          </p:txBody>
        </p:sp>
        <p:sp>
          <p:nvSpPr>
            <p:cNvPr id="8" name="Rectangle 7">
              <a:extLst>
                <a:ext uri="{FF2B5EF4-FFF2-40B4-BE49-F238E27FC236}">
                  <a16:creationId xmlns:a16="http://schemas.microsoft.com/office/drawing/2014/main" id="{9F143F97-655D-41F0-9F8A-39EAD4317E44}"/>
                </a:ext>
              </a:extLst>
            </p:cNvPr>
            <p:cNvSpPr>
              <a:spLocks noChangeArrowheads="1"/>
            </p:cNvSpPr>
            <p:nvPr/>
          </p:nvSpPr>
          <p:spPr bwMode="auto">
            <a:xfrm>
              <a:off x="145" y="937"/>
              <a:ext cx="2609" cy="805"/>
            </a:xfrm>
            <a:prstGeom prst="rect">
              <a:avLst/>
            </a:prstGeom>
            <a:noFill/>
            <a:ln w="28575">
              <a:solidFill>
                <a:srgbClr val="CC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sp>
        <p:nvSpPr>
          <p:cNvPr id="9" name="Freeform 10">
            <a:extLst>
              <a:ext uri="{FF2B5EF4-FFF2-40B4-BE49-F238E27FC236}">
                <a16:creationId xmlns:a16="http://schemas.microsoft.com/office/drawing/2014/main" id="{9CB6E2A0-76F2-467E-92F2-7D08BACF1993}"/>
              </a:ext>
            </a:extLst>
          </p:cNvPr>
          <p:cNvSpPr>
            <a:spLocks/>
          </p:cNvSpPr>
          <p:nvPr/>
        </p:nvSpPr>
        <p:spPr bwMode="auto">
          <a:xfrm>
            <a:off x="1800225" y="4287540"/>
            <a:ext cx="1393825" cy="1525587"/>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0" name="Line 18">
            <a:extLst>
              <a:ext uri="{FF2B5EF4-FFF2-40B4-BE49-F238E27FC236}">
                <a16:creationId xmlns:a16="http://schemas.microsoft.com/office/drawing/2014/main" id="{7ACC105D-A1ED-449B-89BE-D5C1FE75B182}"/>
              </a:ext>
            </a:extLst>
          </p:cNvPr>
          <p:cNvSpPr>
            <a:spLocks noChangeShapeType="1"/>
          </p:cNvSpPr>
          <p:nvPr/>
        </p:nvSpPr>
        <p:spPr bwMode="auto">
          <a:xfrm>
            <a:off x="1357313" y="4792365"/>
            <a:ext cx="47625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1" name="Line 19">
            <a:extLst>
              <a:ext uri="{FF2B5EF4-FFF2-40B4-BE49-F238E27FC236}">
                <a16:creationId xmlns:a16="http://schemas.microsoft.com/office/drawing/2014/main" id="{B39F6798-33F3-4BD9-BDAE-143C9D9598A9}"/>
              </a:ext>
            </a:extLst>
          </p:cNvPr>
          <p:cNvSpPr>
            <a:spLocks noChangeShapeType="1"/>
          </p:cNvSpPr>
          <p:nvPr/>
        </p:nvSpPr>
        <p:spPr bwMode="auto">
          <a:xfrm>
            <a:off x="2587625" y="3949402"/>
            <a:ext cx="0" cy="4889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2" name="Line 20">
            <a:extLst>
              <a:ext uri="{FF2B5EF4-FFF2-40B4-BE49-F238E27FC236}">
                <a16:creationId xmlns:a16="http://schemas.microsoft.com/office/drawing/2014/main" id="{6FF3A301-BE2B-47DE-9EA0-E74BFBB6D399}"/>
              </a:ext>
            </a:extLst>
          </p:cNvPr>
          <p:cNvSpPr>
            <a:spLocks noChangeShapeType="1"/>
          </p:cNvSpPr>
          <p:nvPr/>
        </p:nvSpPr>
        <p:spPr bwMode="auto">
          <a:xfrm flipH="1">
            <a:off x="3176588" y="4917777"/>
            <a:ext cx="4476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3" name="Line 21">
            <a:extLst>
              <a:ext uri="{FF2B5EF4-FFF2-40B4-BE49-F238E27FC236}">
                <a16:creationId xmlns:a16="http://schemas.microsoft.com/office/drawing/2014/main" id="{085AA3D3-5675-41BB-BF6D-EF8647FFF82A}"/>
              </a:ext>
            </a:extLst>
          </p:cNvPr>
          <p:cNvSpPr>
            <a:spLocks noChangeShapeType="1"/>
          </p:cNvSpPr>
          <p:nvPr/>
        </p:nvSpPr>
        <p:spPr bwMode="auto">
          <a:xfrm flipV="1">
            <a:off x="2562225" y="5665490"/>
            <a:ext cx="0" cy="3270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4" name="Text Box 22">
            <a:extLst>
              <a:ext uri="{FF2B5EF4-FFF2-40B4-BE49-F238E27FC236}">
                <a16:creationId xmlns:a16="http://schemas.microsoft.com/office/drawing/2014/main" id="{C3CD6E5E-CAB1-4B21-B9A5-F8CEF9E152E1}"/>
              </a:ext>
            </a:extLst>
          </p:cNvPr>
          <p:cNvSpPr txBox="1">
            <a:spLocks noChangeArrowheads="1"/>
          </p:cNvSpPr>
          <p:nvPr/>
        </p:nvSpPr>
        <p:spPr bwMode="auto">
          <a:xfrm>
            <a:off x="2806700" y="3728740"/>
            <a:ext cx="17811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a:latin typeface="Arial" charset="0"/>
                <a:cs typeface="+mn-cs"/>
              </a:rPr>
              <a:t>1A-2F-BB-76-09-AD</a:t>
            </a:r>
          </a:p>
        </p:txBody>
      </p:sp>
      <p:sp>
        <p:nvSpPr>
          <p:cNvPr id="15" name="Line 23">
            <a:extLst>
              <a:ext uri="{FF2B5EF4-FFF2-40B4-BE49-F238E27FC236}">
                <a16:creationId xmlns:a16="http://schemas.microsoft.com/office/drawing/2014/main" id="{DEBEBADB-ECC2-44B7-B422-FEA507FA8174}"/>
              </a:ext>
            </a:extLst>
          </p:cNvPr>
          <p:cNvSpPr>
            <a:spLocks noChangeShapeType="1"/>
          </p:cNvSpPr>
          <p:nvPr/>
        </p:nvSpPr>
        <p:spPr bwMode="auto">
          <a:xfrm flipH="1" flipV="1">
            <a:off x="2678113" y="3881140"/>
            <a:ext cx="2047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6" name="Line 24">
            <a:extLst>
              <a:ext uri="{FF2B5EF4-FFF2-40B4-BE49-F238E27FC236}">
                <a16:creationId xmlns:a16="http://schemas.microsoft.com/office/drawing/2014/main" id="{B14A1085-01E6-4F56-A7B8-D250F5C73B6D}"/>
              </a:ext>
            </a:extLst>
          </p:cNvPr>
          <p:cNvSpPr>
            <a:spLocks noChangeShapeType="1"/>
          </p:cNvSpPr>
          <p:nvPr/>
        </p:nvSpPr>
        <p:spPr bwMode="auto">
          <a:xfrm flipV="1">
            <a:off x="3633788" y="4993977"/>
            <a:ext cx="0" cy="3730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7" name="Text Box 25">
            <a:extLst>
              <a:ext uri="{FF2B5EF4-FFF2-40B4-BE49-F238E27FC236}">
                <a16:creationId xmlns:a16="http://schemas.microsoft.com/office/drawing/2014/main" id="{9B9178DE-C76A-42CC-B57C-9580E343D21E}"/>
              </a:ext>
            </a:extLst>
          </p:cNvPr>
          <p:cNvSpPr txBox="1">
            <a:spLocks noChangeArrowheads="1"/>
          </p:cNvSpPr>
          <p:nvPr/>
        </p:nvSpPr>
        <p:spPr bwMode="auto">
          <a:xfrm>
            <a:off x="3187700" y="5295602"/>
            <a:ext cx="17399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a:latin typeface="Arial" charset="0"/>
                <a:cs typeface="+mn-cs"/>
              </a:rPr>
              <a:t>58-23-D7-FA-20-B0</a:t>
            </a:r>
          </a:p>
        </p:txBody>
      </p:sp>
      <p:sp>
        <p:nvSpPr>
          <p:cNvPr id="18" name="Line 26">
            <a:extLst>
              <a:ext uri="{FF2B5EF4-FFF2-40B4-BE49-F238E27FC236}">
                <a16:creationId xmlns:a16="http://schemas.microsoft.com/office/drawing/2014/main" id="{8F6E6EE4-99E5-42E2-AFF4-FAC74BFA682C}"/>
              </a:ext>
            </a:extLst>
          </p:cNvPr>
          <p:cNvSpPr>
            <a:spLocks noChangeShapeType="1"/>
          </p:cNvSpPr>
          <p:nvPr/>
        </p:nvSpPr>
        <p:spPr bwMode="auto">
          <a:xfrm flipH="1">
            <a:off x="2632075" y="6078240"/>
            <a:ext cx="246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9" name="Text Box 27">
            <a:extLst>
              <a:ext uri="{FF2B5EF4-FFF2-40B4-BE49-F238E27FC236}">
                <a16:creationId xmlns:a16="http://schemas.microsoft.com/office/drawing/2014/main" id="{F00F1471-34A5-4DAD-8F3A-0ED8B339912F}"/>
              </a:ext>
            </a:extLst>
          </p:cNvPr>
          <p:cNvSpPr txBox="1">
            <a:spLocks noChangeArrowheads="1"/>
          </p:cNvSpPr>
          <p:nvPr/>
        </p:nvSpPr>
        <p:spPr bwMode="auto">
          <a:xfrm>
            <a:off x="2816225" y="5921077"/>
            <a:ext cx="174942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a:latin typeface="Arial" charset="0"/>
                <a:cs typeface="+mn-cs"/>
              </a:rPr>
              <a:t>0C-C4-11-6F-E3-98</a:t>
            </a:r>
          </a:p>
        </p:txBody>
      </p:sp>
      <p:sp>
        <p:nvSpPr>
          <p:cNvPr id="20" name="Line 28">
            <a:extLst>
              <a:ext uri="{FF2B5EF4-FFF2-40B4-BE49-F238E27FC236}">
                <a16:creationId xmlns:a16="http://schemas.microsoft.com/office/drawing/2014/main" id="{EF092262-8E19-4421-BEDD-416448AAFD6F}"/>
              </a:ext>
            </a:extLst>
          </p:cNvPr>
          <p:cNvSpPr>
            <a:spLocks noChangeShapeType="1"/>
          </p:cNvSpPr>
          <p:nvPr/>
        </p:nvSpPr>
        <p:spPr bwMode="auto">
          <a:xfrm flipV="1">
            <a:off x="1320800" y="4895552"/>
            <a:ext cx="0" cy="3317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1" name="Text Box 29">
            <a:extLst>
              <a:ext uri="{FF2B5EF4-FFF2-40B4-BE49-F238E27FC236}">
                <a16:creationId xmlns:a16="http://schemas.microsoft.com/office/drawing/2014/main" id="{66EEC60B-425F-465C-B4CD-5FFDAAC33FE4}"/>
              </a:ext>
            </a:extLst>
          </p:cNvPr>
          <p:cNvSpPr txBox="1">
            <a:spLocks noChangeArrowheads="1"/>
          </p:cNvSpPr>
          <p:nvPr/>
        </p:nvSpPr>
        <p:spPr bwMode="auto">
          <a:xfrm>
            <a:off x="166688" y="5154315"/>
            <a:ext cx="16891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a:latin typeface="Arial" charset="0"/>
                <a:cs typeface="+mn-cs"/>
              </a:rPr>
              <a:t>71-65-F7-2B-08-53</a:t>
            </a:r>
          </a:p>
        </p:txBody>
      </p:sp>
      <p:sp>
        <p:nvSpPr>
          <p:cNvPr id="22" name="Text Box 30">
            <a:extLst>
              <a:ext uri="{FF2B5EF4-FFF2-40B4-BE49-F238E27FC236}">
                <a16:creationId xmlns:a16="http://schemas.microsoft.com/office/drawing/2014/main" id="{09C446DD-91E0-4EBB-8F74-F6C24197CDFE}"/>
              </a:ext>
            </a:extLst>
          </p:cNvPr>
          <p:cNvSpPr txBox="1">
            <a:spLocks noChangeArrowheads="1"/>
          </p:cNvSpPr>
          <p:nvPr/>
        </p:nvSpPr>
        <p:spPr bwMode="auto">
          <a:xfrm>
            <a:off x="2012950" y="4773315"/>
            <a:ext cx="8191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latin typeface="Arial" charset="0"/>
                <a:cs typeface="+mn-cs"/>
              </a:rPr>
              <a:t>   LAN</a:t>
            </a:r>
          </a:p>
        </p:txBody>
      </p:sp>
      <p:sp>
        <p:nvSpPr>
          <p:cNvPr id="23" name="Text Box 31">
            <a:extLst>
              <a:ext uri="{FF2B5EF4-FFF2-40B4-BE49-F238E27FC236}">
                <a16:creationId xmlns:a16="http://schemas.microsoft.com/office/drawing/2014/main" id="{6E507E42-D4BD-46A7-8301-89FBBED9440F}"/>
              </a:ext>
            </a:extLst>
          </p:cNvPr>
          <p:cNvSpPr txBox="1">
            <a:spLocks noChangeArrowheads="1"/>
          </p:cNvSpPr>
          <p:nvPr/>
        </p:nvSpPr>
        <p:spPr bwMode="auto">
          <a:xfrm>
            <a:off x="363538" y="4008140"/>
            <a:ext cx="121761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a:latin typeface="Arial" charset="0"/>
                <a:cs typeface="+mn-cs"/>
              </a:rPr>
              <a:t>137.196.7.23</a:t>
            </a:r>
          </a:p>
        </p:txBody>
      </p:sp>
      <p:sp>
        <p:nvSpPr>
          <p:cNvPr id="24" name="Line 32">
            <a:extLst>
              <a:ext uri="{FF2B5EF4-FFF2-40B4-BE49-F238E27FC236}">
                <a16:creationId xmlns:a16="http://schemas.microsoft.com/office/drawing/2014/main" id="{25F5F574-33CD-472A-BA47-5F5757234FD6}"/>
              </a:ext>
            </a:extLst>
          </p:cNvPr>
          <p:cNvSpPr>
            <a:spLocks noChangeShapeType="1"/>
          </p:cNvSpPr>
          <p:nvPr/>
        </p:nvSpPr>
        <p:spPr bwMode="auto">
          <a:xfrm>
            <a:off x="1009650" y="4263727"/>
            <a:ext cx="0" cy="2460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5" name="Text Box 33">
            <a:extLst>
              <a:ext uri="{FF2B5EF4-FFF2-40B4-BE49-F238E27FC236}">
                <a16:creationId xmlns:a16="http://schemas.microsoft.com/office/drawing/2014/main" id="{7483E20E-5F6F-4AA5-8D16-05DCD769CB34}"/>
              </a:ext>
            </a:extLst>
          </p:cNvPr>
          <p:cNvSpPr txBox="1">
            <a:spLocks noChangeArrowheads="1"/>
          </p:cNvSpPr>
          <p:nvPr/>
        </p:nvSpPr>
        <p:spPr bwMode="auto">
          <a:xfrm>
            <a:off x="2944813" y="3330277"/>
            <a:ext cx="121761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a:latin typeface="Arial" charset="0"/>
                <a:cs typeface="+mn-cs"/>
              </a:rPr>
              <a:t>137.196.7.78</a:t>
            </a:r>
          </a:p>
        </p:txBody>
      </p:sp>
      <p:sp>
        <p:nvSpPr>
          <p:cNvPr id="26" name="Line 34">
            <a:extLst>
              <a:ext uri="{FF2B5EF4-FFF2-40B4-BE49-F238E27FC236}">
                <a16:creationId xmlns:a16="http://schemas.microsoft.com/office/drawing/2014/main" id="{552DC9D7-9841-41CD-9843-2A3F422E8234}"/>
              </a:ext>
            </a:extLst>
          </p:cNvPr>
          <p:cNvSpPr>
            <a:spLocks noChangeShapeType="1"/>
          </p:cNvSpPr>
          <p:nvPr/>
        </p:nvSpPr>
        <p:spPr bwMode="auto">
          <a:xfrm flipH="1" flipV="1">
            <a:off x="2774950" y="3468390"/>
            <a:ext cx="2349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7" name="Line 35">
            <a:extLst>
              <a:ext uri="{FF2B5EF4-FFF2-40B4-BE49-F238E27FC236}">
                <a16:creationId xmlns:a16="http://schemas.microsoft.com/office/drawing/2014/main" id="{78264092-B17F-4423-B133-C925D6BE7FF7}"/>
              </a:ext>
            </a:extLst>
          </p:cNvPr>
          <p:cNvSpPr>
            <a:spLocks noChangeShapeType="1"/>
          </p:cNvSpPr>
          <p:nvPr/>
        </p:nvSpPr>
        <p:spPr bwMode="auto">
          <a:xfrm>
            <a:off x="3954463" y="4463752"/>
            <a:ext cx="0" cy="2460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8" name="Text Box 36">
            <a:extLst>
              <a:ext uri="{FF2B5EF4-FFF2-40B4-BE49-F238E27FC236}">
                <a16:creationId xmlns:a16="http://schemas.microsoft.com/office/drawing/2014/main" id="{F04319CB-14F8-4F92-A69B-35296BCB99E2}"/>
              </a:ext>
            </a:extLst>
          </p:cNvPr>
          <p:cNvSpPr txBox="1">
            <a:spLocks noChangeArrowheads="1"/>
          </p:cNvSpPr>
          <p:nvPr/>
        </p:nvSpPr>
        <p:spPr bwMode="auto">
          <a:xfrm>
            <a:off x="3344863" y="4230390"/>
            <a:ext cx="121761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a:latin typeface="Arial" charset="0"/>
                <a:cs typeface="+mn-cs"/>
              </a:rPr>
              <a:t>137.196.7.14</a:t>
            </a:r>
          </a:p>
        </p:txBody>
      </p:sp>
      <p:sp>
        <p:nvSpPr>
          <p:cNvPr id="29" name="Line 38">
            <a:extLst>
              <a:ext uri="{FF2B5EF4-FFF2-40B4-BE49-F238E27FC236}">
                <a16:creationId xmlns:a16="http://schemas.microsoft.com/office/drawing/2014/main" id="{E48284F2-FC44-4C2F-ABB9-1D71CAA53506}"/>
              </a:ext>
            </a:extLst>
          </p:cNvPr>
          <p:cNvSpPr>
            <a:spLocks noChangeShapeType="1"/>
          </p:cNvSpPr>
          <p:nvPr/>
        </p:nvSpPr>
        <p:spPr bwMode="auto">
          <a:xfrm>
            <a:off x="2136775" y="6344940"/>
            <a:ext cx="2317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0" name="Text Box 39">
            <a:extLst>
              <a:ext uri="{FF2B5EF4-FFF2-40B4-BE49-F238E27FC236}">
                <a16:creationId xmlns:a16="http://schemas.microsoft.com/office/drawing/2014/main" id="{9B831B40-91AF-430A-95B5-E7219D9BF6D5}"/>
              </a:ext>
            </a:extLst>
          </p:cNvPr>
          <p:cNvSpPr txBox="1">
            <a:spLocks noChangeArrowheads="1"/>
          </p:cNvSpPr>
          <p:nvPr/>
        </p:nvSpPr>
        <p:spPr bwMode="auto">
          <a:xfrm>
            <a:off x="955675" y="6190952"/>
            <a:ext cx="1217613"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a:latin typeface="Arial" charset="0"/>
                <a:cs typeface="+mn-cs"/>
              </a:rPr>
              <a:t>137.196.7.88</a:t>
            </a:r>
          </a:p>
        </p:txBody>
      </p:sp>
      <p:sp>
        <p:nvSpPr>
          <p:cNvPr id="31" name="Rectangle 43">
            <a:extLst>
              <a:ext uri="{FF2B5EF4-FFF2-40B4-BE49-F238E27FC236}">
                <a16:creationId xmlns:a16="http://schemas.microsoft.com/office/drawing/2014/main" id="{87312C00-EF74-4E7E-9B38-96997E97C89D}"/>
              </a:ext>
            </a:extLst>
          </p:cNvPr>
          <p:cNvSpPr>
            <a:spLocks noChangeArrowheads="1"/>
          </p:cNvSpPr>
          <p:nvPr/>
        </p:nvSpPr>
        <p:spPr bwMode="auto">
          <a:xfrm rot="-5400000">
            <a:off x="3659982" y="4824908"/>
            <a:ext cx="127000" cy="1952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32" name="Group 44">
            <a:extLst>
              <a:ext uri="{FF2B5EF4-FFF2-40B4-BE49-F238E27FC236}">
                <a16:creationId xmlns:a16="http://schemas.microsoft.com/office/drawing/2014/main" id="{9C9F4DDB-DE8A-4EF5-9264-FEFD193F8921}"/>
              </a:ext>
            </a:extLst>
          </p:cNvPr>
          <p:cNvGrpSpPr>
            <a:grpSpLocks/>
          </p:cNvGrpSpPr>
          <p:nvPr/>
        </p:nvGrpSpPr>
        <p:grpSpPr bwMode="auto">
          <a:xfrm>
            <a:off x="3562350" y="4700290"/>
            <a:ext cx="598488" cy="520700"/>
            <a:chOff x="-44" y="1473"/>
            <a:chExt cx="981" cy="1105"/>
          </a:xfrm>
        </p:grpSpPr>
        <p:pic>
          <p:nvPicPr>
            <p:cNvPr id="33" name="Picture 45" descr="desktop_computer_stylized_medium">
              <a:extLst>
                <a:ext uri="{FF2B5EF4-FFF2-40B4-BE49-F238E27FC236}">
                  <a16:creationId xmlns:a16="http://schemas.microsoft.com/office/drawing/2014/main" id="{51FD226B-EEF5-40FD-AF2F-D7D477A029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4" name="Freeform 46">
              <a:extLst>
                <a:ext uri="{FF2B5EF4-FFF2-40B4-BE49-F238E27FC236}">
                  <a16:creationId xmlns:a16="http://schemas.microsoft.com/office/drawing/2014/main" id="{7DEBA614-C574-4BAB-90AC-FB8B8CC04592}"/>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35" name="Group 47">
            <a:extLst>
              <a:ext uri="{FF2B5EF4-FFF2-40B4-BE49-F238E27FC236}">
                <a16:creationId xmlns:a16="http://schemas.microsoft.com/office/drawing/2014/main" id="{791B5EC2-ACB9-4B05-A6A0-B6A9CF6A507D}"/>
              </a:ext>
            </a:extLst>
          </p:cNvPr>
          <p:cNvGrpSpPr>
            <a:grpSpLocks/>
          </p:cNvGrpSpPr>
          <p:nvPr/>
        </p:nvGrpSpPr>
        <p:grpSpPr bwMode="auto">
          <a:xfrm>
            <a:off x="657225" y="4503440"/>
            <a:ext cx="709613" cy="520700"/>
            <a:chOff x="267" y="2244"/>
            <a:chExt cx="581" cy="415"/>
          </a:xfrm>
        </p:grpSpPr>
        <p:sp>
          <p:nvSpPr>
            <p:cNvPr id="36" name="Rectangle 48">
              <a:extLst>
                <a:ext uri="{FF2B5EF4-FFF2-40B4-BE49-F238E27FC236}">
                  <a16:creationId xmlns:a16="http://schemas.microsoft.com/office/drawing/2014/main" id="{CF0B0D3F-C543-41F7-AEB0-003A807612BC}"/>
                </a:ext>
              </a:extLst>
            </p:cNvPr>
            <p:cNvSpPr>
              <a:spLocks noChangeArrowheads="1"/>
            </p:cNvSpPr>
            <p:nvPr/>
          </p:nvSpPr>
          <p:spPr bwMode="auto">
            <a:xfrm rot="-5400000">
              <a:off x="717" y="2400"/>
              <a:ext cx="101" cy="161"/>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37" name="Group 49">
              <a:extLst>
                <a:ext uri="{FF2B5EF4-FFF2-40B4-BE49-F238E27FC236}">
                  <a16:creationId xmlns:a16="http://schemas.microsoft.com/office/drawing/2014/main" id="{D70C94EC-384A-4B3D-BC0D-4AA11C087D6A}"/>
                </a:ext>
              </a:extLst>
            </p:cNvPr>
            <p:cNvGrpSpPr>
              <a:grpSpLocks/>
            </p:cNvGrpSpPr>
            <p:nvPr/>
          </p:nvGrpSpPr>
          <p:grpSpPr bwMode="auto">
            <a:xfrm>
              <a:off x="267" y="2244"/>
              <a:ext cx="512" cy="415"/>
              <a:chOff x="-44" y="1473"/>
              <a:chExt cx="981" cy="1105"/>
            </a:xfrm>
          </p:grpSpPr>
          <p:pic>
            <p:nvPicPr>
              <p:cNvPr id="38" name="Picture 50" descr="desktop_computer_stylized_medium">
                <a:extLst>
                  <a:ext uri="{FF2B5EF4-FFF2-40B4-BE49-F238E27FC236}">
                    <a16:creationId xmlns:a16="http://schemas.microsoft.com/office/drawing/2014/main" id="{B4ED2BE9-29B5-4A69-976B-7724ECDC14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9" name="Freeform 51">
                <a:extLst>
                  <a:ext uri="{FF2B5EF4-FFF2-40B4-BE49-F238E27FC236}">
                    <a16:creationId xmlns:a16="http://schemas.microsoft.com/office/drawing/2014/main" id="{2C3537FE-0B32-4500-A9D4-70FAAA62AD8E}"/>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grpSp>
        <p:nvGrpSpPr>
          <p:cNvPr id="40" name="Group 52">
            <a:extLst>
              <a:ext uri="{FF2B5EF4-FFF2-40B4-BE49-F238E27FC236}">
                <a16:creationId xmlns:a16="http://schemas.microsoft.com/office/drawing/2014/main" id="{39A90CE8-6447-4932-971B-1D8B2F5AA091}"/>
              </a:ext>
            </a:extLst>
          </p:cNvPr>
          <p:cNvGrpSpPr>
            <a:grpSpLocks/>
          </p:cNvGrpSpPr>
          <p:nvPr/>
        </p:nvGrpSpPr>
        <p:grpSpPr bwMode="auto">
          <a:xfrm>
            <a:off x="2157413" y="3390602"/>
            <a:ext cx="631825" cy="554038"/>
            <a:chOff x="1745" y="1276"/>
            <a:chExt cx="512" cy="489"/>
          </a:xfrm>
        </p:grpSpPr>
        <p:sp>
          <p:nvSpPr>
            <p:cNvPr id="41" name="Rectangle 53">
              <a:extLst>
                <a:ext uri="{FF2B5EF4-FFF2-40B4-BE49-F238E27FC236}">
                  <a16:creationId xmlns:a16="http://schemas.microsoft.com/office/drawing/2014/main" id="{98A6EBCE-7BC9-4702-9A23-B591BED2AE8C}"/>
                </a:ext>
              </a:extLst>
            </p:cNvPr>
            <p:cNvSpPr>
              <a:spLocks noChangeArrowheads="1"/>
            </p:cNvSpPr>
            <p:nvPr/>
          </p:nvSpPr>
          <p:spPr bwMode="auto">
            <a:xfrm>
              <a:off x="2040" y="1604"/>
              <a:ext cx="100" cy="161"/>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42" name="Group 54">
              <a:extLst>
                <a:ext uri="{FF2B5EF4-FFF2-40B4-BE49-F238E27FC236}">
                  <a16:creationId xmlns:a16="http://schemas.microsoft.com/office/drawing/2014/main" id="{F1844265-C8E3-4329-AADD-F517606B0AFE}"/>
                </a:ext>
              </a:extLst>
            </p:cNvPr>
            <p:cNvGrpSpPr>
              <a:grpSpLocks/>
            </p:cNvGrpSpPr>
            <p:nvPr/>
          </p:nvGrpSpPr>
          <p:grpSpPr bwMode="auto">
            <a:xfrm>
              <a:off x="1745" y="1276"/>
              <a:ext cx="512" cy="415"/>
              <a:chOff x="-44" y="1473"/>
              <a:chExt cx="981" cy="1105"/>
            </a:xfrm>
          </p:grpSpPr>
          <p:pic>
            <p:nvPicPr>
              <p:cNvPr id="43" name="Picture 55" descr="desktop_computer_stylized_medium">
                <a:extLst>
                  <a:ext uri="{FF2B5EF4-FFF2-40B4-BE49-F238E27FC236}">
                    <a16:creationId xmlns:a16="http://schemas.microsoft.com/office/drawing/2014/main" id="{97875E04-6596-43E9-A51C-A092815441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4" name="Freeform 56">
                <a:extLst>
                  <a:ext uri="{FF2B5EF4-FFF2-40B4-BE49-F238E27FC236}">
                    <a16:creationId xmlns:a16="http://schemas.microsoft.com/office/drawing/2014/main" id="{A824C083-9CE5-457A-9E72-60EA16E3B4A5}"/>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sp>
        <p:nvSpPr>
          <p:cNvPr id="45" name="Rectangle 58">
            <a:extLst>
              <a:ext uri="{FF2B5EF4-FFF2-40B4-BE49-F238E27FC236}">
                <a16:creationId xmlns:a16="http://schemas.microsoft.com/office/drawing/2014/main" id="{242C4D6F-20C4-48D7-ADF7-551837C5F461}"/>
              </a:ext>
            </a:extLst>
          </p:cNvPr>
          <p:cNvSpPr>
            <a:spLocks noChangeArrowheads="1"/>
          </p:cNvSpPr>
          <p:nvPr/>
        </p:nvSpPr>
        <p:spPr bwMode="auto">
          <a:xfrm>
            <a:off x="2501900" y="5987752"/>
            <a:ext cx="123825" cy="1825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46" name="Group 59">
            <a:extLst>
              <a:ext uri="{FF2B5EF4-FFF2-40B4-BE49-F238E27FC236}">
                <a16:creationId xmlns:a16="http://schemas.microsoft.com/office/drawing/2014/main" id="{66EDD982-DE09-44D4-B552-263189DAEC48}"/>
              </a:ext>
            </a:extLst>
          </p:cNvPr>
          <p:cNvGrpSpPr>
            <a:grpSpLocks/>
          </p:cNvGrpSpPr>
          <p:nvPr/>
        </p:nvGrpSpPr>
        <p:grpSpPr bwMode="auto">
          <a:xfrm>
            <a:off x="2166938" y="6127452"/>
            <a:ext cx="584200" cy="469900"/>
            <a:chOff x="-44" y="1473"/>
            <a:chExt cx="981" cy="1105"/>
          </a:xfrm>
        </p:grpSpPr>
        <p:pic>
          <p:nvPicPr>
            <p:cNvPr id="47" name="Picture 60" descr="desktop_computer_stylized_medium">
              <a:extLst>
                <a:ext uri="{FF2B5EF4-FFF2-40B4-BE49-F238E27FC236}">
                  <a16:creationId xmlns:a16="http://schemas.microsoft.com/office/drawing/2014/main" id="{51CC6D9C-2881-4FDE-B491-313A5480351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8" name="Freeform 61">
              <a:extLst>
                <a:ext uri="{FF2B5EF4-FFF2-40B4-BE49-F238E27FC236}">
                  <a16:creationId xmlns:a16="http://schemas.microsoft.com/office/drawing/2014/main" id="{2084A42C-4B06-47E5-9C9F-04CAB6D49D12}"/>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spTree>
    <p:extLst>
      <p:ext uri="{BB962C8B-B14F-4D97-AF65-F5344CB8AC3E}">
        <p14:creationId xmlns:p14="http://schemas.microsoft.com/office/powerpoint/2010/main" val="25724128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0FD991-B891-4613-AB7D-A1546825FBF0}"/>
              </a:ext>
            </a:extLst>
          </p:cNvPr>
          <p:cNvSpPr>
            <a:spLocks noGrp="1"/>
          </p:cNvSpPr>
          <p:nvPr>
            <p:ph type="title"/>
          </p:nvPr>
        </p:nvSpPr>
        <p:spPr/>
        <p:txBody>
          <a:bodyPr/>
          <a:lstStyle/>
          <a:p>
            <a:r>
              <a:rPr lang="zh-CN" altLang="en-US" dirty="0"/>
              <a:t>在同一</a:t>
            </a:r>
            <a:r>
              <a:rPr lang="en-US" altLang="zh-CN" dirty="0"/>
              <a:t>LAN</a:t>
            </a:r>
            <a:r>
              <a:rPr lang="zh-CN" altLang="en-US" dirty="0"/>
              <a:t>范围内的</a:t>
            </a:r>
            <a:r>
              <a:rPr lang="en-US" altLang="zh-CN" dirty="0"/>
              <a:t>ARP</a:t>
            </a:r>
            <a:r>
              <a:rPr lang="zh-CN" altLang="en-US" dirty="0"/>
              <a:t>协议</a:t>
            </a:r>
          </a:p>
        </p:txBody>
      </p:sp>
      <p:sp>
        <p:nvSpPr>
          <p:cNvPr id="4" name="灯片编号占位符 3">
            <a:extLst>
              <a:ext uri="{FF2B5EF4-FFF2-40B4-BE49-F238E27FC236}">
                <a16:creationId xmlns:a16="http://schemas.microsoft.com/office/drawing/2014/main" id="{A0B3BB79-DC2F-41CC-B051-77B251E09856}"/>
              </a:ext>
            </a:extLst>
          </p:cNvPr>
          <p:cNvSpPr>
            <a:spLocks noGrp="1"/>
          </p:cNvSpPr>
          <p:nvPr>
            <p:ph type="sldNum" sz="quarter" idx="12"/>
          </p:nvPr>
        </p:nvSpPr>
        <p:spPr/>
        <p:txBody>
          <a:bodyPr/>
          <a:lstStyle/>
          <a:p>
            <a:fld id="{E3FA5FAF-8A25-4B6E-94B7-5CA30A873E9A}" type="slidenum">
              <a:rPr lang="zh-CN" altLang="en-US" smtClean="0"/>
              <a:pPr/>
              <a:t>44</a:t>
            </a:fld>
            <a:endParaRPr lang="zh-CN" altLang="en-US"/>
          </a:p>
        </p:txBody>
      </p:sp>
      <p:sp>
        <p:nvSpPr>
          <p:cNvPr id="5" name="Rectangle 3">
            <a:extLst>
              <a:ext uri="{FF2B5EF4-FFF2-40B4-BE49-F238E27FC236}">
                <a16:creationId xmlns:a16="http://schemas.microsoft.com/office/drawing/2014/main" id="{37B5F532-6053-4901-AE64-194A67BDE17E}"/>
              </a:ext>
            </a:extLst>
          </p:cNvPr>
          <p:cNvSpPr txBox="1">
            <a:spLocks noChangeArrowheads="1"/>
          </p:cNvSpPr>
          <p:nvPr/>
        </p:nvSpPr>
        <p:spPr bwMode="auto">
          <a:xfrm>
            <a:off x="506413" y="1628800"/>
            <a:ext cx="38100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marL="231775" indent="-231775">
              <a:defRPr/>
            </a:pPr>
            <a:r>
              <a:rPr lang="en-US" sz="2400" kern="0" dirty="0">
                <a:latin typeface="Gill Sans MT" charset="0"/>
              </a:rPr>
              <a:t>A</a:t>
            </a:r>
            <a:r>
              <a:rPr lang="zh-CN" altLang="en-US" sz="2400" kern="0" dirty="0">
                <a:latin typeface="Gill Sans MT" charset="0"/>
              </a:rPr>
              <a:t>希望发送数据包给</a:t>
            </a:r>
            <a:r>
              <a:rPr lang="en-US" sz="2400" kern="0" dirty="0">
                <a:latin typeface="Gill Sans MT" charset="0"/>
              </a:rPr>
              <a:t>B</a:t>
            </a:r>
          </a:p>
          <a:p>
            <a:pPr marL="681038" lvl="1" indent="-223838">
              <a:defRPr/>
            </a:pPr>
            <a:r>
              <a:rPr lang="en-US" altLang="zh-CN" sz="2000" kern="0" dirty="0">
                <a:latin typeface="Gill Sans MT" charset="0"/>
              </a:rPr>
              <a:t>B</a:t>
            </a:r>
            <a:r>
              <a:rPr lang="zh-CN" altLang="en-US" sz="2000" kern="0" dirty="0">
                <a:latin typeface="Gill Sans MT" charset="0"/>
              </a:rPr>
              <a:t>的</a:t>
            </a:r>
            <a:r>
              <a:rPr lang="en-US" altLang="zh-CN" sz="2000" kern="0" dirty="0">
                <a:latin typeface="Gill Sans MT" charset="0"/>
              </a:rPr>
              <a:t>MAC</a:t>
            </a:r>
            <a:r>
              <a:rPr lang="zh-CN" altLang="en-US" sz="2000" kern="0" dirty="0">
                <a:latin typeface="Gill Sans MT" charset="0"/>
              </a:rPr>
              <a:t>地址不在</a:t>
            </a:r>
            <a:r>
              <a:rPr lang="en-US" sz="2000" kern="0" dirty="0">
                <a:latin typeface="Gill Sans MT" charset="0"/>
              </a:rPr>
              <a:t>A</a:t>
            </a:r>
            <a:r>
              <a:rPr lang="zh-CN" altLang="en-US" sz="2000" kern="0" dirty="0">
                <a:latin typeface="Gill Sans MT" charset="0"/>
              </a:rPr>
              <a:t>的</a:t>
            </a:r>
            <a:r>
              <a:rPr lang="en-US" sz="2000" kern="0" dirty="0">
                <a:latin typeface="Gill Sans MT" charset="0"/>
              </a:rPr>
              <a:t>ARP</a:t>
            </a:r>
            <a:r>
              <a:rPr lang="zh-CN" altLang="en-US" sz="2000" kern="0" dirty="0">
                <a:latin typeface="Gill Sans MT" charset="0"/>
              </a:rPr>
              <a:t>表里</a:t>
            </a:r>
            <a:endParaRPr lang="en-US" sz="2000" kern="0" dirty="0">
              <a:latin typeface="Gill Sans MT" charset="0"/>
            </a:endParaRPr>
          </a:p>
          <a:p>
            <a:pPr marL="231775" indent="-231775">
              <a:defRPr/>
            </a:pPr>
            <a:r>
              <a:rPr lang="en-US" sz="2400" kern="0" dirty="0">
                <a:latin typeface="Gill Sans MT" charset="0"/>
              </a:rPr>
              <a:t>A</a:t>
            </a:r>
            <a:r>
              <a:rPr lang="zh-CN" altLang="en-US" sz="2400" kern="0" dirty="0">
                <a:latin typeface="Gill Sans MT" charset="0"/>
              </a:rPr>
              <a:t>广播</a:t>
            </a:r>
            <a:r>
              <a:rPr lang="en-US" sz="2400" kern="0" dirty="0">
                <a:latin typeface="Gill Sans MT" charset="0"/>
              </a:rPr>
              <a:t>ARP</a:t>
            </a:r>
            <a:r>
              <a:rPr lang="zh-CN" altLang="en-US" sz="2400" kern="0" dirty="0">
                <a:latin typeface="Gill Sans MT" charset="0"/>
              </a:rPr>
              <a:t>查询包，包含</a:t>
            </a:r>
            <a:r>
              <a:rPr lang="en-US" sz="2400" kern="0" dirty="0">
                <a:latin typeface="Gill Sans MT" charset="0"/>
              </a:rPr>
              <a:t>B</a:t>
            </a:r>
            <a:r>
              <a:rPr lang="zh-CN" altLang="en-US" sz="2400" kern="0" dirty="0">
                <a:latin typeface="Gill Sans MT" charset="0"/>
              </a:rPr>
              <a:t>的</a:t>
            </a:r>
            <a:r>
              <a:rPr lang="en-US" altLang="zh-CN" sz="2400" kern="0" dirty="0">
                <a:latin typeface="Gill Sans MT" charset="0"/>
              </a:rPr>
              <a:t>IP</a:t>
            </a:r>
            <a:r>
              <a:rPr lang="zh-CN" altLang="en-US" sz="2400" kern="0" dirty="0">
                <a:latin typeface="Gill Sans MT" charset="0"/>
              </a:rPr>
              <a:t>地址</a:t>
            </a:r>
            <a:endParaRPr lang="en-US" sz="2400" kern="0" dirty="0">
              <a:latin typeface="Gill Sans MT" charset="0"/>
            </a:endParaRPr>
          </a:p>
          <a:p>
            <a:pPr marL="681038" lvl="1" indent="-223838">
              <a:defRPr/>
            </a:pPr>
            <a:r>
              <a:rPr lang="zh-CN" altLang="en-US" sz="2000" kern="0" dirty="0">
                <a:latin typeface="Gill Sans MT" charset="0"/>
              </a:rPr>
              <a:t>目的</a:t>
            </a:r>
            <a:r>
              <a:rPr lang="en-US" sz="2000" kern="0" dirty="0">
                <a:latin typeface="Gill Sans MT" charset="0"/>
              </a:rPr>
              <a:t>MAC</a:t>
            </a:r>
            <a:r>
              <a:rPr lang="zh-CN" altLang="en-US" sz="2000" kern="0" dirty="0">
                <a:latin typeface="Gill Sans MT" charset="0"/>
              </a:rPr>
              <a:t>地址</a:t>
            </a:r>
            <a:r>
              <a:rPr lang="en-US" sz="2000" kern="0" dirty="0">
                <a:latin typeface="Gill Sans MT" charset="0"/>
              </a:rPr>
              <a:t> = FF-FF-FF-FF-FF-FF</a:t>
            </a:r>
          </a:p>
          <a:p>
            <a:pPr marL="681038" lvl="1" indent="-223838">
              <a:defRPr/>
            </a:pPr>
            <a:r>
              <a:rPr lang="en-US" altLang="zh-CN" sz="2000" kern="0" dirty="0">
                <a:latin typeface="Gill Sans MT" charset="0"/>
              </a:rPr>
              <a:t>LAN</a:t>
            </a:r>
            <a:r>
              <a:rPr lang="zh-CN" altLang="en-US" sz="2000" kern="0" dirty="0">
                <a:latin typeface="Gill Sans MT" charset="0"/>
              </a:rPr>
              <a:t>上所有节点收到</a:t>
            </a:r>
            <a:r>
              <a:rPr lang="en-US" sz="2000" kern="0" dirty="0">
                <a:latin typeface="Gill Sans MT" charset="0"/>
              </a:rPr>
              <a:t>ARP </a:t>
            </a:r>
            <a:r>
              <a:rPr lang="zh-CN" altLang="en-US" sz="2000" kern="0" dirty="0">
                <a:latin typeface="Gill Sans MT" charset="0"/>
              </a:rPr>
              <a:t>查询</a:t>
            </a:r>
            <a:endParaRPr lang="en-US" sz="2000" kern="0" dirty="0">
              <a:latin typeface="Gill Sans MT" charset="0"/>
            </a:endParaRPr>
          </a:p>
          <a:p>
            <a:pPr marL="231775" indent="-231775">
              <a:defRPr/>
            </a:pPr>
            <a:r>
              <a:rPr lang="en-US" sz="2400" kern="0" dirty="0">
                <a:latin typeface="Gill Sans MT" charset="0"/>
              </a:rPr>
              <a:t>B</a:t>
            </a:r>
            <a:r>
              <a:rPr lang="zh-CN" altLang="en-US" sz="2400" kern="0" dirty="0">
                <a:latin typeface="Gill Sans MT" charset="0"/>
              </a:rPr>
              <a:t>收到</a:t>
            </a:r>
            <a:r>
              <a:rPr lang="en-US" sz="2400" kern="0" dirty="0">
                <a:latin typeface="Gill Sans MT" charset="0"/>
              </a:rPr>
              <a:t>ARP</a:t>
            </a:r>
            <a:r>
              <a:rPr lang="zh-CN" altLang="en-US" sz="2400" kern="0" dirty="0">
                <a:latin typeface="Gill Sans MT" charset="0"/>
              </a:rPr>
              <a:t>包，向</a:t>
            </a:r>
            <a:r>
              <a:rPr lang="en-US" altLang="zh-CN" sz="2400" kern="0" dirty="0">
                <a:latin typeface="Gill Sans MT" charset="0"/>
              </a:rPr>
              <a:t>A</a:t>
            </a:r>
            <a:r>
              <a:rPr lang="zh-CN" altLang="en-US" sz="2400" kern="0" dirty="0">
                <a:latin typeface="Gill Sans MT" charset="0"/>
              </a:rPr>
              <a:t>回应</a:t>
            </a:r>
            <a:r>
              <a:rPr lang="en-US" altLang="zh-CN" sz="2400" kern="0" dirty="0">
                <a:latin typeface="Gill Sans MT" charset="0"/>
              </a:rPr>
              <a:t>B</a:t>
            </a:r>
            <a:r>
              <a:rPr lang="zh-CN" altLang="en-US" sz="2400" kern="0" dirty="0">
                <a:latin typeface="Gill Sans MT" charset="0"/>
              </a:rPr>
              <a:t>的</a:t>
            </a:r>
            <a:r>
              <a:rPr lang="en-US" sz="2400" kern="0" dirty="0">
                <a:latin typeface="Gill Sans MT" charset="0"/>
              </a:rPr>
              <a:t>MAC</a:t>
            </a:r>
            <a:r>
              <a:rPr lang="zh-CN" altLang="en-US" sz="2400" kern="0" dirty="0">
                <a:latin typeface="Gill Sans MT" charset="0"/>
              </a:rPr>
              <a:t>地址</a:t>
            </a:r>
            <a:endParaRPr lang="en-US" sz="2400" kern="0" dirty="0">
              <a:latin typeface="Gill Sans MT" charset="0"/>
            </a:endParaRPr>
          </a:p>
          <a:p>
            <a:pPr marL="681038" lvl="1" indent="-223838">
              <a:defRPr/>
            </a:pPr>
            <a:r>
              <a:rPr lang="zh-CN" altLang="en-US" sz="2000" kern="0" dirty="0">
                <a:latin typeface="Gill Sans MT" charset="0"/>
              </a:rPr>
              <a:t>目的</a:t>
            </a:r>
            <a:r>
              <a:rPr lang="en-US" altLang="zh-CN" sz="2000" kern="0" dirty="0">
                <a:latin typeface="Gill Sans MT" charset="0"/>
              </a:rPr>
              <a:t>MAC</a:t>
            </a:r>
            <a:r>
              <a:rPr lang="zh-CN" altLang="en-US" sz="2000" kern="0" dirty="0">
                <a:latin typeface="Gill Sans MT" charset="0"/>
              </a:rPr>
              <a:t>地址是</a:t>
            </a:r>
            <a:r>
              <a:rPr lang="en-US" altLang="zh-CN" sz="2000" kern="0" dirty="0">
                <a:latin typeface="Gill Sans MT" charset="0"/>
              </a:rPr>
              <a:t>A</a:t>
            </a:r>
            <a:r>
              <a:rPr lang="zh-CN" altLang="en-US" sz="2000" kern="0" dirty="0">
                <a:latin typeface="Gill Sans MT" charset="0"/>
              </a:rPr>
              <a:t>的</a:t>
            </a:r>
            <a:r>
              <a:rPr lang="en-US" altLang="zh-CN" sz="2000" kern="0" dirty="0">
                <a:latin typeface="Gill Sans MT" charset="0"/>
              </a:rPr>
              <a:t>MAC</a:t>
            </a:r>
            <a:r>
              <a:rPr lang="zh-CN" altLang="en-US" sz="2000" kern="0" dirty="0">
                <a:latin typeface="Gill Sans MT" charset="0"/>
              </a:rPr>
              <a:t>地址（单播）</a:t>
            </a:r>
            <a:endParaRPr lang="en-US" sz="2000" kern="0" dirty="0">
              <a:latin typeface="Gill Sans MT" charset="0"/>
            </a:endParaRPr>
          </a:p>
          <a:p>
            <a:pPr>
              <a:defRPr/>
            </a:pPr>
            <a:endParaRPr lang="en-US" sz="2400" kern="0" dirty="0">
              <a:latin typeface="Gill Sans MT" charset="0"/>
            </a:endParaRPr>
          </a:p>
        </p:txBody>
      </p:sp>
      <p:sp>
        <p:nvSpPr>
          <p:cNvPr id="6" name="Rectangle 4">
            <a:extLst>
              <a:ext uri="{FF2B5EF4-FFF2-40B4-BE49-F238E27FC236}">
                <a16:creationId xmlns:a16="http://schemas.microsoft.com/office/drawing/2014/main" id="{C45DCD3C-E90D-4E64-8FE4-8FDAD47587E9}"/>
              </a:ext>
            </a:extLst>
          </p:cNvPr>
          <p:cNvSpPr txBox="1">
            <a:spLocks noChangeArrowheads="1"/>
          </p:cNvSpPr>
          <p:nvPr/>
        </p:nvSpPr>
        <p:spPr>
          <a:xfrm>
            <a:off x="4995863" y="1805136"/>
            <a:ext cx="3810000" cy="4648200"/>
          </a:xfrm>
          <a:prstGeom prst="rect">
            <a:avLst/>
          </a:prstGeom>
        </p:spPr>
        <p:txBody>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marL="231775" indent="-231775">
              <a:defRPr/>
            </a:pPr>
            <a:r>
              <a:rPr lang="en-US" sz="2400" kern="0" dirty="0">
                <a:latin typeface="Gill Sans MT" charset="0"/>
              </a:rPr>
              <a:t>A </a:t>
            </a:r>
            <a:r>
              <a:rPr lang="zh-CN" altLang="en-US" sz="2400" kern="0" dirty="0">
                <a:latin typeface="Gill Sans MT" charset="0"/>
              </a:rPr>
              <a:t>在其</a:t>
            </a:r>
            <a:r>
              <a:rPr lang="en-US" altLang="zh-CN" sz="2400" kern="0" dirty="0">
                <a:latin typeface="Gill Sans MT" charset="0"/>
              </a:rPr>
              <a:t>ARP</a:t>
            </a:r>
            <a:r>
              <a:rPr lang="zh-CN" altLang="en-US" sz="2400" kern="0" dirty="0">
                <a:latin typeface="Gill Sans MT" charset="0"/>
              </a:rPr>
              <a:t>表中缓存</a:t>
            </a:r>
            <a:r>
              <a:rPr lang="en-US" sz="2400" kern="0" dirty="0">
                <a:latin typeface="Gill Sans MT" charset="0"/>
              </a:rPr>
              <a:t> IP</a:t>
            </a:r>
            <a:r>
              <a:rPr lang="zh-CN" altLang="en-US" sz="2400" kern="0" dirty="0">
                <a:latin typeface="Gill Sans MT" charset="0"/>
              </a:rPr>
              <a:t>到</a:t>
            </a:r>
            <a:r>
              <a:rPr lang="en-US" sz="2400" kern="0" dirty="0">
                <a:latin typeface="Gill Sans MT" charset="0"/>
              </a:rPr>
              <a:t>MAC</a:t>
            </a:r>
            <a:r>
              <a:rPr lang="zh-CN" altLang="en-US" sz="2400" kern="0" dirty="0">
                <a:latin typeface="Gill Sans MT" charset="0"/>
              </a:rPr>
              <a:t>地址直到该信息超时</a:t>
            </a:r>
            <a:r>
              <a:rPr lang="en-US" sz="2000" kern="0" dirty="0">
                <a:latin typeface="Gill Sans MT" charset="0"/>
              </a:rPr>
              <a:t> </a:t>
            </a:r>
          </a:p>
          <a:p>
            <a:pPr marL="681038" lvl="1" indent="-223838">
              <a:defRPr/>
            </a:pPr>
            <a:r>
              <a:rPr lang="zh-CN" altLang="en-US" sz="2000" kern="0" dirty="0">
                <a:latin typeface="Gill Sans MT" charset="0"/>
              </a:rPr>
              <a:t>软状态：除非信息刷新，否则超时删除</a:t>
            </a:r>
            <a:endParaRPr lang="en-US" sz="2000" kern="0" dirty="0">
              <a:latin typeface="Gill Sans MT" charset="0"/>
            </a:endParaRPr>
          </a:p>
          <a:p>
            <a:pPr marL="231775" indent="-231775">
              <a:defRPr/>
            </a:pPr>
            <a:r>
              <a:rPr lang="en-US" sz="2400" kern="0" dirty="0">
                <a:latin typeface="Gill Sans MT" charset="0"/>
              </a:rPr>
              <a:t>AR</a:t>
            </a:r>
            <a:r>
              <a:rPr lang="en-US" altLang="zh-CN" sz="2400" kern="0" dirty="0">
                <a:latin typeface="Gill Sans MT" charset="0"/>
              </a:rPr>
              <a:t>P</a:t>
            </a:r>
            <a:r>
              <a:rPr lang="zh-CN" altLang="en-US" sz="2400" kern="0" dirty="0">
                <a:latin typeface="Gill Sans MT" charset="0"/>
              </a:rPr>
              <a:t>即插即用</a:t>
            </a:r>
            <a:r>
              <a:rPr lang="en-US" sz="2400" kern="0" dirty="0">
                <a:latin typeface="Gill Sans MT" charset="0"/>
              </a:rPr>
              <a:t>:</a:t>
            </a:r>
          </a:p>
          <a:p>
            <a:pPr marL="681038" lvl="1" indent="-223838">
              <a:defRPr/>
            </a:pPr>
            <a:r>
              <a:rPr lang="zh-CN" altLang="en-US" sz="2000" kern="0" dirty="0">
                <a:latin typeface="Gill Sans MT" charset="0"/>
              </a:rPr>
              <a:t>节点自动生成</a:t>
            </a:r>
            <a:r>
              <a:rPr lang="en-US" altLang="zh-CN" sz="2000" kern="0" dirty="0">
                <a:latin typeface="Gill Sans MT" charset="0"/>
              </a:rPr>
              <a:t>ARP</a:t>
            </a:r>
            <a:r>
              <a:rPr lang="zh-CN" altLang="en-US" sz="2000" kern="0" dirty="0">
                <a:latin typeface="Gill Sans MT" charset="0"/>
              </a:rPr>
              <a:t>表，无需管理员配置</a:t>
            </a:r>
            <a:endParaRPr lang="en-US" sz="2000" i="1" kern="0" dirty="0">
              <a:latin typeface="Gill Sans MT" charset="0"/>
            </a:endParaRPr>
          </a:p>
        </p:txBody>
      </p:sp>
    </p:spTree>
    <p:extLst>
      <p:ext uri="{BB962C8B-B14F-4D97-AF65-F5344CB8AC3E}">
        <p14:creationId xmlns:p14="http://schemas.microsoft.com/office/powerpoint/2010/main" val="14757959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17257E-A411-4447-AAFA-DEDFC9CB0816}"/>
              </a:ext>
            </a:extLst>
          </p:cNvPr>
          <p:cNvSpPr>
            <a:spLocks noGrp="1"/>
          </p:cNvSpPr>
          <p:nvPr>
            <p:ph type="title"/>
          </p:nvPr>
        </p:nvSpPr>
        <p:spPr/>
        <p:txBody>
          <a:bodyPr/>
          <a:lstStyle/>
          <a:p>
            <a:r>
              <a:rPr lang="zh-CN" altLang="en-US" dirty="0"/>
              <a:t>路由到另一个</a:t>
            </a:r>
            <a:r>
              <a:rPr lang="en-US" altLang="zh-CN" dirty="0"/>
              <a:t>LAN</a:t>
            </a:r>
            <a:endParaRPr lang="zh-CN" altLang="en-US" dirty="0"/>
          </a:p>
        </p:txBody>
      </p:sp>
      <p:sp>
        <p:nvSpPr>
          <p:cNvPr id="4" name="灯片编号占位符 3">
            <a:extLst>
              <a:ext uri="{FF2B5EF4-FFF2-40B4-BE49-F238E27FC236}">
                <a16:creationId xmlns:a16="http://schemas.microsoft.com/office/drawing/2014/main" id="{6ABA158F-38BC-4912-8F9A-010F088F0B38}"/>
              </a:ext>
            </a:extLst>
          </p:cNvPr>
          <p:cNvSpPr>
            <a:spLocks noGrp="1"/>
          </p:cNvSpPr>
          <p:nvPr>
            <p:ph type="sldNum" sz="quarter" idx="12"/>
          </p:nvPr>
        </p:nvSpPr>
        <p:spPr/>
        <p:txBody>
          <a:bodyPr/>
          <a:lstStyle/>
          <a:p>
            <a:fld id="{E3FA5FAF-8A25-4B6E-94B7-5CA30A873E9A}" type="slidenum">
              <a:rPr lang="zh-CN" altLang="en-US" smtClean="0"/>
              <a:pPr/>
              <a:t>45</a:t>
            </a:fld>
            <a:endParaRPr lang="zh-CN" altLang="en-US"/>
          </a:p>
        </p:txBody>
      </p:sp>
      <p:sp>
        <p:nvSpPr>
          <p:cNvPr id="5" name="Rectangle 2">
            <a:extLst>
              <a:ext uri="{FF2B5EF4-FFF2-40B4-BE49-F238E27FC236}">
                <a16:creationId xmlns:a16="http://schemas.microsoft.com/office/drawing/2014/main" id="{BDBCC636-D26F-4976-9D84-9A17886B139D}"/>
              </a:ext>
            </a:extLst>
          </p:cNvPr>
          <p:cNvSpPr txBox="1">
            <a:spLocks noChangeArrowheads="1"/>
          </p:cNvSpPr>
          <p:nvPr/>
        </p:nvSpPr>
        <p:spPr bwMode="auto">
          <a:xfrm>
            <a:off x="352425" y="1700808"/>
            <a:ext cx="8675688" cy="10810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marL="111125" indent="-111125">
              <a:buFont typeface="Wingdings" charset="0"/>
              <a:buNone/>
              <a:defRPr/>
            </a:pPr>
            <a:r>
              <a:rPr lang="en-US" altLang="zh-CN" sz="2400" kern="0" dirty="0">
                <a:solidFill>
                  <a:srgbClr val="CC0000"/>
                </a:solidFill>
                <a:latin typeface="Gill Sans MT" charset="0"/>
              </a:rPr>
              <a:t>A</a:t>
            </a:r>
            <a:r>
              <a:rPr lang="zh-CN" altLang="en-US" sz="2400" kern="0" dirty="0">
                <a:solidFill>
                  <a:srgbClr val="CC0000"/>
                </a:solidFill>
                <a:latin typeface="Gill Sans MT" charset="0"/>
              </a:rPr>
              <a:t>经过</a:t>
            </a:r>
            <a:r>
              <a:rPr lang="en-US" altLang="zh-CN" sz="2400" kern="0" dirty="0">
                <a:solidFill>
                  <a:srgbClr val="CC0000"/>
                </a:solidFill>
                <a:latin typeface="Gill Sans MT" charset="0"/>
              </a:rPr>
              <a:t>R</a:t>
            </a:r>
            <a:r>
              <a:rPr lang="zh-CN" altLang="en-US" sz="2400" kern="0" dirty="0">
                <a:solidFill>
                  <a:srgbClr val="CC0000"/>
                </a:solidFill>
                <a:latin typeface="Gill Sans MT" charset="0"/>
              </a:rPr>
              <a:t>向</a:t>
            </a:r>
            <a:r>
              <a:rPr lang="en-US" altLang="zh-CN" sz="2400" kern="0" dirty="0">
                <a:solidFill>
                  <a:srgbClr val="CC0000"/>
                </a:solidFill>
                <a:latin typeface="Gill Sans MT" charset="0"/>
              </a:rPr>
              <a:t>B</a:t>
            </a:r>
            <a:r>
              <a:rPr lang="zh-CN" altLang="en-US" sz="2400" kern="0" dirty="0">
                <a:solidFill>
                  <a:srgbClr val="CC0000"/>
                </a:solidFill>
                <a:latin typeface="Gill Sans MT" charset="0"/>
              </a:rPr>
              <a:t>发送数据报</a:t>
            </a:r>
            <a:endParaRPr lang="en-US" sz="2400" kern="0" dirty="0">
              <a:solidFill>
                <a:srgbClr val="CC0000"/>
              </a:solidFill>
              <a:latin typeface="Gill Sans MT" charset="0"/>
            </a:endParaRPr>
          </a:p>
          <a:p>
            <a:pPr marL="457200" lvl="1" indent="-225425">
              <a:buFont typeface="Wingdings" charset="2"/>
              <a:buChar char="§"/>
              <a:defRPr/>
            </a:pPr>
            <a:r>
              <a:rPr lang="zh-CN" altLang="en-US" sz="2400" kern="0" dirty="0"/>
              <a:t>这里只关注</a:t>
            </a:r>
            <a:r>
              <a:rPr lang="en-US" altLang="zh-CN" sz="2400" kern="0" dirty="0"/>
              <a:t>IP</a:t>
            </a:r>
            <a:r>
              <a:rPr lang="zh-CN" altLang="en-US" sz="2400" kern="0" dirty="0"/>
              <a:t>和</a:t>
            </a:r>
            <a:r>
              <a:rPr lang="en-US" altLang="zh-CN" sz="2400" kern="0" dirty="0"/>
              <a:t>MAC</a:t>
            </a:r>
            <a:endParaRPr lang="en-US" sz="2400" kern="0" dirty="0"/>
          </a:p>
          <a:p>
            <a:pPr marL="457200" lvl="1" indent="-225425">
              <a:buFont typeface="Wingdings" charset="2"/>
              <a:buChar char="§"/>
              <a:defRPr/>
            </a:pPr>
            <a:r>
              <a:rPr lang="zh-CN" altLang="en-US" sz="2400" kern="0" dirty="0"/>
              <a:t>假设</a:t>
            </a:r>
            <a:r>
              <a:rPr lang="en-US" sz="2400" kern="0" dirty="0"/>
              <a:t>A</a:t>
            </a:r>
            <a:r>
              <a:rPr lang="zh-CN" altLang="en-US" sz="2400" kern="0" dirty="0"/>
              <a:t>知道</a:t>
            </a:r>
            <a:r>
              <a:rPr lang="en-US" altLang="zh-CN" sz="2400" kern="0" dirty="0"/>
              <a:t>B</a:t>
            </a:r>
            <a:r>
              <a:rPr lang="zh-CN" altLang="en-US" sz="2400" kern="0" dirty="0"/>
              <a:t>的</a:t>
            </a:r>
            <a:r>
              <a:rPr lang="en-US" sz="2400" kern="0" dirty="0"/>
              <a:t>IP</a:t>
            </a:r>
            <a:r>
              <a:rPr lang="zh-CN" altLang="en-US" sz="2400" kern="0" dirty="0"/>
              <a:t>地址</a:t>
            </a:r>
            <a:endParaRPr lang="en-US" sz="2400" kern="0" dirty="0"/>
          </a:p>
          <a:p>
            <a:pPr marL="457200" lvl="1" indent="-225425">
              <a:buFont typeface="Wingdings" charset="2"/>
              <a:buChar char="§"/>
              <a:defRPr/>
            </a:pPr>
            <a:r>
              <a:rPr lang="zh-CN" altLang="en-US" sz="2400" kern="0" dirty="0"/>
              <a:t>假设</a:t>
            </a:r>
            <a:r>
              <a:rPr lang="en-US" sz="2400" kern="0" dirty="0"/>
              <a:t>A</a:t>
            </a:r>
            <a:r>
              <a:rPr lang="zh-CN" altLang="en-US" sz="2400" kern="0" dirty="0"/>
              <a:t>知道</a:t>
            </a:r>
            <a:r>
              <a:rPr lang="en-US" altLang="zh-CN" sz="2400" kern="0" dirty="0"/>
              <a:t>R</a:t>
            </a:r>
            <a:r>
              <a:rPr lang="zh-CN" altLang="en-US" sz="2400" kern="0" dirty="0"/>
              <a:t>在同一子网的</a:t>
            </a:r>
            <a:r>
              <a:rPr lang="en-US" altLang="zh-CN" sz="2400" kern="0" dirty="0"/>
              <a:t>IP</a:t>
            </a:r>
            <a:r>
              <a:rPr lang="zh-CN" altLang="en-US" sz="2400" kern="0" dirty="0"/>
              <a:t>地址（怎样知道？</a:t>
            </a:r>
            <a:r>
              <a:rPr lang="en-US" altLang="zh-CN" sz="2400" kern="0" dirty="0"/>
              <a:t>DHCP</a:t>
            </a:r>
            <a:r>
              <a:rPr lang="zh-CN" altLang="en-US" sz="2400" kern="0" dirty="0"/>
              <a:t>）</a:t>
            </a:r>
            <a:endParaRPr lang="en-US" sz="2400" kern="0" dirty="0"/>
          </a:p>
          <a:p>
            <a:pPr marL="457200" lvl="1" indent="-225425">
              <a:buFont typeface="Wingdings" charset="2"/>
              <a:buChar char="§"/>
              <a:defRPr/>
            </a:pPr>
            <a:r>
              <a:rPr lang="zh-CN" altLang="en-US" sz="2400" kern="0" dirty="0"/>
              <a:t>假设</a:t>
            </a:r>
            <a:r>
              <a:rPr lang="en-US" sz="2400" kern="0" dirty="0"/>
              <a:t>A</a:t>
            </a:r>
            <a:r>
              <a:rPr lang="zh-CN" altLang="en-US" sz="2400" kern="0" dirty="0"/>
              <a:t>知道</a:t>
            </a:r>
            <a:r>
              <a:rPr lang="en-US" altLang="zh-CN" sz="2400" kern="0" dirty="0"/>
              <a:t>R</a:t>
            </a:r>
            <a:r>
              <a:rPr lang="zh-CN" altLang="en-US" sz="2400" kern="0" dirty="0"/>
              <a:t>的</a:t>
            </a:r>
            <a:r>
              <a:rPr lang="en-US" altLang="zh-CN" sz="2400" kern="0" dirty="0"/>
              <a:t>MAC</a:t>
            </a:r>
            <a:r>
              <a:rPr lang="zh-CN" altLang="en-US" sz="2400" kern="0" dirty="0"/>
              <a:t>地址（怎样知道？</a:t>
            </a:r>
            <a:r>
              <a:rPr lang="en-US" altLang="zh-CN" sz="2400" kern="0" dirty="0"/>
              <a:t>ARP</a:t>
            </a:r>
            <a:r>
              <a:rPr lang="zh-CN" altLang="en-US" sz="2400" kern="0" dirty="0"/>
              <a:t>）</a:t>
            </a:r>
            <a:endParaRPr lang="en-US" kern="0" dirty="0"/>
          </a:p>
        </p:txBody>
      </p:sp>
      <p:grpSp>
        <p:nvGrpSpPr>
          <p:cNvPr id="6" name="Group 4">
            <a:extLst>
              <a:ext uri="{FF2B5EF4-FFF2-40B4-BE49-F238E27FC236}">
                <a16:creationId xmlns:a16="http://schemas.microsoft.com/office/drawing/2014/main" id="{2167A2C2-AC40-45C8-B368-E37C10B07936}"/>
              </a:ext>
            </a:extLst>
          </p:cNvPr>
          <p:cNvGrpSpPr>
            <a:grpSpLocks/>
          </p:cNvGrpSpPr>
          <p:nvPr/>
        </p:nvGrpSpPr>
        <p:grpSpPr bwMode="auto">
          <a:xfrm>
            <a:off x="611560" y="4293096"/>
            <a:ext cx="8221662" cy="2349500"/>
            <a:chOff x="709613" y="3962400"/>
            <a:chExt cx="8221662" cy="2349500"/>
          </a:xfrm>
        </p:grpSpPr>
        <p:grpSp>
          <p:nvGrpSpPr>
            <p:cNvPr id="7" name="Group 99">
              <a:extLst>
                <a:ext uri="{FF2B5EF4-FFF2-40B4-BE49-F238E27FC236}">
                  <a16:creationId xmlns:a16="http://schemas.microsoft.com/office/drawing/2014/main" id="{2C2813B0-1786-4A2C-93AD-1213DFD154AF}"/>
                </a:ext>
              </a:extLst>
            </p:cNvPr>
            <p:cNvGrpSpPr>
              <a:grpSpLocks/>
            </p:cNvGrpSpPr>
            <p:nvPr/>
          </p:nvGrpSpPr>
          <p:grpSpPr bwMode="auto">
            <a:xfrm>
              <a:off x="6979920" y="5354320"/>
              <a:ext cx="711200" cy="601028"/>
              <a:chOff x="7179310" y="4033520"/>
              <a:chExt cx="1009650" cy="855028"/>
            </a:xfrm>
          </p:grpSpPr>
          <p:grpSp>
            <p:nvGrpSpPr>
              <p:cNvPr id="66" name="Group 44">
                <a:extLst>
                  <a:ext uri="{FF2B5EF4-FFF2-40B4-BE49-F238E27FC236}">
                    <a16:creationId xmlns:a16="http://schemas.microsoft.com/office/drawing/2014/main" id="{81F17F35-671F-44D0-B49D-45F37E0CD93D}"/>
                  </a:ext>
                </a:extLst>
              </p:cNvPr>
              <p:cNvGrpSpPr>
                <a:grpSpLocks/>
              </p:cNvGrpSpPr>
              <p:nvPr/>
            </p:nvGrpSpPr>
            <p:grpSpPr bwMode="auto">
              <a:xfrm>
                <a:off x="7179310" y="4033520"/>
                <a:ext cx="1009650" cy="855028"/>
                <a:chOff x="-44" y="1473"/>
                <a:chExt cx="981" cy="1105"/>
              </a:xfrm>
            </p:grpSpPr>
            <p:pic>
              <p:nvPicPr>
                <p:cNvPr id="68" name="Picture 45" descr="desktop_computer_stylized_medium">
                  <a:extLst>
                    <a:ext uri="{FF2B5EF4-FFF2-40B4-BE49-F238E27FC236}">
                      <a16:creationId xmlns:a16="http://schemas.microsoft.com/office/drawing/2014/main" id="{7C6841F4-2CF1-4E13-99B0-A8723630B9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9" name="Freeform 46">
                  <a:extLst>
                    <a:ext uri="{FF2B5EF4-FFF2-40B4-BE49-F238E27FC236}">
                      <a16:creationId xmlns:a16="http://schemas.microsoft.com/office/drawing/2014/main" id="{2E004A4E-6F13-4589-9532-8803E83BCA72}"/>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sp>
            <p:nvSpPr>
              <p:cNvPr id="67" name="Rectangle 43">
                <a:extLst>
                  <a:ext uri="{FF2B5EF4-FFF2-40B4-BE49-F238E27FC236}">
                    <a16:creationId xmlns:a16="http://schemas.microsoft.com/office/drawing/2014/main" id="{900FB580-6AD4-4953-8A76-B83B234AD826}"/>
                  </a:ext>
                </a:extLst>
              </p:cNvPr>
              <p:cNvSpPr>
                <a:spLocks noChangeArrowheads="1"/>
              </p:cNvSpPr>
              <p:nvPr/>
            </p:nvSpPr>
            <p:spPr bwMode="auto">
              <a:xfrm rot="16200000">
                <a:off x="7439930" y="4308572"/>
                <a:ext cx="126470" cy="19607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grpSp>
          <p:nvGrpSpPr>
            <p:cNvPr id="8" name="Group 2">
              <a:extLst>
                <a:ext uri="{FF2B5EF4-FFF2-40B4-BE49-F238E27FC236}">
                  <a16:creationId xmlns:a16="http://schemas.microsoft.com/office/drawing/2014/main" id="{D02D5F7F-8D18-4AF4-B64B-F2EEC5E48246}"/>
                </a:ext>
              </a:extLst>
            </p:cNvPr>
            <p:cNvGrpSpPr>
              <a:grpSpLocks/>
            </p:cNvGrpSpPr>
            <p:nvPr/>
          </p:nvGrpSpPr>
          <p:grpSpPr bwMode="auto">
            <a:xfrm>
              <a:off x="1046480" y="3962400"/>
              <a:ext cx="1026163" cy="761428"/>
              <a:chOff x="1046480" y="3962400"/>
              <a:chExt cx="1026163" cy="761428"/>
            </a:xfrm>
          </p:grpSpPr>
          <p:sp>
            <p:nvSpPr>
              <p:cNvPr id="62" name="Rectangle 48">
                <a:extLst>
                  <a:ext uri="{FF2B5EF4-FFF2-40B4-BE49-F238E27FC236}">
                    <a16:creationId xmlns:a16="http://schemas.microsoft.com/office/drawing/2014/main" id="{CFF5AA34-5823-4781-9E9B-E4B22E259D22}"/>
                  </a:ext>
                </a:extLst>
              </p:cNvPr>
              <p:cNvSpPr>
                <a:spLocks noChangeArrowheads="1"/>
              </p:cNvSpPr>
              <p:nvPr/>
            </p:nvSpPr>
            <p:spPr bwMode="auto">
              <a:xfrm rot="16200000">
                <a:off x="1893887" y="4300538"/>
                <a:ext cx="111125" cy="24765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63" name="Group 49">
                <a:extLst>
                  <a:ext uri="{FF2B5EF4-FFF2-40B4-BE49-F238E27FC236}">
                    <a16:creationId xmlns:a16="http://schemas.microsoft.com/office/drawing/2014/main" id="{FEFC3964-9F7D-46FD-B4DC-09AA295786C8}"/>
                  </a:ext>
                </a:extLst>
              </p:cNvPr>
              <p:cNvGrpSpPr>
                <a:grpSpLocks/>
              </p:cNvGrpSpPr>
              <p:nvPr/>
            </p:nvGrpSpPr>
            <p:grpSpPr bwMode="auto">
              <a:xfrm>
                <a:off x="1046480" y="3962400"/>
                <a:ext cx="936071" cy="761428"/>
                <a:chOff x="-44" y="1473"/>
                <a:chExt cx="981" cy="1105"/>
              </a:xfrm>
            </p:grpSpPr>
            <p:pic>
              <p:nvPicPr>
                <p:cNvPr id="64" name="Picture 50" descr="desktop_computer_stylized_medium">
                  <a:extLst>
                    <a:ext uri="{FF2B5EF4-FFF2-40B4-BE49-F238E27FC236}">
                      <a16:creationId xmlns:a16="http://schemas.microsoft.com/office/drawing/2014/main" id="{86A77091-40E7-4F73-ABB4-A1370E0F9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5" name="Freeform 51">
                  <a:extLst>
                    <a:ext uri="{FF2B5EF4-FFF2-40B4-BE49-F238E27FC236}">
                      <a16:creationId xmlns:a16="http://schemas.microsoft.com/office/drawing/2014/main" id="{98E6780F-1D5A-4C41-B12A-E1A2E8724323}"/>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sp>
          <p:nvSpPr>
            <p:cNvPr id="9" name="Text Box 4">
              <a:extLst>
                <a:ext uri="{FF2B5EF4-FFF2-40B4-BE49-F238E27FC236}">
                  <a16:creationId xmlns:a16="http://schemas.microsoft.com/office/drawing/2014/main" id="{68A618F3-A70A-4F57-A097-F9DB2F23DA93}"/>
                </a:ext>
              </a:extLst>
            </p:cNvPr>
            <p:cNvSpPr txBox="1">
              <a:spLocks noChangeArrowheads="1"/>
            </p:cNvSpPr>
            <p:nvPr/>
          </p:nvSpPr>
          <p:spPr bwMode="auto">
            <a:xfrm>
              <a:off x="4224338" y="4381500"/>
              <a:ext cx="376237"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spcBef>
                  <a:spcPct val="50000"/>
                </a:spcBef>
                <a:defRPr/>
              </a:pPr>
              <a:r>
                <a:rPr lang="en-US" sz="2400" i="0" dirty="0">
                  <a:solidFill>
                    <a:srgbClr val="FF0000"/>
                  </a:solidFill>
                  <a:latin typeface="+mn-lt"/>
                  <a:ea typeface="+mn-ea"/>
                  <a:cs typeface="+mn-cs"/>
                </a:rPr>
                <a:t>R</a:t>
              </a:r>
              <a:endParaRPr lang="en-US" i="0" dirty="0">
                <a:latin typeface="+mn-lt"/>
                <a:ea typeface="+mn-ea"/>
                <a:cs typeface="+mn-cs"/>
              </a:endParaRPr>
            </a:p>
          </p:txBody>
        </p:sp>
        <p:sp>
          <p:nvSpPr>
            <p:cNvPr id="10" name="Text Box 21">
              <a:extLst>
                <a:ext uri="{FF2B5EF4-FFF2-40B4-BE49-F238E27FC236}">
                  <a16:creationId xmlns:a16="http://schemas.microsoft.com/office/drawing/2014/main" id="{32E30DAA-FA44-42B1-B21B-A9F54835BA29}"/>
                </a:ext>
              </a:extLst>
            </p:cNvPr>
            <p:cNvSpPr txBox="1">
              <a:spLocks noChangeArrowheads="1"/>
            </p:cNvSpPr>
            <p:nvPr/>
          </p:nvSpPr>
          <p:spPr bwMode="auto">
            <a:xfrm>
              <a:off x="3868738" y="5378450"/>
              <a:ext cx="154305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1A-23-F9-CD-06-9B</a:t>
              </a:r>
            </a:p>
          </p:txBody>
        </p:sp>
        <p:sp>
          <p:nvSpPr>
            <p:cNvPr id="11" name="Text Box 22">
              <a:extLst>
                <a:ext uri="{FF2B5EF4-FFF2-40B4-BE49-F238E27FC236}">
                  <a16:creationId xmlns:a16="http://schemas.microsoft.com/office/drawing/2014/main" id="{C75080BD-83EF-4051-ABED-203F52576A16}"/>
                </a:ext>
              </a:extLst>
            </p:cNvPr>
            <p:cNvSpPr txBox="1">
              <a:spLocks noChangeArrowheads="1"/>
            </p:cNvSpPr>
            <p:nvPr/>
          </p:nvSpPr>
          <p:spPr bwMode="auto">
            <a:xfrm>
              <a:off x="4016375" y="5205413"/>
              <a:ext cx="1322388"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222.222.222.220</a:t>
              </a:r>
            </a:p>
          </p:txBody>
        </p:sp>
        <p:grpSp>
          <p:nvGrpSpPr>
            <p:cNvPr id="12" name="Group 23">
              <a:extLst>
                <a:ext uri="{FF2B5EF4-FFF2-40B4-BE49-F238E27FC236}">
                  <a16:creationId xmlns:a16="http://schemas.microsoft.com/office/drawing/2014/main" id="{CED925F6-69C0-45DD-B7D1-381DC6C75785}"/>
                </a:ext>
              </a:extLst>
            </p:cNvPr>
            <p:cNvGrpSpPr>
              <a:grpSpLocks/>
            </p:cNvGrpSpPr>
            <p:nvPr/>
          </p:nvGrpSpPr>
          <p:grpSpPr bwMode="auto">
            <a:xfrm>
              <a:off x="3044825" y="5794375"/>
              <a:ext cx="1541463" cy="449263"/>
              <a:chOff x="1934" y="2405"/>
              <a:chExt cx="971" cy="283"/>
            </a:xfrm>
          </p:grpSpPr>
          <p:sp>
            <p:nvSpPr>
              <p:cNvPr id="60" name="Text Box 24">
                <a:extLst>
                  <a:ext uri="{FF2B5EF4-FFF2-40B4-BE49-F238E27FC236}">
                    <a16:creationId xmlns:a16="http://schemas.microsoft.com/office/drawing/2014/main" id="{F3D50888-6CC1-437C-B5AE-377260C276AA}"/>
                  </a:ext>
                </a:extLst>
              </p:cNvPr>
              <p:cNvSpPr txBox="1">
                <a:spLocks noChangeArrowheads="1"/>
              </p:cNvSpPr>
              <p:nvPr/>
            </p:nvSpPr>
            <p:spPr bwMode="auto">
              <a:xfrm>
                <a:off x="1934" y="2405"/>
                <a:ext cx="833"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111.111.111.110</a:t>
                </a:r>
              </a:p>
            </p:txBody>
          </p:sp>
          <p:sp>
            <p:nvSpPr>
              <p:cNvPr id="61" name="Text Box 25">
                <a:extLst>
                  <a:ext uri="{FF2B5EF4-FFF2-40B4-BE49-F238E27FC236}">
                    <a16:creationId xmlns:a16="http://schemas.microsoft.com/office/drawing/2014/main" id="{FC9169D1-4419-4464-A0BF-42800048744E}"/>
                  </a:ext>
                </a:extLst>
              </p:cNvPr>
              <p:cNvSpPr txBox="1">
                <a:spLocks noChangeArrowheads="1"/>
              </p:cNvSpPr>
              <p:nvPr/>
            </p:nvSpPr>
            <p:spPr bwMode="auto">
              <a:xfrm>
                <a:off x="1938" y="2515"/>
                <a:ext cx="967"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E6-E9-00-17-BB-4B</a:t>
                </a:r>
              </a:p>
            </p:txBody>
          </p:sp>
        </p:grpSp>
        <p:sp>
          <p:nvSpPr>
            <p:cNvPr id="13" name="Text Box 26">
              <a:extLst>
                <a:ext uri="{FF2B5EF4-FFF2-40B4-BE49-F238E27FC236}">
                  <a16:creationId xmlns:a16="http://schemas.microsoft.com/office/drawing/2014/main" id="{16D872CC-F2FE-4ECD-9543-9711521E1557}"/>
                </a:ext>
              </a:extLst>
            </p:cNvPr>
            <p:cNvSpPr txBox="1">
              <a:spLocks noChangeArrowheads="1"/>
            </p:cNvSpPr>
            <p:nvPr/>
          </p:nvSpPr>
          <p:spPr bwMode="auto">
            <a:xfrm>
              <a:off x="952500" y="6037263"/>
              <a:ext cx="1627188"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CC-49-DE-D0-AB-7D</a:t>
              </a:r>
            </a:p>
          </p:txBody>
        </p:sp>
        <p:sp>
          <p:nvSpPr>
            <p:cNvPr id="14" name="Text Box 27">
              <a:extLst>
                <a:ext uri="{FF2B5EF4-FFF2-40B4-BE49-F238E27FC236}">
                  <a16:creationId xmlns:a16="http://schemas.microsoft.com/office/drawing/2014/main" id="{257530F5-2E83-4005-B2C9-D25B83F322A6}"/>
                </a:ext>
              </a:extLst>
            </p:cNvPr>
            <p:cNvSpPr txBox="1">
              <a:spLocks noChangeArrowheads="1"/>
            </p:cNvSpPr>
            <p:nvPr/>
          </p:nvSpPr>
          <p:spPr bwMode="auto">
            <a:xfrm>
              <a:off x="942975" y="5854700"/>
              <a:ext cx="132238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111.111.111.112</a:t>
              </a:r>
            </a:p>
          </p:txBody>
        </p:sp>
        <p:sp>
          <p:nvSpPr>
            <p:cNvPr id="15" name="Text Box 30">
              <a:extLst>
                <a:ext uri="{FF2B5EF4-FFF2-40B4-BE49-F238E27FC236}">
                  <a16:creationId xmlns:a16="http://schemas.microsoft.com/office/drawing/2014/main" id="{D14AEE11-4B20-4878-9211-7D83A1A06A0C}"/>
                </a:ext>
              </a:extLst>
            </p:cNvPr>
            <p:cNvSpPr txBox="1">
              <a:spLocks noChangeArrowheads="1"/>
            </p:cNvSpPr>
            <p:nvPr/>
          </p:nvSpPr>
          <p:spPr bwMode="auto">
            <a:xfrm>
              <a:off x="709613" y="4741863"/>
              <a:ext cx="1322387"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111.111.111.111</a:t>
              </a:r>
            </a:p>
          </p:txBody>
        </p:sp>
        <p:sp>
          <p:nvSpPr>
            <p:cNvPr id="16" name="Text Box 33">
              <a:extLst>
                <a:ext uri="{FF2B5EF4-FFF2-40B4-BE49-F238E27FC236}">
                  <a16:creationId xmlns:a16="http://schemas.microsoft.com/office/drawing/2014/main" id="{6011068F-BAD3-4318-9871-4E835E03B7F8}"/>
                </a:ext>
              </a:extLst>
            </p:cNvPr>
            <p:cNvSpPr txBox="1">
              <a:spLocks noChangeArrowheads="1"/>
            </p:cNvSpPr>
            <p:nvPr/>
          </p:nvSpPr>
          <p:spPr bwMode="auto">
            <a:xfrm>
              <a:off x="730250" y="4927600"/>
              <a:ext cx="1509713"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74-29-9C-E8-FF-55</a:t>
              </a:r>
            </a:p>
          </p:txBody>
        </p:sp>
        <p:sp>
          <p:nvSpPr>
            <p:cNvPr id="17" name="Freeform 39">
              <a:extLst>
                <a:ext uri="{FF2B5EF4-FFF2-40B4-BE49-F238E27FC236}">
                  <a16:creationId xmlns:a16="http://schemas.microsoft.com/office/drawing/2014/main" id="{9BD961EC-7454-458D-A0F4-ABE14F7423F7}"/>
                </a:ext>
              </a:extLst>
            </p:cNvPr>
            <p:cNvSpPr>
              <a:spLocks/>
            </p:cNvSpPr>
            <p:nvPr/>
          </p:nvSpPr>
          <p:spPr bwMode="auto">
            <a:xfrm>
              <a:off x="2365375" y="4437063"/>
              <a:ext cx="839788" cy="1069975"/>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tx1"/>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18" name="Line 40">
              <a:extLst>
                <a:ext uri="{FF2B5EF4-FFF2-40B4-BE49-F238E27FC236}">
                  <a16:creationId xmlns:a16="http://schemas.microsoft.com/office/drawing/2014/main" id="{218065CA-E742-4A51-B440-B11DADC48BE5}"/>
                </a:ext>
              </a:extLst>
            </p:cNvPr>
            <p:cNvSpPr>
              <a:spLocks noChangeShapeType="1"/>
            </p:cNvSpPr>
            <p:nvPr/>
          </p:nvSpPr>
          <p:spPr bwMode="auto">
            <a:xfrm>
              <a:off x="2062163" y="4416425"/>
              <a:ext cx="438150" cy="2301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9" name="Line 41">
              <a:extLst>
                <a:ext uri="{FF2B5EF4-FFF2-40B4-BE49-F238E27FC236}">
                  <a16:creationId xmlns:a16="http://schemas.microsoft.com/office/drawing/2014/main" id="{6213FF4F-3297-4C21-A7A7-9BB8F9E64D9B}"/>
                </a:ext>
              </a:extLst>
            </p:cNvPr>
            <p:cNvSpPr>
              <a:spLocks noChangeShapeType="1"/>
            </p:cNvSpPr>
            <p:nvPr/>
          </p:nvSpPr>
          <p:spPr bwMode="auto">
            <a:xfrm flipV="1">
              <a:off x="2185988" y="5360988"/>
              <a:ext cx="231775" cy="25558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0" name="Line 42">
              <a:extLst>
                <a:ext uri="{FF2B5EF4-FFF2-40B4-BE49-F238E27FC236}">
                  <a16:creationId xmlns:a16="http://schemas.microsoft.com/office/drawing/2014/main" id="{9D5F3C79-A4D2-4AAA-ADB0-50150002AF51}"/>
                </a:ext>
              </a:extLst>
            </p:cNvPr>
            <p:cNvSpPr>
              <a:spLocks noChangeShapeType="1"/>
            </p:cNvSpPr>
            <p:nvPr/>
          </p:nvSpPr>
          <p:spPr bwMode="auto">
            <a:xfrm>
              <a:off x="3184525" y="4954588"/>
              <a:ext cx="584200" cy="95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1" name="Line 44">
              <a:extLst>
                <a:ext uri="{FF2B5EF4-FFF2-40B4-BE49-F238E27FC236}">
                  <a16:creationId xmlns:a16="http://schemas.microsoft.com/office/drawing/2014/main" id="{2155D3D7-12D2-4398-85CF-EE6EF6678DA0}"/>
                </a:ext>
              </a:extLst>
            </p:cNvPr>
            <p:cNvSpPr>
              <a:spLocks noChangeShapeType="1"/>
            </p:cNvSpPr>
            <p:nvPr/>
          </p:nvSpPr>
          <p:spPr bwMode="auto">
            <a:xfrm flipV="1">
              <a:off x="2101850" y="5711825"/>
              <a:ext cx="0" cy="1635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2" name="Line 45">
              <a:extLst>
                <a:ext uri="{FF2B5EF4-FFF2-40B4-BE49-F238E27FC236}">
                  <a16:creationId xmlns:a16="http://schemas.microsoft.com/office/drawing/2014/main" id="{8F0304FA-E564-4A4F-B614-EBD117C564B9}"/>
                </a:ext>
              </a:extLst>
            </p:cNvPr>
            <p:cNvSpPr>
              <a:spLocks noChangeShapeType="1"/>
            </p:cNvSpPr>
            <p:nvPr/>
          </p:nvSpPr>
          <p:spPr bwMode="auto">
            <a:xfrm flipH="1" flipV="1">
              <a:off x="1976438" y="4489450"/>
              <a:ext cx="0" cy="3984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3" name="Line 46">
              <a:extLst>
                <a:ext uri="{FF2B5EF4-FFF2-40B4-BE49-F238E27FC236}">
                  <a16:creationId xmlns:a16="http://schemas.microsoft.com/office/drawing/2014/main" id="{529923DD-E0EA-4AE8-8959-7E75B09B3BA6}"/>
                </a:ext>
              </a:extLst>
            </p:cNvPr>
            <p:cNvSpPr>
              <a:spLocks noChangeShapeType="1"/>
            </p:cNvSpPr>
            <p:nvPr/>
          </p:nvSpPr>
          <p:spPr bwMode="auto">
            <a:xfrm>
              <a:off x="3854450" y="5021263"/>
              <a:ext cx="0" cy="75088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4" name="Line 47">
              <a:extLst>
                <a:ext uri="{FF2B5EF4-FFF2-40B4-BE49-F238E27FC236}">
                  <a16:creationId xmlns:a16="http://schemas.microsoft.com/office/drawing/2014/main" id="{893AF24D-089E-4015-8C9F-E83E1A64D9EC}"/>
                </a:ext>
              </a:extLst>
            </p:cNvPr>
            <p:cNvSpPr>
              <a:spLocks noChangeShapeType="1"/>
            </p:cNvSpPr>
            <p:nvPr/>
          </p:nvSpPr>
          <p:spPr bwMode="auto">
            <a:xfrm flipH="1" flipV="1">
              <a:off x="4935538" y="5011738"/>
              <a:ext cx="4762" cy="2206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5" name="Text Box 58">
              <a:extLst>
                <a:ext uri="{FF2B5EF4-FFF2-40B4-BE49-F238E27FC236}">
                  <a16:creationId xmlns:a16="http://schemas.microsoft.com/office/drawing/2014/main" id="{AD588602-79D5-4B2E-8856-D507CF818935}"/>
                </a:ext>
              </a:extLst>
            </p:cNvPr>
            <p:cNvSpPr txBox="1">
              <a:spLocks noChangeArrowheads="1"/>
            </p:cNvSpPr>
            <p:nvPr/>
          </p:nvSpPr>
          <p:spPr bwMode="auto">
            <a:xfrm>
              <a:off x="719138" y="4156075"/>
              <a:ext cx="390525"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2400" i="0" dirty="0">
                  <a:solidFill>
                    <a:srgbClr val="FF0000"/>
                  </a:solidFill>
                  <a:latin typeface="+mj-lt"/>
                  <a:ea typeface="+mn-ea"/>
                  <a:cs typeface="+mn-cs"/>
                </a:rPr>
                <a:t>A</a:t>
              </a:r>
            </a:p>
          </p:txBody>
        </p:sp>
        <p:sp>
          <p:nvSpPr>
            <p:cNvPr id="26" name="Line 60">
              <a:extLst>
                <a:ext uri="{FF2B5EF4-FFF2-40B4-BE49-F238E27FC236}">
                  <a16:creationId xmlns:a16="http://schemas.microsoft.com/office/drawing/2014/main" id="{9A8B2158-82A0-4ABD-8071-6763A85A6763}"/>
                </a:ext>
              </a:extLst>
            </p:cNvPr>
            <p:cNvSpPr>
              <a:spLocks noChangeShapeType="1"/>
            </p:cNvSpPr>
            <p:nvPr/>
          </p:nvSpPr>
          <p:spPr bwMode="auto">
            <a:xfrm>
              <a:off x="5045075" y="4921250"/>
              <a:ext cx="1198563"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27" name="Group 63">
              <a:extLst>
                <a:ext uri="{FF2B5EF4-FFF2-40B4-BE49-F238E27FC236}">
                  <a16:creationId xmlns:a16="http://schemas.microsoft.com/office/drawing/2014/main" id="{5235EB90-E450-43AA-92BC-92AA29A8D58D}"/>
                </a:ext>
              </a:extLst>
            </p:cNvPr>
            <p:cNvGrpSpPr>
              <a:grpSpLocks/>
            </p:cNvGrpSpPr>
            <p:nvPr/>
          </p:nvGrpSpPr>
          <p:grpSpPr bwMode="auto">
            <a:xfrm>
              <a:off x="7372350" y="4845050"/>
              <a:ext cx="1558925" cy="460375"/>
              <a:chOff x="4351" y="2786"/>
              <a:chExt cx="982" cy="290"/>
            </a:xfrm>
          </p:grpSpPr>
          <p:sp>
            <p:nvSpPr>
              <p:cNvPr id="58" name="Text Box 64">
                <a:extLst>
                  <a:ext uri="{FF2B5EF4-FFF2-40B4-BE49-F238E27FC236}">
                    <a16:creationId xmlns:a16="http://schemas.microsoft.com/office/drawing/2014/main" id="{35E38E3D-ED31-4731-A8FF-2443962D6193}"/>
                  </a:ext>
                </a:extLst>
              </p:cNvPr>
              <p:cNvSpPr txBox="1">
                <a:spLocks noChangeArrowheads="1"/>
              </p:cNvSpPr>
              <p:nvPr/>
            </p:nvSpPr>
            <p:spPr bwMode="auto">
              <a:xfrm>
                <a:off x="4352" y="2786"/>
                <a:ext cx="833"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222.222.222.222</a:t>
                </a:r>
              </a:p>
            </p:txBody>
          </p:sp>
          <p:sp>
            <p:nvSpPr>
              <p:cNvPr id="59" name="Text Box 65">
                <a:extLst>
                  <a:ext uri="{FF2B5EF4-FFF2-40B4-BE49-F238E27FC236}">
                    <a16:creationId xmlns:a16="http://schemas.microsoft.com/office/drawing/2014/main" id="{2B1381EA-92B3-470C-8D31-5CED45DEFFF4}"/>
                  </a:ext>
                </a:extLst>
              </p:cNvPr>
              <p:cNvSpPr txBox="1">
                <a:spLocks noChangeArrowheads="1"/>
              </p:cNvSpPr>
              <p:nvPr/>
            </p:nvSpPr>
            <p:spPr bwMode="auto">
              <a:xfrm>
                <a:off x="4351" y="2904"/>
                <a:ext cx="982" cy="1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49-BD-D2-C7-56-2A</a:t>
                </a:r>
              </a:p>
            </p:txBody>
          </p:sp>
        </p:grpSp>
        <p:sp>
          <p:nvSpPr>
            <p:cNvPr id="28" name="Line 67">
              <a:extLst>
                <a:ext uri="{FF2B5EF4-FFF2-40B4-BE49-F238E27FC236}">
                  <a16:creationId xmlns:a16="http://schemas.microsoft.com/office/drawing/2014/main" id="{29C699DC-CE35-4C93-A3F5-36953C9977D1}"/>
                </a:ext>
              </a:extLst>
            </p:cNvPr>
            <p:cNvSpPr>
              <a:spLocks noChangeShapeType="1"/>
            </p:cNvSpPr>
            <p:nvPr/>
          </p:nvSpPr>
          <p:spPr bwMode="auto">
            <a:xfrm flipV="1">
              <a:off x="6943725" y="4416425"/>
              <a:ext cx="450850" cy="3175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9" name="Line 68">
              <a:extLst>
                <a:ext uri="{FF2B5EF4-FFF2-40B4-BE49-F238E27FC236}">
                  <a16:creationId xmlns:a16="http://schemas.microsoft.com/office/drawing/2014/main" id="{07E765EA-7F9E-4934-9A3A-5EBDD39576CA}"/>
                </a:ext>
              </a:extLst>
            </p:cNvPr>
            <p:cNvSpPr>
              <a:spLocks noChangeShapeType="1"/>
            </p:cNvSpPr>
            <p:nvPr/>
          </p:nvSpPr>
          <p:spPr bwMode="auto">
            <a:xfrm flipH="1" flipV="1">
              <a:off x="7469188" y="4492625"/>
              <a:ext cx="11112" cy="3889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0" name="Text Box 71">
              <a:extLst>
                <a:ext uri="{FF2B5EF4-FFF2-40B4-BE49-F238E27FC236}">
                  <a16:creationId xmlns:a16="http://schemas.microsoft.com/office/drawing/2014/main" id="{B242BD47-5FC8-4B4C-9BCC-82BF76359826}"/>
                </a:ext>
              </a:extLst>
            </p:cNvPr>
            <p:cNvSpPr txBox="1">
              <a:spLocks noChangeArrowheads="1"/>
            </p:cNvSpPr>
            <p:nvPr/>
          </p:nvSpPr>
          <p:spPr bwMode="auto">
            <a:xfrm>
              <a:off x="7073900" y="5811838"/>
              <a:ext cx="1322388"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222.222.222.221</a:t>
              </a:r>
            </a:p>
          </p:txBody>
        </p:sp>
        <p:sp>
          <p:nvSpPr>
            <p:cNvPr id="31" name="Text Box 72">
              <a:extLst>
                <a:ext uri="{FF2B5EF4-FFF2-40B4-BE49-F238E27FC236}">
                  <a16:creationId xmlns:a16="http://schemas.microsoft.com/office/drawing/2014/main" id="{CBC1A956-76A8-493D-897F-BAEBB6AB86EA}"/>
                </a:ext>
              </a:extLst>
            </p:cNvPr>
            <p:cNvSpPr txBox="1">
              <a:spLocks noChangeArrowheads="1"/>
            </p:cNvSpPr>
            <p:nvPr/>
          </p:nvSpPr>
          <p:spPr bwMode="auto">
            <a:xfrm>
              <a:off x="7077075" y="5986463"/>
              <a:ext cx="1501775"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88-B2-2F-54-1A-0F</a:t>
              </a:r>
            </a:p>
          </p:txBody>
        </p:sp>
        <p:sp>
          <p:nvSpPr>
            <p:cNvPr id="32" name="Line 73">
              <a:extLst>
                <a:ext uri="{FF2B5EF4-FFF2-40B4-BE49-F238E27FC236}">
                  <a16:creationId xmlns:a16="http://schemas.microsoft.com/office/drawing/2014/main" id="{031E44E9-972E-42AC-BC11-570416CB8B4A}"/>
                </a:ext>
              </a:extLst>
            </p:cNvPr>
            <p:cNvSpPr>
              <a:spLocks noChangeShapeType="1"/>
            </p:cNvSpPr>
            <p:nvPr/>
          </p:nvSpPr>
          <p:spPr bwMode="auto">
            <a:xfrm flipH="1" flipV="1">
              <a:off x="6873875" y="5313363"/>
              <a:ext cx="254000" cy="2508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3" name="Line 74">
              <a:extLst>
                <a:ext uri="{FF2B5EF4-FFF2-40B4-BE49-F238E27FC236}">
                  <a16:creationId xmlns:a16="http://schemas.microsoft.com/office/drawing/2014/main" id="{E17FA55B-EFE7-421F-8A2E-7D5B2562685D}"/>
                </a:ext>
              </a:extLst>
            </p:cNvPr>
            <p:cNvSpPr>
              <a:spLocks noChangeShapeType="1"/>
            </p:cNvSpPr>
            <p:nvPr/>
          </p:nvSpPr>
          <p:spPr bwMode="auto">
            <a:xfrm flipH="1">
              <a:off x="7208838" y="5654675"/>
              <a:ext cx="4762" cy="201613"/>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4" name="Freeform 75">
              <a:extLst>
                <a:ext uri="{FF2B5EF4-FFF2-40B4-BE49-F238E27FC236}">
                  <a16:creationId xmlns:a16="http://schemas.microsoft.com/office/drawing/2014/main" id="{2E990DCA-2029-4B98-A35D-879DF3258E9A}"/>
                </a:ext>
              </a:extLst>
            </p:cNvPr>
            <p:cNvSpPr>
              <a:spLocks/>
            </p:cNvSpPr>
            <p:nvPr/>
          </p:nvSpPr>
          <p:spPr bwMode="auto">
            <a:xfrm>
              <a:off x="6203950" y="4440238"/>
              <a:ext cx="765175" cy="1081088"/>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tx1"/>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35" name="Text Box 76">
              <a:extLst>
                <a:ext uri="{FF2B5EF4-FFF2-40B4-BE49-F238E27FC236}">
                  <a16:creationId xmlns:a16="http://schemas.microsoft.com/office/drawing/2014/main" id="{69F37851-819F-4CAE-A7EB-A62EC07659B8}"/>
                </a:ext>
              </a:extLst>
            </p:cNvPr>
            <p:cNvSpPr txBox="1">
              <a:spLocks noChangeArrowheads="1"/>
            </p:cNvSpPr>
            <p:nvPr/>
          </p:nvSpPr>
          <p:spPr bwMode="auto">
            <a:xfrm>
              <a:off x="8307388" y="4073525"/>
              <a:ext cx="357187"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2400" i="0" dirty="0">
                  <a:solidFill>
                    <a:srgbClr val="FF0000"/>
                  </a:solidFill>
                  <a:latin typeface="+mj-lt"/>
                  <a:ea typeface="+mn-ea"/>
                  <a:cs typeface="+mn-cs"/>
                </a:rPr>
                <a:t>B</a:t>
              </a:r>
            </a:p>
          </p:txBody>
        </p:sp>
        <p:grpSp>
          <p:nvGrpSpPr>
            <p:cNvPr id="36" name="Group 3">
              <a:extLst>
                <a:ext uri="{FF2B5EF4-FFF2-40B4-BE49-F238E27FC236}">
                  <a16:creationId xmlns:a16="http://schemas.microsoft.com/office/drawing/2014/main" id="{FCE23E4E-74D1-4903-85A3-6DD5CFC4EDCE}"/>
                </a:ext>
              </a:extLst>
            </p:cNvPr>
            <p:cNvGrpSpPr>
              <a:grpSpLocks/>
            </p:cNvGrpSpPr>
            <p:nvPr/>
          </p:nvGrpSpPr>
          <p:grpSpPr bwMode="auto">
            <a:xfrm>
              <a:off x="7179310" y="4033520"/>
              <a:ext cx="1009650" cy="855028"/>
              <a:chOff x="7179310" y="4033520"/>
              <a:chExt cx="1009650" cy="855028"/>
            </a:xfrm>
          </p:grpSpPr>
          <p:grpSp>
            <p:nvGrpSpPr>
              <p:cNvPr id="54" name="Group 44">
                <a:extLst>
                  <a:ext uri="{FF2B5EF4-FFF2-40B4-BE49-F238E27FC236}">
                    <a16:creationId xmlns:a16="http://schemas.microsoft.com/office/drawing/2014/main" id="{E10D58FE-112C-4E26-A270-895C3B7BD8C0}"/>
                  </a:ext>
                </a:extLst>
              </p:cNvPr>
              <p:cNvGrpSpPr>
                <a:grpSpLocks/>
              </p:cNvGrpSpPr>
              <p:nvPr/>
            </p:nvGrpSpPr>
            <p:grpSpPr bwMode="auto">
              <a:xfrm>
                <a:off x="7179310" y="4033520"/>
                <a:ext cx="1009650" cy="855028"/>
                <a:chOff x="-44" y="1473"/>
                <a:chExt cx="981" cy="1105"/>
              </a:xfrm>
            </p:grpSpPr>
            <p:pic>
              <p:nvPicPr>
                <p:cNvPr id="56" name="Picture 45" descr="desktop_computer_stylized_medium">
                  <a:extLst>
                    <a:ext uri="{FF2B5EF4-FFF2-40B4-BE49-F238E27FC236}">
                      <a16:creationId xmlns:a16="http://schemas.microsoft.com/office/drawing/2014/main" id="{69740E52-FA20-4322-BC61-4FE7F4B582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7" name="Freeform 46">
                  <a:extLst>
                    <a:ext uri="{FF2B5EF4-FFF2-40B4-BE49-F238E27FC236}">
                      <a16:creationId xmlns:a16="http://schemas.microsoft.com/office/drawing/2014/main" id="{9062A178-5C18-4C62-BE85-532E5BDBD9CB}"/>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sp>
            <p:nvSpPr>
              <p:cNvPr id="55" name="Rectangle 43">
                <a:extLst>
                  <a:ext uri="{FF2B5EF4-FFF2-40B4-BE49-F238E27FC236}">
                    <a16:creationId xmlns:a16="http://schemas.microsoft.com/office/drawing/2014/main" id="{83461DC1-1FFC-4707-84F6-636FC466D225}"/>
                  </a:ext>
                </a:extLst>
              </p:cNvPr>
              <p:cNvSpPr>
                <a:spLocks noChangeArrowheads="1"/>
              </p:cNvSpPr>
              <p:nvPr/>
            </p:nvSpPr>
            <p:spPr bwMode="auto">
              <a:xfrm rot="16200000">
                <a:off x="7438232" y="4309268"/>
                <a:ext cx="127000" cy="1952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grpSp>
          <p:nvGrpSpPr>
            <p:cNvPr id="37" name="Group 1">
              <a:extLst>
                <a:ext uri="{FF2B5EF4-FFF2-40B4-BE49-F238E27FC236}">
                  <a16:creationId xmlns:a16="http://schemas.microsoft.com/office/drawing/2014/main" id="{13A4AFF8-99EB-432D-957E-36150405E11B}"/>
                </a:ext>
              </a:extLst>
            </p:cNvPr>
            <p:cNvGrpSpPr>
              <a:grpSpLocks/>
            </p:cNvGrpSpPr>
            <p:nvPr/>
          </p:nvGrpSpPr>
          <p:grpSpPr bwMode="auto">
            <a:xfrm>
              <a:off x="3757931" y="4714240"/>
              <a:ext cx="1291589" cy="426719"/>
              <a:chOff x="4011931" y="3379152"/>
              <a:chExt cx="1262062" cy="390207"/>
            </a:xfrm>
          </p:grpSpPr>
          <p:sp>
            <p:nvSpPr>
              <p:cNvPr id="43" name="Rectangle 43">
                <a:extLst>
                  <a:ext uri="{FF2B5EF4-FFF2-40B4-BE49-F238E27FC236}">
                    <a16:creationId xmlns:a16="http://schemas.microsoft.com/office/drawing/2014/main" id="{276A1E1A-F1C8-4A63-8F46-481915F7F0C8}"/>
                  </a:ext>
                </a:extLst>
              </p:cNvPr>
              <p:cNvSpPr>
                <a:spLocks noChangeArrowheads="1"/>
              </p:cNvSpPr>
              <p:nvPr/>
            </p:nvSpPr>
            <p:spPr bwMode="auto">
              <a:xfrm rot="16200000">
                <a:off x="5112705" y="3476529"/>
                <a:ext cx="127747" cy="19545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44" name="Group 1185">
                <a:extLst>
                  <a:ext uri="{FF2B5EF4-FFF2-40B4-BE49-F238E27FC236}">
                    <a16:creationId xmlns:a16="http://schemas.microsoft.com/office/drawing/2014/main" id="{B9FFC0DE-0872-480C-907E-FB783A0BC385}"/>
                  </a:ext>
                </a:extLst>
              </p:cNvPr>
              <p:cNvGrpSpPr>
                <a:grpSpLocks/>
              </p:cNvGrpSpPr>
              <p:nvPr/>
            </p:nvGrpSpPr>
            <p:grpSpPr bwMode="auto">
              <a:xfrm>
                <a:off x="4197985" y="3379152"/>
                <a:ext cx="892175" cy="390207"/>
                <a:chOff x="4650" y="1129"/>
                <a:chExt cx="246" cy="95"/>
              </a:xfrm>
            </p:grpSpPr>
            <p:sp>
              <p:nvSpPr>
                <p:cNvPr id="46" name="Oval 407">
                  <a:extLst>
                    <a:ext uri="{FF2B5EF4-FFF2-40B4-BE49-F238E27FC236}">
                      <a16:creationId xmlns:a16="http://schemas.microsoft.com/office/drawing/2014/main" id="{33A3BEFB-1FC6-4539-87E2-A76BB85B868E}"/>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i="0" dirty="0">
                    <a:latin typeface="Times New Roman" charset="0"/>
                    <a:cs typeface="Arial" charset="0"/>
                  </a:endParaRPr>
                </a:p>
              </p:txBody>
            </p:sp>
            <p:sp>
              <p:nvSpPr>
                <p:cNvPr id="47" name="Rectangle 410">
                  <a:extLst>
                    <a:ext uri="{FF2B5EF4-FFF2-40B4-BE49-F238E27FC236}">
                      <a16:creationId xmlns:a16="http://schemas.microsoft.com/office/drawing/2014/main" id="{3547DF17-1E6D-4DEF-B1B7-5D175151E412}"/>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sz="2400" i="0" dirty="0">
                    <a:latin typeface="Times New Roman" charset="0"/>
                    <a:cs typeface="Arial" charset="0"/>
                  </a:endParaRPr>
                </a:p>
              </p:txBody>
            </p:sp>
            <p:sp>
              <p:nvSpPr>
                <p:cNvPr id="48" name="Oval 411">
                  <a:extLst>
                    <a:ext uri="{FF2B5EF4-FFF2-40B4-BE49-F238E27FC236}">
                      <a16:creationId xmlns:a16="http://schemas.microsoft.com/office/drawing/2014/main" id="{C2AB3D17-F4A7-4B18-B41A-B06DF6043C48}"/>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i="0" dirty="0">
                    <a:latin typeface="Times New Roman" charset="0"/>
                    <a:cs typeface="Arial" charset="0"/>
                  </a:endParaRPr>
                </a:p>
              </p:txBody>
            </p:sp>
            <p:grpSp>
              <p:nvGrpSpPr>
                <p:cNvPr id="49" name="Group 1189">
                  <a:extLst>
                    <a:ext uri="{FF2B5EF4-FFF2-40B4-BE49-F238E27FC236}">
                      <a16:creationId xmlns:a16="http://schemas.microsoft.com/office/drawing/2014/main" id="{5F302B89-A379-4ABA-95F8-1D39999428DC}"/>
                    </a:ext>
                  </a:extLst>
                </p:cNvPr>
                <p:cNvGrpSpPr>
                  <a:grpSpLocks/>
                </p:cNvGrpSpPr>
                <p:nvPr/>
              </p:nvGrpSpPr>
              <p:grpSpPr bwMode="auto">
                <a:xfrm>
                  <a:off x="4699" y="1145"/>
                  <a:ext cx="138" cy="29"/>
                  <a:chOff x="2468" y="1332"/>
                  <a:chExt cx="310" cy="60"/>
                </a:xfrm>
              </p:grpSpPr>
              <p:sp>
                <p:nvSpPr>
                  <p:cNvPr id="52" name="Freeform 1190">
                    <a:extLst>
                      <a:ext uri="{FF2B5EF4-FFF2-40B4-BE49-F238E27FC236}">
                        <a16:creationId xmlns:a16="http://schemas.microsoft.com/office/drawing/2014/main" id="{61092ADC-8A46-4F9C-A418-910BCEACDB82}"/>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53" name="Freeform 1191">
                    <a:extLst>
                      <a:ext uri="{FF2B5EF4-FFF2-40B4-BE49-F238E27FC236}">
                        <a16:creationId xmlns:a16="http://schemas.microsoft.com/office/drawing/2014/main" id="{B544FD82-21E6-46C9-9D65-A19F1EE7E947}"/>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sp>
              <p:nvSpPr>
                <p:cNvPr id="50" name="Line 1192">
                  <a:extLst>
                    <a:ext uri="{FF2B5EF4-FFF2-40B4-BE49-F238E27FC236}">
                      <a16:creationId xmlns:a16="http://schemas.microsoft.com/office/drawing/2014/main" id="{B4304754-EC96-4707-B1AB-0FAB5DDDAE13}"/>
                    </a:ext>
                  </a:extLst>
                </p:cNvPr>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51" name="Line 1193">
                  <a:extLst>
                    <a:ext uri="{FF2B5EF4-FFF2-40B4-BE49-F238E27FC236}">
                      <a16:creationId xmlns:a16="http://schemas.microsoft.com/office/drawing/2014/main" id="{17875AB1-4C74-460D-BA1D-4DF9DBD01C91}"/>
                    </a:ext>
                  </a:extLst>
                </p:cNvPr>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sp>
            <p:nvSpPr>
              <p:cNvPr id="45" name="Rectangle 43">
                <a:extLst>
                  <a:ext uri="{FF2B5EF4-FFF2-40B4-BE49-F238E27FC236}">
                    <a16:creationId xmlns:a16="http://schemas.microsoft.com/office/drawing/2014/main" id="{C91AAF69-6C66-4244-A678-8C9971225EB3}"/>
                  </a:ext>
                </a:extLst>
              </p:cNvPr>
              <p:cNvSpPr>
                <a:spLocks noChangeArrowheads="1"/>
              </p:cNvSpPr>
              <p:nvPr/>
            </p:nvSpPr>
            <p:spPr bwMode="auto">
              <a:xfrm rot="16200000">
                <a:off x="4046200" y="3485965"/>
                <a:ext cx="126295" cy="19545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grpSp>
          <p:nvGrpSpPr>
            <p:cNvPr id="38" name="Group 93">
              <a:extLst>
                <a:ext uri="{FF2B5EF4-FFF2-40B4-BE49-F238E27FC236}">
                  <a16:creationId xmlns:a16="http://schemas.microsoft.com/office/drawing/2014/main" id="{B00DD27E-3CEB-4243-8B32-3E8D74D22C9C}"/>
                </a:ext>
              </a:extLst>
            </p:cNvPr>
            <p:cNvGrpSpPr>
              <a:grpSpLocks/>
            </p:cNvGrpSpPr>
            <p:nvPr/>
          </p:nvGrpSpPr>
          <p:grpSpPr bwMode="auto">
            <a:xfrm>
              <a:off x="1483360" y="5313680"/>
              <a:ext cx="701043" cy="517588"/>
              <a:chOff x="1046480" y="3962400"/>
              <a:chExt cx="1026163" cy="761428"/>
            </a:xfrm>
          </p:grpSpPr>
          <p:sp>
            <p:nvSpPr>
              <p:cNvPr id="39" name="Rectangle 48">
                <a:extLst>
                  <a:ext uri="{FF2B5EF4-FFF2-40B4-BE49-F238E27FC236}">
                    <a16:creationId xmlns:a16="http://schemas.microsoft.com/office/drawing/2014/main" id="{0E1604EE-938B-4904-854D-45EE48160543}"/>
                  </a:ext>
                </a:extLst>
              </p:cNvPr>
              <p:cNvSpPr>
                <a:spLocks noChangeArrowheads="1"/>
              </p:cNvSpPr>
              <p:nvPr/>
            </p:nvSpPr>
            <p:spPr bwMode="auto">
              <a:xfrm rot="16200000">
                <a:off x="1893438" y="4298853"/>
                <a:ext cx="109762" cy="248638"/>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40" name="Group 49">
                <a:extLst>
                  <a:ext uri="{FF2B5EF4-FFF2-40B4-BE49-F238E27FC236}">
                    <a16:creationId xmlns:a16="http://schemas.microsoft.com/office/drawing/2014/main" id="{93B54944-4E25-4EB1-AC66-19EB89FAE5A9}"/>
                  </a:ext>
                </a:extLst>
              </p:cNvPr>
              <p:cNvGrpSpPr>
                <a:grpSpLocks/>
              </p:cNvGrpSpPr>
              <p:nvPr/>
            </p:nvGrpSpPr>
            <p:grpSpPr bwMode="auto">
              <a:xfrm>
                <a:off x="1046480" y="3962400"/>
                <a:ext cx="936071" cy="761428"/>
                <a:chOff x="-44" y="1473"/>
                <a:chExt cx="981" cy="1105"/>
              </a:xfrm>
            </p:grpSpPr>
            <p:pic>
              <p:nvPicPr>
                <p:cNvPr id="41" name="Picture 50" descr="desktop_computer_stylized_medium">
                  <a:extLst>
                    <a:ext uri="{FF2B5EF4-FFF2-40B4-BE49-F238E27FC236}">
                      <a16:creationId xmlns:a16="http://schemas.microsoft.com/office/drawing/2014/main" id="{44D9CE9C-5A12-4CD2-873E-EA7BE05EA4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2" name="Freeform 51">
                  <a:extLst>
                    <a:ext uri="{FF2B5EF4-FFF2-40B4-BE49-F238E27FC236}">
                      <a16:creationId xmlns:a16="http://schemas.microsoft.com/office/drawing/2014/main" id="{AAA3A93E-ADEB-465D-AE52-F39333CD1786}"/>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grpSp>
    </p:spTree>
    <p:extLst>
      <p:ext uri="{BB962C8B-B14F-4D97-AF65-F5344CB8AC3E}">
        <p14:creationId xmlns:p14="http://schemas.microsoft.com/office/powerpoint/2010/main" val="2289704236"/>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93BB9-5BC1-4ED8-8141-3B44AA0DFD8C}"/>
              </a:ext>
            </a:extLst>
          </p:cNvPr>
          <p:cNvSpPr>
            <a:spLocks noGrp="1"/>
          </p:cNvSpPr>
          <p:nvPr>
            <p:ph type="title"/>
          </p:nvPr>
        </p:nvSpPr>
        <p:spPr/>
        <p:txBody>
          <a:bodyPr/>
          <a:lstStyle/>
          <a:p>
            <a:r>
              <a:rPr lang="zh-CN" altLang="en-US" dirty="0"/>
              <a:t>路由到另一个</a:t>
            </a:r>
            <a:r>
              <a:rPr lang="en-US" altLang="zh-CN" dirty="0"/>
              <a:t>LAN</a:t>
            </a:r>
            <a:endParaRPr lang="zh-CN" altLang="en-US" dirty="0"/>
          </a:p>
        </p:txBody>
      </p:sp>
      <p:sp>
        <p:nvSpPr>
          <p:cNvPr id="4" name="灯片编号占位符 3">
            <a:extLst>
              <a:ext uri="{FF2B5EF4-FFF2-40B4-BE49-F238E27FC236}">
                <a16:creationId xmlns:a16="http://schemas.microsoft.com/office/drawing/2014/main" id="{051A0978-B8B5-4D5F-ADCC-04F19FC4AE92}"/>
              </a:ext>
            </a:extLst>
          </p:cNvPr>
          <p:cNvSpPr>
            <a:spLocks noGrp="1"/>
          </p:cNvSpPr>
          <p:nvPr>
            <p:ph type="sldNum" sz="quarter" idx="12"/>
          </p:nvPr>
        </p:nvSpPr>
        <p:spPr/>
        <p:txBody>
          <a:bodyPr/>
          <a:lstStyle/>
          <a:p>
            <a:fld id="{E3FA5FAF-8A25-4B6E-94B7-5CA30A873E9A}" type="slidenum">
              <a:rPr lang="zh-CN" altLang="en-US" smtClean="0"/>
              <a:pPr/>
              <a:t>46</a:t>
            </a:fld>
            <a:endParaRPr lang="zh-CN" altLang="en-US"/>
          </a:p>
        </p:txBody>
      </p:sp>
      <p:grpSp>
        <p:nvGrpSpPr>
          <p:cNvPr id="5" name="Group 94">
            <a:extLst>
              <a:ext uri="{FF2B5EF4-FFF2-40B4-BE49-F238E27FC236}">
                <a16:creationId xmlns:a16="http://schemas.microsoft.com/office/drawing/2014/main" id="{C664987C-A509-4ABB-92D6-050B0CDB9EFC}"/>
              </a:ext>
            </a:extLst>
          </p:cNvPr>
          <p:cNvGrpSpPr>
            <a:grpSpLocks/>
          </p:cNvGrpSpPr>
          <p:nvPr/>
        </p:nvGrpSpPr>
        <p:grpSpPr bwMode="auto">
          <a:xfrm>
            <a:off x="709613" y="4282579"/>
            <a:ext cx="8221662" cy="2349500"/>
            <a:chOff x="709613" y="3962400"/>
            <a:chExt cx="8221662" cy="2349500"/>
          </a:xfrm>
        </p:grpSpPr>
        <p:grpSp>
          <p:nvGrpSpPr>
            <p:cNvPr id="6" name="Group 95">
              <a:extLst>
                <a:ext uri="{FF2B5EF4-FFF2-40B4-BE49-F238E27FC236}">
                  <a16:creationId xmlns:a16="http://schemas.microsoft.com/office/drawing/2014/main" id="{B170E788-F816-4F06-918D-6EF9643ED9FD}"/>
                </a:ext>
              </a:extLst>
            </p:cNvPr>
            <p:cNvGrpSpPr>
              <a:grpSpLocks/>
            </p:cNvGrpSpPr>
            <p:nvPr/>
          </p:nvGrpSpPr>
          <p:grpSpPr bwMode="auto">
            <a:xfrm>
              <a:off x="6979920" y="5354320"/>
              <a:ext cx="711200" cy="601028"/>
              <a:chOff x="7179310" y="4033520"/>
              <a:chExt cx="1009650" cy="855028"/>
            </a:xfrm>
          </p:grpSpPr>
          <p:grpSp>
            <p:nvGrpSpPr>
              <p:cNvPr id="65" name="Group 44">
                <a:extLst>
                  <a:ext uri="{FF2B5EF4-FFF2-40B4-BE49-F238E27FC236}">
                    <a16:creationId xmlns:a16="http://schemas.microsoft.com/office/drawing/2014/main" id="{A27D23E6-FB56-41D0-A326-18B37B804816}"/>
                  </a:ext>
                </a:extLst>
              </p:cNvPr>
              <p:cNvGrpSpPr>
                <a:grpSpLocks/>
              </p:cNvGrpSpPr>
              <p:nvPr/>
            </p:nvGrpSpPr>
            <p:grpSpPr bwMode="auto">
              <a:xfrm>
                <a:off x="7179310" y="4033520"/>
                <a:ext cx="1009650" cy="855028"/>
                <a:chOff x="-44" y="1473"/>
                <a:chExt cx="981" cy="1105"/>
              </a:xfrm>
            </p:grpSpPr>
            <p:pic>
              <p:nvPicPr>
                <p:cNvPr id="67" name="Picture 45" descr="desktop_computer_stylized_medium">
                  <a:extLst>
                    <a:ext uri="{FF2B5EF4-FFF2-40B4-BE49-F238E27FC236}">
                      <a16:creationId xmlns:a16="http://schemas.microsoft.com/office/drawing/2014/main" id="{C24BFA7D-D743-489D-9797-375FCA8893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8" name="Freeform 46">
                  <a:extLst>
                    <a:ext uri="{FF2B5EF4-FFF2-40B4-BE49-F238E27FC236}">
                      <a16:creationId xmlns:a16="http://schemas.microsoft.com/office/drawing/2014/main" id="{00AE77AC-7ED1-4CD7-BAD7-E853D42D506B}"/>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sp>
            <p:nvSpPr>
              <p:cNvPr id="66" name="Rectangle 43">
                <a:extLst>
                  <a:ext uri="{FF2B5EF4-FFF2-40B4-BE49-F238E27FC236}">
                    <a16:creationId xmlns:a16="http://schemas.microsoft.com/office/drawing/2014/main" id="{627B59A0-0E31-4E5F-9CBE-6F8979AFCA03}"/>
                  </a:ext>
                </a:extLst>
              </p:cNvPr>
              <p:cNvSpPr>
                <a:spLocks noChangeArrowheads="1"/>
              </p:cNvSpPr>
              <p:nvPr/>
            </p:nvSpPr>
            <p:spPr bwMode="auto">
              <a:xfrm rot="16200000">
                <a:off x="7439930" y="4308572"/>
                <a:ext cx="126470" cy="19607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grpSp>
          <p:nvGrpSpPr>
            <p:cNvPr id="7" name="Group 96">
              <a:extLst>
                <a:ext uri="{FF2B5EF4-FFF2-40B4-BE49-F238E27FC236}">
                  <a16:creationId xmlns:a16="http://schemas.microsoft.com/office/drawing/2014/main" id="{B350823A-9190-4929-A4D9-F6D35C6FE014}"/>
                </a:ext>
              </a:extLst>
            </p:cNvPr>
            <p:cNvGrpSpPr>
              <a:grpSpLocks/>
            </p:cNvGrpSpPr>
            <p:nvPr/>
          </p:nvGrpSpPr>
          <p:grpSpPr bwMode="auto">
            <a:xfrm>
              <a:off x="1046480" y="3962400"/>
              <a:ext cx="1026163" cy="761428"/>
              <a:chOff x="1046480" y="3962400"/>
              <a:chExt cx="1026163" cy="761428"/>
            </a:xfrm>
          </p:grpSpPr>
          <p:sp>
            <p:nvSpPr>
              <p:cNvPr id="61" name="Rectangle 48">
                <a:extLst>
                  <a:ext uri="{FF2B5EF4-FFF2-40B4-BE49-F238E27FC236}">
                    <a16:creationId xmlns:a16="http://schemas.microsoft.com/office/drawing/2014/main" id="{34BB4933-588B-4C83-8B7A-B8D5D3D75DDD}"/>
                  </a:ext>
                </a:extLst>
              </p:cNvPr>
              <p:cNvSpPr>
                <a:spLocks noChangeArrowheads="1"/>
              </p:cNvSpPr>
              <p:nvPr/>
            </p:nvSpPr>
            <p:spPr bwMode="auto">
              <a:xfrm rot="16200000">
                <a:off x="1893887" y="4300538"/>
                <a:ext cx="111125" cy="24765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62" name="Group 49">
                <a:extLst>
                  <a:ext uri="{FF2B5EF4-FFF2-40B4-BE49-F238E27FC236}">
                    <a16:creationId xmlns:a16="http://schemas.microsoft.com/office/drawing/2014/main" id="{D58D892D-DDA7-4BCB-BED0-2DE9A2D89638}"/>
                  </a:ext>
                </a:extLst>
              </p:cNvPr>
              <p:cNvGrpSpPr>
                <a:grpSpLocks/>
              </p:cNvGrpSpPr>
              <p:nvPr/>
            </p:nvGrpSpPr>
            <p:grpSpPr bwMode="auto">
              <a:xfrm>
                <a:off x="1046480" y="3962400"/>
                <a:ext cx="936071" cy="761428"/>
                <a:chOff x="-44" y="1473"/>
                <a:chExt cx="981" cy="1105"/>
              </a:xfrm>
            </p:grpSpPr>
            <p:pic>
              <p:nvPicPr>
                <p:cNvPr id="63" name="Picture 50" descr="desktop_computer_stylized_medium">
                  <a:extLst>
                    <a:ext uri="{FF2B5EF4-FFF2-40B4-BE49-F238E27FC236}">
                      <a16:creationId xmlns:a16="http://schemas.microsoft.com/office/drawing/2014/main" id="{27833771-26A7-4F3D-B81C-4096E18BE0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4" name="Freeform 51">
                  <a:extLst>
                    <a:ext uri="{FF2B5EF4-FFF2-40B4-BE49-F238E27FC236}">
                      <a16:creationId xmlns:a16="http://schemas.microsoft.com/office/drawing/2014/main" id="{04C4B9B9-B20E-4B72-A275-AA4F2BFED449}"/>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sp>
          <p:nvSpPr>
            <p:cNvPr id="8" name="Text Box 4">
              <a:extLst>
                <a:ext uri="{FF2B5EF4-FFF2-40B4-BE49-F238E27FC236}">
                  <a16:creationId xmlns:a16="http://schemas.microsoft.com/office/drawing/2014/main" id="{E6D5566D-49D1-4453-BA6D-B7210EC996E9}"/>
                </a:ext>
              </a:extLst>
            </p:cNvPr>
            <p:cNvSpPr txBox="1">
              <a:spLocks noChangeArrowheads="1"/>
            </p:cNvSpPr>
            <p:nvPr/>
          </p:nvSpPr>
          <p:spPr bwMode="auto">
            <a:xfrm>
              <a:off x="4224338" y="4381500"/>
              <a:ext cx="376237"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spcBef>
                  <a:spcPct val="50000"/>
                </a:spcBef>
                <a:defRPr/>
              </a:pPr>
              <a:r>
                <a:rPr lang="en-US" sz="2400" i="0" dirty="0">
                  <a:solidFill>
                    <a:srgbClr val="FF0000"/>
                  </a:solidFill>
                  <a:latin typeface="+mn-lt"/>
                  <a:ea typeface="+mn-ea"/>
                  <a:cs typeface="+mn-cs"/>
                </a:rPr>
                <a:t>R</a:t>
              </a:r>
              <a:endParaRPr lang="en-US" i="0" dirty="0">
                <a:latin typeface="+mn-lt"/>
                <a:ea typeface="+mn-ea"/>
                <a:cs typeface="+mn-cs"/>
              </a:endParaRPr>
            </a:p>
          </p:txBody>
        </p:sp>
        <p:sp>
          <p:nvSpPr>
            <p:cNvPr id="9" name="Text Box 21">
              <a:extLst>
                <a:ext uri="{FF2B5EF4-FFF2-40B4-BE49-F238E27FC236}">
                  <a16:creationId xmlns:a16="http://schemas.microsoft.com/office/drawing/2014/main" id="{7CBC81CF-7356-48C8-9310-E715F81F68CE}"/>
                </a:ext>
              </a:extLst>
            </p:cNvPr>
            <p:cNvSpPr txBox="1">
              <a:spLocks noChangeArrowheads="1"/>
            </p:cNvSpPr>
            <p:nvPr/>
          </p:nvSpPr>
          <p:spPr bwMode="auto">
            <a:xfrm>
              <a:off x="3868738" y="5378450"/>
              <a:ext cx="154305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1A-23-F9-CD-06-9B</a:t>
              </a:r>
            </a:p>
          </p:txBody>
        </p:sp>
        <p:sp>
          <p:nvSpPr>
            <p:cNvPr id="10" name="Text Box 22">
              <a:extLst>
                <a:ext uri="{FF2B5EF4-FFF2-40B4-BE49-F238E27FC236}">
                  <a16:creationId xmlns:a16="http://schemas.microsoft.com/office/drawing/2014/main" id="{3E991C4E-C818-417A-8AAB-E3FCE90D852B}"/>
                </a:ext>
              </a:extLst>
            </p:cNvPr>
            <p:cNvSpPr txBox="1">
              <a:spLocks noChangeArrowheads="1"/>
            </p:cNvSpPr>
            <p:nvPr/>
          </p:nvSpPr>
          <p:spPr bwMode="auto">
            <a:xfrm>
              <a:off x="4016375" y="5205413"/>
              <a:ext cx="1322388"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222.222.222.220</a:t>
              </a:r>
            </a:p>
          </p:txBody>
        </p:sp>
        <p:grpSp>
          <p:nvGrpSpPr>
            <p:cNvPr id="11" name="Group 23">
              <a:extLst>
                <a:ext uri="{FF2B5EF4-FFF2-40B4-BE49-F238E27FC236}">
                  <a16:creationId xmlns:a16="http://schemas.microsoft.com/office/drawing/2014/main" id="{2811E62B-E840-40BA-B0DD-E49FB5C259C8}"/>
                </a:ext>
              </a:extLst>
            </p:cNvPr>
            <p:cNvGrpSpPr>
              <a:grpSpLocks/>
            </p:cNvGrpSpPr>
            <p:nvPr/>
          </p:nvGrpSpPr>
          <p:grpSpPr bwMode="auto">
            <a:xfrm>
              <a:off x="3044825" y="5794375"/>
              <a:ext cx="1541463" cy="449263"/>
              <a:chOff x="1934" y="2405"/>
              <a:chExt cx="971" cy="283"/>
            </a:xfrm>
          </p:grpSpPr>
          <p:sp>
            <p:nvSpPr>
              <p:cNvPr id="59" name="Text Box 24">
                <a:extLst>
                  <a:ext uri="{FF2B5EF4-FFF2-40B4-BE49-F238E27FC236}">
                    <a16:creationId xmlns:a16="http://schemas.microsoft.com/office/drawing/2014/main" id="{EA42D968-8D5D-4A27-9A23-7724F3F6D488}"/>
                  </a:ext>
                </a:extLst>
              </p:cNvPr>
              <p:cNvSpPr txBox="1">
                <a:spLocks noChangeArrowheads="1"/>
              </p:cNvSpPr>
              <p:nvPr/>
            </p:nvSpPr>
            <p:spPr bwMode="auto">
              <a:xfrm>
                <a:off x="1934" y="2405"/>
                <a:ext cx="833"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111.111.111.110</a:t>
                </a:r>
              </a:p>
            </p:txBody>
          </p:sp>
          <p:sp>
            <p:nvSpPr>
              <p:cNvPr id="60" name="Text Box 25">
                <a:extLst>
                  <a:ext uri="{FF2B5EF4-FFF2-40B4-BE49-F238E27FC236}">
                    <a16:creationId xmlns:a16="http://schemas.microsoft.com/office/drawing/2014/main" id="{188E0EBE-7169-4A98-A92A-82F791F6C86E}"/>
                  </a:ext>
                </a:extLst>
              </p:cNvPr>
              <p:cNvSpPr txBox="1">
                <a:spLocks noChangeArrowheads="1"/>
              </p:cNvSpPr>
              <p:nvPr/>
            </p:nvSpPr>
            <p:spPr bwMode="auto">
              <a:xfrm>
                <a:off x="1938" y="2515"/>
                <a:ext cx="967"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E6-E9-00-17-BB-4B</a:t>
                </a:r>
              </a:p>
            </p:txBody>
          </p:sp>
        </p:grpSp>
        <p:sp>
          <p:nvSpPr>
            <p:cNvPr id="12" name="Text Box 26">
              <a:extLst>
                <a:ext uri="{FF2B5EF4-FFF2-40B4-BE49-F238E27FC236}">
                  <a16:creationId xmlns:a16="http://schemas.microsoft.com/office/drawing/2014/main" id="{9F27FFB4-A5B7-4D65-92F3-270E8D52330B}"/>
                </a:ext>
              </a:extLst>
            </p:cNvPr>
            <p:cNvSpPr txBox="1">
              <a:spLocks noChangeArrowheads="1"/>
            </p:cNvSpPr>
            <p:nvPr/>
          </p:nvSpPr>
          <p:spPr bwMode="auto">
            <a:xfrm>
              <a:off x="952500" y="6037263"/>
              <a:ext cx="1627188"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CC-49-DE-D0-AB-7D</a:t>
              </a:r>
            </a:p>
          </p:txBody>
        </p:sp>
        <p:sp>
          <p:nvSpPr>
            <p:cNvPr id="13" name="Text Box 27">
              <a:extLst>
                <a:ext uri="{FF2B5EF4-FFF2-40B4-BE49-F238E27FC236}">
                  <a16:creationId xmlns:a16="http://schemas.microsoft.com/office/drawing/2014/main" id="{1B024569-DACA-4571-9082-BC6CBA7D29B3}"/>
                </a:ext>
              </a:extLst>
            </p:cNvPr>
            <p:cNvSpPr txBox="1">
              <a:spLocks noChangeArrowheads="1"/>
            </p:cNvSpPr>
            <p:nvPr/>
          </p:nvSpPr>
          <p:spPr bwMode="auto">
            <a:xfrm>
              <a:off x="942975" y="5854700"/>
              <a:ext cx="132238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111.111.111.112</a:t>
              </a:r>
            </a:p>
          </p:txBody>
        </p:sp>
        <p:sp>
          <p:nvSpPr>
            <p:cNvPr id="14" name="Text Box 30">
              <a:extLst>
                <a:ext uri="{FF2B5EF4-FFF2-40B4-BE49-F238E27FC236}">
                  <a16:creationId xmlns:a16="http://schemas.microsoft.com/office/drawing/2014/main" id="{DEE9D253-6053-496F-BDF7-9453F3FB86E4}"/>
                </a:ext>
              </a:extLst>
            </p:cNvPr>
            <p:cNvSpPr txBox="1">
              <a:spLocks noChangeArrowheads="1"/>
            </p:cNvSpPr>
            <p:nvPr/>
          </p:nvSpPr>
          <p:spPr bwMode="auto">
            <a:xfrm>
              <a:off x="709613" y="4741863"/>
              <a:ext cx="1322387"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111.111.111.111</a:t>
              </a:r>
            </a:p>
          </p:txBody>
        </p:sp>
        <p:sp>
          <p:nvSpPr>
            <p:cNvPr id="15" name="Text Box 33">
              <a:extLst>
                <a:ext uri="{FF2B5EF4-FFF2-40B4-BE49-F238E27FC236}">
                  <a16:creationId xmlns:a16="http://schemas.microsoft.com/office/drawing/2014/main" id="{1453D78C-F3B5-4794-A6A0-4C267FB48AF4}"/>
                </a:ext>
              </a:extLst>
            </p:cNvPr>
            <p:cNvSpPr txBox="1">
              <a:spLocks noChangeArrowheads="1"/>
            </p:cNvSpPr>
            <p:nvPr/>
          </p:nvSpPr>
          <p:spPr bwMode="auto">
            <a:xfrm>
              <a:off x="730250" y="4927600"/>
              <a:ext cx="1509713"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74-29-9C-E8-FF-55</a:t>
              </a:r>
            </a:p>
          </p:txBody>
        </p:sp>
        <p:sp>
          <p:nvSpPr>
            <p:cNvPr id="16" name="Freeform 39">
              <a:extLst>
                <a:ext uri="{FF2B5EF4-FFF2-40B4-BE49-F238E27FC236}">
                  <a16:creationId xmlns:a16="http://schemas.microsoft.com/office/drawing/2014/main" id="{07E2265A-3386-425C-A317-3AE239072781}"/>
                </a:ext>
              </a:extLst>
            </p:cNvPr>
            <p:cNvSpPr>
              <a:spLocks/>
            </p:cNvSpPr>
            <p:nvPr/>
          </p:nvSpPr>
          <p:spPr bwMode="auto">
            <a:xfrm>
              <a:off x="2365375" y="4437063"/>
              <a:ext cx="839788" cy="1069975"/>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tx1"/>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17" name="Line 40">
              <a:extLst>
                <a:ext uri="{FF2B5EF4-FFF2-40B4-BE49-F238E27FC236}">
                  <a16:creationId xmlns:a16="http://schemas.microsoft.com/office/drawing/2014/main" id="{70304314-B428-4AD1-85E3-2C79EF232E49}"/>
                </a:ext>
              </a:extLst>
            </p:cNvPr>
            <p:cNvSpPr>
              <a:spLocks noChangeShapeType="1"/>
            </p:cNvSpPr>
            <p:nvPr/>
          </p:nvSpPr>
          <p:spPr bwMode="auto">
            <a:xfrm>
              <a:off x="2062163" y="4416425"/>
              <a:ext cx="438150" cy="2301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8" name="Line 41">
              <a:extLst>
                <a:ext uri="{FF2B5EF4-FFF2-40B4-BE49-F238E27FC236}">
                  <a16:creationId xmlns:a16="http://schemas.microsoft.com/office/drawing/2014/main" id="{65851BD2-E010-485B-897A-A918547B09DF}"/>
                </a:ext>
              </a:extLst>
            </p:cNvPr>
            <p:cNvSpPr>
              <a:spLocks noChangeShapeType="1"/>
            </p:cNvSpPr>
            <p:nvPr/>
          </p:nvSpPr>
          <p:spPr bwMode="auto">
            <a:xfrm flipV="1">
              <a:off x="2185988" y="5360988"/>
              <a:ext cx="231775" cy="25558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9" name="Line 42">
              <a:extLst>
                <a:ext uri="{FF2B5EF4-FFF2-40B4-BE49-F238E27FC236}">
                  <a16:creationId xmlns:a16="http://schemas.microsoft.com/office/drawing/2014/main" id="{3CB98C5F-9D87-456E-918F-3E27BBC8E9DE}"/>
                </a:ext>
              </a:extLst>
            </p:cNvPr>
            <p:cNvSpPr>
              <a:spLocks noChangeShapeType="1"/>
            </p:cNvSpPr>
            <p:nvPr/>
          </p:nvSpPr>
          <p:spPr bwMode="auto">
            <a:xfrm>
              <a:off x="3184525" y="4954588"/>
              <a:ext cx="584200" cy="95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0" name="Line 44">
              <a:extLst>
                <a:ext uri="{FF2B5EF4-FFF2-40B4-BE49-F238E27FC236}">
                  <a16:creationId xmlns:a16="http://schemas.microsoft.com/office/drawing/2014/main" id="{C120034A-5E72-47F5-92BE-A56B2A16FD39}"/>
                </a:ext>
              </a:extLst>
            </p:cNvPr>
            <p:cNvSpPr>
              <a:spLocks noChangeShapeType="1"/>
            </p:cNvSpPr>
            <p:nvPr/>
          </p:nvSpPr>
          <p:spPr bwMode="auto">
            <a:xfrm flipV="1">
              <a:off x="2101850" y="5711825"/>
              <a:ext cx="0" cy="1635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1" name="Line 45">
              <a:extLst>
                <a:ext uri="{FF2B5EF4-FFF2-40B4-BE49-F238E27FC236}">
                  <a16:creationId xmlns:a16="http://schemas.microsoft.com/office/drawing/2014/main" id="{4A6ED193-D980-4947-9A97-6504C65F1B10}"/>
                </a:ext>
              </a:extLst>
            </p:cNvPr>
            <p:cNvSpPr>
              <a:spLocks noChangeShapeType="1"/>
            </p:cNvSpPr>
            <p:nvPr/>
          </p:nvSpPr>
          <p:spPr bwMode="auto">
            <a:xfrm flipH="1" flipV="1">
              <a:off x="1976438" y="4489450"/>
              <a:ext cx="0" cy="3984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2" name="Line 46">
              <a:extLst>
                <a:ext uri="{FF2B5EF4-FFF2-40B4-BE49-F238E27FC236}">
                  <a16:creationId xmlns:a16="http://schemas.microsoft.com/office/drawing/2014/main" id="{CFA3947E-1260-405E-A823-5D467C5633A4}"/>
                </a:ext>
              </a:extLst>
            </p:cNvPr>
            <p:cNvSpPr>
              <a:spLocks noChangeShapeType="1"/>
            </p:cNvSpPr>
            <p:nvPr/>
          </p:nvSpPr>
          <p:spPr bwMode="auto">
            <a:xfrm>
              <a:off x="3854450" y="5021263"/>
              <a:ext cx="0" cy="75088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3" name="Line 47">
              <a:extLst>
                <a:ext uri="{FF2B5EF4-FFF2-40B4-BE49-F238E27FC236}">
                  <a16:creationId xmlns:a16="http://schemas.microsoft.com/office/drawing/2014/main" id="{B8AB8A26-4198-407F-ADFE-1A1E29694375}"/>
                </a:ext>
              </a:extLst>
            </p:cNvPr>
            <p:cNvSpPr>
              <a:spLocks noChangeShapeType="1"/>
            </p:cNvSpPr>
            <p:nvPr/>
          </p:nvSpPr>
          <p:spPr bwMode="auto">
            <a:xfrm flipH="1" flipV="1">
              <a:off x="4935538" y="5011738"/>
              <a:ext cx="4762" cy="2206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4" name="Text Box 58">
              <a:extLst>
                <a:ext uri="{FF2B5EF4-FFF2-40B4-BE49-F238E27FC236}">
                  <a16:creationId xmlns:a16="http://schemas.microsoft.com/office/drawing/2014/main" id="{98F759EB-308F-4F6A-9FDF-A191E0B0F5AF}"/>
                </a:ext>
              </a:extLst>
            </p:cNvPr>
            <p:cNvSpPr txBox="1">
              <a:spLocks noChangeArrowheads="1"/>
            </p:cNvSpPr>
            <p:nvPr/>
          </p:nvSpPr>
          <p:spPr bwMode="auto">
            <a:xfrm>
              <a:off x="719138" y="4156075"/>
              <a:ext cx="390525"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2400" i="0" dirty="0">
                  <a:solidFill>
                    <a:srgbClr val="FF0000"/>
                  </a:solidFill>
                  <a:latin typeface="+mj-lt"/>
                  <a:ea typeface="+mn-ea"/>
                  <a:cs typeface="+mn-cs"/>
                </a:rPr>
                <a:t>A</a:t>
              </a:r>
            </a:p>
          </p:txBody>
        </p:sp>
        <p:sp>
          <p:nvSpPr>
            <p:cNvPr id="25" name="Line 60">
              <a:extLst>
                <a:ext uri="{FF2B5EF4-FFF2-40B4-BE49-F238E27FC236}">
                  <a16:creationId xmlns:a16="http://schemas.microsoft.com/office/drawing/2014/main" id="{3BF6F4B6-D4C6-4D61-999F-25A2718E4E11}"/>
                </a:ext>
              </a:extLst>
            </p:cNvPr>
            <p:cNvSpPr>
              <a:spLocks noChangeShapeType="1"/>
            </p:cNvSpPr>
            <p:nvPr/>
          </p:nvSpPr>
          <p:spPr bwMode="auto">
            <a:xfrm>
              <a:off x="5045075" y="4921250"/>
              <a:ext cx="1198563"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26" name="Group 63">
              <a:extLst>
                <a:ext uri="{FF2B5EF4-FFF2-40B4-BE49-F238E27FC236}">
                  <a16:creationId xmlns:a16="http://schemas.microsoft.com/office/drawing/2014/main" id="{8DDA0E6E-EE66-45A1-90EB-21249926C16E}"/>
                </a:ext>
              </a:extLst>
            </p:cNvPr>
            <p:cNvGrpSpPr>
              <a:grpSpLocks/>
            </p:cNvGrpSpPr>
            <p:nvPr/>
          </p:nvGrpSpPr>
          <p:grpSpPr bwMode="auto">
            <a:xfrm>
              <a:off x="7372350" y="4845050"/>
              <a:ext cx="1558925" cy="460375"/>
              <a:chOff x="4351" y="2786"/>
              <a:chExt cx="982" cy="290"/>
            </a:xfrm>
          </p:grpSpPr>
          <p:sp>
            <p:nvSpPr>
              <p:cNvPr id="57" name="Text Box 64">
                <a:extLst>
                  <a:ext uri="{FF2B5EF4-FFF2-40B4-BE49-F238E27FC236}">
                    <a16:creationId xmlns:a16="http://schemas.microsoft.com/office/drawing/2014/main" id="{1E7652F0-1CEE-4C1D-AC1C-049F884C2CCC}"/>
                  </a:ext>
                </a:extLst>
              </p:cNvPr>
              <p:cNvSpPr txBox="1">
                <a:spLocks noChangeArrowheads="1"/>
              </p:cNvSpPr>
              <p:nvPr/>
            </p:nvSpPr>
            <p:spPr bwMode="auto">
              <a:xfrm>
                <a:off x="4352" y="2786"/>
                <a:ext cx="833"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222.222.222.222</a:t>
                </a:r>
              </a:p>
            </p:txBody>
          </p:sp>
          <p:sp>
            <p:nvSpPr>
              <p:cNvPr id="58" name="Text Box 65">
                <a:extLst>
                  <a:ext uri="{FF2B5EF4-FFF2-40B4-BE49-F238E27FC236}">
                    <a16:creationId xmlns:a16="http://schemas.microsoft.com/office/drawing/2014/main" id="{B88B3D78-2F00-4A29-95FF-DB4660C19D54}"/>
                  </a:ext>
                </a:extLst>
              </p:cNvPr>
              <p:cNvSpPr txBox="1">
                <a:spLocks noChangeArrowheads="1"/>
              </p:cNvSpPr>
              <p:nvPr/>
            </p:nvSpPr>
            <p:spPr bwMode="auto">
              <a:xfrm>
                <a:off x="4351" y="2904"/>
                <a:ext cx="982" cy="1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49-BD-D2-C7-56-2A</a:t>
                </a:r>
              </a:p>
            </p:txBody>
          </p:sp>
        </p:grpSp>
        <p:sp>
          <p:nvSpPr>
            <p:cNvPr id="27" name="Line 67">
              <a:extLst>
                <a:ext uri="{FF2B5EF4-FFF2-40B4-BE49-F238E27FC236}">
                  <a16:creationId xmlns:a16="http://schemas.microsoft.com/office/drawing/2014/main" id="{D20363ED-FFB1-4DA2-B40C-C2F836357533}"/>
                </a:ext>
              </a:extLst>
            </p:cNvPr>
            <p:cNvSpPr>
              <a:spLocks noChangeShapeType="1"/>
            </p:cNvSpPr>
            <p:nvPr/>
          </p:nvSpPr>
          <p:spPr bwMode="auto">
            <a:xfrm flipV="1">
              <a:off x="6943725" y="4416425"/>
              <a:ext cx="450850" cy="3175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8" name="Line 68">
              <a:extLst>
                <a:ext uri="{FF2B5EF4-FFF2-40B4-BE49-F238E27FC236}">
                  <a16:creationId xmlns:a16="http://schemas.microsoft.com/office/drawing/2014/main" id="{79BD04AA-27C3-410E-A170-7863ABB06457}"/>
                </a:ext>
              </a:extLst>
            </p:cNvPr>
            <p:cNvSpPr>
              <a:spLocks noChangeShapeType="1"/>
            </p:cNvSpPr>
            <p:nvPr/>
          </p:nvSpPr>
          <p:spPr bwMode="auto">
            <a:xfrm flipH="1" flipV="1">
              <a:off x="7469188" y="4492625"/>
              <a:ext cx="11112" cy="3889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9" name="Text Box 71">
              <a:extLst>
                <a:ext uri="{FF2B5EF4-FFF2-40B4-BE49-F238E27FC236}">
                  <a16:creationId xmlns:a16="http://schemas.microsoft.com/office/drawing/2014/main" id="{6BE97001-DC71-4EDE-9503-19E56794C357}"/>
                </a:ext>
              </a:extLst>
            </p:cNvPr>
            <p:cNvSpPr txBox="1">
              <a:spLocks noChangeArrowheads="1"/>
            </p:cNvSpPr>
            <p:nvPr/>
          </p:nvSpPr>
          <p:spPr bwMode="auto">
            <a:xfrm>
              <a:off x="7073900" y="5811838"/>
              <a:ext cx="1322388"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222.222.222.221</a:t>
              </a:r>
            </a:p>
          </p:txBody>
        </p:sp>
        <p:sp>
          <p:nvSpPr>
            <p:cNvPr id="30" name="Text Box 72">
              <a:extLst>
                <a:ext uri="{FF2B5EF4-FFF2-40B4-BE49-F238E27FC236}">
                  <a16:creationId xmlns:a16="http://schemas.microsoft.com/office/drawing/2014/main" id="{342FEEEA-065E-4189-8CE4-1FDD62875905}"/>
                </a:ext>
              </a:extLst>
            </p:cNvPr>
            <p:cNvSpPr txBox="1">
              <a:spLocks noChangeArrowheads="1"/>
            </p:cNvSpPr>
            <p:nvPr/>
          </p:nvSpPr>
          <p:spPr bwMode="auto">
            <a:xfrm>
              <a:off x="7077075" y="5986463"/>
              <a:ext cx="1501775"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88-B2-2F-54-1A-0F</a:t>
              </a:r>
            </a:p>
          </p:txBody>
        </p:sp>
        <p:sp>
          <p:nvSpPr>
            <p:cNvPr id="31" name="Line 73">
              <a:extLst>
                <a:ext uri="{FF2B5EF4-FFF2-40B4-BE49-F238E27FC236}">
                  <a16:creationId xmlns:a16="http://schemas.microsoft.com/office/drawing/2014/main" id="{5BDAE4A9-BA30-4F3F-90C1-15606CA19108}"/>
                </a:ext>
              </a:extLst>
            </p:cNvPr>
            <p:cNvSpPr>
              <a:spLocks noChangeShapeType="1"/>
            </p:cNvSpPr>
            <p:nvPr/>
          </p:nvSpPr>
          <p:spPr bwMode="auto">
            <a:xfrm flipH="1" flipV="1">
              <a:off x="6873875" y="5313363"/>
              <a:ext cx="254000" cy="2508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2" name="Line 74">
              <a:extLst>
                <a:ext uri="{FF2B5EF4-FFF2-40B4-BE49-F238E27FC236}">
                  <a16:creationId xmlns:a16="http://schemas.microsoft.com/office/drawing/2014/main" id="{D326D0D3-8698-4151-B133-187B5033A033}"/>
                </a:ext>
              </a:extLst>
            </p:cNvPr>
            <p:cNvSpPr>
              <a:spLocks noChangeShapeType="1"/>
            </p:cNvSpPr>
            <p:nvPr/>
          </p:nvSpPr>
          <p:spPr bwMode="auto">
            <a:xfrm flipH="1">
              <a:off x="7208838" y="5654675"/>
              <a:ext cx="4762" cy="201613"/>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3" name="Freeform 75">
              <a:extLst>
                <a:ext uri="{FF2B5EF4-FFF2-40B4-BE49-F238E27FC236}">
                  <a16:creationId xmlns:a16="http://schemas.microsoft.com/office/drawing/2014/main" id="{AE8C587A-E02D-49DF-9F60-5531DE21A6CE}"/>
                </a:ext>
              </a:extLst>
            </p:cNvPr>
            <p:cNvSpPr>
              <a:spLocks/>
            </p:cNvSpPr>
            <p:nvPr/>
          </p:nvSpPr>
          <p:spPr bwMode="auto">
            <a:xfrm>
              <a:off x="6203950" y="4440238"/>
              <a:ext cx="765175" cy="1081088"/>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tx1"/>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34" name="Text Box 76">
              <a:extLst>
                <a:ext uri="{FF2B5EF4-FFF2-40B4-BE49-F238E27FC236}">
                  <a16:creationId xmlns:a16="http://schemas.microsoft.com/office/drawing/2014/main" id="{CBCCAAAE-B164-48C2-B327-6698B439F779}"/>
                </a:ext>
              </a:extLst>
            </p:cNvPr>
            <p:cNvSpPr txBox="1">
              <a:spLocks noChangeArrowheads="1"/>
            </p:cNvSpPr>
            <p:nvPr/>
          </p:nvSpPr>
          <p:spPr bwMode="auto">
            <a:xfrm>
              <a:off x="8307388" y="4073525"/>
              <a:ext cx="357187"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2400" i="0" dirty="0">
                  <a:solidFill>
                    <a:srgbClr val="FF0000"/>
                  </a:solidFill>
                  <a:latin typeface="+mj-lt"/>
                  <a:ea typeface="+mn-ea"/>
                  <a:cs typeface="+mn-cs"/>
                </a:rPr>
                <a:t>B</a:t>
              </a:r>
            </a:p>
          </p:txBody>
        </p:sp>
        <p:grpSp>
          <p:nvGrpSpPr>
            <p:cNvPr id="35" name="Group 124">
              <a:extLst>
                <a:ext uri="{FF2B5EF4-FFF2-40B4-BE49-F238E27FC236}">
                  <a16:creationId xmlns:a16="http://schemas.microsoft.com/office/drawing/2014/main" id="{A65D76DA-60B0-4980-B4BA-93408C5D4CA3}"/>
                </a:ext>
              </a:extLst>
            </p:cNvPr>
            <p:cNvGrpSpPr>
              <a:grpSpLocks/>
            </p:cNvGrpSpPr>
            <p:nvPr/>
          </p:nvGrpSpPr>
          <p:grpSpPr bwMode="auto">
            <a:xfrm>
              <a:off x="7179310" y="4033520"/>
              <a:ext cx="1009650" cy="855028"/>
              <a:chOff x="7179310" y="4033520"/>
              <a:chExt cx="1009650" cy="855028"/>
            </a:xfrm>
          </p:grpSpPr>
          <p:grpSp>
            <p:nvGrpSpPr>
              <p:cNvPr id="53" name="Group 44">
                <a:extLst>
                  <a:ext uri="{FF2B5EF4-FFF2-40B4-BE49-F238E27FC236}">
                    <a16:creationId xmlns:a16="http://schemas.microsoft.com/office/drawing/2014/main" id="{EE465135-E342-4817-8DC9-A95DD10E3C9C}"/>
                  </a:ext>
                </a:extLst>
              </p:cNvPr>
              <p:cNvGrpSpPr>
                <a:grpSpLocks/>
              </p:cNvGrpSpPr>
              <p:nvPr/>
            </p:nvGrpSpPr>
            <p:grpSpPr bwMode="auto">
              <a:xfrm>
                <a:off x="7179310" y="4033520"/>
                <a:ext cx="1009650" cy="855028"/>
                <a:chOff x="-44" y="1473"/>
                <a:chExt cx="981" cy="1105"/>
              </a:xfrm>
            </p:grpSpPr>
            <p:pic>
              <p:nvPicPr>
                <p:cNvPr id="55" name="Picture 45" descr="desktop_computer_stylized_medium">
                  <a:extLst>
                    <a:ext uri="{FF2B5EF4-FFF2-40B4-BE49-F238E27FC236}">
                      <a16:creationId xmlns:a16="http://schemas.microsoft.com/office/drawing/2014/main" id="{63A8AE39-2707-467C-A83A-79123C641D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6" name="Freeform 46">
                  <a:extLst>
                    <a:ext uri="{FF2B5EF4-FFF2-40B4-BE49-F238E27FC236}">
                      <a16:creationId xmlns:a16="http://schemas.microsoft.com/office/drawing/2014/main" id="{D372678D-3085-40DF-8EB9-E307E7F14C41}"/>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sp>
            <p:nvSpPr>
              <p:cNvPr id="54" name="Rectangle 43">
                <a:extLst>
                  <a:ext uri="{FF2B5EF4-FFF2-40B4-BE49-F238E27FC236}">
                    <a16:creationId xmlns:a16="http://schemas.microsoft.com/office/drawing/2014/main" id="{22DBFBF7-F5DA-48BE-ADEF-B58AC1AF0557}"/>
                  </a:ext>
                </a:extLst>
              </p:cNvPr>
              <p:cNvSpPr>
                <a:spLocks noChangeArrowheads="1"/>
              </p:cNvSpPr>
              <p:nvPr/>
            </p:nvSpPr>
            <p:spPr bwMode="auto">
              <a:xfrm rot="16200000">
                <a:off x="7438232" y="4309268"/>
                <a:ext cx="127000" cy="1952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grpSp>
          <p:nvGrpSpPr>
            <p:cNvPr id="36" name="Group 125">
              <a:extLst>
                <a:ext uri="{FF2B5EF4-FFF2-40B4-BE49-F238E27FC236}">
                  <a16:creationId xmlns:a16="http://schemas.microsoft.com/office/drawing/2014/main" id="{15163468-AEAD-40C6-B4E7-C1CB77F1CFEE}"/>
                </a:ext>
              </a:extLst>
            </p:cNvPr>
            <p:cNvGrpSpPr>
              <a:grpSpLocks/>
            </p:cNvGrpSpPr>
            <p:nvPr/>
          </p:nvGrpSpPr>
          <p:grpSpPr bwMode="auto">
            <a:xfrm>
              <a:off x="3757931" y="4714240"/>
              <a:ext cx="1291589" cy="426719"/>
              <a:chOff x="4011931" y="3379152"/>
              <a:chExt cx="1262062" cy="390207"/>
            </a:xfrm>
          </p:grpSpPr>
          <p:sp>
            <p:nvSpPr>
              <p:cNvPr id="42" name="Rectangle 43">
                <a:extLst>
                  <a:ext uri="{FF2B5EF4-FFF2-40B4-BE49-F238E27FC236}">
                    <a16:creationId xmlns:a16="http://schemas.microsoft.com/office/drawing/2014/main" id="{68B6E0BE-0835-4C6C-A8E2-4A03EBA27E97}"/>
                  </a:ext>
                </a:extLst>
              </p:cNvPr>
              <p:cNvSpPr>
                <a:spLocks noChangeArrowheads="1"/>
              </p:cNvSpPr>
              <p:nvPr/>
            </p:nvSpPr>
            <p:spPr bwMode="auto">
              <a:xfrm rot="16200000">
                <a:off x="5112705" y="3476529"/>
                <a:ext cx="127747" cy="19545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43" name="Group 1185">
                <a:extLst>
                  <a:ext uri="{FF2B5EF4-FFF2-40B4-BE49-F238E27FC236}">
                    <a16:creationId xmlns:a16="http://schemas.microsoft.com/office/drawing/2014/main" id="{80DB5638-7919-4643-83F7-4D7DF7E6A031}"/>
                  </a:ext>
                </a:extLst>
              </p:cNvPr>
              <p:cNvGrpSpPr>
                <a:grpSpLocks/>
              </p:cNvGrpSpPr>
              <p:nvPr/>
            </p:nvGrpSpPr>
            <p:grpSpPr bwMode="auto">
              <a:xfrm>
                <a:off x="4197985" y="3379152"/>
                <a:ext cx="892175" cy="390207"/>
                <a:chOff x="4650" y="1129"/>
                <a:chExt cx="246" cy="95"/>
              </a:xfrm>
            </p:grpSpPr>
            <p:sp>
              <p:nvSpPr>
                <p:cNvPr id="45" name="Oval 407">
                  <a:extLst>
                    <a:ext uri="{FF2B5EF4-FFF2-40B4-BE49-F238E27FC236}">
                      <a16:creationId xmlns:a16="http://schemas.microsoft.com/office/drawing/2014/main" id="{615CFD59-1608-4869-9DFE-DD39208A3780}"/>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i="0" dirty="0">
                    <a:latin typeface="Times New Roman" charset="0"/>
                    <a:cs typeface="Arial" charset="0"/>
                  </a:endParaRPr>
                </a:p>
              </p:txBody>
            </p:sp>
            <p:sp>
              <p:nvSpPr>
                <p:cNvPr id="46" name="Rectangle 410">
                  <a:extLst>
                    <a:ext uri="{FF2B5EF4-FFF2-40B4-BE49-F238E27FC236}">
                      <a16:creationId xmlns:a16="http://schemas.microsoft.com/office/drawing/2014/main" id="{9C13D452-8753-4A54-A880-E49F025EF7E9}"/>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sz="2400" i="0" dirty="0">
                    <a:latin typeface="Times New Roman" charset="0"/>
                    <a:cs typeface="Arial" charset="0"/>
                  </a:endParaRPr>
                </a:p>
              </p:txBody>
            </p:sp>
            <p:sp>
              <p:nvSpPr>
                <p:cNvPr id="47" name="Oval 411">
                  <a:extLst>
                    <a:ext uri="{FF2B5EF4-FFF2-40B4-BE49-F238E27FC236}">
                      <a16:creationId xmlns:a16="http://schemas.microsoft.com/office/drawing/2014/main" id="{1FC1A4B6-605C-4076-A5FA-CF723281DAE2}"/>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i="0" dirty="0">
                    <a:latin typeface="Times New Roman" charset="0"/>
                    <a:cs typeface="Arial" charset="0"/>
                  </a:endParaRPr>
                </a:p>
              </p:txBody>
            </p:sp>
            <p:grpSp>
              <p:nvGrpSpPr>
                <p:cNvPr id="48" name="Group 1189">
                  <a:extLst>
                    <a:ext uri="{FF2B5EF4-FFF2-40B4-BE49-F238E27FC236}">
                      <a16:creationId xmlns:a16="http://schemas.microsoft.com/office/drawing/2014/main" id="{6702C38C-8168-4A42-AE09-242951FB5780}"/>
                    </a:ext>
                  </a:extLst>
                </p:cNvPr>
                <p:cNvGrpSpPr>
                  <a:grpSpLocks/>
                </p:cNvGrpSpPr>
                <p:nvPr/>
              </p:nvGrpSpPr>
              <p:grpSpPr bwMode="auto">
                <a:xfrm>
                  <a:off x="4699" y="1145"/>
                  <a:ext cx="138" cy="29"/>
                  <a:chOff x="2468" y="1332"/>
                  <a:chExt cx="310" cy="60"/>
                </a:xfrm>
              </p:grpSpPr>
              <p:sp>
                <p:nvSpPr>
                  <p:cNvPr id="51" name="Freeform 1190">
                    <a:extLst>
                      <a:ext uri="{FF2B5EF4-FFF2-40B4-BE49-F238E27FC236}">
                        <a16:creationId xmlns:a16="http://schemas.microsoft.com/office/drawing/2014/main" id="{F94EF735-D661-4011-A498-AAD5810E4FFC}"/>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52" name="Freeform 1191">
                    <a:extLst>
                      <a:ext uri="{FF2B5EF4-FFF2-40B4-BE49-F238E27FC236}">
                        <a16:creationId xmlns:a16="http://schemas.microsoft.com/office/drawing/2014/main" id="{B8C237F0-8A55-46C9-A688-7DDAA2E7C13D}"/>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sp>
              <p:nvSpPr>
                <p:cNvPr id="49" name="Line 1192">
                  <a:extLst>
                    <a:ext uri="{FF2B5EF4-FFF2-40B4-BE49-F238E27FC236}">
                      <a16:creationId xmlns:a16="http://schemas.microsoft.com/office/drawing/2014/main" id="{FE9858AF-2EEE-4822-850B-2DF34552606F}"/>
                    </a:ext>
                  </a:extLst>
                </p:cNvPr>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50" name="Line 1193">
                  <a:extLst>
                    <a:ext uri="{FF2B5EF4-FFF2-40B4-BE49-F238E27FC236}">
                      <a16:creationId xmlns:a16="http://schemas.microsoft.com/office/drawing/2014/main" id="{7C1DCE29-0338-4A27-882E-526FD9C288BE}"/>
                    </a:ext>
                  </a:extLst>
                </p:cNvPr>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sp>
            <p:nvSpPr>
              <p:cNvPr id="44" name="Rectangle 43">
                <a:extLst>
                  <a:ext uri="{FF2B5EF4-FFF2-40B4-BE49-F238E27FC236}">
                    <a16:creationId xmlns:a16="http://schemas.microsoft.com/office/drawing/2014/main" id="{B14E6ADD-DFBD-42AA-B918-985EF35765D2}"/>
                  </a:ext>
                </a:extLst>
              </p:cNvPr>
              <p:cNvSpPr>
                <a:spLocks noChangeArrowheads="1"/>
              </p:cNvSpPr>
              <p:nvPr/>
            </p:nvSpPr>
            <p:spPr bwMode="auto">
              <a:xfrm rot="16200000">
                <a:off x="4046200" y="3485965"/>
                <a:ext cx="126295" cy="19545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grpSp>
          <p:nvGrpSpPr>
            <p:cNvPr id="37" name="Group 126">
              <a:extLst>
                <a:ext uri="{FF2B5EF4-FFF2-40B4-BE49-F238E27FC236}">
                  <a16:creationId xmlns:a16="http://schemas.microsoft.com/office/drawing/2014/main" id="{A6F64A9C-51AE-47E5-9D42-096150BA5B35}"/>
                </a:ext>
              </a:extLst>
            </p:cNvPr>
            <p:cNvGrpSpPr>
              <a:grpSpLocks/>
            </p:cNvGrpSpPr>
            <p:nvPr/>
          </p:nvGrpSpPr>
          <p:grpSpPr bwMode="auto">
            <a:xfrm>
              <a:off x="1483360" y="5313680"/>
              <a:ext cx="701043" cy="517588"/>
              <a:chOff x="1046480" y="3962400"/>
              <a:chExt cx="1026163" cy="761428"/>
            </a:xfrm>
          </p:grpSpPr>
          <p:sp>
            <p:nvSpPr>
              <p:cNvPr id="38" name="Rectangle 48">
                <a:extLst>
                  <a:ext uri="{FF2B5EF4-FFF2-40B4-BE49-F238E27FC236}">
                    <a16:creationId xmlns:a16="http://schemas.microsoft.com/office/drawing/2014/main" id="{7720810E-5802-4758-96CF-ED4BC51AC781}"/>
                  </a:ext>
                </a:extLst>
              </p:cNvPr>
              <p:cNvSpPr>
                <a:spLocks noChangeArrowheads="1"/>
              </p:cNvSpPr>
              <p:nvPr/>
            </p:nvSpPr>
            <p:spPr bwMode="auto">
              <a:xfrm rot="16200000">
                <a:off x="1893438" y="4298853"/>
                <a:ext cx="109762" cy="248638"/>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39" name="Group 49">
                <a:extLst>
                  <a:ext uri="{FF2B5EF4-FFF2-40B4-BE49-F238E27FC236}">
                    <a16:creationId xmlns:a16="http://schemas.microsoft.com/office/drawing/2014/main" id="{788AA3E5-8627-4BC6-8EC7-9AA9111ED54B}"/>
                  </a:ext>
                </a:extLst>
              </p:cNvPr>
              <p:cNvGrpSpPr>
                <a:grpSpLocks/>
              </p:cNvGrpSpPr>
              <p:nvPr/>
            </p:nvGrpSpPr>
            <p:grpSpPr bwMode="auto">
              <a:xfrm>
                <a:off x="1046480" y="3962400"/>
                <a:ext cx="936071" cy="761428"/>
                <a:chOff x="-44" y="1473"/>
                <a:chExt cx="981" cy="1105"/>
              </a:xfrm>
            </p:grpSpPr>
            <p:pic>
              <p:nvPicPr>
                <p:cNvPr id="40" name="Picture 50" descr="desktop_computer_stylized_medium">
                  <a:extLst>
                    <a:ext uri="{FF2B5EF4-FFF2-40B4-BE49-F238E27FC236}">
                      <a16:creationId xmlns:a16="http://schemas.microsoft.com/office/drawing/2014/main" id="{D1908EE8-1EE3-478C-BADC-3FFCD2DB95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1" name="Freeform 51">
                  <a:extLst>
                    <a:ext uri="{FF2B5EF4-FFF2-40B4-BE49-F238E27FC236}">
                      <a16:creationId xmlns:a16="http://schemas.microsoft.com/office/drawing/2014/main" id="{1CA1FE46-546E-4093-A4A6-43001BCFD29E}"/>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grpSp>
      <p:sp>
        <p:nvSpPr>
          <p:cNvPr id="69" name="AutoShape 153">
            <a:extLst>
              <a:ext uri="{FF2B5EF4-FFF2-40B4-BE49-F238E27FC236}">
                <a16:creationId xmlns:a16="http://schemas.microsoft.com/office/drawing/2014/main" id="{991A6750-A9BE-4DB2-9B80-93D4D8555F09}"/>
              </a:ext>
            </a:extLst>
          </p:cNvPr>
          <p:cNvSpPr>
            <a:spLocks noChangeArrowheads="1"/>
          </p:cNvSpPr>
          <p:nvPr/>
        </p:nvSpPr>
        <p:spPr bwMode="auto">
          <a:xfrm>
            <a:off x="2387600" y="3406279"/>
            <a:ext cx="314325" cy="792163"/>
          </a:xfrm>
          <a:prstGeom prst="downArrow">
            <a:avLst>
              <a:gd name="adj1" fmla="val 50000"/>
              <a:gd name="adj2" fmla="val 63005"/>
            </a:avLst>
          </a:prstGeom>
          <a:gradFill rotWithShape="1">
            <a:gsLst>
              <a:gs pos="0">
                <a:schemeClr val="bg1"/>
              </a:gs>
              <a:gs pos="100000">
                <a:srgbClr val="FF0000"/>
              </a:gs>
            </a:gsLst>
            <a:lin ang="5400000" scaled="1"/>
          </a:gra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70" name="Group 130">
            <a:extLst>
              <a:ext uri="{FF2B5EF4-FFF2-40B4-BE49-F238E27FC236}">
                <a16:creationId xmlns:a16="http://schemas.microsoft.com/office/drawing/2014/main" id="{EDF293B8-4F14-45B2-9E86-C1A4D0FA16E1}"/>
              </a:ext>
            </a:extLst>
          </p:cNvPr>
          <p:cNvGrpSpPr>
            <a:grpSpLocks/>
          </p:cNvGrpSpPr>
          <p:nvPr/>
        </p:nvGrpSpPr>
        <p:grpSpPr bwMode="auto">
          <a:xfrm>
            <a:off x="534988" y="3006229"/>
            <a:ext cx="976312" cy="1460500"/>
            <a:chOff x="337" y="1692"/>
            <a:chExt cx="615" cy="920"/>
          </a:xfrm>
        </p:grpSpPr>
        <p:sp>
          <p:nvSpPr>
            <p:cNvPr id="71" name="Freeform 65">
              <a:extLst>
                <a:ext uri="{FF2B5EF4-FFF2-40B4-BE49-F238E27FC236}">
                  <a16:creationId xmlns:a16="http://schemas.microsoft.com/office/drawing/2014/main" id="{C5E56F1D-FAF5-4AB5-881F-0FC56612135F}"/>
                </a:ext>
              </a:extLst>
            </p:cNvPr>
            <p:cNvSpPr>
              <a:spLocks/>
            </p:cNvSpPr>
            <p:nvPr/>
          </p:nvSpPr>
          <p:spPr bwMode="auto">
            <a:xfrm>
              <a:off x="348" y="1709"/>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4" h="903">
                  <a:moveTo>
                    <a:pt x="496" y="0"/>
                  </a:moveTo>
                  <a:lnTo>
                    <a:pt x="604" y="903"/>
                  </a:lnTo>
                  <a:lnTo>
                    <a:pt x="0" y="788"/>
                  </a:lnTo>
                  <a:lnTo>
                    <a:pt x="456" y="750"/>
                  </a:lnTo>
                  <a:lnTo>
                    <a:pt x="496" y="0"/>
                  </a:lnTo>
                  <a:close/>
                </a:path>
              </a:pathLst>
            </a:custGeom>
            <a:gradFill rotWithShape="1">
              <a:gsLst>
                <a:gs pos="0">
                  <a:schemeClr val="bg1"/>
                </a:gs>
                <a:gs pos="100000">
                  <a:srgbClr val="FF0000"/>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72" name="Rectangle 67">
              <a:extLst>
                <a:ext uri="{FF2B5EF4-FFF2-40B4-BE49-F238E27FC236}">
                  <a16:creationId xmlns:a16="http://schemas.microsoft.com/office/drawing/2014/main" id="{D68639ED-785D-4B9B-8E6D-89A31BE2350A}"/>
                </a:ext>
              </a:extLst>
            </p:cNvPr>
            <p:cNvSpPr>
              <a:spLocks noChangeArrowheads="1"/>
            </p:cNvSpPr>
            <p:nvPr/>
          </p:nvSpPr>
          <p:spPr bwMode="auto">
            <a:xfrm>
              <a:off x="344" y="1711"/>
              <a:ext cx="493" cy="7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3" name="Text Box 68">
              <a:extLst>
                <a:ext uri="{FF2B5EF4-FFF2-40B4-BE49-F238E27FC236}">
                  <a16:creationId xmlns:a16="http://schemas.microsoft.com/office/drawing/2014/main" id="{F4BEB528-27AB-40FD-8EE6-30213EBCF772}"/>
                </a:ext>
              </a:extLst>
            </p:cNvPr>
            <p:cNvSpPr txBox="1">
              <a:spLocks noChangeArrowheads="1"/>
            </p:cNvSpPr>
            <p:nvPr/>
          </p:nvSpPr>
          <p:spPr bwMode="auto">
            <a:xfrm>
              <a:off x="413" y="1692"/>
              <a:ext cx="336" cy="8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endParaRPr lang="en-US" sz="1600" i="0" dirty="0">
                <a:latin typeface="Arial" charset="0"/>
                <a:cs typeface="+mn-cs"/>
              </a:endParaRPr>
            </a:p>
            <a:p>
              <a:pPr algn="ctr">
                <a:defRPr/>
              </a:pPr>
              <a:endParaRPr lang="en-US" sz="1600" i="0" dirty="0">
                <a:latin typeface="Arial" charset="0"/>
                <a:cs typeface="+mn-cs"/>
              </a:endParaRPr>
            </a:p>
            <a:p>
              <a:pPr algn="ctr">
                <a:defRPr/>
              </a:pPr>
              <a:r>
                <a:rPr lang="en-US" sz="1600" i="0" dirty="0">
                  <a:latin typeface="Arial" charset="0"/>
                  <a:cs typeface="+mn-cs"/>
                </a:rPr>
                <a:t>IP</a:t>
              </a:r>
            </a:p>
            <a:p>
              <a:pPr algn="ctr">
                <a:defRPr/>
              </a:pPr>
              <a:r>
                <a:rPr lang="en-US" sz="1600" i="0" dirty="0">
                  <a:latin typeface="Arial" charset="0"/>
                  <a:cs typeface="+mn-cs"/>
                </a:rPr>
                <a:t>Eth</a:t>
              </a:r>
            </a:p>
            <a:p>
              <a:pPr algn="ctr">
                <a:defRPr/>
              </a:pPr>
              <a:r>
                <a:rPr lang="en-US" sz="1600" i="0" dirty="0">
                  <a:latin typeface="Arial" charset="0"/>
                  <a:cs typeface="+mn-cs"/>
                </a:rPr>
                <a:t>Phy</a:t>
              </a:r>
            </a:p>
          </p:txBody>
        </p:sp>
        <p:sp>
          <p:nvSpPr>
            <p:cNvPr id="74" name="Line 69">
              <a:extLst>
                <a:ext uri="{FF2B5EF4-FFF2-40B4-BE49-F238E27FC236}">
                  <a16:creationId xmlns:a16="http://schemas.microsoft.com/office/drawing/2014/main" id="{F871205C-3134-44BB-ABD1-B378BF131C5B}"/>
                </a:ext>
              </a:extLst>
            </p:cNvPr>
            <p:cNvSpPr>
              <a:spLocks noChangeShapeType="1"/>
            </p:cNvSpPr>
            <p:nvPr/>
          </p:nvSpPr>
          <p:spPr bwMode="auto">
            <a:xfrm>
              <a:off x="346" y="1868"/>
              <a:ext cx="489"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75" name="Line 70">
              <a:extLst>
                <a:ext uri="{FF2B5EF4-FFF2-40B4-BE49-F238E27FC236}">
                  <a16:creationId xmlns:a16="http://schemas.microsoft.com/office/drawing/2014/main" id="{AF1206BA-C4A0-4EBD-8D8D-5B37AC4DE1D0}"/>
                </a:ext>
              </a:extLst>
            </p:cNvPr>
            <p:cNvSpPr>
              <a:spLocks noChangeShapeType="1"/>
            </p:cNvSpPr>
            <p:nvPr/>
          </p:nvSpPr>
          <p:spPr bwMode="auto">
            <a:xfrm>
              <a:off x="343" y="2027"/>
              <a:ext cx="489"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76" name="Line 71">
              <a:extLst>
                <a:ext uri="{FF2B5EF4-FFF2-40B4-BE49-F238E27FC236}">
                  <a16:creationId xmlns:a16="http://schemas.microsoft.com/office/drawing/2014/main" id="{EE827CB3-70A6-4C56-BACD-C5E873E38146}"/>
                </a:ext>
              </a:extLst>
            </p:cNvPr>
            <p:cNvSpPr>
              <a:spLocks noChangeShapeType="1"/>
            </p:cNvSpPr>
            <p:nvPr/>
          </p:nvSpPr>
          <p:spPr bwMode="auto">
            <a:xfrm>
              <a:off x="340" y="2186"/>
              <a:ext cx="489"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77" name="Line 72">
              <a:extLst>
                <a:ext uri="{FF2B5EF4-FFF2-40B4-BE49-F238E27FC236}">
                  <a16:creationId xmlns:a16="http://schemas.microsoft.com/office/drawing/2014/main" id="{7803395E-FC04-4203-A682-4322BA2C61BF}"/>
                </a:ext>
              </a:extLst>
            </p:cNvPr>
            <p:cNvSpPr>
              <a:spLocks noChangeShapeType="1"/>
            </p:cNvSpPr>
            <p:nvPr/>
          </p:nvSpPr>
          <p:spPr bwMode="auto">
            <a:xfrm>
              <a:off x="337" y="2345"/>
              <a:ext cx="489"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nvGrpSpPr>
          <p:cNvPr id="78" name="Group 151">
            <a:extLst>
              <a:ext uri="{FF2B5EF4-FFF2-40B4-BE49-F238E27FC236}">
                <a16:creationId xmlns:a16="http://schemas.microsoft.com/office/drawing/2014/main" id="{8B77B04C-631E-4A86-8C88-2CA978148504}"/>
              </a:ext>
            </a:extLst>
          </p:cNvPr>
          <p:cNvGrpSpPr>
            <a:grpSpLocks/>
          </p:cNvGrpSpPr>
          <p:nvPr/>
        </p:nvGrpSpPr>
        <p:grpSpPr bwMode="auto">
          <a:xfrm>
            <a:off x="1893888" y="2963367"/>
            <a:ext cx="2011362" cy="760412"/>
            <a:chOff x="1197" y="1665"/>
            <a:chExt cx="1267" cy="479"/>
          </a:xfrm>
        </p:grpSpPr>
        <p:grpSp>
          <p:nvGrpSpPr>
            <p:cNvPr id="79" name="Group 150">
              <a:extLst>
                <a:ext uri="{FF2B5EF4-FFF2-40B4-BE49-F238E27FC236}">
                  <a16:creationId xmlns:a16="http://schemas.microsoft.com/office/drawing/2014/main" id="{195C1910-528B-4CCE-B6AB-5603CF190B55}"/>
                </a:ext>
              </a:extLst>
            </p:cNvPr>
            <p:cNvGrpSpPr>
              <a:grpSpLocks/>
            </p:cNvGrpSpPr>
            <p:nvPr/>
          </p:nvGrpSpPr>
          <p:grpSpPr bwMode="auto">
            <a:xfrm>
              <a:off x="1231" y="1990"/>
              <a:ext cx="691" cy="154"/>
              <a:chOff x="1231" y="1990"/>
              <a:chExt cx="691" cy="154"/>
            </a:xfrm>
          </p:grpSpPr>
          <p:sp>
            <p:nvSpPr>
              <p:cNvPr id="81" name="Rectangle 123">
                <a:extLst>
                  <a:ext uri="{FF2B5EF4-FFF2-40B4-BE49-F238E27FC236}">
                    <a16:creationId xmlns:a16="http://schemas.microsoft.com/office/drawing/2014/main" id="{D8958432-F1B0-4D18-8DB4-49C6DE7EE159}"/>
                  </a:ext>
                </a:extLst>
              </p:cNvPr>
              <p:cNvSpPr>
                <a:spLocks noChangeArrowheads="1"/>
              </p:cNvSpPr>
              <p:nvPr/>
            </p:nvSpPr>
            <p:spPr bwMode="auto">
              <a:xfrm>
                <a:off x="1231" y="1991"/>
                <a:ext cx="691" cy="15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 name="Line 124">
                <a:extLst>
                  <a:ext uri="{FF2B5EF4-FFF2-40B4-BE49-F238E27FC236}">
                    <a16:creationId xmlns:a16="http://schemas.microsoft.com/office/drawing/2014/main" id="{CDDD34D8-03E8-4DC7-A821-1704D9E35800}"/>
                  </a:ext>
                </a:extLst>
              </p:cNvPr>
              <p:cNvSpPr>
                <a:spLocks noChangeShapeType="1"/>
              </p:cNvSpPr>
              <p:nvPr/>
            </p:nvSpPr>
            <p:spPr bwMode="auto">
              <a:xfrm>
                <a:off x="1337" y="1990"/>
                <a:ext cx="0" cy="152"/>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83" name="Line 125">
                <a:extLst>
                  <a:ext uri="{FF2B5EF4-FFF2-40B4-BE49-F238E27FC236}">
                    <a16:creationId xmlns:a16="http://schemas.microsoft.com/office/drawing/2014/main" id="{A114460D-F527-4A55-8F81-0D7A69A73EB3}"/>
                  </a:ext>
                </a:extLst>
              </p:cNvPr>
              <p:cNvSpPr>
                <a:spLocks noChangeShapeType="1"/>
              </p:cNvSpPr>
              <p:nvPr/>
            </p:nvSpPr>
            <p:spPr bwMode="auto">
              <a:xfrm>
                <a:off x="1427" y="1992"/>
                <a:ext cx="0" cy="152"/>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80" name="Text Box 126">
              <a:extLst>
                <a:ext uri="{FF2B5EF4-FFF2-40B4-BE49-F238E27FC236}">
                  <a16:creationId xmlns:a16="http://schemas.microsoft.com/office/drawing/2014/main" id="{ECEB03AA-D446-4BCE-B601-4D3630194BDC}"/>
                </a:ext>
              </a:extLst>
            </p:cNvPr>
            <p:cNvSpPr txBox="1">
              <a:spLocks noChangeArrowheads="1"/>
            </p:cNvSpPr>
            <p:nvPr/>
          </p:nvSpPr>
          <p:spPr bwMode="auto">
            <a:xfrm>
              <a:off x="1197" y="1665"/>
              <a:ext cx="1267"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IP src: 111.111.111.111</a:t>
              </a:r>
            </a:p>
            <a:p>
              <a:pPr>
                <a:defRPr/>
              </a:pPr>
              <a:r>
                <a:rPr lang="en-US" sz="1200" i="0" dirty="0">
                  <a:latin typeface="Arial" charset="0"/>
                  <a:cs typeface="+mn-cs"/>
                </a:rPr>
                <a:t>   IP dest: 222.222.222.222</a:t>
              </a:r>
            </a:p>
          </p:txBody>
        </p:sp>
      </p:grpSp>
      <p:grpSp>
        <p:nvGrpSpPr>
          <p:cNvPr id="84" name="Group 141">
            <a:extLst>
              <a:ext uri="{FF2B5EF4-FFF2-40B4-BE49-F238E27FC236}">
                <a16:creationId xmlns:a16="http://schemas.microsoft.com/office/drawing/2014/main" id="{94C4C030-8776-4801-A564-FF9EFD3B95D8}"/>
              </a:ext>
            </a:extLst>
          </p:cNvPr>
          <p:cNvGrpSpPr>
            <a:grpSpLocks/>
          </p:cNvGrpSpPr>
          <p:nvPr/>
        </p:nvGrpSpPr>
        <p:grpSpPr bwMode="auto">
          <a:xfrm>
            <a:off x="2027238" y="3223717"/>
            <a:ext cx="146050" cy="385762"/>
            <a:chOff x="1272" y="1762"/>
            <a:chExt cx="92" cy="243"/>
          </a:xfrm>
        </p:grpSpPr>
        <p:sp>
          <p:nvSpPr>
            <p:cNvPr id="85" name="Line 127">
              <a:extLst>
                <a:ext uri="{FF2B5EF4-FFF2-40B4-BE49-F238E27FC236}">
                  <a16:creationId xmlns:a16="http://schemas.microsoft.com/office/drawing/2014/main" id="{FCEA010D-5F91-4621-AF85-FBE676E45410}"/>
                </a:ext>
              </a:extLst>
            </p:cNvPr>
            <p:cNvSpPr>
              <a:spLocks noChangeShapeType="1"/>
            </p:cNvSpPr>
            <p:nvPr/>
          </p:nvSpPr>
          <p:spPr bwMode="auto">
            <a:xfrm>
              <a:off x="1272" y="1762"/>
              <a:ext cx="0" cy="24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86" name="Line 128">
              <a:extLst>
                <a:ext uri="{FF2B5EF4-FFF2-40B4-BE49-F238E27FC236}">
                  <a16:creationId xmlns:a16="http://schemas.microsoft.com/office/drawing/2014/main" id="{BDA677DA-CC2E-4C1E-8181-3EAFF7DD06BD}"/>
                </a:ext>
              </a:extLst>
            </p:cNvPr>
            <p:cNvSpPr>
              <a:spLocks noChangeShapeType="1"/>
            </p:cNvSpPr>
            <p:nvPr/>
          </p:nvSpPr>
          <p:spPr bwMode="auto">
            <a:xfrm>
              <a:off x="1364" y="1878"/>
              <a:ext cx="0" cy="12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nvGrpSpPr>
          <p:cNvPr id="88" name="Group 152">
            <a:extLst>
              <a:ext uri="{FF2B5EF4-FFF2-40B4-BE49-F238E27FC236}">
                <a16:creationId xmlns:a16="http://schemas.microsoft.com/office/drawing/2014/main" id="{0F6B55CD-635F-4A06-88E4-EA241BB537B0}"/>
              </a:ext>
            </a:extLst>
          </p:cNvPr>
          <p:cNvGrpSpPr>
            <a:grpSpLocks/>
          </p:cNvGrpSpPr>
          <p:nvPr/>
        </p:nvGrpSpPr>
        <p:grpSpPr bwMode="auto">
          <a:xfrm>
            <a:off x="1477963" y="2564904"/>
            <a:ext cx="2443162" cy="1519238"/>
            <a:chOff x="931" y="1414"/>
            <a:chExt cx="1539" cy="957"/>
          </a:xfrm>
        </p:grpSpPr>
        <p:sp>
          <p:nvSpPr>
            <p:cNvPr id="89" name="Text Box 135">
              <a:extLst>
                <a:ext uri="{FF2B5EF4-FFF2-40B4-BE49-F238E27FC236}">
                  <a16:creationId xmlns:a16="http://schemas.microsoft.com/office/drawing/2014/main" id="{F2B1AD87-EB36-4A04-A85B-24C0C6C93539}"/>
                </a:ext>
              </a:extLst>
            </p:cNvPr>
            <p:cNvSpPr txBox="1">
              <a:spLocks noChangeArrowheads="1"/>
            </p:cNvSpPr>
            <p:nvPr/>
          </p:nvSpPr>
          <p:spPr bwMode="auto">
            <a:xfrm>
              <a:off x="931" y="1414"/>
              <a:ext cx="1539"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MAC src: 74-29-9C-E8-FF-55</a:t>
              </a:r>
            </a:p>
            <a:p>
              <a:pPr>
                <a:defRPr/>
              </a:pPr>
              <a:r>
                <a:rPr lang="en-US" sz="1200" i="0" dirty="0">
                  <a:latin typeface="Arial" charset="0"/>
                  <a:cs typeface="+mn-cs"/>
                </a:rPr>
                <a:t>   MAC dest: </a:t>
              </a:r>
              <a:r>
                <a:rPr lang="en-US" sz="1200" i="0" dirty="0">
                  <a:solidFill>
                    <a:srgbClr val="FF0000"/>
                  </a:solidFill>
                  <a:latin typeface="Arial" charset="0"/>
                  <a:cs typeface="+mn-cs"/>
                </a:rPr>
                <a:t>E6-E9-00-17-BB-4B</a:t>
              </a:r>
            </a:p>
          </p:txBody>
        </p:sp>
        <p:grpSp>
          <p:nvGrpSpPr>
            <p:cNvPr id="90" name="Group 145">
              <a:extLst>
                <a:ext uri="{FF2B5EF4-FFF2-40B4-BE49-F238E27FC236}">
                  <a16:creationId xmlns:a16="http://schemas.microsoft.com/office/drawing/2014/main" id="{1DA99453-342B-4545-A678-AC65A3CCFADB}"/>
                </a:ext>
              </a:extLst>
            </p:cNvPr>
            <p:cNvGrpSpPr>
              <a:grpSpLocks/>
            </p:cNvGrpSpPr>
            <p:nvPr/>
          </p:nvGrpSpPr>
          <p:grpSpPr bwMode="auto">
            <a:xfrm>
              <a:off x="981" y="2182"/>
              <a:ext cx="1049" cy="189"/>
              <a:chOff x="2829" y="2040"/>
              <a:chExt cx="1049" cy="189"/>
            </a:xfrm>
          </p:grpSpPr>
          <p:sp>
            <p:nvSpPr>
              <p:cNvPr id="95" name="Rectangle 138">
                <a:extLst>
                  <a:ext uri="{FF2B5EF4-FFF2-40B4-BE49-F238E27FC236}">
                    <a16:creationId xmlns:a16="http://schemas.microsoft.com/office/drawing/2014/main" id="{68C80C78-9213-4055-B319-6DD336ECB0AD}"/>
                  </a:ext>
                </a:extLst>
              </p:cNvPr>
              <p:cNvSpPr>
                <a:spLocks noChangeArrowheads="1"/>
              </p:cNvSpPr>
              <p:nvPr/>
            </p:nvSpPr>
            <p:spPr bwMode="auto">
              <a:xfrm>
                <a:off x="2829" y="2042"/>
                <a:ext cx="1049" cy="185"/>
              </a:xfrm>
              <a:prstGeom prst="rect">
                <a:avLst/>
              </a:prstGeom>
              <a:solidFill>
                <a:srgbClr val="0000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96" name="Rectangle 132">
                <a:extLst>
                  <a:ext uri="{FF2B5EF4-FFF2-40B4-BE49-F238E27FC236}">
                    <a16:creationId xmlns:a16="http://schemas.microsoft.com/office/drawing/2014/main" id="{DDC0CB0C-B65A-4708-A8E0-A47905697AC2}"/>
                  </a:ext>
                </a:extLst>
              </p:cNvPr>
              <p:cNvSpPr>
                <a:spLocks noChangeArrowheads="1"/>
              </p:cNvSpPr>
              <p:nvPr/>
            </p:nvSpPr>
            <p:spPr bwMode="auto">
              <a:xfrm>
                <a:off x="3078" y="2060"/>
                <a:ext cx="691" cy="15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97" name="Line 133">
                <a:extLst>
                  <a:ext uri="{FF2B5EF4-FFF2-40B4-BE49-F238E27FC236}">
                    <a16:creationId xmlns:a16="http://schemas.microsoft.com/office/drawing/2014/main" id="{312DA1CD-8113-4E98-97BE-1BACB24FCE68}"/>
                  </a:ext>
                </a:extLst>
              </p:cNvPr>
              <p:cNvSpPr>
                <a:spLocks noChangeShapeType="1"/>
              </p:cNvSpPr>
              <p:nvPr/>
            </p:nvSpPr>
            <p:spPr bwMode="auto">
              <a:xfrm>
                <a:off x="3180" y="2063"/>
                <a:ext cx="0" cy="152"/>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98" name="Line 134">
                <a:extLst>
                  <a:ext uri="{FF2B5EF4-FFF2-40B4-BE49-F238E27FC236}">
                    <a16:creationId xmlns:a16="http://schemas.microsoft.com/office/drawing/2014/main" id="{37601C2A-0814-4DFA-B8D7-561495E3936E}"/>
                  </a:ext>
                </a:extLst>
              </p:cNvPr>
              <p:cNvSpPr>
                <a:spLocks noChangeShapeType="1"/>
              </p:cNvSpPr>
              <p:nvPr/>
            </p:nvSpPr>
            <p:spPr bwMode="auto">
              <a:xfrm>
                <a:off x="3276" y="2063"/>
                <a:ext cx="0" cy="152"/>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99" name="Line 139">
                <a:extLst>
                  <a:ext uri="{FF2B5EF4-FFF2-40B4-BE49-F238E27FC236}">
                    <a16:creationId xmlns:a16="http://schemas.microsoft.com/office/drawing/2014/main" id="{CE37DC05-1739-473D-BFC7-2BFECC4CC184}"/>
                  </a:ext>
                </a:extLst>
              </p:cNvPr>
              <p:cNvSpPr>
                <a:spLocks noChangeShapeType="1"/>
              </p:cNvSpPr>
              <p:nvPr/>
            </p:nvSpPr>
            <p:spPr bwMode="auto">
              <a:xfrm>
                <a:off x="2910" y="2040"/>
                <a:ext cx="0" cy="189"/>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00" name="Line 140">
                <a:extLst>
                  <a:ext uri="{FF2B5EF4-FFF2-40B4-BE49-F238E27FC236}">
                    <a16:creationId xmlns:a16="http://schemas.microsoft.com/office/drawing/2014/main" id="{CFAA2F62-698F-4E75-8E5C-A89822B63931}"/>
                  </a:ext>
                </a:extLst>
              </p:cNvPr>
              <p:cNvSpPr>
                <a:spLocks noChangeShapeType="1"/>
              </p:cNvSpPr>
              <p:nvPr/>
            </p:nvSpPr>
            <p:spPr bwMode="auto">
              <a:xfrm>
                <a:off x="3006" y="2040"/>
                <a:ext cx="0" cy="189"/>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91" name="Line 146">
              <a:extLst>
                <a:ext uri="{FF2B5EF4-FFF2-40B4-BE49-F238E27FC236}">
                  <a16:creationId xmlns:a16="http://schemas.microsoft.com/office/drawing/2014/main" id="{8277A1AA-0D00-475E-9320-5C0B975B2CB8}"/>
                </a:ext>
              </a:extLst>
            </p:cNvPr>
            <p:cNvSpPr>
              <a:spLocks noChangeShapeType="1"/>
            </p:cNvSpPr>
            <p:nvPr/>
          </p:nvSpPr>
          <p:spPr bwMode="auto">
            <a:xfrm flipV="1">
              <a:off x="1018" y="1576"/>
              <a:ext cx="2" cy="70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92" name="Line 147">
              <a:extLst>
                <a:ext uri="{FF2B5EF4-FFF2-40B4-BE49-F238E27FC236}">
                  <a16:creationId xmlns:a16="http://schemas.microsoft.com/office/drawing/2014/main" id="{9D09D62E-DDD5-4506-82B0-1804F6D0685F}"/>
                </a:ext>
              </a:extLst>
            </p:cNvPr>
            <p:cNvSpPr>
              <a:spLocks noChangeShapeType="1"/>
            </p:cNvSpPr>
            <p:nvPr/>
          </p:nvSpPr>
          <p:spPr bwMode="auto">
            <a:xfrm flipV="1">
              <a:off x="1106" y="1680"/>
              <a:ext cx="0" cy="59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93" name="Line 148">
              <a:extLst>
                <a:ext uri="{FF2B5EF4-FFF2-40B4-BE49-F238E27FC236}">
                  <a16:creationId xmlns:a16="http://schemas.microsoft.com/office/drawing/2014/main" id="{C1AD46A4-25E8-4388-A1A6-6CD4595E8933}"/>
                </a:ext>
              </a:extLst>
            </p:cNvPr>
            <p:cNvSpPr>
              <a:spLocks noChangeShapeType="1"/>
            </p:cNvSpPr>
            <p:nvPr/>
          </p:nvSpPr>
          <p:spPr bwMode="auto">
            <a:xfrm flipH="1" flipV="1">
              <a:off x="1276" y="1812"/>
              <a:ext cx="2" cy="47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94" name="Line 149">
              <a:extLst>
                <a:ext uri="{FF2B5EF4-FFF2-40B4-BE49-F238E27FC236}">
                  <a16:creationId xmlns:a16="http://schemas.microsoft.com/office/drawing/2014/main" id="{7B49FB82-3937-4D8D-965F-02F7787FB6BC}"/>
                </a:ext>
              </a:extLst>
            </p:cNvPr>
            <p:cNvSpPr>
              <a:spLocks noChangeShapeType="1"/>
            </p:cNvSpPr>
            <p:nvPr/>
          </p:nvSpPr>
          <p:spPr bwMode="auto">
            <a:xfrm>
              <a:off x="1368" y="1924"/>
              <a:ext cx="2" cy="35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198" name="Rectangle 143">
            <a:extLst>
              <a:ext uri="{FF2B5EF4-FFF2-40B4-BE49-F238E27FC236}">
                <a16:creationId xmlns:a16="http://schemas.microsoft.com/office/drawing/2014/main" id="{84D039ED-181F-42E6-B4F8-EF45865A9C39}"/>
              </a:ext>
            </a:extLst>
          </p:cNvPr>
          <p:cNvSpPr>
            <a:spLocks noChangeArrowheads="1"/>
          </p:cNvSpPr>
          <p:nvPr/>
        </p:nvSpPr>
        <p:spPr bwMode="auto">
          <a:xfrm>
            <a:off x="706438" y="1629420"/>
            <a:ext cx="7772400" cy="5508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31775" indent="-231775">
              <a:lnSpc>
                <a:spcPct val="85000"/>
              </a:lnSpc>
              <a:spcBef>
                <a:spcPct val="20000"/>
              </a:spcBef>
              <a:buClr>
                <a:srgbClr val="000099"/>
              </a:buClr>
              <a:buSzPct val="100000"/>
              <a:buFont typeface="Wingdings" charset="2"/>
              <a:buChar char="§"/>
              <a:defRPr/>
            </a:pPr>
            <a:r>
              <a:rPr lang="en-US" altLang="zh-CN" sz="2000" dirty="0">
                <a:latin typeface="Gill Sans MT" charset="0"/>
              </a:rPr>
              <a:t>A</a:t>
            </a:r>
            <a:r>
              <a:rPr lang="zh-CN" altLang="en-US" sz="2000" dirty="0">
                <a:latin typeface="Gill Sans MT" charset="0"/>
              </a:rPr>
              <a:t>构造以</a:t>
            </a:r>
            <a:r>
              <a:rPr lang="en-US" altLang="zh-CN" sz="2000" dirty="0">
                <a:latin typeface="Gill Sans MT" charset="0"/>
              </a:rPr>
              <a:t>A</a:t>
            </a:r>
            <a:r>
              <a:rPr lang="zh-CN" altLang="en-US" sz="2000" dirty="0">
                <a:latin typeface="Gill Sans MT" charset="0"/>
              </a:rPr>
              <a:t>的</a:t>
            </a:r>
            <a:r>
              <a:rPr lang="en-US" altLang="zh-CN" sz="2000" dirty="0">
                <a:latin typeface="Gill Sans MT" charset="0"/>
              </a:rPr>
              <a:t>IP</a:t>
            </a:r>
            <a:r>
              <a:rPr lang="zh-CN" altLang="en-US" sz="2000" dirty="0">
                <a:latin typeface="Gill Sans MT" charset="0"/>
              </a:rPr>
              <a:t>地址为源，</a:t>
            </a:r>
            <a:r>
              <a:rPr lang="en-US" altLang="zh-CN" sz="2000" dirty="0">
                <a:latin typeface="Gill Sans MT" charset="0"/>
              </a:rPr>
              <a:t>B</a:t>
            </a:r>
            <a:r>
              <a:rPr lang="zh-CN" altLang="en-US" sz="2000" dirty="0">
                <a:latin typeface="Gill Sans MT" charset="0"/>
              </a:rPr>
              <a:t>的</a:t>
            </a:r>
            <a:r>
              <a:rPr lang="en-US" altLang="zh-CN" sz="2000" dirty="0">
                <a:latin typeface="Gill Sans MT" charset="0"/>
              </a:rPr>
              <a:t>IP</a:t>
            </a:r>
            <a:r>
              <a:rPr lang="zh-CN" altLang="en-US" sz="2000" dirty="0">
                <a:latin typeface="Gill Sans MT" charset="0"/>
              </a:rPr>
              <a:t>地址为目的的</a:t>
            </a:r>
            <a:r>
              <a:rPr lang="en-US" altLang="zh-CN" sz="2000" dirty="0">
                <a:latin typeface="Gill Sans MT" charset="0"/>
              </a:rPr>
              <a:t>IP</a:t>
            </a:r>
            <a:r>
              <a:rPr lang="zh-CN" altLang="en-US" sz="2000" dirty="0">
                <a:latin typeface="Gill Sans MT" charset="0"/>
              </a:rPr>
              <a:t>报文</a:t>
            </a:r>
            <a:endParaRPr lang="en-US" sz="2000" i="0" dirty="0">
              <a:latin typeface="Gill Sans MT" charset="0"/>
              <a:cs typeface="+mn-cs"/>
            </a:endParaRPr>
          </a:p>
        </p:txBody>
      </p:sp>
      <p:sp>
        <p:nvSpPr>
          <p:cNvPr id="199" name="Rectangle 144">
            <a:extLst>
              <a:ext uri="{FF2B5EF4-FFF2-40B4-BE49-F238E27FC236}">
                <a16:creationId xmlns:a16="http://schemas.microsoft.com/office/drawing/2014/main" id="{2F54F6F1-B21C-421F-9832-2A268C8D03DD}"/>
              </a:ext>
            </a:extLst>
          </p:cNvPr>
          <p:cNvSpPr>
            <a:spLocks noChangeArrowheads="1"/>
          </p:cNvSpPr>
          <p:nvPr/>
        </p:nvSpPr>
        <p:spPr bwMode="auto">
          <a:xfrm>
            <a:off x="719138" y="1986607"/>
            <a:ext cx="7772400" cy="7223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31775" indent="-231775">
              <a:lnSpc>
                <a:spcPct val="85000"/>
              </a:lnSpc>
              <a:spcBef>
                <a:spcPct val="20000"/>
              </a:spcBef>
              <a:buClr>
                <a:srgbClr val="000099"/>
              </a:buClr>
              <a:buSzPct val="100000"/>
              <a:buFont typeface="Wingdings" charset="2"/>
              <a:buChar char="§"/>
              <a:defRPr/>
            </a:pPr>
            <a:r>
              <a:rPr lang="en-US" altLang="zh-CN" sz="2000" i="0" dirty="0">
                <a:latin typeface="Gill Sans MT" charset="0"/>
                <a:cs typeface="+mn-cs"/>
              </a:rPr>
              <a:t>A</a:t>
            </a:r>
            <a:r>
              <a:rPr lang="zh-CN" altLang="en-US" sz="2000" i="0" dirty="0">
                <a:latin typeface="Gill Sans MT" charset="0"/>
                <a:cs typeface="+mn-cs"/>
              </a:rPr>
              <a:t>将</a:t>
            </a:r>
            <a:r>
              <a:rPr lang="en-US" altLang="zh-CN" sz="2000" i="0" dirty="0">
                <a:latin typeface="Gill Sans MT" charset="0"/>
                <a:cs typeface="+mn-cs"/>
              </a:rPr>
              <a:t>IP</a:t>
            </a:r>
            <a:r>
              <a:rPr lang="zh-CN" altLang="en-US" sz="2000" i="0" dirty="0">
                <a:latin typeface="Gill Sans MT" charset="0"/>
                <a:cs typeface="+mn-cs"/>
              </a:rPr>
              <a:t>报文封装为链路层帧，以</a:t>
            </a:r>
            <a:r>
              <a:rPr lang="en-US" altLang="zh-CN" sz="2000" i="0" dirty="0">
                <a:latin typeface="Gill Sans MT" charset="0"/>
                <a:cs typeface="+mn-cs"/>
              </a:rPr>
              <a:t>A</a:t>
            </a:r>
            <a:r>
              <a:rPr lang="zh-CN" altLang="en-US" sz="2000" i="0" dirty="0">
                <a:latin typeface="Gill Sans MT" charset="0"/>
                <a:cs typeface="+mn-cs"/>
              </a:rPr>
              <a:t>的</a:t>
            </a:r>
            <a:r>
              <a:rPr lang="en-US" altLang="zh-CN" sz="2000" i="0" dirty="0">
                <a:latin typeface="Gill Sans MT" charset="0"/>
                <a:cs typeface="+mn-cs"/>
              </a:rPr>
              <a:t>MAC</a:t>
            </a:r>
            <a:r>
              <a:rPr lang="zh-CN" altLang="en-US" sz="2000" i="0" dirty="0">
                <a:latin typeface="Gill Sans MT" charset="0"/>
                <a:cs typeface="+mn-cs"/>
              </a:rPr>
              <a:t>地址为源</a:t>
            </a:r>
            <a:r>
              <a:rPr lang="en-US" altLang="zh-CN" sz="2000" i="0" dirty="0">
                <a:latin typeface="Gill Sans MT" charset="0"/>
                <a:cs typeface="+mn-cs"/>
              </a:rPr>
              <a:t>MAC</a:t>
            </a:r>
            <a:r>
              <a:rPr lang="zh-CN" altLang="en-US" sz="2000" i="0" dirty="0">
                <a:latin typeface="Gill Sans MT" charset="0"/>
                <a:cs typeface="+mn-cs"/>
              </a:rPr>
              <a:t>地址、</a:t>
            </a:r>
            <a:r>
              <a:rPr lang="en-US" altLang="zh-CN" sz="2000" i="0" dirty="0">
                <a:latin typeface="Gill Sans MT" charset="0"/>
                <a:cs typeface="+mn-cs"/>
              </a:rPr>
              <a:t>R</a:t>
            </a:r>
            <a:r>
              <a:rPr lang="zh-CN" altLang="en-US" sz="2000" i="0" dirty="0">
                <a:latin typeface="Gill Sans MT" charset="0"/>
                <a:cs typeface="+mn-cs"/>
              </a:rPr>
              <a:t>的</a:t>
            </a:r>
            <a:r>
              <a:rPr lang="en-US" altLang="zh-CN" sz="2000" i="0" dirty="0">
                <a:latin typeface="Gill Sans MT" charset="0"/>
                <a:cs typeface="+mn-cs"/>
              </a:rPr>
              <a:t>MAC</a:t>
            </a:r>
            <a:r>
              <a:rPr lang="zh-CN" altLang="en-US" sz="2000" i="0" dirty="0">
                <a:latin typeface="Gill Sans MT" charset="0"/>
                <a:cs typeface="+mn-cs"/>
              </a:rPr>
              <a:t>地址为目的</a:t>
            </a:r>
            <a:r>
              <a:rPr lang="en-US" altLang="zh-CN" sz="2000" dirty="0">
                <a:latin typeface="Gill Sans MT" charset="0"/>
              </a:rPr>
              <a:t>MAC</a:t>
            </a:r>
            <a:r>
              <a:rPr lang="zh-CN" altLang="en-US" sz="2000" dirty="0">
                <a:latin typeface="Gill Sans MT" charset="0"/>
              </a:rPr>
              <a:t>地址</a:t>
            </a:r>
            <a:endParaRPr lang="en-US" sz="2800" i="0" dirty="0">
              <a:latin typeface="Gill Sans MT" charset="0"/>
              <a:cs typeface="+mn-cs"/>
            </a:endParaRPr>
          </a:p>
        </p:txBody>
      </p:sp>
    </p:spTree>
    <p:extLst>
      <p:ext uri="{BB962C8B-B14F-4D97-AF65-F5344CB8AC3E}">
        <p14:creationId xmlns:p14="http://schemas.microsoft.com/office/powerpoint/2010/main" val="11037931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wipe(down)">
                                      <p:cBhvr>
                                        <p:cTn id="7" dur="500"/>
                                        <p:tgtEl>
                                          <p:spTgt spid="7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84"/>
                                        </p:tgtEl>
                                        <p:attrNameLst>
                                          <p:attrName>style.visibility</p:attrName>
                                        </p:attrNameLst>
                                      </p:cBhvr>
                                      <p:to>
                                        <p:strVal val="visible"/>
                                      </p:to>
                                    </p:set>
                                    <p:animEffect transition="in" filter="dissolve">
                                      <p:cBhvr>
                                        <p:cTn id="11" dur="500"/>
                                        <p:tgtEl>
                                          <p:spTgt spid="84"/>
                                        </p:tgtEl>
                                      </p:cBhvr>
                                    </p:animEffect>
                                  </p:childTnLst>
                                </p:cTn>
                              </p:par>
                              <p:par>
                                <p:cTn id="12" presetID="9" presetClass="entr" presetSubtype="0" fill="hold" nodeType="withEffect">
                                  <p:stCondLst>
                                    <p:cond delay="0"/>
                                  </p:stCondLst>
                                  <p:childTnLst>
                                    <p:set>
                                      <p:cBhvr>
                                        <p:cTn id="13" dur="1" fill="hold">
                                          <p:stCondLst>
                                            <p:cond delay="0"/>
                                          </p:stCondLst>
                                        </p:cTn>
                                        <p:tgtEl>
                                          <p:spTgt spid="78"/>
                                        </p:tgtEl>
                                        <p:attrNameLst>
                                          <p:attrName>style.visibility</p:attrName>
                                        </p:attrNameLst>
                                      </p:cBhvr>
                                      <p:to>
                                        <p:strVal val="visible"/>
                                      </p:to>
                                    </p:set>
                                    <p:animEffect transition="in" filter="dissolve">
                                      <p:cBhvr>
                                        <p:cTn id="14" dur="500"/>
                                        <p:tgtEl>
                                          <p:spTgt spid="7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wipe(up)">
                                      <p:cBhvr>
                                        <p:cTn id="19" dur="1000"/>
                                        <p:tgtEl>
                                          <p:spTgt spid="69"/>
                                        </p:tgtEl>
                                      </p:cBhvr>
                                    </p:animEffect>
                                  </p:childTnLst>
                                </p:cTn>
                              </p:par>
                              <p:par>
                                <p:cTn id="20" presetID="9" presetClass="exit" presetSubtype="0" fill="hold" nodeType="withEffect">
                                  <p:stCondLst>
                                    <p:cond delay="0"/>
                                  </p:stCondLst>
                                  <p:childTnLst>
                                    <p:animEffect transition="out" filter="dissolve">
                                      <p:cBhvr>
                                        <p:cTn id="21" dur="500"/>
                                        <p:tgtEl>
                                          <p:spTgt spid="84"/>
                                        </p:tgtEl>
                                      </p:cBhvr>
                                    </p:animEffect>
                                    <p:set>
                                      <p:cBhvr>
                                        <p:cTn id="22" dur="1" fill="hold">
                                          <p:stCondLst>
                                            <p:cond delay="499"/>
                                          </p:stCondLst>
                                        </p:cTn>
                                        <p:tgtEl>
                                          <p:spTgt spid="84"/>
                                        </p:tgtEl>
                                        <p:attrNameLst>
                                          <p:attrName>style.visibility</p:attrName>
                                        </p:attrNameLst>
                                      </p:cBhvr>
                                      <p:to>
                                        <p:strVal val="hidden"/>
                                      </p:to>
                                    </p:set>
                                  </p:childTnLst>
                                </p:cTn>
                              </p:par>
                              <p:par>
                                <p:cTn id="23" presetID="9" presetClass="entr" presetSubtype="0" fill="hold" nodeType="withEffect">
                                  <p:stCondLst>
                                    <p:cond delay="0"/>
                                  </p:stCondLst>
                                  <p:childTnLst>
                                    <p:set>
                                      <p:cBhvr>
                                        <p:cTn id="24" dur="1" fill="hold">
                                          <p:stCondLst>
                                            <p:cond delay="0"/>
                                          </p:stCondLst>
                                        </p:cTn>
                                        <p:tgtEl>
                                          <p:spTgt spid="88"/>
                                        </p:tgtEl>
                                        <p:attrNameLst>
                                          <p:attrName>style.visibility</p:attrName>
                                        </p:attrNameLst>
                                      </p:cBhvr>
                                      <p:to>
                                        <p:strVal val="visible"/>
                                      </p:to>
                                    </p:set>
                                    <p:animEffect transition="in" filter="dissolve">
                                      <p:cBhvr>
                                        <p:cTn id="25" dur="500"/>
                                        <p:tgtEl>
                                          <p:spTgt spid="88"/>
                                        </p:tgtEl>
                                      </p:cBhvr>
                                    </p:animEffect>
                                  </p:childTnLst>
                                </p:cTn>
                              </p:par>
                              <p:par>
                                <p:cTn id="26" presetID="1" presetClass="entr" presetSubtype="0" fill="hold" grpId="0" nodeType="withEffect">
                                  <p:stCondLst>
                                    <p:cond delay="0"/>
                                  </p:stCondLst>
                                  <p:childTnLst>
                                    <p:set>
                                      <p:cBhvr>
                                        <p:cTn id="27" dur="1" fill="hold">
                                          <p:stCondLst>
                                            <p:cond delay="0"/>
                                          </p:stCondLst>
                                        </p:cTn>
                                        <p:tgtEl>
                                          <p:spTgt spid="198"/>
                                        </p:tgtEl>
                                        <p:attrNameLst>
                                          <p:attrName>style.visibility</p:attrName>
                                        </p:attrNameLst>
                                      </p:cBhvr>
                                      <p:to>
                                        <p:strVal val="visible"/>
                                      </p:to>
                                    </p:set>
                                  </p:childTnLst>
                                </p:cTn>
                              </p:par>
                            </p:childTnLst>
                          </p:cTn>
                        </p:par>
                        <p:par>
                          <p:cTn id="28" fill="hold">
                            <p:stCondLst>
                              <p:cond delay="1000"/>
                            </p:stCondLst>
                            <p:childTnLst>
                              <p:par>
                                <p:cTn id="29" presetID="1" presetClass="entr" presetSubtype="0" fill="hold" grpId="0" nodeType="afterEffect">
                                  <p:stCondLst>
                                    <p:cond delay="0"/>
                                  </p:stCondLst>
                                  <p:childTnLst>
                                    <p:set>
                                      <p:cBhvr>
                                        <p:cTn id="30" dur="1" fill="hold">
                                          <p:stCondLst>
                                            <p:cond delay="0"/>
                                          </p:stCondLst>
                                        </p:cTn>
                                        <p:tgtEl>
                                          <p:spTgt spid="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198" grpId="0"/>
      <p:bldP spid="19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6C0B15-001C-4085-B622-6BF7A01F2F5A}"/>
              </a:ext>
            </a:extLst>
          </p:cNvPr>
          <p:cNvSpPr>
            <a:spLocks noGrp="1"/>
          </p:cNvSpPr>
          <p:nvPr>
            <p:ph type="title"/>
          </p:nvPr>
        </p:nvSpPr>
        <p:spPr/>
        <p:txBody>
          <a:bodyPr/>
          <a:lstStyle/>
          <a:p>
            <a:r>
              <a:rPr lang="zh-CN" altLang="en-US" dirty="0"/>
              <a:t>路由到另一个</a:t>
            </a:r>
            <a:r>
              <a:rPr lang="en-US" altLang="zh-CN" dirty="0"/>
              <a:t>LAN</a:t>
            </a:r>
            <a:endParaRPr lang="zh-CN" altLang="en-US" dirty="0"/>
          </a:p>
        </p:txBody>
      </p:sp>
      <p:sp>
        <p:nvSpPr>
          <p:cNvPr id="4" name="灯片编号占位符 3">
            <a:extLst>
              <a:ext uri="{FF2B5EF4-FFF2-40B4-BE49-F238E27FC236}">
                <a16:creationId xmlns:a16="http://schemas.microsoft.com/office/drawing/2014/main" id="{DB9B2D30-A70F-4E54-A6F1-937701944582}"/>
              </a:ext>
            </a:extLst>
          </p:cNvPr>
          <p:cNvSpPr>
            <a:spLocks noGrp="1"/>
          </p:cNvSpPr>
          <p:nvPr>
            <p:ph type="sldNum" sz="quarter" idx="12"/>
          </p:nvPr>
        </p:nvSpPr>
        <p:spPr/>
        <p:txBody>
          <a:bodyPr/>
          <a:lstStyle/>
          <a:p>
            <a:fld id="{E3FA5FAF-8A25-4B6E-94B7-5CA30A873E9A}" type="slidenum">
              <a:rPr lang="zh-CN" altLang="en-US" smtClean="0"/>
              <a:pPr/>
              <a:t>47</a:t>
            </a:fld>
            <a:endParaRPr lang="zh-CN" altLang="en-US"/>
          </a:p>
        </p:txBody>
      </p:sp>
      <p:grpSp>
        <p:nvGrpSpPr>
          <p:cNvPr id="5" name="Group 163">
            <a:extLst>
              <a:ext uri="{FF2B5EF4-FFF2-40B4-BE49-F238E27FC236}">
                <a16:creationId xmlns:a16="http://schemas.microsoft.com/office/drawing/2014/main" id="{155CE7F2-E2F9-42D0-A9AE-12A980818E83}"/>
              </a:ext>
            </a:extLst>
          </p:cNvPr>
          <p:cNvGrpSpPr>
            <a:grpSpLocks/>
          </p:cNvGrpSpPr>
          <p:nvPr/>
        </p:nvGrpSpPr>
        <p:grpSpPr bwMode="auto">
          <a:xfrm>
            <a:off x="709613" y="4175844"/>
            <a:ext cx="8221662" cy="2349500"/>
            <a:chOff x="709613" y="3962400"/>
            <a:chExt cx="8221662" cy="2349500"/>
          </a:xfrm>
        </p:grpSpPr>
        <p:grpSp>
          <p:nvGrpSpPr>
            <p:cNvPr id="6" name="Group 164">
              <a:extLst>
                <a:ext uri="{FF2B5EF4-FFF2-40B4-BE49-F238E27FC236}">
                  <a16:creationId xmlns:a16="http://schemas.microsoft.com/office/drawing/2014/main" id="{35A7A42A-7727-41AF-AABD-6B3C91804B30}"/>
                </a:ext>
              </a:extLst>
            </p:cNvPr>
            <p:cNvGrpSpPr>
              <a:grpSpLocks/>
            </p:cNvGrpSpPr>
            <p:nvPr/>
          </p:nvGrpSpPr>
          <p:grpSpPr bwMode="auto">
            <a:xfrm>
              <a:off x="6979920" y="5354320"/>
              <a:ext cx="711200" cy="601028"/>
              <a:chOff x="7179310" y="4033520"/>
              <a:chExt cx="1009650" cy="855028"/>
            </a:xfrm>
          </p:grpSpPr>
          <p:grpSp>
            <p:nvGrpSpPr>
              <p:cNvPr id="65" name="Group 44">
                <a:extLst>
                  <a:ext uri="{FF2B5EF4-FFF2-40B4-BE49-F238E27FC236}">
                    <a16:creationId xmlns:a16="http://schemas.microsoft.com/office/drawing/2014/main" id="{D631493A-335F-4EC6-96B7-1FBF3FA5EA22}"/>
                  </a:ext>
                </a:extLst>
              </p:cNvPr>
              <p:cNvGrpSpPr>
                <a:grpSpLocks/>
              </p:cNvGrpSpPr>
              <p:nvPr/>
            </p:nvGrpSpPr>
            <p:grpSpPr bwMode="auto">
              <a:xfrm>
                <a:off x="7179310" y="4033520"/>
                <a:ext cx="1009650" cy="855028"/>
                <a:chOff x="-44" y="1473"/>
                <a:chExt cx="981" cy="1105"/>
              </a:xfrm>
            </p:grpSpPr>
            <p:pic>
              <p:nvPicPr>
                <p:cNvPr id="67" name="Picture 45" descr="desktop_computer_stylized_medium">
                  <a:extLst>
                    <a:ext uri="{FF2B5EF4-FFF2-40B4-BE49-F238E27FC236}">
                      <a16:creationId xmlns:a16="http://schemas.microsoft.com/office/drawing/2014/main" id="{5FBC25EC-BCBC-417B-AAC9-C4D55F6E7A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8" name="Freeform 46">
                  <a:extLst>
                    <a:ext uri="{FF2B5EF4-FFF2-40B4-BE49-F238E27FC236}">
                      <a16:creationId xmlns:a16="http://schemas.microsoft.com/office/drawing/2014/main" id="{2816D662-2981-40E7-9A02-E1D7EDF0784D}"/>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sp>
            <p:nvSpPr>
              <p:cNvPr id="66" name="Rectangle 43">
                <a:extLst>
                  <a:ext uri="{FF2B5EF4-FFF2-40B4-BE49-F238E27FC236}">
                    <a16:creationId xmlns:a16="http://schemas.microsoft.com/office/drawing/2014/main" id="{4B71AB5B-0E88-47D5-A110-FD715487794E}"/>
                  </a:ext>
                </a:extLst>
              </p:cNvPr>
              <p:cNvSpPr>
                <a:spLocks noChangeArrowheads="1"/>
              </p:cNvSpPr>
              <p:nvPr/>
            </p:nvSpPr>
            <p:spPr bwMode="auto">
              <a:xfrm rot="16200000">
                <a:off x="7439930" y="4308572"/>
                <a:ext cx="126470" cy="19607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grpSp>
          <p:nvGrpSpPr>
            <p:cNvPr id="7" name="Group 165">
              <a:extLst>
                <a:ext uri="{FF2B5EF4-FFF2-40B4-BE49-F238E27FC236}">
                  <a16:creationId xmlns:a16="http://schemas.microsoft.com/office/drawing/2014/main" id="{4C78C86F-7B4A-4FCE-8843-518E49F7A8A8}"/>
                </a:ext>
              </a:extLst>
            </p:cNvPr>
            <p:cNvGrpSpPr>
              <a:grpSpLocks/>
            </p:cNvGrpSpPr>
            <p:nvPr/>
          </p:nvGrpSpPr>
          <p:grpSpPr bwMode="auto">
            <a:xfrm>
              <a:off x="1046480" y="3962400"/>
              <a:ext cx="1026163" cy="761428"/>
              <a:chOff x="1046480" y="3962400"/>
              <a:chExt cx="1026163" cy="761428"/>
            </a:xfrm>
          </p:grpSpPr>
          <p:sp>
            <p:nvSpPr>
              <p:cNvPr id="61" name="Rectangle 48">
                <a:extLst>
                  <a:ext uri="{FF2B5EF4-FFF2-40B4-BE49-F238E27FC236}">
                    <a16:creationId xmlns:a16="http://schemas.microsoft.com/office/drawing/2014/main" id="{C97FA9AD-902E-44EB-B05B-4DA9C1EFE6C5}"/>
                  </a:ext>
                </a:extLst>
              </p:cNvPr>
              <p:cNvSpPr>
                <a:spLocks noChangeArrowheads="1"/>
              </p:cNvSpPr>
              <p:nvPr/>
            </p:nvSpPr>
            <p:spPr bwMode="auto">
              <a:xfrm rot="16200000">
                <a:off x="1893887" y="4300538"/>
                <a:ext cx="111125" cy="24765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62" name="Group 49">
                <a:extLst>
                  <a:ext uri="{FF2B5EF4-FFF2-40B4-BE49-F238E27FC236}">
                    <a16:creationId xmlns:a16="http://schemas.microsoft.com/office/drawing/2014/main" id="{95CB35BD-87B6-4429-B825-90944D450B52}"/>
                  </a:ext>
                </a:extLst>
              </p:cNvPr>
              <p:cNvGrpSpPr>
                <a:grpSpLocks/>
              </p:cNvGrpSpPr>
              <p:nvPr/>
            </p:nvGrpSpPr>
            <p:grpSpPr bwMode="auto">
              <a:xfrm>
                <a:off x="1046480" y="3962400"/>
                <a:ext cx="936071" cy="761428"/>
                <a:chOff x="-44" y="1473"/>
                <a:chExt cx="981" cy="1105"/>
              </a:xfrm>
            </p:grpSpPr>
            <p:pic>
              <p:nvPicPr>
                <p:cNvPr id="63" name="Picture 50" descr="desktop_computer_stylized_medium">
                  <a:extLst>
                    <a:ext uri="{FF2B5EF4-FFF2-40B4-BE49-F238E27FC236}">
                      <a16:creationId xmlns:a16="http://schemas.microsoft.com/office/drawing/2014/main" id="{E4976C6E-26A5-493E-8EF6-8534F1736E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4" name="Freeform 51">
                  <a:extLst>
                    <a:ext uri="{FF2B5EF4-FFF2-40B4-BE49-F238E27FC236}">
                      <a16:creationId xmlns:a16="http://schemas.microsoft.com/office/drawing/2014/main" id="{2A41DC0D-585B-43E9-B384-1E0CCC4CCD91}"/>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sp>
          <p:nvSpPr>
            <p:cNvPr id="8" name="Text Box 4">
              <a:extLst>
                <a:ext uri="{FF2B5EF4-FFF2-40B4-BE49-F238E27FC236}">
                  <a16:creationId xmlns:a16="http://schemas.microsoft.com/office/drawing/2014/main" id="{C85BEDED-8F2F-440A-88A0-3D5EE7BE8E0F}"/>
                </a:ext>
              </a:extLst>
            </p:cNvPr>
            <p:cNvSpPr txBox="1">
              <a:spLocks noChangeArrowheads="1"/>
            </p:cNvSpPr>
            <p:nvPr/>
          </p:nvSpPr>
          <p:spPr bwMode="auto">
            <a:xfrm>
              <a:off x="4224338" y="4381500"/>
              <a:ext cx="376237"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spcBef>
                  <a:spcPct val="50000"/>
                </a:spcBef>
                <a:defRPr/>
              </a:pPr>
              <a:r>
                <a:rPr lang="en-US" sz="2400" i="0" dirty="0">
                  <a:solidFill>
                    <a:srgbClr val="FF0000"/>
                  </a:solidFill>
                  <a:latin typeface="+mn-lt"/>
                  <a:ea typeface="+mn-ea"/>
                  <a:cs typeface="+mn-cs"/>
                </a:rPr>
                <a:t>R</a:t>
              </a:r>
              <a:endParaRPr lang="en-US" i="0" dirty="0">
                <a:latin typeface="+mn-lt"/>
                <a:ea typeface="+mn-ea"/>
                <a:cs typeface="+mn-cs"/>
              </a:endParaRPr>
            </a:p>
          </p:txBody>
        </p:sp>
        <p:sp>
          <p:nvSpPr>
            <p:cNvPr id="9" name="Text Box 21">
              <a:extLst>
                <a:ext uri="{FF2B5EF4-FFF2-40B4-BE49-F238E27FC236}">
                  <a16:creationId xmlns:a16="http://schemas.microsoft.com/office/drawing/2014/main" id="{09461C3A-F7FA-42CF-9B04-7FDB22BEC689}"/>
                </a:ext>
              </a:extLst>
            </p:cNvPr>
            <p:cNvSpPr txBox="1">
              <a:spLocks noChangeArrowheads="1"/>
            </p:cNvSpPr>
            <p:nvPr/>
          </p:nvSpPr>
          <p:spPr bwMode="auto">
            <a:xfrm>
              <a:off x="3868738" y="5378450"/>
              <a:ext cx="154305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1A-23-F9-CD-06-9B</a:t>
              </a:r>
            </a:p>
          </p:txBody>
        </p:sp>
        <p:sp>
          <p:nvSpPr>
            <p:cNvPr id="10" name="Text Box 22">
              <a:extLst>
                <a:ext uri="{FF2B5EF4-FFF2-40B4-BE49-F238E27FC236}">
                  <a16:creationId xmlns:a16="http://schemas.microsoft.com/office/drawing/2014/main" id="{F06FA5BB-3226-4034-BD40-A3FA37FF698F}"/>
                </a:ext>
              </a:extLst>
            </p:cNvPr>
            <p:cNvSpPr txBox="1">
              <a:spLocks noChangeArrowheads="1"/>
            </p:cNvSpPr>
            <p:nvPr/>
          </p:nvSpPr>
          <p:spPr bwMode="auto">
            <a:xfrm>
              <a:off x="4016375" y="5205413"/>
              <a:ext cx="1322388"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222.222.222.220</a:t>
              </a:r>
            </a:p>
          </p:txBody>
        </p:sp>
        <p:grpSp>
          <p:nvGrpSpPr>
            <p:cNvPr id="11" name="Group 23">
              <a:extLst>
                <a:ext uri="{FF2B5EF4-FFF2-40B4-BE49-F238E27FC236}">
                  <a16:creationId xmlns:a16="http://schemas.microsoft.com/office/drawing/2014/main" id="{0B89F172-BE90-4D11-A97D-994F966F07DC}"/>
                </a:ext>
              </a:extLst>
            </p:cNvPr>
            <p:cNvGrpSpPr>
              <a:grpSpLocks/>
            </p:cNvGrpSpPr>
            <p:nvPr/>
          </p:nvGrpSpPr>
          <p:grpSpPr bwMode="auto">
            <a:xfrm>
              <a:off x="3044825" y="5794375"/>
              <a:ext cx="1541463" cy="449263"/>
              <a:chOff x="1934" y="2405"/>
              <a:chExt cx="971" cy="283"/>
            </a:xfrm>
          </p:grpSpPr>
          <p:sp>
            <p:nvSpPr>
              <p:cNvPr id="59" name="Text Box 24">
                <a:extLst>
                  <a:ext uri="{FF2B5EF4-FFF2-40B4-BE49-F238E27FC236}">
                    <a16:creationId xmlns:a16="http://schemas.microsoft.com/office/drawing/2014/main" id="{56B31049-1169-44D5-88E0-1DD42E4DD801}"/>
                  </a:ext>
                </a:extLst>
              </p:cNvPr>
              <p:cNvSpPr txBox="1">
                <a:spLocks noChangeArrowheads="1"/>
              </p:cNvSpPr>
              <p:nvPr/>
            </p:nvSpPr>
            <p:spPr bwMode="auto">
              <a:xfrm>
                <a:off x="1934" y="2405"/>
                <a:ext cx="833"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111.111.111.110</a:t>
                </a:r>
              </a:p>
            </p:txBody>
          </p:sp>
          <p:sp>
            <p:nvSpPr>
              <p:cNvPr id="60" name="Text Box 25">
                <a:extLst>
                  <a:ext uri="{FF2B5EF4-FFF2-40B4-BE49-F238E27FC236}">
                    <a16:creationId xmlns:a16="http://schemas.microsoft.com/office/drawing/2014/main" id="{7BF7219A-1C17-45DA-BDC2-5AEB7E16A785}"/>
                  </a:ext>
                </a:extLst>
              </p:cNvPr>
              <p:cNvSpPr txBox="1">
                <a:spLocks noChangeArrowheads="1"/>
              </p:cNvSpPr>
              <p:nvPr/>
            </p:nvSpPr>
            <p:spPr bwMode="auto">
              <a:xfrm>
                <a:off x="1938" y="2515"/>
                <a:ext cx="967"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E6-E9-00-17-BB-4B</a:t>
                </a:r>
              </a:p>
            </p:txBody>
          </p:sp>
        </p:grpSp>
        <p:sp>
          <p:nvSpPr>
            <p:cNvPr id="12" name="Text Box 26">
              <a:extLst>
                <a:ext uri="{FF2B5EF4-FFF2-40B4-BE49-F238E27FC236}">
                  <a16:creationId xmlns:a16="http://schemas.microsoft.com/office/drawing/2014/main" id="{4A43687D-0042-4089-B236-483931299406}"/>
                </a:ext>
              </a:extLst>
            </p:cNvPr>
            <p:cNvSpPr txBox="1">
              <a:spLocks noChangeArrowheads="1"/>
            </p:cNvSpPr>
            <p:nvPr/>
          </p:nvSpPr>
          <p:spPr bwMode="auto">
            <a:xfrm>
              <a:off x="952500" y="6037263"/>
              <a:ext cx="1627188"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CC-49-DE-D0-AB-7D</a:t>
              </a:r>
            </a:p>
          </p:txBody>
        </p:sp>
        <p:sp>
          <p:nvSpPr>
            <p:cNvPr id="13" name="Text Box 27">
              <a:extLst>
                <a:ext uri="{FF2B5EF4-FFF2-40B4-BE49-F238E27FC236}">
                  <a16:creationId xmlns:a16="http://schemas.microsoft.com/office/drawing/2014/main" id="{1F3B4045-A836-40E9-954B-8FA52AA8035D}"/>
                </a:ext>
              </a:extLst>
            </p:cNvPr>
            <p:cNvSpPr txBox="1">
              <a:spLocks noChangeArrowheads="1"/>
            </p:cNvSpPr>
            <p:nvPr/>
          </p:nvSpPr>
          <p:spPr bwMode="auto">
            <a:xfrm>
              <a:off x="942975" y="5854700"/>
              <a:ext cx="132238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111.111.111.112</a:t>
              </a:r>
            </a:p>
          </p:txBody>
        </p:sp>
        <p:sp>
          <p:nvSpPr>
            <p:cNvPr id="14" name="Text Box 30">
              <a:extLst>
                <a:ext uri="{FF2B5EF4-FFF2-40B4-BE49-F238E27FC236}">
                  <a16:creationId xmlns:a16="http://schemas.microsoft.com/office/drawing/2014/main" id="{B42D8D50-1AEB-41F5-8ECC-C83EC28B0D8B}"/>
                </a:ext>
              </a:extLst>
            </p:cNvPr>
            <p:cNvSpPr txBox="1">
              <a:spLocks noChangeArrowheads="1"/>
            </p:cNvSpPr>
            <p:nvPr/>
          </p:nvSpPr>
          <p:spPr bwMode="auto">
            <a:xfrm>
              <a:off x="709613" y="4741863"/>
              <a:ext cx="1322387"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111.111.111.111</a:t>
              </a:r>
            </a:p>
          </p:txBody>
        </p:sp>
        <p:sp>
          <p:nvSpPr>
            <p:cNvPr id="15" name="Text Box 33">
              <a:extLst>
                <a:ext uri="{FF2B5EF4-FFF2-40B4-BE49-F238E27FC236}">
                  <a16:creationId xmlns:a16="http://schemas.microsoft.com/office/drawing/2014/main" id="{920CD9A1-8CCC-45E5-86C6-5719C30EFAFD}"/>
                </a:ext>
              </a:extLst>
            </p:cNvPr>
            <p:cNvSpPr txBox="1">
              <a:spLocks noChangeArrowheads="1"/>
            </p:cNvSpPr>
            <p:nvPr/>
          </p:nvSpPr>
          <p:spPr bwMode="auto">
            <a:xfrm>
              <a:off x="730250" y="4927600"/>
              <a:ext cx="1509713"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74-29-9C-E8-FF-55</a:t>
              </a:r>
            </a:p>
          </p:txBody>
        </p:sp>
        <p:sp>
          <p:nvSpPr>
            <p:cNvPr id="16" name="Freeform 39">
              <a:extLst>
                <a:ext uri="{FF2B5EF4-FFF2-40B4-BE49-F238E27FC236}">
                  <a16:creationId xmlns:a16="http://schemas.microsoft.com/office/drawing/2014/main" id="{51F1590E-4552-471C-82B0-F497F9037A9B}"/>
                </a:ext>
              </a:extLst>
            </p:cNvPr>
            <p:cNvSpPr>
              <a:spLocks/>
            </p:cNvSpPr>
            <p:nvPr/>
          </p:nvSpPr>
          <p:spPr bwMode="auto">
            <a:xfrm>
              <a:off x="2365375" y="4437063"/>
              <a:ext cx="839788" cy="1069975"/>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tx1"/>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17" name="Line 40">
              <a:extLst>
                <a:ext uri="{FF2B5EF4-FFF2-40B4-BE49-F238E27FC236}">
                  <a16:creationId xmlns:a16="http://schemas.microsoft.com/office/drawing/2014/main" id="{79F9EF19-0323-4547-BBFE-B2AEDE467849}"/>
                </a:ext>
              </a:extLst>
            </p:cNvPr>
            <p:cNvSpPr>
              <a:spLocks noChangeShapeType="1"/>
            </p:cNvSpPr>
            <p:nvPr/>
          </p:nvSpPr>
          <p:spPr bwMode="auto">
            <a:xfrm>
              <a:off x="2062163" y="4416425"/>
              <a:ext cx="438150" cy="2301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8" name="Line 41">
              <a:extLst>
                <a:ext uri="{FF2B5EF4-FFF2-40B4-BE49-F238E27FC236}">
                  <a16:creationId xmlns:a16="http://schemas.microsoft.com/office/drawing/2014/main" id="{A17AF2C4-42A0-413D-9204-137CFBE01EA0}"/>
                </a:ext>
              </a:extLst>
            </p:cNvPr>
            <p:cNvSpPr>
              <a:spLocks noChangeShapeType="1"/>
            </p:cNvSpPr>
            <p:nvPr/>
          </p:nvSpPr>
          <p:spPr bwMode="auto">
            <a:xfrm flipV="1">
              <a:off x="2185988" y="5360988"/>
              <a:ext cx="231775" cy="25558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9" name="Line 42">
              <a:extLst>
                <a:ext uri="{FF2B5EF4-FFF2-40B4-BE49-F238E27FC236}">
                  <a16:creationId xmlns:a16="http://schemas.microsoft.com/office/drawing/2014/main" id="{07D8288F-68BD-4120-9241-59D61B9850A1}"/>
                </a:ext>
              </a:extLst>
            </p:cNvPr>
            <p:cNvSpPr>
              <a:spLocks noChangeShapeType="1"/>
            </p:cNvSpPr>
            <p:nvPr/>
          </p:nvSpPr>
          <p:spPr bwMode="auto">
            <a:xfrm>
              <a:off x="3184525" y="4954588"/>
              <a:ext cx="584200" cy="95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0" name="Line 44">
              <a:extLst>
                <a:ext uri="{FF2B5EF4-FFF2-40B4-BE49-F238E27FC236}">
                  <a16:creationId xmlns:a16="http://schemas.microsoft.com/office/drawing/2014/main" id="{87905391-1C5C-4BC7-8B5C-AC8CA5F4D526}"/>
                </a:ext>
              </a:extLst>
            </p:cNvPr>
            <p:cNvSpPr>
              <a:spLocks noChangeShapeType="1"/>
            </p:cNvSpPr>
            <p:nvPr/>
          </p:nvSpPr>
          <p:spPr bwMode="auto">
            <a:xfrm flipV="1">
              <a:off x="2101850" y="5711825"/>
              <a:ext cx="0" cy="1635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1" name="Line 45">
              <a:extLst>
                <a:ext uri="{FF2B5EF4-FFF2-40B4-BE49-F238E27FC236}">
                  <a16:creationId xmlns:a16="http://schemas.microsoft.com/office/drawing/2014/main" id="{F948F6EF-FD56-46B7-8D4D-3C95153A5A40}"/>
                </a:ext>
              </a:extLst>
            </p:cNvPr>
            <p:cNvSpPr>
              <a:spLocks noChangeShapeType="1"/>
            </p:cNvSpPr>
            <p:nvPr/>
          </p:nvSpPr>
          <p:spPr bwMode="auto">
            <a:xfrm flipH="1" flipV="1">
              <a:off x="1976438" y="4489450"/>
              <a:ext cx="0" cy="3984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2" name="Line 46">
              <a:extLst>
                <a:ext uri="{FF2B5EF4-FFF2-40B4-BE49-F238E27FC236}">
                  <a16:creationId xmlns:a16="http://schemas.microsoft.com/office/drawing/2014/main" id="{6B2E02E8-83D5-4300-85B2-864269EA2712}"/>
                </a:ext>
              </a:extLst>
            </p:cNvPr>
            <p:cNvSpPr>
              <a:spLocks noChangeShapeType="1"/>
            </p:cNvSpPr>
            <p:nvPr/>
          </p:nvSpPr>
          <p:spPr bwMode="auto">
            <a:xfrm>
              <a:off x="3854450" y="5021263"/>
              <a:ext cx="0" cy="75088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3" name="Line 47">
              <a:extLst>
                <a:ext uri="{FF2B5EF4-FFF2-40B4-BE49-F238E27FC236}">
                  <a16:creationId xmlns:a16="http://schemas.microsoft.com/office/drawing/2014/main" id="{A95DC167-7FFA-4FE7-9B99-06BC387595D3}"/>
                </a:ext>
              </a:extLst>
            </p:cNvPr>
            <p:cNvSpPr>
              <a:spLocks noChangeShapeType="1"/>
            </p:cNvSpPr>
            <p:nvPr/>
          </p:nvSpPr>
          <p:spPr bwMode="auto">
            <a:xfrm flipH="1" flipV="1">
              <a:off x="4935538" y="5011738"/>
              <a:ext cx="4762" cy="2206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4" name="Text Box 58">
              <a:extLst>
                <a:ext uri="{FF2B5EF4-FFF2-40B4-BE49-F238E27FC236}">
                  <a16:creationId xmlns:a16="http://schemas.microsoft.com/office/drawing/2014/main" id="{AEEAAD6D-AD2A-4E22-BA98-63BB23A534EA}"/>
                </a:ext>
              </a:extLst>
            </p:cNvPr>
            <p:cNvSpPr txBox="1">
              <a:spLocks noChangeArrowheads="1"/>
            </p:cNvSpPr>
            <p:nvPr/>
          </p:nvSpPr>
          <p:spPr bwMode="auto">
            <a:xfrm>
              <a:off x="719138" y="4156075"/>
              <a:ext cx="390525"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2400" i="0" dirty="0">
                  <a:solidFill>
                    <a:srgbClr val="FF0000"/>
                  </a:solidFill>
                  <a:latin typeface="+mj-lt"/>
                  <a:ea typeface="+mn-ea"/>
                  <a:cs typeface="+mn-cs"/>
                </a:rPr>
                <a:t>A</a:t>
              </a:r>
            </a:p>
          </p:txBody>
        </p:sp>
        <p:sp>
          <p:nvSpPr>
            <p:cNvPr id="25" name="Line 60">
              <a:extLst>
                <a:ext uri="{FF2B5EF4-FFF2-40B4-BE49-F238E27FC236}">
                  <a16:creationId xmlns:a16="http://schemas.microsoft.com/office/drawing/2014/main" id="{46D4905E-21F7-49C3-B604-41C2251B49D8}"/>
                </a:ext>
              </a:extLst>
            </p:cNvPr>
            <p:cNvSpPr>
              <a:spLocks noChangeShapeType="1"/>
            </p:cNvSpPr>
            <p:nvPr/>
          </p:nvSpPr>
          <p:spPr bwMode="auto">
            <a:xfrm>
              <a:off x="5045075" y="4921250"/>
              <a:ext cx="1198563"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26" name="Group 63">
              <a:extLst>
                <a:ext uri="{FF2B5EF4-FFF2-40B4-BE49-F238E27FC236}">
                  <a16:creationId xmlns:a16="http://schemas.microsoft.com/office/drawing/2014/main" id="{CFE2E842-7E97-4688-B9F2-88BFE583BF68}"/>
                </a:ext>
              </a:extLst>
            </p:cNvPr>
            <p:cNvGrpSpPr>
              <a:grpSpLocks/>
            </p:cNvGrpSpPr>
            <p:nvPr/>
          </p:nvGrpSpPr>
          <p:grpSpPr bwMode="auto">
            <a:xfrm>
              <a:off x="7372350" y="4845050"/>
              <a:ext cx="1558925" cy="460375"/>
              <a:chOff x="4351" y="2786"/>
              <a:chExt cx="982" cy="290"/>
            </a:xfrm>
          </p:grpSpPr>
          <p:sp>
            <p:nvSpPr>
              <p:cNvPr id="57" name="Text Box 64">
                <a:extLst>
                  <a:ext uri="{FF2B5EF4-FFF2-40B4-BE49-F238E27FC236}">
                    <a16:creationId xmlns:a16="http://schemas.microsoft.com/office/drawing/2014/main" id="{775CD28B-91C1-41D1-A095-5C57FE605730}"/>
                  </a:ext>
                </a:extLst>
              </p:cNvPr>
              <p:cNvSpPr txBox="1">
                <a:spLocks noChangeArrowheads="1"/>
              </p:cNvSpPr>
              <p:nvPr/>
            </p:nvSpPr>
            <p:spPr bwMode="auto">
              <a:xfrm>
                <a:off x="4352" y="2786"/>
                <a:ext cx="833"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222.222.222.222</a:t>
                </a:r>
              </a:p>
            </p:txBody>
          </p:sp>
          <p:sp>
            <p:nvSpPr>
              <p:cNvPr id="58" name="Text Box 65">
                <a:extLst>
                  <a:ext uri="{FF2B5EF4-FFF2-40B4-BE49-F238E27FC236}">
                    <a16:creationId xmlns:a16="http://schemas.microsoft.com/office/drawing/2014/main" id="{88DD801F-3B76-4132-A744-A12B7A4ADBFA}"/>
                  </a:ext>
                </a:extLst>
              </p:cNvPr>
              <p:cNvSpPr txBox="1">
                <a:spLocks noChangeArrowheads="1"/>
              </p:cNvSpPr>
              <p:nvPr/>
            </p:nvSpPr>
            <p:spPr bwMode="auto">
              <a:xfrm>
                <a:off x="4351" y="2904"/>
                <a:ext cx="982" cy="1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49-BD-D2-C7-56-2A</a:t>
                </a:r>
              </a:p>
            </p:txBody>
          </p:sp>
        </p:grpSp>
        <p:sp>
          <p:nvSpPr>
            <p:cNvPr id="27" name="Line 67">
              <a:extLst>
                <a:ext uri="{FF2B5EF4-FFF2-40B4-BE49-F238E27FC236}">
                  <a16:creationId xmlns:a16="http://schemas.microsoft.com/office/drawing/2014/main" id="{83E40378-8554-40B8-B59F-83E208B40B98}"/>
                </a:ext>
              </a:extLst>
            </p:cNvPr>
            <p:cNvSpPr>
              <a:spLocks noChangeShapeType="1"/>
            </p:cNvSpPr>
            <p:nvPr/>
          </p:nvSpPr>
          <p:spPr bwMode="auto">
            <a:xfrm flipV="1">
              <a:off x="6943725" y="4416425"/>
              <a:ext cx="450850" cy="3175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8" name="Line 68">
              <a:extLst>
                <a:ext uri="{FF2B5EF4-FFF2-40B4-BE49-F238E27FC236}">
                  <a16:creationId xmlns:a16="http://schemas.microsoft.com/office/drawing/2014/main" id="{9F2C0E2D-097E-45FD-B2DB-656EA13F4849}"/>
                </a:ext>
              </a:extLst>
            </p:cNvPr>
            <p:cNvSpPr>
              <a:spLocks noChangeShapeType="1"/>
            </p:cNvSpPr>
            <p:nvPr/>
          </p:nvSpPr>
          <p:spPr bwMode="auto">
            <a:xfrm flipH="1" flipV="1">
              <a:off x="7469188" y="4492625"/>
              <a:ext cx="11112" cy="3889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9" name="Text Box 71">
              <a:extLst>
                <a:ext uri="{FF2B5EF4-FFF2-40B4-BE49-F238E27FC236}">
                  <a16:creationId xmlns:a16="http://schemas.microsoft.com/office/drawing/2014/main" id="{F2DEE21D-9D05-4529-BA5B-2C3850DE33FB}"/>
                </a:ext>
              </a:extLst>
            </p:cNvPr>
            <p:cNvSpPr txBox="1">
              <a:spLocks noChangeArrowheads="1"/>
            </p:cNvSpPr>
            <p:nvPr/>
          </p:nvSpPr>
          <p:spPr bwMode="auto">
            <a:xfrm>
              <a:off x="7073900" y="5811838"/>
              <a:ext cx="1322388"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222.222.222.221</a:t>
              </a:r>
            </a:p>
          </p:txBody>
        </p:sp>
        <p:sp>
          <p:nvSpPr>
            <p:cNvPr id="30" name="Text Box 72">
              <a:extLst>
                <a:ext uri="{FF2B5EF4-FFF2-40B4-BE49-F238E27FC236}">
                  <a16:creationId xmlns:a16="http://schemas.microsoft.com/office/drawing/2014/main" id="{2F4B92F0-B91C-4978-9E5A-1B0D1A755872}"/>
                </a:ext>
              </a:extLst>
            </p:cNvPr>
            <p:cNvSpPr txBox="1">
              <a:spLocks noChangeArrowheads="1"/>
            </p:cNvSpPr>
            <p:nvPr/>
          </p:nvSpPr>
          <p:spPr bwMode="auto">
            <a:xfrm>
              <a:off x="7077075" y="5986463"/>
              <a:ext cx="1501775"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88-B2-2F-54-1A-0F</a:t>
              </a:r>
            </a:p>
          </p:txBody>
        </p:sp>
        <p:sp>
          <p:nvSpPr>
            <p:cNvPr id="31" name="Line 73">
              <a:extLst>
                <a:ext uri="{FF2B5EF4-FFF2-40B4-BE49-F238E27FC236}">
                  <a16:creationId xmlns:a16="http://schemas.microsoft.com/office/drawing/2014/main" id="{C3F38E44-C529-47A2-836A-802862815194}"/>
                </a:ext>
              </a:extLst>
            </p:cNvPr>
            <p:cNvSpPr>
              <a:spLocks noChangeShapeType="1"/>
            </p:cNvSpPr>
            <p:nvPr/>
          </p:nvSpPr>
          <p:spPr bwMode="auto">
            <a:xfrm flipH="1" flipV="1">
              <a:off x="6873875" y="5313363"/>
              <a:ext cx="254000" cy="2508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2" name="Line 74">
              <a:extLst>
                <a:ext uri="{FF2B5EF4-FFF2-40B4-BE49-F238E27FC236}">
                  <a16:creationId xmlns:a16="http://schemas.microsoft.com/office/drawing/2014/main" id="{C5AF7E7A-8491-4020-884B-34F2A309F6CD}"/>
                </a:ext>
              </a:extLst>
            </p:cNvPr>
            <p:cNvSpPr>
              <a:spLocks noChangeShapeType="1"/>
            </p:cNvSpPr>
            <p:nvPr/>
          </p:nvSpPr>
          <p:spPr bwMode="auto">
            <a:xfrm flipH="1">
              <a:off x="7208838" y="5654675"/>
              <a:ext cx="4762" cy="201613"/>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3" name="Freeform 75">
              <a:extLst>
                <a:ext uri="{FF2B5EF4-FFF2-40B4-BE49-F238E27FC236}">
                  <a16:creationId xmlns:a16="http://schemas.microsoft.com/office/drawing/2014/main" id="{8780DF58-FFB3-48A7-AE42-59E3C5C1D175}"/>
                </a:ext>
              </a:extLst>
            </p:cNvPr>
            <p:cNvSpPr>
              <a:spLocks/>
            </p:cNvSpPr>
            <p:nvPr/>
          </p:nvSpPr>
          <p:spPr bwMode="auto">
            <a:xfrm>
              <a:off x="6203950" y="4440238"/>
              <a:ext cx="765175" cy="1081088"/>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tx1"/>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34" name="Text Box 76">
              <a:extLst>
                <a:ext uri="{FF2B5EF4-FFF2-40B4-BE49-F238E27FC236}">
                  <a16:creationId xmlns:a16="http://schemas.microsoft.com/office/drawing/2014/main" id="{4DC0CECA-902E-4F26-A5A4-63506E56BA31}"/>
                </a:ext>
              </a:extLst>
            </p:cNvPr>
            <p:cNvSpPr txBox="1">
              <a:spLocks noChangeArrowheads="1"/>
            </p:cNvSpPr>
            <p:nvPr/>
          </p:nvSpPr>
          <p:spPr bwMode="auto">
            <a:xfrm>
              <a:off x="8307388" y="4073525"/>
              <a:ext cx="357187"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2400" i="0" dirty="0">
                  <a:solidFill>
                    <a:srgbClr val="FF0000"/>
                  </a:solidFill>
                  <a:latin typeface="+mj-lt"/>
                  <a:ea typeface="+mn-ea"/>
                  <a:cs typeface="+mn-cs"/>
                </a:rPr>
                <a:t>B</a:t>
              </a:r>
            </a:p>
          </p:txBody>
        </p:sp>
        <p:grpSp>
          <p:nvGrpSpPr>
            <p:cNvPr id="35" name="Group 193">
              <a:extLst>
                <a:ext uri="{FF2B5EF4-FFF2-40B4-BE49-F238E27FC236}">
                  <a16:creationId xmlns:a16="http://schemas.microsoft.com/office/drawing/2014/main" id="{2D14450D-E1C5-4AF9-A593-57526751C788}"/>
                </a:ext>
              </a:extLst>
            </p:cNvPr>
            <p:cNvGrpSpPr>
              <a:grpSpLocks/>
            </p:cNvGrpSpPr>
            <p:nvPr/>
          </p:nvGrpSpPr>
          <p:grpSpPr bwMode="auto">
            <a:xfrm>
              <a:off x="7179310" y="4033520"/>
              <a:ext cx="1009650" cy="855028"/>
              <a:chOff x="7179310" y="4033520"/>
              <a:chExt cx="1009650" cy="855028"/>
            </a:xfrm>
          </p:grpSpPr>
          <p:grpSp>
            <p:nvGrpSpPr>
              <p:cNvPr id="53" name="Group 44">
                <a:extLst>
                  <a:ext uri="{FF2B5EF4-FFF2-40B4-BE49-F238E27FC236}">
                    <a16:creationId xmlns:a16="http://schemas.microsoft.com/office/drawing/2014/main" id="{6CEAEAFF-BE9B-442C-834F-E843A5D8C9F5}"/>
                  </a:ext>
                </a:extLst>
              </p:cNvPr>
              <p:cNvGrpSpPr>
                <a:grpSpLocks/>
              </p:cNvGrpSpPr>
              <p:nvPr/>
            </p:nvGrpSpPr>
            <p:grpSpPr bwMode="auto">
              <a:xfrm>
                <a:off x="7179310" y="4033520"/>
                <a:ext cx="1009650" cy="855028"/>
                <a:chOff x="-44" y="1473"/>
                <a:chExt cx="981" cy="1105"/>
              </a:xfrm>
            </p:grpSpPr>
            <p:pic>
              <p:nvPicPr>
                <p:cNvPr id="55" name="Picture 45" descr="desktop_computer_stylized_medium">
                  <a:extLst>
                    <a:ext uri="{FF2B5EF4-FFF2-40B4-BE49-F238E27FC236}">
                      <a16:creationId xmlns:a16="http://schemas.microsoft.com/office/drawing/2014/main" id="{6F939CE3-0191-422D-ACE5-1A76962E99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6" name="Freeform 46">
                  <a:extLst>
                    <a:ext uri="{FF2B5EF4-FFF2-40B4-BE49-F238E27FC236}">
                      <a16:creationId xmlns:a16="http://schemas.microsoft.com/office/drawing/2014/main" id="{B0B7AA68-DF47-4657-848F-5B89B3E1F3FB}"/>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sp>
            <p:nvSpPr>
              <p:cNvPr id="54" name="Rectangle 43">
                <a:extLst>
                  <a:ext uri="{FF2B5EF4-FFF2-40B4-BE49-F238E27FC236}">
                    <a16:creationId xmlns:a16="http://schemas.microsoft.com/office/drawing/2014/main" id="{FAB1E228-AF49-44DE-9A07-7ACAA04A9CD7}"/>
                  </a:ext>
                </a:extLst>
              </p:cNvPr>
              <p:cNvSpPr>
                <a:spLocks noChangeArrowheads="1"/>
              </p:cNvSpPr>
              <p:nvPr/>
            </p:nvSpPr>
            <p:spPr bwMode="auto">
              <a:xfrm rot="16200000">
                <a:off x="7438232" y="4309268"/>
                <a:ext cx="127000" cy="1952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grpSp>
          <p:nvGrpSpPr>
            <p:cNvPr id="36" name="Group 194">
              <a:extLst>
                <a:ext uri="{FF2B5EF4-FFF2-40B4-BE49-F238E27FC236}">
                  <a16:creationId xmlns:a16="http://schemas.microsoft.com/office/drawing/2014/main" id="{0987518E-7A2E-4FA8-B99D-35DAA2E2302E}"/>
                </a:ext>
              </a:extLst>
            </p:cNvPr>
            <p:cNvGrpSpPr>
              <a:grpSpLocks/>
            </p:cNvGrpSpPr>
            <p:nvPr/>
          </p:nvGrpSpPr>
          <p:grpSpPr bwMode="auto">
            <a:xfrm>
              <a:off x="3757931" y="4714240"/>
              <a:ext cx="1291589" cy="426719"/>
              <a:chOff x="4011931" y="3379152"/>
              <a:chExt cx="1262062" cy="390207"/>
            </a:xfrm>
          </p:grpSpPr>
          <p:sp>
            <p:nvSpPr>
              <p:cNvPr id="42" name="Rectangle 43">
                <a:extLst>
                  <a:ext uri="{FF2B5EF4-FFF2-40B4-BE49-F238E27FC236}">
                    <a16:creationId xmlns:a16="http://schemas.microsoft.com/office/drawing/2014/main" id="{C329BD70-11D0-4D1C-90BC-8FCBE1F3ADC8}"/>
                  </a:ext>
                </a:extLst>
              </p:cNvPr>
              <p:cNvSpPr>
                <a:spLocks noChangeArrowheads="1"/>
              </p:cNvSpPr>
              <p:nvPr/>
            </p:nvSpPr>
            <p:spPr bwMode="auto">
              <a:xfrm rot="16200000">
                <a:off x="5112705" y="3476529"/>
                <a:ext cx="127747" cy="19545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43" name="Group 1185">
                <a:extLst>
                  <a:ext uri="{FF2B5EF4-FFF2-40B4-BE49-F238E27FC236}">
                    <a16:creationId xmlns:a16="http://schemas.microsoft.com/office/drawing/2014/main" id="{D5C5628C-2EC1-48A8-9C62-9F3D7A8B37F0}"/>
                  </a:ext>
                </a:extLst>
              </p:cNvPr>
              <p:cNvGrpSpPr>
                <a:grpSpLocks/>
              </p:cNvGrpSpPr>
              <p:nvPr/>
            </p:nvGrpSpPr>
            <p:grpSpPr bwMode="auto">
              <a:xfrm>
                <a:off x="4197985" y="3379152"/>
                <a:ext cx="892175" cy="390207"/>
                <a:chOff x="4650" y="1129"/>
                <a:chExt cx="246" cy="95"/>
              </a:xfrm>
            </p:grpSpPr>
            <p:sp>
              <p:nvSpPr>
                <p:cNvPr id="45" name="Oval 407">
                  <a:extLst>
                    <a:ext uri="{FF2B5EF4-FFF2-40B4-BE49-F238E27FC236}">
                      <a16:creationId xmlns:a16="http://schemas.microsoft.com/office/drawing/2014/main" id="{8332F64D-198E-44DC-B455-8F7E630ACF97}"/>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i="0" dirty="0">
                    <a:latin typeface="Times New Roman" charset="0"/>
                    <a:cs typeface="Arial" charset="0"/>
                  </a:endParaRPr>
                </a:p>
              </p:txBody>
            </p:sp>
            <p:sp>
              <p:nvSpPr>
                <p:cNvPr id="46" name="Rectangle 410">
                  <a:extLst>
                    <a:ext uri="{FF2B5EF4-FFF2-40B4-BE49-F238E27FC236}">
                      <a16:creationId xmlns:a16="http://schemas.microsoft.com/office/drawing/2014/main" id="{E89E4628-32A2-4CB2-83D5-93460587AE38}"/>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sz="2400" i="0" dirty="0">
                    <a:latin typeface="Times New Roman" charset="0"/>
                    <a:cs typeface="Arial" charset="0"/>
                  </a:endParaRPr>
                </a:p>
              </p:txBody>
            </p:sp>
            <p:sp>
              <p:nvSpPr>
                <p:cNvPr id="47" name="Oval 411">
                  <a:extLst>
                    <a:ext uri="{FF2B5EF4-FFF2-40B4-BE49-F238E27FC236}">
                      <a16:creationId xmlns:a16="http://schemas.microsoft.com/office/drawing/2014/main" id="{DBE7FD3C-C2C9-4CAA-969E-84D3956F82F5}"/>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i="0" dirty="0">
                    <a:latin typeface="Times New Roman" charset="0"/>
                    <a:cs typeface="Arial" charset="0"/>
                  </a:endParaRPr>
                </a:p>
              </p:txBody>
            </p:sp>
            <p:grpSp>
              <p:nvGrpSpPr>
                <p:cNvPr id="48" name="Group 1189">
                  <a:extLst>
                    <a:ext uri="{FF2B5EF4-FFF2-40B4-BE49-F238E27FC236}">
                      <a16:creationId xmlns:a16="http://schemas.microsoft.com/office/drawing/2014/main" id="{4EF4CCAC-E631-44DD-A7F3-4B07AEB62745}"/>
                    </a:ext>
                  </a:extLst>
                </p:cNvPr>
                <p:cNvGrpSpPr>
                  <a:grpSpLocks/>
                </p:cNvGrpSpPr>
                <p:nvPr/>
              </p:nvGrpSpPr>
              <p:grpSpPr bwMode="auto">
                <a:xfrm>
                  <a:off x="4699" y="1145"/>
                  <a:ext cx="138" cy="29"/>
                  <a:chOff x="2468" y="1332"/>
                  <a:chExt cx="310" cy="60"/>
                </a:xfrm>
              </p:grpSpPr>
              <p:sp>
                <p:nvSpPr>
                  <p:cNvPr id="51" name="Freeform 1190">
                    <a:extLst>
                      <a:ext uri="{FF2B5EF4-FFF2-40B4-BE49-F238E27FC236}">
                        <a16:creationId xmlns:a16="http://schemas.microsoft.com/office/drawing/2014/main" id="{98B1A43A-1802-4652-928C-E36F03B9E425}"/>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52" name="Freeform 1191">
                    <a:extLst>
                      <a:ext uri="{FF2B5EF4-FFF2-40B4-BE49-F238E27FC236}">
                        <a16:creationId xmlns:a16="http://schemas.microsoft.com/office/drawing/2014/main" id="{8F05A70C-C25B-43BC-A48E-FFA1923FEBAB}"/>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sp>
              <p:nvSpPr>
                <p:cNvPr id="49" name="Line 1192">
                  <a:extLst>
                    <a:ext uri="{FF2B5EF4-FFF2-40B4-BE49-F238E27FC236}">
                      <a16:creationId xmlns:a16="http://schemas.microsoft.com/office/drawing/2014/main" id="{AC539375-8A8F-4391-A08A-5AD5282A8BFA}"/>
                    </a:ext>
                  </a:extLst>
                </p:cNvPr>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50" name="Line 1193">
                  <a:extLst>
                    <a:ext uri="{FF2B5EF4-FFF2-40B4-BE49-F238E27FC236}">
                      <a16:creationId xmlns:a16="http://schemas.microsoft.com/office/drawing/2014/main" id="{82303125-810D-4EEC-B731-F93197442D7E}"/>
                    </a:ext>
                  </a:extLst>
                </p:cNvPr>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sp>
            <p:nvSpPr>
              <p:cNvPr id="44" name="Rectangle 43">
                <a:extLst>
                  <a:ext uri="{FF2B5EF4-FFF2-40B4-BE49-F238E27FC236}">
                    <a16:creationId xmlns:a16="http://schemas.microsoft.com/office/drawing/2014/main" id="{E806EBC6-AF52-48A2-8F27-13BCD3793756}"/>
                  </a:ext>
                </a:extLst>
              </p:cNvPr>
              <p:cNvSpPr>
                <a:spLocks noChangeArrowheads="1"/>
              </p:cNvSpPr>
              <p:nvPr/>
            </p:nvSpPr>
            <p:spPr bwMode="auto">
              <a:xfrm rot="16200000">
                <a:off x="4046200" y="3485965"/>
                <a:ext cx="126295" cy="19545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grpSp>
          <p:nvGrpSpPr>
            <p:cNvPr id="37" name="Group 195">
              <a:extLst>
                <a:ext uri="{FF2B5EF4-FFF2-40B4-BE49-F238E27FC236}">
                  <a16:creationId xmlns:a16="http://schemas.microsoft.com/office/drawing/2014/main" id="{E22652FE-5A3E-4E3A-BB06-E08F3DAE74F3}"/>
                </a:ext>
              </a:extLst>
            </p:cNvPr>
            <p:cNvGrpSpPr>
              <a:grpSpLocks/>
            </p:cNvGrpSpPr>
            <p:nvPr/>
          </p:nvGrpSpPr>
          <p:grpSpPr bwMode="auto">
            <a:xfrm>
              <a:off x="1483360" y="5313680"/>
              <a:ext cx="701043" cy="517588"/>
              <a:chOff x="1046480" y="3962400"/>
              <a:chExt cx="1026163" cy="761428"/>
            </a:xfrm>
          </p:grpSpPr>
          <p:sp>
            <p:nvSpPr>
              <p:cNvPr id="38" name="Rectangle 48">
                <a:extLst>
                  <a:ext uri="{FF2B5EF4-FFF2-40B4-BE49-F238E27FC236}">
                    <a16:creationId xmlns:a16="http://schemas.microsoft.com/office/drawing/2014/main" id="{A90CBD2E-9348-4401-A938-CE61EA263AA9}"/>
                  </a:ext>
                </a:extLst>
              </p:cNvPr>
              <p:cNvSpPr>
                <a:spLocks noChangeArrowheads="1"/>
              </p:cNvSpPr>
              <p:nvPr/>
            </p:nvSpPr>
            <p:spPr bwMode="auto">
              <a:xfrm rot="16200000">
                <a:off x="1893438" y="4298853"/>
                <a:ext cx="109762" cy="248638"/>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39" name="Group 49">
                <a:extLst>
                  <a:ext uri="{FF2B5EF4-FFF2-40B4-BE49-F238E27FC236}">
                    <a16:creationId xmlns:a16="http://schemas.microsoft.com/office/drawing/2014/main" id="{CCC1DFC1-844C-4EED-85BF-80B95E8CE513}"/>
                  </a:ext>
                </a:extLst>
              </p:cNvPr>
              <p:cNvGrpSpPr>
                <a:grpSpLocks/>
              </p:cNvGrpSpPr>
              <p:nvPr/>
            </p:nvGrpSpPr>
            <p:grpSpPr bwMode="auto">
              <a:xfrm>
                <a:off x="1046480" y="3962400"/>
                <a:ext cx="936071" cy="761428"/>
                <a:chOff x="-44" y="1473"/>
                <a:chExt cx="981" cy="1105"/>
              </a:xfrm>
            </p:grpSpPr>
            <p:pic>
              <p:nvPicPr>
                <p:cNvPr id="40" name="Picture 50" descr="desktop_computer_stylized_medium">
                  <a:extLst>
                    <a:ext uri="{FF2B5EF4-FFF2-40B4-BE49-F238E27FC236}">
                      <a16:creationId xmlns:a16="http://schemas.microsoft.com/office/drawing/2014/main" id="{0F2F10F6-94D1-4FF7-A2DA-AB1419DAD7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1" name="Freeform 51">
                  <a:extLst>
                    <a:ext uri="{FF2B5EF4-FFF2-40B4-BE49-F238E27FC236}">
                      <a16:creationId xmlns:a16="http://schemas.microsoft.com/office/drawing/2014/main" id="{E7DBAC5C-DA06-4A0B-A985-43A3BDADE9B3}"/>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grpSp>
      <p:grpSp>
        <p:nvGrpSpPr>
          <p:cNvPr id="69" name="Group 59">
            <a:extLst>
              <a:ext uri="{FF2B5EF4-FFF2-40B4-BE49-F238E27FC236}">
                <a16:creationId xmlns:a16="http://schemas.microsoft.com/office/drawing/2014/main" id="{B6890043-F16C-4214-92C2-22EE3D17AA2E}"/>
              </a:ext>
            </a:extLst>
          </p:cNvPr>
          <p:cNvGrpSpPr>
            <a:grpSpLocks/>
          </p:cNvGrpSpPr>
          <p:nvPr/>
        </p:nvGrpSpPr>
        <p:grpSpPr bwMode="auto">
          <a:xfrm>
            <a:off x="522288" y="2899494"/>
            <a:ext cx="989012" cy="1460500"/>
            <a:chOff x="329" y="1692"/>
            <a:chExt cx="623" cy="920"/>
          </a:xfrm>
        </p:grpSpPr>
        <p:sp>
          <p:nvSpPr>
            <p:cNvPr id="70" name="Freeform 60">
              <a:extLst>
                <a:ext uri="{FF2B5EF4-FFF2-40B4-BE49-F238E27FC236}">
                  <a16:creationId xmlns:a16="http://schemas.microsoft.com/office/drawing/2014/main" id="{B1A728D3-6FD2-4FEC-8773-F553E3393FC7}"/>
                </a:ext>
              </a:extLst>
            </p:cNvPr>
            <p:cNvSpPr>
              <a:spLocks/>
            </p:cNvSpPr>
            <p:nvPr/>
          </p:nvSpPr>
          <p:spPr bwMode="auto">
            <a:xfrm>
              <a:off x="348" y="1709"/>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4" h="903">
                  <a:moveTo>
                    <a:pt x="496" y="0"/>
                  </a:moveTo>
                  <a:lnTo>
                    <a:pt x="604" y="903"/>
                  </a:lnTo>
                  <a:lnTo>
                    <a:pt x="0" y="788"/>
                  </a:lnTo>
                  <a:lnTo>
                    <a:pt x="456" y="750"/>
                  </a:lnTo>
                  <a:lnTo>
                    <a:pt x="496" y="0"/>
                  </a:lnTo>
                  <a:close/>
                </a:path>
              </a:pathLst>
            </a:custGeom>
            <a:gradFill rotWithShape="1">
              <a:gsLst>
                <a:gs pos="0">
                  <a:schemeClr val="bg1"/>
                </a:gs>
                <a:gs pos="100000">
                  <a:srgbClr val="FF0000"/>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71" name="Rectangle 61">
              <a:extLst>
                <a:ext uri="{FF2B5EF4-FFF2-40B4-BE49-F238E27FC236}">
                  <a16:creationId xmlns:a16="http://schemas.microsoft.com/office/drawing/2014/main" id="{9450F089-41A3-490A-8770-C17FF0CCE14B}"/>
                </a:ext>
              </a:extLst>
            </p:cNvPr>
            <p:cNvSpPr>
              <a:spLocks noChangeArrowheads="1"/>
            </p:cNvSpPr>
            <p:nvPr/>
          </p:nvSpPr>
          <p:spPr bwMode="auto">
            <a:xfrm>
              <a:off x="344" y="1711"/>
              <a:ext cx="493" cy="7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2" name="Text Box 62">
              <a:extLst>
                <a:ext uri="{FF2B5EF4-FFF2-40B4-BE49-F238E27FC236}">
                  <a16:creationId xmlns:a16="http://schemas.microsoft.com/office/drawing/2014/main" id="{CEE6F9B9-E2DD-45A2-8037-C652726AF888}"/>
                </a:ext>
              </a:extLst>
            </p:cNvPr>
            <p:cNvSpPr txBox="1">
              <a:spLocks noChangeArrowheads="1"/>
            </p:cNvSpPr>
            <p:nvPr/>
          </p:nvSpPr>
          <p:spPr bwMode="auto">
            <a:xfrm>
              <a:off x="329" y="1692"/>
              <a:ext cx="504" cy="8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endParaRPr lang="en-US" sz="1600" i="0" dirty="0">
                <a:latin typeface="Arial" charset="0"/>
                <a:cs typeface="+mn-cs"/>
              </a:endParaRPr>
            </a:p>
            <a:p>
              <a:pPr algn="ctr">
                <a:defRPr/>
              </a:pPr>
              <a:endParaRPr lang="en-US" sz="1600" i="0" dirty="0">
                <a:latin typeface="Arial" charset="0"/>
                <a:cs typeface="+mn-cs"/>
              </a:endParaRPr>
            </a:p>
            <a:p>
              <a:pPr algn="ctr">
                <a:defRPr/>
              </a:pPr>
              <a:r>
                <a:rPr lang="en-US" sz="1600" i="0" dirty="0">
                  <a:latin typeface="Arial" charset="0"/>
                  <a:cs typeface="+mn-cs"/>
                </a:rPr>
                <a:t>IP</a:t>
              </a:r>
            </a:p>
            <a:p>
              <a:pPr algn="ctr">
                <a:defRPr/>
              </a:pPr>
              <a:r>
                <a:rPr lang="zh-CN" altLang="en-US" sz="1600" i="0" dirty="0">
                  <a:latin typeface="Arial" charset="0"/>
                  <a:cs typeface="+mn-cs"/>
                </a:rPr>
                <a:t>以太网</a:t>
              </a:r>
              <a:endParaRPr lang="en-US" sz="1600" i="0" dirty="0">
                <a:latin typeface="Arial" charset="0"/>
                <a:cs typeface="+mn-cs"/>
              </a:endParaRPr>
            </a:p>
            <a:p>
              <a:pPr algn="ctr">
                <a:defRPr/>
              </a:pPr>
              <a:r>
                <a:rPr lang="zh-CN" altLang="en-US" sz="1600" i="0" dirty="0">
                  <a:latin typeface="Arial" charset="0"/>
                  <a:cs typeface="+mn-cs"/>
                </a:rPr>
                <a:t>物理层</a:t>
              </a:r>
              <a:endParaRPr lang="en-US" sz="1600" i="0" dirty="0">
                <a:latin typeface="Arial" charset="0"/>
                <a:cs typeface="+mn-cs"/>
              </a:endParaRPr>
            </a:p>
          </p:txBody>
        </p:sp>
        <p:sp>
          <p:nvSpPr>
            <p:cNvPr id="73" name="Line 63">
              <a:extLst>
                <a:ext uri="{FF2B5EF4-FFF2-40B4-BE49-F238E27FC236}">
                  <a16:creationId xmlns:a16="http://schemas.microsoft.com/office/drawing/2014/main" id="{13436176-0539-4831-B625-80791A63876D}"/>
                </a:ext>
              </a:extLst>
            </p:cNvPr>
            <p:cNvSpPr>
              <a:spLocks noChangeShapeType="1"/>
            </p:cNvSpPr>
            <p:nvPr/>
          </p:nvSpPr>
          <p:spPr bwMode="auto">
            <a:xfrm>
              <a:off x="346" y="1868"/>
              <a:ext cx="489"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74" name="Line 64">
              <a:extLst>
                <a:ext uri="{FF2B5EF4-FFF2-40B4-BE49-F238E27FC236}">
                  <a16:creationId xmlns:a16="http://schemas.microsoft.com/office/drawing/2014/main" id="{A6C541E6-0E7C-4B39-87AA-F2CA34FA5D71}"/>
                </a:ext>
              </a:extLst>
            </p:cNvPr>
            <p:cNvSpPr>
              <a:spLocks noChangeShapeType="1"/>
            </p:cNvSpPr>
            <p:nvPr/>
          </p:nvSpPr>
          <p:spPr bwMode="auto">
            <a:xfrm>
              <a:off x="343" y="2027"/>
              <a:ext cx="489"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75" name="Line 65">
              <a:extLst>
                <a:ext uri="{FF2B5EF4-FFF2-40B4-BE49-F238E27FC236}">
                  <a16:creationId xmlns:a16="http://schemas.microsoft.com/office/drawing/2014/main" id="{518CA43F-55B5-48F8-A5BF-F6C173261E26}"/>
                </a:ext>
              </a:extLst>
            </p:cNvPr>
            <p:cNvSpPr>
              <a:spLocks noChangeShapeType="1"/>
            </p:cNvSpPr>
            <p:nvPr/>
          </p:nvSpPr>
          <p:spPr bwMode="auto">
            <a:xfrm>
              <a:off x="340" y="2186"/>
              <a:ext cx="489"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76" name="Line 66">
              <a:extLst>
                <a:ext uri="{FF2B5EF4-FFF2-40B4-BE49-F238E27FC236}">
                  <a16:creationId xmlns:a16="http://schemas.microsoft.com/office/drawing/2014/main" id="{6D074D8C-D928-4147-A980-C365C77E377E}"/>
                </a:ext>
              </a:extLst>
            </p:cNvPr>
            <p:cNvSpPr>
              <a:spLocks noChangeShapeType="1"/>
            </p:cNvSpPr>
            <p:nvPr/>
          </p:nvSpPr>
          <p:spPr bwMode="auto">
            <a:xfrm>
              <a:off x="337" y="2345"/>
              <a:ext cx="489"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nvGrpSpPr>
          <p:cNvPr id="77" name="Group 68">
            <a:extLst>
              <a:ext uri="{FF2B5EF4-FFF2-40B4-BE49-F238E27FC236}">
                <a16:creationId xmlns:a16="http://schemas.microsoft.com/office/drawing/2014/main" id="{68A1D02B-8DD0-4639-B7E5-678262CE87F5}"/>
              </a:ext>
            </a:extLst>
          </p:cNvPr>
          <p:cNvGrpSpPr>
            <a:grpSpLocks/>
          </p:cNvGrpSpPr>
          <p:nvPr/>
        </p:nvGrpSpPr>
        <p:grpSpPr bwMode="auto">
          <a:xfrm>
            <a:off x="2713038" y="3478932"/>
            <a:ext cx="1096962" cy="244475"/>
            <a:chOff x="1231" y="1990"/>
            <a:chExt cx="691" cy="154"/>
          </a:xfrm>
        </p:grpSpPr>
        <p:sp>
          <p:nvSpPr>
            <p:cNvPr id="78" name="Rectangle 69">
              <a:extLst>
                <a:ext uri="{FF2B5EF4-FFF2-40B4-BE49-F238E27FC236}">
                  <a16:creationId xmlns:a16="http://schemas.microsoft.com/office/drawing/2014/main" id="{5D27F76E-4C0A-438A-9EA9-40763C84B6F8}"/>
                </a:ext>
              </a:extLst>
            </p:cNvPr>
            <p:cNvSpPr>
              <a:spLocks noChangeArrowheads="1"/>
            </p:cNvSpPr>
            <p:nvPr/>
          </p:nvSpPr>
          <p:spPr bwMode="auto">
            <a:xfrm>
              <a:off x="1231" y="1991"/>
              <a:ext cx="691" cy="15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9" name="Line 70">
              <a:extLst>
                <a:ext uri="{FF2B5EF4-FFF2-40B4-BE49-F238E27FC236}">
                  <a16:creationId xmlns:a16="http://schemas.microsoft.com/office/drawing/2014/main" id="{6643F352-CC0D-4089-AA26-4D36B15F50EE}"/>
                </a:ext>
              </a:extLst>
            </p:cNvPr>
            <p:cNvSpPr>
              <a:spLocks noChangeShapeType="1"/>
            </p:cNvSpPr>
            <p:nvPr/>
          </p:nvSpPr>
          <p:spPr bwMode="auto">
            <a:xfrm>
              <a:off x="1337" y="1990"/>
              <a:ext cx="0" cy="152"/>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80" name="Line 71">
              <a:extLst>
                <a:ext uri="{FF2B5EF4-FFF2-40B4-BE49-F238E27FC236}">
                  <a16:creationId xmlns:a16="http://schemas.microsoft.com/office/drawing/2014/main" id="{563CB0A7-56F2-47DA-AFA1-312E8D286D99}"/>
                </a:ext>
              </a:extLst>
            </p:cNvPr>
            <p:cNvSpPr>
              <a:spLocks noChangeShapeType="1"/>
            </p:cNvSpPr>
            <p:nvPr/>
          </p:nvSpPr>
          <p:spPr bwMode="auto">
            <a:xfrm>
              <a:off x="1427" y="1992"/>
              <a:ext cx="0" cy="152"/>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nvGrpSpPr>
          <p:cNvPr id="81" name="Group 100">
            <a:extLst>
              <a:ext uri="{FF2B5EF4-FFF2-40B4-BE49-F238E27FC236}">
                <a16:creationId xmlns:a16="http://schemas.microsoft.com/office/drawing/2014/main" id="{87AC5688-6F3E-470A-8096-29E5B5F922BD}"/>
              </a:ext>
            </a:extLst>
          </p:cNvPr>
          <p:cNvGrpSpPr>
            <a:grpSpLocks/>
          </p:cNvGrpSpPr>
          <p:nvPr/>
        </p:nvGrpSpPr>
        <p:grpSpPr bwMode="auto">
          <a:xfrm>
            <a:off x="3952877" y="2980457"/>
            <a:ext cx="950913" cy="2038350"/>
            <a:chOff x="2823" y="1545"/>
            <a:chExt cx="599" cy="1284"/>
          </a:xfrm>
        </p:grpSpPr>
        <p:sp>
          <p:nvSpPr>
            <p:cNvPr id="82" name="Freeform 93">
              <a:extLst>
                <a:ext uri="{FF2B5EF4-FFF2-40B4-BE49-F238E27FC236}">
                  <a16:creationId xmlns:a16="http://schemas.microsoft.com/office/drawing/2014/main" id="{BC0988FA-AE1E-490A-9293-BE879B39CA00}"/>
                </a:ext>
              </a:extLst>
            </p:cNvPr>
            <p:cNvSpPr>
              <a:spLocks/>
            </p:cNvSpPr>
            <p:nvPr/>
          </p:nvSpPr>
          <p:spPr bwMode="auto">
            <a:xfrm>
              <a:off x="2823" y="2265"/>
              <a:ext cx="564" cy="564"/>
            </a:xfrm>
            <a:custGeom>
              <a:avLst/>
              <a:gdLst>
                <a:gd name="T0" fmla="*/ 564 w 564"/>
                <a:gd name="T1" fmla="*/ 0 h 564"/>
                <a:gd name="T2" fmla="*/ 287 w 564"/>
                <a:gd name="T3" fmla="*/ 564 h 564"/>
                <a:gd name="T4" fmla="*/ 0 w 564"/>
                <a:gd name="T5" fmla="*/ 0 h 564"/>
                <a:gd name="T6" fmla="*/ 564 w 564"/>
                <a:gd name="T7" fmla="*/ 0 h 5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4" h="564">
                  <a:moveTo>
                    <a:pt x="564" y="0"/>
                  </a:moveTo>
                  <a:lnTo>
                    <a:pt x="287" y="564"/>
                  </a:lnTo>
                  <a:lnTo>
                    <a:pt x="0" y="0"/>
                  </a:lnTo>
                  <a:lnTo>
                    <a:pt x="564" y="0"/>
                  </a:lnTo>
                  <a:close/>
                </a:path>
              </a:pathLst>
            </a:custGeom>
            <a:gradFill rotWithShape="1">
              <a:gsLst>
                <a:gs pos="0">
                  <a:schemeClr val="bg1"/>
                </a:gs>
                <a:gs pos="100000">
                  <a:srgbClr val="FF0000"/>
                </a:gs>
              </a:gsLst>
              <a:lin ang="54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83" name="Rectangle 94">
              <a:extLst>
                <a:ext uri="{FF2B5EF4-FFF2-40B4-BE49-F238E27FC236}">
                  <a16:creationId xmlns:a16="http://schemas.microsoft.com/office/drawing/2014/main" id="{A198F638-EAF5-45CA-98F0-5548A3BC7846}"/>
                </a:ext>
              </a:extLst>
            </p:cNvPr>
            <p:cNvSpPr>
              <a:spLocks noChangeArrowheads="1"/>
            </p:cNvSpPr>
            <p:nvPr/>
          </p:nvSpPr>
          <p:spPr bwMode="auto">
            <a:xfrm>
              <a:off x="2872" y="1877"/>
              <a:ext cx="493" cy="47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4" name="Text Box 95">
              <a:extLst>
                <a:ext uri="{FF2B5EF4-FFF2-40B4-BE49-F238E27FC236}">
                  <a16:creationId xmlns:a16="http://schemas.microsoft.com/office/drawing/2014/main" id="{676929F3-1BDD-46B2-8904-B12C401BDA6D}"/>
                </a:ext>
              </a:extLst>
            </p:cNvPr>
            <p:cNvSpPr txBox="1">
              <a:spLocks noChangeArrowheads="1"/>
            </p:cNvSpPr>
            <p:nvPr/>
          </p:nvSpPr>
          <p:spPr bwMode="auto">
            <a:xfrm>
              <a:off x="2887" y="1545"/>
              <a:ext cx="535" cy="8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endParaRPr lang="en-US" sz="1600" i="0" dirty="0">
                <a:latin typeface="Arial" charset="0"/>
                <a:cs typeface="+mn-cs"/>
              </a:endParaRPr>
            </a:p>
            <a:p>
              <a:pPr algn="ctr">
                <a:defRPr/>
              </a:pPr>
              <a:endParaRPr lang="en-US" sz="1600" i="0" dirty="0">
                <a:latin typeface="Arial" charset="0"/>
                <a:cs typeface="+mn-cs"/>
              </a:endParaRPr>
            </a:p>
            <a:p>
              <a:pPr algn="ctr">
                <a:defRPr/>
              </a:pPr>
              <a:r>
                <a:rPr lang="en-US" sz="1600" i="0" dirty="0">
                  <a:latin typeface="Arial" charset="0"/>
                  <a:cs typeface="+mn-cs"/>
                </a:rPr>
                <a:t>IP</a:t>
              </a:r>
            </a:p>
            <a:p>
              <a:pPr algn="ctr">
                <a:defRPr/>
              </a:pPr>
              <a:r>
                <a:rPr lang="zh-CN" altLang="en-US" sz="1600" i="0" dirty="0">
                  <a:latin typeface="Arial" charset="0"/>
                  <a:cs typeface="+mn-cs"/>
                </a:rPr>
                <a:t>以太网物理层</a:t>
              </a:r>
              <a:endParaRPr lang="en-US" sz="1600" i="0" dirty="0">
                <a:latin typeface="Arial" charset="0"/>
                <a:cs typeface="+mn-cs"/>
              </a:endParaRPr>
            </a:p>
          </p:txBody>
        </p:sp>
        <p:sp>
          <p:nvSpPr>
            <p:cNvPr id="85" name="Line 98">
              <a:extLst>
                <a:ext uri="{FF2B5EF4-FFF2-40B4-BE49-F238E27FC236}">
                  <a16:creationId xmlns:a16="http://schemas.microsoft.com/office/drawing/2014/main" id="{5350BAA9-DF94-4642-A7E2-2AB3781D505B}"/>
                </a:ext>
              </a:extLst>
            </p:cNvPr>
            <p:cNvSpPr>
              <a:spLocks noChangeShapeType="1"/>
            </p:cNvSpPr>
            <p:nvPr/>
          </p:nvSpPr>
          <p:spPr bwMode="auto">
            <a:xfrm>
              <a:off x="2868" y="2039"/>
              <a:ext cx="489"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86" name="Line 99">
              <a:extLst>
                <a:ext uri="{FF2B5EF4-FFF2-40B4-BE49-F238E27FC236}">
                  <a16:creationId xmlns:a16="http://schemas.microsoft.com/office/drawing/2014/main" id="{24E3DA52-FBC6-4D32-A32F-9F0AD9512CD4}"/>
                </a:ext>
              </a:extLst>
            </p:cNvPr>
            <p:cNvSpPr>
              <a:spLocks noChangeShapeType="1"/>
            </p:cNvSpPr>
            <p:nvPr/>
          </p:nvSpPr>
          <p:spPr bwMode="auto">
            <a:xfrm>
              <a:off x="2865" y="2198"/>
              <a:ext cx="489"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nvGrpSpPr>
          <p:cNvPr id="87" name="Group 131">
            <a:extLst>
              <a:ext uri="{FF2B5EF4-FFF2-40B4-BE49-F238E27FC236}">
                <a16:creationId xmlns:a16="http://schemas.microsoft.com/office/drawing/2014/main" id="{BADBD3F1-49B3-492B-AD7F-9F21A2A113FD}"/>
              </a:ext>
            </a:extLst>
          </p:cNvPr>
          <p:cNvGrpSpPr>
            <a:grpSpLocks/>
          </p:cNvGrpSpPr>
          <p:nvPr/>
        </p:nvGrpSpPr>
        <p:grpSpPr bwMode="auto">
          <a:xfrm>
            <a:off x="1477963" y="2458169"/>
            <a:ext cx="2443162" cy="1519238"/>
            <a:chOff x="931" y="1414"/>
            <a:chExt cx="1539" cy="957"/>
          </a:xfrm>
        </p:grpSpPr>
        <p:sp>
          <p:nvSpPr>
            <p:cNvPr id="88" name="Text Box 79">
              <a:extLst>
                <a:ext uri="{FF2B5EF4-FFF2-40B4-BE49-F238E27FC236}">
                  <a16:creationId xmlns:a16="http://schemas.microsoft.com/office/drawing/2014/main" id="{F3A343D2-46A4-4CAA-89E3-322EDFCFDA19}"/>
                </a:ext>
              </a:extLst>
            </p:cNvPr>
            <p:cNvSpPr txBox="1">
              <a:spLocks noChangeArrowheads="1"/>
            </p:cNvSpPr>
            <p:nvPr/>
          </p:nvSpPr>
          <p:spPr bwMode="auto">
            <a:xfrm>
              <a:off x="931" y="1414"/>
              <a:ext cx="1539"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MAC src: 74-29-9C-E8-FF-55</a:t>
              </a:r>
            </a:p>
            <a:p>
              <a:pPr>
                <a:defRPr/>
              </a:pPr>
              <a:r>
                <a:rPr lang="en-US" sz="1200" i="0" dirty="0">
                  <a:latin typeface="Arial" charset="0"/>
                  <a:cs typeface="+mn-cs"/>
                </a:rPr>
                <a:t>   MAC dest: E6-E9-00-17-BB-4B</a:t>
              </a:r>
            </a:p>
          </p:txBody>
        </p:sp>
        <p:grpSp>
          <p:nvGrpSpPr>
            <p:cNvPr id="89" name="Group 80">
              <a:extLst>
                <a:ext uri="{FF2B5EF4-FFF2-40B4-BE49-F238E27FC236}">
                  <a16:creationId xmlns:a16="http://schemas.microsoft.com/office/drawing/2014/main" id="{9729D3E1-0EA6-42C0-BD0D-8F52AB806193}"/>
                </a:ext>
              </a:extLst>
            </p:cNvPr>
            <p:cNvGrpSpPr>
              <a:grpSpLocks/>
            </p:cNvGrpSpPr>
            <p:nvPr/>
          </p:nvGrpSpPr>
          <p:grpSpPr bwMode="auto">
            <a:xfrm>
              <a:off x="981" y="2182"/>
              <a:ext cx="1049" cy="189"/>
              <a:chOff x="2829" y="2040"/>
              <a:chExt cx="1049" cy="189"/>
            </a:xfrm>
          </p:grpSpPr>
          <p:sp>
            <p:nvSpPr>
              <p:cNvPr id="95" name="Rectangle 81">
                <a:extLst>
                  <a:ext uri="{FF2B5EF4-FFF2-40B4-BE49-F238E27FC236}">
                    <a16:creationId xmlns:a16="http://schemas.microsoft.com/office/drawing/2014/main" id="{9D894899-32A2-4D63-8C10-EBEBC9537C36}"/>
                  </a:ext>
                </a:extLst>
              </p:cNvPr>
              <p:cNvSpPr>
                <a:spLocks noChangeArrowheads="1"/>
              </p:cNvSpPr>
              <p:nvPr/>
            </p:nvSpPr>
            <p:spPr bwMode="auto">
              <a:xfrm>
                <a:off x="2829" y="2042"/>
                <a:ext cx="1049" cy="185"/>
              </a:xfrm>
              <a:prstGeom prst="rect">
                <a:avLst/>
              </a:prstGeom>
              <a:solidFill>
                <a:srgbClr val="0000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96" name="Rectangle 82">
                <a:extLst>
                  <a:ext uri="{FF2B5EF4-FFF2-40B4-BE49-F238E27FC236}">
                    <a16:creationId xmlns:a16="http://schemas.microsoft.com/office/drawing/2014/main" id="{F6BA9BEE-831C-44F2-9D21-82727CF3C26D}"/>
                  </a:ext>
                </a:extLst>
              </p:cNvPr>
              <p:cNvSpPr>
                <a:spLocks noChangeArrowheads="1"/>
              </p:cNvSpPr>
              <p:nvPr/>
            </p:nvSpPr>
            <p:spPr bwMode="auto">
              <a:xfrm>
                <a:off x="3078" y="2060"/>
                <a:ext cx="691" cy="15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97" name="Line 83">
                <a:extLst>
                  <a:ext uri="{FF2B5EF4-FFF2-40B4-BE49-F238E27FC236}">
                    <a16:creationId xmlns:a16="http://schemas.microsoft.com/office/drawing/2014/main" id="{F9CE5056-AAF2-4A73-A5FC-4AE1EA30B7AA}"/>
                  </a:ext>
                </a:extLst>
              </p:cNvPr>
              <p:cNvSpPr>
                <a:spLocks noChangeShapeType="1"/>
              </p:cNvSpPr>
              <p:nvPr/>
            </p:nvSpPr>
            <p:spPr bwMode="auto">
              <a:xfrm>
                <a:off x="3180" y="2063"/>
                <a:ext cx="0" cy="152"/>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98" name="Line 84">
                <a:extLst>
                  <a:ext uri="{FF2B5EF4-FFF2-40B4-BE49-F238E27FC236}">
                    <a16:creationId xmlns:a16="http://schemas.microsoft.com/office/drawing/2014/main" id="{BAEC7340-17C8-486C-BA90-5058E88840CA}"/>
                  </a:ext>
                </a:extLst>
              </p:cNvPr>
              <p:cNvSpPr>
                <a:spLocks noChangeShapeType="1"/>
              </p:cNvSpPr>
              <p:nvPr/>
            </p:nvSpPr>
            <p:spPr bwMode="auto">
              <a:xfrm>
                <a:off x="3276" y="2063"/>
                <a:ext cx="0" cy="152"/>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99" name="Line 85">
                <a:extLst>
                  <a:ext uri="{FF2B5EF4-FFF2-40B4-BE49-F238E27FC236}">
                    <a16:creationId xmlns:a16="http://schemas.microsoft.com/office/drawing/2014/main" id="{DBC5890D-4BF4-4A34-B9D9-463FB41BF7CA}"/>
                  </a:ext>
                </a:extLst>
              </p:cNvPr>
              <p:cNvSpPr>
                <a:spLocks noChangeShapeType="1"/>
              </p:cNvSpPr>
              <p:nvPr/>
            </p:nvSpPr>
            <p:spPr bwMode="auto">
              <a:xfrm>
                <a:off x="2910" y="2040"/>
                <a:ext cx="0" cy="189"/>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00" name="Line 86">
                <a:extLst>
                  <a:ext uri="{FF2B5EF4-FFF2-40B4-BE49-F238E27FC236}">
                    <a16:creationId xmlns:a16="http://schemas.microsoft.com/office/drawing/2014/main" id="{E7D9450B-AED7-427F-8B91-56A4A7CF9C5B}"/>
                  </a:ext>
                </a:extLst>
              </p:cNvPr>
              <p:cNvSpPr>
                <a:spLocks noChangeShapeType="1"/>
              </p:cNvSpPr>
              <p:nvPr/>
            </p:nvSpPr>
            <p:spPr bwMode="auto">
              <a:xfrm>
                <a:off x="3006" y="2040"/>
                <a:ext cx="0" cy="189"/>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90" name="Line 87">
              <a:extLst>
                <a:ext uri="{FF2B5EF4-FFF2-40B4-BE49-F238E27FC236}">
                  <a16:creationId xmlns:a16="http://schemas.microsoft.com/office/drawing/2014/main" id="{D96C2139-1348-4E16-84E8-A21B38E5B4DA}"/>
                </a:ext>
              </a:extLst>
            </p:cNvPr>
            <p:cNvSpPr>
              <a:spLocks noChangeShapeType="1"/>
            </p:cNvSpPr>
            <p:nvPr/>
          </p:nvSpPr>
          <p:spPr bwMode="auto">
            <a:xfrm flipV="1">
              <a:off x="1018" y="1576"/>
              <a:ext cx="2" cy="70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91" name="Line 88">
              <a:extLst>
                <a:ext uri="{FF2B5EF4-FFF2-40B4-BE49-F238E27FC236}">
                  <a16:creationId xmlns:a16="http://schemas.microsoft.com/office/drawing/2014/main" id="{36515667-69B5-45F2-B1FC-8A03993C2113}"/>
                </a:ext>
              </a:extLst>
            </p:cNvPr>
            <p:cNvSpPr>
              <a:spLocks noChangeShapeType="1"/>
            </p:cNvSpPr>
            <p:nvPr/>
          </p:nvSpPr>
          <p:spPr bwMode="auto">
            <a:xfrm flipV="1">
              <a:off x="1106" y="1680"/>
              <a:ext cx="0" cy="59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92" name="Line 89">
              <a:extLst>
                <a:ext uri="{FF2B5EF4-FFF2-40B4-BE49-F238E27FC236}">
                  <a16:creationId xmlns:a16="http://schemas.microsoft.com/office/drawing/2014/main" id="{5C853753-FDE1-46B5-A548-A84ADA471048}"/>
                </a:ext>
              </a:extLst>
            </p:cNvPr>
            <p:cNvSpPr>
              <a:spLocks noChangeShapeType="1"/>
            </p:cNvSpPr>
            <p:nvPr/>
          </p:nvSpPr>
          <p:spPr bwMode="auto">
            <a:xfrm flipH="1" flipV="1">
              <a:off x="1276" y="1812"/>
              <a:ext cx="2" cy="47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93" name="Line 90">
              <a:extLst>
                <a:ext uri="{FF2B5EF4-FFF2-40B4-BE49-F238E27FC236}">
                  <a16:creationId xmlns:a16="http://schemas.microsoft.com/office/drawing/2014/main" id="{8D3C76E1-3E89-4F86-8292-7CB316B5ACEB}"/>
                </a:ext>
              </a:extLst>
            </p:cNvPr>
            <p:cNvSpPr>
              <a:spLocks noChangeShapeType="1"/>
            </p:cNvSpPr>
            <p:nvPr/>
          </p:nvSpPr>
          <p:spPr bwMode="auto">
            <a:xfrm>
              <a:off x="1368" y="1924"/>
              <a:ext cx="2" cy="35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94" name="Text Box 130">
              <a:extLst>
                <a:ext uri="{FF2B5EF4-FFF2-40B4-BE49-F238E27FC236}">
                  <a16:creationId xmlns:a16="http://schemas.microsoft.com/office/drawing/2014/main" id="{3C1369E0-BD77-48C7-825C-0165BE4D98A5}"/>
                </a:ext>
              </a:extLst>
            </p:cNvPr>
            <p:cNvSpPr txBox="1">
              <a:spLocks noChangeArrowheads="1"/>
            </p:cNvSpPr>
            <p:nvPr/>
          </p:nvSpPr>
          <p:spPr bwMode="auto">
            <a:xfrm>
              <a:off x="1193" y="1665"/>
              <a:ext cx="1267"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IP src: 111.111.111.111</a:t>
              </a:r>
            </a:p>
            <a:p>
              <a:pPr>
                <a:defRPr/>
              </a:pPr>
              <a:r>
                <a:rPr lang="en-US" sz="1200" i="0" dirty="0">
                  <a:latin typeface="Arial" charset="0"/>
                  <a:cs typeface="+mn-cs"/>
                </a:rPr>
                <a:t>   IP dest: 222.222.222.222</a:t>
              </a:r>
            </a:p>
          </p:txBody>
        </p:sp>
      </p:grpSp>
      <p:grpSp>
        <p:nvGrpSpPr>
          <p:cNvPr id="101" name="Group 146">
            <a:extLst>
              <a:ext uri="{FF2B5EF4-FFF2-40B4-BE49-F238E27FC236}">
                <a16:creationId xmlns:a16="http://schemas.microsoft.com/office/drawing/2014/main" id="{C5431001-7B4A-4509-91E3-BEED192E9B4D}"/>
              </a:ext>
            </a:extLst>
          </p:cNvPr>
          <p:cNvGrpSpPr>
            <a:grpSpLocks/>
          </p:cNvGrpSpPr>
          <p:nvPr/>
        </p:nvGrpSpPr>
        <p:grpSpPr bwMode="auto">
          <a:xfrm>
            <a:off x="2667000" y="2648669"/>
            <a:ext cx="2011363" cy="979488"/>
            <a:chOff x="4493" y="1480"/>
            <a:chExt cx="1267" cy="617"/>
          </a:xfrm>
        </p:grpSpPr>
        <p:sp>
          <p:nvSpPr>
            <p:cNvPr id="102" name="Line 143">
              <a:extLst>
                <a:ext uri="{FF2B5EF4-FFF2-40B4-BE49-F238E27FC236}">
                  <a16:creationId xmlns:a16="http://schemas.microsoft.com/office/drawing/2014/main" id="{FDDD13C4-0774-46AD-BFCD-F125A7BBD671}"/>
                </a:ext>
              </a:extLst>
            </p:cNvPr>
            <p:cNvSpPr>
              <a:spLocks noChangeShapeType="1"/>
            </p:cNvSpPr>
            <p:nvPr/>
          </p:nvSpPr>
          <p:spPr bwMode="auto">
            <a:xfrm flipH="1" flipV="1">
              <a:off x="4576" y="1627"/>
              <a:ext cx="2" cy="47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03" name="Line 144">
              <a:extLst>
                <a:ext uri="{FF2B5EF4-FFF2-40B4-BE49-F238E27FC236}">
                  <a16:creationId xmlns:a16="http://schemas.microsoft.com/office/drawing/2014/main" id="{9BE4524C-BE50-44E9-89C2-5DB9302FACFC}"/>
                </a:ext>
              </a:extLst>
            </p:cNvPr>
            <p:cNvSpPr>
              <a:spLocks noChangeShapeType="1"/>
            </p:cNvSpPr>
            <p:nvPr/>
          </p:nvSpPr>
          <p:spPr bwMode="auto">
            <a:xfrm>
              <a:off x="4668" y="1739"/>
              <a:ext cx="2" cy="35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04" name="Text Box 145">
              <a:extLst>
                <a:ext uri="{FF2B5EF4-FFF2-40B4-BE49-F238E27FC236}">
                  <a16:creationId xmlns:a16="http://schemas.microsoft.com/office/drawing/2014/main" id="{4C1F8D9E-A0B1-4A5A-8689-89D9448AC13F}"/>
                </a:ext>
              </a:extLst>
            </p:cNvPr>
            <p:cNvSpPr txBox="1">
              <a:spLocks noChangeArrowheads="1"/>
            </p:cNvSpPr>
            <p:nvPr/>
          </p:nvSpPr>
          <p:spPr bwMode="auto">
            <a:xfrm>
              <a:off x="4493" y="1480"/>
              <a:ext cx="1267"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IP src: 111.111.111.111</a:t>
              </a:r>
            </a:p>
            <a:p>
              <a:pPr>
                <a:defRPr/>
              </a:pPr>
              <a:r>
                <a:rPr lang="en-US" sz="1200" i="0" dirty="0">
                  <a:latin typeface="Arial" charset="0"/>
                  <a:cs typeface="+mn-cs"/>
                </a:rPr>
                <a:t>   IP dest: 222.222.222.222</a:t>
              </a:r>
            </a:p>
          </p:txBody>
        </p:sp>
      </p:grpSp>
      <p:sp>
        <p:nvSpPr>
          <p:cNvPr id="105" name="Rectangle 76">
            <a:extLst>
              <a:ext uri="{FF2B5EF4-FFF2-40B4-BE49-F238E27FC236}">
                <a16:creationId xmlns:a16="http://schemas.microsoft.com/office/drawing/2014/main" id="{C7FFC4D4-C59F-4C41-B3E8-A0FD709079AC}"/>
              </a:ext>
            </a:extLst>
          </p:cNvPr>
          <p:cNvSpPr>
            <a:spLocks noChangeArrowheads="1"/>
          </p:cNvSpPr>
          <p:nvPr/>
        </p:nvSpPr>
        <p:spPr bwMode="auto">
          <a:xfrm>
            <a:off x="706438" y="1700808"/>
            <a:ext cx="7772400" cy="479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31775" indent="-231775">
              <a:lnSpc>
                <a:spcPct val="85000"/>
              </a:lnSpc>
              <a:spcBef>
                <a:spcPct val="20000"/>
              </a:spcBef>
              <a:buClr>
                <a:srgbClr val="000099"/>
              </a:buClr>
              <a:buSzPct val="100000"/>
              <a:buFont typeface="Wingdings" charset="2"/>
              <a:buChar char="§"/>
              <a:defRPr/>
            </a:pPr>
            <a:r>
              <a:rPr lang="zh-CN" altLang="en-US" sz="2000" i="0" dirty="0">
                <a:latin typeface="Gill Sans MT" charset="0"/>
                <a:cs typeface="+mn-cs"/>
              </a:rPr>
              <a:t>帧从</a:t>
            </a:r>
            <a:r>
              <a:rPr lang="en-US" altLang="zh-CN" sz="2000" dirty="0">
                <a:latin typeface="Gill Sans MT" charset="0"/>
              </a:rPr>
              <a:t>A</a:t>
            </a:r>
            <a:r>
              <a:rPr lang="zh-CN" altLang="en-US" sz="2000" dirty="0">
                <a:latin typeface="Gill Sans MT" charset="0"/>
              </a:rPr>
              <a:t>传输到</a:t>
            </a:r>
            <a:r>
              <a:rPr lang="en-US" sz="2000" i="0" dirty="0">
                <a:latin typeface="Gill Sans MT" charset="0"/>
                <a:cs typeface="+mn-cs"/>
              </a:rPr>
              <a:t>R</a:t>
            </a:r>
          </a:p>
        </p:txBody>
      </p:sp>
      <p:sp>
        <p:nvSpPr>
          <p:cNvPr id="106" name="Rectangle 101">
            <a:extLst>
              <a:ext uri="{FF2B5EF4-FFF2-40B4-BE49-F238E27FC236}">
                <a16:creationId xmlns:a16="http://schemas.microsoft.com/office/drawing/2014/main" id="{88D9C281-C365-4CA4-88D5-7F49F3AFFE71}"/>
              </a:ext>
            </a:extLst>
          </p:cNvPr>
          <p:cNvSpPr>
            <a:spLocks noChangeArrowheads="1"/>
          </p:cNvSpPr>
          <p:nvPr/>
        </p:nvSpPr>
        <p:spPr bwMode="auto">
          <a:xfrm>
            <a:off x="709613" y="2056408"/>
            <a:ext cx="7772400" cy="479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31775" indent="-231775">
              <a:lnSpc>
                <a:spcPct val="85000"/>
              </a:lnSpc>
              <a:spcBef>
                <a:spcPct val="20000"/>
              </a:spcBef>
              <a:buClr>
                <a:srgbClr val="000099"/>
              </a:buClr>
              <a:buSzPct val="100000"/>
              <a:buFont typeface="Wingdings" charset="2"/>
              <a:buChar char="§"/>
              <a:defRPr/>
            </a:pPr>
            <a:r>
              <a:rPr lang="en-US" sz="2000" i="0" dirty="0">
                <a:latin typeface="Gill Sans MT" charset="0"/>
                <a:cs typeface="+mn-cs"/>
              </a:rPr>
              <a:t>R</a:t>
            </a:r>
            <a:r>
              <a:rPr lang="zh-CN" altLang="en-US" sz="2000" i="0" dirty="0">
                <a:latin typeface="Gill Sans MT" charset="0"/>
                <a:cs typeface="+mn-cs"/>
              </a:rPr>
              <a:t>收到帧</a:t>
            </a:r>
            <a:r>
              <a:rPr lang="zh-CN" altLang="en-US" sz="2000" dirty="0">
                <a:latin typeface="Gill Sans MT" charset="0"/>
              </a:rPr>
              <a:t>，抽取报文，交给</a:t>
            </a:r>
            <a:r>
              <a:rPr lang="en-US" altLang="zh-CN" sz="2000" dirty="0">
                <a:latin typeface="Gill Sans MT" charset="0"/>
              </a:rPr>
              <a:t>IP</a:t>
            </a:r>
            <a:r>
              <a:rPr lang="zh-CN" altLang="en-US" sz="2000" dirty="0">
                <a:latin typeface="Gill Sans MT" charset="0"/>
              </a:rPr>
              <a:t>层</a:t>
            </a:r>
            <a:endParaRPr lang="en-US" sz="2000" i="0" dirty="0">
              <a:latin typeface="Gill Sans MT" charset="0"/>
              <a:cs typeface="+mn-cs"/>
            </a:endParaRPr>
          </a:p>
        </p:txBody>
      </p:sp>
    </p:spTree>
    <p:extLst>
      <p:ext uri="{BB962C8B-B14F-4D97-AF65-F5344CB8AC3E}">
        <p14:creationId xmlns:p14="http://schemas.microsoft.com/office/powerpoint/2010/main" val="37557720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down)">
                                      <p:cBhvr>
                                        <p:cTn id="7" dur="10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nodeType="clickEffect">
                                  <p:stCondLst>
                                    <p:cond delay="0"/>
                                  </p:stCondLst>
                                  <p:childTnLst>
                                    <p:animMotion origin="layout" path="M -8.33333E-7 -2.96296E-6 L -8.33333E-7 0.13334 L 0.04045 0.16297 L 0.08629 0.16297 L 0.08524 0.01482 " pathEditMode="relative" rAng="0" ptsTypes="AAAAA">
                                      <p:cBhvr>
                                        <p:cTn id="11" dur="2000" fill="hold"/>
                                        <p:tgtEl>
                                          <p:spTgt spid="87"/>
                                        </p:tgtEl>
                                        <p:attrNameLst>
                                          <p:attrName>ppt_x</p:attrName>
                                          <p:attrName>ppt_y</p:attrName>
                                        </p:attrNameLst>
                                      </p:cBhvr>
                                      <p:rCtr x="4306" y="8148"/>
                                    </p:animMotion>
                                  </p:childTnLst>
                                </p:cTn>
                              </p:par>
                            </p:childTnLst>
                          </p:cTn>
                        </p:par>
                      </p:childTnLst>
                    </p:cTn>
                  </p:par>
                  <p:par>
                    <p:cTn id="12" fill="hold">
                      <p:stCondLst>
                        <p:cond delay="indefinite"/>
                      </p:stCondLst>
                      <p:childTnLst>
                        <p:par>
                          <p:cTn id="13" fill="hold">
                            <p:stCondLst>
                              <p:cond delay="0"/>
                            </p:stCondLst>
                            <p:childTnLst>
                              <p:par>
                                <p:cTn id="14" presetID="9" presetClass="exit" presetSubtype="0" fill="hold" nodeType="clickEffect">
                                  <p:stCondLst>
                                    <p:cond delay="0"/>
                                  </p:stCondLst>
                                  <p:childTnLst>
                                    <p:animEffect transition="out" filter="dissolve">
                                      <p:cBhvr>
                                        <p:cTn id="15" dur="500"/>
                                        <p:tgtEl>
                                          <p:spTgt spid="69"/>
                                        </p:tgtEl>
                                      </p:cBhvr>
                                    </p:animEffect>
                                    <p:set>
                                      <p:cBhvr>
                                        <p:cTn id="16" dur="1" fill="hold">
                                          <p:stCondLst>
                                            <p:cond delay="499"/>
                                          </p:stCondLst>
                                        </p:cTn>
                                        <p:tgtEl>
                                          <p:spTgt spid="69"/>
                                        </p:tgtEl>
                                        <p:attrNameLst>
                                          <p:attrName>style.visibility</p:attrName>
                                        </p:attrNameLst>
                                      </p:cBhvr>
                                      <p:to>
                                        <p:strVal val="hidden"/>
                                      </p:to>
                                    </p:se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77"/>
                                        </p:tgtEl>
                                        <p:attrNameLst>
                                          <p:attrName>style.visibility</p:attrName>
                                        </p:attrNameLst>
                                      </p:cBhvr>
                                      <p:to>
                                        <p:strVal val="visible"/>
                                      </p:to>
                                    </p:set>
                                    <p:animEffect transition="in" filter="dissolve">
                                      <p:cBhvr>
                                        <p:cTn id="20" dur="500"/>
                                        <p:tgtEl>
                                          <p:spTgt spid="77"/>
                                        </p:tgtEl>
                                      </p:cBhvr>
                                    </p:animEffect>
                                  </p:childTnLst>
                                </p:cTn>
                              </p:par>
                              <p:par>
                                <p:cTn id="21" presetID="9" presetClass="exit" presetSubtype="0" fill="hold" nodeType="withEffect">
                                  <p:stCondLst>
                                    <p:cond delay="0"/>
                                  </p:stCondLst>
                                  <p:childTnLst>
                                    <p:animEffect transition="out" filter="dissolve">
                                      <p:cBhvr>
                                        <p:cTn id="22" dur="500"/>
                                        <p:tgtEl>
                                          <p:spTgt spid="87"/>
                                        </p:tgtEl>
                                      </p:cBhvr>
                                    </p:animEffect>
                                    <p:set>
                                      <p:cBhvr>
                                        <p:cTn id="23" dur="1" fill="hold">
                                          <p:stCondLst>
                                            <p:cond delay="499"/>
                                          </p:stCondLst>
                                        </p:cTn>
                                        <p:tgtEl>
                                          <p:spTgt spid="87"/>
                                        </p:tgtEl>
                                        <p:attrNameLst>
                                          <p:attrName>style.visibility</p:attrName>
                                        </p:attrNameLst>
                                      </p:cBhvr>
                                      <p:to>
                                        <p:strVal val="hidden"/>
                                      </p:to>
                                    </p:set>
                                  </p:childTnLst>
                                </p:cTn>
                              </p:par>
                              <p:par>
                                <p:cTn id="24" presetID="9" presetClass="entr" presetSubtype="0" fill="hold" nodeType="withEffect">
                                  <p:stCondLst>
                                    <p:cond delay="0"/>
                                  </p:stCondLst>
                                  <p:childTnLst>
                                    <p:set>
                                      <p:cBhvr>
                                        <p:cTn id="25" dur="1" fill="hold">
                                          <p:stCondLst>
                                            <p:cond delay="0"/>
                                          </p:stCondLst>
                                        </p:cTn>
                                        <p:tgtEl>
                                          <p:spTgt spid="101"/>
                                        </p:tgtEl>
                                        <p:attrNameLst>
                                          <p:attrName>style.visibility</p:attrName>
                                        </p:attrNameLst>
                                      </p:cBhvr>
                                      <p:to>
                                        <p:strVal val="visible"/>
                                      </p:to>
                                    </p:set>
                                    <p:animEffect transition="in" filter="dissolve">
                                      <p:cBhvr>
                                        <p:cTn id="26" dur="500"/>
                                        <p:tgtEl>
                                          <p:spTgt spid="101"/>
                                        </p:tgtEl>
                                      </p:cBhvr>
                                    </p:animEffec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B784B5-3AB1-4EA2-9F1E-FFA70EC5E397}"/>
              </a:ext>
            </a:extLst>
          </p:cNvPr>
          <p:cNvSpPr>
            <a:spLocks noGrp="1"/>
          </p:cNvSpPr>
          <p:nvPr>
            <p:ph type="title"/>
          </p:nvPr>
        </p:nvSpPr>
        <p:spPr/>
        <p:txBody>
          <a:bodyPr/>
          <a:lstStyle/>
          <a:p>
            <a:r>
              <a:rPr lang="zh-CN" altLang="en-US" dirty="0"/>
              <a:t>路由到另一个</a:t>
            </a:r>
            <a:r>
              <a:rPr lang="en-US" altLang="zh-CN" dirty="0"/>
              <a:t>LAN</a:t>
            </a:r>
            <a:endParaRPr lang="zh-CN" altLang="en-US" dirty="0"/>
          </a:p>
        </p:txBody>
      </p:sp>
      <p:sp>
        <p:nvSpPr>
          <p:cNvPr id="4" name="灯片编号占位符 3">
            <a:extLst>
              <a:ext uri="{FF2B5EF4-FFF2-40B4-BE49-F238E27FC236}">
                <a16:creationId xmlns:a16="http://schemas.microsoft.com/office/drawing/2014/main" id="{4533D119-5768-4A18-95BD-E607791A5D4D}"/>
              </a:ext>
            </a:extLst>
          </p:cNvPr>
          <p:cNvSpPr>
            <a:spLocks noGrp="1"/>
          </p:cNvSpPr>
          <p:nvPr>
            <p:ph type="sldNum" sz="quarter" idx="12"/>
          </p:nvPr>
        </p:nvSpPr>
        <p:spPr/>
        <p:txBody>
          <a:bodyPr/>
          <a:lstStyle/>
          <a:p>
            <a:fld id="{E3FA5FAF-8A25-4B6E-94B7-5CA30A873E9A}" type="slidenum">
              <a:rPr lang="zh-CN" altLang="en-US" smtClean="0"/>
              <a:pPr/>
              <a:t>48</a:t>
            </a:fld>
            <a:endParaRPr lang="zh-CN" altLang="en-US"/>
          </a:p>
        </p:txBody>
      </p:sp>
      <p:grpSp>
        <p:nvGrpSpPr>
          <p:cNvPr id="5" name="Group 100">
            <a:extLst>
              <a:ext uri="{FF2B5EF4-FFF2-40B4-BE49-F238E27FC236}">
                <a16:creationId xmlns:a16="http://schemas.microsoft.com/office/drawing/2014/main" id="{424D79F7-AD47-40E6-8314-78A75162E0FC}"/>
              </a:ext>
            </a:extLst>
          </p:cNvPr>
          <p:cNvGrpSpPr>
            <a:grpSpLocks/>
          </p:cNvGrpSpPr>
          <p:nvPr/>
        </p:nvGrpSpPr>
        <p:grpSpPr bwMode="auto">
          <a:xfrm>
            <a:off x="467544" y="4305374"/>
            <a:ext cx="8221662" cy="2349500"/>
            <a:chOff x="709613" y="3962400"/>
            <a:chExt cx="8221662" cy="2349500"/>
          </a:xfrm>
        </p:grpSpPr>
        <p:grpSp>
          <p:nvGrpSpPr>
            <p:cNvPr id="6" name="Group 101">
              <a:extLst>
                <a:ext uri="{FF2B5EF4-FFF2-40B4-BE49-F238E27FC236}">
                  <a16:creationId xmlns:a16="http://schemas.microsoft.com/office/drawing/2014/main" id="{49B52969-2358-484D-8A1C-B12097A1C3AE}"/>
                </a:ext>
              </a:extLst>
            </p:cNvPr>
            <p:cNvGrpSpPr>
              <a:grpSpLocks/>
            </p:cNvGrpSpPr>
            <p:nvPr/>
          </p:nvGrpSpPr>
          <p:grpSpPr bwMode="auto">
            <a:xfrm>
              <a:off x="6979920" y="5354320"/>
              <a:ext cx="711200" cy="601028"/>
              <a:chOff x="7179310" y="4033520"/>
              <a:chExt cx="1009650" cy="855028"/>
            </a:xfrm>
          </p:grpSpPr>
          <p:grpSp>
            <p:nvGrpSpPr>
              <p:cNvPr id="65" name="Group 44">
                <a:extLst>
                  <a:ext uri="{FF2B5EF4-FFF2-40B4-BE49-F238E27FC236}">
                    <a16:creationId xmlns:a16="http://schemas.microsoft.com/office/drawing/2014/main" id="{4F7F8051-D4DB-4722-B586-77C2A9F95145}"/>
                  </a:ext>
                </a:extLst>
              </p:cNvPr>
              <p:cNvGrpSpPr>
                <a:grpSpLocks/>
              </p:cNvGrpSpPr>
              <p:nvPr/>
            </p:nvGrpSpPr>
            <p:grpSpPr bwMode="auto">
              <a:xfrm>
                <a:off x="7179310" y="4033520"/>
                <a:ext cx="1009650" cy="855028"/>
                <a:chOff x="-44" y="1473"/>
                <a:chExt cx="981" cy="1105"/>
              </a:xfrm>
            </p:grpSpPr>
            <p:pic>
              <p:nvPicPr>
                <p:cNvPr id="67" name="Picture 45" descr="desktop_computer_stylized_medium">
                  <a:extLst>
                    <a:ext uri="{FF2B5EF4-FFF2-40B4-BE49-F238E27FC236}">
                      <a16:creationId xmlns:a16="http://schemas.microsoft.com/office/drawing/2014/main" id="{2FE030F3-6A50-4979-9637-701691B5F2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8" name="Freeform 46">
                  <a:extLst>
                    <a:ext uri="{FF2B5EF4-FFF2-40B4-BE49-F238E27FC236}">
                      <a16:creationId xmlns:a16="http://schemas.microsoft.com/office/drawing/2014/main" id="{2129B6C1-9110-4495-9E16-346AD7D135F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sp>
            <p:nvSpPr>
              <p:cNvPr id="66" name="Rectangle 43">
                <a:extLst>
                  <a:ext uri="{FF2B5EF4-FFF2-40B4-BE49-F238E27FC236}">
                    <a16:creationId xmlns:a16="http://schemas.microsoft.com/office/drawing/2014/main" id="{B86B5941-45AB-48E3-AD4A-2CD9426B983D}"/>
                  </a:ext>
                </a:extLst>
              </p:cNvPr>
              <p:cNvSpPr>
                <a:spLocks noChangeArrowheads="1"/>
              </p:cNvSpPr>
              <p:nvPr/>
            </p:nvSpPr>
            <p:spPr bwMode="auto">
              <a:xfrm rot="16200000">
                <a:off x="7439930" y="4308572"/>
                <a:ext cx="126470" cy="19607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grpSp>
          <p:nvGrpSpPr>
            <p:cNvPr id="7" name="Group 102">
              <a:extLst>
                <a:ext uri="{FF2B5EF4-FFF2-40B4-BE49-F238E27FC236}">
                  <a16:creationId xmlns:a16="http://schemas.microsoft.com/office/drawing/2014/main" id="{4E633C0A-01BF-4A82-91D4-442ADD9024CA}"/>
                </a:ext>
              </a:extLst>
            </p:cNvPr>
            <p:cNvGrpSpPr>
              <a:grpSpLocks/>
            </p:cNvGrpSpPr>
            <p:nvPr/>
          </p:nvGrpSpPr>
          <p:grpSpPr bwMode="auto">
            <a:xfrm>
              <a:off x="1046480" y="3962400"/>
              <a:ext cx="1026163" cy="761428"/>
              <a:chOff x="1046480" y="3962400"/>
              <a:chExt cx="1026163" cy="761428"/>
            </a:xfrm>
          </p:grpSpPr>
          <p:sp>
            <p:nvSpPr>
              <p:cNvPr id="61" name="Rectangle 48">
                <a:extLst>
                  <a:ext uri="{FF2B5EF4-FFF2-40B4-BE49-F238E27FC236}">
                    <a16:creationId xmlns:a16="http://schemas.microsoft.com/office/drawing/2014/main" id="{799DAF21-7B54-49F5-802E-E77FE4171A8A}"/>
                  </a:ext>
                </a:extLst>
              </p:cNvPr>
              <p:cNvSpPr>
                <a:spLocks noChangeArrowheads="1"/>
              </p:cNvSpPr>
              <p:nvPr/>
            </p:nvSpPr>
            <p:spPr bwMode="auto">
              <a:xfrm rot="16200000">
                <a:off x="1893887" y="4300538"/>
                <a:ext cx="111125" cy="24765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62" name="Group 49">
                <a:extLst>
                  <a:ext uri="{FF2B5EF4-FFF2-40B4-BE49-F238E27FC236}">
                    <a16:creationId xmlns:a16="http://schemas.microsoft.com/office/drawing/2014/main" id="{928DB4C7-B884-4D6F-B37B-2C3B6A5FDB2C}"/>
                  </a:ext>
                </a:extLst>
              </p:cNvPr>
              <p:cNvGrpSpPr>
                <a:grpSpLocks/>
              </p:cNvGrpSpPr>
              <p:nvPr/>
            </p:nvGrpSpPr>
            <p:grpSpPr bwMode="auto">
              <a:xfrm>
                <a:off x="1046480" y="3962400"/>
                <a:ext cx="936071" cy="761428"/>
                <a:chOff x="-44" y="1473"/>
                <a:chExt cx="981" cy="1105"/>
              </a:xfrm>
            </p:grpSpPr>
            <p:pic>
              <p:nvPicPr>
                <p:cNvPr id="63" name="Picture 50" descr="desktop_computer_stylized_medium">
                  <a:extLst>
                    <a:ext uri="{FF2B5EF4-FFF2-40B4-BE49-F238E27FC236}">
                      <a16:creationId xmlns:a16="http://schemas.microsoft.com/office/drawing/2014/main" id="{6C6FEADC-AFC5-4046-9EAF-97F5CE9FAE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4" name="Freeform 51">
                  <a:extLst>
                    <a:ext uri="{FF2B5EF4-FFF2-40B4-BE49-F238E27FC236}">
                      <a16:creationId xmlns:a16="http://schemas.microsoft.com/office/drawing/2014/main" id="{4B29118B-E579-4A30-9365-6661C300DFA6}"/>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sp>
          <p:nvSpPr>
            <p:cNvPr id="8" name="Text Box 4">
              <a:extLst>
                <a:ext uri="{FF2B5EF4-FFF2-40B4-BE49-F238E27FC236}">
                  <a16:creationId xmlns:a16="http://schemas.microsoft.com/office/drawing/2014/main" id="{381A4637-EE42-4308-9069-A79306FE5540}"/>
                </a:ext>
              </a:extLst>
            </p:cNvPr>
            <p:cNvSpPr txBox="1">
              <a:spLocks noChangeArrowheads="1"/>
            </p:cNvSpPr>
            <p:nvPr/>
          </p:nvSpPr>
          <p:spPr bwMode="auto">
            <a:xfrm>
              <a:off x="4224338" y="4381500"/>
              <a:ext cx="376237"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spcBef>
                  <a:spcPct val="50000"/>
                </a:spcBef>
                <a:defRPr/>
              </a:pPr>
              <a:r>
                <a:rPr lang="en-US" sz="2400" i="0" dirty="0">
                  <a:solidFill>
                    <a:srgbClr val="FF0000"/>
                  </a:solidFill>
                  <a:latin typeface="+mn-lt"/>
                  <a:ea typeface="+mn-ea"/>
                  <a:cs typeface="+mn-cs"/>
                </a:rPr>
                <a:t>R</a:t>
              </a:r>
              <a:endParaRPr lang="en-US" i="0" dirty="0">
                <a:latin typeface="+mn-lt"/>
                <a:ea typeface="+mn-ea"/>
                <a:cs typeface="+mn-cs"/>
              </a:endParaRPr>
            </a:p>
          </p:txBody>
        </p:sp>
        <p:sp>
          <p:nvSpPr>
            <p:cNvPr id="9" name="Text Box 21">
              <a:extLst>
                <a:ext uri="{FF2B5EF4-FFF2-40B4-BE49-F238E27FC236}">
                  <a16:creationId xmlns:a16="http://schemas.microsoft.com/office/drawing/2014/main" id="{BC9235D6-3DCE-4F2D-AFE8-C590A438C7D2}"/>
                </a:ext>
              </a:extLst>
            </p:cNvPr>
            <p:cNvSpPr txBox="1">
              <a:spLocks noChangeArrowheads="1"/>
            </p:cNvSpPr>
            <p:nvPr/>
          </p:nvSpPr>
          <p:spPr bwMode="auto">
            <a:xfrm>
              <a:off x="3868738" y="5378450"/>
              <a:ext cx="154305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1A-23-F9-CD-06-9B</a:t>
              </a:r>
            </a:p>
          </p:txBody>
        </p:sp>
        <p:sp>
          <p:nvSpPr>
            <p:cNvPr id="10" name="Text Box 22">
              <a:extLst>
                <a:ext uri="{FF2B5EF4-FFF2-40B4-BE49-F238E27FC236}">
                  <a16:creationId xmlns:a16="http://schemas.microsoft.com/office/drawing/2014/main" id="{64C43DE8-67EC-4247-BAB0-30F627110B79}"/>
                </a:ext>
              </a:extLst>
            </p:cNvPr>
            <p:cNvSpPr txBox="1">
              <a:spLocks noChangeArrowheads="1"/>
            </p:cNvSpPr>
            <p:nvPr/>
          </p:nvSpPr>
          <p:spPr bwMode="auto">
            <a:xfrm>
              <a:off x="4016375" y="5205413"/>
              <a:ext cx="1322388"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222.222.222.220</a:t>
              </a:r>
            </a:p>
          </p:txBody>
        </p:sp>
        <p:grpSp>
          <p:nvGrpSpPr>
            <p:cNvPr id="11" name="Group 23">
              <a:extLst>
                <a:ext uri="{FF2B5EF4-FFF2-40B4-BE49-F238E27FC236}">
                  <a16:creationId xmlns:a16="http://schemas.microsoft.com/office/drawing/2014/main" id="{B611728A-A2F2-4685-A847-3DDA8A5C9FF7}"/>
                </a:ext>
              </a:extLst>
            </p:cNvPr>
            <p:cNvGrpSpPr>
              <a:grpSpLocks/>
            </p:cNvGrpSpPr>
            <p:nvPr/>
          </p:nvGrpSpPr>
          <p:grpSpPr bwMode="auto">
            <a:xfrm>
              <a:off x="3044825" y="5794375"/>
              <a:ext cx="1541463" cy="449263"/>
              <a:chOff x="1934" y="2405"/>
              <a:chExt cx="971" cy="283"/>
            </a:xfrm>
          </p:grpSpPr>
          <p:sp>
            <p:nvSpPr>
              <p:cNvPr id="59" name="Text Box 24">
                <a:extLst>
                  <a:ext uri="{FF2B5EF4-FFF2-40B4-BE49-F238E27FC236}">
                    <a16:creationId xmlns:a16="http://schemas.microsoft.com/office/drawing/2014/main" id="{15C254B4-1743-4957-AEB2-EFBAFA3B87BF}"/>
                  </a:ext>
                </a:extLst>
              </p:cNvPr>
              <p:cNvSpPr txBox="1">
                <a:spLocks noChangeArrowheads="1"/>
              </p:cNvSpPr>
              <p:nvPr/>
            </p:nvSpPr>
            <p:spPr bwMode="auto">
              <a:xfrm>
                <a:off x="1934" y="2405"/>
                <a:ext cx="833"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111.111.111.110</a:t>
                </a:r>
              </a:p>
            </p:txBody>
          </p:sp>
          <p:sp>
            <p:nvSpPr>
              <p:cNvPr id="60" name="Text Box 25">
                <a:extLst>
                  <a:ext uri="{FF2B5EF4-FFF2-40B4-BE49-F238E27FC236}">
                    <a16:creationId xmlns:a16="http://schemas.microsoft.com/office/drawing/2014/main" id="{7C5235D2-F288-4FA4-90A9-ABBADDA72885}"/>
                  </a:ext>
                </a:extLst>
              </p:cNvPr>
              <p:cNvSpPr txBox="1">
                <a:spLocks noChangeArrowheads="1"/>
              </p:cNvSpPr>
              <p:nvPr/>
            </p:nvSpPr>
            <p:spPr bwMode="auto">
              <a:xfrm>
                <a:off x="1938" y="2515"/>
                <a:ext cx="967"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E6-E9-00-17-BB-4B</a:t>
                </a:r>
              </a:p>
            </p:txBody>
          </p:sp>
        </p:grpSp>
        <p:sp>
          <p:nvSpPr>
            <p:cNvPr id="12" name="Text Box 26">
              <a:extLst>
                <a:ext uri="{FF2B5EF4-FFF2-40B4-BE49-F238E27FC236}">
                  <a16:creationId xmlns:a16="http://schemas.microsoft.com/office/drawing/2014/main" id="{611D623A-0552-48BF-8EC5-893970A289A8}"/>
                </a:ext>
              </a:extLst>
            </p:cNvPr>
            <p:cNvSpPr txBox="1">
              <a:spLocks noChangeArrowheads="1"/>
            </p:cNvSpPr>
            <p:nvPr/>
          </p:nvSpPr>
          <p:spPr bwMode="auto">
            <a:xfrm>
              <a:off x="952500" y="6037263"/>
              <a:ext cx="1627188"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CC-49-DE-D0-AB-7D</a:t>
              </a:r>
            </a:p>
          </p:txBody>
        </p:sp>
        <p:sp>
          <p:nvSpPr>
            <p:cNvPr id="13" name="Text Box 27">
              <a:extLst>
                <a:ext uri="{FF2B5EF4-FFF2-40B4-BE49-F238E27FC236}">
                  <a16:creationId xmlns:a16="http://schemas.microsoft.com/office/drawing/2014/main" id="{C319FB33-5869-4761-9373-9A5F7E6A4164}"/>
                </a:ext>
              </a:extLst>
            </p:cNvPr>
            <p:cNvSpPr txBox="1">
              <a:spLocks noChangeArrowheads="1"/>
            </p:cNvSpPr>
            <p:nvPr/>
          </p:nvSpPr>
          <p:spPr bwMode="auto">
            <a:xfrm>
              <a:off x="942975" y="5854700"/>
              <a:ext cx="132238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111.111.111.112</a:t>
              </a:r>
            </a:p>
          </p:txBody>
        </p:sp>
        <p:sp>
          <p:nvSpPr>
            <p:cNvPr id="14" name="Text Box 30">
              <a:extLst>
                <a:ext uri="{FF2B5EF4-FFF2-40B4-BE49-F238E27FC236}">
                  <a16:creationId xmlns:a16="http://schemas.microsoft.com/office/drawing/2014/main" id="{6BE77CEE-B323-4848-8AFD-04A7B2F6B427}"/>
                </a:ext>
              </a:extLst>
            </p:cNvPr>
            <p:cNvSpPr txBox="1">
              <a:spLocks noChangeArrowheads="1"/>
            </p:cNvSpPr>
            <p:nvPr/>
          </p:nvSpPr>
          <p:spPr bwMode="auto">
            <a:xfrm>
              <a:off x="709613" y="4741863"/>
              <a:ext cx="1322387"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111.111.111.111</a:t>
              </a:r>
            </a:p>
          </p:txBody>
        </p:sp>
        <p:sp>
          <p:nvSpPr>
            <p:cNvPr id="15" name="Text Box 33">
              <a:extLst>
                <a:ext uri="{FF2B5EF4-FFF2-40B4-BE49-F238E27FC236}">
                  <a16:creationId xmlns:a16="http://schemas.microsoft.com/office/drawing/2014/main" id="{9B81FBA2-00FE-4AD5-9743-97F144039099}"/>
                </a:ext>
              </a:extLst>
            </p:cNvPr>
            <p:cNvSpPr txBox="1">
              <a:spLocks noChangeArrowheads="1"/>
            </p:cNvSpPr>
            <p:nvPr/>
          </p:nvSpPr>
          <p:spPr bwMode="auto">
            <a:xfrm>
              <a:off x="730250" y="4927600"/>
              <a:ext cx="1509713"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74-29-9C-E8-FF-55</a:t>
              </a:r>
            </a:p>
          </p:txBody>
        </p:sp>
        <p:sp>
          <p:nvSpPr>
            <p:cNvPr id="16" name="Freeform 39">
              <a:extLst>
                <a:ext uri="{FF2B5EF4-FFF2-40B4-BE49-F238E27FC236}">
                  <a16:creationId xmlns:a16="http://schemas.microsoft.com/office/drawing/2014/main" id="{04C68804-5B9B-40A6-8623-77DCE540956C}"/>
                </a:ext>
              </a:extLst>
            </p:cNvPr>
            <p:cNvSpPr>
              <a:spLocks/>
            </p:cNvSpPr>
            <p:nvPr/>
          </p:nvSpPr>
          <p:spPr bwMode="auto">
            <a:xfrm>
              <a:off x="2365375" y="4437063"/>
              <a:ext cx="839788" cy="1069975"/>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tx1"/>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17" name="Line 40">
              <a:extLst>
                <a:ext uri="{FF2B5EF4-FFF2-40B4-BE49-F238E27FC236}">
                  <a16:creationId xmlns:a16="http://schemas.microsoft.com/office/drawing/2014/main" id="{3D81DC88-29E7-42B0-9D03-0BD6BEACF770}"/>
                </a:ext>
              </a:extLst>
            </p:cNvPr>
            <p:cNvSpPr>
              <a:spLocks noChangeShapeType="1"/>
            </p:cNvSpPr>
            <p:nvPr/>
          </p:nvSpPr>
          <p:spPr bwMode="auto">
            <a:xfrm>
              <a:off x="2062163" y="4416425"/>
              <a:ext cx="438150" cy="2301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8" name="Line 41">
              <a:extLst>
                <a:ext uri="{FF2B5EF4-FFF2-40B4-BE49-F238E27FC236}">
                  <a16:creationId xmlns:a16="http://schemas.microsoft.com/office/drawing/2014/main" id="{D439B5B1-8852-483A-9AC4-7E9523BDF8A5}"/>
                </a:ext>
              </a:extLst>
            </p:cNvPr>
            <p:cNvSpPr>
              <a:spLocks noChangeShapeType="1"/>
            </p:cNvSpPr>
            <p:nvPr/>
          </p:nvSpPr>
          <p:spPr bwMode="auto">
            <a:xfrm flipV="1">
              <a:off x="2185988" y="5360988"/>
              <a:ext cx="231775" cy="25558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9" name="Line 42">
              <a:extLst>
                <a:ext uri="{FF2B5EF4-FFF2-40B4-BE49-F238E27FC236}">
                  <a16:creationId xmlns:a16="http://schemas.microsoft.com/office/drawing/2014/main" id="{F5C1C6DC-89D0-4794-9544-05B719E00CC3}"/>
                </a:ext>
              </a:extLst>
            </p:cNvPr>
            <p:cNvSpPr>
              <a:spLocks noChangeShapeType="1"/>
            </p:cNvSpPr>
            <p:nvPr/>
          </p:nvSpPr>
          <p:spPr bwMode="auto">
            <a:xfrm>
              <a:off x="3184525" y="4954588"/>
              <a:ext cx="584200" cy="95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0" name="Line 44">
              <a:extLst>
                <a:ext uri="{FF2B5EF4-FFF2-40B4-BE49-F238E27FC236}">
                  <a16:creationId xmlns:a16="http://schemas.microsoft.com/office/drawing/2014/main" id="{E88CCC62-6E66-4032-90B0-141E59B7359E}"/>
                </a:ext>
              </a:extLst>
            </p:cNvPr>
            <p:cNvSpPr>
              <a:spLocks noChangeShapeType="1"/>
            </p:cNvSpPr>
            <p:nvPr/>
          </p:nvSpPr>
          <p:spPr bwMode="auto">
            <a:xfrm flipV="1">
              <a:off x="2101850" y="5711825"/>
              <a:ext cx="0" cy="1635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1" name="Line 45">
              <a:extLst>
                <a:ext uri="{FF2B5EF4-FFF2-40B4-BE49-F238E27FC236}">
                  <a16:creationId xmlns:a16="http://schemas.microsoft.com/office/drawing/2014/main" id="{2542EAC0-0079-46A7-833D-7ADE4B865D7F}"/>
                </a:ext>
              </a:extLst>
            </p:cNvPr>
            <p:cNvSpPr>
              <a:spLocks noChangeShapeType="1"/>
            </p:cNvSpPr>
            <p:nvPr/>
          </p:nvSpPr>
          <p:spPr bwMode="auto">
            <a:xfrm flipH="1" flipV="1">
              <a:off x="1976438" y="4489450"/>
              <a:ext cx="0" cy="3984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2" name="Line 46">
              <a:extLst>
                <a:ext uri="{FF2B5EF4-FFF2-40B4-BE49-F238E27FC236}">
                  <a16:creationId xmlns:a16="http://schemas.microsoft.com/office/drawing/2014/main" id="{286136D1-6A8B-47CE-9909-96A0ED07AF44}"/>
                </a:ext>
              </a:extLst>
            </p:cNvPr>
            <p:cNvSpPr>
              <a:spLocks noChangeShapeType="1"/>
            </p:cNvSpPr>
            <p:nvPr/>
          </p:nvSpPr>
          <p:spPr bwMode="auto">
            <a:xfrm>
              <a:off x="3854450" y="5021263"/>
              <a:ext cx="0" cy="75088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3" name="Line 47">
              <a:extLst>
                <a:ext uri="{FF2B5EF4-FFF2-40B4-BE49-F238E27FC236}">
                  <a16:creationId xmlns:a16="http://schemas.microsoft.com/office/drawing/2014/main" id="{C785BC84-833F-4249-8EB6-AA75F3C0039C}"/>
                </a:ext>
              </a:extLst>
            </p:cNvPr>
            <p:cNvSpPr>
              <a:spLocks noChangeShapeType="1"/>
            </p:cNvSpPr>
            <p:nvPr/>
          </p:nvSpPr>
          <p:spPr bwMode="auto">
            <a:xfrm flipH="1" flipV="1">
              <a:off x="4935538" y="5011738"/>
              <a:ext cx="4762" cy="2206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4" name="Text Box 58">
              <a:extLst>
                <a:ext uri="{FF2B5EF4-FFF2-40B4-BE49-F238E27FC236}">
                  <a16:creationId xmlns:a16="http://schemas.microsoft.com/office/drawing/2014/main" id="{576CFD31-E3F7-4D58-AD2A-C6108EC3E42A}"/>
                </a:ext>
              </a:extLst>
            </p:cNvPr>
            <p:cNvSpPr txBox="1">
              <a:spLocks noChangeArrowheads="1"/>
            </p:cNvSpPr>
            <p:nvPr/>
          </p:nvSpPr>
          <p:spPr bwMode="auto">
            <a:xfrm>
              <a:off x="719138" y="4156075"/>
              <a:ext cx="390525"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2400" i="0" dirty="0">
                  <a:solidFill>
                    <a:srgbClr val="FF0000"/>
                  </a:solidFill>
                  <a:latin typeface="+mj-lt"/>
                  <a:ea typeface="+mn-ea"/>
                  <a:cs typeface="+mn-cs"/>
                </a:rPr>
                <a:t>A</a:t>
              </a:r>
            </a:p>
          </p:txBody>
        </p:sp>
        <p:sp>
          <p:nvSpPr>
            <p:cNvPr id="25" name="Line 60">
              <a:extLst>
                <a:ext uri="{FF2B5EF4-FFF2-40B4-BE49-F238E27FC236}">
                  <a16:creationId xmlns:a16="http://schemas.microsoft.com/office/drawing/2014/main" id="{0E9AF849-E12D-4F9E-B178-6B2FC4219D6E}"/>
                </a:ext>
              </a:extLst>
            </p:cNvPr>
            <p:cNvSpPr>
              <a:spLocks noChangeShapeType="1"/>
            </p:cNvSpPr>
            <p:nvPr/>
          </p:nvSpPr>
          <p:spPr bwMode="auto">
            <a:xfrm>
              <a:off x="5045075" y="4921250"/>
              <a:ext cx="1198563"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26" name="Group 63">
              <a:extLst>
                <a:ext uri="{FF2B5EF4-FFF2-40B4-BE49-F238E27FC236}">
                  <a16:creationId xmlns:a16="http://schemas.microsoft.com/office/drawing/2014/main" id="{DE1EBB2E-55C8-4C51-92E8-46CAE69F0082}"/>
                </a:ext>
              </a:extLst>
            </p:cNvPr>
            <p:cNvGrpSpPr>
              <a:grpSpLocks/>
            </p:cNvGrpSpPr>
            <p:nvPr/>
          </p:nvGrpSpPr>
          <p:grpSpPr bwMode="auto">
            <a:xfrm>
              <a:off x="7372350" y="4845050"/>
              <a:ext cx="1558925" cy="460375"/>
              <a:chOff x="4351" y="2786"/>
              <a:chExt cx="982" cy="290"/>
            </a:xfrm>
          </p:grpSpPr>
          <p:sp>
            <p:nvSpPr>
              <p:cNvPr id="57" name="Text Box 64">
                <a:extLst>
                  <a:ext uri="{FF2B5EF4-FFF2-40B4-BE49-F238E27FC236}">
                    <a16:creationId xmlns:a16="http://schemas.microsoft.com/office/drawing/2014/main" id="{EA126781-3874-460C-98A9-B1CE5F92C65F}"/>
                  </a:ext>
                </a:extLst>
              </p:cNvPr>
              <p:cNvSpPr txBox="1">
                <a:spLocks noChangeArrowheads="1"/>
              </p:cNvSpPr>
              <p:nvPr/>
            </p:nvSpPr>
            <p:spPr bwMode="auto">
              <a:xfrm>
                <a:off x="4352" y="2786"/>
                <a:ext cx="833"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222.222.222.222</a:t>
                </a:r>
              </a:p>
            </p:txBody>
          </p:sp>
          <p:sp>
            <p:nvSpPr>
              <p:cNvPr id="58" name="Text Box 65">
                <a:extLst>
                  <a:ext uri="{FF2B5EF4-FFF2-40B4-BE49-F238E27FC236}">
                    <a16:creationId xmlns:a16="http://schemas.microsoft.com/office/drawing/2014/main" id="{19F16E0E-B2A3-4F44-A9F6-36A444BA9EA2}"/>
                  </a:ext>
                </a:extLst>
              </p:cNvPr>
              <p:cNvSpPr txBox="1">
                <a:spLocks noChangeArrowheads="1"/>
              </p:cNvSpPr>
              <p:nvPr/>
            </p:nvSpPr>
            <p:spPr bwMode="auto">
              <a:xfrm>
                <a:off x="4351" y="2904"/>
                <a:ext cx="982" cy="1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49-BD-D2-C7-56-2A</a:t>
                </a:r>
              </a:p>
            </p:txBody>
          </p:sp>
        </p:grpSp>
        <p:sp>
          <p:nvSpPr>
            <p:cNvPr id="27" name="Line 67">
              <a:extLst>
                <a:ext uri="{FF2B5EF4-FFF2-40B4-BE49-F238E27FC236}">
                  <a16:creationId xmlns:a16="http://schemas.microsoft.com/office/drawing/2014/main" id="{265766F0-6965-4A56-B493-1928A517961D}"/>
                </a:ext>
              </a:extLst>
            </p:cNvPr>
            <p:cNvSpPr>
              <a:spLocks noChangeShapeType="1"/>
            </p:cNvSpPr>
            <p:nvPr/>
          </p:nvSpPr>
          <p:spPr bwMode="auto">
            <a:xfrm flipV="1">
              <a:off x="6943725" y="4416425"/>
              <a:ext cx="450850" cy="3175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8" name="Line 68">
              <a:extLst>
                <a:ext uri="{FF2B5EF4-FFF2-40B4-BE49-F238E27FC236}">
                  <a16:creationId xmlns:a16="http://schemas.microsoft.com/office/drawing/2014/main" id="{3742407C-ABA3-4119-8028-959F0700CE8C}"/>
                </a:ext>
              </a:extLst>
            </p:cNvPr>
            <p:cNvSpPr>
              <a:spLocks noChangeShapeType="1"/>
            </p:cNvSpPr>
            <p:nvPr/>
          </p:nvSpPr>
          <p:spPr bwMode="auto">
            <a:xfrm flipH="1" flipV="1">
              <a:off x="7469188" y="4492625"/>
              <a:ext cx="11112" cy="3889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9" name="Text Box 71">
              <a:extLst>
                <a:ext uri="{FF2B5EF4-FFF2-40B4-BE49-F238E27FC236}">
                  <a16:creationId xmlns:a16="http://schemas.microsoft.com/office/drawing/2014/main" id="{00D25937-D9F3-463A-99BE-DD8B87C70FA7}"/>
                </a:ext>
              </a:extLst>
            </p:cNvPr>
            <p:cNvSpPr txBox="1">
              <a:spLocks noChangeArrowheads="1"/>
            </p:cNvSpPr>
            <p:nvPr/>
          </p:nvSpPr>
          <p:spPr bwMode="auto">
            <a:xfrm>
              <a:off x="7073900" y="5811838"/>
              <a:ext cx="1322388"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222.222.222.221</a:t>
              </a:r>
            </a:p>
          </p:txBody>
        </p:sp>
        <p:sp>
          <p:nvSpPr>
            <p:cNvPr id="30" name="Text Box 72">
              <a:extLst>
                <a:ext uri="{FF2B5EF4-FFF2-40B4-BE49-F238E27FC236}">
                  <a16:creationId xmlns:a16="http://schemas.microsoft.com/office/drawing/2014/main" id="{AF8A6184-EC5A-4B23-B024-73EEAB435EAF}"/>
                </a:ext>
              </a:extLst>
            </p:cNvPr>
            <p:cNvSpPr txBox="1">
              <a:spLocks noChangeArrowheads="1"/>
            </p:cNvSpPr>
            <p:nvPr/>
          </p:nvSpPr>
          <p:spPr bwMode="auto">
            <a:xfrm>
              <a:off x="7077075" y="5986463"/>
              <a:ext cx="1501775"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88-B2-2F-54-1A-0F</a:t>
              </a:r>
            </a:p>
          </p:txBody>
        </p:sp>
        <p:sp>
          <p:nvSpPr>
            <p:cNvPr id="31" name="Line 73">
              <a:extLst>
                <a:ext uri="{FF2B5EF4-FFF2-40B4-BE49-F238E27FC236}">
                  <a16:creationId xmlns:a16="http://schemas.microsoft.com/office/drawing/2014/main" id="{4B3CC35E-3F78-4246-A067-DA7EE30B98E1}"/>
                </a:ext>
              </a:extLst>
            </p:cNvPr>
            <p:cNvSpPr>
              <a:spLocks noChangeShapeType="1"/>
            </p:cNvSpPr>
            <p:nvPr/>
          </p:nvSpPr>
          <p:spPr bwMode="auto">
            <a:xfrm flipH="1" flipV="1">
              <a:off x="6873875" y="5313363"/>
              <a:ext cx="254000" cy="2508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2" name="Line 74">
              <a:extLst>
                <a:ext uri="{FF2B5EF4-FFF2-40B4-BE49-F238E27FC236}">
                  <a16:creationId xmlns:a16="http://schemas.microsoft.com/office/drawing/2014/main" id="{EB66DC9E-C235-4CC0-A7B7-136FB332958C}"/>
                </a:ext>
              </a:extLst>
            </p:cNvPr>
            <p:cNvSpPr>
              <a:spLocks noChangeShapeType="1"/>
            </p:cNvSpPr>
            <p:nvPr/>
          </p:nvSpPr>
          <p:spPr bwMode="auto">
            <a:xfrm flipH="1">
              <a:off x="7208838" y="5654675"/>
              <a:ext cx="4762" cy="201613"/>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3" name="Freeform 75">
              <a:extLst>
                <a:ext uri="{FF2B5EF4-FFF2-40B4-BE49-F238E27FC236}">
                  <a16:creationId xmlns:a16="http://schemas.microsoft.com/office/drawing/2014/main" id="{BB695F1D-CE1B-4F98-87AE-E4BF6EB9D4D6}"/>
                </a:ext>
              </a:extLst>
            </p:cNvPr>
            <p:cNvSpPr>
              <a:spLocks/>
            </p:cNvSpPr>
            <p:nvPr/>
          </p:nvSpPr>
          <p:spPr bwMode="auto">
            <a:xfrm>
              <a:off x="6203950" y="4440238"/>
              <a:ext cx="765175" cy="1081088"/>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tx1"/>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34" name="Text Box 76">
              <a:extLst>
                <a:ext uri="{FF2B5EF4-FFF2-40B4-BE49-F238E27FC236}">
                  <a16:creationId xmlns:a16="http://schemas.microsoft.com/office/drawing/2014/main" id="{44D42936-F645-41AC-A3EE-1EB0AE9D24C9}"/>
                </a:ext>
              </a:extLst>
            </p:cNvPr>
            <p:cNvSpPr txBox="1">
              <a:spLocks noChangeArrowheads="1"/>
            </p:cNvSpPr>
            <p:nvPr/>
          </p:nvSpPr>
          <p:spPr bwMode="auto">
            <a:xfrm>
              <a:off x="8307388" y="4073525"/>
              <a:ext cx="357187"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2400" i="0" dirty="0">
                  <a:solidFill>
                    <a:srgbClr val="FF0000"/>
                  </a:solidFill>
                  <a:latin typeface="+mj-lt"/>
                  <a:ea typeface="+mn-ea"/>
                  <a:cs typeface="+mn-cs"/>
                </a:rPr>
                <a:t>B</a:t>
              </a:r>
            </a:p>
          </p:txBody>
        </p:sp>
        <p:grpSp>
          <p:nvGrpSpPr>
            <p:cNvPr id="35" name="Group 130">
              <a:extLst>
                <a:ext uri="{FF2B5EF4-FFF2-40B4-BE49-F238E27FC236}">
                  <a16:creationId xmlns:a16="http://schemas.microsoft.com/office/drawing/2014/main" id="{4EDFF22D-B4DC-4AF2-882B-08B4089C0252}"/>
                </a:ext>
              </a:extLst>
            </p:cNvPr>
            <p:cNvGrpSpPr>
              <a:grpSpLocks/>
            </p:cNvGrpSpPr>
            <p:nvPr/>
          </p:nvGrpSpPr>
          <p:grpSpPr bwMode="auto">
            <a:xfrm>
              <a:off x="7179310" y="4033520"/>
              <a:ext cx="1009650" cy="855028"/>
              <a:chOff x="7179310" y="4033520"/>
              <a:chExt cx="1009650" cy="855028"/>
            </a:xfrm>
          </p:grpSpPr>
          <p:grpSp>
            <p:nvGrpSpPr>
              <p:cNvPr id="53" name="Group 44">
                <a:extLst>
                  <a:ext uri="{FF2B5EF4-FFF2-40B4-BE49-F238E27FC236}">
                    <a16:creationId xmlns:a16="http://schemas.microsoft.com/office/drawing/2014/main" id="{6A95E2B9-8AC0-42BB-B1C1-E9C0A6146CB4}"/>
                  </a:ext>
                </a:extLst>
              </p:cNvPr>
              <p:cNvGrpSpPr>
                <a:grpSpLocks/>
              </p:cNvGrpSpPr>
              <p:nvPr/>
            </p:nvGrpSpPr>
            <p:grpSpPr bwMode="auto">
              <a:xfrm>
                <a:off x="7179310" y="4033520"/>
                <a:ext cx="1009650" cy="855028"/>
                <a:chOff x="-44" y="1473"/>
                <a:chExt cx="981" cy="1105"/>
              </a:xfrm>
            </p:grpSpPr>
            <p:pic>
              <p:nvPicPr>
                <p:cNvPr id="55" name="Picture 45" descr="desktop_computer_stylized_medium">
                  <a:extLst>
                    <a:ext uri="{FF2B5EF4-FFF2-40B4-BE49-F238E27FC236}">
                      <a16:creationId xmlns:a16="http://schemas.microsoft.com/office/drawing/2014/main" id="{970387C6-C86F-49E8-9241-CB1BAC9FF1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6" name="Freeform 46">
                  <a:extLst>
                    <a:ext uri="{FF2B5EF4-FFF2-40B4-BE49-F238E27FC236}">
                      <a16:creationId xmlns:a16="http://schemas.microsoft.com/office/drawing/2014/main" id="{2F6094E6-7014-44FE-819A-1CA52A04A5E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sp>
            <p:nvSpPr>
              <p:cNvPr id="54" name="Rectangle 43">
                <a:extLst>
                  <a:ext uri="{FF2B5EF4-FFF2-40B4-BE49-F238E27FC236}">
                    <a16:creationId xmlns:a16="http://schemas.microsoft.com/office/drawing/2014/main" id="{9F418EFF-C1CF-4DF6-920C-0C2C8B702BC3}"/>
                  </a:ext>
                </a:extLst>
              </p:cNvPr>
              <p:cNvSpPr>
                <a:spLocks noChangeArrowheads="1"/>
              </p:cNvSpPr>
              <p:nvPr/>
            </p:nvSpPr>
            <p:spPr bwMode="auto">
              <a:xfrm rot="16200000">
                <a:off x="7438232" y="4309268"/>
                <a:ext cx="127000" cy="1952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grpSp>
          <p:nvGrpSpPr>
            <p:cNvPr id="36" name="Group 131">
              <a:extLst>
                <a:ext uri="{FF2B5EF4-FFF2-40B4-BE49-F238E27FC236}">
                  <a16:creationId xmlns:a16="http://schemas.microsoft.com/office/drawing/2014/main" id="{1C58FFE1-535B-41F1-B21F-C51C192486CB}"/>
                </a:ext>
              </a:extLst>
            </p:cNvPr>
            <p:cNvGrpSpPr>
              <a:grpSpLocks/>
            </p:cNvGrpSpPr>
            <p:nvPr/>
          </p:nvGrpSpPr>
          <p:grpSpPr bwMode="auto">
            <a:xfrm>
              <a:off x="3757931" y="4714240"/>
              <a:ext cx="1291589" cy="426719"/>
              <a:chOff x="4011931" y="3379152"/>
              <a:chExt cx="1262062" cy="390207"/>
            </a:xfrm>
          </p:grpSpPr>
          <p:sp>
            <p:nvSpPr>
              <p:cNvPr id="42" name="Rectangle 43">
                <a:extLst>
                  <a:ext uri="{FF2B5EF4-FFF2-40B4-BE49-F238E27FC236}">
                    <a16:creationId xmlns:a16="http://schemas.microsoft.com/office/drawing/2014/main" id="{27704AF7-3A6D-4497-B9E1-5F931D2FA81A}"/>
                  </a:ext>
                </a:extLst>
              </p:cNvPr>
              <p:cNvSpPr>
                <a:spLocks noChangeArrowheads="1"/>
              </p:cNvSpPr>
              <p:nvPr/>
            </p:nvSpPr>
            <p:spPr bwMode="auto">
              <a:xfrm rot="16200000">
                <a:off x="5112705" y="3476529"/>
                <a:ext cx="127747" cy="19545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43" name="Group 1185">
                <a:extLst>
                  <a:ext uri="{FF2B5EF4-FFF2-40B4-BE49-F238E27FC236}">
                    <a16:creationId xmlns:a16="http://schemas.microsoft.com/office/drawing/2014/main" id="{D91110F5-76BF-4D53-9672-0484124DD6D3}"/>
                  </a:ext>
                </a:extLst>
              </p:cNvPr>
              <p:cNvGrpSpPr>
                <a:grpSpLocks/>
              </p:cNvGrpSpPr>
              <p:nvPr/>
            </p:nvGrpSpPr>
            <p:grpSpPr bwMode="auto">
              <a:xfrm>
                <a:off x="4197985" y="3379152"/>
                <a:ext cx="892175" cy="390207"/>
                <a:chOff x="4650" y="1129"/>
                <a:chExt cx="246" cy="95"/>
              </a:xfrm>
            </p:grpSpPr>
            <p:sp>
              <p:nvSpPr>
                <p:cNvPr id="45" name="Oval 407">
                  <a:extLst>
                    <a:ext uri="{FF2B5EF4-FFF2-40B4-BE49-F238E27FC236}">
                      <a16:creationId xmlns:a16="http://schemas.microsoft.com/office/drawing/2014/main" id="{8EE26976-4BA2-42E5-9958-92D9E9C9DBD3}"/>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i="0" dirty="0">
                    <a:latin typeface="Times New Roman" charset="0"/>
                    <a:cs typeface="Arial" charset="0"/>
                  </a:endParaRPr>
                </a:p>
              </p:txBody>
            </p:sp>
            <p:sp>
              <p:nvSpPr>
                <p:cNvPr id="46" name="Rectangle 410">
                  <a:extLst>
                    <a:ext uri="{FF2B5EF4-FFF2-40B4-BE49-F238E27FC236}">
                      <a16:creationId xmlns:a16="http://schemas.microsoft.com/office/drawing/2014/main" id="{071F8D92-85EE-4AE4-AE1D-C3815C318C07}"/>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sz="2400" i="0" dirty="0">
                    <a:latin typeface="Times New Roman" charset="0"/>
                    <a:cs typeface="Arial" charset="0"/>
                  </a:endParaRPr>
                </a:p>
              </p:txBody>
            </p:sp>
            <p:sp>
              <p:nvSpPr>
                <p:cNvPr id="47" name="Oval 411">
                  <a:extLst>
                    <a:ext uri="{FF2B5EF4-FFF2-40B4-BE49-F238E27FC236}">
                      <a16:creationId xmlns:a16="http://schemas.microsoft.com/office/drawing/2014/main" id="{2B1C6E84-0A22-4CEE-B394-4B478C9D42BD}"/>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i="0" dirty="0">
                    <a:latin typeface="Times New Roman" charset="0"/>
                    <a:cs typeface="Arial" charset="0"/>
                  </a:endParaRPr>
                </a:p>
              </p:txBody>
            </p:sp>
            <p:grpSp>
              <p:nvGrpSpPr>
                <p:cNvPr id="48" name="Group 1189">
                  <a:extLst>
                    <a:ext uri="{FF2B5EF4-FFF2-40B4-BE49-F238E27FC236}">
                      <a16:creationId xmlns:a16="http://schemas.microsoft.com/office/drawing/2014/main" id="{E0A49A2C-C258-49D3-9CBE-1D36B95085AD}"/>
                    </a:ext>
                  </a:extLst>
                </p:cNvPr>
                <p:cNvGrpSpPr>
                  <a:grpSpLocks/>
                </p:cNvGrpSpPr>
                <p:nvPr/>
              </p:nvGrpSpPr>
              <p:grpSpPr bwMode="auto">
                <a:xfrm>
                  <a:off x="4699" y="1145"/>
                  <a:ext cx="138" cy="29"/>
                  <a:chOff x="2468" y="1332"/>
                  <a:chExt cx="310" cy="60"/>
                </a:xfrm>
              </p:grpSpPr>
              <p:sp>
                <p:nvSpPr>
                  <p:cNvPr id="51" name="Freeform 1190">
                    <a:extLst>
                      <a:ext uri="{FF2B5EF4-FFF2-40B4-BE49-F238E27FC236}">
                        <a16:creationId xmlns:a16="http://schemas.microsoft.com/office/drawing/2014/main" id="{C0305D51-B987-46C2-A7E9-6B6E44FA9096}"/>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52" name="Freeform 1191">
                    <a:extLst>
                      <a:ext uri="{FF2B5EF4-FFF2-40B4-BE49-F238E27FC236}">
                        <a16:creationId xmlns:a16="http://schemas.microsoft.com/office/drawing/2014/main" id="{50A1958A-B91A-4680-AF86-7D18B4F6119D}"/>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sp>
              <p:nvSpPr>
                <p:cNvPr id="49" name="Line 1192">
                  <a:extLst>
                    <a:ext uri="{FF2B5EF4-FFF2-40B4-BE49-F238E27FC236}">
                      <a16:creationId xmlns:a16="http://schemas.microsoft.com/office/drawing/2014/main" id="{6E703C9F-0268-4299-8E30-3B493CA27593}"/>
                    </a:ext>
                  </a:extLst>
                </p:cNvPr>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50" name="Line 1193">
                  <a:extLst>
                    <a:ext uri="{FF2B5EF4-FFF2-40B4-BE49-F238E27FC236}">
                      <a16:creationId xmlns:a16="http://schemas.microsoft.com/office/drawing/2014/main" id="{75D68C06-A5D8-439A-BE1F-029EBEABE4ED}"/>
                    </a:ext>
                  </a:extLst>
                </p:cNvPr>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sp>
            <p:nvSpPr>
              <p:cNvPr id="44" name="Rectangle 43">
                <a:extLst>
                  <a:ext uri="{FF2B5EF4-FFF2-40B4-BE49-F238E27FC236}">
                    <a16:creationId xmlns:a16="http://schemas.microsoft.com/office/drawing/2014/main" id="{604D4AAE-2C0E-43C6-80CA-CC97864FEE5B}"/>
                  </a:ext>
                </a:extLst>
              </p:cNvPr>
              <p:cNvSpPr>
                <a:spLocks noChangeArrowheads="1"/>
              </p:cNvSpPr>
              <p:nvPr/>
            </p:nvSpPr>
            <p:spPr bwMode="auto">
              <a:xfrm rot="16200000">
                <a:off x="4046200" y="3485965"/>
                <a:ext cx="126295" cy="19545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grpSp>
          <p:nvGrpSpPr>
            <p:cNvPr id="37" name="Group 132">
              <a:extLst>
                <a:ext uri="{FF2B5EF4-FFF2-40B4-BE49-F238E27FC236}">
                  <a16:creationId xmlns:a16="http://schemas.microsoft.com/office/drawing/2014/main" id="{45390FB5-B032-40ED-B355-4443A603D27E}"/>
                </a:ext>
              </a:extLst>
            </p:cNvPr>
            <p:cNvGrpSpPr>
              <a:grpSpLocks/>
            </p:cNvGrpSpPr>
            <p:nvPr/>
          </p:nvGrpSpPr>
          <p:grpSpPr bwMode="auto">
            <a:xfrm>
              <a:off x="1483360" y="5313680"/>
              <a:ext cx="701043" cy="517588"/>
              <a:chOff x="1046480" y="3962400"/>
              <a:chExt cx="1026163" cy="761428"/>
            </a:xfrm>
          </p:grpSpPr>
          <p:sp>
            <p:nvSpPr>
              <p:cNvPr id="38" name="Rectangle 48">
                <a:extLst>
                  <a:ext uri="{FF2B5EF4-FFF2-40B4-BE49-F238E27FC236}">
                    <a16:creationId xmlns:a16="http://schemas.microsoft.com/office/drawing/2014/main" id="{27A16D7D-89A7-4F55-9803-3D04E90C8A1B}"/>
                  </a:ext>
                </a:extLst>
              </p:cNvPr>
              <p:cNvSpPr>
                <a:spLocks noChangeArrowheads="1"/>
              </p:cNvSpPr>
              <p:nvPr/>
            </p:nvSpPr>
            <p:spPr bwMode="auto">
              <a:xfrm rot="16200000">
                <a:off x="1893438" y="4298853"/>
                <a:ext cx="109762" cy="248638"/>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39" name="Group 49">
                <a:extLst>
                  <a:ext uri="{FF2B5EF4-FFF2-40B4-BE49-F238E27FC236}">
                    <a16:creationId xmlns:a16="http://schemas.microsoft.com/office/drawing/2014/main" id="{807C3C02-D320-48B2-B409-F3EABAD934F0}"/>
                  </a:ext>
                </a:extLst>
              </p:cNvPr>
              <p:cNvGrpSpPr>
                <a:grpSpLocks/>
              </p:cNvGrpSpPr>
              <p:nvPr/>
            </p:nvGrpSpPr>
            <p:grpSpPr bwMode="auto">
              <a:xfrm>
                <a:off x="1046480" y="3962400"/>
                <a:ext cx="936071" cy="761428"/>
                <a:chOff x="-44" y="1473"/>
                <a:chExt cx="981" cy="1105"/>
              </a:xfrm>
            </p:grpSpPr>
            <p:pic>
              <p:nvPicPr>
                <p:cNvPr id="40" name="Picture 50" descr="desktop_computer_stylized_medium">
                  <a:extLst>
                    <a:ext uri="{FF2B5EF4-FFF2-40B4-BE49-F238E27FC236}">
                      <a16:creationId xmlns:a16="http://schemas.microsoft.com/office/drawing/2014/main" id="{F674B63A-CC5A-47B0-B760-3D6DFD4EBE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1" name="Freeform 51">
                  <a:extLst>
                    <a:ext uri="{FF2B5EF4-FFF2-40B4-BE49-F238E27FC236}">
                      <a16:creationId xmlns:a16="http://schemas.microsoft.com/office/drawing/2014/main" id="{55E943C0-65B1-4821-875B-F635FF8F74B5}"/>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grpSp>
      <p:sp>
        <p:nvSpPr>
          <p:cNvPr id="69" name="AutoShape 2">
            <a:extLst>
              <a:ext uri="{FF2B5EF4-FFF2-40B4-BE49-F238E27FC236}">
                <a16:creationId xmlns:a16="http://schemas.microsoft.com/office/drawing/2014/main" id="{99E017AD-A425-4AFC-A4ED-B548919979D0}"/>
              </a:ext>
            </a:extLst>
          </p:cNvPr>
          <p:cNvSpPr>
            <a:spLocks noChangeArrowheads="1"/>
          </p:cNvSpPr>
          <p:nvPr/>
        </p:nvSpPr>
        <p:spPr bwMode="auto">
          <a:xfrm>
            <a:off x="5468169" y="3487812"/>
            <a:ext cx="314325" cy="792162"/>
          </a:xfrm>
          <a:prstGeom prst="downArrow">
            <a:avLst>
              <a:gd name="adj1" fmla="val 50000"/>
              <a:gd name="adj2" fmla="val 63005"/>
            </a:avLst>
          </a:prstGeom>
          <a:gradFill rotWithShape="1">
            <a:gsLst>
              <a:gs pos="0">
                <a:schemeClr val="bg1"/>
              </a:gs>
              <a:gs pos="100000">
                <a:srgbClr val="FF0000"/>
              </a:gs>
            </a:gsLst>
            <a:lin ang="5400000" scaled="1"/>
          </a:gra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70" name="Group 67">
            <a:extLst>
              <a:ext uri="{FF2B5EF4-FFF2-40B4-BE49-F238E27FC236}">
                <a16:creationId xmlns:a16="http://schemas.microsoft.com/office/drawing/2014/main" id="{0CBCEB9B-B71D-4E08-8FAD-A03861810FEE}"/>
              </a:ext>
            </a:extLst>
          </p:cNvPr>
          <p:cNvGrpSpPr>
            <a:grpSpLocks/>
          </p:cNvGrpSpPr>
          <p:nvPr/>
        </p:nvGrpSpPr>
        <p:grpSpPr bwMode="auto">
          <a:xfrm>
            <a:off x="4974456" y="3044899"/>
            <a:ext cx="2011363" cy="760413"/>
            <a:chOff x="1197" y="1665"/>
            <a:chExt cx="1267" cy="479"/>
          </a:xfrm>
        </p:grpSpPr>
        <p:grpSp>
          <p:nvGrpSpPr>
            <p:cNvPr id="71" name="Group 68">
              <a:extLst>
                <a:ext uri="{FF2B5EF4-FFF2-40B4-BE49-F238E27FC236}">
                  <a16:creationId xmlns:a16="http://schemas.microsoft.com/office/drawing/2014/main" id="{F41E1331-C1BF-4ED3-BE20-4065835CC2C1}"/>
                </a:ext>
              </a:extLst>
            </p:cNvPr>
            <p:cNvGrpSpPr>
              <a:grpSpLocks/>
            </p:cNvGrpSpPr>
            <p:nvPr/>
          </p:nvGrpSpPr>
          <p:grpSpPr bwMode="auto">
            <a:xfrm>
              <a:off x="1231" y="1990"/>
              <a:ext cx="691" cy="154"/>
              <a:chOff x="1231" y="1990"/>
              <a:chExt cx="691" cy="154"/>
            </a:xfrm>
          </p:grpSpPr>
          <p:sp>
            <p:nvSpPr>
              <p:cNvPr id="73" name="Rectangle 69">
                <a:extLst>
                  <a:ext uri="{FF2B5EF4-FFF2-40B4-BE49-F238E27FC236}">
                    <a16:creationId xmlns:a16="http://schemas.microsoft.com/office/drawing/2014/main" id="{49A28278-89D1-42BF-BF00-F0940D2FE43A}"/>
                  </a:ext>
                </a:extLst>
              </p:cNvPr>
              <p:cNvSpPr>
                <a:spLocks noChangeArrowheads="1"/>
              </p:cNvSpPr>
              <p:nvPr/>
            </p:nvSpPr>
            <p:spPr bwMode="auto">
              <a:xfrm>
                <a:off x="1231" y="1991"/>
                <a:ext cx="691" cy="15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4" name="Line 70">
                <a:extLst>
                  <a:ext uri="{FF2B5EF4-FFF2-40B4-BE49-F238E27FC236}">
                    <a16:creationId xmlns:a16="http://schemas.microsoft.com/office/drawing/2014/main" id="{FFC7E4E7-1B71-444E-A1E9-1A15264A37F0}"/>
                  </a:ext>
                </a:extLst>
              </p:cNvPr>
              <p:cNvSpPr>
                <a:spLocks noChangeShapeType="1"/>
              </p:cNvSpPr>
              <p:nvPr/>
            </p:nvSpPr>
            <p:spPr bwMode="auto">
              <a:xfrm>
                <a:off x="1337" y="1990"/>
                <a:ext cx="0" cy="152"/>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75" name="Line 71">
                <a:extLst>
                  <a:ext uri="{FF2B5EF4-FFF2-40B4-BE49-F238E27FC236}">
                    <a16:creationId xmlns:a16="http://schemas.microsoft.com/office/drawing/2014/main" id="{8902B86C-7342-44D5-830E-6ED33E795269}"/>
                  </a:ext>
                </a:extLst>
              </p:cNvPr>
              <p:cNvSpPr>
                <a:spLocks noChangeShapeType="1"/>
              </p:cNvSpPr>
              <p:nvPr/>
            </p:nvSpPr>
            <p:spPr bwMode="auto">
              <a:xfrm>
                <a:off x="1427" y="1992"/>
                <a:ext cx="0" cy="152"/>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72" name="Text Box 72">
              <a:extLst>
                <a:ext uri="{FF2B5EF4-FFF2-40B4-BE49-F238E27FC236}">
                  <a16:creationId xmlns:a16="http://schemas.microsoft.com/office/drawing/2014/main" id="{15BD526E-1CF6-4129-BA79-66A976CF980C}"/>
                </a:ext>
              </a:extLst>
            </p:cNvPr>
            <p:cNvSpPr txBox="1">
              <a:spLocks noChangeArrowheads="1"/>
            </p:cNvSpPr>
            <p:nvPr/>
          </p:nvSpPr>
          <p:spPr bwMode="auto">
            <a:xfrm>
              <a:off x="1197" y="1665"/>
              <a:ext cx="1267"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IP src: 111.111.111.111</a:t>
              </a:r>
            </a:p>
            <a:p>
              <a:pPr>
                <a:defRPr/>
              </a:pPr>
              <a:r>
                <a:rPr lang="en-US" sz="1200" i="0" dirty="0">
                  <a:latin typeface="Arial" charset="0"/>
                  <a:cs typeface="+mn-cs"/>
                </a:rPr>
                <a:t>   IP dest: 222.222.222.222</a:t>
              </a:r>
            </a:p>
          </p:txBody>
        </p:sp>
      </p:grpSp>
      <p:grpSp>
        <p:nvGrpSpPr>
          <p:cNvPr id="76" name="Group 73">
            <a:extLst>
              <a:ext uri="{FF2B5EF4-FFF2-40B4-BE49-F238E27FC236}">
                <a16:creationId xmlns:a16="http://schemas.microsoft.com/office/drawing/2014/main" id="{FFFC67DD-A318-471D-98E8-93C6C9B217ED}"/>
              </a:ext>
            </a:extLst>
          </p:cNvPr>
          <p:cNvGrpSpPr>
            <a:grpSpLocks/>
          </p:cNvGrpSpPr>
          <p:nvPr/>
        </p:nvGrpSpPr>
        <p:grpSpPr bwMode="auto">
          <a:xfrm>
            <a:off x="5098281" y="3295724"/>
            <a:ext cx="146050" cy="385763"/>
            <a:chOff x="1272" y="1762"/>
            <a:chExt cx="92" cy="243"/>
          </a:xfrm>
        </p:grpSpPr>
        <p:sp>
          <p:nvSpPr>
            <p:cNvPr id="77" name="Line 74">
              <a:extLst>
                <a:ext uri="{FF2B5EF4-FFF2-40B4-BE49-F238E27FC236}">
                  <a16:creationId xmlns:a16="http://schemas.microsoft.com/office/drawing/2014/main" id="{B85807CB-1A88-4BC6-AD7D-C0E2176442BC}"/>
                </a:ext>
              </a:extLst>
            </p:cNvPr>
            <p:cNvSpPr>
              <a:spLocks noChangeShapeType="1"/>
            </p:cNvSpPr>
            <p:nvPr/>
          </p:nvSpPr>
          <p:spPr bwMode="auto">
            <a:xfrm>
              <a:off x="1272" y="1762"/>
              <a:ext cx="0" cy="24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78" name="Line 75">
              <a:extLst>
                <a:ext uri="{FF2B5EF4-FFF2-40B4-BE49-F238E27FC236}">
                  <a16:creationId xmlns:a16="http://schemas.microsoft.com/office/drawing/2014/main" id="{8B34B417-1027-4420-AEA2-A74FF499E177}"/>
                </a:ext>
              </a:extLst>
            </p:cNvPr>
            <p:cNvSpPr>
              <a:spLocks noChangeShapeType="1"/>
            </p:cNvSpPr>
            <p:nvPr/>
          </p:nvSpPr>
          <p:spPr bwMode="auto">
            <a:xfrm>
              <a:off x="1364" y="1878"/>
              <a:ext cx="0" cy="12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79" name="Rectangle 76">
            <a:extLst>
              <a:ext uri="{FF2B5EF4-FFF2-40B4-BE49-F238E27FC236}">
                <a16:creationId xmlns:a16="http://schemas.microsoft.com/office/drawing/2014/main" id="{13289C12-A555-490C-9A68-403FD284A316}"/>
              </a:ext>
            </a:extLst>
          </p:cNvPr>
          <p:cNvSpPr>
            <a:spLocks noChangeArrowheads="1"/>
          </p:cNvSpPr>
          <p:nvPr/>
        </p:nvSpPr>
        <p:spPr bwMode="auto">
          <a:xfrm>
            <a:off x="539552" y="1657747"/>
            <a:ext cx="7772400" cy="5508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31775" indent="-231775">
              <a:lnSpc>
                <a:spcPct val="85000"/>
              </a:lnSpc>
              <a:spcBef>
                <a:spcPct val="20000"/>
              </a:spcBef>
              <a:buClr>
                <a:srgbClr val="000099"/>
              </a:buClr>
              <a:buSzPct val="100000"/>
              <a:buFont typeface="Wingdings" charset="2"/>
              <a:buChar char="§"/>
              <a:defRPr/>
            </a:pPr>
            <a:r>
              <a:rPr lang="en-US" altLang="zh-CN" sz="2000" dirty="0">
                <a:latin typeface="Gill Sans MT" charset="0"/>
              </a:rPr>
              <a:t>R</a:t>
            </a:r>
            <a:r>
              <a:rPr lang="zh-CN" altLang="en-US" sz="2000" dirty="0">
                <a:latin typeface="Gill Sans MT" charset="0"/>
              </a:rPr>
              <a:t>转发以</a:t>
            </a:r>
            <a:r>
              <a:rPr lang="en-US" altLang="zh-CN" sz="2000" dirty="0">
                <a:latin typeface="Gill Sans MT" charset="0"/>
              </a:rPr>
              <a:t>A</a:t>
            </a:r>
            <a:r>
              <a:rPr lang="zh-CN" altLang="en-US" sz="2000" dirty="0">
                <a:latin typeface="Gill Sans MT" charset="0"/>
              </a:rPr>
              <a:t>的</a:t>
            </a:r>
            <a:r>
              <a:rPr lang="en-US" altLang="zh-CN" sz="2000" dirty="0">
                <a:latin typeface="Gill Sans MT" charset="0"/>
              </a:rPr>
              <a:t>IP</a:t>
            </a:r>
            <a:r>
              <a:rPr lang="zh-CN" altLang="en-US" sz="2000" dirty="0">
                <a:latin typeface="Gill Sans MT" charset="0"/>
              </a:rPr>
              <a:t>地址为源，</a:t>
            </a:r>
            <a:r>
              <a:rPr lang="en-US" altLang="zh-CN" sz="2000" dirty="0">
                <a:latin typeface="Gill Sans MT" charset="0"/>
              </a:rPr>
              <a:t>B</a:t>
            </a:r>
            <a:r>
              <a:rPr lang="zh-CN" altLang="en-US" sz="2000" dirty="0">
                <a:latin typeface="Gill Sans MT" charset="0"/>
              </a:rPr>
              <a:t>的</a:t>
            </a:r>
            <a:r>
              <a:rPr lang="en-US" altLang="zh-CN" sz="2000" dirty="0">
                <a:latin typeface="Gill Sans MT" charset="0"/>
              </a:rPr>
              <a:t>IP</a:t>
            </a:r>
            <a:r>
              <a:rPr lang="zh-CN" altLang="en-US" sz="2000" dirty="0">
                <a:latin typeface="Gill Sans MT" charset="0"/>
              </a:rPr>
              <a:t>地址为目的的</a:t>
            </a:r>
            <a:r>
              <a:rPr lang="en-US" altLang="zh-CN" sz="2000" dirty="0">
                <a:latin typeface="Gill Sans MT" charset="0"/>
              </a:rPr>
              <a:t>IP</a:t>
            </a:r>
            <a:r>
              <a:rPr lang="zh-CN" altLang="en-US" sz="2000" dirty="0">
                <a:latin typeface="Gill Sans MT" charset="0"/>
              </a:rPr>
              <a:t>报文</a:t>
            </a:r>
            <a:endParaRPr lang="en-US" sz="2000" i="0" dirty="0">
              <a:latin typeface="Gill Sans MT" charset="0"/>
              <a:cs typeface="+mn-cs"/>
            </a:endParaRPr>
          </a:p>
        </p:txBody>
      </p:sp>
      <p:sp>
        <p:nvSpPr>
          <p:cNvPr id="80" name="Rectangle 77">
            <a:extLst>
              <a:ext uri="{FF2B5EF4-FFF2-40B4-BE49-F238E27FC236}">
                <a16:creationId xmlns:a16="http://schemas.microsoft.com/office/drawing/2014/main" id="{50685645-7201-4A11-AD11-DC3ED6BEF966}"/>
              </a:ext>
            </a:extLst>
          </p:cNvPr>
          <p:cNvSpPr>
            <a:spLocks noChangeArrowheads="1"/>
          </p:cNvSpPr>
          <p:nvPr/>
        </p:nvSpPr>
        <p:spPr bwMode="auto">
          <a:xfrm>
            <a:off x="552252" y="2014934"/>
            <a:ext cx="7772400" cy="7223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31775" indent="-231775">
              <a:lnSpc>
                <a:spcPct val="85000"/>
              </a:lnSpc>
              <a:spcBef>
                <a:spcPct val="20000"/>
              </a:spcBef>
              <a:buClr>
                <a:srgbClr val="000099"/>
              </a:buClr>
              <a:buSzPct val="100000"/>
              <a:buFont typeface="Wingdings" charset="2"/>
              <a:buChar char="§"/>
              <a:defRPr/>
            </a:pPr>
            <a:r>
              <a:rPr lang="en-US" altLang="zh-CN" sz="2000" dirty="0">
                <a:latin typeface="Gill Sans MT" charset="0"/>
              </a:rPr>
              <a:t>R</a:t>
            </a:r>
            <a:r>
              <a:rPr lang="zh-CN" altLang="en-US" sz="2000" dirty="0">
                <a:latin typeface="Gill Sans MT" charset="0"/>
              </a:rPr>
              <a:t>将</a:t>
            </a:r>
            <a:r>
              <a:rPr lang="en-US" altLang="zh-CN" sz="2000" dirty="0">
                <a:latin typeface="Gill Sans MT" charset="0"/>
              </a:rPr>
              <a:t>IP</a:t>
            </a:r>
            <a:r>
              <a:rPr lang="zh-CN" altLang="en-US" sz="2000" dirty="0">
                <a:latin typeface="Gill Sans MT" charset="0"/>
              </a:rPr>
              <a:t>报文封装为链路层帧，以</a:t>
            </a:r>
            <a:r>
              <a:rPr lang="en-US" altLang="zh-CN" sz="2000" dirty="0">
                <a:latin typeface="Gill Sans MT" charset="0"/>
              </a:rPr>
              <a:t>R</a:t>
            </a:r>
            <a:r>
              <a:rPr lang="zh-CN" altLang="en-US" sz="2000" dirty="0">
                <a:latin typeface="Gill Sans MT" charset="0"/>
              </a:rPr>
              <a:t>的</a:t>
            </a:r>
            <a:r>
              <a:rPr lang="en-US" altLang="zh-CN" sz="2000" dirty="0">
                <a:latin typeface="Gill Sans MT" charset="0"/>
              </a:rPr>
              <a:t>MAC</a:t>
            </a:r>
            <a:r>
              <a:rPr lang="zh-CN" altLang="en-US" sz="2000" dirty="0">
                <a:latin typeface="Gill Sans MT" charset="0"/>
              </a:rPr>
              <a:t>地址为源</a:t>
            </a:r>
            <a:r>
              <a:rPr lang="en-US" altLang="zh-CN" sz="2000" dirty="0">
                <a:latin typeface="Gill Sans MT" charset="0"/>
              </a:rPr>
              <a:t>MAC</a:t>
            </a:r>
            <a:r>
              <a:rPr lang="zh-CN" altLang="en-US" sz="2000" dirty="0">
                <a:latin typeface="Gill Sans MT" charset="0"/>
              </a:rPr>
              <a:t>地址、</a:t>
            </a:r>
            <a:r>
              <a:rPr lang="en-US" altLang="zh-CN" sz="2000" dirty="0">
                <a:latin typeface="Gill Sans MT" charset="0"/>
              </a:rPr>
              <a:t>B</a:t>
            </a:r>
            <a:r>
              <a:rPr lang="zh-CN" altLang="en-US" sz="2000" dirty="0">
                <a:latin typeface="Gill Sans MT" charset="0"/>
              </a:rPr>
              <a:t>的</a:t>
            </a:r>
            <a:r>
              <a:rPr lang="en-US" altLang="zh-CN" sz="2000" dirty="0">
                <a:latin typeface="Gill Sans MT" charset="0"/>
              </a:rPr>
              <a:t>MAC</a:t>
            </a:r>
            <a:r>
              <a:rPr lang="zh-CN" altLang="en-US" sz="2000" dirty="0">
                <a:latin typeface="Gill Sans MT" charset="0"/>
              </a:rPr>
              <a:t>地址为目的</a:t>
            </a:r>
            <a:r>
              <a:rPr lang="en-US" altLang="zh-CN" sz="2000" dirty="0">
                <a:latin typeface="Gill Sans MT" charset="0"/>
              </a:rPr>
              <a:t>MAC</a:t>
            </a:r>
            <a:r>
              <a:rPr lang="zh-CN" altLang="en-US" sz="2000" dirty="0">
                <a:latin typeface="Gill Sans MT" charset="0"/>
              </a:rPr>
              <a:t>地址</a:t>
            </a:r>
            <a:endParaRPr lang="en-US" sz="2800" i="0" dirty="0">
              <a:latin typeface="Gill Sans MT" charset="0"/>
              <a:cs typeface="+mn-cs"/>
            </a:endParaRPr>
          </a:p>
        </p:txBody>
      </p:sp>
      <p:grpSp>
        <p:nvGrpSpPr>
          <p:cNvPr id="81" name="Group 78">
            <a:extLst>
              <a:ext uri="{FF2B5EF4-FFF2-40B4-BE49-F238E27FC236}">
                <a16:creationId xmlns:a16="http://schemas.microsoft.com/office/drawing/2014/main" id="{EAE2022C-2E65-461B-9FF4-E8E463C595FC}"/>
              </a:ext>
            </a:extLst>
          </p:cNvPr>
          <p:cNvGrpSpPr>
            <a:grpSpLocks/>
          </p:cNvGrpSpPr>
          <p:nvPr/>
        </p:nvGrpSpPr>
        <p:grpSpPr bwMode="auto">
          <a:xfrm>
            <a:off x="4549006" y="2636912"/>
            <a:ext cx="2428876" cy="1519237"/>
            <a:chOff x="931" y="1414"/>
            <a:chExt cx="1530" cy="957"/>
          </a:xfrm>
        </p:grpSpPr>
        <p:sp>
          <p:nvSpPr>
            <p:cNvPr id="82" name="Text Box 79">
              <a:extLst>
                <a:ext uri="{FF2B5EF4-FFF2-40B4-BE49-F238E27FC236}">
                  <a16:creationId xmlns:a16="http://schemas.microsoft.com/office/drawing/2014/main" id="{4647BD1C-DF25-4869-A182-4D146467F738}"/>
                </a:ext>
              </a:extLst>
            </p:cNvPr>
            <p:cNvSpPr txBox="1">
              <a:spLocks noChangeArrowheads="1"/>
            </p:cNvSpPr>
            <p:nvPr/>
          </p:nvSpPr>
          <p:spPr bwMode="auto">
            <a:xfrm>
              <a:off x="931" y="1414"/>
              <a:ext cx="1530"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MAC src: </a:t>
              </a:r>
              <a:r>
                <a:rPr lang="en-US" sz="1200" i="0" dirty="0">
                  <a:solidFill>
                    <a:srgbClr val="FF0000"/>
                  </a:solidFill>
                  <a:latin typeface="Arial" charset="0"/>
                  <a:cs typeface="+mn-cs"/>
                </a:rPr>
                <a:t>1A-23-F9-CD-06-9B</a:t>
              </a:r>
            </a:p>
            <a:p>
              <a:pPr>
                <a:defRPr/>
              </a:pPr>
              <a:r>
                <a:rPr lang="en-US" sz="1200" i="0" dirty="0">
                  <a:latin typeface="Arial" charset="0"/>
                  <a:cs typeface="+mn-cs"/>
                </a:rPr>
                <a:t>  MAC dest: </a:t>
              </a:r>
              <a:r>
                <a:rPr lang="en-US" sz="1200" i="0" dirty="0">
                  <a:solidFill>
                    <a:srgbClr val="FF0000"/>
                  </a:solidFill>
                  <a:latin typeface="Arial" charset="0"/>
                  <a:cs typeface="+mn-cs"/>
                </a:rPr>
                <a:t>49-BD-D2-C7-56-2A</a:t>
              </a:r>
            </a:p>
            <a:p>
              <a:pPr>
                <a:defRPr/>
              </a:pPr>
              <a:endParaRPr lang="en-US" sz="1200" i="0" dirty="0">
                <a:solidFill>
                  <a:srgbClr val="FF0000"/>
                </a:solidFill>
                <a:latin typeface="Arial" charset="0"/>
                <a:cs typeface="+mn-cs"/>
              </a:endParaRPr>
            </a:p>
          </p:txBody>
        </p:sp>
        <p:grpSp>
          <p:nvGrpSpPr>
            <p:cNvPr id="83" name="Group 80">
              <a:extLst>
                <a:ext uri="{FF2B5EF4-FFF2-40B4-BE49-F238E27FC236}">
                  <a16:creationId xmlns:a16="http://schemas.microsoft.com/office/drawing/2014/main" id="{A21880FC-AD2D-4DB6-B496-12204C8CBAE2}"/>
                </a:ext>
              </a:extLst>
            </p:cNvPr>
            <p:cNvGrpSpPr>
              <a:grpSpLocks/>
            </p:cNvGrpSpPr>
            <p:nvPr/>
          </p:nvGrpSpPr>
          <p:grpSpPr bwMode="auto">
            <a:xfrm>
              <a:off x="981" y="2182"/>
              <a:ext cx="1049" cy="189"/>
              <a:chOff x="2829" y="2040"/>
              <a:chExt cx="1049" cy="189"/>
            </a:xfrm>
          </p:grpSpPr>
          <p:sp>
            <p:nvSpPr>
              <p:cNvPr id="88" name="Rectangle 81">
                <a:extLst>
                  <a:ext uri="{FF2B5EF4-FFF2-40B4-BE49-F238E27FC236}">
                    <a16:creationId xmlns:a16="http://schemas.microsoft.com/office/drawing/2014/main" id="{6C339CC1-E38C-4230-A2F5-A93D9C612B39}"/>
                  </a:ext>
                </a:extLst>
              </p:cNvPr>
              <p:cNvSpPr>
                <a:spLocks noChangeArrowheads="1"/>
              </p:cNvSpPr>
              <p:nvPr/>
            </p:nvSpPr>
            <p:spPr bwMode="auto">
              <a:xfrm>
                <a:off x="2829" y="2042"/>
                <a:ext cx="1049" cy="185"/>
              </a:xfrm>
              <a:prstGeom prst="rect">
                <a:avLst/>
              </a:prstGeom>
              <a:solidFill>
                <a:srgbClr val="0000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9" name="Rectangle 82">
                <a:extLst>
                  <a:ext uri="{FF2B5EF4-FFF2-40B4-BE49-F238E27FC236}">
                    <a16:creationId xmlns:a16="http://schemas.microsoft.com/office/drawing/2014/main" id="{CB7F9551-0901-405B-9294-455A0E9F0EAE}"/>
                  </a:ext>
                </a:extLst>
              </p:cNvPr>
              <p:cNvSpPr>
                <a:spLocks noChangeArrowheads="1"/>
              </p:cNvSpPr>
              <p:nvPr/>
            </p:nvSpPr>
            <p:spPr bwMode="auto">
              <a:xfrm>
                <a:off x="3078" y="2060"/>
                <a:ext cx="691" cy="15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90" name="Line 83">
                <a:extLst>
                  <a:ext uri="{FF2B5EF4-FFF2-40B4-BE49-F238E27FC236}">
                    <a16:creationId xmlns:a16="http://schemas.microsoft.com/office/drawing/2014/main" id="{8BB50D39-18F4-451E-87B6-72316F14773A}"/>
                  </a:ext>
                </a:extLst>
              </p:cNvPr>
              <p:cNvSpPr>
                <a:spLocks noChangeShapeType="1"/>
              </p:cNvSpPr>
              <p:nvPr/>
            </p:nvSpPr>
            <p:spPr bwMode="auto">
              <a:xfrm>
                <a:off x="3180" y="2063"/>
                <a:ext cx="0" cy="152"/>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91" name="Line 84">
                <a:extLst>
                  <a:ext uri="{FF2B5EF4-FFF2-40B4-BE49-F238E27FC236}">
                    <a16:creationId xmlns:a16="http://schemas.microsoft.com/office/drawing/2014/main" id="{7AD9C495-0DF2-410A-90BD-6172EFEFE685}"/>
                  </a:ext>
                </a:extLst>
              </p:cNvPr>
              <p:cNvSpPr>
                <a:spLocks noChangeShapeType="1"/>
              </p:cNvSpPr>
              <p:nvPr/>
            </p:nvSpPr>
            <p:spPr bwMode="auto">
              <a:xfrm>
                <a:off x="3276" y="2063"/>
                <a:ext cx="0" cy="152"/>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92" name="Line 85">
                <a:extLst>
                  <a:ext uri="{FF2B5EF4-FFF2-40B4-BE49-F238E27FC236}">
                    <a16:creationId xmlns:a16="http://schemas.microsoft.com/office/drawing/2014/main" id="{DF3707DB-9965-4244-90B9-A0CB406EEB20}"/>
                  </a:ext>
                </a:extLst>
              </p:cNvPr>
              <p:cNvSpPr>
                <a:spLocks noChangeShapeType="1"/>
              </p:cNvSpPr>
              <p:nvPr/>
            </p:nvSpPr>
            <p:spPr bwMode="auto">
              <a:xfrm>
                <a:off x="2910" y="2040"/>
                <a:ext cx="0" cy="189"/>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93" name="Line 86">
                <a:extLst>
                  <a:ext uri="{FF2B5EF4-FFF2-40B4-BE49-F238E27FC236}">
                    <a16:creationId xmlns:a16="http://schemas.microsoft.com/office/drawing/2014/main" id="{F5E22C2F-9B37-4FFC-9452-6AA0D637D20E}"/>
                  </a:ext>
                </a:extLst>
              </p:cNvPr>
              <p:cNvSpPr>
                <a:spLocks noChangeShapeType="1"/>
              </p:cNvSpPr>
              <p:nvPr/>
            </p:nvSpPr>
            <p:spPr bwMode="auto">
              <a:xfrm>
                <a:off x="3006" y="2040"/>
                <a:ext cx="0" cy="189"/>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84" name="Line 87">
              <a:extLst>
                <a:ext uri="{FF2B5EF4-FFF2-40B4-BE49-F238E27FC236}">
                  <a16:creationId xmlns:a16="http://schemas.microsoft.com/office/drawing/2014/main" id="{113C4EF4-0CBE-49F6-B2B5-B53A3446C8FF}"/>
                </a:ext>
              </a:extLst>
            </p:cNvPr>
            <p:cNvSpPr>
              <a:spLocks noChangeShapeType="1"/>
            </p:cNvSpPr>
            <p:nvPr/>
          </p:nvSpPr>
          <p:spPr bwMode="auto">
            <a:xfrm flipV="1">
              <a:off x="1018" y="1576"/>
              <a:ext cx="2" cy="70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85" name="Line 88">
              <a:extLst>
                <a:ext uri="{FF2B5EF4-FFF2-40B4-BE49-F238E27FC236}">
                  <a16:creationId xmlns:a16="http://schemas.microsoft.com/office/drawing/2014/main" id="{73AF03EB-C904-4EAE-8C74-C3C5D14C6990}"/>
                </a:ext>
              </a:extLst>
            </p:cNvPr>
            <p:cNvSpPr>
              <a:spLocks noChangeShapeType="1"/>
            </p:cNvSpPr>
            <p:nvPr/>
          </p:nvSpPr>
          <p:spPr bwMode="auto">
            <a:xfrm flipV="1">
              <a:off x="1106" y="1680"/>
              <a:ext cx="0" cy="59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86" name="Line 89">
              <a:extLst>
                <a:ext uri="{FF2B5EF4-FFF2-40B4-BE49-F238E27FC236}">
                  <a16:creationId xmlns:a16="http://schemas.microsoft.com/office/drawing/2014/main" id="{0D201886-032F-4610-857A-CD48482373A9}"/>
                </a:ext>
              </a:extLst>
            </p:cNvPr>
            <p:cNvSpPr>
              <a:spLocks noChangeShapeType="1"/>
            </p:cNvSpPr>
            <p:nvPr/>
          </p:nvSpPr>
          <p:spPr bwMode="auto">
            <a:xfrm flipH="1" flipV="1">
              <a:off x="1276" y="1812"/>
              <a:ext cx="2" cy="47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87" name="Line 90">
              <a:extLst>
                <a:ext uri="{FF2B5EF4-FFF2-40B4-BE49-F238E27FC236}">
                  <a16:creationId xmlns:a16="http://schemas.microsoft.com/office/drawing/2014/main" id="{0166B05C-5533-4B63-B820-95FDA1F26BB8}"/>
                </a:ext>
              </a:extLst>
            </p:cNvPr>
            <p:cNvSpPr>
              <a:spLocks noChangeShapeType="1"/>
            </p:cNvSpPr>
            <p:nvPr/>
          </p:nvSpPr>
          <p:spPr bwMode="auto">
            <a:xfrm>
              <a:off x="1368" y="1924"/>
              <a:ext cx="2" cy="35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nvGrpSpPr>
          <p:cNvPr id="94" name="Group 91">
            <a:extLst>
              <a:ext uri="{FF2B5EF4-FFF2-40B4-BE49-F238E27FC236}">
                <a16:creationId xmlns:a16="http://schemas.microsoft.com/office/drawing/2014/main" id="{5EBD5233-F4BB-4020-AFBD-A6CBA78D49FB}"/>
              </a:ext>
            </a:extLst>
          </p:cNvPr>
          <p:cNvGrpSpPr>
            <a:grpSpLocks/>
          </p:cNvGrpSpPr>
          <p:nvPr/>
        </p:nvGrpSpPr>
        <p:grpSpPr bwMode="auto">
          <a:xfrm>
            <a:off x="3710806" y="3109987"/>
            <a:ext cx="895350" cy="2038350"/>
            <a:chOff x="2823" y="1545"/>
            <a:chExt cx="564" cy="1284"/>
          </a:xfrm>
        </p:grpSpPr>
        <p:sp>
          <p:nvSpPr>
            <p:cNvPr id="95" name="Freeform 92">
              <a:extLst>
                <a:ext uri="{FF2B5EF4-FFF2-40B4-BE49-F238E27FC236}">
                  <a16:creationId xmlns:a16="http://schemas.microsoft.com/office/drawing/2014/main" id="{1AB5297A-68BC-4E11-9104-1F52D6F9D0AA}"/>
                </a:ext>
              </a:extLst>
            </p:cNvPr>
            <p:cNvSpPr>
              <a:spLocks/>
            </p:cNvSpPr>
            <p:nvPr/>
          </p:nvSpPr>
          <p:spPr bwMode="auto">
            <a:xfrm>
              <a:off x="2823" y="2265"/>
              <a:ext cx="564" cy="564"/>
            </a:xfrm>
            <a:custGeom>
              <a:avLst/>
              <a:gdLst>
                <a:gd name="T0" fmla="*/ 564 w 564"/>
                <a:gd name="T1" fmla="*/ 0 h 564"/>
                <a:gd name="T2" fmla="*/ 287 w 564"/>
                <a:gd name="T3" fmla="*/ 564 h 564"/>
                <a:gd name="T4" fmla="*/ 0 w 564"/>
                <a:gd name="T5" fmla="*/ 0 h 564"/>
                <a:gd name="T6" fmla="*/ 564 w 564"/>
                <a:gd name="T7" fmla="*/ 0 h 5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4" h="564">
                  <a:moveTo>
                    <a:pt x="564" y="0"/>
                  </a:moveTo>
                  <a:lnTo>
                    <a:pt x="287" y="564"/>
                  </a:lnTo>
                  <a:lnTo>
                    <a:pt x="0" y="0"/>
                  </a:lnTo>
                  <a:lnTo>
                    <a:pt x="564" y="0"/>
                  </a:lnTo>
                  <a:close/>
                </a:path>
              </a:pathLst>
            </a:custGeom>
            <a:gradFill rotWithShape="1">
              <a:gsLst>
                <a:gs pos="0">
                  <a:schemeClr val="bg1"/>
                </a:gs>
                <a:gs pos="100000">
                  <a:srgbClr val="FF0000"/>
                </a:gs>
              </a:gsLst>
              <a:lin ang="54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96" name="Rectangle 93">
              <a:extLst>
                <a:ext uri="{FF2B5EF4-FFF2-40B4-BE49-F238E27FC236}">
                  <a16:creationId xmlns:a16="http://schemas.microsoft.com/office/drawing/2014/main" id="{CCE478D3-1927-4961-A86F-D80326C0DDD8}"/>
                </a:ext>
              </a:extLst>
            </p:cNvPr>
            <p:cNvSpPr>
              <a:spLocks noChangeArrowheads="1"/>
            </p:cNvSpPr>
            <p:nvPr/>
          </p:nvSpPr>
          <p:spPr bwMode="auto">
            <a:xfrm>
              <a:off x="2872" y="1877"/>
              <a:ext cx="493" cy="47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97" name="Text Box 94">
              <a:extLst>
                <a:ext uri="{FF2B5EF4-FFF2-40B4-BE49-F238E27FC236}">
                  <a16:creationId xmlns:a16="http://schemas.microsoft.com/office/drawing/2014/main" id="{66AC1DA7-A1F9-4012-817D-DBF1144AE0C3}"/>
                </a:ext>
              </a:extLst>
            </p:cNvPr>
            <p:cNvSpPr txBox="1">
              <a:spLocks noChangeArrowheads="1"/>
            </p:cNvSpPr>
            <p:nvPr/>
          </p:nvSpPr>
          <p:spPr bwMode="auto">
            <a:xfrm>
              <a:off x="2845" y="1545"/>
              <a:ext cx="520" cy="8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endParaRPr lang="en-US" sz="1600" i="0" dirty="0">
                <a:latin typeface="Arial" charset="0"/>
                <a:cs typeface="+mn-cs"/>
              </a:endParaRPr>
            </a:p>
            <a:p>
              <a:pPr algn="ctr">
                <a:defRPr/>
              </a:pPr>
              <a:endParaRPr lang="en-US" sz="1600" i="0" dirty="0">
                <a:latin typeface="Arial" charset="0"/>
                <a:cs typeface="+mn-cs"/>
              </a:endParaRPr>
            </a:p>
            <a:p>
              <a:pPr algn="ctr">
                <a:defRPr/>
              </a:pPr>
              <a:r>
                <a:rPr lang="en-US" altLang="zh-CN" sz="1600" i="0" dirty="0">
                  <a:latin typeface="Arial" charset="0"/>
                  <a:cs typeface="+mn-cs"/>
                </a:rPr>
                <a:t>IP</a:t>
              </a:r>
            </a:p>
            <a:p>
              <a:pPr algn="ctr">
                <a:defRPr/>
              </a:pPr>
              <a:r>
                <a:rPr lang="zh-CN" altLang="en-US" sz="1600" i="0" dirty="0">
                  <a:latin typeface="Arial" charset="0"/>
                  <a:cs typeface="+mn-cs"/>
                </a:rPr>
                <a:t>以太网物理层</a:t>
              </a:r>
              <a:endParaRPr lang="en-US" altLang="zh-CN" sz="1600" i="0" dirty="0">
                <a:latin typeface="Arial" charset="0"/>
                <a:cs typeface="+mn-cs"/>
              </a:endParaRPr>
            </a:p>
          </p:txBody>
        </p:sp>
        <p:sp>
          <p:nvSpPr>
            <p:cNvPr id="98" name="Line 95">
              <a:extLst>
                <a:ext uri="{FF2B5EF4-FFF2-40B4-BE49-F238E27FC236}">
                  <a16:creationId xmlns:a16="http://schemas.microsoft.com/office/drawing/2014/main" id="{B9B3E0F8-9C15-43B3-BACF-0B2C01DA8022}"/>
                </a:ext>
              </a:extLst>
            </p:cNvPr>
            <p:cNvSpPr>
              <a:spLocks noChangeShapeType="1"/>
            </p:cNvSpPr>
            <p:nvPr/>
          </p:nvSpPr>
          <p:spPr bwMode="auto">
            <a:xfrm>
              <a:off x="2868" y="2039"/>
              <a:ext cx="489"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99" name="Line 96">
              <a:extLst>
                <a:ext uri="{FF2B5EF4-FFF2-40B4-BE49-F238E27FC236}">
                  <a16:creationId xmlns:a16="http://schemas.microsoft.com/office/drawing/2014/main" id="{00FCF0D5-26CB-4B92-86C2-08CB0018B0F3}"/>
                </a:ext>
              </a:extLst>
            </p:cNvPr>
            <p:cNvSpPr>
              <a:spLocks noChangeShapeType="1"/>
            </p:cNvSpPr>
            <p:nvPr/>
          </p:nvSpPr>
          <p:spPr bwMode="auto">
            <a:xfrm>
              <a:off x="2865" y="2198"/>
              <a:ext cx="489"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nvGrpSpPr>
          <p:cNvPr id="100" name="Group 113">
            <a:extLst>
              <a:ext uri="{FF2B5EF4-FFF2-40B4-BE49-F238E27FC236}">
                <a16:creationId xmlns:a16="http://schemas.microsoft.com/office/drawing/2014/main" id="{8169830B-F215-4295-8E21-5103B2D89929}"/>
              </a:ext>
            </a:extLst>
          </p:cNvPr>
          <p:cNvGrpSpPr>
            <a:grpSpLocks/>
          </p:cNvGrpSpPr>
          <p:nvPr/>
        </p:nvGrpSpPr>
        <p:grpSpPr bwMode="auto">
          <a:xfrm>
            <a:off x="7819256" y="2821062"/>
            <a:ext cx="928688" cy="1954212"/>
            <a:chOff x="250" y="1380"/>
            <a:chExt cx="585" cy="1231"/>
          </a:xfrm>
        </p:grpSpPr>
        <p:sp>
          <p:nvSpPr>
            <p:cNvPr id="101" name="Freeform 106">
              <a:extLst>
                <a:ext uri="{FF2B5EF4-FFF2-40B4-BE49-F238E27FC236}">
                  <a16:creationId xmlns:a16="http://schemas.microsoft.com/office/drawing/2014/main" id="{3AEF1D0E-2B66-4547-B83F-07D675271456}"/>
                </a:ext>
              </a:extLst>
            </p:cNvPr>
            <p:cNvSpPr>
              <a:spLocks/>
            </p:cNvSpPr>
            <p:nvPr/>
          </p:nvSpPr>
          <p:spPr bwMode="auto">
            <a:xfrm>
              <a:off x="250" y="1414"/>
              <a:ext cx="582" cy="1197"/>
            </a:xfrm>
            <a:custGeom>
              <a:avLst/>
              <a:gdLst>
                <a:gd name="T0" fmla="*/ 582 w 582"/>
                <a:gd name="T1" fmla="*/ 781 h 1197"/>
                <a:gd name="T2" fmla="*/ 0 w 582"/>
                <a:gd name="T3" fmla="*/ 1197 h 1197"/>
                <a:gd name="T4" fmla="*/ 83 w 582"/>
                <a:gd name="T5" fmla="*/ 0 h 1197"/>
                <a:gd name="T6" fmla="*/ 582 w 582"/>
                <a:gd name="T7" fmla="*/ 781 h 11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2" h="1197">
                  <a:moveTo>
                    <a:pt x="582" y="781"/>
                  </a:moveTo>
                  <a:lnTo>
                    <a:pt x="0" y="1197"/>
                  </a:lnTo>
                  <a:lnTo>
                    <a:pt x="83" y="0"/>
                  </a:lnTo>
                  <a:lnTo>
                    <a:pt x="582" y="781"/>
                  </a:lnTo>
                  <a:close/>
                </a:path>
              </a:pathLst>
            </a:custGeom>
            <a:gradFill rotWithShape="1">
              <a:gsLst>
                <a:gs pos="0">
                  <a:schemeClr val="bg1"/>
                </a:gs>
                <a:gs pos="100000">
                  <a:srgbClr val="FF0000"/>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102" name="Rectangle 107">
              <a:extLst>
                <a:ext uri="{FF2B5EF4-FFF2-40B4-BE49-F238E27FC236}">
                  <a16:creationId xmlns:a16="http://schemas.microsoft.com/office/drawing/2014/main" id="{A9D856DA-F794-4776-A2B5-B34B4A62F1F6}"/>
                </a:ext>
              </a:extLst>
            </p:cNvPr>
            <p:cNvSpPr>
              <a:spLocks noChangeArrowheads="1"/>
            </p:cNvSpPr>
            <p:nvPr/>
          </p:nvSpPr>
          <p:spPr bwMode="auto">
            <a:xfrm>
              <a:off x="338" y="1399"/>
              <a:ext cx="493" cy="7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03" name="Text Box 108">
              <a:extLst>
                <a:ext uri="{FF2B5EF4-FFF2-40B4-BE49-F238E27FC236}">
                  <a16:creationId xmlns:a16="http://schemas.microsoft.com/office/drawing/2014/main" id="{BDE16D47-1C98-49A9-A507-82B3EFABDB33}"/>
                </a:ext>
              </a:extLst>
            </p:cNvPr>
            <p:cNvSpPr txBox="1">
              <a:spLocks noChangeArrowheads="1"/>
            </p:cNvSpPr>
            <p:nvPr/>
          </p:nvSpPr>
          <p:spPr bwMode="auto">
            <a:xfrm>
              <a:off x="329" y="1380"/>
              <a:ext cx="504" cy="8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endParaRPr lang="en-US" sz="1600" i="0" dirty="0">
                <a:latin typeface="Arial" charset="0"/>
                <a:cs typeface="+mn-cs"/>
              </a:endParaRPr>
            </a:p>
            <a:p>
              <a:pPr algn="ctr">
                <a:defRPr/>
              </a:pPr>
              <a:endParaRPr lang="en-US" sz="1600" i="0" dirty="0">
                <a:latin typeface="Arial" charset="0"/>
                <a:cs typeface="+mn-cs"/>
              </a:endParaRPr>
            </a:p>
            <a:p>
              <a:pPr algn="ctr">
                <a:defRPr/>
              </a:pPr>
              <a:r>
                <a:rPr lang="en-US" altLang="zh-CN" sz="1600" i="0" dirty="0">
                  <a:latin typeface="Arial" charset="0"/>
                  <a:cs typeface="+mn-cs"/>
                </a:rPr>
                <a:t>IP</a:t>
              </a:r>
            </a:p>
            <a:p>
              <a:pPr algn="ctr">
                <a:defRPr/>
              </a:pPr>
              <a:r>
                <a:rPr lang="zh-CN" altLang="en-US" sz="1600" i="0" dirty="0">
                  <a:latin typeface="Arial" charset="0"/>
                  <a:cs typeface="+mn-cs"/>
                </a:rPr>
                <a:t>以太网</a:t>
              </a:r>
              <a:br>
                <a:rPr lang="en-US" altLang="zh-CN" sz="1600" i="0" dirty="0">
                  <a:latin typeface="Arial" charset="0"/>
                  <a:cs typeface="+mn-cs"/>
                </a:rPr>
              </a:br>
              <a:r>
                <a:rPr lang="zh-CN" altLang="en-US" sz="1600" i="0" dirty="0">
                  <a:latin typeface="Arial" charset="0"/>
                  <a:cs typeface="+mn-cs"/>
                </a:rPr>
                <a:t>物理层</a:t>
              </a:r>
              <a:endParaRPr lang="en-US" altLang="zh-CN" sz="1600" i="0" dirty="0">
                <a:latin typeface="Arial" charset="0"/>
                <a:cs typeface="+mn-cs"/>
              </a:endParaRPr>
            </a:p>
          </p:txBody>
        </p:sp>
        <p:sp>
          <p:nvSpPr>
            <p:cNvPr id="104" name="Line 109">
              <a:extLst>
                <a:ext uri="{FF2B5EF4-FFF2-40B4-BE49-F238E27FC236}">
                  <a16:creationId xmlns:a16="http://schemas.microsoft.com/office/drawing/2014/main" id="{9D77422D-3DCE-4643-8C6F-7C02ABC73341}"/>
                </a:ext>
              </a:extLst>
            </p:cNvPr>
            <p:cNvSpPr>
              <a:spLocks noChangeShapeType="1"/>
            </p:cNvSpPr>
            <p:nvPr/>
          </p:nvSpPr>
          <p:spPr bwMode="auto">
            <a:xfrm>
              <a:off x="346" y="1868"/>
              <a:ext cx="489"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05" name="Line 110">
              <a:extLst>
                <a:ext uri="{FF2B5EF4-FFF2-40B4-BE49-F238E27FC236}">
                  <a16:creationId xmlns:a16="http://schemas.microsoft.com/office/drawing/2014/main" id="{48A12A76-CD81-42D5-82A2-08BB39B4D62B}"/>
                </a:ext>
              </a:extLst>
            </p:cNvPr>
            <p:cNvSpPr>
              <a:spLocks noChangeShapeType="1"/>
            </p:cNvSpPr>
            <p:nvPr/>
          </p:nvSpPr>
          <p:spPr bwMode="auto">
            <a:xfrm>
              <a:off x="343" y="2027"/>
              <a:ext cx="489"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06" name="Line 111">
              <a:extLst>
                <a:ext uri="{FF2B5EF4-FFF2-40B4-BE49-F238E27FC236}">
                  <a16:creationId xmlns:a16="http://schemas.microsoft.com/office/drawing/2014/main" id="{90B8DBEA-1FCC-4D19-AF94-A25D44921E43}"/>
                </a:ext>
              </a:extLst>
            </p:cNvPr>
            <p:cNvSpPr>
              <a:spLocks noChangeShapeType="1"/>
            </p:cNvSpPr>
            <p:nvPr/>
          </p:nvSpPr>
          <p:spPr bwMode="auto">
            <a:xfrm>
              <a:off x="340" y="2186"/>
              <a:ext cx="489"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07" name="Line 112">
              <a:extLst>
                <a:ext uri="{FF2B5EF4-FFF2-40B4-BE49-F238E27FC236}">
                  <a16:creationId xmlns:a16="http://schemas.microsoft.com/office/drawing/2014/main" id="{8EED74BC-261A-4BDD-991A-A22D644E3F6B}"/>
                </a:ext>
              </a:extLst>
            </p:cNvPr>
            <p:cNvSpPr>
              <a:spLocks noChangeShapeType="1"/>
            </p:cNvSpPr>
            <p:nvPr/>
          </p:nvSpPr>
          <p:spPr bwMode="auto">
            <a:xfrm>
              <a:off x="330" y="1698"/>
              <a:ext cx="489"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Tree>
    <p:extLst>
      <p:ext uri="{BB962C8B-B14F-4D97-AF65-F5344CB8AC3E}">
        <p14:creationId xmlns:p14="http://schemas.microsoft.com/office/powerpoint/2010/main" val="38596591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wipe(up)">
                                      <p:cBhvr>
                                        <p:cTn id="11" dur="1000"/>
                                        <p:tgtEl>
                                          <p:spTgt spid="69"/>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par>
                                <p:cTn id="15" presetID="9" presetClass="exit" presetSubtype="0" fill="hold" nodeType="withEffect">
                                  <p:stCondLst>
                                    <p:cond delay="0"/>
                                  </p:stCondLst>
                                  <p:childTnLst>
                                    <p:animEffect transition="out" filter="dissolve">
                                      <p:cBhvr>
                                        <p:cTn id="16" dur="500"/>
                                        <p:tgtEl>
                                          <p:spTgt spid="76"/>
                                        </p:tgtEl>
                                      </p:cBhvr>
                                    </p:animEffect>
                                    <p:set>
                                      <p:cBhvr>
                                        <p:cTn id="17" dur="1" fill="hold">
                                          <p:stCondLst>
                                            <p:cond delay="499"/>
                                          </p:stCondLst>
                                        </p:cTn>
                                        <p:tgtEl>
                                          <p:spTgt spid="76"/>
                                        </p:tgtEl>
                                        <p:attrNameLst>
                                          <p:attrName>style.visibility</p:attrName>
                                        </p:attrNameLst>
                                      </p:cBhvr>
                                      <p:to>
                                        <p:strVal val="hidden"/>
                                      </p:to>
                                    </p:set>
                                  </p:childTnLst>
                                </p:cTn>
                              </p:par>
                              <p:par>
                                <p:cTn id="18" presetID="9" presetClass="entr" presetSubtype="0" fill="hold" nodeType="withEffect">
                                  <p:stCondLst>
                                    <p:cond delay="0"/>
                                  </p:stCondLst>
                                  <p:childTnLst>
                                    <p:set>
                                      <p:cBhvr>
                                        <p:cTn id="19" dur="1" fill="hold">
                                          <p:stCondLst>
                                            <p:cond delay="0"/>
                                          </p:stCondLst>
                                        </p:cTn>
                                        <p:tgtEl>
                                          <p:spTgt spid="81"/>
                                        </p:tgtEl>
                                        <p:attrNameLst>
                                          <p:attrName>style.visibility</p:attrName>
                                        </p:attrNameLst>
                                      </p:cBhvr>
                                      <p:to>
                                        <p:strVal val="visible"/>
                                      </p:to>
                                    </p:set>
                                    <p:animEffect transition="in" filter="dissolve">
                                      <p:cBhvr>
                                        <p:cTn id="20"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9" grpId="0"/>
      <p:bldP spid="8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90FCDA-5384-4F48-91A9-E7A4C93CF51D}"/>
              </a:ext>
            </a:extLst>
          </p:cNvPr>
          <p:cNvSpPr>
            <a:spLocks noGrp="1"/>
          </p:cNvSpPr>
          <p:nvPr>
            <p:ph type="title"/>
          </p:nvPr>
        </p:nvSpPr>
        <p:spPr/>
        <p:txBody>
          <a:bodyPr/>
          <a:lstStyle/>
          <a:p>
            <a:r>
              <a:rPr lang="zh-CN" altLang="en-US" dirty="0"/>
              <a:t>路由到另一个</a:t>
            </a:r>
            <a:r>
              <a:rPr lang="en-US" altLang="zh-CN" dirty="0"/>
              <a:t>LAN</a:t>
            </a:r>
            <a:endParaRPr lang="zh-CN" altLang="en-US" dirty="0"/>
          </a:p>
        </p:txBody>
      </p:sp>
      <p:sp>
        <p:nvSpPr>
          <p:cNvPr id="4" name="灯片编号占位符 3">
            <a:extLst>
              <a:ext uri="{FF2B5EF4-FFF2-40B4-BE49-F238E27FC236}">
                <a16:creationId xmlns:a16="http://schemas.microsoft.com/office/drawing/2014/main" id="{0C2263DE-ADF6-4E33-B832-39823BB10C7C}"/>
              </a:ext>
            </a:extLst>
          </p:cNvPr>
          <p:cNvSpPr>
            <a:spLocks noGrp="1"/>
          </p:cNvSpPr>
          <p:nvPr>
            <p:ph type="sldNum" sz="quarter" idx="12"/>
          </p:nvPr>
        </p:nvSpPr>
        <p:spPr/>
        <p:txBody>
          <a:bodyPr/>
          <a:lstStyle/>
          <a:p>
            <a:fld id="{E3FA5FAF-8A25-4B6E-94B7-5CA30A873E9A}" type="slidenum">
              <a:rPr lang="zh-CN" altLang="en-US" smtClean="0"/>
              <a:pPr/>
              <a:t>49</a:t>
            </a:fld>
            <a:endParaRPr lang="zh-CN" altLang="en-US"/>
          </a:p>
        </p:txBody>
      </p:sp>
      <p:grpSp>
        <p:nvGrpSpPr>
          <p:cNvPr id="5" name="Group 95">
            <a:extLst>
              <a:ext uri="{FF2B5EF4-FFF2-40B4-BE49-F238E27FC236}">
                <a16:creationId xmlns:a16="http://schemas.microsoft.com/office/drawing/2014/main" id="{0A82F263-15B7-4F58-B2A9-2A82232766AA}"/>
              </a:ext>
            </a:extLst>
          </p:cNvPr>
          <p:cNvGrpSpPr>
            <a:grpSpLocks/>
          </p:cNvGrpSpPr>
          <p:nvPr/>
        </p:nvGrpSpPr>
        <p:grpSpPr bwMode="auto">
          <a:xfrm>
            <a:off x="6962095" y="5191351"/>
            <a:ext cx="711200" cy="600075"/>
            <a:chOff x="7179310" y="4033520"/>
            <a:chExt cx="1009650" cy="855028"/>
          </a:xfrm>
        </p:grpSpPr>
        <p:grpSp>
          <p:nvGrpSpPr>
            <p:cNvPr id="6" name="Group 44">
              <a:extLst>
                <a:ext uri="{FF2B5EF4-FFF2-40B4-BE49-F238E27FC236}">
                  <a16:creationId xmlns:a16="http://schemas.microsoft.com/office/drawing/2014/main" id="{63499B18-BDAC-428E-B03C-3057583EBB12}"/>
                </a:ext>
              </a:extLst>
            </p:cNvPr>
            <p:cNvGrpSpPr>
              <a:grpSpLocks/>
            </p:cNvGrpSpPr>
            <p:nvPr/>
          </p:nvGrpSpPr>
          <p:grpSpPr bwMode="auto">
            <a:xfrm>
              <a:off x="7179310" y="4033520"/>
              <a:ext cx="1009650" cy="855028"/>
              <a:chOff x="-44" y="1473"/>
              <a:chExt cx="981" cy="1105"/>
            </a:xfrm>
          </p:grpSpPr>
          <p:pic>
            <p:nvPicPr>
              <p:cNvPr id="8" name="Picture 45" descr="desktop_computer_stylized_medium">
                <a:extLst>
                  <a:ext uri="{FF2B5EF4-FFF2-40B4-BE49-F238E27FC236}">
                    <a16:creationId xmlns:a16="http://schemas.microsoft.com/office/drawing/2014/main" id="{D87A9F84-5C70-4F72-8603-7FB575B38D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Freeform 46">
                <a:extLst>
                  <a:ext uri="{FF2B5EF4-FFF2-40B4-BE49-F238E27FC236}">
                    <a16:creationId xmlns:a16="http://schemas.microsoft.com/office/drawing/2014/main" id="{A3D2BFCA-A60E-4781-8F0E-73154064E6E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sp>
          <p:nvSpPr>
            <p:cNvPr id="7" name="Rectangle 43">
              <a:extLst>
                <a:ext uri="{FF2B5EF4-FFF2-40B4-BE49-F238E27FC236}">
                  <a16:creationId xmlns:a16="http://schemas.microsoft.com/office/drawing/2014/main" id="{E318F8CC-166D-4B08-ACB3-05743D072865}"/>
                </a:ext>
              </a:extLst>
            </p:cNvPr>
            <p:cNvSpPr>
              <a:spLocks noChangeArrowheads="1"/>
            </p:cNvSpPr>
            <p:nvPr/>
          </p:nvSpPr>
          <p:spPr bwMode="auto">
            <a:xfrm rot="16200000">
              <a:off x="7439378" y="4308711"/>
              <a:ext cx="126671" cy="19607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grpSp>
        <p:nvGrpSpPr>
          <p:cNvPr id="10" name="Group 96">
            <a:extLst>
              <a:ext uri="{FF2B5EF4-FFF2-40B4-BE49-F238E27FC236}">
                <a16:creationId xmlns:a16="http://schemas.microsoft.com/office/drawing/2014/main" id="{3F096AC3-54AF-469B-8547-54D6EA2E4F3D}"/>
              </a:ext>
            </a:extLst>
          </p:cNvPr>
          <p:cNvGrpSpPr>
            <a:grpSpLocks/>
          </p:cNvGrpSpPr>
          <p:nvPr/>
        </p:nvGrpSpPr>
        <p:grpSpPr bwMode="auto">
          <a:xfrm>
            <a:off x="1028020" y="3799113"/>
            <a:ext cx="1027112" cy="762000"/>
            <a:chOff x="1046480" y="3962400"/>
            <a:chExt cx="1026163" cy="761428"/>
          </a:xfrm>
        </p:grpSpPr>
        <p:sp>
          <p:nvSpPr>
            <p:cNvPr id="11" name="Rectangle 48">
              <a:extLst>
                <a:ext uri="{FF2B5EF4-FFF2-40B4-BE49-F238E27FC236}">
                  <a16:creationId xmlns:a16="http://schemas.microsoft.com/office/drawing/2014/main" id="{10E9A982-EA15-4CAB-97B0-F16FCFB58BCB}"/>
                </a:ext>
              </a:extLst>
            </p:cNvPr>
            <p:cNvSpPr>
              <a:spLocks noChangeArrowheads="1"/>
            </p:cNvSpPr>
            <p:nvPr/>
          </p:nvSpPr>
          <p:spPr bwMode="auto">
            <a:xfrm rot="16200000">
              <a:off x="1893411" y="4300306"/>
              <a:ext cx="111042" cy="247421"/>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12" name="Group 49">
              <a:extLst>
                <a:ext uri="{FF2B5EF4-FFF2-40B4-BE49-F238E27FC236}">
                  <a16:creationId xmlns:a16="http://schemas.microsoft.com/office/drawing/2014/main" id="{2732F0DD-E731-4D5D-80C9-BE2FA6F6374C}"/>
                </a:ext>
              </a:extLst>
            </p:cNvPr>
            <p:cNvGrpSpPr>
              <a:grpSpLocks/>
            </p:cNvGrpSpPr>
            <p:nvPr/>
          </p:nvGrpSpPr>
          <p:grpSpPr bwMode="auto">
            <a:xfrm>
              <a:off x="1046480" y="3962400"/>
              <a:ext cx="936071" cy="761428"/>
              <a:chOff x="-44" y="1473"/>
              <a:chExt cx="981" cy="1105"/>
            </a:xfrm>
          </p:grpSpPr>
          <p:pic>
            <p:nvPicPr>
              <p:cNvPr id="13" name="Picture 50" descr="desktop_computer_stylized_medium">
                <a:extLst>
                  <a:ext uri="{FF2B5EF4-FFF2-40B4-BE49-F238E27FC236}">
                    <a16:creationId xmlns:a16="http://schemas.microsoft.com/office/drawing/2014/main" id="{7FE172CD-5265-422E-9C2C-705B5991B8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Freeform 51">
                <a:extLst>
                  <a:ext uri="{FF2B5EF4-FFF2-40B4-BE49-F238E27FC236}">
                    <a16:creationId xmlns:a16="http://schemas.microsoft.com/office/drawing/2014/main" id="{9E10DB71-5B84-4B08-9605-FB594AB08DBE}"/>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sp>
        <p:nvSpPr>
          <p:cNvPr id="15" name="Text Box 21">
            <a:extLst>
              <a:ext uri="{FF2B5EF4-FFF2-40B4-BE49-F238E27FC236}">
                <a16:creationId xmlns:a16="http://schemas.microsoft.com/office/drawing/2014/main" id="{162387F7-7D13-47AC-AF88-83D49CD3070E}"/>
              </a:ext>
            </a:extLst>
          </p:cNvPr>
          <p:cNvSpPr txBox="1">
            <a:spLocks noChangeArrowheads="1"/>
          </p:cNvSpPr>
          <p:nvPr/>
        </p:nvSpPr>
        <p:spPr bwMode="auto">
          <a:xfrm>
            <a:off x="3850595" y="5215163"/>
            <a:ext cx="154305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1A-23-F9-CD-06-9B</a:t>
            </a:r>
          </a:p>
        </p:txBody>
      </p:sp>
      <p:sp>
        <p:nvSpPr>
          <p:cNvPr id="16" name="Text Box 22">
            <a:extLst>
              <a:ext uri="{FF2B5EF4-FFF2-40B4-BE49-F238E27FC236}">
                <a16:creationId xmlns:a16="http://schemas.microsoft.com/office/drawing/2014/main" id="{D73604F0-CAD0-40F6-8CBB-EAA2A37D987E}"/>
              </a:ext>
            </a:extLst>
          </p:cNvPr>
          <p:cNvSpPr txBox="1">
            <a:spLocks noChangeArrowheads="1"/>
          </p:cNvSpPr>
          <p:nvPr/>
        </p:nvSpPr>
        <p:spPr bwMode="auto">
          <a:xfrm>
            <a:off x="3998232" y="5042126"/>
            <a:ext cx="1322388"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222.222.222.220</a:t>
            </a:r>
          </a:p>
        </p:txBody>
      </p:sp>
      <p:grpSp>
        <p:nvGrpSpPr>
          <p:cNvPr id="17" name="Group 23">
            <a:extLst>
              <a:ext uri="{FF2B5EF4-FFF2-40B4-BE49-F238E27FC236}">
                <a16:creationId xmlns:a16="http://schemas.microsoft.com/office/drawing/2014/main" id="{ADF55289-EE96-4163-92FE-81749096FA71}"/>
              </a:ext>
            </a:extLst>
          </p:cNvPr>
          <p:cNvGrpSpPr>
            <a:grpSpLocks/>
          </p:cNvGrpSpPr>
          <p:nvPr/>
        </p:nvGrpSpPr>
        <p:grpSpPr bwMode="auto">
          <a:xfrm>
            <a:off x="3026682" y="5631088"/>
            <a:ext cx="1541463" cy="449263"/>
            <a:chOff x="1934" y="2405"/>
            <a:chExt cx="971" cy="283"/>
          </a:xfrm>
        </p:grpSpPr>
        <p:sp>
          <p:nvSpPr>
            <p:cNvPr id="18" name="Text Box 24">
              <a:extLst>
                <a:ext uri="{FF2B5EF4-FFF2-40B4-BE49-F238E27FC236}">
                  <a16:creationId xmlns:a16="http://schemas.microsoft.com/office/drawing/2014/main" id="{1EA57D1F-EA33-44F3-B005-8F544489200A}"/>
                </a:ext>
              </a:extLst>
            </p:cNvPr>
            <p:cNvSpPr txBox="1">
              <a:spLocks noChangeArrowheads="1"/>
            </p:cNvSpPr>
            <p:nvPr/>
          </p:nvSpPr>
          <p:spPr bwMode="auto">
            <a:xfrm>
              <a:off x="1934" y="2405"/>
              <a:ext cx="833"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111.111.111.110</a:t>
              </a:r>
            </a:p>
          </p:txBody>
        </p:sp>
        <p:sp>
          <p:nvSpPr>
            <p:cNvPr id="19" name="Text Box 25">
              <a:extLst>
                <a:ext uri="{FF2B5EF4-FFF2-40B4-BE49-F238E27FC236}">
                  <a16:creationId xmlns:a16="http://schemas.microsoft.com/office/drawing/2014/main" id="{5D7E587F-A814-4D23-A4CB-80AF242B11AA}"/>
                </a:ext>
              </a:extLst>
            </p:cNvPr>
            <p:cNvSpPr txBox="1">
              <a:spLocks noChangeArrowheads="1"/>
            </p:cNvSpPr>
            <p:nvPr/>
          </p:nvSpPr>
          <p:spPr bwMode="auto">
            <a:xfrm>
              <a:off x="1938" y="2515"/>
              <a:ext cx="967"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E6-E9-00-17-BB-4B</a:t>
              </a:r>
            </a:p>
          </p:txBody>
        </p:sp>
      </p:grpSp>
      <p:sp>
        <p:nvSpPr>
          <p:cNvPr id="20" name="Text Box 26">
            <a:extLst>
              <a:ext uri="{FF2B5EF4-FFF2-40B4-BE49-F238E27FC236}">
                <a16:creationId xmlns:a16="http://schemas.microsoft.com/office/drawing/2014/main" id="{2837CCD0-70E2-48F1-ABDD-EE348039CC52}"/>
              </a:ext>
            </a:extLst>
          </p:cNvPr>
          <p:cNvSpPr txBox="1">
            <a:spLocks noChangeArrowheads="1"/>
          </p:cNvSpPr>
          <p:nvPr/>
        </p:nvSpPr>
        <p:spPr bwMode="auto">
          <a:xfrm>
            <a:off x="934357" y="5873976"/>
            <a:ext cx="1627188"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CC-49-DE-D0-AB-7D</a:t>
            </a:r>
          </a:p>
        </p:txBody>
      </p:sp>
      <p:sp>
        <p:nvSpPr>
          <p:cNvPr id="21" name="Text Box 27">
            <a:extLst>
              <a:ext uri="{FF2B5EF4-FFF2-40B4-BE49-F238E27FC236}">
                <a16:creationId xmlns:a16="http://schemas.microsoft.com/office/drawing/2014/main" id="{B74AB4F2-8577-4302-AD29-2C3E649E3E9D}"/>
              </a:ext>
            </a:extLst>
          </p:cNvPr>
          <p:cNvSpPr txBox="1">
            <a:spLocks noChangeArrowheads="1"/>
          </p:cNvSpPr>
          <p:nvPr/>
        </p:nvSpPr>
        <p:spPr bwMode="auto">
          <a:xfrm>
            <a:off x="924832" y="5691413"/>
            <a:ext cx="132238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111.111.111.112</a:t>
            </a:r>
          </a:p>
        </p:txBody>
      </p:sp>
      <p:sp>
        <p:nvSpPr>
          <p:cNvPr id="22" name="Text Box 30">
            <a:extLst>
              <a:ext uri="{FF2B5EF4-FFF2-40B4-BE49-F238E27FC236}">
                <a16:creationId xmlns:a16="http://schemas.microsoft.com/office/drawing/2014/main" id="{DE925527-1688-4C01-9E63-7168C64C201F}"/>
              </a:ext>
            </a:extLst>
          </p:cNvPr>
          <p:cNvSpPr txBox="1">
            <a:spLocks noChangeArrowheads="1"/>
          </p:cNvSpPr>
          <p:nvPr/>
        </p:nvSpPr>
        <p:spPr bwMode="auto">
          <a:xfrm>
            <a:off x="691470" y="4578576"/>
            <a:ext cx="1322387"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111.111.111.111</a:t>
            </a:r>
          </a:p>
        </p:txBody>
      </p:sp>
      <p:sp>
        <p:nvSpPr>
          <p:cNvPr id="23" name="Text Box 33">
            <a:extLst>
              <a:ext uri="{FF2B5EF4-FFF2-40B4-BE49-F238E27FC236}">
                <a16:creationId xmlns:a16="http://schemas.microsoft.com/office/drawing/2014/main" id="{BA08AA3A-2923-4946-80BF-529DF6D83013}"/>
              </a:ext>
            </a:extLst>
          </p:cNvPr>
          <p:cNvSpPr txBox="1">
            <a:spLocks noChangeArrowheads="1"/>
          </p:cNvSpPr>
          <p:nvPr/>
        </p:nvSpPr>
        <p:spPr bwMode="auto">
          <a:xfrm>
            <a:off x="712107" y="4764313"/>
            <a:ext cx="1509713"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74-29-9C-E8-FF-55</a:t>
            </a:r>
          </a:p>
        </p:txBody>
      </p:sp>
      <p:sp>
        <p:nvSpPr>
          <p:cNvPr id="24" name="Freeform 39">
            <a:extLst>
              <a:ext uri="{FF2B5EF4-FFF2-40B4-BE49-F238E27FC236}">
                <a16:creationId xmlns:a16="http://schemas.microsoft.com/office/drawing/2014/main" id="{6D5D685E-6866-418A-B858-EAFB62DA5CBA}"/>
              </a:ext>
            </a:extLst>
          </p:cNvPr>
          <p:cNvSpPr>
            <a:spLocks/>
          </p:cNvSpPr>
          <p:nvPr/>
        </p:nvSpPr>
        <p:spPr bwMode="auto">
          <a:xfrm>
            <a:off x="2347232" y="4273776"/>
            <a:ext cx="839788" cy="1069975"/>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tx1"/>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25" name="Line 40">
            <a:extLst>
              <a:ext uri="{FF2B5EF4-FFF2-40B4-BE49-F238E27FC236}">
                <a16:creationId xmlns:a16="http://schemas.microsoft.com/office/drawing/2014/main" id="{2D8FDA00-FDCF-4D17-915B-E3BA71DA2C9E}"/>
              </a:ext>
            </a:extLst>
          </p:cNvPr>
          <p:cNvSpPr>
            <a:spLocks noChangeShapeType="1"/>
          </p:cNvSpPr>
          <p:nvPr/>
        </p:nvSpPr>
        <p:spPr bwMode="auto">
          <a:xfrm>
            <a:off x="2044020" y="4253138"/>
            <a:ext cx="438150" cy="2301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6" name="Line 41">
            <a:extLst>
              <a:ext uri="{FF2B5EF4-FFF2-40B4-BE49-F238E27FC236}">
                <a16:creationId xmlns:a16="http://schemas.microsoft.com/office/drawing/2014/main" id="{FA656C6A-3E63-499C-9C92-106043865A78}"/>
              </a:ext>
            </a:extLst>
          </p:cNvPr>
          <p:cNvSpPr>
            <a:spLocks noChangeShapeType="1"/>
          </p:cNvSpPr>
          <p:nvPr/>
        </p:nvSpPr>
        <p:spPr bwMode="auto">
          <a:xfrm flipV="1">
            <a:off x="2167845" y="5197701"/>
            <a:ext cx="231775" cy="25558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7" name="Line 42">
            <a:extLst>
              <a:ext uri="{FF2B5EF4-FFF2-40B4-BE49-F238E27FC236}">
                <a16:creationId xmlns:a16="http://schemas.microsoft.com/office/drawing/2014/main" id="{C546D503-14E5-4C0D-B1EA-D5132E77C01F}"/>
              </a:ext>
            </a:extLst>
          </p:cNvPr>
          <p:cNvSpPr>
            <a:spLocks noChangeShapeType="1"/>
          </p:cNvSpPr>
          <p:nvPr/>
        </p:nvSpPr>
        <p:spPr bwMode="auto">
          <a:xfrm>
            <a:off x="3166382" y="4791301"/>
            <a:ext cx="584200" cy="95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8" name="Line 44">
            <a:extLst>
              <a:ext uri="{FF2B5EF4-FFF2-40B4-BE49-F238E27FC236}">
                <a16:creationId xmlns:a16="http://schemas.microsoft.com/office/drawing/2014/main" id="{43422C54-6C98-43B5-BA95-B544F335C46F}"/>
              </a:ext>
            </a:extLst>
          </p:cNvPr>
          <p:cNvSpPr>
            <a:spLocks noChangeShapeType="1"/>
          </p:cNvSpPr>
          <p:nvPr/>
        </p:nvSpPr>
        <p:spPr bwMode="auto">
          <a:xfrm flipV="1">
            <a:off x="2083707" y="5548538"/>
            <a:ext cx="0" cy="1635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9" name="Line 45">
            <a:extLst>
              <a:ext uri="{FF2B5EF4-FFF2-40B4-BE49-F238E27FC236}">
                <a16:creationId xmlns:a16="http://schemas.microsoft.com/office/drawing/2014/main" id="{3F8EDD5A-EC3E-4EDF-AD6A-336241C3258C}"/>
              </a:ext>
            </a:extLst>
          </p:cNvPr>
          <p:cNvSpPr>
            <a:spLocks noChangeShapeType="1"/>
          </p:cNvSpPr>
          <p:nvPr/>
        </p:nvSpPr>
        <p:spPr bwMode="auto">
          <a:xfrm flipH="1" flipV="1">
            <a:off x="1958295" y="4326163"/>
            <a:ext cx="0" cy="3984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0" name="Line 46">
            <a:extLst>
              <a:ext uri="{FF2B5EF4-FFF2-40B4-BE49-F238E27FC236}">
                <a16:creationId xmlns:a16="http://schemas.microsoft.com/office/drawing/2014/main" id="{59A11D7F-D081-4FD6-8D9C-D11138818FFD}"/>
              </a:ext>
            </a:extLst>
          </p:cNvPr>
          <p:cNvSpPr>
            <a:spLocks noChangeShapeType="1"/>
          </p:cNvSpPr>
          <p:nvPr/>
        </p:nvSpPr>
        <p:spPr bwMode="auto">
          <a:xfrm>
            <a:off x="3836307" y="4857976"/>
            <a:ext cx="0" cy="75088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1" name="Text Box 58">
            <a:extLst>
              <a:ext uri="{FF2B5EF4-FFF2-40B4-BE49-F238E27FC236}">
                <a16:creationId xmlns:a16="http://schemas.microsoft.com/office/drawing/2014/main" id="{90DC6123-2819-4A4D-BEE3-5336AED17BD9}"/>
              </a:ext>
            </a:extLst>
          </p:cNvPr>
          <p:cNvSpPr txBox="1">
            <a:spLocks noChangeArrowheads="1"/>
          </p:cNvSpPr>
          <p:nvPr/>
        </p:nvSpPr>
        <p:spPr bwMode="auto">
          <a:xfrm>
            <a:off x="700995" y="3992788"/>
            <a:ext cx="390525"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2400" i="0" dirty="0">
                <a:solidFill>
                  <a:srgbClr val="FF0000"/>
                </a:solidFill>
                <a:latin typeface="+mj-lt"/>
                <a:ea typeface="+mn-ea"/>
                <a:cs typeface="+mn-cs"/>
              </a:rPr>
              <a:t>A</a:t>
            </a:r>
          </a:p>
        </p:txBody>
      </p:sp>
      <p:sp>
        <p:nvSpPr>
          <p:cNvPr id="32" name="Line 60">
            <a:extLst>
              <a:ext uri="{FF2B5EF4-FFF2-40B4-BE49-F238E27FC236}">
                <a16:creationId xmlns:a16="http://schemas.microsoft.com/office/drawing/2014/main" id="{3B1C11CE-7EC6-4800-8F87-A97AB6CEDEBE}"/>
              </a:ext>
            </a:extLst>
          </p:cNvPr>
          <p:cNvSpPr>
            <a:spLocks noChangeShapeType="1"/>
          </p:cNvSpPr>
          <p:nvPr/>
        </p:nvSpPr>
        <p:spPr bwMode="auto">
          <a:xfrm>
            <a:off x="5026932" y="4757963"/>
            <a:ext cx="1198563"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33" name="Group 63">
            <a:extLst>
              <a:ext uri="{FF2B5EF4-FFF2-40B4-BE49-F238E27FC236}">
                <a16:creationId xmlns:a16="http://schemas.microsoft.com/office/drawing/2014/main" id="{70CB43F5-2E98-491F-B4F2-95937AB33233}"/>
              </a:ext>
            </a:extLst>
          </p:cNvPr>
          <p:cNvGrpSpPr>
            <a:grpSpLocks/>
          </p:cNvGrpSpPr>
          <p:nvPr/>
        </p:nvGrpSpPr>
        <p:grpSpPr bwMode="auto">
          <a:xfrm>
            <a:off x="7354207" y="4681763"/>
            <a:ext cx="1558925" cy="460375"/>
            <a:chOff x="4351" y="2786"/>
            <a:chExt cx="982" cy="290"/>
          </a:xfrm>
        </p:grpSpPr>
        <p:sp>
          <p:nvSpPr>
            <p:cNvPr id="34" name="Text Box 64">
              <a:extLst>
                <a:ext uri="{FF2B5EF4-FFF2-40B4-BE49-F238E27FC236}">
                  <a16:creationId xmlns:a16="http://schemas.microsoft.com/office/drawing/2014/main" id="{97FBDDD9-D018-4024-B0BD-EE69A2ABDF1A}"/>
                </a:ext>
              </a:extLst>
            </p:cNvPr>
            <p:cNvSpPr txBox="1">
              <a:spLocks noChangeArrowheads="1"/>
            </p:cNvSpPr>
            <p:nvPr/>
          </p:nvSpPr>
          <p:spPr bwMode="auto">
            <a:xfrm>
              <a:off x="4352" y="2786"/>
              <a:ext cx="833"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222.222.222.222</a:t>
              </a:r>
            </a:p>
          </p:txBody>
        </p:sp>
        <p:sp>
          <p:nvSpPr>
            <p:cNvPr id="35" name="Text Box 65">
              <a:extLst>
                <a:ext uri="{FF2B5EF4-FFF2-40B4-BE49-F238E27FC236}">
                  <a16:creationId xmlns:a16="http://schemas.microsoft.com/office/drawing/2014/main" id="{F20F60BD-5FEB-4270-8D87-A7A47A7443DA}"/>
                </a:ext>
              </a:extLst>
            </p:cNvPr>
            <p:cNvSpPr txBox="1">
              <a:spLocks noChangeArrowheads="1"/>
            </p:cNvSpPr>
            <p:nvPr/>
          </p:nvSpPr>
          <p:spPr bwMode="auto">
            <a:xfrm>
              <a:off x="4351" y="2904"/>
              <a:ext cx="982" cy="1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49-BD-D2-C7-56-2A</a:t>
              </a:r>
            </a:p>
          </p:txBody>
        </p:sp>
      </p:grpSp>
      <p:sp>
        <p:nvSpPr>
          <p:cNvPr id="36" name="Line 67">
            <a:extLst>
              <a:ext uri="{FF2B5EF4-FFF2-40B4-BE49-F238E27FC236}">
                <a16:creationId xmlns:a16="http://schemas.microsoft.com/office/drawing/2014/main" id="{D172BA72-BA23-421A-A17E-3C370CF0C9A8}"/>
              </a:ext>
            </a:extLst>
          </p:cNvPr>
          <p:cNvSpPr>
            <a:spLocks noChangeShapeType="1"/>
          </p:cNvSpPr>
          <p:nvPr/>
        </p:nvSpPr>
        <p:spPr bwMode="auto">
          <a:xfrm flipV="1">
            <a:off x="6925582" y="4253138"/>
            <a:ext cx="450850" cy="3175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7" name="Line 68">
            <a:extLst>
              <a:ext uri="{FF2B5EF4-FFF2-40B4-BE49-F238E27FC236}">
                <a16:creationId xmlns:a16="http://schemas.microsoft.com/office/drawing/2014/main" id="{2A5113FE-C6A4-4C23-A416-36B7C4715689}"/>
              </a:ext>
            </a:extLst>
          </p:cNvPr>
          <p:cNvSpPr>
            <a:spLocks noChangeShapeType="1"/>
          </p:cNvSpPr>
          <p:nvPr/>
        </p:nvSpPr>
        <p:spPr bwMode="auto">
          <a:xfrm flipH="1" flipV="1">
            <a:off x="7451045" y="4329338"/>
            <a:ext cx="11112" cy="3889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8" name="Text Box 71">
            <a:extLst>
              <a:ext uri="{FF2B5EF4-FFF2-40B4-BE49-F238E27FC236}">
                <a16:creationId xmlns:a16="http://schemas.microsoft.com/office/drawing/2014/main" id="{8F3C20C9-BF47-4B40-8705-828892C957A4}"/>
              </a:ext>
            </a:extLst>
          </p:cNvPr>
          <p:cNvSpPr txBox="1">
            <a:spLocks noChangeArrowheads="1"/>
          </p:cNvSpPr>
          <p:nvPr/>
        </p:nvSpPr>
        <p:spPr bwMode="auto">
          <a:xfrm>
            <a:off x="7055757" y="5648551"/>
            <a:ext cx="1322388"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222.222.222.221</a:t>
            </a:r>
          </a:p>
        </p:txBody>
      </p:sp>
      <p:sp>
        <p:nvSpPr>
          <p:cNvPr id="39" name="Text Box 72">
            <a:extLst>
              <a:ext uri="{FF2B5EF4-FFF2-40B4-BE49-F238E27FC236}">
                <a16:creationId xmlns:a16="http://schemas.microsoft.com/office/drawing/2014/main" id="{D06670C7-A46A-4884-82BF-3770E6B743B6}"/>
              </a:ext>
            </a:extLst>
          </p:cNvPr>
          <p:cNvSpPr txBox="1">
            <a:spLocks noChangeArrowheads="1"/>
          </p:cNvSpPr>
          <p:nvPr/>
        </p:nvSpPr>
        <p:spPr bwMode="auto">
          <a:xfrm>
            <a:off x="7058932" y="5823176"/>
            <a:ext cx="1501775"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88-B2-2F-54-1A-0F</a:t>
            </a:r>
          </a:p>
        </p:txBody>
      </p:sp>
      <p:sp>
        <p:nvSpPr>
          <p:cNvPr id="40" name="Line 73">
            <a:extLst>
              <a:ext uri="{FF2B5EF4-FFF2-40B4-BE49-F238E27FC236}">
                <a16:creationId xmlns:a16="http://schemas.microsoft.com/office/drawing/2014/main" id="{907D76D9-303D-4D81-B439-5712309AED75}"/>
              </a:ext>
            </a:extLst>
          </p:cNvPr>
          <p:cNvSpPr>
            <a:spLocks noChangeShapeType="1"/>
          </p:cNvSpPr>
          <p:nvPr/>
        </p:nvSpPr>
        <p:spPr bwMode="auto">
          <a:xfrm flipH="1" flipV="1">
            <a:off x="6855732" y="5150076"/>
            <a:ext cx="254000" cy="2508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1" name="Line 74">
            <a:extLst>
              <a:ext uri="{FF2B5EF4-FFF2-40B4-BE49-F238E27FC236}">
                <a16:creationId xmlns:a16="http://schemas.microsoft.com/office/drawing/2014/main" id="{6CFE80BF-8B2D-4BEB-8F48-DC88ED630338}"/>
              </a:ext>
            </a:extLst>
          </p:cNvPr>
          <p:cNvSpPr>
            <a:spLocks noChangeShapeType="1"/>
          </p:cNvSpPr>
          <p:nvPr/>
        </p:nvSpPr>
        <p:spPr bwMode="auto">
          <a:xfrm flipH="1">
            <a:off x="7190695" y="5491388"/>
            <a:ext cx="4762" cy="201613"/>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2" name="Freeform 75">
            <a:extLst>
              <a:ext uri="{FF2B5EF4-FFF2-40B4-BE49-F238E27FC236}">
                <a16:creationId xmlns:a16="http://schemas.microsoft.com/office/drawing/2014/main" id="{831346D4-4EA1-470B-B4DE-273BC359F719}"/>
              </a:ext>
            </a:extLst>
          </p:cNvPr>
          <p:cNvSpPr>
            <a:spLocks/>
          </p:cNvSpPr>
          <p:nvPr/>
        </p:nvSpPr>
        <p:spPr bwMode="auto">
          <a:xfrm>
            <a:off x="6185807" y="4276951"/>
            <a:ext cx="765175" cy="1081087"/>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tx1"/>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43" name="Text Box 76">
            <a:extLst>
              <a:ext uri="{FF2B5EF4-FFF2-40B4-BE49-F238E27FC236}">
                <a16:creationId xmlns:a16="http://schemas.microsoft.com/office/drawing/2014/main" id="{E85CC13E-784D-480B-A950-3F8DBA52793E}"/>
              </a:ext>
            </a:extLst>
          </p:cNvPr>
          <p:cNvSpPr txBox="1">
            <a:spLocks noChangeArrowheads="1"/>
          </p:cNvSpPr>
          <p:nvPr/>
        </p:nvSpPr>
        <p:spPr bwMode="auto">
          <a:xfrm>
            <a:off x="8289245" y="3910238"/>
            <a:ext cx="357187"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sz="2400" i="0" dirty="0">
                <a:solidFill>
                  <a:srgbClr val="FF0000"/>
                </a:solidFill>
                <a:latin typeface="+mj-lt"/>
                <a:ea typeface="+mn-ea"/>
                <a:cs typeface="+mn-cs"/>
              </a:rPr>
              <a:t>B</a:t>
            </a:r>
          </a:p>
        </p:txBody>
      </p:sp>
      <p:grpSp>
        <p:nvGrpSpPr>
          <p:cNvPr id="44" name="Group 124">
            <a:extLst>
              <a:ext uri="{FF2B5EF4-FFF2-40B4-BE49-F238E27FC236}">
                <a16:creationId xmlns:a16="http://schemas.microsoft.com/office/drawing/2014/main" id="{40D617AA-B551-43A2-A0E4-244CF2CB6240}"/>
              </a:ext>
            </a:extLst>
          </p:cNvPr>
          <p:cNvGrpSpPr>
            <a:grpSpLocks/>
          </p:cNvGrpSpPr>
          <p:nvPr/>
        </p:nvGrpSpPr>
        <p:grpSpPr bwMode="auto">
          <a:xfrm>
            <a:off x="7160532" y="3870551"/>
            <a:ext cx="1009650" cy="854075"/>
            <a:chOff x="7179310" y="4033520"/>
            <a:chExt cx="1009650" cy="855028"/>
          </a:xfrm>
        </p:grpSpPr>
        <p:grpSp>
          <p:nvGrpSpPr>
            <p:cNvPr id="45" name="Group 44">
              <a:extLst>
                <a:ext uri="{FF2B5EF4-FFF2-40B4-BE49-F238E27FC236}">
                  <a16:creationId xmlns:a16="http://schemas.microsoft.com/office/drawing/2014/main" id="{F390C9A9-8802-4D4C-9D07-3D6CC20CFB5A}"/>
                </a:ext>
              </a:extLst>
            </p:cNvPr>
            <p:cNvGrpSpPr>
              <a:grpSpLocks/>
            </p:cNvGrpSpPr>
            <p:nvPr/>
          </p:nvGrpSpPr>
          <p:grpSpPr bwMode="auto">
            <a:xfrm>
              <a:off x="7179310" y="4033520"/>
              <a:ext cx="1009650" cy="855028"/>
              <a:chOff x="-44" y="1473"/>
              <a:chExt cx="981" cy="1105"/>
            </a:xfrm>
          </p:grpSpPr>
          <p:pic>
            <p:nvPicPr>
              <p:cNvPr id="47" name="Picture 45" descr="desktop_computer_stylized_medium">
                <a:extLst>
                  <a:ext uri="{FF2B5EF4-FFF2-40B4-BE49-F238E27FC236}">
                    <a16:creationId xmlns:a16="http://schemas.microsoft.com/office/drawing/2014/main" id="{ED662DB0-07C1-4401-A8F0-6B0C4F2476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8" name="Freeform 46">
                <a:extLst>
                  <a:ext uri="{FF2B5EF4-FFF2-40B4-BE49-F238E27FC236}">
                    <a16:creationId xmlns:a16="http://schemas.microsoft.com/office/drawing/2014/main" id="{189FD11E-9EF2-4F21-BB9E-7284AC85FAB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sp>
          <p:nvSpPr>
            <p:cNvPr id="46" name="Rectangle 43">
              <a:extLst>
                <a:ext uri="{FF2B5EF4-FFF2-40B4-BE49-F238E27FC236}">
                  <a16:creationId xmlns:a16="http://schemas.microsoft.com/office/drawing/2014/main" id="{07263BB3-6D2D-492E-B926-6837FA49DCE7}"/>
                </a:ext>
              </a:extLst>
            </p:cNvPr>
            <p:cNvSpPr>
              <a:spLocks noChangeArrowheads="1"/>
            </p:cNvSpPr>
            <p:nvPr/>
          </p:nvSpPr>
          <p:spPr bwMode="auto">
            <a:xfrm rot="16200000">
              <a:off x="7438796" y="4309366"/>
              <a:ext cx="127142" cy="1952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grpSp>
        <p:nvGrpSpPr>
          <p:cNvPr id="49" name="Group 125">
            <a:extLst>
              <a:ext uri="{FF2B5EF4-FFF2-40B4-BE49-F238E27FC236}">
                <a16:creationId xmlns:a16="http://schemas.microsoft.com/office/drawing/2014/main" id="{314D9746-8CCB-433D-AED9-7204BAE99CB3}"/>
              </a:ext>
            </a:extLst>
          </p:cNvPr>
          <p:cNvGrpSpPr>
            <a:grpSpLocks/>
          </p:cNvGrpSpPr>
          <p:nvPr/>
        </p:nvGrpSpPr>
        <p:grpSpPr bwMode="auto">
          <a:xfrm>
            <a:off x="3739470" y="4551588"/>
            <a:ext cx="1292225" cy="425450"/>
            <a:chOff x="4011931" y="3379152"/>
            <a:chExt cx="1262062" cy="390207"/>
          </a:xfrm>
        </p:grpSpPr>
        <p:sp>
          <p:nvSpPr>
            <p:cNvPr id="50" name="Rectangle 43">
              <a:extLst>
                <a:ext uri="{FF2B5EF4-FFF2-40B4-BE49-F238E27FC236}">
                  <a16:creationId xmlns:a16="http://schemas.microsoft.com/office/drawing/2014/main" id="{D32EA577-A6C6-4CDA-A24C-BF9F907520C5}"/>
                </a:ext>
              </a:extLst>
            </p:cNvPr>
            <p:cNvSpPr>
              <a:spLocks noChangeArrowheads="1"/>
            </p:cNvSpPr>
            <p:nvPr/>
          </p:nvSpPr>
          <p:spPr bwMode="auto">
            <a:xfrm rot="16200000">
              <a:off x="5112252" y="3476577"/>
              <a:ext cx="128128" cy="195356"/>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51" name="Group 1185">
              <a:extLst>
                <a:ext uri="{FF2B5EF4-FFF2-40B4-BE49-F238E27FC236}">
                  <a16:creationId xmlns:a16="http://schemas.microsoft.com/office/drawing/2014/main" id="{8414FF3B-D7D2-4938-8C5A-22485EB69247}"/>
                </a:ext>
              </a:extLst>
            </p:cNvPr>
            <p:cNvGrpSpPr>
              <a:grpSpLocks/>
            </p:cNvGrpSpPr>
            <p:nvPr/>
          </p:nvGrpSpPr>
          <p:grpSpPr bwMode="auto">
            <a:xfrm>
              <a:off x="4197985" y="3379152"/>
              <a:ext cx="892175" cy="390207"/>
              <a:chOff x="4650" y="1129"/>
              <a:chExt cx="246" cy="95"/>
            </a:xfrm>
          </p:grpSpPr>
          <p:sp>
            <p:nvSpPr>
              <p:cNvPr id="53" name="Oval 407">
                <a:extLst>
                  <a:ext uri="{FF2B5EF4-FFF2-40B4-BE49-F238E27FC236}">
                    <a16:creationId xmlns:a16="http://schemas.microsoft.com/office/drawing/2014/main" id="{10D131DA-BC5B-45D5-BBE5-0BC3FEB81856}"/>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i="0" dirty="0">
                  <a:latin typeface="Times New Roman" charset="0"/>
                  <a:cs typeface="Arial" charset="0"/>
                </a:endParaRPr>
              </a:p>
            </p:txBody>
          </p:sp>
          <p:sp>
            <p:nvSpPr>
              <p:cNvPr id="54" name="Rectangle 410">
                <a:extLst>
                  <a:ext uri="{FF2B5EF4-FFF2-40B4-BE49-F238E27FC236}">
                    <a16:creationId xmlns:a16="http://schemas.microsoft.com/office/drawing/2014/main" id="{8C62C687-4B0D-40AE-BDBC-1E9D16C36346}"/>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sz="2400" i="0" dirty="0">
                  <a:latin typeface="Times New Roman" charset="0"/>
                  <a:cs typeface="Arial" charset="0"/>
                </a:endParaRPr>
              </a:p>
            </p:txBody>
          </p:sp>
          <p:sp>
            <p:nvSpPr>
              <p:cNvPr id="55" name="Oval 411">
                <a:extLst>
                  <a:ext uri="{FF2B5EF4-FFF2-40B4-BE49-F238E27FC236}">
                    <a16:creationId xmlns:a16="http://schemas.microsoft.com/office/drawing/2014/main" id="{D62C3A2C-F131-4375-B2FD-D4B44771E1D3}"/>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i="0" dirty="0">
                  <a:latin typeface="Times New Roman" charset="0"/>
                  <a:cs typeface="Arial" charset="0"/>
                </a:endParaRPr>
              </a:p>
            </p:txBody>
          </p:sp>
          <p:grpSp>
            <p:nvGrpSpPr>
              <p:cNvPr id="56" name="Group 1189">
                <a:extLst>
                  <a:ext uri="{FF2B5EF4-FFF2-40B4-BE49-F238E27FC236}">
                    <a16:creationId xmlns:a16="http://schemas.microsoft.com/office/drawing/2014/main" id="{F579F022-FAC6-4C95-9B16-A14F2281A9F6}"/>
                  </a:ext>
                </a:extLst>
              </p:cNvPr>
              <p:cNvGrpSpPr>
                <a:grpSpLocks/>
              </p:cNvGrpSpPr>
              <p:nvPr/>
            </p:nvGrpSpPr>
            <p:grpSpPr bwMode="auto">
              <a:xfrm>
                <a:off x="4699" y="1145"/>
                <a:ext cx="138" cy="29"/>
                <a:chOff x="2468" y="1332"/>
                <a:chExt cx="310" cy="60"/>
              </a:xfrm>
            </p:grpSpPr>
            <p:sp>
              <p:nvSpPr>
                <p:cNvPr id="59" name="Freeform 1190">
                  <a:extLst>
                    <a:ext uri="{FF2B5EF4-FFF2-40B4-BE49-F238E27FC236}">
                      <a16:creationId xmlns:a16="http://schemas.microsoft.com/office/drawing/2014/main" id="{BFD2D498-0A8F-4873-9DE8-570F6A127984}"/>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60" name="Freeform 1191">
                  <a:extLst>
                    <a:ext uri="{FF2B5EF4-FFF2-40B4-BE49-F238E27FC236}">
                      <a16:creationId xmlns:a16="http://schemas.microsoft.com/office/drawing/2014/main" id="{D250044E-8959-4CD7-8383-B832A7F209E3}"/>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sp>
            <p:nvSpPr>
              <p:cNvPr id="57" name="Line 1192">
                <a:extLst>
                  <a:ext uri="{FF2B5EF4-FFF2-40B4-BE49-F238E27FC236}">
                    <a16:creationId xmlns:a16="http://schemas.microsoft.com/office/drawing/2014/main" id="{F002440E-945D-48E2-9056-16BC146A31AA}"/>
                  </a:ext>
                </a:extLst>
              </p:cNvPr>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58" name="Line 1193">
                <a:extLst>
                  <a:ext uri="{FF2B5EF4-FFF2-40B4-BE49-F238E27FC236}">
                    <a16:creationId xmlns:a16="http://schemas.microsoft.com/office/drawing/2014/main" id="{0625691C-DF06-4918-8D72-C8FAB4D368CB}"/>
                  </a:ext>
                </a:extLst>
              </p:cNvPr>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sp>
          <p:nvSpPr>
            <p:cNvPr id="52" name="Rectangle 43">
              <a:extLst>
                <a:ext uri="{FF2B5EF4-FFF2-40B4-BE49-F238E27FC236}">
                  <a16:creationId xmlns:a16="http://schemas.microsoft.com/office/drawing/2014/main" id="{D6C8A85B-F5AC-4CE8-BF22-652C0C635ABC}"/>
                </a:ext>
              </a:extLst>
            </p:cNvPr>
            <p:cNvSpPr>
              <a:spLocks noChangeArrowheads="1"/>
            </p:cNvSpPr>
            <p:nvPr/>
          </p:nvSpPr>
          <p:spPr bwMode="auto">
            <a:xfrm rot="16200000">
              <a:off x="4046274" y="3486041"/>
              <a:ext cx="126671" cy="195356"/>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grpSp>
        <p:nvGrpSpPr>
          <p:cNvPr id="61" name="Group 126">
            <a:extLst>
              <a:ext uri="{FF2B5EF4-FFF2-40B4-BE49-F238E27FC236}">
                <a16:creationId xmlns:a16="http://schemas.microsoft.com/office/drawing/2014/main" id="{22875F62-41D7-4C1D-BE06-AF512510C4A8}"/>
              </a:ext>
            </a:extLst>
          </p:cNvPr>
          <p:cNvGrpSpPr>
            <a:grpSpLocks/>
          </p:cNvGrpSpPr>
          <p:nvPr/>
        </p:nvGrpSpPr>
        <p:grpSpPr bwMode="auto">
          <a:xfrm>
            <a:off x="1464582" y="5150076"/>
            <a:ext cx="701675" cy="517525"/>
            <a:chOff x="1046480" y="3962400"/>
            <a:chExt cx="1026163" cy="761428"/>
          </a:xfrm>
        </p:grpSpPr>
        <p:sp>
          <p:nvSpPr>
            <p:cNvPr id="62" name="Rectangle 48">
              <a:extLst>
                <a:ext uri="{FF2B5EF4-FFF2-40B4-BE49-F238E27FC236}">
                  <a16:creationId xmlns:a16="http://schemas.microsoft.com/office/drawing/2014/main" id="{C08709F5-4D1A-4282-9708-8410E8A4A628}"/>
                </a:ext>
              </a:extLst>
            </p:cNvPr>
            <p:cNvSpPr>
              <a:spLocks noChangeArrowheads="1"/>
            </p:cNvSpPr>
            <p:nvPr/>
          </p:nvSpPr>
          <p:spPr bwMode="auto">
            <a:xfrm rot="16200000">
              <a:off x="1893548" y="4299487"/>
              <a:ext cx="109776" cy="248414"/>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63" name="Group 49">
              <a:extLst>
                <a:ext uri="{FF2B5EF4-FFF2-40B4-BE49-F238E27FC236}">
                  <a16:creationId xmlns:a16="http://schemas.microsoft.com/office/drawing/2014/main" id="{ADCFB4E6-177F-42C9-97A6-E7863E79C456}"/>
                </a:ext>
              </a:extLst>
            </p:cNvPr>
            <p:cNvGrpSpPr>
              <a:grpSpLocks/>
            </p:cNvGrpSpPr>
            <p:nvPr/>
          </p:nvGrpSpPr>
          <p:grpSpPr bwMode="auto">
            <a:xfrm>
              <a:off x="1046480" y="3962400"/>
              <a:ext cx="936071" cy="761428"/>
              <a:chOff x="-44" y="1473"/>
              <a:chExt cx="981" cy="1105"/>
            </a:xfrm>
          </p:grpSpPr>
          <p:pic>
            <p:nvPicPr>
              <p:cNvPr id="64" name="Picture 50" descr="desktop_computer_stylized_medium">
                <a:extLst>
                  <a:ext uri="{FF2B5EF4-FFF2-40B4-BE49-F238E27FC236}">
                    <a16:creationId xmlns:a16="http://schemas.microsoft.com/office/drawing/2014/main" id="{2EC27EE8-052B-4C85-B9D1-3B8A3ABE7A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5" name="Freeform 51">
                <a:extLst>
                  <a:ext uri="{FF2B5EF4-FFF2-40B4-BE49-F238E27FC236}">
                    <a16:creationId xmlns:a16="http://schemas.microsoft.com/office/drawing/2014/main" id="{A3FED082-3A25-414F-A9FB-DC26FA8FE357}"/>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sp>
        <p:nvSpPr>
          <p:cNvPr id="67" name="AutoShape 63">
            <a:extLst>
              <a:ext uri="{FF2B5EF4-FFF2-40B4-BE49-F238E27FC236}">
                <a16:creationId xmlns:a16="http://schemas.microsoft.com/office/drawing/2014/main" id="{DFA9B52A-F92D-4A8C-B576-4D825A07145E}"/>
              </a:ext>
            </a:extLst>
          </p:cNvPr>
          <p:cNvSpPr>
            <a:spLocks noChangeArrowheads="1"/>
          </p:cNvSpPr>
          <p:nvPr/>
        </p:nvSpPr>
        <p:spPr bwMode="auto">
          <a:xfrm>
            <a:off x="6701745" y="2733901"/>
            <a:ext cx="314325" cy="792162"/>
          </a:xfrm>
          <a:prstGeom prst="downArrow">
            <a:avLst>
              <a:gd name="adj1" fmla="val 50000"/>
              <a:gd name="adj2" fmla="val 63005"/>
            </a:avLst>
          </a:prstGeom>
          <a:gradFill rotWithShape="1">
            <a:gsLst>
              <a:gs pos="0">
                <a:schemeClr val="bg1"/>
              </a:gs>
              <a:gs pos="100000">
                <a:srgbClr val="FF0000"/>
              </a:gs>
            </a:gsLst>
            <a:lin ang="5400000" scaled="1"/>
          </a:gra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68" name="Group 64">
            <a:extLst>
              <a:ext uri="{FF2B5EF4-FFF2-40B4-BE49-F238E27FC236}">
                <a16:creationId xmlns:a16="http://schemas.microsoft.com/office/drawing/2014/main" id="{AB99DCA2-8EB2-47C7-8AAE-5B7B3176C8FB}"/>
              </a:ext>
            </a:extLst>
          </p:cNvPr>
          <p:cNvGrpSpPr>
            <a:grpSpLocks/>
          </p:cNvGrpSpPr>
          <p:nvPr/>
        </p:nvGrpSpPr>
        <p:grpSpPr bwMode="auto">
          <a:xfrm>
            <a:off x="6208032" y="2290988"/>
            <a:ext cx="2011363" cy="760413"/>
            <a:chOff x="1197" y="1665"/>
            <a:chExt cx="1267" cy="479"/>
          </a:xfrm>
        </p:grpSpPr>
        <p:grpSp>
          <p:nvGrpSpPr>
            <p:cNvPr id="69" name="Group 65">
              <a:extLst>
                <a:ext uri="{FF2B5EF4-FFF2-40B4-BE49-F238E27FC236}">
                  <a16:creationId xmlns:a16="http://schemas.microsoft.com/office/drawing/2014/main" id="{232E057F-35DE-45BF-8085-5D3100E059E5}"/>
                </a:ext>
              </a:extLst>
            </p:cNvPr>
            <p:cNvGrpSpPr>
              <a:grpSpLocks/>
            </p:cNvGrpSpPr>
            <p:nvPr/>
          </p:nvGrpSpPr>
          <p:grpSpPr bwMode="auto">
            <a:xfrm>
              <a:off x="1231" y="1990"/>
              <a:ext cx="691" cy="154"/>
              <a:chOff x="1231" y="1990"/>
              <a:chExt cx="691" cy="154"/>
            </a:xfrm>
          </p:grpSpPr>
          <p:sp>
            <p:nvSpPr>
              <p:cNvPr id="71" name="Rectangle 66">
                <a:extLst>
                  <a:ext uri="{FF2B5EF4-FFF2-40B4-BE49-F238E27FC236}">
                    <a16:creationId xmlns:a16="http://schemas.microsoft.com/office/drawing/2014/main" id="{6473F12F-6460-4578-A30C-980E65892E02}"/>
                  </a:ext>
                </a:extLst>
              </p:cNvPr>
              <p:cNvSpPr>
                <a:spLocks noChangeArrowheads="1"/>
              </p:cNvSpPr>
              <p:nvPr/>
            </p:nvSpPr>
            <p:spPr bwMode="auto">
              <a:xfrm>
                <a:off x="1231" y="1991"/>
                <a:ext cx="691" cy="15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2" name="Line 67">
                <a:extLst>
                  <a:ext uri="{FF2B5EF4-FFF2-40B4-BE49-F238E27FC236}">
                    <a16:creationId xmlns:a16="http://schemas.microsoft.com/office/drawing/2014/main" id="{FB7BA678-6E43-4F01-89B4-567855EE1C87}"/>
                  </a:ext>
                </a:extLst>
              </p:cNvPr>
              <p:cNvSpPr>
                <a:spLocks noChangeShapeType="1"/>
              </p:cNvSpPr>
              <p:nvPr/>
            </p:nvSpPr>
            <p:spPr bwMode="auto">
              <a:xfrm>
                <a:off x="1337" y="1990"/>
                <a:ext cx="0" cy="152"/>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73" name="Line 68">
                <a:extLst>
                  <a:ext uri="{FF2B5EF4-FFF2-40B4-BE49-F238E27FC236}">
                    <a16:creationId xmlns:a16="http://schemas.microsoft.com/office/drawing/2014/main" id="{1FD184F9-B997-4DC2-9C15-1FAFD587E596}"/>
                  </a:ext>
                </a:extLst>
              </p:cNvPr>
              <p:cNvSpPr>
                <a:spLocks noChangeShapeType="1"/>
              </p:cNvSpPr>
              <p:nvPr/>
            </p:nvSpPr>
            <p:spPr bwMode="auto">
              <a:xfrm>
                <a:off x="1427" y="1992"/>
                <a:ext cx="0" cy="152"/>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70" name="Text Box 69">
              <a:extLst>
                <a:ext uri="{FF2B5EF4-FFF2-40B4-BE49-F238E27FC236}">
                  <a16:creationId xmlns:a16="http://schemas.microsoft.com/office/drawing/2014/main" id="{E2E8639D-69A8-43EA-8691-11B2C76DE612}"/>
                </a:ext>
              </a:extLst>
            </p:cNvPr>
            <p:cNvSpPr txBox="1">
              <a:spLocks noChangeArrowheads="1"/>
            </p:cNvSpPr>
            <p:nvPr/>
          </p:nvSpPr>
          <p:spPr bwMode="auto">
            <a:xfrm>
              <a:off x="1197" y="1665"/>
              <a:ext cx="1267"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IP src: 111.111.111.111</a:t>
              </a:r>
            </a:p>
            <a:p>
              <a:pPr>
                <a:defRPr/>
              </a:pPr>
              <a:r>
                <a:rPr lang="en-US" sz="1200" i="0" dirty="0">
                  <a:latin typeface="Arial" charset="0"/>
                  <a:cs typeface="+mn-cs"/>
                </a:rPr>
                <a:t>   IP dest: 222.222.222.222</a:t>
              </a:r>
            </a:p>
          </p:txBody>
        </p:sp>
      </p:grpSp>
      <p:grpSp>
        <p:nvGrpSpPr>
          <p:cNvPr id="74" name="Group 70">
            <a:extLst>
              <a:ext uri="{FF2B5EF4-FFF2-40B4-BE49-F238E27FC236}">
                <a16:creationId xmlns:a16="http://schemas.microsoft.com/office/drawing/2014/main" id="{8828460D-5334-4709-AEE5-0776A5DAEACC}"/>
              </a:ext>
            </a:extLst>
          </p:cNvPr>
          <p:cNvGrpSpPr>
            <a:grpSpLocks/>
          </p:cNvGrpSpPr>
          <p:nvPr/>
        </p:nvGrpSpPr>
        <p:grpSpPr bwMode="auto">
          <a:xfrm>
            <a:off x="6331857" y="2541813"/>
            <a:ext cx="146050" cy="385763"/>
            <a:chOff x="1272" y="1762"/>
            <a:chExt cx="92" cy="243"/>
          </a:xfrm>
        </p:grpSpPr>
        <p:sp>
          <p:nvSpPr>
            <p:cNvPr id="75" name="Line 71">
              <a:extLst>
                <a:ext uri="{FF2B5EF4-FFF2-40B4-BE49-F238E27FC236}">
                  <a16:creationId xmlns:a16="http://schemas.microsoft.com/office/drawing/2014/main" id="{3D90E415-1393-482F-8BA7-8708F7B8C42B}"/>
                </a:ext>
              </a:extLst>
            </p:cNvPr>
            <p:cNvSpPr>
              <a:spLocks noChangeShapeType="1"/>
            </p:cNvSpPr>
            <p:nvPr/>
          </p:nvSpPr>
          <p:spPr bwMode="auto">
            <a:xfrm>
              <a:off x="1272" y="1762"/>
              <a:ext cx="0" cy="24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76" name="Line 72">
              <a:extLst>
                <a:ext uri="{FF2B5EF4-FFF2-40B4-BE49-F238E27FC236}">
                  <a16:creationId xmlns:a16="http://schemas.microsoft.com/office/drawing/2014/main" id="{4894A286-94B1-45C3-BC44-01DDAE9405BD}"/>
                </a:ext>
              </a:extLst>
            </p:cNvPr>
            <p:cNvSpPr>
              <a:spLocks noChangeShapeType="1"/>
            </p:cNvSpPr>
            <p:nvPr/>
          </p:nvSpPr>
          <p:spPr bwMode="auto">
            <a:xfrm>
              <a:off x="1364" y="1878"/>
              <a:ext cx="0" cy="12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nvGrpSpPr>
          <p:cNvPr id="77" name="Group 73">
            <a:extLst>
              <a:ext uri="{FF2B5EF4-FFF2-40B4-BE49-F238E27FC236}">
                <a16:creationId xmlns:a16="http://schemas.microsoft.com/office/drawing/2014/main" id="{44C6A18C-869C-4B57-AF9B-BF455C51124C}"/>
              </a:ext>
            </a:extLst>
          </p:cNvPr>
          <p:cNvGrpSpPr>
            <a:grpSpLocks/>
          </p:cNvGrpSpPr>
          <p:nvPr/>
        </p:nvGrpSpPr>
        <p:grpSpPr bwMode="auto">
          <a:xfrm>
            <a:off x="5782582" y="1883001"/>
            <a:ext cx="2428876" cy="1519237"/>
            <a:chOff x="931" y="1414"/>
            <a:chExt cx="1530" cy="957"/>
          </a:xfrm>
        </p:grpSpPr>
        <p:sp>
          <p:nvSpPr>
            <p:cNvPr id="78" name="Text Box 74">
              <a:extLst>
                <a:ext uri="{FF2B5EF4-FFF2-40B4-BE49-F238E27FC236}">
                  <a16:creationId xmlns:a16="http://schemas.microsoft.com/office/drawing/2014/main" id="{5ACDF095-D837-46E3-AE3D-16BAF165B98F}"/>
                </a:ext>
              </a:extLst>
            </p:cNvPr>
            <p:cNvSpPr txBox="1">
              <a:spLocks noChangeArrowheads="1"/>
            </p:cNvSpPr>
            <p:nvPr/>
          </p:nvSpPr>
          <p:spPr bwMode="auto">
            <a:xfrm>
              <a:off x="931" y="1414"/>
              <a:ext cx="1530"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cs typeface="+mn-cs"/>
                </a:rPr>
                <a:t>MAC src: </a:t>
              </a:r>
              <a:r>
                <a:rPr lang="en-US" sz="1200" i="0" dirty="0">
                  <a:solidFill>
                    <a:srgbClr val="FF0000"/>
                  </a:solidFill>
                  <a:latin typeface="Arial" charset="0"/>
                  <a:cs typeface="+mn-cs"/>
                </a:rPr>
                <a:t>1A-23-F9-CD-06-9B</a:t>
              </a:r>
            </a:p>
            <a:p>
              <a:pPr>
                <a:defRPr/>
              </a:pPr>
              <a:r>
                <a:rPr lang="en-US" sz="1200" i="0" dirty="0">
                  <a:latin typeface="Arial" charset="0"/>
                  <a:cs typeface="+mn-cs"/>
                </a:rPr>
                <a:t>  MAC dest: </a:t>
              </a:r>
              <a:r>
                <a:rPr lang="en-US" sz="1200" i="0" dirty="0">
                  <a:solidFill>
                    <a:srgbClr val="FF0000"/>
                  </a:solidFill>
                  <a:latin typeface="Arial" charset="0"/>
                  <a:cs typeface="+mn-cs"/>
                </a:rPr>
                <a:t>49-BD-D2-C7-56-2A</a:t>
              </a:r>
            </a:p>
            <a:p>
              <a:pPr>
                <a:defRPr/>
              </a:pPr>
              <a:endParaRPr lang="en-US" sz="1200" i="0" dirty="0">
                <a:solidFill>
                  <a:srgbClr val="FF0000"/>
                </a:solidFill>
                <a:latin typeface="Arial" charset="0"/>
                <a:cs typeface="+mn-cs"/>
              </a:endParaRPr>
            </a:p>
          </p:txBody>
        </p:sp>
        <p:grpSp>
          <p:nvGrpSpPr>
            <p:cNvPr id="79" name="Group 75">
              <a:extLst>
                <a:ext uri="{FF2B5EF4-FFF2-40B4-BE49-F238E27FC236}">
                  <a16:creationId xmlns:a16="http://schemas.microsoft.com/office/drawing/2014/main" id="{414B24BA-09A4-445F-8075-D93086A7F258}"/>
                </a:ext>
              </a:extLst>
            </p:cNvPr>
            <p:cNvGrpSpPr>
              <a:grpSpLocks/>
            </p:cNvGrpSpPr>
            <p:nvPr/>
          </p:nvGrpSpPr>
          <p:grpSpPr bwMode="auto">
            <a:xfrm>
              <a:off x="981" y="2182"/>
              <a:ext cx="1049" cy="189"/>
              <a:chOff x="2829" y="2040"/>
              <a:chExt cx="1049" cy="189"/>
            </a:xfrm>
          </p:grpSpPr>
          <p:sp>
            <p:nvSpPr>
              <p:cNvPr id="84" name="Rectangle 76">
                <a:extLst>
                  <a:ext uri="{FF2B5EF4-FFF2-40B4-BE49-F238E27FC236}">
                    <a16:creationId xmlns:a16="http://schemas.microsoft.com/office/drawing/2014/main" id="{8D754BEF-2765-4869-BE80-6FC46646DF37}"/>
                  </a:ext>
                </a:extLst>
              </p:cNvPr>
              <p:cNvSpPr>
                <a:spLocks noChangeArrowheads="1"/>
              </p:cNvSpPr>
              <p:nvPr/>
            </p:nvSpPr>
            <p:spPr bwMode="auto">
              <a:xfrm>
                <a:off x="2829" y="2042"/>
                <a:ext cx="1049" cy="185"/>
              </a:xfrm>
              <a:prstGeom prst="rect">
                <a:avLst/>
              </a:prstGeom>
              <a:solidFill>
                <a:srgbClr val="0000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5" name="Rectangle 77">
                <a:extLst>
                  <a:ext uri="{FF2B5EF4-FFF2-40B4-BE49-F238E27FC236}">
                    <a16:creationId xmlns:a16="http://schemas.microsoft.com/office/drawing/2014/main" id="{FF83283D-C561-444C-ABD0-5A5B22EA165C}"/>
                  </a:ext>
                </a:extLst>
              </p:cNvPr>
              <p:cNvSpPr>
                <a:spLocks noChangeArrowheads="1"/>
              </p:cNvSpPr>
              <p:nvPr/>
            </p:nvSpPr>
            <p:spPr bwMode="auto">
              <a:xfrm>
                <a:off x="3078" y="2060"/>
                <a:ext cx="691" cy="15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6" name="Line 78">
                <a:extLst>
                  <a:ext uri="{FF2B5EF4-FFF2-40B4-BE49-F238E27FC236}">
                    <a16:creationId xmlns:a16="http://schemas.microsoft.com/office/drawing/2014/main" id="{1C3598DB-44D4-4625-87A2-267CE83385F1}"/>
                  </a:ext>
                </a:extLst>
              </p:cNvPr>
              <p:cNvSpPr>
                <a:spLocks noChangeShapeType="1"/>
              </p:cNvSpPr>
              <p:nvPr/>
            </p:nvSpPr>
            <p:spPr bwMode="auto">
              <a:xfrm>
                <a:off x="3180" y="2063"/>
                <a:ext cx="0" cy="152"/>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87" name="Line 79">
                <a:extLst>
                  <a:ext uri="{FF2B5EF4-FFF2-40B4-BE49-F238E27FC236}">
                    <a16:creationId xmlns:a16="http://schemas.microsoft.com/office/drawing/2014/main" id="{CBDA9694-D809-4CA5-8621-E417F8F96245}"/>
                  </a:ext>
                </a:extLst>
              </p:cNvPr>
              <p:cNvSpPr>
                <a:spLocks noChangeShapeType="1"/>
              </p:cNvSpPr>
              <p:nvPr/>
            </p:nvSpPr>
            <p:spPr bwMode="auto">
              <a:xfrm>
                <a:off x="3276" y="2063"/>
                <a:ext cx="0" cy="152"/>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88" name="Line 80">
                <a:extLst>
                  <a:ext uri="{FF2B5EF4-FFF2-40B4-BE49-F238E27FC236}">
                    <a16:creationId xmlns:a16="http://schemas.microsoft.com/office/drawing/2014/main" id="{9E8B97C5-4628-41E6-93A4-955EC436FC6A}"/>
                  </a:ext>
                </a:extLst>
              </p:cNvPr>
              <p:cNvSpPr>
                <a:spLocks noChangeShapeType="1"/>
              </p:cNvSpPr>
              <p:nvPr/>
            </p:nvSpPr>
            <p:spPr bwMode="auto">
              <a:xfrm>
                <a:off x="2910" y="2040"/>
                <a:ext cx="0" cy="189"/>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89" name="Line 81">
                <a:extLst>
                  <a:ext uri="{FF2B5EF4-FFF2-40B4-BE49-F238E27FC236}">
                    <a16:creationId xmlns:a16="http://schemas.microsoft.com/office/drawing/2014/main" id="{38E0685C-61D1-4E80-825F-32A84B431769}"/>
                  </a:ext>
                </a:extLst>
              </p:cNvPr>
              <p:cNvSpPr>
                <a:spLocks noChangeShapeType="1"/>
              </p:cNvSpPr>
              <p:nvPr/>
            </p:nvSpPr>
            <p:spPr bwMode="auto">
              <a:xfrm>
                <a:off x="3006" y="2040"/>
                <a:ext cx="0" cy="189"/>
              </a:xfrm>
              <a:prstGeom prst="line">
                <a:avLst/>
              </a:prstGeom>
              <a:noFill/>
              <a:ln w="1905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80" name="Line 82">
              <a:extLst>
                <a:ext uri="{FF2B5EF4-FFF2-40B4-BE49-F238E27FC236}">
                  <a16:creationId xmlns:a16="http://schemas.microsoft.com/office/drawing/2014/main" id="{4A12185E-B654-4B8A-84CE-49B750B2CFCF}"/>
                </a:ext>
              </a:extLst>
            </p:cNvPr>
            <p:cNvSpPr>
              <a:spLocks noChangeShapeType="1"/>
            </p:cNvSpPr>
            <p:nvPr/>
          </p:nvSpPr>
          <p:spPr bwMode="auto">
            <a:xfrm flipV="1">
              <a:off x="1018" y="1576"/>
              <a:ext cx="2" cy="70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81" name="Line 83">
              <a:extLst>
                <a:ext uri="{FF2B5EF4-FFF2-40B4-BE49-F238E27FC236}">
                  <a16:creationId xmlns:a16="http://schemas.microsoft.com/office/drawing/2014/main" id="{EB4F4CCA-55CE-4427-BF47-D8CEE412C64C}"/>
                </a:ext>
              </a:extLst>
            </p:cNvPr>
            <p:cNvSpPr>
              <a:spLocks noChangeShapeType="1"/>
            </p:cNvSpPr>
            <p:nvPr/>
          </p:nvSpPr>
          <p:spPr bwMode="auto">
            <a:xfrm flipV="1">
              <a:off x="1106" y="1680"/>
              <a:ext cx="0" cy="59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82" name="Line 84">
              <a:extLst>
                <a:ext uri="{FF2B5EF4-FFF2-40B4-BE49-F238E27FC236}">
                  <a16:creationId xmlns:a16="http://schemas.microsoft.com/office/drawing/2014/main" id="{9AAF264F-0F90-4E82-B27F-FB2C23A7EEB8}"/>
                </a:ext>
              </a:extLst>
            </p:cNvPr>
            <p:cNvSpPr>
              <a:spLocks noChangeShapeType="1"/>
            </p:cNvSpPr>
            <p:nvPr/>
          </p:nvSpPr>
          <p:spPr bwMode="auto">
            <a:xfrm flipH="1" flipV="1">
              <a:off x="1276" y="1812"/>
              <a:ext cx="2" cy="47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83" name="Line 85">
              <a:extLst>
                <a:ext uri="{FF2B5EF4-FFF2-40B4-BE49-F238E27FC236}">
                  <a16:creationId xmlns:a16="http://schemas.microsoft.com/office/drawing/2014/main" id="{E3DE2657-44A3-41BC-BD59-444EF020AE47}"/>
                </a:ext>
              </a:extLst>
            </p:cNvPr>
            <p:cNvSpPr>
              <a:spLocks noChangeShapeType="1"/>
            </p:cNvSpPr>
            <p:nvPr/>
          </p:nvSpPr>
          <p:spPr bwMode="auto">
            <a:xfrm>
              <a:off x="1368" y="1924"/>
              <a:ext cx="2" cy="35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nvGrpSpPr>
          <p:cNvPr id="90" name="Group 92">
            <a:extLst>
              <a:ext uri="{FF2B5EF4-FFF2-40B4-BE49-F238E27FC236}">
                <a16:creationId xmlns:a16="http://schemas.microsoft.com/office/drawing/2014/main" id="{E355809A-765B-40E4-821A-2B73316EAEE7}"/>
              </a:ext>
            </a:extLst>
          </p:cNvPr>
          <p:cNvGrpSpPr>
            <a:grpSpLocks/>
          </p:cNvGrpSpPr>
          <p:nvPr/>
        </p:nvGrpSpPr>
        <p:grpSpPr bwMode="auto">
          <a:xfrm>
            <a:off x="8043182" y="2314801"/>
            <a:ext cx="928688" cy="1954212"/>
            <a:chOff x="250" y="1380"/>
            <a:chExt cx="585" cy="1231"/>
          </a:xfrm>
        </p:grpSpPr>
        <p:sp>
          <p:nvSpPr>
            <p:cNvPr id="91" name="Freeform 93">
              <a:extLst>
                <a:ext uri="{FF2B5EF4-FFF2-40B4-BE49-F238E27FC236}">
                  <a16:creationId xmlns:a16="http://schemas.microsoft.com/office/drawing/2014/main" id="{0B71C226-B30F-4F85-9D71-2C889DF0340C}"/>
                </a:ext>
              </a:extLst>
            </p:cNvPr>
            <p:cNvSpPr>
              <a:spLocks/>
            </p:cNvSpPr>
            <p:nvPr/>
          </p:nvSpPr>
          <p:spPr bwMode="auto">
            <a:xfrm>
              <a:off x="250" y="1414"/>
              <a:ext cx="582" cy="1197"/>
            </a:xfrm>
            <a:custGeom>
              <a:avLst/>
              <a:gdLst>
                <a:gd name="T0" fmla="*/ 582 w 582"/>
                <a:gd name="T1" fmla="*/ 781 h 1197"/>
                <a:gd name="T2" fmla="*/ 0 w 582"/>
                <a:gd name="T3" fmla="*/ 1197 h 1197"/>
                <a:gd name="T4" fmla="*/ 83 w 582"/>
                <a:gd name="T5" fmla="*/ 0 h 1197"/>
                <a:gd name="T6" fmla="*/ 582 w 582"/>
                <a:gd name="T7" fmla="*/ 781 h 11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2" h="1197">
                  <a:moveTo>
                    <a:pt x="582" y="781"/>
                  </a:moveTo>
                  <a:lnTo>
                    <a:pt x="0" y="1197"/>
                  </a:lnTo>
                  <a:lnTo>
                    <a:pt x="83" y="0"/>
                  </a:lnTo>
                  <a:lnTo>
                    <a:pt x="582" y="781"/>
                  </a:lnTo>
                  <a:close/>
                </a:path>
              </a:pathLst>
            </a:custGeom>
            <a:gradFill rotWithShape="1">
              <a:gsLst>
                <a:gs pos="0">
                  <a:schemeClr val="bg1"/>
                </a:gs>
                <a:gs pos="100000">
                  <a:srgbClr val="FF0000"/>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92" name="Rectangle 94">
              <a:extLst>
                <a:ext uri="{FF2B5EF4-FFF2-40B4-BE49-F238E27FC236}">
                  <a16:creationId xmlns:a16="http://schemas.microsoft.com/office/drawing/2014/main" id="{8D9D64CD-4FC6-4A57-824B-A9DD30E17BFE}"/>
                </a:ext>
              </a:extLst>
            </p:cNvPr>
            <p:cNvSpPr>
              <a:spLocks noChangeArrowheads="1"/>
            </p:cNvSpPr>
            <p:nvPr/>
          </p:nvSpPr>
          <p:spPr bwMode="auto">
            <a:xfrm>
              <a:off x="338" y="1399"/>
              <a:ext cx="493" cy="7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93" name="Text Box 95">
              <a:extLst>
                <a:ext uri="{FF2B5EF4-FFF2-40B4-BE49-F238E27FC236}">
                  <a16:creationId xmlns:a16="http://schemas.microsoft.com/office/drawing/2014/main" id="{E4A6758E-8897-4920-8C25-1CEF7E73A1C9}"/>
                </a:ext>
              </a:extLst>
            </p:cNvPr>
            <p:cNvSpPr txBox="1">
              <a:spLocks noChangeArrowheads="1"/>
            </p:cNvSpPr>
            <p:nvPr/>
          </p:nvSpPr>
          <p:spPr bwMode="auto">
            <a:xfrm>
              <a:off x="413" y="1380"/>
              <a:ext cx="336" cy="8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endParaRPr lang="en-US" sz="1600" i="0" dirty="0">
                <a:latin typeface="Arial" charset="0"/>
                <a:cs typeface="+mn-cs"/>
              </a:endParaRPr>
            </a:p>
            <a:p>
              <a:pPr algn="ctr">
                <a:defRPr/>
              </a:pPr>
              <a:endParaRPr lang="en-US" sz="1600" i="0" dirty="0">
                <a:latin typeface="Arial" charset="0"/>
                <a:cs typeface="+mn-cs"/>
              </a:endParaRPr>
            </a:p>
            <a:p>
              <a:pPr algn="ctr">
                <a:defRPr/>
              </a:pPr>
              <a:r>
                <a:rPr lang="en-US" sz="1600" i="0" dirty="0">
                  <a:latin typeface="Arial" charset="0"/>
                  <a:cs typeface="+mn-cs"/>
                </a:rPr>
                <a:t>IP</a:t>
              </a:r>
            </a:p>
            <a:p>
              <a:pPr algn="ctr">
                <a:defRPr/>
              </a:pPr>
              <a:r>
                <a:rPr lang="en-US" sz="1600" i="0" dirty="0">
                  <a:latin typeface="Arial" charset="0"/>
                  <a:cs typeface="+mn-cs"/>
                </a:rPr>
                <a:t>Eth</a:t>
              </a:r>
            </a:p>
            <a:p>
              <a:pPr algn="ctr">
                <a:defRPr/>
              </a:pPr>
              <a:r>
                <a:rPr lang="en-US" sz="1600" i="0" dirty="0">
                  <a:latin typeface="Arial" charset="0"/>
                  <a:cs typeface="+mn-cs"/>
                </a:rPr>
                <a:t>Phy</a:t>
              </a:r>
            </a:p>
          </p:txBody>
        </p:sp>
        <p:sp>
          <p:nvSpPr>
            <p:cNvPr id="94" name="Line 96">
              <a:extLst>
                <a:ext uri="{FF2B5EF4-FFF2-40B4-BE49-F238E27FC236}">
                  <a16:creationId xmlns:a16="http://schemas.microsoft.com/office/drawing/2014/main" id="{71039A5E-7BC0-4A36-BE29-F512EABA7E0C}"/>
                </a:ext>
              </a:extLst>
            </p:cNvPr>
            <p:cNvSpPr>
              <a:spLocks noChangeShapeType="1"/>
            </p:cNvSpPr>
            <p:nvPr/>
          </p:nvSpPr>
          <p:spPr bwMode="auto">
            <a:xfrm>
              <a:off x="346" y="1868"/>
              <a:ext cx="489"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95" name="Line 97">
              <a:extLst>
                <a:ext uri="{FF2B5EF4-FFF2-40B4-BE49-F238E27FC236}">
                  <a16:creationId xmlns:a16="http://schemas.microsoft.com/office/drawing/2014/main" id="{7A1D2B3B-3782-4646-A230-06EBC21C5BEA}"/>
                </a:ext>
              </a:extLst>
            </p:cNvPr>
            <p:cNvSpPr>
              <a:spLocks noChangeShapeType="1"/>
            </p:cNvSpPr>
            <p:nvPr/>
          </p:nvSpPr>
          <p:spPr bwMode="auto">
            <a:xfrm>
              <a:off x="343" y="2027"/>
              <a:ext cx="489"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96" name="Line 98">
              <a:extLst>
                <a:ext uri="{FF2B5EF4-FFF2-40B4-BE49-F238E27FC236}">
                  <a16:creationId xmlns:a16="http://schemas.microsoft.com/office/drawing/2014/main" id="{F58ABBE0-895E-47A8-926F-2169B58ECA93}"/>
                </a:ext>
              </a:extLst>
            </p:cNvPr>
            <p:cNvSpPr>
              <a:spLocks noChangeShapeType="1"/>
            </p:cNvSpPr>
            <p:nvPr/>
          </p:nvSpPr>
          <p:spPr bwMode="auto">
            <a:xfrm>
              <a:off x="340" y="2186"/>
              <a:ext cx="489"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97" name="Line 99">
              <a:extLst>
                <a:ext uri="{FF2B5EF4-FFF2-40B4-BE49-F238E27FC236}">
                  <a16:creationId xmlns:a16="http://schemas.microsoft.com/office/drawing/2014/main" id="{3E3638AD-0310-4F87-ABDB-AAF536B390E0}"/>
                </a:ext>
              </a:extLst>
            </p:cNvPr>
            <p:cNvSpPr>
              <a:spLocks noChangeShapeType="1"/>
            </p:cNvSpPr>
            <p:nvPr/>
          </p:nvSpPr>
          <p:spPr bwMode="auto">
            <a:xfrm>
              <a:off x="330" y="1698"/>
              <a:ext cx="489"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99" name="Rectangle 76">
            <a:extLst>
              <a:ext uri="{FF2B5EF4-FFF2-40B4-BE49-F238E27FC236}">
                <a16:creationId xmlns:a16="http://schemas.microsoft.com/office/drawing/2014/main" id="{6CE22C76-54FF-4B28-86A7-4B39E2A3C15C}"/>
              </a:ext>
            </a:extLst>
          </p:cNvPr>
          <p:cNvSpPr>
            <a:spLocks noChangeArrowheads="1"/>
          </p:cNvSpPr>
          <p:nvPr/>
        </p:nvSpPr>
        <p:spPr bwMode="auto">
          <a:xfrm>
            <a:off x="539552" y="1657747"/>
            <a:ext cx="7772400" cy="5508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31775" indent="-231775">
              <a:lnSpc>
                <a:spcPct val="85000"/>
              </a:lnSpc>
              <a:spcBef>
                <a:spcPct val="20000"/>
              </a:spcBef>
              <a:buClr>
                <a:srgbClr val="000099"/>
              </a:buClr>
              <a:buSzPct val="100000"/>
              <a:buFont typeface="Wingdings" charset="2"/>
              <a:buChar char="§"/>
              <a:defRPr/>
            </a:pPr>
            <a:r>
              <a:rPr lang="en-US" altLang="zh-CN" sz="2000" dirty="0">
                <a:latin typeface="Gill Sans MT" charset="0"/>
              </a:rPr>
              <a:t>R</a:t>
            </a:r>
            <a:r>
              <a:rPr lang="zh-CN" altLang="en-US" sz="2000" dirty="0">
                <a:latin typeface="Gill Sans MT" charset="0"/>
              </a:rPr>
              <a:t>转发以</a:t>
            </a:r>
            <a:r>
              <a:rPr lang="en-US" altLang="zh-CN" sz="2000" dirty="0">
                <a:latin typeface="Gill Sans MT" charset="0"/>
              </a:rPr>
              <a:t>A</a:t>
            </a:r>
            <a:r>
              <a:rPr lang="zh-CN" altLang="en-US" sz="2000" dirty="0">
                <a:latin typeface="Gill Sans MT" charset="0"/>
              </a:rPr>
              <a:t>的</a:t>
            </a:r>
            <a:r>
              <a:rPr lang="en-US" altLang="zh-CN" sz="2000" dirty="0">
                <a:latin typeface="Gill Sans MT" charset="0"/>
              </a:rPr>
              <a:t>IP</a:t>
            </a:r>
            <a:r>
              <a:rPr lang="zh-CN" altLang="en-US" sz="2000" dirty="0">
                <a:latin typeface="Gill Sans MT" charset="0"/>
              </a:rPr>
              <a:t>地址为源，</a:t>
            </a:r>
            <a:r>
              <a:rPr lang="en-US" altLang="zh-CN" sz="2000" dirty="0">
                <a:latin typeface="Gill Sans MT" charset="0"/>
              </a:rPr>
              <a:t>B</a:t>
            </a:r>
            <a:r>
              <a:rPr lang="zh-CN" altLang="en-US" sz="2000" dirty="0">
                <a:latin typeface="Gill Sans MT" charset="0"/>
              </a:rPr>
              <a:t>的</a:t>
            </a:r>
            <a:r>
              <a:rPr lang="en-US" altLang="zh-CN" sz="2000" dirty="0">
                <a:latin typeface="Gill Sans MT" charset="0"/>
              </a:rPr>
              <a:t>IP</a:t>
            </a:r>
            <a:r>
              <a:rPr lang="zh-CN" altLang="en-US" sz="2000" dirty="0">
                <a:latin typeface="Gill Sans MT" charset="0"/>
              </a:rPr>
              <a:t>地址为</a:t>
            </a:r>
            <a:br>
              <a:rPr lang="en-US" altLang="zh-CN" sz="2000" dirty="0">
                <a:latin typeface="Gill Sans MT" charset="0"/>
              </a:rPr>
            </a:br>
            <a:r>
              <a:rPr lang="zh-CN" altLang="en-US" sz="2000" dirty="0">
                <a:latin typeface="Gill Sans MT" charset="0"/>
              </a:rPr>
              <a:t>目的的</a:t>
            </a:r>
            <a:r>
              <a:rPr lang="en-US" altLang="zh-CN" sz="2000" dirty="0">
                <a:latin typeface="Gill Sans MT" charset="0"/>
              </a:rPr>
              <a:t>IP</a:t>
            </a:r>
            <a:r>
              <a:rPr lang="zh-CN" altLang="en-US" sz="2000" dirty="0">
                <a:latin typeface="Gill Sans MT" charset="0"/>
              </a:rPr>
              <a:t>报文</a:t>
            </a:r>
            <a:endParaRPr lang="en-US" sz="2000" i="0" dirty="0">
              <a:latin typeface="Gill Sans MT" charset="0"/>
              <a:cs typeface="+mn-cs"/>
            </a:endParaRPr>
          </a:p>
        </p:txBody>
      </p:sp>
      <p:sp>
        <p:nvSpPr>
          <p:cNvPr id="100" name="Rectangle 77">
            <a:extLst>
              <a:ext uri="{FF2B5EF4-FFF2-40B4-BE49-F238E27FC236}">
                <a16:creationId xmlns:a16="http://schemas.microsoft.com/office/drawing/2014/main" id="{30817050-BB88-4E8F-BCE9-3033F98428B6}"/>
              </a:ext>
            </a:extLst>
          </p:cNvPr>
          <p:cNvSpPr>
            <a:spLocks noChangeArrowheads="1"/>
          </p:cNvSpPr>
          <p:nvPr/>
        </p:nvSpPr>
        <p:spPr bwMode="auto">
          <a:xfrm>
            <a:off x="552252" y="2274639"/>
            <a:ext cx="7772400" cy="7223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31775" indent="-231775">
              <a:lnSpc>
                <a:spcPct val="85000"/>
              </a:lnSpc>
              <a:spcBef>
                <a:spcPct val="20000"/>
              </a:spcBef>
              <a:buClr>
                <a:srgbClr val="000099"/>
              </a:buClr>
              <a:buSzPct val="100000"/>
              <a:buFont typeface="Wingdings" charset="2"/>
              <a:buChar char="§"/>
              <a:defRPr/>
            </a:pPr>
            <a:r>
              <a:rPr lang="en-US" altLang="zh-CN" sz="2000" dirty="0">
                <a:latin typeface="Gill Sans MT" charset="0"/>
              </a:rPr>
              <a:t>R</a:t>
            </a:r>
            <a:r>
              <a:rPr lang="zh-CN" altLang="en-US" sz="2000" dirty="0">
                <a:latin typeface="Gill Sans MT" charset="0"/>
              </a:rPr>
              <a:t>将</a:t>
            </a:r>
            <a:r>
              <a:rPr lang="en-US" altLang="zh-CN" sz="2000" dirty="0">
                <a:latin typeface="Gill Sans MT" charset="0"/>
              </a:rPr>
              <a:t>IP</a:t>
            </a:r>
            <a:r>
              <a:rPr lang="zh-CN" altLang="en-US" sz="2000" dirty="0">
                <a:latin typeface="Gill Sans MT" charset="0"/>
              </a:rPr>
              <a:t>报文封装为链路层帧，</a:t>
            </a:r>
            <a:br>
              <a:rPr lang="en-US" altLang="zh-CN" sz="2000" dirty="0">
                <a:latin typeface="Gill Sans MT" charset="0"/>
              </a:rPr>
            </a:br>
            <a:r>
              <a:rPr lang="zh-CN" altLang="en-US" sz="2000" dirty="0">
                <a:latin typeface="Gill Sans MT" charset="0"/>
              </a:rPr>
              <a:t>以</a:t>
            </a:r>
            <a:r>
              <a:rPr lang="en-US" altLang="zh-CN" sz="2000" dirty="0">
                <a:latin typeface="Gill Sans MT" charset="0"/>
              </a:rPr>
              <a:t>R</a:t>
            </a:r>
            <a:r>
              <a:rPr lang="zh-CN" altLang="en-US" sz="2000" dirty="0">
                <a:latin typeface="Gill Sans MT" charset="0"/>
              </a:rPr>
              <a:t>的</a:t>
            </a:r>
            <a:r>
              <a:rPr lang="en-US" altLang="zh-CN" sz="2000" dirty="0">
                <a:latin typeface="Gill Sans MT" charset="0"/>
              </a:rPr>
              <a:t>MAC</a:t>
            </a:r>
            <a:r>
              <a:rPr lang="zh-CN" altLang="en-US" sz="2000" dirty="0">
                <a:latin typeface="Gill Sans MT" charset="0"/>
              </a:rPr>
              <a:t>地址为源</a:t>
            </a:r>
            <a:r>
              <a:rPr lang="en-US" altLang="zh-CN" sz="2000" dirty="0">
                <a:latin typeface="Gill Sans MT" charset="0"/>
              </a:rPr>
              <a:t>MAC</a:t>
            </a:r>
            <a:r>
              <a:rPr lang="zh-CN" altLang="en-US" sz="2000" dirty="0">
                <a:latin typeface="Gill Sans MT" charset="0"/>
              </a:rPr>
              <a:t>地址、</a:t>
            </a:r>
            <a:br>
              <a:rPr lang="en-US" altLang="zh-CN" sz="2000" dirty="0">
                <a:latin typeface="Gill Sans MT" charset="0"/>
              </a:rPr>
            </a:br>
            <a:r>
              <a:rPr lang="en-US" altLang="zh-CN" sz="2000" dirty="0">
                <a:latin typeface="Gill Sans MT" charset="0"/>
              </a:rPr>
              <a:t>B</a:t>
            </a:r>
            <a:r>
              <a:rPr lang="zh-CN" altLang="en-US" sz="2000" dirty="0">
                <a:latin typeface="Gill Sans MT" charset="0"/>
              </a:rPr>
              <a:t>的</a:t>
            </a:r>
            <a:r>
              <a:rPr lang="en-US" altLang="zh-CN" sz="2000" dirty="0">
                <a:latin typeface="Gill Sans MT" charset="0"/>
              </a:rPr>
              <a:t>MAC</a:t>
            </a:r>
            <a:r>
              <a:rPr lang="zh-CN" altLang="en-US" sz="2000" dirty="0">
                <a:latin typeface="Gill Sans MT" charset="0"/>
              </a:rPr>
              <a:t>地址为目的</a:t>
            </a:r>
            <a:r>
              <a:rPr lang="en-US" altLang="zh-CN" sz="2000" dirty="0">
                <a:latin typeface="Gill Sans MT" charset="0"/>
              </a:rPr>
              <a:t>MAC</a:t>
            </a:r>
            <a:r>
              <a:rPr lang="zh-CN" altLang="en-US" sz="2000" dirty="0">
                <a:latin typeface="Gill Sans MT" charset="0"/>
              </a:rPr>
              <a:t>地址</a:t>
            </a:r>
            <a:endParaRPr lang="en-US" sz="2800" i="0" dirty="0">
              <a:latin typeface="Gill Sans MT" charset="0"/>
              <a:cs typeface="+mn-cs"/>
            </a:endParaRPr>
          </a:p>
        </p:txBody>
      </p:sp>
    </p:spTree>
    <p:extLst>
      <p:ext uri="{BB962C8B-B14F-4D97-AF65-F5344CB8AC3E}">
        <p14:creationId xmlns:p14="http://schemas.microsoft.com/office/powerpoint/2010/main" val="29386607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xit" presetSubtype="0" fill="hold" nodeType="withEffect">
                                  <p:stCondLst>
                                    <p:cond delay="0"/>
                                  </p:stCondLst>
                                  <p:childTnLst>
                                    <p:animEffect transition="out" filter="dissolve">
                                      <p:cBhvr>
                                        <p:cTn id="6" dur="500"/>
                                        <p:tgtEl>
                                          <p:spTgt spid="77"/>
                                        </p:tgtEl>
                                      </p:cBhvr>
                                    </p:animEffect>
                                    <p:set>
                                      <p:cBhvr>
                                        <p:cTn id="7" dur="1" fill="hold">
                                          <p:stCondLst>
                                            <p:cond delay="499"/>
                                          </p:stCondLst>
                                        </p:cTn>
                                        <p:tgtEl>
                                          <p:spTgt spid="77"/>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67"/>
                                        </p:tgtEl>
                                      </p:cBhvr>
                                    </p:animEffect>
                                    <p:set>
                                      <p:cBhvr>
                                        <p:cTn id="10" dur="1" fill="hold">
                                          <p:stCondLst>
                                            <p:cond delay="499"/>
                                          </p:stCondLst>
                                        </p:cTn>
                                        <p:tgtEl>
                                          <p:spTgt spid="67"/>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99"/>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99" grpId="0"/>
      <p:bldP spid="10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654CAA-73BF-4034-870D-B1D4A7C5A4A2}"/>
              </a:ext>
            </a:extLst>
          </p:cNvPr>
          <p:cNvSpPr>
            <a:spLocks noGrp="1"/>
          </p:cNvSpPr>
          <p:nvPr>
            <p:ph type="title"/>
          </p:nvPr>
        </p:nvSpPr>
        <p:spPr/>
        <p:txBody>
          <a:bodyPr/>
          <a:lstStyle/>
          <a:p>
            <a:r>
              <a:rPr lang="zh-CN" altLang="en-US" dirty="0"/>
              <a:t>链路层服务</a:t>
            </a:r>
          </a:p>
        </p:txBody>
      </p:sp>
      <p:sp>
        <p:nvSpPr>
          <p:cNvPr id="4" name="灯片编号占位符 3">
            <a:extLst>
              <a:ext uri="{FF2B5EF4-FFF2-40B4-BE49-F238E27FC236}">
                <a16:creationId xmlns:a16="http://schemas.microsoft.com/office/drawing/2014/main" id="{777C50F3-3019-4E03-A437-BB5F16F59901}"/>
              </a:ext>
            </a:extLst>
          </p:cNvPr>
          <p:cNvSpPr>
            <a:spLocks noGrp="1"/>
          </p:cNvSpPr>
          <p:nvPr>
            <p:ph type="sldNum" sz="quarter" idx="12"/>
          </p:nvPr>
        </p:nvSpPr>
        <p:spPr/>
        <p:txBody>
          <a:bodyPr/>
          <a:lstStyle/>
          <a:p>
            <a:fld id="{E3FA5FAF-8A25-4B6E-94B7-5CA30A873E9A}" type="slidenum">
              <a:rPr lang="zh-CN" altLang="en-US" smtClean="0"/>
              <a:pPr/>
              <a:t>5</a:t>
            </a:fld>
            <a:endParaRPr lang="zh-CN" altLang="en-US"/>
          </a:p>
        </p:txBody>
      </p:sp>
      <p:sp>
        <p:nvSpPr>
          <p:cNvPr id="5" name="Rectangle 3">
            <a:extLst>
              <a:ext uri="{FF2B5EF4-FFF2-40B4-BE49-F238E27FC236}">
                <a16:creationId xmlns:a16="http://schemas.microsoft.com/office/drawing/2014/main" id="{AE465D9F-DFE0-4192-B63B-06D5A6E52E02}"/>
              </a:ext>
            </a:extLst>
          </p:cNvPr>
          <p:cNvSpPr txBox="1">
            <a:spLocks noChangeArrowheads="1"/>
          </p:cNvSpPr>
          <p:nvPr/>
        </p:nvSpPr>
        <p:spPr bwMode="auto">
          <a:xfrm>
            <a:off x="484188" y="1844824"/>
            <a:ext cx="7772400" cy="44644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defRPr/>
            </a:pPr>
            <a:r>
              <a:rPr lang="zh-CN" altLang="en-US" sz="2800" kern="0" dirty="0">
                <a:solidFill>
                  <a:srgbClr val="CC0000"/>
                </a:solidFill>
                <a:latin typeface="Gill Sans MT" charset="0"/>
              </a:rPr>
              <a:t>帧封装，链路接入</a:t>
            </a:r>
            <a:endParaRPr lang="en-US" sz="2800" kern="0" dirty="0">
              <a:latin typeface="Gill Sans MT" charset="0"/>
            </a:endParaRPr>
          </a:p>
          <a:p>
            <a:pPr lvl="1">
              <a:defRPr/>
            </a:pPr>
            <a:r>
              <a:rPr lang="zh-CN" altLang="en-US" sz="2400" kern="0" dirty="0">
                <a:latin typeface="Gill Sans MT" charset="0"/>
              </a:rPr>
              <a:t>将上层报文封装为帧，添加头部、尾部</a:t>
            </a:r>
            <a:endParaRPr lang="en-US" sz="2400" kern="0" dirty="0">
              <a:latin typeface="Gill Sans MT" charset="0"/>
            </a:endParaRPr>
          </a:p>
          <a:p>
            <a:pPr lvl="1">
              <a:defRPr/>
            </a:pPr>
            <a:r>
              <a:rPr lang="zh-CN" altLang="en-US" sz="2400" kern="0" dirty="0">
                <a:latin typeface="Gill Sans MT" charset="0"/>
              </a:rPr>
              <a:t>如果是共享介质，信道接入协议</a:t>
            </a:r>
            <a:endParaRPr lang="en-US" sz="2400" kern="0" dirty="0">
              <a:latin typeface="Gill Sans MT" charset="0"/>
            </a:endParaRPr>
          </a:p>
          <a:p>
            <a:pPr lvl="1">
              <a:defRPr/>
            </a:pPr>
            <a:r>
              <a:rPr lang="zh-CN" altLang="en-US" sz="2400" kern="0" dirty="0">
                <a:latin typeface="Gill Sans MT" charset="0"/>
              </a:rPr>
              <a:t>媒体访问控制（</a:t>
            </a:r>
            <a:r>
              <a:rPr lang="en-US" altLang="zh-CN" sz="2400" kern="0" dirty="0">
                <a:latin typeface="Gill Sans MT" charset="0"/>
              </a:rPr>
              <a:t>MAC</a:t>
            </a:r>
            <a:r>
              <a:rPr lang="zh-CN" altLang="en-US" sz="2400" kern="0" dirty="0">
                <a:latin typeface="Gill Sans MT" charset="0"/>
              </a:rPr>
              <a:t>）地址用于标识链路帧的源和目的地</a:t>
            </a:r>
            <a:endParaRPr lang="en-US" sz="2400" kern="0" dirty="0">
              <a:latin typeface="Gill Sans MT" charset="0"/>
            </a:endParaRPr>
          </a:p>
          <a:p>
            <a:pPr lvl="2">
              <a:defRPr/>
            </a:pPr>
            <a:r>
              <a:rPr lang="zh-CN" altLang="en-US" sz="2000" kern="0" dirty="0">
                <a:latin typeface="Gill Sans MT" charset="0"/>
              </a:rPr>
              <a:t>不同于</a:t>
            </a:r>
            <a:r>
              <a:rPr lang="en-US" altLang="zh-CN" sz="2000" kern="0" dirty="0">
                <a:latin typeface="Gill Sans MT" charset="0"/>
              </a:rPr>
              <a:t>IP</a:t>
            </a:r>
            <a:r>
              <a:rPr lang="zh-CN" altLang="en-US" sz="2000" kern="0" dirty="0">
                <a:latin typeface="Gill Sans MT" charset="0"/>
              </a:rPr>
              <a:t>地址</a:t>
            </a:r>
            <a:endParaRPr lang="en-US" sz="2000" kern="0" dirty="0">
              <a:latin typeface="Gill Sans MT" charset="0"/>
            </a:endParaRPr>
          </a:p>
          <a:p>
            <a:pPr>
              <a:defRPr/>
            </a:pPr>
            <a:r>
              <a:rPr lang="zh-CN" altLang="en-US" sz="2800" kern="0" dirty="0">
                <a:solidFill>
                  <a:srgbClr val="CC0000"/>
                </a:solidFill>
                <a:latin typeface="Gill Sans MT" charset="0"/>
              </a:rPr>
              <a:t>相邻节点间的可靠传输</a:t>
            </a:r>
            <a:endParaRPr lang="en-US" sz="2800" kern="0" dirty="0">
              <a:solidFill>
                <a:srgbClr val="CC0000"/>
              </a:solidFill>
              <a:latin typeface="Gill Sans MT" charset="0"/>
            </a:endParaRPr>
          </a:p>
          <a:p>
            <a:pPr lvl="1">
              <a:defRPr/>
            </a:pPr>
            <a:r>
              <a:rPr lang="zh-CN" altLang="en-US" sz="2400" kern="0" dirty="0">
                <a:latin typeface="Gill Sans MT" charset="0"/>
              </a:rPr>
              <a:t>技术上类似于传输层</a:t>
            </a:r>
            <a:endParaRPr lang="en-US" sz="2400" kern="0" dirty="0">
              <a:latin typeface="Gill Sans MT" charset="0"/>
            </a:endParaRPr>
          </a:p>
          <a:p>
            <a:pPr lvl="1">
              <a:defRPr/>
            </a:pPr>
            <a:r>
              <a:rPr lang="zh-CN" altLang="en-US" sz="2400" kern="0" dirty="0">
                <a:latin typeface="Gill Sans MT" charset="0"/>
              </a:rPr>
              <a:t>在低误码率链路上（光纤、一些双绞线）较少使用</a:t>
            </a:r>
            <a:endParaRPr lang="en-US" altLang="zh-CN" sz="2400" kern="0" dirty="0">
              <a:latin typeface="Gill Sans MT" charset="0"/>
            </a:endParaRPr>
          </a:p>
          <a:p>
            <a:pPr lvl="1">
              <a:defRPr/>
            </a:pPr>
            <a:r>
              <a:rPr lang="zh-CN" altLang="en-US" sz="2400" kern="0" dirty="0">
                <a:latin typeface="Gill Sans MT" charset="0"/>
              </a:rPr>
              <a:t>无线链路误码率高</a:t>
            </a:r>
            <a:endParaRPr lang="en-US" sz="2400" kern="0" dirty="0">
              <a:latin typeface="Gill Sans MT" charset="0"/>
            </a:endParaRPr>
          </a:p>
          <a:p>
            <a:pPr lvl="2">
              <a:defRPr/>
            </a:pPr>
            <a:r>
              <a:rPr lang="zh-CN" altLang="en-US" sz="2000" kern="0" dirty="0">
                <a:solidFill>
                  <a:srgbClr val="CC0000"/>
                </a:solidFill>
                <a:latin typeface="Gill Sans MT" charset="0"/>
              </a:rPr>
              <a:t>问：</a:t>
            </a:r>
            <a:r>
              <a:rPr lang="zh-CN" altLang="en-US" sz="2000" kern="0" dirty="0">
                <a:latin typeface="Gill Sans MT" charset="0"/>
              </a:rPr>
              <a:t>为何在传输层和链路层都提供可靠传输？</a:t>
            </a:r>
            <a:endParaRPr lang="en-US" sz="2000" kern="0" dirty="0">
              <a:latin typeface="Gill Sans MT" charset="0"/>
            </a:endParaRPr>
          </a:p>
        </p:txBody>
      </p:sp>
    </p:spTree>
    <p:extLst>
      <p:ext uri="{BB962C8B-B14F-4D97-AF65-F5344CB8AC3E}">
        <p14:creationId xmlns:p14="http://schemas.microsoft.com/office/powerpoint/2010/main" val="2950466337"/>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sz="2400" dirty="0"/>
              <a:t>6.1 </a:t>
            </a:r>
            <a:r>
              <a:rPr lang="zh-CN" altLang="en-US" sz="2400" dirty="0"/>
              <a:t>链路层服务</a:t>
            </a:r>
            <a:endParaRPr lang="en-US" altLang="zh-CN" sz="2400" dirty="0"/>
          </a:p>
          <a:p>
            <a:r>
              <a:rPr lang="en-US" altLang="zh-CN" sz="2400" dirty="0"/>
              <a:t>6.2 </a:t>
            </a:r>
            <a:r>
              <a:rPr lang="zh-CN" altLang="en-US" sz="2400" dirty="0"/>
              <a:t>检错和纠错</a:t>
            </a:r>
            <a:endParaRPr lang="en-US" altLang="zh-CN" sz="2400" dirty="0"/>
          </a:p>
          <a:p>
            <a:r>
              <a:rPr lang="en-US" altLang="zh-CN" sz="2400" dirty="0"/>
              <a:t>6.3 </a:t>
            </a:r>
            <a:r>
              <a:rPr lang="zh-CN" altLang="en-US" sz="2400" dirty="0"/>
              <a:t>多接入协议</a:t>
            </a:r>
            <a:endParaRPr lang="en-US" altLang="zh-CN" sz="2400" dirty="0"/>
          </a:p>
          <a:p>
            <a:r>
              <a:rPr lang="en-US" altLang="zh-CN" sz="2400" dirty="0">
                <a:solidFill>
                  <a:srgbClr val="C00000"/>
                </a:solidFill>
              </a:rPr>
              <a:t>6.4 </a:t>
            </a:r>
            <a:r>
              <a:rPr lang="zh-CN" altLang="en-US" sz="2400" dirty="0">
                <a:solidFill>
                  <a:srgbClr val="C00000"/>
                </a:solidFill>
              </a:rPr>
              <a:t>本地局域网</a:t>
            </a:r>
            <a:r>
              <a:rPr lang="en-US" altLang="zh-CN" sz="2400" dirty="0">
                <a:solidFill>
                  <a:srgbClr val="C00000"/>
                </a:solidFill>
              </a:rPr>
              <a:t>LAN</a:t>
            </a:r>
          </a:p>
          <a:p>
            <a:pPr lvl="1"/>
            <a:r>
              <a:rPr lang="zh-CN" altLang="en-US" sz="2000" dirty="0"/>
              <a:t>编址和</a:t>
            </a:r>
            <a:r>
              <a:rPr lang="en-US" altLang="zh-CN" sz="2000" dirty="0"/>
              <a:t>ARP</a:t>
            </a:r>
          </a:p>
          <a:p>
            <a:pPr lvl="1"/>
            <a:r>
              <a:rPr lang="zh-CN" altLang="en-US" sz="2000" dirty="0">
                <a:solidFill>
                  <a:srgbClr val="C00000"/>
                </a:solidFill>
              </a:rPr>
              <a:t>以太网</a:t>
            </a:r>
            <a:endParaRPr lang="en-US" altLang="zh-CN" sz="2000" dirty="0">
              <a:solidFill>
                <a:srgbClr val="C00000"/>
              </a:solidFill>
            </a:endParaRPr>
          </a:p>
          <a:p>
            <a:pPr lvl="1"/>
            <a:r>
              <a:rPr lang="zh-CN" altLang="en-US" sz="2000" dirty="0"/>
              <a:t>交换机</a:t>
            </a:r>
            <a:endParaRPr lang="en-US" altLang="zh-CN" sz="2000" dirty="0"/>
          </a:p>
          <a:p>
            <a:pPr lvl="1"/>
            <a:r>
              <a:rPr lang="zh-CN" altLang="en-US" sz="2000" dirty="0"/>
              <a:t>虚拟局域网</a:t>
            </a:r>
            <a:r>
              <a:rPr lang="en-US" altLang="zh-CN" sz="2000" dirty="0"/>
              <a:t>VLAN</a:t>
            </a:r>
          </a:p>
          <a:p>
            <a:r>
              <a:rPr lang="en-US" altLang="zh-CN" sz="2400" dirty="0"/>
              <a:t>6.5 </a:t>
            </a:r>
            <a:r>
              <a:rPr lang="zh-CN" altLang="en-US" sz="2400" dirty="0"/>
              <a:t>链路虚拟化：</a:t>
            </a:r>
            <a:r>
              <a:rPr lang="en-US" altLang="zh-CN" sz="2400" dirty="0"/>
              <a:t>MPLS</a:t>
            </a:r>
            <a:r>
              <a:rPr lang="zh-CN" altLang="en-US" sz="2400" dirty="0"/>
              <a:t>协议</a:t>
            </a:r>
            <a:endParaRPr lang="en-US" altLang="zh-CN" sz="2400" dirty="0"/>
          </a:p>
          <a:p>
            <a:r>
              <a:rPr lang="en-US" altLang="zh-CN" sz="2400" strike="sngStrike" dirty="0"/>
              <a:t>6.6 </a:t>
            </a:r>
            <a:r>
              <a:rPr lang="zh-CN" altLang="en-US" sz="2400" strike="sngStrike" dirty="0"/>
              <a:t>数据中心网络</a:t>
            </a:r>
            <a:endParaRPr lang="en-US" altLang="zh-CN" sz="2400" strike="sngStrike" dirty="0"/>
          </a:p>
          <a:p>
            <a:r>
              <a:rPr lang="en-US" altLang="zh-CN" sz="2400" dirty="0"/>
              <a:t>6.7 </a:t>
            </a:r>
            <a:r>
              <a:rPr lang="zh-CN" altLang="en-US" sz="2400" dirty="0"/>
              <a:t>串联</a:t>
            </a:r>
            <a:r>
              <a:rPr lang="en-US" altLang="zh-CN" sz="2400" dirty="0"/>
              <a:t>2-5</a:t>
            </a:r>
            <a:r>
              <a:rPr lang="zh-CN" altLang="en-US" sz="2400" dirty="0"/>
              <a:t>层</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50</a:t>
            </a:fld>
            <a:endParaRPr lang="zh-CN" altLang="en-US"/>
          </a:p>
        </p:txBody>
      </p:sp>
    </p:spTree>
    <p:extLst>
      <p:ext uri="{BB962C8B-B14F-4D97-AF65-F5344CB8AC3E}">
        <p14:creationId xmlns:p14="http://schemas.microsoft.com/office/powerpoint/2010/main" val="875743198"/>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47346-14AE-4C70-B369-8AA62BCF020C}"/>
              </a:ext>
            </a:extLst>
          </p:cNvPr>
          <p:cNvSpPr>
            <a:spLocks noGrp="1"/>
          </p:cNvSpPr>
          <p:nvPr>
            <p:ph type="title"/>
          </p:nvPr>
        </p:nvSpPr>
        <p:spPr/>
        <p:txBody>
          <a:bodyPr/>
          <a:lstStyle/>
          <a:p>
            <a:r>
              <a:rPr lang="zh-CN" altLang="en-US" dirty="0"/>
              <a:t>以太网</a:t>
            </a:r>
          </a:p>
        </p:txBody>
      </p:sp>
      <p:sp>
        <p:nvSpPr>
          <p:cNvPr id="4" name="灯片编号占位符 3">
            <a:extLst>
              <a:ext uri="{FF2B5EF4-FFF2-40B4-BE49-F238E27FC236}">
                <a16:creationId xmlns:a16="http://schemas.microsoft.com/office/drawing/2014/main" id="{18BAFF5E-85BD-4815-9A61-A503C818559E}"/>
              </a:ext>
            </a:extLst>
          </p:cNvPr>
          <p:cNvSpPr>
            <a:spLocks noGrp="1"/>
          </p:cNvSpPr>
          <p:nvPr>
            <p:ph type="sldNum" sz="quarter" idx="12"/>
          </p:nvPr>
        </p:nvSpPr>
        <p:spPr/>
        <p:txBody>
          <a:bodyPr/>
          <a:lstStyle/>
          <a:p>
            <a:fld id="{E3FA5FAF-8A25-4B6E-94B7-5CA30A873E9A}" type="slidenum">
              <a:rPr lang="zh-CN" altLang="en-US" smtClean="0"/>
              <a:pPr/>
              <a:t>51</a:t>
            </a:fld>
            <a:endParaRPr lang="zh-CN" altLang="en-US"/>
          </a:p>
        </p:txBody>
      </p:sp>
      <p:sp>
        <p:nvSpPr>
          <p:cNvPr id="7" name="Rectangle 3">
            <a:extLst>
              <a:ext uri="{FF2B5EF4-FFF2-40B4-BE49-F238E27FC236}">
                <a16:creationId xmlns:a16="http://schemas.microsoft.com/office/drawing/2014/main" id="{FD08D58F-EA82-4D1B-ACBB-935298FB5201}"/>
              </a:ext>
            </a:extLst>
          </p:cNvPr>
          <p:cNvSpPr txBox="1">
            <a:spLocks noChangeArrowheads="1"/>
          </p:cNvSpPr>
          <p:nvPr/>
        </p:nvSpPr>
        <p:spPr bwMode="auto">
          <a:xfrm>
            <a:off x="738188" y="1633363"/>
            <a:ext cx="7519987" cy="2133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buFont typeface="Wingdings" charset="0"/>
              <a:buNone/>
              <a:defRPr/>
            </a:pPr>
            <a:r>
              <a:rPr lang="zh-CN" altLang="en-US" sz="2400" kern="0" dirty="0">
                <a:latin typeface="Gill Sans MT" charset="0"/>
              </a:rPr>
              <a:t>主流的有线</a:t>
            </a:r>
            <a:r>
              <a:rPr lang="en-US" altLang="zh-CN" sz="2400" kern="0" dirty="0">
                <a:latin typeface="Gill Sans MT" charset="0"/>
              </a:rPr>
              <a:t>LAN</a:t>
            </a:r>
            <a:r>
              <a:rPr lang="zh-CN" altLang="en-US" sz="2400" kern="0" dirty="0">
                <a:latin typeface="Gill Sans MT" charset="0"/>
              </a:rPr>
              <a:t>技术：</a:t>
            </a:r>
            <a:r>
              <a:rPr lang="en-US" sz="2400" kern="0" dirty="0">
                <a:latin typeface="Gill Sans MT" charset="0"/>
              </a:rPr>
              <a:t> </a:t>
            </a:r>
          </a:p>
          <a:p>
            <a:pPr>
              <a:defRPr/>
            </a:pPr>
            <a:r>
              <a:rPr lang="zh-CN" altLang="en-US" sz="2400" kern="0" dirty="0">
                <a:latin typeface="Gill Sans MT" charset="0"/>
              </a:rPr>
              <a:t>单个芯片、多种速率</a:t>
            </a:r>
            <a:r>
              <a:rPr lang="en-US" sz="2400" kern="0" dirty="0">
                <a:latin typeface="Gill Sans MT" charset="0"/>
              </a:rPr>
              <a:t> (</a:t>
            </a:r>
            <a:r>
              <a:rPr lang="zh-CN" altLang="en-US" sz="2400" kern="0" dirty="0">
                <a:latin typeface="Gill Sans MT" charset="0"/>
              </a:rPr>
              <a:t>例如</a:t>
            </a:r>
            <a:r>
              <a:rPr lang="en-US" sz="2400" kern="0" dirty="0">
                <a:latin typeface="Gill Sans MT" charset="0"/>
              </a:rPr>
              <a:t>, Broadcom  BCM5761)</a:t>
            </a:r>
          </a:p>
          <a:p>
            <a:pPr>
              <a:defRPr/>
            </a:pPr>
            <a:r>
              <a:rPr lang="zh-CN" altLang="en-US" sz="2400" kern="0" dirty="0">
                <a:latin typeface="Gill Sans MT" charset="0"/>
              </a:rPr>
              <a:t>第一种大规模使用的</a:t>
            </a:r>
            <a:r>
              <a:rPr lang="en-US" altLang="zh-CN" sz="2400" kern="0" dirty="0">
                <a:latin typeface="Gill Sans MT" charset="0"/>
              </a:rPr>
              <a:t>LAN</a:t>
            </a:r>
            <a:r>
              <a:rPr lang="zh-CN" altLang="en-US" sz="2400" kern="0" dirty="0">
                <a:latin typeface="Gill Sans MT" charset="0"/>
              </a:rPr>
              <a:t>技术</a:t>
            </a:r>
            <a:endParaRPr lang="en-US" sz="2400" kern="0" dirty="0">
              <a:latin typeface="Gill Sans MT" charset="0"/>
            </a:endParaRPr>
          </a:p>
          <a:p>
            <a:pPr>
              <a:defRPr/>
            </a:pPr>
            <a:r>
              <a:rPr lang="zh-CN" altLang="en-US" sz="2400" kern="0" dirty="0">
                <a:latin typeface="Gill Sans MT" charset="0"/>
              </a:rPr>
              <a:t>简单、便宜</a:t>
            </a:r>
            <a:endParaRPr lang="en-US" sz="2400" kern="0" dirty="0">
              <a:latin typeface="Gill Sans MT" charset="0"/>
            </a:endParaRPr>
          </a:p>
          <a:p>
            <a:pPr>
              <a:defRPr/>
            </a:pPr>
            <a:r>
              <a:rPr lang="zh-CN" altLang="en-US" sz="2400" kern="0" dirty="0">
                <a:latin typeface="Gill Sans MT" charset="0"/>
              </a:rPr>
              <a:t>支持速率：</a:t>
            </a:r>
            <a:r>
              <a:rPr lang="en-US" sz="2400" kern="0" dirty="0">
                <a:latin typeface="Gill Sans MT" charset="0"/>
              </a:rPr>
              <a:t>10 Mbps – 10 Gbps </a:t>
            </a:r>
            <a:endParaRPr lang="en-US" kern="0" dirty="0">
              <a:latin typeface="Gill Sans MT" charset="0"/>
            </a:endParaRPr>
          </a:p>
          <a:p>
            <a:pPr>
              <a:defRPr/>
            </a:pPr>
            <a:endParaRPr lang="en-US" kern="0" dirty="0">
              <a:latin typeface="Gill Sans MT" charset="0"/>
            </a:endParaRPr>
          </a:p>
        </p:txBody>
      </p:sp>
      <p:pic>
        <p:nvPicPr>
          <p:cNvPr id="8" name="Picture 4" descr="551 metcalfe-enet">
            <a:extLst>
              <a:ext uri="{FF2B5EF4-FFF2-40B4-BE49-F238E27FC236}">
                <a16:creationId xmlns:a16="http://schemas.microsoft.com/office/drawing/2014/main" id="{CF914D35-075E-4DBF-BBA3-454500E711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00" y="3992388"/>
            <a:ext cx="4752975" cy="2544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ext Box 5">
            <a:extLst>
              <a:ext uri="{FF2B5EF4-FFF2-40B4-BE49-F238E27FC236}">
                <a16:creationId xmlns:a16="http://schemas.microsoft.com/office/drawing/2014/main" id="{0BBB74ED-4FB7-44EA-850A-02B13EDF7721}"/>
              </a:ext>
            </a:extLst>
          </p:cNvPr>
          <p:cNvSpPr txBox="1">
            <a:spLocks noChangeArrowheads="1"/>
          </p:cNvSpPr>
          <p:nvPr/>
        </p:nvSpPr>
        <p:spPr bwMode="auto">
          <a:xfrm>
            <a:off x="4289425" y="6443488"/>
            <a:ext cx="3130550" cy="3698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latin typeface="+mn-ea"/>
                <a:ea typeface="+mn-ea"/>
                <a:cs typeface="Arial"/>
              </a:rPr>
              <a:t>Metcalfe</a:t>
            </a:r>
            <a:r>
              <a:rPr lang="zh-CN" altLang="en-US" i="0" dirty="0">
                <a:latin typeface="+mn-ea"/>
                <a:ea typeface="+mn-ea"/>
                <a:cs typeface="Arial"/>
              </a:rPr>
              <a:t>的以太网手稿</a:t>
            </a:r>
            <a:endParaRPr lang="en-US" i="0" dirty="0">
              <a:latin typeface="+mn-ea"/>
              <a:ea typeface="+mn-ea"/>
              <a:cs typeface="Arial"/>
            </a:endParaRPr>
          </a:p>
        </p:txBody>
      </p:sp>
    </p:spTree>
    <p:extLst>
      <p:ext uri="{BB962C8B-B14F-4D97-AF65-F5344CB8AC3E}">
        <p14:creationId xmlns:p14="http://schemas.microsoft.com/office/powerpoint/2010/main" val="4294929476"/>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7923E5-8494-4679-B189-914C4851F841}"/>
              </a:ext>
            </a:extLst>
          </p:cNvPr>
          <p:cNvSpPr>
            <a:spLocks noGrp="1"/>
          </p:cNvSpPr>
          <p:nvPr>
            <p:ph type="title"/>
          </p:nvPr>
        </p:nvSpPr>
        <p:spPr/>
        <p:txBody>
          <a:bodyPr/>
          <a:lstStyle/>
          <a:p>
            <a:r>
              <a:rPr lang="zh-CN" altLang="en-US" dirty="0"/>
              <a:t>以太网的物理拓扑</a:t>
            </a:r>
          </a:p>
        </p:txBody>
      </p:sp>
      <p:sp>
        <p:nvSpPr>
          <p:cNvPr id="4" name="灯片编号占位符 3">
            <a:extLst>
              <a:ext uri="{FF2B5EF4-FFF2-40B4-BE49-F238E27FC236}">
                <a16:creationId xmlns:a16="http://schemas.microsoft.com/office/drawing/2014/main" id="{96C5F96D-7C74-4B27-BF36-F2A2893CDC50}"/>
              </a:ext>
            </a:extLst>
          </p:cNvPr>
          <p:cNvSpPr>
            <a:spLocks noGrp="1"/>
          </p:cNvSpPr>
          <p:nvPr>
            <p:ph type="sldNum" sz="quarter" idx="12"/>
          </p:nvPr>
        </p:nvSpPr>
        <p:spPr/>
        <p:txBody>
          <a:bodyPr/>
          <a:lstStyle/>
          <a:p>
            <a:fld id="{E3FA5FAF-8A25-4B6E-94B7-5CA30A873E9A}" type="slidenum">
              <a:rPr lang="zh-CN" altLang="en-US" smtClean="0"/>
              <a:pPr/>
              <a:t>52</a:t>
            </a:fld>
            <a:endParaRPr lang="zh-CN" altLang="en-US"/>
          </a:p>
        </p:txBody>
      </p:sp>
      <p:sp>
        <p:nvSpPr>
          <p:cNvPr id="5" name="Rectangle 6">
            <a:extLst>
              <a:ext uri="{FF2B5EF4-FFF2-40B4-BE49-F238E27FC236}">
                <a16:creationId xmlns:a16="http://schemas.microsoft.com/office/drawing/2014/main" id="{44CA88AE-3185-4F07-B931-B284AC905A09}"/>
              </a:ext>
            </a:extLst>
          </p:cNvPr>
          <p:cNvSpPr txBox="1">
            <a:spLocks noChangeArrowheads="1"/>
          </p:cNvSpPr>
          <p:nvPr/>
        </p:nvSpPr>
        <p:spPr bwMode="auto">
          <a:xfrm>
            <a:off x="508000" y="1771576"/>
            <a:ext cx="8297863" cy="24495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lnSpc>
                <a:spcPct val="75000"/>
              </a:lnSpc>
              <a:defRPr/>
            </a:pPr>
            <a:r>
              <a:rPr lang="zh-CN" altLang="en-US" sz="2800" kern="0" dirty="0">
                <a:solidFill>
                  <a:srgbClr val="CC0000"/>
                </a:solidFill>
                <a:latin typeface="Gill Sans MT" charset="0"/>
              </a:rPr>
              <a:t>总线：</a:t>
            </a:r>
            <a:r>
              <a:rPr lang="zh-CN" altLang="en-US" sz="2800" kern="0" dirty="0">
                <a:latin typeface="Gill Sans MT" charset="0"/>
              </a:rPr>
              <a:t>老式以太网</a:t>
            </a:r>
            <a:endParaRPr lang="en-US" sz="2800" kern="0" dirty="0">
              <a:latin typeface="Gill Sans MT" charset="0"/>
            </a:endParaRPr>
          </a:p>
          <a:p>
            <a:pPr lvl="1">
              <a:lnSpc>
                <a:spcPct val="75000"/>
              </a:lnSpc>
              <a:defRPr/>
            </a:pPr>
            <a:r>
              <a:rPr lang="zh-CN" altLang="en-US" sz="2400" kern="0" dirty="0">
                <a:latin typeface="Gill Sans MT" charset="0"/>
              </a:rPr>
              <a:t>所有节点在一个碰撞域</a:t>
            </a:r>
            <a:r>
              <a:rPr lang="en-US" sz="2400" kern="0" dirty="0">
                <a:latin typeface="Gill Sans MT" charset="0"/>
              </a:rPr>
              <a:t>(</a:t>
            </a:r>
            <a:r>
              <a:rPr lang="zh-CN" altLang="en-US" sz="2400" kern="0" dirty="0">
                <a:latin typeface="Gill Sans MT" charset="0"/>
              </a:rPr>
              <a:t>可能会相互碰撞</a:t>
            </a:r>
            <a:r>
              <a:rPr lang="en-US" sz="2400" kern="0" dirty="0">
                <a:latin typeface="Gill Sans MT" charset="0"/>
              </a:rPr>
              <a:t>)</a:t>
            </a:r>
          </a:p>
          <a:p>
            <a:pPr>
              <a:lnSpc>
                <a:spcPct val="75000"/>
              </a:lnSpc>
              <a:defRPr/>
            </a:pPr>
            <a:r>
              <a:rPr lang="zh-CN" altLang="en-US" sz="2800" kern="0" dirty="0">
                <a:solidFill>
                  <a:srgbClr val="CC0000"/>
                </a:solidFill>
                <a:latin typeface="Gill Sans MT" charset="0"/>
              </a:rPr>
              <a:t>星形：</a:t>
            </a:r>
            <a:r>
              <a:rPr lang="zh-CN" altLang="en-US" sz="2800" kern="0" dirty="0">
                <a:latin typeface="Gill Sans MT" charset="0"/>
              </a:rPr>
              <a:t>当前流行</a:t>
            </a:r>
            <a:endParaRPr lang="en-US" sz="2800" kern="0" dirty="0">
              <a:latin typeface="Gill Sans MT" charset="0"/>
            </a:endParaRPr>
          </a:p>
          <a:p>
            <a:pPr lvl="1">
              <a:lnSpc>
                <a:spcPct val="75000"/>
              </a:lnSpc>
              <a:defRPr/>
            </a:pPr>
            <a:r>
              <a:rPr lang="zh-CN" altLang="en-US" sz="2400" kern="0" dirty="0">
                <a:latin typeface="Gill Sans MT" charset="0"/>
              </a:rPr>
              <a:t>以太网交换机</a:t>
            </a:r>
            <a:endParaRPr lang="en-US" sz="2400" kern="0" dirty="0">
              <a:latin typeface="Gill Sans MT" charset="0"/>
            </a:endParaRPr>
          </a:p>
          <a:p>
            <a:pPr lvl="1">
              <a:defRPr/>
            </a:pPr>
            <a:r>
              <a:rPr lang="zh-CN" altLang="en-US" sz="2400" kern="0" dirty="0">
                <a:latin typeface="Gill Sans MT" charset="0"/>
              </a:rPr>
              <a:t>每个主机到交换机之间是一个碰撞域，运行单独的以太网</a:t>
            </a:r>
            <a:r>
              <a:rPr lang="en-US" altLang="zh-CN" sz="2400" kern="0" dirty="0">
                <a:latin typeface="Gill Sans MT" charset="0"/>
              </a:rPr>
              <a:t>MAC</a:t>
            </a:r>
            <a:r>
              <a:rPr lang="zh-CN" altLang="en-US" sz="2400" kern="0" dirty="0">
                <a:latin typeface="Gill Sans MT" charset="0"/>
              </a:rPr>
              <a:t>协议</a:t>
            </a:r>
            <a:r>
              <a:rPr lang="en-US" sz="2400" kern="0" dirty="0">
                <a:latin typeface="Gill Sans MT" charset="0"/>
              </a:rPr>
              <a:t> (</a:t>
            </a:r>
            <a:r>
              <a:rPr lang="zh-CN" altLang="en-US" sz="2400" kern="0" dirty="0">
                <a:latin typeface="Gill Sans MT" charset="0"/>
              </a:rPr>
              <a:t>主机之间不会碰撞，有利于提高性能</a:t>
            </a:r>
            <a:r>
              <a:rPr lang="en-US" altLang="zh-CN" sz="2400" kern="0" dirty="0">
                <a:latin typeface="Gill Sans MT" charset="0"/>
              </a:rPr>
              <a:t>)</a:t>
            </a:r>
            <a:endParaRPr lang="en-US" sz="2400" kern="0" dirty="0">
              <a:latin typeface="Gill Sans MT" charset="0"/>
            </a:endParaRPr>
          </a:p>
        </p:txBody>
      </p:sp>
      <p:sp>
        <p:nvSpPr>
          <p:cNvPr id="6" name="Line 17">
            <a:extLst>
              <a:ext uri="{FF2B5EF4-FFF2-40B4-BE49-F238E27FC236}">
                <a16:creationId xmlns:a16="http://schemas.microsoft.com/office/drawing/2014/main" id="{AD2C26D4-B40E-45F0-AB5A-9C2AB93B08B4}"/>
              </a:ext>
            </a:extLst>
          </p:cNvPr>
          <p:cNvSpPr>
            <a:spLocks noChangeShapeType="1"/>
          </p:cNvSpPr>
          <p:nvPr/>
        </p:nvSpPr>
        <p:spPr bwMode="auto">
          <a:xfrm>
            <a:off x="5316538" y="5258619"/>
            <a:ext cx="97472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7" name="Line 18">
            <a:extLst>
              <a:ext uri="{FF2B5EF4-FFF2-40B4-BE49-F238E27FC236}">
                <a16:creationId xmlns:a16="http://schemas.microsoft.com/office/drawing/2014/main" id="{1A593988-C4D8-47B4-AA75-1E20E08A149E}"/>
              </a:ext>
            </a:extLst>
          </p:cNvPr>
          <p:cNvSpPr>
            <a:spLocks noChangeShapeType="1"/>
          </p:cNvSpPr>
          <p:nvPr/>
        </p:nvSpPr>
        <p:spPr bwMode="auto">
          <a:xfrm>
            <a:off x="6556375" y="4666481"/>
            <a:ext cx="0" cy="5048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8" name="Line 19">
            <a:extLst>
              <a:ext uri="{FF2B5EF4-FFF2-40B4-BE49-F238E27FC236}">
                <a16:creationId xmlns:a16="http://schemas.microsoft.com/office/drawing/2014/main" id="{9DCE838E-D595-4DC5-B892-2C0782825943}"/>
              </a:ext>
            </a:extLst>
          </p:cNvPr>
          <p:cNvSpPr>
            <a:spLocks noChangeShapeType="1"/>
          </p:cNvSpPr>
          <p:nvPr/>
        </p:nvSpPr>
        <p:spPr bwMode="auto">
          <a:xfrm flipH="1">
            <a:off x="6746875" y="5274494"/>
            <a:ext cx="10033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9" name="Line 20">
            <a:extLst>
              <a:ext uri="{FF2B5EF4-FFF2-40B4-BE49-F238E27FC236}">
                <a16:creationId xmlns:a16="http://schemas.microsoft.com/office/drawing/2014/main" id="{C6B899C9-25E4-43FA-B53B-C0EDDA81642E}"/>
              </a:ext>
            </a:extLst>
          </p:cNvPr>
          <p:cNvSpPr>
            <a:spLocks noChangeShapeType="1"/>
          </p:cNvSpPr>
          <p:nvPr/>
        </p:nvSpPr>
        <p:spPr bwMode="auto">
          <a:xfrm flipV="1">
            <a:off x="6556375" y="5399906"/>
            <a:ext cx="12700" cy="7096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0" name="Text Box 23">
            <a:extLst>
              <a:ext uri="{FF2B5EF4-FFF2-40B4-BE49-F238E27FC236}">
                <a16:creationId xmlns:a16="http://schemas.microsoft.com/office/drawing/2014/main" id="{171733FF-132F-4F0E-BAAC-512EDBCB287E}"/>
              </a:ext>
            </a:extLst>
          </p:cNvPr>
          <p:cNvSpPr txBox="1">
            <a:spLocks noChangeArrowheads="1"/>
          </p:cNvSpPr>
          <p:nvPr/>
        </p:nvSpPr>
        <p:spPr bwMode="auto">
          <a:xfrm>
            <a:off x="5464175" y="5634856"/>
            <a:ext cx="800219"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zh-CN" altLang="en-US" sz="1600" i="0" dirty="0">
                <a:latin typeface="Arial" charset="0"/>
                <a:cs typeface="Arial" charset="0"/>
              </a:rPr>
              <a:t>交换机</a:t>
            </a:r>
            <a:endParaRPr lang="en-US" sz="1600" i="0" dirty="0">
              <a:latin typeface="Arial" charset="0"/>
              <a:cs typeface="Arial" charset="0"/>
            </a:endParaRPr>
          </a:p>
        </p:txBody>
      </p:sp>
      <p:sp>
        <p:nvSpPr>
          <p:cNvPr id="11" name="Line 24">
            <a:extLst>
              <a:ext uri="{FF2B5EF4-FFF2-40B4-BE49-F238E27FC236}">
                <a16:creationId xmlns:a16="http://schemas.microsoft.com/office/drawing/2014/main" id="{DD79E24E-C454-4C7D-80E8-AEC44ADCF23B}"/>
              </a:ext>
            </a:extLst>
          </p:cNvPr>
          <p:cNvSpPr>
            <a:spLocks noChangeShapeType="1"/>
          </p:cNvSpPr>
          <p:nvPr/>
        </p:nvSpPr>
        <p:spPr bwMode="auto">
          <a:xfrm flipV="1">
            <a:off x="5834063" y="5423719"/>
            <a:ext cx="417512" cy="2397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2" name="Line 32">
            <a:extLst>
              <a:ext uri="{FF2B5EF4-FFF2-40B4-BE49-F238E27FC236}">
                <a16:creationId xmlns:a16="http://schemas.microsoft.com/office/drawing/2014/main" id="{A10F0951-665A-4B95-8354-0E20B7159249}"/>
              </a:ext>
            </a:extLst>
          </p:cNvPr>
          <p:cNvSpPr>
            <a:spLocks noChangeShapeType="1"/>
          </p:cNvSpPr>
          <p:nvPr/>
        </p:nvSpPr>
        <p:spPr bwMode="auto">
          <a:xfrm flipH="1">
            <a:off x="2160588" y="4658369"/>
            <a:ext cx="752475" cy="14684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 name="Line 33">
            <a:extLst>
              <a:ext uri="{FF2B5EF4-FFF2-40B4-BE49-F238E27FC236}">
                <a16:creationId xmlns:a16="http://schemas.microsoft.com/office/drawing/2014/main" id="{55F30CF3-06FB-48F8-9479-CE2DB0DEC5AA}"/>
              </a:ext>
            </a:extLst>
          </p:cNvPr>
          <p:cNvSpPr>
            <a:spLocks noChangeShapeType="1"/>
          </p:cNvSpPr>
          <p:nvPr/>
        </p:nvSpPr>
        <p:spPr bwMode="auto">
          <a:xfrm>
            <a:off x="2132013" y="5436244"/>
            <a:ext cx="392112" cy="15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4" name="Line 34">
            <a:extLst>
              <a:ext uri="{FF2B5EF4-FFF2-40B4-BE49-F238E27FC236}">
                <a16:creationId xmlns:a16="http://schemas.microsoft.com/office/drawing/2014/main" id="{5A96D1C8-C361-4D47-BFF9-F49A4207978F}"/>
              </a:ext>
            </a:extLst>
          </p:cNvPr>
          <p:cNvSpPr>
            <a:spLocks noChangeShapeType="1"/>
          </p:cNvSpPr>
          <p:nvPr/>
        </p:nvSpPr>
        <p:spPr bwMode="auto">
          <a:xfrm>
            <a:off x="1914525" y="5990282"/>
            <a:ext cx="307975" cy="31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5" name="Line 35">
            <a:extLst>
              <a:ext uri="{FF2B5EF4-FFF2-40B4-BE49-F238E27FC236}">
                <a16:creationId xmlns:a16="http://schemas.microsoft.com/office/drawing/2014/main" id="{7625961F-9E7B-4511-AADE-05D13924A5A9}"/>
              </a:ext>
            </a:extLst>
          </p:cNvPr>
          <p:cNvSpPr>
            <a:spLocks noChangeShapeType="1"/>
          </p:cNvSpPr>
          <p:nvPr/>
        </p:nvSpPr>
        <p:spPr bwMode="auto">
          <a:xfrm flipV="1">
            <a:off x="2632075" y="5204469"/>
            <a:ext cx="287338" cy="14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6" name="Line 37">
            <a:extLst>
              <a:ext uri="{FF2B5EF4-FFF2-40B4-BE49-F238E27FC236}">
                <a16:creationId xmlns:a16="http://schemas.microsoft.com/office/drawing/2014/main" id="{427DB77E-6868-4C4E-AFAE-8D9A5F0984FA}"/>
              </a:ext>
            </a:extLst>
          </p:cNvPr>
          <p:cNvSpPr>
            <a:spLocks noChangeShapeType="1"/>
          </p:cNvSpPr>
          <p:nvPr/>
        </p:nvSpPr>
        <p:spPr bwMode="auto">
          <a:xfrm>
            <a:off x="2424113" y="4831407"/>
            <a:ext cx="392112" cy="158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7" name="Line 38">
            <a:extLst>
              <a:ext uri="{FF2B5EF4-FFF2-40B4-BE49-F238E27FC236}">
                <a16:creationId xmlns:a16="http://schemas.microsoft.com/office/drawing/2014/main" id="{18FE8C76-9EBF-4EC9-BB3C-F42D3FD4A60C}"/>
              </a:ext>
            </a:extLst>
          </p:cNvPr>
          <p:cNvSpPr>
            <a:spLocks noChangeShapeType="1"/>
          </p:cNvSpPr>
          <p:nvPr/>
        </p:nvSpPr>
        <p:spPr bwMode="auto">
          <a:xfrm>
            <a:off x="2424113" y="4831407"/>
            <a:ext cx="392112" cy="158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8" name="Line 39">
            <a:extLst>
              <a:ext uri="{FF2B5EF4-FFF2-40B4-BE49-F238E27FC236}">
                <a16:creationId xmlns:a16="http://schemas.microsoft.com/office/drawing/2014/main" id="{0F44A281-DDFC-4D46-9908-ED619667E9AA}"/>
              </a:ext>
            </a:extLst>
          </p:cNvPr>
          <p:cNvSpPr>
            <a:spLocks noChangeShapeType="1"/>
          </p:cNvSpPr>
          <p:nvPr/>
        </p:nvSpPr>
        <p:spPr bwMode="auto">
          <a:xfrm>
            <a:off x="2314575" y="5880744"/>
            <a:ext cx="307975" cy="31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9" name="Text Box 41">
            <a:extLst>
              <a:ext uri="{FF2B5EF4-FFF2-40B4-BE49-F238E27FC236}">
                <a16:creationId xmlns:a16="http://schemas.microsoft.com/office/drawing/2014/main" id="{D4E75E1A-531F-44AE-9B39-EB554A5EA32B}"/>
              </a:ext>
            </a:extLst>
          </p:cNvPr>
          <p:cNvSpPr txBox="1">
            <a:spLocks noChangeArrowheads="1"/>
          </p:cNvSpPr>
          <p:nvPr/>
        </p:nvSpPr>
        <p:spPr bwMode="auto">
          <a:xfrm>
            <a:off x="1430338" y="6464944"/>
            <a:ext cx="80021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zh-CN" altLang="en-US" sz="2400" i="0" dirty="0">
                <a:solidFill>
                  <a:srgbClr val="CC0000"/>
                </a:solidFill>
                <a:latin typeface="Arial" charset="0"/>
                <a:cs typeface="Arial" charset="0"/>
              </a:rPr>
              <a:t>总线</a:t>
            </a:r>
            <a:endParaRPr lang="en-US" i="0" dirty="0">
              <a:latin typeface="Arial" charset="0"/>
              <a:cs typeface="Arial" charset="0"/>
            </a:endParaRPr>
          </a:p>
        </p:txBody>
      </p:sp>
      <p:sp>
        <p:nvSpPr>
          <p:cNvPr id="20" name="Text Box 42">
            <a:extLst>
              <a:ext uri="{FF2B5EF4-FFF2-40B4-BE49-F238E27FC236}">
                <a16:creationId xmlns:a16="http://schemas.microsoft.com/office/drawing/2014/main" id="{90218E81-33EF-4ABA-A5A3-3A983B6FB366}"/>
              </a:ext>
            </a:extLst>
          </p:cNvPr>
          <p:cNvSpPr txBox="1">
            <a:spLocks noChangeArrowheads="1"/>
          </p:cNvSpPr>
          <p:nvPr/>
        </p:nvSpPr>
        <p:spPr bwMode="auto">
          <a:xfrm>
            <a:off x="4989513" y="5839644"/>
            <a:ext cx="80021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zh-CN" altLang="en-US" sz="2400" i="0" dirty="0">
                <a:solidFill>
                  <a:srgbClr val="CC0000"/>
                </a:solidFill>
                <a:latin typeface="Arial" charset="0"/>
                <a:cs typeface="Arial" charset="0"/>
              </a:rPr>
              <a:t>星形</a:t>
            </a:r>
            <a:endParaRPr lang="en-US" sz="2400" i="0" dirty="0">
              <a:solidFill>
                <a:srgbClr val="CC0000"/>
              </a:solidFill>
              <a:latin typeface="Arial" charset="0"/>
              <a:cs typeface="Arial" charset="0"/>
            </a:endParaRPr>
          </a:p>
        </p:txBody>
      </p:sp>
      <p:grpSp>
        <p:nvGrpSpPr>
          <p:cNvPr id="21" name="Group 37">
            <a:extLst>
              <a:ext uri="{FF2B5EF4-FFF2-40B4-BE49-F238E27FC236}">
                <a16:creationId xmlns:a16="http://schemas.microsoft.com/office/drawing/2014/main" id="{31BD82E4-3053-4154-BB09-F5ACF99629B0}"/>
              </a:ext>
            </a:extLst>
          </p:cNvPr>
          <p:cNvGrpSpPr>
            <a:grpSpLocks/>
          </p:cNvGrpSpPr>
          <p:nvPr/>
        </p:nvGrpSpPr>
        <p:grpSpPr bwMode="auto">
          <a:xfrm>
            <a:off x="2733675" y="4955232"/>
            <a:ext cx="711200" cy="601662"/>
            <a:chOff x="7179310" y="4033520"/>
            <a:chExt cx="1009650" cy="855028"/>
          </a:xfrm>
        </p:grpSpPr>
        <p:grpSp>
          <p:nvGrpSpPr>
            <p:cNvPr id="22" name="Group 44">
              <a:extLst>
                <a:ext uri="{FF2B5EF4-FFF2-40B4-BE49-F238E27FC236}">
                  <a16:creationId xmlns:a16="http://schemas.microsoft.com/office/drawing/2014/main" id="{0F18736E-AF62-420E-8952-D10921A41E02}"/>
                </a:ext>
              </a:extLst>
            </p:cNvPr>
            <p:cNvGrpSpPr>
              <a:grpSpLocks/>
            </p:cNvGrpSpPr>
            <p:nvPr/>
          </p:nvGrpSpPr>
          <p:grpSpPr bwMode="auto">
            <a:xfrm>
              <a:off x="7179310" y="4033520"/>
              <a:ext cx="1009650" cy="855028"/>
              <a:chOff x="-44" y="1473"/>
              <a:chExt cx="981" cy="1105"/>
            </a:xfrm>
          </p:grpSpPr>
          <p:pic>
            <p:nvPicPr>
              <p:cNvPr id="24" name="Picture 45" descr="desktop_computer_stylized_medium">
                <a:extLst>
                  <a:ext uri="{FF2B5EF4-FFF2-40B4-BE49-F238E27FC236}">
                    <a16:creationId xmlns:a16="http://schemas.microsoft.com/office/drawing/2014/main" id="{DE686C15-61B1-445E-8AC2-BB7EE0184B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 name="Freeform 46">
                <a:extLst>
                  <a:ext uri="{FF2B5EF4-FFF2-40B4-BE49-F238E27FC236}">
                    <a16:creationId xmlns:a16="http://schemas.microsoft.com/office/drawing/2014/main" id="{55ED3C21-8B2C-4018-BAD9-FE2B68BA89ED}"/>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sp>
          <p:nvSpPr>
            <p:cNvPr id="23" name="Rectangle 43">
              <a:extLst>
                <a:ext uri="{FF2B5EF4-FFF2-40B4-BE49-F238E27FC236}">
                  <a16:creationId xmlns:a16="http://schemas.microsoft.com/office/drawing/2014/main" id="{DDF67C41-D3F1-4978-A0C0-E662D2328C93}"/>
                </a:ext>
              </a:extLst>
            </p:cNvPr>
            <p:cNvSpPr>
              <a:spLocks noChangeArrowheads="1"/>
            </p:cNvSpPr>
            <p:nvPr/>
          </p:nvSpPr>
          <p:spPr bwMode="auto">
            <a:xfrm rot="16200000">
              <a:off x="7438418" y="4308853"/>
              <a:ext cx="128593" cy="196071"/>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grpSp>
        <p:nvGrpSpPr>
          <p:cNvPr id="26" name="Group 42">
            <a:extLst>
              <a:ext uri="{FF2B5EF4-FFF2-40B4-BE49-F238E27FC236}">
                <a16:creationId xmlns:a16="http://schemas.microsoft.com/office/drawing/2014/main" id="{4B11457B-C0EC-413A-8BE2-CFC1BF57CC59}"/>
              </a:ext>
            </a:extLst>
          </p:cNvPr>
          <p:cNvGrpSpPr>
            <a:grpSpLocks/>
          </p:cNvGrpSpPr>
          <p:nvPr/>
        </p:nvGrpSpPr>
        <p:grpSpPr bwMode="auto">
          <a:xfrm>
            <a:off x="1757363" y="4518669"/>
            <a:ext cx="701675" cy="517525"/>
            <a:chOff x="1046480" y="3962400"/>
            <a:chExt cx="1026163" cy="761428"/>
          </a:xfrm>
        </p:grpSpPr>
        <p:sp>
          <p:nvSpPr>
            <p:cNvPr id="27" name="Rectangle 48">
              <a:extLst>
                <a:ext uri="{FF2B5EF4-FFF2-40B4-BE49-F238E27FC236}">
                  <a16:creationId xmlns:a16="http://schemas.microsoft.com/office/drawing/2014/main" id="{8C231574-930A-4B1D-9FF8-37803E4CA770}"/>
                </a:ext>
              </a:extLst>
            </p:cNvPr>
            <p:cNvSpPr>
              <a:spLocks noChangeArrowheads="1"/>
            </p:cNvSpPr>
            <p:nvPr/>
          </p:nvSpPr>
          <p:spPr bwMode="auto">
            <a:xfrm rot="16200000">
              <a:off x="1893547" y="4299487"/>
              <a:ext cx="109777" cy="248416"/>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28" name="Group 49">
              <a:extLst>
                <a:ext uri="{FF2B5EF4-FFF2-40B4-BE49-F238E27FC236}">
                  <a16:creationId xmlns:a16="http://schemas.microsoft.com/office/drawing/2014/main" id="{4FE88F1A-F839-46C9-8125-B9EBD56FCE83}"/>
                </a:ext>
              </a:extLst>
            </p:cNvPr>
            <p:cNvGrpSpPr>
              <a:grpSpLocks/>
            </p:cNvGrpSpPr>
            <p:nvPr/>
          </p:nvGrpSpPr>
          <p:grpSpPr bwMode="auto">
            <a:xfrm>
              <a:off x="1046480" y="3962400"/>
              <a:ext cx="936071" cy="761428"/>
              <a:chOff x="-44" y="1473"/>
              <a:chExt cx="981" cy="1105"/>
            </a:xfrm>
          </p:grpSpPr>
          <p:pic>
            <p:nvPicPr>
              <p:cNvPr id="29" name="Picture 50" descr="desktop_computer_stylized_medium">
                <a:extLst>
                  <a:ext uri="{FF2B5EF4-FFF2-40B4-BE49-F238E27FC236}">
                    <a16:creationId xmlns:a16="http://schemas.microsoft.com/office/drawing/2014/main" id="{76F92FFF-4089-438D-AC63-8B0734886C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 name="Freeform 51">
                <a:extLst>
                  <a:ext uri="{FF2B5EF4-FFF2-40B4-BE49-F238E27FC236}">
                    <a16:creationId xmlns:a16="http://schemas.microsoft.com/office/drawing/2014/main" id="{5B34037B-3E8B-4B9D-A858-3EE81D2B66AC}"/>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grpSp>
        <p:nvGrpSpPr>
          <p:cNvPr id="31" name="Group 47">
            <a:extLst>
              <a:ext uri="{FF2B5EF4-FFF2-40B4-BE49-F238E27FC236}">
                <a16:creationId xmlns:a16="http://schemas.microsoft.com/office/drawing/2014/main" id="{36B68EB3-A163-4AB0-9703-9122BC9475F7}"/>
              </a:ext>
            </a:extLst>
          </p:cNvPr>
          <p:cNvGrpSpPr>
            <a:grpSpLocks/>
          </p:cNvGrpSpPr>
          <p:nvPr/>
        </p:nvGrpSpPr>
        <p:grpSpPr bwMode="auto">
          <a:xfrm>
            <a:off x="1473200" y="5107632"/>
            <a:ext cx="701675" cy="517525"/>
            <a:chOff x="1046480" y="3962400"/>
            <a:chExt cx="1026163" cy="761428"/>
          </a:xfrm>
        </p:grpSpPr>
        <p:sp>
          <p:nvSpPr>
            <p:cNvPr id="32" name="Rectangle 48">
              <a:extLst>
                <a:ext uri="{FF2B5EF4-FFF2-40B4-BE49-F238E27FC236}">
                  <a16:creationId xmlns:a16="http://schemas.microsoft.com/office/drawing/2014/main" id="{1CFE883B-4CE4-4012-8C8B-D3853793159C}"/>
                </a:ext>
              </a:extLst>
            </p:cNvPr>
            <p:cNvSpPr>
              <a:spLocks noChangeArrowheads="1"/>
            </p:cNvSpPr>
            <p:nvPr/>
          </p:nvSpPr>
          <p:spPr bwMode="auto">
            <a:xfrm rot="16200000">
              <a:off x="1893548" y="4299487"/>
              <a:ext cx="109776" cy="248414"/>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33" name="Group 49">
              <a:extLst>
                <a:ext uri="{FF2B5EF4-FFF2-40B4-BE49-F238E27FC236}">
                  <a16:creationId xmlns:a16="http://schemas.microsoft.com/office/drawing/2014/main" id="{FB4E9754-3C4D-46DA-9628-24EABBC69DA1}"/>
                </a:ext>
              </a:extLst>
            </p:cNvPr>
            <p:cNvGrpSpPr>
              <a:grpSpLocks/>
            </p:cNvGrpSpPr>
            <p:nvPr/>
          </p:nvGrpSpPr>
          <p:grpSpPr bwMode="auto">
            <a:xfrm>
              <a:off x="1046480" y="3962400"/>
              <a:ext cx="936071" cy="761428"/>
              <a:chOff x="-44" y="1473"/>
              <a:chExt cx="981" cy="1105"/>
            </a:xfrm>
          </p:grpSpPr>
          <p:pic>
            <p:nvPicPr>
              <p:cNvPr id="34" name="Picture 50" descr="desktop_computer_stylized_medium">
                <a:extLst>
                  <a:ext uri="{FF2B5EF4-FFF2-40B4-BE49-F238E27FC236}">
                    <a16:creationId xmlns:a16="http://schemas.microsoft.com/office/drawing/2014/main" id="{06AD1E6D-F916-4A89-88AF-E15DA28452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5" name="Freeform 51">
                <a:extLst>
                  <a:ext uri="{FF2B5EF4-FFF2-40B4-BE49-F238E27FC236}">
                    <a16:creationId xmlns:a16="http://schemas.microsoft.com/office/drawing/2014/main" id="{0322AA62-8A87-424A-A246-1DE50944D2B8}"/>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grpSp>
        <p:nvGrpSpPr>
          <p:cNvPr id="36" name="Group 52">
            <a:extLst>
              <a:ext uri="{FF2B5EF4-FFF2-40B4-BE49-F238E27FC236}">
                <a16:creationId xmlns:a16="http://schemas.microsoft.com/office/drawing/2014/main" id="{2FD244F7-66AD-4EDB-8399-BA0FDCC10292}"/>
              </a:ext>
            </a:extLst>
          </p:cNvPr>
          <p:cNvGrpSpPr>
            <a:grpSpLocks/>
          </p:cNvGrpSpPr>
          <p:nvPr/>
        </p:nvGrpSpPr>
        <p:grpSpPr bwMode="auto">
          <a:xfrm>
            <a:off x="1279525" y="5666432"/>
            <a:ext cx="701675" cy="517525"/>
            <a:chOff x="1046480" y="3962400"/>
            <a:chExt cx="1026163" cy="761428"/>
          </a:xfrm>
        </p:grpSpPr>
        <p:sp>
          <p:nvSpPr>
            <p:cNvPr id="37" name="Rectangle 53">
              <a:extLst>
                <a:ext uri="{FF2B5EF4-FFF2-40B4-BE49-F238E27FC236}">
                  <a16:creationId xmlns:a16="http://schemas.microsoft.com/office/drawing/2014/main" id="{51F6C692-6C50-46B0-99B1-AAABBD0E881C}"/>
                </a:ext>
              </a:extLst>
            </p:cNvPr>
            <p:cNvSpPr>
              <a:spLocks noChangeArrowheads="1"/>
            </p:cNvSpPr>
            <p:nvPr/>
          </p:nvSpPr>
          <p:spPr bwMode="auto">
            <a:xfrm rot="16200000">
              <a:off x="1893548" y="4299487"/>
              <a:ext cx="109776" cy="248414"/>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38" name="Group 54">
              <a:extLst>
                <a:ext uri="{FF2B5EF4-FFF2-40B4-BE49-F238E27FC236}">
                  <a16:creationId xmlns:a16="http://schemas.microsoft.com/office/drawing/2014/main" id="{679A39AD-61D9-4605-ACA7-3FADF5748B90}"/>
                </a:ext>
              </a:extLst>
            </p:cNvPr>
            <p:cNvGrpSpPr>
              <a:grpSpLocks/>
            </p:cNvGrpSpPr>
            <p:nvPr/>
          </p:nvGrpSpPr>
          <p:grpSpPr bwMode="auto">
            <a:xfrm>
              <a:off x="1046480" y="3962400"/>
              <a:ext cx="936071" cy="761428"/>
              <a:chOff x="-44" y="1473"/>
              <a:chExt cx="981" cy="1105"/>
            </a:xfrm>
          </p:grpSpPr>
          <p:pic>
            <p:nvPicPr>
              <p:cNvPr id="39" name="Picture 55" descr="desktop_computer_stylized_medium">
                <a:extLst>
                  <a:ext uri="{FF2B5EF4-FFF2-40B4-BE49-F238E27FC236}">
                    <a16:creationId xmlns:a16="http://schemas.microsoft.com/office/drawing/2014/main" id="{85F890A6-42D5-41FA-95ED-5766E41180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0" name="Freeform 56">
                <a:extLst>
                  <a:ext uri="{FF2B5EF4-FFF2-40B4-BE49-F238E27FC236}">
                    <a16:creationId xmlns:a16="http://schemas.microsoft.com/office/drawing/2014/main" id="{64F4094F-B873-49FB-A413-5A2F3C5A0E9C}"/>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grpSp>
        <p:nvGrpSpPr>
          <p:cNvPr id="41" name="Group 57">
            <a:extLst>
              <a:ext uri="{FF2B5EF4-FFF2-40B4-BE49-F238E27FC236}">
                <a16:creationId xmlns:a16="http://schemas.microsoft.com/office/drawing/2014/main" id="{D3772D69-2B71-4066-B3FB-4F90EBDA3DAB}"/>
              </a:ext>
            </a:extLst>
          </p:cNvPr>
          <p:cNvGrpSpPr>
            <a:grpSpLocks/>
          </p:cNvGrpSpPr>
          <p:nvPr/>
        </p:nvGrpSpPr>
        <p:grpSpPr bwMode="auto">
          <a:xfrm>
            <a:off x="2447925" y="5626744"/>
            <a:ext cx="711200" cy="600075"/>
            <a:chOff x="7179310" y="4033520"/>
            <a:chExt cx="1009650" cy="855028"/>
          </a:xfrm>
        </p:grpSpPr>
        <p:grpSp>
          <p:nvGrpSpPr>
            <p:cNvPr id="42" name="Group 44">
              <a:extLst>
                <a:ext uri="{FF2B5EF4-FFF2-40B4-BE49-F238E27FC236}">
                  <a16:creationId xmlns:a16="http://schemas.microsoft.com/office/drawing/2014/main" id="{12FD0A05-C8C6-4C9C-A60D-953A8A49B610}"/>
                </a:ext>
              </a:extLst>
            </p:cNvPr>
            <p:cNvGrpSpPr>
              <a:grpSpLocks/>
            </p:cNvGrpSpPr>
            <p:nvPr/>
          </p:nvGrpSpPr>
          <p:grpSpPr bwMode="auto">
            <a:xfrm>
              <a:off x="7179310" y="4033520"/>
              <a:ext cx="1009650" cy="855028"/>
              <a:chOff x="-44" y="1473"/>
              <a:chExt cx="981" cy="1105"/>
            </a:xfrm>
          </p:grpSpPr>
          <p:pic>
            <p:nvPicPr>
              <p:cNvPr id="44" name="Picture 45" descr="desktop_computer_stylized_medium">
                <a:extLst>
                  <a:ext uri="{FF2B5EF4-FFF2-40B4-BE49-F238E27FC236}">
                    <a16:creationId xmlns:a16="http://schemas.microsoft.com/office/drawing/2014/main" id="{AC1C47D1-707D-4308-9F14-1E3A364347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5" name="Freeform 46">
                <a:extLst>
                  <a:ext uri="{FF2B5EF4-FFF2-40B4-BE49-F238E27FC236}">
                    <a16:creationId xmlns:a16="http://schemas.microsoft.com/office/drawing/2014/main" id="{030D638A-1A5B-4C76-AED4-70F1DCEF1951}"/>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sp>
          <p:nvSpPr>
            <p:cNvPr id="43" name="Rectangle 43">
              <a:extLst>
                <a:ext uri="{FF2B5EF4-FFF2-40B4-BE49-F238E27FC236}">
                  <a16:creationId xmlns:a16="http://schemas.microsoft.com/office/drawing/2014/main" id="{176453E7-6659-4C47-96D7-791B841753F3}"/>
                </a:ext>
              </a:extLst>
            </p:cNvPr>
            <p:cNvSpPr>
              <a:spLocks noChangeArrowheads="1"/>
            </p:cNvSpPr>
            <p:nvPr/>
          </p:nvSpPr>
          <p:spPr bwMode="auto">
            <a:xfrm rot="16200000">
              <a:off x="7439379" y="4308711"/>
              <a:ext cx="126671" cy="196071"/>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grpSp>
        <p:nvGrpSpPr>
          <p:cNvPr id="46" name="Group 62">
            <a:extLst>
              <a:ext uri="{FF2B5EF4-FFF2-40B4-BE49-F238E27FC236}">
                <a16:creationId xmlns:a16="http://schemas.microsoft.com/office/drawing/2014/main" id="{D852F6C6-77F0-4E18-92E8-CE7833A92A5A}"/>
              </a:ext>
            </a:extLst>
          </p:cNvPr>
          <p:cNvGrpSpPr>
            <a:grpSpLocks/>
          </p:cNvGrpSpPr>
          <p:nvPr/>
        </p:nvGrpSpPr>
        <p:grpSpPr bwMode="auto">
          <a:xfrm>
            <a:off x="4419600" y="4836344"/>
            <a:ext cx="914400" cy="690562"/>
            <a:chOff x="1046480" y="3962400"/>
            <a:chExt cx="1026163" cy="761428"/>
          </a:xfrm>
        </p:grpSpPr>
        <p:sp>
          <p:nvSpPr>
            <p:cNvPr id="47" name="Rectangle 48">
              <a:extLst>
                <a:ext uri="{FF2B5EF4-FFF2-40B4-BE49-F238E27FC236}">
                  <a16:creationId xmlns:a16="http://schemas.microsoft.com/office/drawing/2014/main" id="{3C44C2DF-DECB-447C-8519-7D88BECAFB11}"/>
                </a:ext>
              </a:extLst>
            </p:cNvPr>
            <p:cNvSpPr>
              <a:spLocks noChangeArrowheads="1"/>
            </p:cNvSpPr>
            <p:nvPr/>
          </p:nvSpPr>
          <p:spPr bwMode="auto">
            <a:xfrm rot="16200000">
              <a:off x="1893689" y="4299817"/>
              <a:ext cx="110275" cy="24763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48" name="Group 49">
              <a:extLst>
                <a:ext uri="{FF2B5EF4-FFF2-40B4-BE49-F238E27FC236}">
                  <a16:creationId xmlns:a16="http://schemas.microsoft.com/office/drawing/2014/main" id="{4B7042DE-08B0-4806-8BF3-D1E5209B9DDC}"/>
                </a:ext>
              </a:extLst>
            </p:cNvPr>
            <p:cNvGrpSpPr>
              <a:grpSpLocks/>
            </p:cNvGrpSpPr>
            <p:nvPr/>
          </p:nvGrpSpPr>
          <p:grpSpPr bwMode="auto">
            <a:xfrm>
              <a:off x="1046480" y="3962400"/>
              <a:ext cx="936071" cy="761428"/>
              <a:chOff x="-44" y="1473"/>
              <a:chExt cx="981" cy="1105"/>
            </a:xfrm>
          </p:grpSpPr>
          <p:pic>
            <p:nvPicPr>
              <p:cNvPr id="49" name="Picture 50" descr="desktop_computer_stylized_medium">
                <a:extLst>
                  <a:ext uri="{FF2B5EF4-FFF2-40B4-BE49-F238E27FC236}">
                    <a16:creationId xmlns:a16="http://schemas.microsoft.com/office/drawing/2014/main" id="{F8C66827-DEDB-4E85-B2B7-41D93509D7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0" name="Freeform 51">
                <a:extLst>
                  <a:ext uri="{FF2B5EF4-FFF2-40B4-BE49-F238E27FC236}">
                    <a16:creationId xmlns:a16="http://schemas.microsoft.com/office/drawing/2014/main" id="{92F08D99-39E8-43F6-BE16-C47767ED69FB}"/>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grpSp>
        <p:nvGrpSpPr>
          <p:cNvPr id="51" name="Group 67">
            <a:extLst>
              <a:ext uri="{FF2B5EF4-FFF2-40B4-BE49-F238E27FC236}">
                <a16:creationId xmlns:a16="http://schemas.microsoft.com/office/drawing/2014/main" id="{C13D83AB-E967-4ABF-8ADE-AE1732DB70B7}"/>
              </a:ext>
            </a:extLst>
          </p:cNvPr>
          <p:cNvGrpSpPr>
            <a:grpSpLocks/>
          </p:cNvGrpSpPr>
          <p:nvPr/>
        </p:nvGrpSpPr>
        <p:grpSpPr bwMode="auto">
          <a:xfrm>
            <a:off x="7548563" y="4928419"/>
            <a:ext cx="854075" cy="741362"/>
            <a:chOff x="7179310" y="4033520"/>
            <a:chExt cx="1009650" cy="855028"/>
          </a:xfrm>
        </p:grpSpPr>
        <p:grpSp>
          <p:nvGrpSpPr>
            <p:cNvPr id="52" name="Group 44">
              <a:extLst>
                <a:ext uri="{FF2B5EF4-FFF2-40B4-BE49-F238E27FC236}">
                  <a16:creationId xmlns:a16="http://schemas.microsoft.com/office/drawing/2014/main" id="{D50F7613-F279-49BE-8891-6D3AA441506C}"/>
                </a:ext>
              </a:extLst>
            </p:cNvPr>
            <p:cNvGrpSpPr>
              <a:grpSpLocks/>
            </p:cNvGrpSpPr>
            <p:nvPr/>
          </p:nvGrpSpPr>
          <p:grpSpPr bwMode="auto">
            <a:xfrm>
              <a:off x="7179310" y="4033520"/>
              <a:ext cx="1009650" cy="855028"/>
              <a:chOff x="-44" y="1473"/>
              <a:chExt cx="981" cy="1105"/>
            </a:xfrm>
          </p:grpSpPr>
          <p:pic>
            <p:nvPicPr>
              <p:cNvPr id="54" name="Picture 45" descr="desktop_computer_stylized_medium">
                <a:extLst>
                  <a:ext uri="{FF2B5EF4-FFF2-40B4-BE49-F238E27FC236}">
                    <a16:creationId xmlns:a16="http://schemas.microsoft.com/office/drawing/2014/main" id="{4358084D-F784-45D5-83A3-6C87BA6472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5" name="Freeform 46">
                <a:extLst>
                  <a:ext uri="{FF2B5EF4-FFF2-40B4-BE49-F238E27FC236}">
                    <a16:creationId xmlns:a16="http://schemas.microsoft.com/office/drawing/2014/main" id="{029C516E-9C1C-47E1-A77F-8599B7CB070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sp>
          <p:nvSpPr>
            <p:cNvPr id="53" name="Rectangle 43">
              <a:extLst>
                <a:ext uri="{FF2B5EF4-FFF2-40B4-BE49-F238E27FC236}">
                  <a16:creationId xmlns:a16="http://schemas.microsoft.com/office/drawing/2014/main" id="{0298A1C2-E3BC-4592-BD29-62BDE7000CEC}"/>
                </a:ext>
              </a:extLst>
            </p:cNvPr>
            <p:cNvSpPr>
              <a:spLocks noChangeArrowheads="1"/>
            </p:cNvSpPr>
            <p:nvPr/>
          </p:nvSpPr>
          <p:spPr bwMode="auto">
            <a:xfrm rot="16200000">
              <a:off x="7438954" y="4308497"/>
              <a:ext cx="128163" cy="19705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sp>
        <p:nvSpPr>
          <p:cNvPr id="56" name="Rectangle 43">
            <a:extLst>
              <a:ext uri="{FF2B5EF4-FFF2-40B4-BE49-F238E27FC236}">
                <a16:creationId xmlns:a16="http://schemas.microsoft.com/office/drawing/2014/main" id="{13844AC6-816D-41CA-808E-9FFD7264137F}"/>
              </a:ext>
            </a:extLst>
          </p:cNvPr>
          <p:cNvSpPr>
            <a:spLocks noChangeArrowheads="1"/>
          </p:cNvSpPr>
          <p:nvPr/>
        </p:nvSpPr>
        <p:spPr bwMode="auto">
          <a:xfrm>
            <a:off x="6497638" y="4499794"/>
            <a:ext cx="109537" cy="16510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57" name="Group 44">
            <a:extLst>
              <a:ext uri="{FF2B5EF4-FFF2-40B4-BE49-F238E27FC236}">
                <a16:creationId xmlns:a16="http://schemas.microsoft.com/office/drawing/2014/main" id="{FC5122BA-D1BB-41DA-9534-96D838319815}"/>
              </a:ext>
            </a:extLst>
          </p:cNvPr>
          <p:cNvGrpSpPr>
            <a:grpSpLocks/>
          </p:cNvGrpSpPr>
          <p:nvPr/>
        </p:nvGrpSpPr>
        <p:grpSpPr bwMode="auto">
          <a:xfrm>
            <a:off x="6116638" y="3933056"/>
            <a:ext cx="852487" cy="741363"/>
            <a:chOff x="-44" y="1473"/>
            <a:chExt cx="981" cy="1105"/>
          </a:xfrm>
        </p:grpSpPr>
        <p:pic>
          <p:nvPicPr>
            <p:cNvPr id="58" name="Picture 45" descr="desktop_computer_stylized_medium">
              <a:extLst>
                <a:ext uri="{FF2B5EF4-FFF2-40B4-BE49-F238E27FC236}">
                  <a16:creationId xmlns:a16="http://schemas.microsoft.com/office/drawing/2014/main" id="{B561C4A8-B3DF-4B9E-994C-5B57B21D4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9" name="Freeform 46">
              <a:extLst>
                <a:ext uri="{FF2B5EF4-FFF2-40B4-BE49-F238E27FC236}">
                  <a16:creationId xmlns:a16="http://schemas.microsoft.com/office/drawing/2014/main" id="{EB7E5D00-7BF2-4E11-A674-4346FD0A6FF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60" name="Group 1">
            <a:extLst>
              <a:ext uri="{FF2B5EF4-FFF2-40B4-BE49-F238E27FC236}">
                <a16:creationId xmlns:a16="http://schemas.microsoft.com/office/drawing/2014/main" id="{0FCDC08A-D72C-4A30-A756-CB0432744F03}"/>
              </a:ext>
            </a:extLst>
          </p:cNvPr>
          <p:cNvGrpSpPr>
            <a:grpSpLocks/>
          </p:cNvGrpSpPr>
          <p:nvPr/>
        </p:nvGrpSpPr>
        <p:grpSpPr bwMode="auto">
          <a:xfrm>
            <a:off x="5943600" y="6074594"/>
            <a:ext cx="854075" cy="835025"/>
            <a:chOff x="8077200" y="3320111"/>
            <a:chExt cx="853440" cy="835329"/>
          </a:xfrm>
        </p:grpSpPr>
        <p:sp>
          <p:nvSpPr>
            <p:cNvPr id="61" name="Rectangle 43">
              <a:extLst>
                <a:ext uri="{FF2B5EF4-FFF2-40B4-BE49-F238E27FC236}">
                  <a16:creationId xmlns:a16="http://schemas.microsoft.com/office/drawing/2014/main" id="{60B5EB28-2E32-4410-A0CB-0DC684CAD0A6}"/>
                </a:ext>
              </a:extLst>
            </p:cNvPr>
            <p:cNvSpPr>
              <a:spLocks noChangeArrowheads="1"/>
            </p:cNvSpPr>
            <p:nvPr/>
          </p:nvSpPr>
          <p:spPr bwMode="auto">
            <a:xfrm>
              <a:off x="8630826" y="3320111"/>
              <a:ext cx="111042" cy="16516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cs typeface="+mn-cs"/>
              </a:endParaRPr>
            </a:p>
          </p:txBody>
        </p:sp>
        <p:grpSp>
          <p:nvGrpSpPr>
            <p:cNvPr id="62" name="Group 44">
              <a:extLst>
                <a:ext uri="{FF2B5EF4-FFF2-40B4-BE49-F238E27FC236}">
                  <a16:creationId xmlns:a16="http://schemas.microsoft.com/office/drawing/2014/main" id="{DA0B511A-3DC8-4243-BEC7-F222B3EC18C7}"/>
                </a:ext>
              </a:extLst>
            </p:cNvPr>
            <p:cNvGrpSpPr>
              <a:grpSpLocks/>
            </p:cNvGrpSpPr>
            <p:nvPr/>
          </p:nvGrpSpPr>
          <p:grpSpPr bwMode="auto">
            <a:xfrm>
              <a:off x="8077200" y="3413760"/>
              <a:ext cx="853440" cy="741680"/>
              <a:chOff x="-44" y="1473"/>
              <a:chExt cx="981" cy="1105"/>
            </a:xfrm>
          </p:grpSpPr>
          <p:pic>
            <p:nvPicPr>
              <p:cNvPr id="63" name="Picture 45" descr="desktop_computer_stylized_medium">
                <a:extLst>
                  <a:ext uri="{FF2B5EF4-FFF2-40B4-BE49-F238E27FC236}">
                    <a16:creationId xmlns:a16="http://schemas.microsoft.com/office/drawing/2014/main" id="{BB39AEB5-7DE4-4C3E-B129-40D73D24ED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4" name="Freeform 46">
                <a:extLst>
                  <a:ext uri="{FF2B5EF4-FFF2-40B4-BE49-F238E27FC236}">
                    <a16:creationId xmlns:a16="http://schemas.microsoft.com/office/drawing/2014/main" id="{9447ED1C-54A6-4605-8C30-CA1218B36727}"/>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pic>
        <p:nvPicPr>
          <p:cNvPr id="65" name="Picture 3">
            <a:extLst>
              <a:ext uri="{FF2B5EF4-FFF2-40B4-BE49-F238E27FC236}">
                <a16:creationId xmlns:a16="http://schemas.microsoft.com/office/drawing/2014/main" id="{87D8B1C6-9E72-4186-A01F-39F9F4FA41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6338" y="5110981"/>
            <a:ext cx="603250" cy="3413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665642493"/>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E61827-72E0-468E-A204-BB2F6382C021}"/>
              </a:ext>
            </a:extLst>
          </p:cNvPr>
          <p:cNvSpPr>
            <a:spLocks noGrp="1"/>
          </p:cNvSpPr>
          <p:nvPr>
            <p:ph type="title"/>
          </p:nvPr>
        </p:nvSpPr>
        <p:spPr/>
        <p:txBody>
          <a:bodyPr/>
          <a:lstStyle/>
          <a:p>
            <a:r>
              <a:rPr lang="zh-CN" altLang="en-US" dirty="0"/>
              <a:t>以太网帧结构</a:t>
            </a:r>
          </a:p>
        </p:txBody>
      </p:sp>
      <p:sp>
        <p:nvSpPr>
          <p:cNvPr id="4" name="灯片编号占位符 3">
            <a:extLst>
              <a:ext uri="{FF2B5EF4-FFF2-40B4-BE49-F238E27FC236}">
                <a16:creationId xmlns:a16="http://schemas.microsoft.com/office/drawing/2014/main" id="{4F1E14C9-374C-4F65-95F5-85EDFC4FD59F}"/>
              </a:ext>
            </a:extLst>
          </p:cNvPr>
          <p:cNvSpPr>
            <a:spLocks noGrp="1"/>
          </p:cNvSpPr>
          <p:nvPr>
            <p:ph type="sldNum" sz="quarter" idx="12"/>
          </p:nvPr>
        </p:nvSpPr>
        <p:spPr/>
        <p:txBody>
          <a:bodyPr/>
          <a:lstStyle/>
          <a:p>
            <a:fld id="{E3FA5FAF-8A25-4B6E-94B7-5CA30A873E9A}" type="slidenum">
              <a:rPr lang="zh-CN" altLang="en-US" smtClean="0"/>
              <a:pPr/>
              <a:t>53</a:t>
            </a:fld>
            <a:endParaRPr lang="zh-CN" altLang="en-US"/>
          </a:p>
        </p:txBody>
      </p:sp>
      <p:sp>
        <p:nvSpPr>
          <p:cNvPr id="5" name="Rectangle 3">
            <a:extLst>
              <a:ext uri="{FF2B5EF4-FFF2-40B4-BE49-F238E27FC236}">
                <a16:creationId xmlns:a16="http://schemas.microsoft.com/office/drawing/2014/main" id="{F8F8E61A-49B9-4D00-916D-2F4C4CCD4916}"/>
              </a:ext>
            </a:extLst>
          </p:cNvPr>
          <p:cNvSpPr txBox="1">
            <a:spLocks noChangeArrowheads="1"/>
          </p:cNvSpPr>
          <p:nvPr/>
        </p:nvSpPr>
        <p:spPr bwMode="auto">
          <a:xfrm>
            <a:off x="683754" y="1749896"/>
            <a:ext cx="7772400" cy="434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buFont typeface="Wingdings" charset="0"/>
              <a:buNone/>
              <a:defRPr/>
            </a:pPr>
            <a:r>
              <a:rPr lang="zh-CN" altLang="en-US" kern="0" dirty="0">
                <a:latin typeface="Gill Sans MT" charset="0"/>
              </a:rPr>
              <a:t>发送端网卡将</a:t>
            </a:r>
            <a:r>
              <a:rPr lang="en-US" altLang="zh-CN" kern="0" dirty="0">
                <a:latin typeface="Gill Sans MT" charset="0"/>
              </a:rPr>
              <a:t>IP</a:t>
            </a:r>
            <a:r>
              <a:rPr lang="zh-CN" altLang="en-US" kern="0" dirty="0">
                <a:latin typeface="Gill Sans MT" charset="0"/>
              </a:rPr>
              <a:t>报文（或者其它网络层报文）封装为</a:t>
            </a:r>
            <a:r>
              <a:rPr lang="zh-CN" altLang="en-US" kern="0" dirty="0">
                <a:solidFill>
                  <a:srgbClr val="C00000"/>
                </a:solidFill>
                <a:latin typeface="Gill Sans MT" charset="0"/>
              </a:rPr>
              <a:t>以太网帧</a:t>
            </a:r>
            <a:endParaRPr lang="en-US" kern="0" dirty="0">
              <a:solidFill>
                <a:srgbClr val="C00000"/>
              </a:solidFill>
              <a:latin typeface="Gill Sans MT" charset="0"/>
            </a:endParaRPr>
          </a:p>
          <a:p>
            <a:pPr>
              <a:defRPr/>
            </a:pPr>
            <a:endParaRPr lang="en-US" sz="2400" b="1" kern="0" dirty="0">
              <a:latin typeface="Gill Sans MT" charset="0"/>
            </a:endParaRPr>
          </a:p>
          <a:p>
            <a:pPr>
              <a:defRPr/>
            </a:pPr>
            <a:endParaRPr lang="en-US" sz="2400" b="1" kern="0" dirty="0">
              <a:latin typeface="Gill Sans MT" charset="0"/>
            </a:endParaRPr>
          </a:p>
          <a:p>
            <a:pPr>
              <a:buFont typeface="Wingdings" charset="0"/>
              <a:buNone/>
              <a:defRPr/>
            </a:pPr>
            <a:endParaRPr lang="en-US" sz="2400" kern="0" dirty="0">
              <a:solidFill>
                <a:srgbClr val="FF0000"/>
              </a:solidFill>
              <a:latin typeface="Gill Sans MT" charset="0"/>
            </a:endParaRPr>
          </a:p>
          <a:p>
            <a:pPr>
              <a:buFont typeface="Wingdings" charset="0"/>
              <a:buNone/>
              <a:defRPr/>
            </a:pPr>
            <a:r>
              <a:rPr lang="zh-CN" altLang="en-US" kern="0" dirty="0">
                <a:solidFill>
                  <a:srgbClr val="CC0000"/>
                </a:solidFill>
                <a:latin typeface="Gill Sans MT" charset="0"/>
              </a:rPr>
              <a:t>前导码（</a:t>
            </a:r>
            <a:r>
              <a:rPr lang="en-US" altLang="zh-CN" kern="0" dirty="0">
                <a:solidFill>
                  <a:srgbClr val="CC0000"/>
                </a:solidFill>
                <a:latin typeface="Gill Sans MT" charset="0"/>
              </a:rPr>
              <a:t>Preamble</a:t>
            </a:r>
            <a:r>
              <a:rPr lang="zh-CN" altLang="en-US" kern="0" dirty="0">
                <a:solidFill>
                  <a:srgbClr val="CC0000"/>
                </a:solidFill>
                <a:latin typeface="Gill Sans MT" charset="0"/>
              </a:rPr>
              <a:t>）</a:t>
            </a:r>
            <a:r>
              <a:rPr lang="en-US" i="1" kern="0" dirty="0">
                <a:solidFill>
                  <a:srgbClr val="CC0000"/>
                </a:solidFill>
                <a:latin typeface="Gill Sans MT" charset="0"/>
              </a:rPr>
              <a:t>: </a:t>
            </a:r>
          </a:p>
          <a:p>
            <a:pPr>
              <a:defRPr/>
            </a:pPr>
            <a:r>
              <a:rPr lang="en-US" sz="2800" kern="0" dirty="0">
                <a:latin typeface="Gill Sans MT" charset="0"/>
              </a:rPr>
              <a:t>7 </a:t>
            </a:r>
            <a:r>
              <a:rPr lang="zh-CN" altLang="en-US" sz="2800" kern="0" dirty="0">
                <a:latin typeface="Gill Sans MT" charset="0"/>
              </a:rPr>
              <a:t>个</a:t>
            </a:r>
            <a:r>
              <a:rPr lang="en-US" altLang="zh-CN" sz="2800" kern="0" dirty="0">
                <a:latin typeface="Gill Sans MT" charset="0"/>
              </a:rPr>
              <a:t>byte</a:t>
            </a:r>
            <a:r>
              <a:rPr lang="zh-CN" altLang="en-US" sz="2800" kern="0" dirty="0">
                <a:latin typeface="Gill Sans MT" charset="0"/>
              </a:rPr>
              <a:t>，每个</a:t>
            </a:r>
            <a:r>
              <a:rPr lang="en-US" altLang="zh-CN" sz="2800" kern="0" dirty="0">
                <a:latin typeface="Gill Sans MT" charset="0"/>
              </a:rPr>
              <a:t>byte</a:t>
            </a:r>
            <a:r>
              <a:rPr lang="zh-CN" altLang="en-US" sz="2800" kern="0" dirty="0">
                <a:latin typeface="Gill Sans MT" charset="0"/>
              </a:rPr>
              <a:t>为</a:t>
            </a:r>
            <a:r>
              <a:rPr lang="en-US" sz="2800" kern="0" dirty="0">
                <a:latin typeface="Gill Sans MT" charset="0"/>
              </a:rPr>
              <a:t>10101010</a:t>
            </a:r>
            <a:r>
              <a:rPr lang="zh-CN" altLang="en-US" sz="2800" kern="0" dirty="0">
                <a:latin typeface="Gill Sans MT" charset="0"/>
              </a:rPr>
              <a:t>，跟着一个</a:t>
            </a:r>
            <a:r>
              <a:rPr lang="en-US" altLang="zh-CN" sz="2800" kern="0" dirty="0">
                <a:latin typeface="Gill Sans MT" charset="0"/>
              </a:rPr>
              <a:t>byte</a:t>
            </a:r>
            <a:r>
              <a:rPr lang="en-US" sz="2800" kern="0" dirty="0">
                <a:latin typeface="Gill Sans MT" charset="0"/>
              </a:rPr>
              <a:t> 10101011</a:t>
            </a:r>
          </a:p>
          <a:p>
            <a:pPr>
              <a:defRPr/>
            </a:pPr>
            <a:r>
              <a:rPr lang="en-US" sz="2800" kern="0" dirty="0">
                <a:latin typeface="Gill Sans MT" charset="0"/>
              </a:rPr>
              <a:t> </a:t>
            </a:r>
            <a:r>
              <a:rPr lang="zh-CN" altLang="en-US" sz="2800" kern="0" dirty="0">
                <a:latin typeface="Gill Sans MT" charset="0"/>
              </a:rPr>
              <a:t>用于同步发送端、接收端的时钟速率（流控制）</a:t>
            </a:r>
            <a:endParaRPr lang="en-US" sz="2800" kern="0" dirty="0">
              <a:latin typeface="Gill Sans MT" charset="0"/>
            </a:endParaRPr>
          </a:p>
        </p:txBody>
      </p:sp>
      <p:grpSp>
        <p:nvGrpSpPr>
          <p:cNvPr id="6" name="Group 51">
            <a:extLst>
              <a:ext uri="{FF2B5EF4-FFF2-40B4-BE49-F238E27FC236}">
                <a16:creationId xmlns:a16="http://schemas.microsoft.com/office/drawing/2014/main" id="{C37A8527-4AF9-44A9-A6F0-4798607776B3}"/>
              </a:ext>
            </a:extLst>
          </p:cNvPr>
          <p:cNvGrpSpPr>
            <a:grpSpLocks/>
          </p:cNvGrpSpPr>
          <p:nvPr/>
        </p:nvGrpSpPr>
        <p:grpSpPr bwMode="auto">
          <a:xfrm>
            <a:off x="1547354" y="2852936"/>
            <a:ext cx="6291262" cy="993775"/>
            <a:chOff x="940711" y="4902593"/>
            <a:chExt cx="6291001" cy="992895"/>
          </a:xfrm>
        </p:grpSpPr>
        <p:sp>
          <p:nvSpPr>
            <p:cNvPr id="7" name="Line 10">
              <a:extLst>
                <a:ext uri="{FF2B5EF4-FFF2-40B4-BE49-F238E27FC236}">
                  <a16:creationId xmlns:a16="http://schemas.microsoft.com/office/drawing/2014/main" id="{EF5E302C-1EA3-4554-ACC2-DCCE1829CD2C}"/>
                </a:ext>
              </a:extLst>
            </p:cNvPr>
            <p:cNvSpPr>
              <a:spLocks noChangeShapeType="1"/>
            </p:cNvSpPr>
            <p:nvPr/>
          </p:nvSpPr>
          <p:spPr bwMode="auto">
            <a:xfrm>
              <a:off x="3570934" y="5199463"/>
              <a:ext cx="0" cy="20464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b="1" dirty="0">
                <a:latin typeface="+mn-ea"/>
              </a:endParaRPr>
            </a:p>
          </p:txBody>
        </p:sp>
        <p:sp>
          <p:nvSpPr>
            <p:cNvPr id="8" name="Rectangle 1">
              <a:extLst>
                <a:ext uri="{FF2B5EF4-FFF2-40B4-BE49-F238E27FC236}">
                  <a16:creationId xmlns:a16="http://schemas.microsoft.com/office/drawing/2014/main" id="{E2BCA52C-7D5F-4969-9AC0-EB76B4E2E29F}"/>
                </a:ext>
              </a:extLst>
            </p:cNvPr>
            <p:cNvSpPr>
              <a:spLocks noChangeArrowheads="1"/>
            </p:cNvSpPr>
            <p:nvPr/>
          </p:nvSpPr>
          <p:spPr bwMode="auto">
            <a:xfrm>
              <a:off x="976959" y="5272489"/>
              <a:ext cx="6254753" cy="547846"/>
            </a:xfrm>
            <a:prstGeom prst="rect">
              <a:avLst/>
            </a:prstGeom>
            <a:solidFill>
              <a:srgbClr val="00B050"/>
            </a:solidFill>
            <a:ln w="9525">
              <a:solidFill>
                <a:schemeClr val="bg1"/>
              </a:solidFill>
              <a:round/>
              <a:headEnd/>
              <a:tailEnd/>
            </a:ln>
          </p:spPr>
          <p:txBody>
            <a:bodyPr wrap="none"/>
            <a:lstStyle/>
            <a:p>
              <a:endParaRPr lang="en-US" b="1" dirty="0">
                <a:latin typeface="+mn-ea"/>
              </a:endParaRPr>
            </a:p>
          </p:txBody>
        </p:sp>
        <p:cxnSp>
          <p:nvCxnSpPr>
            <p:cNvPr id="9" name="Straight Connector 3">
              <a:extLst>
                <a:ext uri="{FF2B5EF4-FFF2-40B4-BE49-F238E27FC236}">
                  <a16:creationId xmlns:a16="http://schemas.microsoft.com/office/drawing/2014/main" id="{61386CC1-3C46-4779-98FD-E3745406EA17}"/>
                </a:ext>
              </a:extLst>
            </p:cNvPr>
            <p:cNvCxnSpPr>
              <a:cxnSpLocks noChangeShapeType="1"/>
            </p:cNvCxnSpPr>
            <p:nvPr/>
          </p:nvCxnSpPr>
          <p:spPr bwMode="auto">
            <a:xfrm>
              <a:off x="1970955" y="5262636"/>
              <a:ext cx="0" cy="550375"/>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 name="Straight Connector 32">
              <a:extLst>
                <a:ext uri="{FF2B5EF4-FFF2-40B4-BE49-F238E27FC236}">
                  <a16:creationId xmlns:a16="http://schemas.microsoft.com/office/drawing/2014/main" id="{FEF2BE21-7C36-458E-BF0F-D17A2842BA81}"/>
                </a:ext>
              </a:extLst>
            </p:cNvPr>
            <p:cNvCxnSpPr>
              <a:cxnSpLocks noChangeShapeType="1"/>
            </p:cNvCxnSpPr>
            <p:nvPr/>
          </p:nvCxnSpPr>
          <p:spPr bwMode="auto">
            <a:xfrm>
              <a:off x="2701175" y="5265808"/>
              <a:ext cx="0" cy="583683"/>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 name="Straight Connector 33">
              <a:extLst>
                <a:ext uri="{FF2B5EF4-FFF2-40B4-BE49-F238E27FC236}">
                  <a16:creationId xmlns:a16="http://schemas.microsoft.com/office/drawing/2014/main" id="{BBB33630-046C-4A09-A663-59AA72441880}"/>
                </a:ext>
              </a:extLst>
            </p:cNvPr>
            <p:cNvCxnSpPr>
              <a:cxnSpLocks noChangeShapeType="1"/>
            </p:cNvCxnSpPr>
            <p:nvPr/>
          </p:nvCxnSpPr>
          <p:spPr bwMode="auto">
            <a:xfrm>
              <a:off x="3429808" y="5270567"/>
              <a:ext cx="0" cy="548789"/>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 name="Straight Connector 34">
              <a:extLst>
                <a:ext uri="{FF2B5EF4-FFF2-40B4-BE49-F238E27FC236}">
                  <a16:creationId xmlns:a16="http://schemas.microsoft.com/office/drawing/2014/main" id="{17847066-9F18-438C-A36B-CA58BCA2CC83}"/>
                </a:ext>
              </a:extLst>
            </p:cNvPr>
            <p:cNvCxnSpPr>
              <a:cxnSpLocks noChangeShapeType="1"/>
            </p:cNvCxnSpPr>
            <p:nvPr/>
          </p:nvCxnSpPr>
          <p:spPr bwMode="auto">
            <a:xfrm>
              <a:off x="3683797" y="5265808"/>
              <a:ext cx="0" cy="580510"/>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 name="Straight Connector 35">
              <a:extLst>
                <a:ext uri="{FF2B5EF4-FFF2-40B4-BE49-F238E27FC236}">
                  <a16:creationId xmlns:a16="http://schemas.microsoft.com/office/drawing/2014/main" id="{CFE883CB-B8A4-4435-8BAC-126CAD92DEB1}"/>
                </a:ext>
              </a:extLst>
            </p:cNvPr>
            <p:cNvCxnSpPr>
              <a:cxnSpLocks noChangeShapeType="1"/>
            </p:cNvCxnSpPr>
            <p:nvPr/>
          </p:nvCxnSpPr>
          <p:spPr bwMode="auto">
            <a:xfrm>
              <a:off x="5650628" y="5272152"/>
              <a:ext cx="0" cy="623336"/>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4" name="TextBox 5">
              <a:extLst>
                <a:ext uri="{FF2B5EF4-FFF2-40B4-BE49-F238E27FC236}">
                  <a16:creationId xmlns:a16="http://schemas.microsoft.com/office/drawing/2014/main" id="{F7D99D9D-0F04-4FF3-98E2-F0CBD536D563}"/>
                </a:ext>
              </a:extLst>
            </p:cNvPr>
            <p:cNvSpPr txBox="1">
              <a:spLocks noChangeArrowheads="1"/>
            </p:cNvSpPr>
            <p:nvPr/>
          </p:nvSpPr>
          <p:spPr bwMode="auto">
            <a:xfrm>
              <a:off x="1910352" y="5332220"/>
              <a:ext cx="844810" cy="4021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200"/>
                </a:lnSpc>
              </a:pPr>
              <a:r>
                <a:rPr lang="zh-CN" altLang="en-US" sz="1400" b="1" i="0" dirty="0">
                  <a:solidFill>
                    <a:schemeClr val="bg1"/>
                  </a:solidFill>
                  <a:latin typeface="+mn-ea"/>
                  <a:ea typeface="+mn-ea"/>
                  <a:cs typeface="Arial" charset="0"/>
                </a:rPr>
                <a:t>目的</a:t>
              </a:r>
              <a:br>
                <a:rPr lang="en-US" altLang="zh-CN" sz="1400" b="1" i="0" dirty="0">
                  <a:solidFill>
                    <a:schemeClr val="bg1"/>
                  </a:solidFill>
                  <a:latin typeface="+mn-ea"/>
                  <a:ea typeface="+mn-ea"/>
                  <a:cs typeface="Arial" charset="0"/>
                </a:rPr>
              </a:br>
              <a:r>
                <a:rPr lang="zh-CN" altLang="en-US" sz="1400" b="1" i="0" dirty="0">
                  <a:solidFill>
                    <a:schemeClr val="bg1"/>
                  </a:solidFill>
                  <a:latin typeface="+mn-ea"/>
                  <a:ea typeface="+mn-ea"/>
                  <a:cs typeface="Arial" charset="0"/>
                </a:rPr>
                <a:t>地址</a:t>
              </a:r>
              <a:endParaRPr lang="en-US" sz="1400" b="1" i="0" dirty="0">
                <a:solidFill>
                  <a:schemeClr val="bg1"/>
                </a:solidFill>
                <a:latin typeface="+mn-ea"/>
                <a:ea typeface="+mn-ea"/>
                <a:cs typeface="Arial" charset="0"/>
              </a:endParaRPr>
            </a:p>
          </p:txBody>
        </p:sp>
        <p:sp>
          <p:nvSpPr>
            <p:cNvPr id="15" name="TextBox 37">
              <a:extLst>
                <a:ext uri="{FF2B5EF4-FFF2-40B4-BE49-F238E27FC236}">
                  <a16:creationId xmlns:a16="http://schemas.microsoft.com/office/drawing/2014/main" id="{9363BE01-0237-4795-9136-5AD87BE72B20}"/>
                </a:ext>
              </a:extLst>
            </p:cNvPr>
            <p:cNvSpPr txBox="1">
              <a:spLocks noChangeArrowheads="1"/>
            </p:cNvSpPr>
            <p:nvPr/>
          </p:nvSpPr>
          <p:spPr bwMode="auto">
            <a:xfrm>
              <a:off x="2673645" y="5340803"/>
              <a:ext cx="844810" cy="2464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200"/>
                </a:lnSpc>
              </a:pPr>
              <a:r>
                <a:rPr lang="zh-CN" altLang="en-US" sz="1400" b="1" i="0" dirty="0">
                  <a:solidFill>
                    <a:schemeClr val="bg1"/>
                  </a:solidFill>
                  <a:latin typeface="+mn-ea"/>
                  <a:ea typeface="+mn-ea"/>
                  <a:cs typeface="Arial" charset="0"/>
                </a:rPr>
                <a:t>源地址</a:t>
              </a:r>
              <a:endParaRPr lang="en-US" sz="1400" b="1" i="0" dirty="0">
                <a:solidFill>
                  <a:schemeClr val="bg1"/>
                </a:solidFill>
                <a:latin typeface="+mn-ea"/>
                <a:ea typeface="+mn-ea"/>
                <a:cs typeface="Arial" charset="0"/>
              </a:endParaRPr>
            </a:p>
          </p:txBody>
        </p:sp>
        <p:sp>
          <p:nvSpPr>
            <p:cNvPr id="16" name="TextBox 38">
              <a:extLst>
                <a:ext uri="{FF2B5EF4-FFF2-40B4-BE49-F238E27FC236}">
                  <a16:creationId xmlns:a16="http://schemas.microsoft.com/office/drawing/2014/main" id="{D35221FD-9E94-4582-9D7F-837A7E5E8AFB}"/>
                </a:ext>
              </a:extLst>
            </p:cNvPr>
            <p:cNvSpPr txBox="1">
              <a:spLocks noChangeArrowheads="1"/>
            </p:cNvSpPr>
            <p:nvPr/>
          </p:nvSpPr>
          <p:spPr bwMode="auto">
            <a:xfrm>
              <a:off x="4053534" y="5353451"/>
              <a:ext cx="1377407" cy="2542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200"/>
                </a:lnSpc>
              </a:pPr>
              <a:r>
                <a:rPr lang="zh-CN" altLang="en-US" sz="1600" b="1" i="0" dirty="0">
                  <a:solidFill>
                    <a:schemeClr val="bg1"/>
                  </a:solidFill>
                  <a:latin typeface="+mn-ea"/>
                  <a:ea typeface="+mn-ea"/>
                  <a:cs typeface="Arial" charset="0"/>
                </a:rPr>
                <a:t>数据负载</a:t>
              </a:r>
              <a:endParaRPr lang="en-US" sz="1600" b="1" i="0" dirty="0">
                <a:solidFill>
                  <a:schemeClr val="bg1"/>
                </a:solidFill>
                <a:latin typeface="+mn-ea"/>
                <a:ea typeface="+mn-ea"/>
                <a:cs typeface="Arial" charset="0"/>
              </a:endParaRPr>
            </a:p>
          </p:txBody>
        </p:sp>
        <p:sp>
          <p:nvSpPr>
            <p:cNvPr id="17" name="TextBox 39">
              <a:extLst>
                <a:ext uri="{FF2B5EF4-FFF2-40B4-BE49-F238E27FC236}">
                  <a16:creationId xmlns:a16="http://schemas.microsoft.com/office/drawing/2014/main" id="{C898DDC6-EA6F-4446-9DBA-C9660D100919}"/>
                </a:ext>
              </a:extLst>
            </p:cNvPr>
            <p:cNvSpPr txBox="1">
              <a:spLocks noChangeArrowheads="1"/>
            </p:cNvSpPr>
            <p:nvPr/>
          </p:nvSpPr>
          <p:spPr bwMode="auto">
            <a:xfrm>
              <a:off x="5941065" y="5431291"/>
              <a:ext cx="855572" cy="2460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200"/>
                </a:lnSpc>
              </a:pPr>
              <a:r>
                <a:rPr lang="en-US" sz="1600" b="1" dirty="0">
                  <a:solidFill>
                    <a:schemeClr val="bg1"/>
                  </a:solidFill>
                  <a:latin typeface="+mn-ea"/>
                  <a:ea typeface="+mn-ea"/>
                  <a:cs typeface="Arial" charset="0"/>
                </a:rPr>
                <a:t>CRC</a:t>
              </a:r>
            </a:p>
          </p:txBody>
        </p:sp>
        <p:sp>
          <p:nvSpPr>
            <p:cNvPr id="18" name="TextBox 40">
              <a:extLst>
                <a:ext uri="{FF2B5EF4-FFF2-40B4-BE49-F238E27FC236}">
                  <a16:creationId xmlns:a16="http://schemas.microsoft.com/office/drawing/2014/main" id="{C5B69D35-03EE-491E-BE8E-C5A8A0474774}"/>
                </a:ext>
              </a:extLst>
            </p:cNvPr>
            <p:cNvSpPr txBox="1">
              <a:spLocks noChangeArrowheads="1"/>
            </p:cNvSpPr>
            <p:nvPr/>
          </p:nvSpPr>
          <p:spPr bwMode="auto">
            <a:xfrm>
              <a:off x="940711" y="5444340"/>
              <a:ext cx="1070128" cy="2460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200"/>
                </a:lnSpc>
              </a:pPr>
              <a:r>
                <a:rPr lang="zh-CN" altLang="en-US" sz="1600" b="1" i="0" dirty="0">
                  <a:solidFill>
                    <a:schemeClr val="bg1"/>
                  </a:solidFill>
                  <a:latin typeface="+mn-ea"/>
                  <a:ea typeface="+mn-ea"/>
                  <a:cs typeface="Arial" charset="0"/>
                </a:rPr>
                <a:t>前导码</a:t>
              </a:r>
              <a:endParaRPr lang="en-US" sz="1600" b="1" i="0" dirty="0">
                <a:solidFill>
                  <a:schemeClr val="bg1"/>
                </a:solidFill>
                <a:latin typeface="+mn-ea"/>
                <a:ea typeface="+mn-ea"/>
                <a:cs typeface="Arial" charset="0"/>
              </a:endParaRPr>
            </a:p>
          </p:txBody>
        </p:sp>
        <p:sp>
          <p:nvSpPr>
            <p:cNvPr id="19" name="Text Box 9">
              <a:extLst>
                <a:ext uri="{FF2B5EF4-FFF2-40B4-BE49-F238E27FC236}">
                  <a16:creationId xmlns:a16="http://schemas.microsoft.com/office/drawing/2014/main" id="{819F65C9-63C1-4D57-A15A-69E3C5081744}"/>
                </a:ext>
              </a:extLst>
            </p:cNvPr>
            <p:cNvSpPr txBox="1">
              <a:spLocks noChangeArrowheads="1"/>
            </p:cNvSpPr>
            <p:nvPr/>
          </p:nvSpPr>
          <p:spPr bwMode="auto">
            <a:xfrm>
              <a:off x="3321504" y="4902593"/>
              <a:ext cx="77026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1600" b="1" i="0" dirty="0">
                  <a:solidFill>
                    <a:srgbClr val="000000"/>
                  </a:solidFill>
                  <a:latin typeface="+mn-ea"/>
                  <a:ea typeface="+mn-ea"/>
                </a:rPr>
                <a:t>type</a:t>
              </a:r>
            </a:p>
          </p:txBody>
        </p:sp>
      </p:grpSp>
    </p:spTree>
    <p:extLst>
      <p:ext uri="{BB962C8B-B14F-4D97-AF65-F5344CB8AC3E}">
        <p14:creationId xmlns:p14="http://schemas.microsoft.com/office/powerpoint/2010/main" val="1313689959"/>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A83015-30E4-42E8-8FF5-D358B6638E6E}"/>
              </a:ext>
            </a:extLst>
          </p:cNvPr>
          <p:cNvSpPr>
            <a:spLocks noGrp="1"/>
          </p:cNvSpPr>
          <p:nvPr>
            <p:ph type="title"/>
          </p:nvPr>
        </p:nvSpPr>
        <p:spPr/>
        <p:txBody>
          <a:bodyPr/>
          <a:lstStyle/>
          <a:p>
            <a:r>
              <a:rPr lang="zh-CN" altLang="en-US" dirty="0"/>
              <a:t>以太网帧结构</a:t>
            </a:r>
          </a:p>
        </p:txBody>
      </p:sp>
      <p:sp>
        <p:nvSpPr>
          <p:cNvPr id="4" name="灯片编号占位符 3">
            <a:extLst>
              <a:ext uri="{FF2B5EF4-FFF2-40B4-BE49-F238E27FC236}">
                <a16:creationId xmlns:a16="http://schemas.microsoft.com/office/drawing/2014/main" id="{30B1BECC-702F-4A0D-BA09-599A437C1889}"/>
              </a:ext>
            </a:extLst>
          </p:cNvPr>
          <p:cNvSpPr>
            <a:spLocks noGrp="1"/>
          </p:cNvSpPr>
          <p:nvPr>
            <p:ph type="sldNum" sz="quarter" idx="12"/>
          </p:nvPr>
        </p:nvSpPr>
        <p:spPr/>
        <p:txBody>
          <a:bodyPr/>
          <a:lstStyle/>
          <a:p>
            <a:fld id="{E3FA5FAF-8A25-4B6E-94B7-5CA30A873E9A}" type="slidenum">
              <a:rPr lang="zh-CN" altLang="en-US" smtClean="0"/>
              <a:pPr/>
              <a:t>54</a:t>
            </a:fld>
            <a:endParaRPr lang="zh-CN" altLang="en-US"/>
          </a:p>
        </p:txBody>
      </p:sp>
      <p:sp>
        <p:nvSpPr>
          <p:cNvPr id="5" name="Rectangle 3">
            <a:extLst>
              <a:ext uri="{FF2B5EF4-FFF2-40B4-BE49-F238E27FC236}">
                <a16:creationId xmlns:a16="http://schemas.microsoft.com/office/drawing/2014/main" id="{14E2D290-80DB-436E-9E5C-3E91D6C2DC12}"/>
              </a:ext>
            </a:extLst>
          </p:cNvPr>
          <p:cNvSpPr txBox="1">
            <a:spLocks noChangeArrowheads="1"/>
          </p:cNvSpPr>
          <p:nvPr/>
        </p:nvSpPr>
        <p:spPr bwMode="auto">
          <a:xfrm>
            <a:off x="523875" y="1727869"/>
            <a:ext cx="8272463" cy="3789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defRPr/>
            </a:pPr>
            <a:r>
              <a:rPr lang="zh-CN" altLang="en-US" sz="2400" kern="0" dirty="0">
                <a:solidFill>
                  <a:srgbClr val="CC0000"/>
                </a:solidFill>
                <a:latin typeface="Gill Sans MT" charset="0"/>
              </a:rPr>
              <a:t>地址：</a:t>
            </a:r>
            <a:r>
              <a:rPr lang="en-US" sz="2400" kern="0" dirty="0">
                <a:latin typeface="Gill Sans MT" charset="0"/>
              </a:rPr>
              <a:t>6</a:t>
            </a:r>
            <a:r>
              <a:rPr lang="zh-CN" altLang="en-US" sz="2400" kern="0" dirty="0">
                <a:latin typeface="Gill Sans MT" charset="0"/>
              </a:rPr>
              <a:t>个</a:t>
            </a:r>
            <a:r>
              <a:rPr lang="en-US" sz="2400" kern="0" dirty="0">
                <a:latin typeface="Gill Sans MT" charset="0"/>
              </a:rPr>
              <a:t>byte</a:t>
            </a:r>
            <a:r>
              <a:rPr lang="zh-CN" altLang="en-US" sz="2400" kern="0" dirty="0">
                <a:latin typeface="Gill Sans MT" charset="0"/>
              </a:rPr>
              <a:t>大小的源、目的地址</a:t>
            </a:r>
            <a:endParaRPr lang="en-US" sz="2400" kern="0" dirty="0">
              <a:latin typeface="Gill Sans MT" charset="0"/>
            </a:endParaRPr>
          </a:p>
          <a:p>
            <a:pPr lvl="1">
              <a:defRPr/>
            </a:pPr>
            <a:r>
              <a:rPr lang="zh-CN" altLang="en-US" sz="2400" kern="0" dirty="0">
                <a:latin typeface="Gill Sans MT" charset="0"/>
              </a:rPr>
              <a:t>如果网卡收到的以太网帧目的地址是自己的地址，或者是广播地址</a:t>
            </a:r>
            <a:r>
              <a:rPr lang="en-US" sz="2400" kern="0" dirty="0">
                <a:latin typeface="Gill Sans MT" charset="0"/>
              </a:rPr>
              <a:t> (</a:t>
            </a:r>
            <a:r>
              <a:rPr lang="zh-CN" altLang="en-US" sz="2400" kern="0" dirty="0">
                <a:latin typeface="Gill Sans MT" charset="0"/>
              </a:rPr>
              <a:t>例如，</a:t>
            </a:r>
            <a:r>
              <a:rPr lang="en-US" sz="2400" kern="0" dirty="0">
                <a:latin typeface="Gill Sans MT" charset="0"/>
              </a:rPr>
              <a:t>ARP</a:t>
            </a:r>
            <a:r>
              <a:rPr lang="zh-CN" altLang="en-US" sz="2400" kern="0" dirty="0">
                <a:latin typeface="Gill Sans MT" charset="0"/>
              </a:rPr>
              <a:t>协议包</a:t>
            </a:r>
            <a:r>
              <a:rPr lang="en-US" sz="2400" kern="0" dirty="0">
                <a:latin typeface="Gill Sans MT" charset="0"/>
              </a:rPr>
              <a:t>)</a:t>
            </a:r>
            <a:r>
              <a:rPr lang="zh-CN" altLang="en-US" sz="2400" kern="0" dirty="0">
                <a:latin typeface="Gill Sans MT" charset="0"/>
              </a:rPr>
              <a:t>，将数据交给网络层</a:t>
            </a:r>
            <a:endParaRPr lang="en-US" sz="2400" kern="0" dirty="0">
              <a:latin typeface="Gill Sans MT" charset="0"/>
            </a:endParaRPr>
          </a:p>
          <a:p>
            <a:pPr lvl="1">
              <a:defRPr/>
            </a:pPr>
            <a:r>
              <a:rPr lang="zh-CN" altLang="en-US" sz="2400" kern="0" dirty="0">
                <a:latin typeface="Gill Sans MT" charset="0"/>
              </a:rPr>
              <a:t>否则，网卡丢弃该帧</a:t>
            </a:r>
            <a:endParaRPr lang="en-US" sz="2000" kern="0" dirty="0">
              <a:latin typeface="Gill Sans MT" charset="0"/>
            </a:endParaRPr>
          </a:p>
          <a:p>
            <a:pPr>
              <a:defRPr/>
            </a:pPr>
            <a:r>
              <a:rPr lang="zh-CN" altLang="en-US" sz="2400" kern="0" dirty="0">
                <a:solidFill>
                  <a:srgbClr val="CC0000"/>
                </a:solidFill>
                <a:latin typeface="Gill Sans MT" charset="0"/>
              </a:rPr>
              <a:t>类型：</a:t>
            </a:r>
            <a:r>
              <a:rPr lang="zh-CN" altLang="en-US" sz="2400" kern="0" dirty="0">
                <a:latin typeface="Gill Sans MT" charset="0"/>
              </a:rPr>
              <a:t>指示上层协议</a:t>
            </a:r>
            <a:r>
              <a:rPr lang="en-US" sz="2400" kern="0" dirty="0">
                <a:latin typeface="Gill Sans MT" charset="0"/>
              </a:rPr>
              <a:t>(</a:t>
            </a:r>
            <a:r>
              <a:rPr lang="zh-CN" altLang="en-US" sz="2400" kern="0" dirty="0">
                <a:latin typeface="Gill Sans MT" charset="0"/>
              </a:rPr>
              <a:t>主要是</a:t>
            </a:r>
            <a:r>
              <a:rPr lang="en-US" altLang="zh-CN" sz="2400" kern="0" dirty="0">
                <a:latin typeface="Gill Sans MT" charset="0"/>
              </a:rPr>
              <a:t>IP</a:t>
            </a:r>
            <a:r>
              <a:rPr lang="zh-CN" altLang="en-US" sz="2400" kern="0" dirty="0">
                <a:latin typeface="Gill Sans MT" charset="0"/>
              </a:rPr>
              <a:t>协议，也包括</a:t>
            </a:r>
            <a:r>
              <a:rPr lang="en-US" sz="2400" kern="0" dirty="0">
                <a:latin typeface="Gill Sans MT" charset="0"/>
              </a:rPr>
              <a:t> Novell IPX</a:t>
            </a:r>
            <a:r>
              <a:rPr lang="zh-CN" altLang="en-US" sz="2400" kern="0" dirty="0">
                <a:latin typeface="Gill Sans MT" charset="0"/>
              </a:rPr>
              <a:t>、</a:t>
            </a:r>
            <a:r>
              <a:rPr lang="en-US" sz="2400" kern="0" dirty="0">
                <a:latin typeface="Gill Sans MT" charset="0"/>
              </a:rPr>
              <a:t>AppleTalk</a:t>
            </a:r>
            <a:r>
              <a:rPr lang="zh-CN" altLang="en-US" sz="2400" kern="0" dirty="0">
                <a:latin typeface="Gill Sans MT" charset="0"/>
              </a:rPr>
              <a:t>等</a:t>
            </a:r>
            <a:r>
              <a:rPr lang="en-US" sz="2400" kern="0" dirty="0">
                <a:latin typeface="Gill Sans MT" charset="0"/>
              </a:rPr>
              <a:t>)</a:t>
            </a:r>
          </a:p>
          <a:p>
            <a:pPr>
              <a:defRPr/>
            </a:pPr>
            <a:r>
              <a:rPr lang="en-US" sz="2400" kern="0" dirty="0">
                <a:solidFill>
                  <a:srgbClr val="CC0000"/>
                </a:solidFill>
                <a:latin typeface="Gill Sans MT" charset="0"/>
              </a:rPr>
              <a:t>CRC</a:t>
            </a:r>
            <a:r>
              <a:rPr lang="zh-CN" altLang="en-US" sz="2400" kern="0" dirty="0">
                <a:solidFill>
                  <a:srgbClr val="CC0000"/>
                </a:solidFill>
                <a:latin typeface="Gill Sans MT" charset="0"/>
              </a:rPr>
              <a:t>：</a:t>
            </a:r>
            <a:r>
              <a:rPr lang="zh-CN" altLang="en-US" sz="2400" kern="0" dirty="0">
                <a:latin typeface="Gill Sans MT" charset="0"/>
              </a:rPr>
              <a:t>循环冗余校验</a:t>
            </a:r>
            <a:endParaRPr lang="en-US" sz="2400" kern="0" dirty="0">
              <a:latin typeface="Gill Sans MT" charset="0"/>
            </a:endParaRPr>
          </a:p>
          <a:p>
            <a:pPr lvl="1">
              <a:defRPr/>
            </a:pPr>
            <a:r>
              <a:rPr lang="zh-CN" altLang="en-US" sz="2400" kern="0" dirty="0">
                <a:latin typeface="Gill Sans MT" charset="0"/>
              </a:rPr>
              <a:t>发现差错，丢弃帧</a:t>
            </a:r>
            <a:endParaRPr lang="en-US" sz="2000" kern="0" dirty="0">
              <a:latin typeface="Gill Sans MT" charset="0"/>
            </a:endParaRPr>
          </a:p>
        </p:txBody>
      </p:sp>
      <p:grpSp>
        <p:nvGrpSpPr>
          <p:cNvPr id="6" name="Group 51">
            <a:extLst>
              <a:ext uri="{FF2B5EF4-FFF2-40B4-BE49-F238E27FC236}">
                <a16:creationId xmlns:a16="http://schemas.microsoft.com/office/drawing/2014/main" id="{134BF506-275B-4FEC-85FC-3FFCFA2C6C06}"/>
              </a:ext>
            </a:extLst>
          </p:cNvPr>
          <p:cNvGrpSpPr>
            <a:grpSpLocks/>
          </p:cNvGrpSpPr>
          <p:nvPr/>
        </p:nvGrpSpPr>
        <p:grpSpPr bwMode="auto">
          <a:xfrm>
            <a:off x="1547354" y="5445224"/>
            <a:ext cx="6291262" cy="993775"/>
            <a:chOff x="940711" y="4902593"/>
            <a:chExt cx="6291001" cy="992895"/>
          </a:xfrm>
        </p:grpSpPr>
        <p:sp>
          <p:nvSpPr>
            <p:cNvPr id="7" name="Line 10">
              <a:extLst>
                <a:ext uri="{FF2B5EF4-FFF2-40B4-BE49-F238E27FC236}">
                  <a16:creationId xmlns:a16="http://schemas.microsoft.com/office/drawing/2014/main" id="{8D3C2825-5682-4F84-B453-B14830708FB7}"/>
                </a:ext>
              </a:extLst>
            </p:cNvPr>
            <p:cNvSpPr>
              <a:spLocks noChangeShapeType="1"/>
            </p:cNvSpPr>
            <p:nvPr/>
          </p:nvSpPr>
          <p:spPr bwMode="auto">
            <a:xfrm>
              <a:off x="3570934" y="5199463"/>
              <a:ext cx="0" cy="20464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b="1" dirty="0">
                <a:latin typeface="+mn-ea"/>
              </a:endParaRPr>
            </a:p>
          </p:txBody>
        </p:sp>
        <p:sp>
          <p:nvSpPr>
            <p:cNvPr id="8" name="Rectangle 1">
              <a:extLst>
                <a:ext uri="{FF2B5EF4-FFF2-40B4-BE49-F238E27FC236}">
                  <a16:creationId xmlns:a16="http://schemas.microsoft.com/office/drawing/2014/main" id="{8704294B-F09E-4B5E-9EEA-DC9A8EA6348F}"/>
                </a:ext>
              </a:extLst>
            </p:cNvPr>
            <p:cNvSpPr>
              <a:spLocks noChangeArrowheads="1"/>
            </p:cNvSpPr>
            <p:nvPr/>
          </p:nvSpPr>
          <p:spPr bwMode="auto">
            <a:xfrm>
              <a:off x="976959" y="5272489"/>
              <a:ext cx="6254753" cy="547846"/>
            </a:xfrm>
            <a:prstGeom prst="rect">
              <a:avLst/>
            </a:prstGeom>
            <a:solidFill>
              <a:srgbClr val="00B050"/>
            </a:solidFill>
            <a:ln w="9525">
              <a:solidFill>
                <a:schemeClr val="bg1"/>
              </a:solidFill>
              <a:round/>
              <a:headEnd/>
              <a:tailEnd/>
            </a:ln>
          </p:spPr>
          <p:txBody>
            <a:bodyPr wrap="none"/>
            <a:lstStyle/>
            <a:p>
              <a:endParaRPr lang="en-US" b="1" dirty="0">
                <a:latin typeface="+mn-ea"/>
              </a:endParaRPr>
            </a:p>
          </p:txBody>
        </p:sp>
        <p:cxnSp>
          <p:nvCxnSpPr>
            <p:cNvPr id="9" name="Straight Connector 3">
              <a:extLst>
                <a:ext uri="{FF2B5EF4-FFF2-40B4-BE49-F238E27FC236}">
                  <a16:creationId xmlns:a16="http://schemas.microsoft.com/office/drawing/2014/main" id="{0D6BE9C5-06B6-4C97-B326-B41C86C000A8}"/>
                </a:ext>
              </a:extLst>
            </p:cNvPr>
            <p:cNvCxnSpPr>
              <a:cxnSpLocks noChangeShapeType="1"/>
            </p:cNvCxnSpPr>
            <p:nvPr/>
          </p:nvCxnSpPr>
          <p:spPr bwMode="auto">
            <a:xfrm>
              <a:off x="1970955" y="5262636"/>
              <a:ext cx="0" cy="550375"/>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 name="Straight Connector 32">
              <a:extLst>
                <a:ext uri="{FF2B5EF4-FFF2-40B4-BE49-F238E27FC236}">
                  <a16:creationId xmlns:a16="http://schemas.microsoft.com/office/drawing/2014/main" id="{2D219264-B213-4A3F-8D11-CAD1297194DD}"/>
                </a:ext>
              </a:extLst>
            </p:cNvPr>
            <p:cNvCxnSpPr>
              <a:cxnSpLocks noChangeShapeType="1"/>
            </p:cNvCxnSpPr>
            <p:nvPr/>
          </p:nvCxnSpPr>
          <p:spPr bwMode="auto">
            <a:xfrm>
              <a:off x="2701175" y="5265808"/>
              <a:ext cx="0" cy="583683"/>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 name="Straight Connector 33">
              <a:extLst>
                <a:ext uri="{FF2B5EF4-FFF2-40B4-BE49-F238E27FC236}">
                  <a16:creationId xmlns:a16="http://schemas.microsoft.com/office/drawing/2014/main" id="{C988A3DC-703C-4517-9C72-3FD81410A77E}"/>
                </a:ext>
              </a:extLst>
            </p:cNvPr>
            <p:cNvCxnSpPr>
              <a:cxnSpLocks noChangeShapeType="1"/>
            </p:cNvCxnSpPr>
            <p:nvPr/>
          </p:nvCxnSpPr>
          <p:spPr bwMode="auto">
            <a:xfrm>
              <a:off x="3429808" y="5270567"/>
              <a:ext cx="0" cy="548789"/>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 name="Straight Connector 34">
              <a:extLst>
                <a:ext uri="{FF2B5EF4-FFF2-40B4-BE49-F238E27FC236}">
                  <a16:creationId xmlns:a16="http://schemas.microsoft.com/office/drawing/2014/main" id="{7A04AC9B-8FB1-4C9B-9131-D2C4A1D50F37}"/>
                </a:ext>
              </a:extLst>
            </p:cNvPr>
            <p:cNvCxnSpPr>
              <a:cxnSpLocks noChangeShapeType="1"/>
            </p:cNvCxnSpPr>
            <p:nvPr/>
          </p:nvCxnSpPr>
          <p:spPr bwMode="auto">
            <a:xfrm>
              <a:off x="3683797" y="5265808"/>
              <a:ext cx="0" cy="580510"/>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 name="Straight Connector 35">
              <a:extLst>
                <a:ext uri="{FF2B5EF4-FFF2-40B4-BE49-F238E27FC236}">
                  <a16:creationId xmlns:a16="http://schemas.microsoft.com/office/drawing/2014/main" id="{8FF4E80C-D14C-4D1C-AC69-DC7E4A2B8B5D}"/>
                </a:ext>
              </a:extLst>
            </p:cNvPr>
            <p:cNvCxnSpPr>
              <a:cxnSpLocks noChangeShapeType="1"/>
            </p:cNvCxnSpPr>
            <p:nvPr/>
          </p:nvCxnSpPr>
          <p:spPr bwMode="auto">
            <a:xfrm>
              <a:off x="5650628" y="5272152"/>
              <a:ext cx="0" cy="623336"/>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4" name="TextBox 5">
              <a:extLst>
                <a:ext uri="{FF2B5EF4-FFF2-40B4-BE49-F238E27FC236}">
                  <a16:creationId xmlns:a16="http://schemas.microsoft.com/office/drawing/2014/main" id="{83A5989B-C23C-4CB8-A72A-D6E580527EA4}"/>
                </a:ext>
              </a:extLst>
            </p:cNvPr>
            <p:cNvSpPr txBox="1">
              <a:spLocks noChangeArrowheads="1"/>
            </p:cNvSpPr>
            <p:nvPr/>
          </p:nvSpPr>
          <p:spPr bwMode="auto">
            <a:xfrm>
              <a:off x="1910352" y="5332220"/>
              <a:ext cx="844810" cy="4021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200"/>
                </a:lnSpc>
              </a:pPr>
              <a:r>
                <a:rPr lang="zh-CN" altLang="en-US" sz="1400" b="1" i="0" dirty="0">
                  <a:solidFill>
                    <a:schemeClr val="bg1"/>
                  </a:solidFill>
                  <a:latin typeface="+mn-ea"/>
                  <a:ea typeface="+mn-ea"/>
                  <a:cs typeface="Arial" charset="0"/>
                </a:rPr>
                <a:t>目的</a:t>
              </a:r>
              <a:br>
                <a:rPr lang="en-US" altLang="zh-CN" sz="1400" b="1" i="0" dirty="0">
                  <a:solidFill>
                    <a:schemeClr val="bg1"/>
                  </a:solidFill>
                  <a:latin typeface="+mn-ea"/>
                  <a:ea typeface="+mn-ea"/>
                  <a:cs typeface="Arial" charset="0"/>
                </a:rPr>
              </a:br>
              <a:r>
                <a:rPr lang="zh-CN" altLang="en-US" sz="1400" b="1" i="0" dirty="0">
                  <a:solidFill>
                    <a:schemeClr val="bg1"/>
                  </a:solidFill>
                  <a:latin typeface="+mn-ea"/>
                  <a:ea typeface="+mn-ea"/>
                  <a:cs typeface="Arial" charset="0"/>
                </a:rPr>
                <a:t>地址</a:t>
              </a:r>
              <a:endParaRPr lang="en-US" sz="1400" b="1" i="0" dirty="0">
                <a:solidFill>
                  <a:schemeClr val="bg1"/>
                </a:solidFill>
                <a:latin typeface="+mn-ea"/>
                <a:ea typeface="+mn-ea"/>
                <a:cs typeface="Arial" charset="0"/>
              </a:endParaRPr>
            </a:p>
          </p:txBody>
        </p:sp>
        <p:sp>
          <p:nvSpPr>
            <p:cNvPr id="15" name="TextBox 37">
              <a:extLst>
                <a:ext uri="{FF2B5EF4-FFF2-40B4-BE49-F238E27FC236}">
                  <a16:creationId xmlns:a16="http://schemas.microsoft.com/office/drawing/2014/main" id="{942B2634-A49E-4B19-83EE-74B1CD45A890}"/>
                </a:ext>
              </a:extLst>
            </p:cNvPr>
            <p:cNvSpPr txBox="1">
              <a:spLocks noChangeArrowheads="1"/>
            </p:cNvSpPr>
            <p:nvPr/>
          </p:nvSpPr>
          <p:spPr bwMode="auto">
            <a:xfrm>
              <a:off x="2673645" y="5340803"/>
              <a:ext cx="844810" cy="2464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200"/>
                </a:lnSpc>
              </a:pPr>
              <a:r>
                <a:rPr lang="zh-CN" altLang="en-US" sz="1400" b="1" i="0" dirty="0">
                  <a:solidFill>
                    <a:schemeClr val="bg1"/>
                  </a:solidFill>
                  <a:latin typeface="+mn-ea"/>
                  <a:ea typeface="+mn-ea"/>
                  <a:cs typeface="Arial" charset="0"/>
                </a:rPr>
                <a:t>源地址</a:t>
              </a:r>
              <a:endParaRPr lang="en-US" sz="1400" b="1" i="0" dirty="0">
                <a:solidFill>
                  <a:schemeClr val="bg1"/>
                </a:solidFill>
                <a:latin typeface="+mn-ea"/>
                <a:ea typeface="+mn-ea"/>
                <a:cs typeface="Arial" charset="0"/>
              </a:endParaRPr>
            </a:p>
          </p:txBody>
        </p:sp>
        <p:sp>
          <p:nvSpPr>
            <p:cNvPr id="16" name="TextBox 38">
              <a:extLst>
                <a:ext uri="{FF2B5EF4-FFF2-40B4-BE49-F238E27FC236}">
                  <a16:creationId xmlns:a16="http://schemas.microsoft.com/office/drawing/2014/main" id="{3603A63F-522A-4B3E-B690-C20E221E14DF}"/>
                </a:ext>
              </a:extLst>
            </p:cNvPr>
            <p:cNvSpPr txBox="1">
              <a:spLocks noChangeArrowheads="1"/>
            </p:cNvSpPr>
            <p:nvPr/>
          </p:nvSpPr>
          <p:spPr bwMode="auto">
            <a:xfrm>
              <a:off x="4053534" y="5353451"/>
              <a:ext cx="1377407" cy="2542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200"/>
                </a:lnSpc>
              </a:pPr>
              <a:r>
                <a:rPr lang="zh-CN" altLang="en-US" sz="1600" b="1" i="0" dirty="0">
                  <a:solidFill>
                    <a:schemeClr val="bg1"/>
                  </a:solidFill>
                  <a:latin typeface="+mn-ea"/>
                  <a:ea typeface="+mn-ea"/>
                  <a:cs typeface="Arial" charset="0"/>
                </a:rPr>
                <a:t>数据负载</a:t>
              </a:r>
              <a:endParaRPr lang="en-US" sz="1600" b="1" i="0" dirty="0">
                <a:solidFill>
                  <a:schemeClr val="bg1"/>
                </a:solidFill>
                <a:latin typeface="+mn-ea"/>
                <a:ea typeface="+mn-ea"/>
                <a:cs typeface="Arial" charset="0"/>
              </a:endParaRPr>
            </a:p>
          </p:txBody>
        </p:sp>
        <p:sp>
          <p:nvSpPr>
            <p:cNvPr id="17" name="TextBox 39">
              <a:extLst>
                <a:ext uri="{FF2B5EF4-FFF2-40B4-BE49-F238E27FC236}">
                  <a16:creationId xmlns:a16="http://schemas.microsoft.com/office/drawing/2014/main" id="{75550590-52E7-41A1-AFCE-733BFC5C0379}"/>
                </a:ext>
              </a:extLst>
            </p:cNvPr>
            <p:cNvSpPr txBox="1">
              <a:spLocks noChangeArrowheads="1"/>
            </p:cNvSpPr>
            <p:nvPr/>
          </p:nvSpPr>
          <p:spPr bwMode="auto">
            <a:xfrm>
              <a:off x="5941065" y="5431291"/>
              <a:ext cx="855572" cy="2460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200"/>
                </a:lnSpc>
              </a:pPr>
              <a:r>
                <a:rPr lang="en-US" sz="1600" b="1" dirty="0">
                  <a:solidFill>
                    <a:schemeClr val="bg1"/>
                  </a:solidFill>
                  <a:latin typeface="+mn-ea"/>
                  <a:ea typeface="+mn-ea"/>
                  <a:cs typeface="Arial" charset="0"/>
                </a:rPr>
                <a:t>CRC</a:t>
              </a:r>
            </a:p>
          </p:txBody>
        </p:sp>
        <p:sp>
          <p:nvSpPr>
            <p:cNvPr id="18" name="TextBox 40">
              <a:extLst>
                <a:ext uri="{FF2B5EF4-FFF2-40B4-BE49-F238E27FC236}">
                  <a16:creationId xmlns:a16="http://schemas.microsoft.com/office/drawing/2014/main" id="{7679DAFE-C415-41F9-85CC-AE2A08DD1738}"/>
                </a:ext>
              </a:extLst>
            </p:cNvPr>
            <p:cNvSpPr txBox="1">
              <a:spLocks noChangeArrowheads="1"/>
            </p:cNvSpPr>
            <p:nvPr/>
          </p:nvSpPr>
          <p:spPr bwMode="auto">
            <a:xfrm>
              <a:off x="940711" y="5444340"/>
              <a:ext cx="1070128" cy="2460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200"/>
                </a:lnSpc>
              </a:pPr>
              <a:r>
                <a:rPr lang="zh-CN" altLang="en-US" sz="1600" b="1" i="0" dirty="0">
                  <a:solidFill>
                    <a:schemeClr val="bg1"/>
                  </a:solidFill>
                  <a:latin typeface="+mn-ea"/>
                  <a:ea typeface="+mn-ea"/>
                  <a:cs typeface="Arial" charset="0"/>
                </a:rPr>
                <a:t>前导码</a:t>
              </a:r>
              <a:endParaRPr lang="en-US" sz="1600" b="1" i="0" dirty="0">
                <a:solidFill>
                  <a:schemeClr val="bg1"/>
                </a:solidFill>
                <a:latin typeface="+mn-ea"/>
                <a:ea typeface="+mn-ea"/>
                <a:cs typeface="Arial" charset="0"/>
              </a:endParaRPr>
            </a:p>
          </p:txBody>
        </p:sp>
        <p:sp>
          <p:nvSpPr>
            <p:cNvPr id="19" name="Text Box 9">
              <a:extLst>
                <a:ext uri="{FF2B5EF4-FFF2-40B4-BE49-F238E27FC236}">
                  <a16:creationId xmlns:a16="http://schemas.microsoft.com/office/drawing/2014/main" id="{05C24457-EC37-459A-8264-46FD18297C6A}"/>
                </a:ext>
              </a:extLst>
            </p:cNvPr>
            <p:cNvSpPr txBox="1">
              <a:spLocks noChangeArrowheads="1"/>
            </p:cNvSpPr>
            <p:nvPr/>
          </p:nvSpPr>
          <p:spPr bwMode="auto">
            <a:xfrm>
              <a:off x="3321504" y="4902593"/>
              <a:ext cx="770260" cy="3382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zh-CN" altLang="en-US" sz="1600" b="1" i="0" dirty="0">
                  <a:solidFill>
                    <a:srgbClr val="000000"/>
                  </a:solidFill>
                  <a:latin typeface="+mn-ea"/>
                  <a:ea typeface="+mn-ea"/>
                </a:rPr>
                <a:t>类型</a:t>
              </a:r>
              <a:endParaRPr lang="en-US" sz="1600" b="1" i="0" dirty="0">
                <a:solidFill>
                  <a:srgbClr val="000000"/>
                </a:solidFill>
                <a:latin typeface="+mn-ea"/>
                <a:ea typeface="+mn-ea"/>
              </a:endParaRPr>
            </a:p>
          </p:txBody>
        </p:sp>
      </p:grpSp>
    </p:spTree>
    <p:extLst>
      <p:ext uri="{BB962C8B-B14F-4D97-AF65-F5344CB8AC3E}">
        <p14:creationId xmlns:p14="http://schemas.microsoft.com/office/powerpoint/2010/main" val="241954781"/>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B6C35C-9F18-4349-8CB3-E2C9B5B9FA0B}"/>
              </a:ext>
            </a:extLst>
          </p:cNvPr>
          <p:cNvSpPr>
            <a:spLocks noGrp="1"/>
          </p:cNvSpPr>
          <p:nvPr>
            <p:ph type="title"/>
          </p:nvPr>
        </p:nvSpPr>
        <p:spPr/>
        <p:txBody>
          <a:bodyPr/>
          <a:lstStyle/>
          <a:p>
            <a:r>
              <a:rPr lang="zh-CN" altLang="en-US" dirty="0"/>
              <a:t>以太网：非可靠、无连接</a:t>
            </a:r>
          </a:p>
        </p:txBody>
      </p:sp>
      <p:sp>
        <p:nvSpPr>
          <p:cNvPr id="4" name="灯片编号占位符 3">
            <a:extLst>
              <a:ext uri="{FF2B5EF4-FFF2-40B4-BE49-F238E27FC236}">
                <a16:creationId xmlns:a16="http://schemas.microsoft.com/office/drawing/2014/main" id="{B6FC7628-64C9-453D-821B-C0A63D4B50A4}"/>
              </a:ext>
            </a:extLst>
          </p:cNvPr>
          <p:cNvSpPr>
            <a:spLocks noGrp="1"/>
          </p:cNvSpPr>
          <p:nvPr>
            <p:ph type="sldNum" sz="quarter" idx="12"/>
          </p:nvPr>
        </p:nvSpPr>
        <p:spPr/>
        <p:txBody>
          <a:bodyPr/>
          <a:lstStyle/>
          <a:p>
            <a:fld id="{E3FA5FAF-8A25-4B6E-94B7-5CA30A873E9A}" type="slidenum">
              <a:rPr lang="zh-CN" altLang="en-US" smtClean="0"/>
              <a:pPr/>
              <a:t>55</a:t>
            </a:fld>
            <a:endParaRPr lang="zh-CN" altLang="en-US"/>
          </a:p>
        </p:txBody>
      </p:sp>
      <p:sp>
        <p:nvSpPr>
          <p:cNvPr id="5" name="Rectangle 3">
            <a:extLst>
              <a:ext uri="{FF2B5EF4-FFF2-40B4-BE49-F238E27FC236}">
                <a16:creationId xmlns:a16="http://schemas.microsoft.com/office/drawing/2014/main" id="{5EF9C1D6-75B2-42DC-9560-4F59B3019A2A}"/>
              </a:ext>
            </a:extLst>
          </p:cNvPr>
          <p:cNvSpPr>
            <a:spLocks noGrp="1" noChangeArrowheads="1"/>
          </p:cNvSpPr>
          <p:nvPr>
            <p:ph idx="1"/>
          </p:nvPr>
        </p:nvSpPr>
        <p:spPr>
          <a:xfrm>
            <a:off x="250825" y="1844675"/>
            <a:ext cx="8704263" cy="4287838"/>
          </a:xfrm>
        </p:spPr>
        <p:txBody>
          <a:bodyPr/>
          <a:lstStyle/>
          <a:p>
            <a:pPr>
              <a:defRPr/>
            </a:pPr>
            <a:r>
              <a:rPr lang="zh-CN" altLang="en-US" dirty="0">
                <a:solidFill>
                  <a:srgbClr val="CC0000"/>
                </a:solidFill>
                <a:latin typeface="Gill Sans MT" charset="0"/>
                <a:cs typeface="+mn-cs"/>
              </a:rPr>
              <a:t>无连接</a:t>
            </a:r>
            <a:r>
              <a:rPr lang="zh-CN" altLang="en-US" dirty="0">
                <a:solidFill>
                  <a:srgbClr val="CC0000"/>
                </a:solidFill>
                <a:latin typeface="Gill Sans MT" charset="0"/>
              </a:rPr>
              <a:t>：</a:t>
            </a:r>
            <a:r>
              <a:rPr lang="zh-CN" altLang="en-US" dirty="0">
                <a:latin typeface="Gill Sans MT" charset="0"/>
              </a:rPr>
              <a:t>发送数据前，网卡之间无需握手</a:t>
            </a:r>
            <a:endParaRPr lang="en-US" dirty="0">
              <a:latin typeface="Gill Sans MT" charset="0"/>
              <a:cs typeface="+mn-cs"/>
            </a:endParaRPr>
          </a:p>
          <a:p>
            <a:pPr>
              <a:defRPr/>
            </a:pPr>
            <a:r>
              <a:rPr lang="zh-CN" altLang="en-US" dirty="0">
                <a:solidFill>
                  <a:srgbClr val="CC0000"/>
                </a:solidFill>
                <a:latin typeface="Gill Sans MT" charset="0"/>
                <a:cs typeface="+mn-cs"/>
              </a:rPr>
              <a:t>非可靠</a:t>
            </a:r>
            <a:r>
              <a:rPr lang="zh-CN" altLang="en-US" dirty="0">
                <a:solidFill>
                  <a:srgbClr val="CC0000"/>
                </a:solidFill>
                <a:latin typeface="Gill Sans MT" charset="0"/>
              </a:rPr>
              <a:t>：</a:t>
            </a:r>
            <a:r>
              <a:rPr lang="zh-CN" altLang="en-US" dirty="0">
                <a:latin typeface="Gill Sans MT" charset="0"/>
              </a:rPr>
              <a:t>接收端网卡不发送</a:t>
            </a:r>
            <a:r>
              <a:rPr lang="en-US" altLang="zh-CN" dirty="0">
                <a:latin typeface="Gill Sans MT" charset="0"/>
              </a:rPr>
              <a:t>ACK</a:t>
            </a:r>
            <a:r>
              <a:rPr lang="zh-CN" altLang="en-US" dirty="0">
                <a:latin typeface="Gill Sans MT" charset="0"/>
              </a:rPr>
              <a:t>或者</a:t>
            </a:r>
            <a:r>
              <a:rPr lang="en-US" altLang="zh-CN" dirty="0">
                <a:latin typeface="Gill Sans MT" charset="0"/>
              </a:rPr>
              <a:t>NAK</a:t>
            </a:r>
            <a:endParaRPr lang="en-US" dirty="0">
              <a:latin typeface="Gill Sans MT" charset="0"/>
              <a:cs typeface="+mn-cs"/>
            </a:endParaRPr>
          </a:p>
          <a:p>
            <a:pPr lvl="1">
              <a:defRPr/>
            </a:pPr>
            <a:r>
              <a:rPr lang="zh-CN" altLang="en-US" sz="2800" dirty="0">
                <a:latin typeface="Gill Sans MT" charset="0"/>
              </a:rPr>
              <a:t>被丢弃的数据依靠上层协议（例如</a:t>
            </a:r>
            <a:r>
              <a:rPr lang="en-US" altLang="zh-CN" sz="2800" dirty="0">
                <a:latin typeface="Gill Sans MT" charset="0"/>
              </a:rPr>
              <a:t>TCP</a:t>
            </a:r>
            <a:r>
              <a:rPr lang="zh-CN" altLang="en-US" sz="2800" dirty="0">
                <a:latin typeface="Gill Sans MT" charset="0"/>
              </a:rPr>
              <a:t>）的可靠数据传输机制恢复，如上层没有可靠传输机制，则数据丢失</a:t>
            </a:r>
            <a:endParaRPr lang="en-US" sz="2800" dirty="0">
              <a:latin typeface="Gill Sans MT" charset="0"/>
            </a:endParaRPr>
          </a:p>
          <a:p>
            <a:pPr>
              <a:defRPr/>
            </a:pPr>
            <a:r>
              <a:rPr lang="zh-CN" altLang="en-US" dirty="0">
                <a:latin typeface="Gill Sans MT" charset="0"/>
                <a:cs typeface="+mn-cs"/>
              </a:rPr>
              <a:t>以太网的</a:t>
            </a:r>
            <a:r>
              <a:rPr lang="en-US" altLang="zh-CN" dirty="0">
                <a:latin typeface="Gill Sans MT" charset="0"/>
                <a:cs typeface="+mn-cs"/>
              </a:rPr>
              <a:t>MAC</a:t>
            </a:r>
            <a:r>
              <a:rPr lang="zh-CN" altLang="en-US" dirty="0">
                <a:latin typeface="Gill Sans MT" charset="0"/>
                <a:cs typeface="+mn-cs"/>
              </a:rPr>
              <a:t>协议</a:t>
            </a:r>
            <a:r>
              <a:rPr lang="zh-CN" altLang="en-US" dirty="0">
                <a:latin typeface="Gill Sans MT" charset="0"/>
              </a:rPr>
              <a:t>：</a:t>
            </a:r>
            <a:r>
              <a:rPr lang="en-US" dirty="0">
                <a:latin typeface="Gill Sans MT" charset="0"/>
                <a:cs typeface="+mn-cs"/>
              </a:rPr>
              <a:t> </a:t>
            </a:r>
            <a:r>
              <a:rPr lang="en-US" dirty="0">
                <a:solidFill>
                  <a:srgbClr val="CC0000"/>
                </a:solidFill>
                <a:latin typeface="Gill Sans MT" charset="0"/>
                <a:cs typeface="+mn-cs"/>
              </a:rPr>
              <a:t>CSMA/CD</a:t>
            </a:r>
            <a:r>
              <a:rPr lang="zh-CN" altLang="en-US" dirty="0">
                <a:solidFill>
                  <a:srgbClr val="CC0000"/>
                </a:solidFill>
                <a:latin typeface="Gill Sans MT" charset="0"/>
                <a:cs typeface="+mn-cs"/>
              </a:rPr>
              <a:t>，应用二进制指数退避</a:t>
            </a:r>
            <a:endParaRPr lang="en-US" dirty="0">
              <a:solidFill>
                <a:srgbClr val="CC0000"/>
              </a:solidFill>
              <a:latin typeface="Gill Sans MT" charset="0"/>
              <a:cs typeface="+mn-cs"/>
            </a:endParaRPr>
          </a:p>
        </p:txBody>
      </p:sp>
    </p:spTree>
    <p:extLst>
      <p:ext uri="{BB962C8B-B14F-4D97-AF65-F5344CB8AC3E}">
        <p14:creationId xmlns:p14="http://schemas.microsoft.com/office/powerpoint/2010/main" val="2189668466"/>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3B8189-548C-4BD6-88AC-70265D93062C}"/>
              </a:ext>
            </a:extLst>
          </p:cNvPr>
          <p:cNvSpPr>
            <a:spLocks noGrp="1"/>
          </p:cNvSpPr>
          <p:nvPr>
            <p:ph type="title"/>
          </p:nvPr>
        </p:nvSpPr>
        <p:spPr/>
        <p:txBody>
          <a:bodyPr/>
          <a:lstStyle/>
          <a:p>
            <a:r>
              <a:rPr lang="zh-CN" altLang="en-US" dirty="0"/>
              <a:t>以太网最小帧长</a:t>
            </a:r>
          </a:p>
        </p:txBody>
      </p:sp>
      <p:sp>
        <p:nvSpPr>
          <p:cNvPr id="3" name="内容占位符 2">
            <a:extLst>
              <a:ext uri="{FF2B5EF4-FFF2-40B4-BE49-F238E27FC236}">
                <a16:creationId xmlns:a16="http://schemas.microsoft.com/office/drawing/2014/main" id="{C09281FD-2D9F-44A6-8BF5-DAAA65CFA1D3}"/>
              </a:ext>
            </a:extLst>
          </p:cNvPr>
          <p:cNvSpPr>
            <a:spLocks noGrp="1"/>
          </p:cNvSpPr>
          <p:nvPr>
            <p:ph idx="1"/>
          </p:nvPr>
        </p:nvSpPr>
        <p:spPr/>
        <p:txBody>
          <a:bodyPr/>
          <a:lstStyle/>
          <a:p>
            <a:r>
              <a:rPr lang="zh-CN" altLang="en-US" i="0" dirty="0">
                <a:solidFill>
                  <a:srgbClr val="121212"/>
                </a:solidFill>
                <a:effectLst/>
                <a:latin typeface="-apple-system"/>
              </a:rPr>
              <a:t>以太网帧长≥ </a:t>
            </a:r>
            <a:r>
              <a:rPr lang="en-US" altLang="zh-CN" i="0" dirty="0">
                <a:solidFill>
                  <a:srgbClr val="121212"/>
                </a:solidFill>
                <a:effectLst/>
                <a:latin typeface="-apple-system"/>
              </a:rPr>
              <a:t>64 </a:t>
            </a:r>
            <a:r>
              <a:rPr lang="zh-CN" altLang="en-US" i="0" dirty="0">
                <a:solidFill>
                  <a:srgbClr val="121212"/>
                </a:solidFill>
                <a:effectLst/>
                <a:latin typeface="-apple-system"/>
              </a:rPr>
              <a:t>字节，长度小于</a:t>
            </a:r>
            <a:r>
              <a:rPr lang="en-US" altLang="zh-CN" i="0" dirty="0">
                <a:solidFill>
                  <a:srgbClr val="121212"/>
                </a:solidFill>
                <a:effectLst/>
                <a:latin typeface="-apple-system"/>
              </a:rPr>
              <a:t>64</a:t>
            </a:r>
            <a:r>
              <a:rPr lang="zh-CN" altLang="en-US" i="0" dirty="0">
                <a:solidFill>
                  <a:srgbClr val="121212"/>
                </a:solidFill>
                <a:effectLst/>
                <a:latin typeface="-apple-system"/>
              </a:rPr>
              <a:t>字节的帧为无效帧</a:t>
            </a:r>
            <a:endParaRPr lang="en-US" altLang="zh-CN" i="0" dirty="0">
              <a:solidFill>
                <a:srgbClr val="121212"/>
              </a:solidFill>
              <a:effectLst/>
              <a:latin typeface="-apple-system"/>
            </a:endParaRPr>
          </a:p>
          <a:p>
            <a:r>
              <a:rPr lang="zh-CN" altLang="en-US" dirty="0">
                <a:solidFill>
                  <a:srgbClr val="121212"/>
                </a:solidFill>
                <a:latin typeface="-apple-system"/>
              </a:rPr>
              <a:t>依据</a:t>
            </a:r>
            <a:endParaRPr lang="en-US" altLang="zh-CN" dirty="0">
              <a:solidFill>
                <a:srgbClr val="121212"/>
              </a:solidFill>
              <a:latin typeface="-apple-system"/>
            </a:endParaRPr>
          </a:p>
          <a:p>
            <a:pPr lvl="1"/>
            <a:r>
              <a:rPr lang="zh-CN" altLang="en-US" i="0" dirty="0">
                <a:solidFill>
                  <a:srgbClr val="121212"/>
                </a:solidFill>
                <a:effectLst/>
                <a:latin typeface="-apple-system"/>
              </a:rPr>
              <a:t>一个站点开始发送数据后，最多经过时间 </a:t>
            </a:r>
            <a:r>
              <a:rPr lang="en-US" altLang="zh-CN" i="0" dirty="0">
                <a:solidFill>
                  <a:srgbClr val="121212"/>
                </a:solidFill>
                <a:effectLst/>
                <a:latin typeface="-apple-system"/>
              </a:rPr>
              <a:t>2τ(</a:t>
            </a:r>
            <a:r>
              <a:rPr lang="zh-CN" altLang="en-US" i="0" dirty="0">
                <a:solidFill>
                  <a:srgbClr val="121212"/>
                </a:solidFill>
                <a:effectLst/>
                <a:latin typeface="-apple-system"/>
              </a:rPr>
              <a:t>两倍的端</a:t>
            </a:r>
            <a:r>
              <a:rPr lang="en-US" altLang="zh-CN" i="0" dirty="0">
                <a:solidFill>
                  <a:srgbClr val="121212"/>
                </a:solidFill>
                <a:effectLst/>
                <a:latin typeface="-apple-system"/>
              </a:rPr>
              <a:t>-</a:t>
            </a:r>
            <a:r>
              <a:rPr lang="zh-CN" altLang="en-US" i="0" dirty="0">
                <a:solidFill>
                  <a:srgbClr val="121212"/>
                </a:solidFill>
                <a:effectLst/>
                <a:latin typeface="-apple-system"/>
              </a:rPr>
              <a:t>端时延</a:t>
            </a:r>
            <a:r>
              <a:rPr lang="en-US" altLang="zh-CN" i="0" dirty="0">
                <a:solidFill>
                  <a:srgbClr val="121212"/>
                </a:solidFill>
                <a:effectLst/>
                <a:latin typeface="-apple-system"/>
              </a:rPr>
              <a:t>)</a:t>
            </a:r>
            <a:r>
              <a:rPr lang="zh-CN" altLang="en-US" i="0" dirty="0">
                <a:solidFill>
                  <a:srgbClr val="121212"/>
                </a:solidFill>
                <a:effectLst/>
                <a:latin typeface="-apple-system"/>
              </a:rPr>
              <a:t>就可知道是否发生了碰撞</a:t>
            </a:r>
            <a:endParaRPr lang="en-US" altLang="zh-CN" i="0" dirty="0">
              <a:solidFill>
                <a:srgbClr val="121212"/>
              </a:solidFill>
              <a:effectLst/>
              <a:latin typeface="-apple-system"/>
            </a:endParaRPr>
          </a:p>
          <a:p>
            <a:pPr lvl="1"/>
            <a:r>
              <a:rPr lang="zh-CN" altLang="en-US" i="0" dirty="0">
                <a:solidFill>
                  <a:srgbClr val="121212"/>
                </a:solidFill>
                <a:effectLst/>
                <a:latin typeface="-apple-system"/>
              </a:rPr>
              <a:t>最大长度为</a:t>
            </a:r>
            <a:r>
              <a:rPr lang="en-US" altLang="zh-CN" i="0" dirty="0">
                <a:solidFill>
                  <a:srgbClr val="121212"/>
                </a:solidFill>
                <a:effectLst/>
                <a:latin typeface="-apple-system"/>
              </a:rPr>
              <a:t>2500</a:t>
            </a:r>
            <a:r>
              <a:rPr lang="zh-CN" altLang="en-US" i="0" dirty="0">
                <a:solidFill>
                  <a:srgbClr val="121212"/>
                </a:solidFill>
                <a:effectLst/>
                <a:latin typeface="-apple-system"/>
              </a:rPr>
              <a:t>米的</a:t>
            </a:r>
            <a:r>
              <a:rPr lang="en-US" altLang="zh-CN" i="0" dirty="0">
                <a:solidFill>
                  <a:srgbClr val="121212"/>
                </a:solidFill>
                <a:effectLst/>
                <a:latin typeface="-apple-system"/>
              </a:rPr>
              <a:t>10Mbps </a:t>
            </a:r>
            <a:r>
              <a:rPr lang="zh-CN" altLang="en-US" i="0" dirty="0">
                <a:solidFill>
                  <a:srgbClr val="121212"/>
                </a:solidFill>
                <a:effectLst/>
                <a:latin typeface="-apple-system"/>
              </a:rPr>
              <a:t>网络，</a:t>
            </a:r>
            <a:r>
              <a:rPr lang="zh-CN" altLang="en-US" b="0" i="0" dirty="0">
                <a:solidFill>
                  <a:srgbClr val="121212"/>
                </a:solidFill>
                <a:effectLst/>
                <a:latin typeface="-apple-system"/>
              </a:rPr>
              <a:t>在最坏的情况下，往返时间被确定为接近</a:t>
            </a:r>
            <a:r>
              <a:rPr lang="en-US" altLang="zh-CN" i="0" dirty="0">
                <a:solidFill>
                  <a:srgbClr val="121212"/>
                </a:solidFill>
                <a:effectLst/>
                <a:latin typeface="-apple-system"/>
              </a:rPr>
              <a:t>50</a:t>
            </a:r>
            <a:r>
              <a:rPr lang="zh-CN" altLang="en-US" i="0" dirty="0">
                <a:solidFill>
                  <a:srgbClr val="121212"/>
                </a:solidFill>
                <a:effectLst/>
                <a:latin typeface="-apple-system"/>
              </a:rPr>
              <a:t>微秒</a:t>
            </a:r>
            <a:endParaRPr lang="en-US" altLang="zh-CN" i="0" dirty="0">
              <a:solidFill>
                <a:srgbClr val="121212"/>
              </a:solidFill>
              <a:effectLst/>
              <a:latin typeface="-apple-system"/>
            </a:endParaRPr>
          </a:p>
          <a:p>
            <a:pPr lvl="1"/>
            <a:r>
              <a:rPr lang="zh-CN" altLang="en-US" b="0" i="0" dirty="0">
                <a:solidFill>
                  <a:srgbClr val="121212"/>
                </a:solidFill>
                <a:effectLst/>
                <a:latin typeface="-apple-system"/>
              </a:rPr>
              <a:t>在</a:t>
            </a:r>
            <a:r>
              <a:rPr lang="en-US" altLang="zh-CN" b="0" i="0" dirty="0">
                <a:solidFill>
                  <a:srgbClr val="121212"/>
                </a:solidFill>
                <a:effectLst/>
                <a:latin typeface="-apple-system"/>
              </a:rPr>
              <a:t>10Mbps</a:t>
            </a:r>
            <a:r>
              <a:rPr lang="zh-CN" altLang="en-US" b="0" i="0" dirty="0">
                <a:solidFill>
                  <a:srgbClr val="121212"/>
                </a:solidFill>
                <a:effectLst/>
                <a:latin typeface="-apple-system"/>
              </a:rPr>
              <a:t>时，</a:t>
            </a:r>
            <a:r>
              <a:rPr lang="en-US" altLang="zh-CN" b="0" i="0" dirty="0">
                <a:solidFill>
                  <a:srgbClr val="121212"/>
                </a:solidFill>
                <a:effectLst/>
                <a:latin typeface="-apple-system"/>
              </a:rPr>
              <a:t>500</a:t>
            </a:r>
            <a:r>
              <a:rPr lang="zh-CN" altLang="en-US" b="0" i="0" dirty="0">
                <a:solidFill>
                  <a:srgbClr val="121212"/>
                </a:solidFill>
                <a:effectLst/>
                <a:latin typeface="-apple-system"/>
              </a:rPr>
              <a:t>比特</a:t>
            </a:r>
            <a:r>
              <a:rPr lang="zh-CN" altLang="en-US" dirty="0">
                <a:solidFill>
                  <a:srgbClr val="121212"/>
                </a:solidFill>
                <a:latin typeface="-apple-system"/>
              </a:rPr>
              <a:t>（大约</a:t>
            </a:r>
            <a:r>
              <a:rPr lang="en-US" altLang="zh-CN" dirty="0">
                <a:solidFill>
                  <a:srgbClr val="121212"/>
                </a:solidFill>
                <a:latin typeface="-apple-system"/>
              </a:rPr>
              <a:t>64</a:t>
            </a:r>
            <a:r>
              <a:rPr lang="zh-CN" altLang="en-US" dirty="0">
                <a:solidFill>
                  <a:srgbClr val="121212"/>
                </a:solidFill>
                <a:latin typeface="-apple-system"/>
              </a:rPr>
              <a:t>字节）</a:t>
            </a:r>
            <a:r>
              <a:rPr lang="zh-CN" altLang="en-US" b="0" i="0" dirty="0">
                <a:solidFill>
                  <a:srgbClr val="121212"/>
                </a:solidFill>
                <a:effectLst/>
                <a:latin typeface="-apple-system"/>
              </a:rPr>
              <a:t>是保证工作的最小帧</a:t>
            </a:r>
            <a:endParaRPr lang="zh-CN" altLang="en-US" dirty="0"/>
          </a:p>
        </p:txBody>
      </p:sp>
      <p:sp>
        <p:nvSpPr>
          <p:cNvPr id="4" name="灯片编号占位符 3">
            <a:extLst>
              <a:ext uri="{FF2B5EF4-FFF2-40B4-BE49-F238E27FC236}">
                <a16:creationId xmlns:a16="http://schemas.microsoft.com/office/drawing/2014/main" id="{3A600014-14F4-4D74-B408-B6ED71D12A15}"/>
              </a:ext>
            </a:extLst>
          </p:cNvPr>
          <p:cNvSpPr>
            <a:spLocks noGrp="1"/>
          </p:cNvSpPr>
          <p:nvPr>
            <p:ph type="sldNum" sz="quarter" idx="12"/>
          </p:nvPr>
        </p:nvSpPr>
        <p:spPr/>
        <p:txBody>
          <a:bodyPr/>
          <a:lstStyle/>
          <a:p>
            <a:fld id="{E3FA5FAF-8A25-4B6E-94B7-5CA30A873E9A}" type="slidenum">
              <a:rPr lang="zh-CN" altLang="en-US" smtClean="0"/>
              <a:pPr/>
              <a:t>56</a:t>
            </a:fld>
            <a:endParaRPr lang="zh-CN" altLang="en-US"/>
          </a:p>
        </p:txBody>
      </p:sp>
    </p:spTree>
    <p:extLst>
      <p:ext uri="{BB962C8B-B14F-4D97-AF65-F5344CB8AC3E}">
        <p14:creationId xmlns:p14="http://schemas.microsoft.com/office/powerpoint/2010/main" val="791954005"/>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9678D4-8141-4FA8-8099-58B2DCE7CFAE}"/>
              </a:ext>
            </a:extLst>
          </p:cNvPr>
          <p:cNvSpPr>
            <a:spLocks noGrp="1"/>
          </p:cNvSpPr>
          <p:nvPr>
            <p:ph type="title"/>
          </p:nvPr>
        </p:nvSpPr>
        <p:spPr/>
        <p:txBody>
          <a:bodyPr/>
          <a:lstStyle/>
          <a:p>
            <a:r>
              <a:rPr lang="en-US" altLang="zh-CN" dirty="0"/>
              <a:t>802.3</a:t>
            </a:r>
            <a:r>
              <a:rPr lang="zh-CN" altLang="en-US" dirty="0"/>
              <a:t>以太网标准：链路和物理层</a:t>
            </a:r>
          </a:p>
        </p:txBody>
      </p:sp>
      <p:sp>
        <p:nvSpPr>
          <p:cNvPr id="4" name="灯片编号占位符 3">
            <a:extLst>
              <a:ext uri="{FF2B5EF4-FFF2-40B4-BE49-F238E27FC236}">
                <a16:creationId xmlns:a16="http://schemas.microsoft.com/office/drawing/2014/main" id="{FFCFA9A7-3037-4DB3-AB76-CDFB984DE290}"/>
              </a:ext>
            </a:extLst>
          </p:cNvPr>
          <p:cNvSpPr>
            <a:spLocks noGrp="1"/>
          </p:cNvSpPr>
          <p:nvPr>
            <p:ph type="sldNum" sz="quarter" idx="12"/>
          </p:nvPr>
        </p:nvSpPr>
        <p:spPr/>
        <p:txBody>
          <a:bodyPr/>
          <a:lstStyle/>
          <a:p>
            <a:fld id="{E3FA5FAF-8A25-4B6E-94B7-5CA30A873E9A}" type="slidenum">
              <a:rPr lang="zh-CN" altLang="en-US" smtClean="0"/>
              <a:pPr/>
              <a:t>57</a:t>
            </a:fld>
            <a:endParaRPr lang="zh-CN" altLang="en-US"/>
          </a:p>
        </p:txBody>
      </p:sp>
      <p:sp>
        <p:nvSpPr>
          <p:cNvPr id="5" name="Rectangle 3">
            <a:extLst>
              <a:ext uri="{FF2B5EF4-FFF2-40B4-BE49-F238E27FC236}">
                <a16:creationId xmlns:a16="http://schemas.microsoft.com/office/drawing/2014/main" id="{F28CD3FD-D2F7-4203-8718-F9621B89DC67}"/>
              </a:ext>
            </a:extLst>
          </p:cNvPr>
          <p:cNvSpPr txBox="1">
            <a:spLocks noChangeArrowheads="1"/>
          </p:cNvSpPr>
          <p:nvPr/>
        </p:nvSpPr>
        <p:spPr bwMode="auto">
          <a:xfrm>
            <a:off x="493713" y="1795188"/>
            <a:ext cx="7772400" cy="21002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lnSpc>
                <a:spcPct val="90000"/>
              </a:lnSpc>
              <a:defRPr/>
            </a:pPr>
            <a:r>
              <a:rPr lang="zh-CN" altLang="en-US" kern="0" dirty="0">
                <a:solidFill>
                  <a:srgbClr val="CC0000"/>
                </a:solidFill>
                <a:latin typeface="Gill Sans MT" charset="0"/>
              </a:rPr>
              <a:t>多种不同的标准</a:t>
            </a:r>
            <a:endParaRPr lang="en-US" kern="0" dirty="0">
              <a:latin typeface="Gill Sans MT" charset="0"/>
            </a:endParaRPr>
          </a:p>
          <a:p>
            <a:pPr lvl="1">
              <a:lnSpc>
                <a:spcPct val="90000"/>
              </a:lnSpc>
              <a:defRPr/>
            </a:pPr>
            <a:r>
              <a:rPr lang="en-US" altLang="zh-CN" kern="0" dirty="0">
                <a:latin typeface="Gill Sans MT" charset="0"/>
              </a:rPr>
              <a:t>MAC</a:t>
            </a:r>
            <a:r>
              <a:rPr lang="zh-CN" altLang="en-US" kern="0" dirty="0">
                <a:latin typeface="Gill Sans MT" charset="0"/>
              </a:rPr>
              <a:t>协议和帧格式一样</a:t>
            </a:r>
            <a:endParaRPr lang="en-US" kern="0" dirty="0">
              <a:latin typeface="Gill Sans MT" charset="0"/>
            </a:endParaRPr>
          </a:p>
          <a:p>
            <a:pPr lvl="1">
              <a:lnSpc>
                <a:spcPct val="90000"/>
              </a:lnSpc>
              <a:defRPr/>
            </a:pPr>
            <a:r>
              <a:rPr lang="zh-CN" altLang="en-US" kern="0" dirty="0">
                <a:latin typeface="Gill Sans MT" charset="0"/>
              </a:rPr>
              <a:t>速率不同</a:t>
            </a:r>
            <a:r>
              <a:rPr lang="en-US" kern="0" dirty="0">
                <a:latin typeface="Gill Sans MT" charset="0"/>
              </a:rPr>
              <a:t>: 2 Mbps, 10 Mbps, 100 Mbps, 1Gbps, 10 Gbps, 40 Gbps</a:t>
            </a:r>
          </a:p>
          <a:p>
            <a:pPr lvl="1">
              <a:lnSpc>
                <a:spcPct val="90000"/>
              </a:lnSpc>
              <a:defRPr/>
            </a:pPr>
            <a:r>
              <a:rPr lang="zh-CN" altLang="en-US" kern="0" dirty="0">
                <a:latin typeface="Gill Sans MT" charset="0"/>
              </a:rPr>
              <a:t>物理层线缆不同：铜线、光纤</a:t>
            </a:r>
            <a:endParaRPr lang="en-US" kern="0" dirty="0">
              <a:latin typeface="Gill Sans MT" charset="0"/>
            </a:endParaRPr>
          </a:p>
          <a:p>
            <a:pPr>
              <a:lnSpc>
                <a:spcPct val="90000"/>
              </a:lnSpc>
              <a:defRPr/>
            </a:pPr>
            <a:endParaRPr lang="en-US" kern="0" dirty="0">
              <a:latin typeface="Gill Sans MT" charset="0"/>
            </a:endParaRPr>
          </a:p>
        </p:txBody>
      </p:sp>
      <p:sp>
        <p:nvSpPr>
          <p:cNvPr id="6" name="Freeform 39">
            <a:extLst>
              <a:ext uri="{FF2B5EF4-FFF2-40B4-BE49-F238E27FC236}">
                <a16:creationId xmlns:a16="http://schemas.microsoft.com/office/drawing/2014/main" id="{CF64601A-906C-430C-8EF2-966DAFC392A3}"/>
              </a:ext>
            </a:extLst>
          </p:cNvPr>
          <p:cNvSpPr>
            <a:spLocks/>
          </p:cNvSpPr>
          <p:nvPr/>
        </p:nvSpPr>
        <p:spPr bwMode="auto">
          <a:xfrm>
            <a:off x="2873375" y="4195911"/>
            <a:ext cx="1393825" cy="1527175"/>
          </a:xfrm>
          <a:custGeom>
            <a:avLst/>
            <a:gdLst>
              <a:gd name="T0" fmla="*/ 2147483647 w 878"/>
              <a:gd name="T1" fmla="*/ 0 h 962"/>
              <a:gd name="T2" fmla="*/ 0 w 878"/>
              <a:gd name="T3" fmla="*/ 2147483647 h 962"/>
              <a:gd name="T4" fmla="*/ 2147483647 w 878"/>
              <a:gd name="T5" fmla="*/ 2147483647 h 962"/>
              <a:gd name="T6" fmla="*/ 2147483647 w 878"/>
              <a:gd name="T7" fmla="*/ 2147483647 h 962"/>
              <a:gd name="T8" fmla="*/ 2147483647 w 878"/>
              <a:gd name="T9" fmla="*/ 0 h 9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8" h="962">
                <a:moveTo>
                  <a:pt x="851" y="0"/>
                </a:moveTo>
                <a:lnTo>
                  <a:pt x="0" y="622"/>
                </a:lnTo>
                <a:lnTo>
                  <a:pt x="7" y="962"/>
                </a:lnTo>
                <a:lnTo>
                  <a:pt x="878" y="960"/>
                </a:lnTo>
                <a:lnTo>
                  <a:pt x="851" y="0"/>
                </a:lnTo>
                <a:close/>
              </a:path>
            </a:pathLst>
          </a:custGeom>
          <a:gradFill rotWithShape="1">
            <a:gsLst>
              <a:gs pos="0">
                <a:srgbClr val="DDDDDD"/>
              </a:gs>
              <a:gs pos="100000">
                <a:schemeClr val="bg1"/>
              </a:gs>
            </a:gsLst>
            <a:lin ang="0" scaled="1"/>
          </a:gradFill>
          <a:ln w="9525" cap="flat">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nvGrpSpPr>
          <p:cNvPr id="7" name="Group 40">
            <a:extLst>
              <a:ext uri="{FF2B5EF4-FFF2-40B4-BE49-F238E27FC236}">
                <a16:creationId xmlns:a16="http://schemas.microsoft.com/office/drawing/2014/main" id="{925E023D-625B-4AE1-A42E-FA1A17C48BE5}"/>
              </a:ext>
            </a:extLst>
          </p:cNvPr>
          <p:cNvGrpSpPr>
            <a:grpSpLocks/>
          </p:cNvGrpSpPr>
          <p:nvPr/>
        </p:nvGrpSpPr>
        <p:grpSpPr bwMode="auto">
          <a:xfrm>
            <a:off x="1577978" y="4310211"/>
            <a:ext cx="1300165" cy="1477962"/>
            <a:chOff x="921" y="785"/>
            <a:chExt cx="819" cy="931"/>
          </a:xfrm>
        </p:grpSpPr>
        <p:sp>
          <p:nvSpPr>
            <p:cNvPr id="8" name="Rectangle 41">
              <a:extLst>
                <a:ext uri="{FF2B5EF4-FFF2-40B4-BE49-F238E27FC236}">
                  <a16:creationId xmlns:a16="http://schemas.microsoft.com/office/drawing/2014/main" id="{65505292-D5F9-4414-894A-E84BFFF0E1C7}"/>
                </a:ext>
              </a:extLst>
            </p:cNvPr>
            <p:cNvSpPr>
              <a:spLocks noChangeArrowheads="1"/>
            </p:cNvSpPr>
            <p:nvPr/>
          </p:nvSpPr>
          <p:spPr bwMode="auto">
            <a:xfrm>
              <a:off x="924" y="810"/>
              <a:ext cx="816" cy="86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9" name="Text Box 42">
              <a:extLst>
                <a:ext uri="{FF2B5EF4-FFF2-40B4-BE49-F238E27FC236}">
                  <a16:creationId xmlns:a16="http://schemas.microsoft.com/office/drawing/2014/main" id="{65C51935-8E8F-4BC4-8612-CA8DFEE2BD4A}"/>
                </a:ext>
              </a:extLst>
            </p:cNvPr>
            <p:cNvSpPr txBox="1">
              <a:spLocks noChangeArrowheads="1"/>
            </p:cNvSpPr>
            <p:nvPr/>
          </p:nvSpPr>
          <p:spPr bwMode="auto">
            <a:xfrm>
              <a:off x="1049" y="785"/>
              <a:ext cx="553" cy="9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eaLnBrk="1" hangingPunct="1">
                <a:defRPr/>
              </a:pPr>
              <a:r>
                <a:rPr lang="zh-CN" altLang="en-US" i="0" dirty="0">
                  <a:latin typeface="Arial" charset="0"/>
                </a:rPr>
                <a:t>应用层</a:t>
              </a:r>
              <a:endParaRPr lang="en-US" i="0" dirty="0">
                <a:latin typeface="Arial" charset="0"/>
                <a:cs typeface="+mn-cs"/>
              </a:endParaRPr>
            </a:p>
            <a:p>
              <a:pPr algn="ctr" eaLnBrk="1" hangingPunct="1">
                <a:defRPr/>
              </a:pPr>
              <a:r>
                <a:rPr lang="zh-CN" altLang="en-US" i="0" dirty="0">
                  <a:latin typeface="Arial" charset="0"/>
                  <a:cs typeface="+mn-cs"/>
                </a:rPr>
                <a:t>传输层</a:t>
              </a:r>
              <a:endParaRPr lang="en-US" i="0" dirty="0">
                <a:latin typeface="Arial" charset="0"/>
                <a:cs typeface="+mn-cs"/>
              </a:endParaRPr>
            </a:p>
            <a:p>
              <a:pPr algn="ctr" eaLnBrk="1" hangingPunct="1">
                <a:defRPr/>
              </a:pPr>
              <a:r>
                <a:rPr lang="zh-CN" altLang="en-US" i="0" dirty="0">
                  <a:latin typeface="Arial" charset="0"/>
                  <a:cs typeface="+mn-cs"/>
                </a:rPr>
                <a:t>网络层</a:t>
              </a:r>
              <a:endParaRPr lang="en-US" i="0" dirty="0">
                <a:latin typeface="Arial" charset="0"/>
                <a:cs typeface="+mn-cs"/>
              </a:endParaRPr>
            </a:p>
            <a:p>
              <a:pPr algn="ctr" eaLnBrk="1" hangingPunct="1">
                <a:defRPr/>
              </a:pPr>
              <a:r>
                <a:rPr lang="zh-CN" altLang="en-US" i="0" dirty="0">
                  <a:latin typeface="Arial" charset="0"/>
                  <a:cs typeface="+mn-cs"/>
                </a:rPr>
                <a:t>链路层</a:t>
              </a:r>
              <a:endParaRPr lang="en-US" i="0" dirty="0">
                <a:latin typeface="Arial" charset="0"/>
                <a:cs typeface="+mn-cs"/>
              </a:endParaRPr>
            </a:p>
            <a:p>
              <a:pPr algn="ctr" eaLnBrk="1" hangingPunct="1">
                <a:defRPr/>
              </a:pPr>
              <a:r>
                <a:rPr lang="zh-CN" altLang="en-US" i="0" dirty="0">
                  <a:latin typeface="Arial" charset="0"/>
                  <a:cs typeface="+mn-cs"/>
                </a:rPr>
                <a:t>物理层</a:t>
              </a:r>
              <a:endParaRPr lang="en-US" i="0" dirty="0">
                <a:latin typeface="Arial" charset="0"/>
                <a:cs typeface="+mn-cs"/>
              </a:endParaRPr>
            </a:p>
          </p:txBody>
        </p:sp>
        <p:sp>
          <p:nvSpPr>
            <p:cNvPr id="10" name="Line 43">
              <a:extLst>
                <a:ext uri="{FF2B5EF4-FFF2-40B4-BE49-F238E27FC236}">
                  <a16:creationId xmlns:a16="http://schemas.microsoft.com/office/drawing/2014/main" id="{8D69B83A-1A71-40DE-A997-B2EF2CFDF1D6}"/>
                </a:ext>
              </a:extLst>
            </p:cNvPr>
            <p:cNvSpPr>
              <a:spLocks noChangeShapeType="1"/>
            </p:cNvSpPr>
            <p:nvPr/>
          </p:nvSpPr>
          <p:spPr bwMode="auto">
            <a:xfrm>
              <a:off x="924" y="993"/>
              <a:ext cx="81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1" name="Line 44">
              <a:extLst>
                <a:ext uri="{FF2B5EF4-FFF2-40B4-BE49-F238E27FC236}">
                  <a16:creationId xmlns:a16="http://schemas.microsoft.com/office/drawing/2014/main" id="{FA54C302-100B-416A-93AB-F75567C2C7C5}"/>
                </a:ext>
              </a:extLst>
            </p:cNvPr>
            <p:cNvSpPr>
              <a:spLocks noChangeShapeType="1"/>
            </p:cNvSpPr>
            <p:nvPr/>
          </p:nvSpPr>
          <p:spPr bwMode="auto">
            <a:xfrm>
              <a:off x="924" y="1167"/>
              <a:ext cx="81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2" name="Line 45">
              <a:extLst>
                <a:ext uri="{FF2B5EF4-FFF2-40B4-BE49-F238E27FC236}">
                  <a16:creationId xmlns:a16="http://schemas.microsoft.com/office/drawing/2014/main" id="{2E94C850-C64C-4AFF-B272-DAB704341EF0}"/>
                </a:ext>
              </a:extLst>
            </p:cNvPr>
            <p:cNvSpPr>
              <a:spLocks noChangeShapeType="1"/>
            </p:cNvSpPr>
            <p:nvPr/>
          </p:nvSpPr>
          <p:spPr bwMode="auto">
            <a:xfrm>
              <a:off x="921" y="1344"/>
              <a:ext cx="81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 name="Line 46">
              <a:extLst>
                <a:ext uri="{FF2B5EF4-FFF2-40B4-BE49-F238E27FC236}">
                  <a16:creationId xmlns:a16="http://schemas.microsoft.com/office/drawing/2014/main" id="{F1C2D94D-888D-4765-B863-BC879D500B8A}"/>
                </a:ext>
              </a:extLst>
            </p:cNvPr>
            <p:cNvSpPr>
              <a:spLocks noChangeShapeType="1"/>
            </p:cNvSpPr>
            <p:nvPr/>
          </p:nvSpPr>
          <p:spPr bwMode="auto">
            <a:xfrm>
              <a:off x="926" y="1501"/>
              <a:ext cx="808" cy="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4" name="Line 47">
              <a:extLst>
                <a:ext uri="{FF2B5EF4-FFF2-40B4-BE49-F238E27FC236}">
                  <a16:creationId xmlns:a16="http://schemas.microsoft.com/office/drawing/2014/main" id="{C787C1F6-DE02-47E1-8508-CB9A2148521B}"/>
                </a:ext>
              </a:extLst>
            </p:cNvPr>
            <p:cNvSpPr>
              <a:spLocks noChangeShapeType="1"/>
            </p:cNvSpPr>
            <p:nvPr/>
          </p:nvSpPr>
          <p:spPr bwMode="auto">
            <a:xfrm>
              <a:off x="926" y="1552"/>
              <a:ext cx="0" cy="106"/>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5" name="Line 48">
              <a:extLst>
                <a:ext uri="{FF2B5EF4-FFF2-40B4-BE49-F238E27FC236}">
                  <a16:creationId xmlns:a16="http://schemas.microsoft.com/office/drawing/2014/main" id="{B7D262A4-0DC9-4875-B40B-E401AC1CADD9}"/>
                </a:ext>
              </a:extLst>
            </p:cNvPr>
            <p:cNvSpPr>
              <a:spLocks noChangeShapeType="1"/>
            </p:cNvSpPr>
            <p:nvPr/>
          </p:nvSpPr>
          <p:spPr bwMode="auto">
            <a:xfrm>
              <a:off x="1739" y="1541"/>
              <a:ext cx="0" cy="106"/>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sp>
        <p:nvSpPr>
          <p:cNvPr id="16" name="Rectangle 49">
            <a:extLst>
              <a:ext uri="{FF2B5EF4-FFF2-40B4-BE49-F238E27FC236}">
                <a16:creationId xmlns:a16="http://schemas.microsoft.com/office/drawing/2014/main" id="{0E3F2A73-1A82-4B2E-AA77-26783B5902E7}"/>
              </a:ext>
            </a:extLst>
          </p:cNvPr>
          <p:cNvSpPr>
            <a:spLocks noChangeArrowheads="1"/>
          </p:cNvSpPr>
          <p:nvPr/>
        </p:nvSpPr>
        <p:spPr bwMode="auto">
          <a:xfrm>
            <a:off x="4230688" y="4159398"/>
            <a:ext cx="4195762" cy="15684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7" name="Line 50">
            <a:extLst>
              <a:ext uri="{FF2B5EF4-FFF2-40B4-BE49-F238E27FC236}">
                <a16:creationId xmlns:a16="http://schemas.microsoft.com/office/drawing/2014/main" id="{181B714A-7785-40B6-A095-C8CED565B863}"/>
              </a:ext>
            </a:extLst>
          </p:cNvPr>
          <p:cNvSpPr>
            <a:spLocks noChangeShapeType="1"/>
          </p:cNvSpPr>
          <p:nvPr/>
        </p:nvSpPr>
        <p:spPr bwMode="auto">
          <a:xfrm flipV="1">
            <a:off x="4244975" y="4824561"/>
            <a:ext cx="41783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8" name="Text Box 51">
            <a:extLst>
              <a:ext uri="{FF2B5EF4-FFF2-40B4-BE49-F238E27FC236}">
                <a16:creationId xmlns:a16="http://schemas.microsoft.com/office/drawing/2014/main" id="{87138C06-CD2A-4586-9A06-16B3CE65A382}"/>
              </a:ext>
            </a:extLst>
          </p:cNvPr>
          <p:cNvSpPr txBox="1">
            <a:spLocks noChangeArrowheads="1"/>
          </p:cNvSpPr>
          <p:nvPr/>
        </p:nvSpPr>
        <p:spPr bwMode="auto">
          <a:xfrm>
            <a:off x="5140251" y="4200673"/>
            <a:ext cx="2281394" cy="33855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eaLnBrk="1" hangingPunct="1">
              <a:defRPr/>
            </a:pPr>
            <a:r>
              <a:rPr lang="en-US" altLang="zh-CN" sz="1600" i="0" dirty="0">
                <a:latin typeface="Arial" charset="0"/>
                <a:cs typeface="+mn-cs"/>
              </a:rPr>
              <a:t>MAC</a:t>
            </a:r>
            <a:r>
              <a:rPr lang="zh-CN" altLang="en-US" sz="1600" i="0" dirty="0">
                <a:latin typeface="Arial" charset="0"/>
                <a:cs typeface="+mn-cs"/>
              </a:rPr>
              <a:t>协议和帧格式一样</a:t>
            </a:r>
            <a:endParaRPr lang="en-US" sz="1600" i="0" dirty="0">
              <a:latin typeface="Arial" charset="0"/>
              <a:cs typeface="+mn-cs"/>
            </a:endParaRPr>
          </a:p>
        </p:txBody>
      </p:sp>
      <p:sp>
        <p:nvSpPr>
          <p:cNvPr id="19" name="Text Box 52">
            <a:extLst>
              <a:ext uri="{FF2B5EF4-FFF2-40B4-BE49-F238E27FC236}">
                <a16:creationId xmlns:a16="http://schemas.microsoft.com/office/drawing/2014/main" id="{7A75480D-8D44-42C7-ABD9-A0EF4381F5E8}"/>
              </a:ext>
            </a:extLst>
          </p:cNvPr>
          <p:cNvSpPr txBox="1">
            <a:spLocks noChangeArrowheads="1"/>
          </p:cNvSpPr>
          <p:nvPr/>
        </p:nvSpPr>
        <p:spPr bwMode="auto">
          <a:xfrm>
            <a:off x="4398963" y="4915048"/>
            <a:ext cx="1250950" cy="31432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sz="1400" i="0" dirty="0">
                <a:latin typeface="Arial" charset="0"/>
                <a:cs typeface="+mn-cs"/>
              </a:rPr>
              <a:t>100BASE-TX</a:t>
            </a:r>
          </a:p>
        </p:txBody>
      </p:sp>
      <p:sp>
        <p:nvSpPr>
          <p:cNvPr id="20" name="Text Box 53">
            <a:extLst>
              <a:ext uri="{FF2B5EF4-FFF2-40B4-BE49-F238E27FC236}">
                <a16:creationId xmlns:a16="http://schemas.microsoft.com/office/drawing/2014/main" id="{41D01CF0-BF37-42C8-BF25-D9124F6DB260}"/>
              </a:ext>
            </a:extLst>
          </p:cNvPr>
          <p:cNvSpPr txBox="1">
            <a:spLocks noChangeArrowheads="1"/>
          </p:cNvSpPr>
          <p:nvPr/>
        </p:nvSpPr>
        <p:spPr bwMode="auto">
          <a:xfrm>
            <a:off x="4410075" y="5275411"/>
            <a:ext cx="1230313" cy="31432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sz="1400" i="0" dirty="0">
                <a:latin typeface="Arial" charset="0"/>
                <a:cs typeface="+mn-cs"/>
              </a:rPr>
              <a:t>100BASE-T4</a:t>
            </a:r>
          </a:p>
        </p:txBody>
      </p:sp>
      <p:sp>
        <p:nvSpPr>
          <p:cNvPr id="21" name="Text Box 54">
            <a:extLst>
              <a:ext uri="{FF2B5EF4-FFF2-40B4-BE49-F238E27FC236}">
                <a16:creationId xmlns:a16="http://schemas.microsoft.com/office/drawing/2014/main" id="{EA347711-BBA4-4D94-A3AC-32FC4299548C}"/>
              </a:ext>
            </a:extLst>
          </p:cNvPr>
          <p:cNvSpPr txBox="1">
            <a:spLocks noChangeArrowheads="1"/>
          </p:cNvSpPr>
          <p:nvPr/>
        </p:nvSpPr>
        <p:spPr bwMode="auto">
          <a:xfrm>
            <a:off x="7081838" y="4910286"/>
            <a:ext cx="1250950" cy="31432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sz="1400" i="0" dirty="0">
                <a:latin typeface="Arial" charset="0"/>
                <a:cs typeface="+mn-cs"/>
              </a:rPr>
              <a:t>100BASE-FX</a:t>
            </a:r>
          </a:p>
        </p:txBody>
      </p:sp>
      <p:sp>
        <p:nvSpPr>
          <p:cNvPr id="22" name="Freeform 55">
            <a:extLst>
              <a:ext uri="{FF2B5EF4-FFF2-40B4-BE49-F238E27FC236}">
                <a16:creationId xmlns:a16="http://schemas.microsoft.com/office/drawing/2014/main" id="{31616853-35A1-4D67-B78A-805AA83B69C8}"/>
              </a:ext>
            </a:extLst>
          </p:cNvPr>
          <p:cNvSpPr>
            <a:spLocks/>
          </p:cNvSpPr>
          <p:nvPr/>
        </p:nvSpPr>
        <p:spPr bwMode="auto">
          <a:xfrm>
            <a:off x="2887663" y="4805511"/>
            <a:ext cx="1393825" cy="611187"/>
          </a:xfrm>
          <a:custGeom>
            <a:avLst/>
            <a:gdLst>
              <a:gd name="T0" fmla="*/ 0 w 878"/>
              <a:gd name="T1" fmla="*/ 2147483647 h 385"/>
              <a:gd name="T2" fmla="*/ 2147483647 w 878"/>
              <a:gd name="T3" fmla="*/ 0 h 385"/>
              <a:gd name="T4" fmla="*/ 0 60000 65536"/>
              <a:gd name="T5" fmla="*/ 0 60000 65536"/>
            </a:gdLst>
            <a:ahLst/>
            <a:cxnLst>
              <a:cxn ang="T4">
                <a:pos x="T0" y="T1"/>
              </a:cxn>
              <a:cxn ang="T5">
                <a:pos x="T2" y="T3"/>
              </a:cxn>
            </a:cxnLst>
            <a:rect l="0" t="0" r="r" b="b"/>
            <a:pathLst>
              <a:path w="878" h="385">
                <a:moveTo>
                  <a:pt x="0" y="385"/>
                </a:moveTo>
                <a:lnTo>
                  <a:pt x="878" y="0"/>
                </a:lnTo>
              </a:path>
            </a:pathLst>
          </a:custGeom>
          <a:noFill/>
          <a:ln w="9525" cap="flat">
            <a:solidFill>
              <a:schemeClr val="tx1"/>
            </a:solidFill>
            <a:prstDash val="dash"/>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23" name="Text Box 56">
            <a:extLst>
              <a:ext uri="{FF2B5EF4-FFF2-40B4-BE49-F238E27FC236}">
                <a16:creationId xmlns:a16="http://schemas.microsoft.com/office/drawing/2014/main" id="{9E748D42-5C19-4698-A5E0-1D54717E2C50}"/>
              </a:ext>
            </a:extLst>
          </p:cNvPr>
          <p:cNvSpPr txBox="1">
            <a:spLocks noChangeArrowheads="1"/>
          </p:cNvSpPr>
          <p:nvPr/>
        </p:nvSpPr>
        <p:spPr bwMode="auto">
          <a:xfrm>
            <a:off x="5741988" y="4908698"/>
            <a:ext cx="1230312" cy="31432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sz="1400" i="0" dirty="0">
                <a:latin typeface="Arial" charset="0"/>
                <a:cs typeface="+mn-cs"/>
              </a:rPr>
              <a:t>100BASE-T2</a:t>
            </a:r>
          </a:p>
        </p:txBody>
      </p:sp>
      <p:sp>
        <p:nvSpPr>
          <p:cNvPr id="24" name="Text Box 57">
            <a:extLst>
              <a:ext uri="{FF2B5EF4-FFF2-40B4-BE49-F238E27FC236}">
                <a16:creationId xmlns:a16="http://schemas.microsoft.com/office/drawing/2014/main" id="{9BDB40E7-2DA5-41F9-8B81-C42B56CE8C95}"/>
              </a:ext>
            </a:extLst>
          </p:cNvPr>
          <p:cNvSpPr txBox="1">
            <a:spLocks noChangeArrowheads="1"/>
          </p:cNvSpPr>
          <p:nvPr/>
        </p:nvSpPr>
        <p:spPr bwMode="auto">
          <a:xfrm>
            <a:off x="5724525" y="5269061"/>
            <a:ext cx="1262063" cy="31432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sz="1400" i="0" dirty="0">
                <a:latin typeface="Arial" charset="0"/>
                <a:cs typeface="+mn-cs"/>
              </a:rPr>
              <a:t>100BASE-SX</a:t>
            </a:r>
          </a:p>
        </p:txBody>
      </p:sp>
      <p:sp>
        <p:nvSpPr>
          <p:cNvPr id="25" name="Text Box 58">
            <a:extLst>
              <a:ext uri="{FF2B5EF4-FFF2-40B4-BE49-F238E27FC236}">
                <a16:creationId xmlns:a16="http://schemas.microsoft.com/office/drawing/2014/main" id="{1C05D1B7-D5A0-4E9E-A5E0-B10C1913769E}"/>
              </a:ext>
            </a:extLst>
          </p:cNvPr>
          <p:cNvSpPr txBox="1">
            <a:spLocks noChangeArrowheads="1"/>
          </p:cNvSpPr>
          <p:nvPr/>
        </p:nvSpPr>
        <p:spPr bwMode="auto">
          <a:xfrm>
            <a:off x="7088188" y="5264298"/>
            <a:ext cx="1262062" cy="31432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sz="1400" i="0" dirty="0">
                <a:latin typeface="Arial" charset="0"/>
                <a:cs typeface="+mn-cs"/>
              </a:rPr>
              <a:t>100BASE-BX</a:t>
            </a:r>
          </a:p>
        </p:txBody>
      </p:sp>
      <p:grpSp>
        <p:nvGrpSpPr>
          <p:cNvPr id="26" name="Group 67">
            <a:extLst>
              <a:ext uri="{FF2B5EF4-FFF2-40B4-BE49-F238E27FC236}">
                <a16:creationId xmlns:a16="http://schemas.microsoft.com/office/drawing/2014/main" id="{4C2D81C4-7BAA-4C9E-87B1-E9F1021B33BE}"/>
              </a:ext>
            </a:extLst>
          </p:cNvPr>
          <p:cNvGrpSpPr>
            <a:grpSpLocks/>
          </p:cNvGrpSpPr>
          <p:nvPr/>
        </p:nvGrpSpPr>
        <p:grpSpPr bwMode="auto">
          <a:xfrm>
            <a:off x="5681664" y="4864248"/>
            <a:ext cx="2713038" cy="1565275"/>
            <a:chOff x="3579" y="2988"/>
            <a:chExt cx="1709" cy="986"/>
          </a:xfrm>
        </p:grpSpPr>
        <p:sp>
          <p:nvSpPr>
            <p:cNvPr id="27" name="Freeform 59">
              <a:extLst>
                <a:ext uri="{FF2B5EF4-FFF2-40B4-BE49-F238E27FC236}">
                  <a16:creationId xmlns:a16="http://schemas.microsoft.com/office/drawing/2014/main" id="{A6AB5F00-08F4-4341-9028-B5C49BC47054}"/>
                </a:ext>
              </a:extLst>
            </p:cNvPr>
            <p:cNvSpPr>
              <a:spLocks/>
            </p:cNvSpPr>
            <p:nvPr/>
          </p:nvSpPr>
          <p:spPr bwMode="auto">
            <a:xfrm>
              <a:off x="3579" y="2988"/>
              <a:ext cx="1709" cy="489"/>
            </a:xfrm>
            <a:custGeom>
              <a:avLst/>
              <a:gdLst>
                <a:gd name="T0" fmla="*/ 842 w 1709"/>
                <a:gd name="T1" fmla="*/ 0 h 489"/>
                <a:gd name="T2" fmla="*/ 843 w 1709"/>
                <a:gd name="T3" fmla="*/ 239 h 489"/>
                <a:gd name="T4" fmla="*/ 5 w 1709"/>
                <a:gd name="T5" fmla="*/ 239 h 489"/>
                <a:gd name="T6" fmla="*/ 0 w 1709"/>
                <a:gd name="T7" fmla="*/ 489 h 489"/>
                <a:gd name="T8" fmla="*/ 1709 w 1709"/>
                <a:gd name="T9" fmla="*/ 489 h 489"/>
                <a:gd name="T10" fmla="*/ 1704 w 1709"/>
                <a:gd name="T11" fmla="*/ 0 h 489"/>
                <a:gd name="T12" fmla="*/ 842 w 1709"/>
                <a:gd name="T13" fmla="*/ 0 h 48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09" h="489">
                  <a:moveTo>
                    <a:pt x="842" y="0"/>
                  </a:moveTo>
                  <a:lnTo>
                    <a:pt x="843" y="239"/>
                  </a:lnTo>
                  <a:lnTo>
                    <a:pt x="5" y="239"/>
                  </a:lnTo>
                  <a:lnTo>
                    <a:pt x="0" y="489"/>
                  </a:lnTo>
                  <a:lnTo>
                    <a:pt x="1709" y="489"/>
                  </a:lnTo>
                  <a:cubicBezTo>
                    <a:pt x="1707" y="330"/>
                    <a:pt x="1706" y="159"/>
                    <a:pt x="1704" y="0"/>
                  </a:cubicBezTo>
                  <a:lnTo>
                    <a:pt x="842" y="0"/>
                  </a:lnTo>
                  <a:close/>
                </a:path>
              </a:pathLst>
            </a:custGeom>
            <a:noFill/>
            <a:ln w="19050" cap="flat" cmpd="sng">
              <a:solidFill>
                <a:srgbClr val="FF0000"/>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28" name="Line 60">
              <a:extLst>
                <a:ext uri="{FF2B5EF4-FFF2-40B4-BE49-F238E27FC236}">
                  <a16:creationId xmlns:a16="http://schemas.microsoft.com/office/drawing/2014/main" id="{B3529F56-7EA4-4153-B618-8BAC67DC5520}"/>
                </a:ext>
              </a:extLst>
            </p:cNvPr>
            <p:cNvSpPr>
              <a:spLocks noChangeShapeType="1"/>
            </p:cNvSpPr>
            <p:nvPr/>
          </p:nvSpPr>
          <p:spPr bwMode="auto">
            <a:xfrm>
              <a:off x="4410" y="3494"/>
              <a:ext cx="227" cy="291"/>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9" name="Text Box 61">
              <a:extLst>
                <a:ext uri="{FF2B5EF4-FFF2-40B4-BE49-F238E27FC236}">
                  <a16:creationId xmlns:a16="http://schemas.microsoft.com/office/drawing/2014/main" id="{013F0863-75CE-4FAA-99B7-20CD9BD98EDC}"/>
                </a:ext>
              </a:extLst>
            </p:cNvPr>
            <p:cNvSpPr txBox="1">
              <a:spLocks noChangeArrowheads="1"/>
            </p:cNvSpPr>
            <p:nvPr/>
          </p:nvSpPr>
          <p:spPr bwMode="auto">
            <a:xfrm>
              <a:off x="4468" y="3741"/>
              <a:ext cx="407"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zh-CN" altLang="en-US" i="0" dirty="0">
                  <a:solidFill>
                    <a:srgbClr val="CC0000"/>
                  </a:solidFill>
                  <a:latin typeface="Arial" charset="0"/>
                  <a:cs typeface="Arial" charset="0"/>
                </a:rPr>
                <a:t>光纤</a:t>
              </a:r>
              <a:endParaRPr lang="en-US" i="0" dirty="0">
                <a:solidFill>
                  <a:srgbClr val="CC0000"/>
                </a:solidFill>
                <a:latin typeface="Arial" charset="0"/>
                <a:cs typeface="Arial" charset="0"/>
              </a:endParaRPr>
            </a:p>
          </p:txBody>
        </p:sp>
      </p:grpSp>
      <p:grpSp>
        <p:nvGrpSpPr>
          <p:cNvPr id="30" name="Group 66">
            <a:extLst>
              <a:ext uri="{FF2B5EF4-FFF2-40B4-BE49-F238E27FC236}">
                <a16:creationId xmlns:a16="http://schemas.microsoft.com/office/drawing/2014/main" id="{F365F006-42EF-4F17-A7BA-6FCB1C8D1CC2}"/>
              </a:ext>
            </a:extLst>
          </p:cNvPr>
          <p:cNvGrpSpPr>
            <a:grpSpLocks/>
          </p:cNvGrpSpPr>
          <p:nvPr/>
        </p:nvGrpSpPr>
        <p:grpSpPr bwMode="auto">
          <a:xfrm>
            <a:off x="3689350" y="4854723"/>
            <a:ext cx="3303588" cy="1598613"/>
            <a:chOff x="2324" y="2982"/>
            <a:chExt cx="2081" cy="1007"/>
          </a:xfrm>
        </p:grpSpPr>
        <p:sp>
          <p:nvSpPr>
            <p:cNvPr id="31" name="Freeform 62">
              <a:extLst>
                <a:ext uri="{FF2B5EF4-FFF2-40B4-BE49-F238E27FC236}">
                  <a16:creationId xmlns:a16="http://schemas.microsoft.com/office/drawing/2014/main" id="{06EBD2B8-F14F-4826-B6EE-680259BC1CE6}"/>
                </a:ext>
              </a:extLst>
            </p:cNvPr>
            <p:cNvSpPr>
              <a:spLocks/>
            </p:cNvSpPr>
            <p:nvPr/>
          </p:nvSpPr>
          <p:spPr bwMode="auto">
            <a:xfrm>
              <a:off x="2741" y="2982"/>
              <a:ext cx="1664" cy="495"/>
            </a:xfrm>
            <a:custGeom>
              <a:avLst/>
              <a:gdLst>
                <a:gd name="T0" fmla="*/ 1664 w 1664"/>
                <a:gd name="T1" fmla="*/ 0 h 495"/>
                <a:gd name="T2" fmla="*/ 1652 w 1664"/>
                <a:gd name="T3" fmla="*/ 233 h 495"/>
                <a:gd name="T4" fmla="*/ 820 w 1664"/>
                <a:gd name="T5" fmla="*/ 233 h 495"/>
                <a:gd name="T6" fmla="*/ 814 w 1664"/>
                <a:gd name="T7" fmla="*/ 495 h 495"/>
                <a:gd name="T8" fmla="*/ 0 w 1664"/>
                <a:gd name="T9" fmla="*/ 495 h 495"/>
                <a:gd name="T10" fmla="*/ 0 w 1664"/>
                <a:gd name="T11" fmla="*/ 0 h 495"/>
                <a:gd name="T12" fmla="*/ 1664 w 1664"/>
                <a:gd name="T13" fmla="*/ 0 h 4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64" h="495">
                  <a:moveTo>
                    <a:pt x="1664" y="0"/>
                  </a:moveTo>
                  <a:lnTo>
                    <a:pt x="1652" y="233"/>
                  </a:lnTo>
                  <a:lnTo>
                    <a:pt x="820" y="233"/>
                  </a:lnTo>
                  <a:lnTo>
                    <a:pt x="814" y="495"/>
                  </a:lnTo>
                  <a:lnTo>
                    <a:pt x="0" y="495"/>
                  </a:lnTo>
                  <a:lnTo>
                    <a:pt x="0" y="0"/>
                  </a:lnTo>
                  <a:lnTo>
                    <a:pt x="1664" y="0"/>
                  </a:lnTo>
                  <a:close/>
                </a:path>
              </a:pathLst>
            </a:custGeom>
            <a:noFill/>
            <a:ln w="28575" cap="flat" cmpd="sng">
              <a:solidFill>
                <a:schemeClr val="accent2"/>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32" name="Line 63">
              <a:extLst>
                <a:ext uri="{FF2B5EF4-FFF2-40B4-BE49-F238E27FC236}">
                  <a16:creationId xmlns:a16="http://schemas.microsoft.com/office/drawing/2014/main" id="{54892AC8-6DD2-4EBD-8C7A-029E05398A5B}"/>
                </a:ext>
              </a:extLst>
            </p:cNvPr>
            <p:cNvSpPr>
              <a:spLocks noChangeShapeType="1"/>
            </p:cNvSpPr>
            <p:nvPr/>
          </p:nvSpPr>
          <p:spPr bwMode="auto">
            <a:xfrm flipH="1">
              <a:off x="2929" y="3503"/>
              <a:ext cx="227" cy="291"/>
            </a:xfrm>
            <a:prstGeom prst="line">
              <a:avLst/>
            </a:prstGeom>
            <a:noFill/>
            <a:ln w="2857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3" name="Text Box 65">
              <a:extLst>
                <a:ext uri="{FF2B5EF4-FFF2-40B4-BE49-F238E27FC236}">
                  <a16:creationId xmlns:a16="http://schemas.microsoft.com/office/drawing/2014/main" id="{A01AE5CE-9E9A-46F5-B4D0-830E68238732}"/>
                </a:ext>
              </a:extLst>
            </p:cNvPr>
            <p:cNvSpPr txBox="1">
              <a:spLocks noChangeArrowheads="1"/>
            </p:cNvSpPr>
            <p:nvPr/>
          </p:nvSpPr>
          <p:spPr bwMode="auto">
            <a:xfrm>
              <a:off x="2324" y="3756"/>
              <a:ext cx="843"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zh-CN" altLang="en-US" i="0" dirty="0">
                  <a:solidFill>
                    <a:srgbClr val="000099"/>
                  </a:solidFill>
                  <a:latin typeface="Arial" charset="0"/>
                  <a:cs typeface="Arial" charset="0"/>
                </a:rPr>
                <a:t>铜线双绞线</a:t>
              </a:r>
              <a:endParaRPr lang="en-US" i="0" dirty="0">
                <a:solidFill>
                  <a:srgbClr val="000099"/>
                </a:solidFill>
                <a:latin typeface="Arial" charset="0"/>
                <a:cs typeface="Arial" charset="0"/>
              </a:endParaRPr>
            </a:p>
          </p:txBody>
        </p:sp>
      </p:grpSp>
    </p:spTree>
    <p:extLst>
      <p:ext uri="{BB962C8B-B14F-4D97-AF65-F5344CB8AC3E}">
        <p14:creationId xmlns:p14="http://schemas.microsoft.com/office/powerpoint/2010/main" val="10968361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500"/>
                                  </p:stCondLst>
                                  <p:childTnLst>
                                    <p:set>
                                      <p:cBhvr>
                                        <p:cTn id="9"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sz="2400" dirty="0"/>
              <a:t>6.1 </a:t>
            </a:r>
            <a:r>
              <a:rPr lang="zh-CN" altLang="en-US" sz="2400" dirty="0"/>
              <a:t>链路层服务</a:t>
            </a:r>
            <a:endParaRPr lang="en-US" altLang="zh-CN" sz="2400" dirty="0"/>
          </a:p>
          <a:p>
            <a:r>
              <a:rPr lang="en-US" altLang="zh-CN" sz="2400" dirty="0"/>
              <a:t>6.2 </a:t>
            </a:r>
            <a:r>
              <a:rPr lang="zh-CN" altLang="en-US" sz="2400" dirty="0"/>
              <a:t>检错和纠错</a:t>
            </a:r>
            <a:endParaRPr lang="en-US" altLang="zh-CN" sz="2400" dirty="0"/>
          </a:p>
          <a:p>
            <a:r>
              <a:rPr lang="en-US" altLang="zh-CN" sz="2400" dirty="0"/>
              <a:t>6.3 </a:t>
            </a:r>
            <a:r>
              <a:rPr lang="zh-CN" altLang="en-US" sz="2400" dirty="0"/>
              <a:t>多接入协议</a:t>
            </a:r>
            <a:endParaRPr lang="en-US" altLang="zh-CN" sz="2400" dirty="0"/>
          </a:p>
          <a:p>
            <a:r>
              <a:rPr lang="en-US" altLang="zh-CN" sz="2400" dirty="0">
                <a:solidFill>
                  <a:srgbClr val="C00000"/>
                </a:solidFill>
              </a:rPr>
              <a:t>6.4 </a:t>
            </a:r>
            <a:r>
              <a:rPr lang="zh-CN" altLang="en-US" sz="2400" dirty="0">
                <a:solidFill>
                  <a:srgbClr val="C00000"/>
                </a:solidFill>
              </a:rPr>
              <a:t>本地局域网</a:t>
            </a:r>
            <a:r>
              <a:rPr lang="en-US" altLang="zh-CN" sz="2400" dirty="0">
                <a:solidFill>
                  <a:srgbClr val="C00000"/>
                </a:solidFill>
              </a:rPr>
              <a:t>LAN</a:t>
            </a:r>
          </a:p>
          <a:p>
            <a:pPr lvl="1"/>
            <a:r>
              <a:rPr lang="zh-CN" altLang="en-US" sz="2000" dirty="0"/>
              <a:t>编址和</a:t>
            </a:r>
            <a:r>
              <a:rPr lang="en-US" altLang="zh-CN" sz="2000" dirty="0"/>
              <a:t>ARP</a:t>
            </a:r>
          </a:p>
          <a:p>
            <a:pPr lvl="1"/>
            <a:r>
              <a:rPr lang="zh-CN" altLang="en-US" sz="2000" dirty="0"/>
              <a:t>以太网</a:t>
            </a:r>
            <a:endParaRPr lang="en-US" altLang="zh-CN" sz="2000" dirty="0"/>
          </a:p>
          <a:p>
            <a:pPr lvl="1"/>
            <a:r>
              <a:rPr lang="zh-CN" altLang="en-US" sz="2000" dirty="0">
                <a:solidFill>
                  <a:srgbClr val="C00000"/>
                </a:solidFill>
              </a:rPr>
              <a:t>交换机</a:t>
            </a:r>
            <a:endParaRPr lang="en-US" altLang="zh-CN" sz="2000" dirty="0">
              <a:solidFill>
                <a:srgbClr val="C00000"/>
              </a:solidFill>
            </a:endParaRPr>
          </a:p>
          <a:p>
            <a:pPr lvl="1"/>
            <a:r>
              <a:rPr lang="zh-CN" altLang="en-US" sz="2000" dirty="0">
                <a:solidFill>
                  <a:srgbClr val="C00000"/>
                </a:solidFill>
              </a:rPr>
              <a:t>虚拟局域网</a:t>
            </a:r>
            <a:r>
              <a:rPr lang="en-US" altLang="zh-CN" sz="2000" dirty="0">
                <a:solidFill>
                  <a:srgbClr val="C00000"/>
                </a:solidFill>
              </a:rPr>
              <a:t>VLAN</a:t>
            </a:r>
          </a:p>
          <a:p>
            <a:r>
              <a:rPr lang="en-US" altLang="zh-CN" sz="2400" dirty="0"/>
              <a:t>6.5 </a:t>
            </a:r>
            <a:r>
              <a:rPr lang="zh-CN" altLang="en-US" sz="2400" dirty="0"/>
              <a:t>链路虚拟化：</a:t>
            </a:r>
            <a:r>
              <a:rPr lang="en-US" altLang="zh-CN" sz="2400" dirty="0"/>
              <a:t>MPLS</a:t>
            </a:r>
            <a:r>
              <a:rPr lang="zh-CN" altLang="en-US" sz="2400" dirty="0"/>
              <a:t>协议</a:t>
            </a:r>
            <a:endParaRPr lang="en-US" altLang="zh-CN" sz="2400" dirty="0"/>
          </a:p>
          <a:p>
            <a:r>
              <a:rPr lang="en-US" altLang="zh-CN" sz="2400" strike="sngStrike" dirty="0"/>
              <a:t>6.6 </a:t>
            </a:r>
            <a:r>
              <a:rPr lang="zh-CN" altLang="en-US" sz="2400" strike="sngStrike" dirty="0"/>
              <a:t>数据中心网络</a:t>
            </a:r>
            <a:endParaRPr lang="en-US" altLang="zh-CN" sz="2400" strike="sngStrike" dirty="0"/>
          </a:p>
          <a:p>
            <a:r>
              <a:rPr lang="en-US" altLang="zh-CN" sz="2400" dirty="0"/>
              <a:t>6.7 </a:t>
            </a:r>
            <a:r>
              <a:rPr lang="zh-CN" altLang="en-US" sz="2400" dirty="0"/>
              <a:t>串联</a:t>
            </a:r>
            <a:r>
              <a:rPr lang="en-US" altLang="zh-CN" sz="2400" dirty="0"/>
              <a:t>2-5</a:t>
            </a:r>
            <a:r>
              <a:rPr lang="zh-CN" altLang="en-US" sz="2400" dirty="0"/>
              <a:t>层</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58</a:t>
            </a:fld>
            <a:endParaRPr lang="zh-CN" altLang="en-US"/>
          </a:p>
        </p:txBody>
      </p:sp>
    </p:spTree>
    <p:extLst>
      <p:ext uri="{BB962C8B-B14F-4D97-AF65-F5344CB8AC3E}">
        <p14:creationId xmlns:p14="http://schemas.microsoft.com/office/powerpoint/2010/main" val="3639116928"/>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834BDD-BA40-4B5C-A788-1D5AA5F90A72}"/>
              </a:ext>
            </a:extLst>
          </p:cNvPr>
          <p:cNvSpPr>
            <a:spLocks noGrp="1"/>
          </p:cNvSpPr>
          <p:nvPr>
            <p:ph type="title"/>
          </p:nvPr>
        </p:nvSpPr>
        <p:spPr/>
        <p:txBody>
          <a:bodyPr/>
          <a:lstStyle/>
          <a:p>
            <a:r>
              <a:rPr lang="zh-CN" altLang="en-US" dirty="0"/>
              <a:t>以太网交换机</a:t>
            </a:r>
          </a:p>
        </p:txBody>
      </p:sp>
      <p:sp>
        <p:nvSpPr>
          <p:cNvPr id="4" name="灯片编号占位符 3">
            <a:extLst>
              <a:ext uri="{FF2B5EF4-FFF2-40B4-BE49-F238E27FC236}">
                <a16:creationId xmlns:a16="http://schemas.microsoft.com/office/drawing/2014/main" id="{B2F4D01C-273B-4E5A-A5ED-E126B0904E34}"/>
              </a:ext>
            </a:extLst>
          </p:cNvPr>
          <p:cNvSpPr>
            <a:spLocks noGrp="1"/>
          </p:cNvSpPr>
          <p:nvPr>
            <p:ph type="sldNum" sz="quarter" idx="12"/>
          </p:nvPr>
        </p:nvSpPr>
        <p:spPr/>
        <p:txBody>
          <a:bodyPr/>
          <a:lstStyle/>
          <a:p>
            <a:fld id="{E3FA5FAF-8A25-4B6E-94B7-5CA30A873E9A}" type="slidenum">
              <a:rPr lang="zh-CN" altLang="en-US" smtClean="0"/>
              <a:pPr/>
              <a:t>59</a:t>
            </a:fld>
            <a:endParaRPr lang="zh-CN" altLang="en-US"/>
          </a:p>
        </p:txBody>
      </p:sp>
      <p:sp>
        <p:nvSpPr>
          <p:cNvPr id="5" name="Rectangle 3">
            <a:extLst>
              <a:ext uri="{FF2B5EF4-FFF2-40B4-BE49-F238E27FC236}">
                <a16:creationId xmlns:a16="http://schemas.microsoft.com/office/drawing/2014/main" id="{9253FE9C-6460-4974-AE6B-5B241A3C9793}"/>
              </a:ext>
            </a:extLst>
          </p:cNvPr>
          <p:cNvSpPr>
            <a:spLocks noGrp="1" noChangeArrowheads="1"/>
          </p:cNvSpPr>
          <p:nvPr>
            <p:ph idx="1"/>
          </p:nvPr>
        </p:nvSpPr>
        <p:spPr>
          <a:xfrm>
            <a:off x="250825" y="1844675"/>
            <a:ext cx="8704263" cy="4287838"/>
          </a:xfrm>
        </p:spPr>
        <p:txBody>
          <a:bodyPr/>
          <a:lstStyle/>
          <a:p>
            <a:pPr>
              <a:defRPr/>
            </a:pPr>
            <a:r>
              <a:rPr lang="zh-CN" altLang="en-US" sz="2800" dirty="0">
                <a:solidFill>
                  <a:srgbClr val="CC0000"/>
                </a:solidFill>
                <a:latin typeface="Gill Sans MT" charset="0"/>
                <a:cs typeface="+mn-cs"/>
              </a:rPr>
              <a:t>链路层设备</a:t>
            </a:r>
            <a:endParaRPr lang="en-US" sz="2800" dirty="0">
              <a:solidFill>
                <a:srgbClr val="CC0000"/>
              </a:solidFill>
              <a:latin typeface="Gill Sans MT" charset="0"/>
              <a:cs typeface="+mn-cs"/>
            </a:endParaRPr>
          </a:p>
          <a:p>
            <a:pPr lvl="1">
              <a:defRPr/>
            </a:pPr>
            <a:r>
              <a:rPr lang="zh-CN" altLang="en-US" sz="2400" dirty="0">
                <a:latin typeface="Gill Sans MT" charset="0"/>
              </a:rPr>
              <a:t>存储、转发以太网帧</a:t>
            </a:r>
            <a:endParaRPr lang="en-US" sz="2400" dirty="0">
              <a:latin typeface="Gill Sans MT" charset="0"/>
            </a:endParaRPr>
          </a:p>
          <a:p>
            <a:pPr lvl="1">
              <a:defRPr/>
            </a:pPr>
            <a:r>
              <a:rPr lang="zh-CN" altLang="en-US" sz="2400" dirty="0">
                <a:latin typeface="Gill Sans MT" charset="0"/>
              </a:rPr>
              <a:t>检查收到帧的</a:t>
            </a:r>
            <a:r>
              <a:rPr lang="en-US" altLang="zh-CN" sz="2400" dirty="0">
                <a:latin typeface="Gill Sans MT" charset="0"/>
              </a:rPr>
              <a:t>MAC</a:t>
            </a:r>
            <a:r>
              <a:rPr lang="zh-CN" altLang="en-US" sz="2400" dirty="0">
                <a:latin typeface="Gill Sans MT" charset="0"/>
              </a:rPr>
              <a:t>地址，</a:t>
            </a:r>
            <a:r>
              <a:rPr lang="zh-CN" altLang="en-US" sz="2400" dirty="0">
                <a:solidFill>
                  <a:srgbClr val="C00000"/>
                </a:solidFill>
                <a:latin typeface="Gill Sans MT" charset="0"/>
              </a:rPr>
              <a:t>选择性</a:t>
            </a:r>
            <a:r>
              <a:rPr lang="zh-CN" altLang="en-US" sz="2400" dirty="0">
                <a:latin typeface="Gill Sans MT" charset="0"/>
              </a:rPr>
              <a:t>地从一个或者多个接口转发出去，在出口链路上使用</a:t>
            </a:r>
            <a:r>
              <a:rPr lang="en-US" sz="2400" dirty="0">
                <a:latin typeface="Gill Sans MT" charset="0"/>
              </a:rPr>
              <a:t>CSMA/CD</a:t>
            </a:r>
            <a:r>
              <a:rPr lang="zh-CN" altLang="en-US" sz="2400" dirty="0">
                <a:latin typeface="Gill Sans MT" charset="0"/>
              </a:rPr>
              <a:t>访问介质</a:t>
            </a:r>
            <a:endParaRPr lang="en-US" sz="2400" dirty="0">
              <a:latin typeface="Gill Sans MT" charset="0"/>
            </a:endParaRPr>
          </a:p>
          <a:p>
            <a:pPr>
              <a:defRPr/>
            </a:pPr>
            <a:r>
              <a:rPr lang="zh-CN" altLang="en-US" sz="2800" dirty="0">
                <a:solidFill>
                  <a:srgbClr val="CC0000"/>
                </a:solidFill>
                <a:latin typeface="Gill Sans MT" charset="0"/>
                <a:cs typeface="+mn-cs"/>
              </a:rPr>
              <a:t>透明</a:t>
            </a:r>
            <a:endParaRPr lang="en-US" sz="2800" dirty="0">
              <a:solidFill>
                <a:srgbClr val="CC0000"/>
              </a:solidFill>
              <a:latin typeface="Gill Sans MT" charset="0"/>
              <a:cs typeface="+mn-cs"/>
            </a:endParaRPr>
          </a:p>
          <a:p>
            <a:pPr lvl="1">
              <a:defRPr/>
            </a:pPr>
            <a:r>
              <a:rPr lang="zh-CN" altLang="en-US" sz="2400" dirty="0">
                <a:latin typeface="Gill Sans MT" charset="0"/>
              </a:rPr>
              <a:t>主机无需知道交换机的存在</a:t>
            </a:r>
            <a:endParaRPr lang="en-US" sz="2400" dirty="0">
              <a:latin typeface="Gill Sans MT" charset="0"/>
            </a:endParaRPr>
          </a:p>
          <a:p>
            <a:pPr>
              <a:defRPr/>
            </a:pPr>
            <a:r>
              <a:rPr lang="zh-CN" altLang="en-US" sz="2800" dirty="0">
                <a:solidFill>
                  <a:srgbClr val="CC0000"/>
                </a:solidFill>
                <a:latin typeface="Gill Sans MT" charset="0"/>
                <a:cs typeface="+mn-cs"/>
              </a:rPr>
              <a:t>即插即用、自学习</a:t>
            </a:r>
            <a:endParaRPr lang="en-US" sz="2800" dirty="0">
              <a:solidFill>
                <a:srgbClr val="CC0000"/>
              </a:solidFill>
              <a:latin typeface="Gill Sans MT" charset="0"/>
              <a:cs typeface="+mn-cs"/>
            </a:endParaRPr>
          </a:p>
          <a:p>
            <a:pPr lvl="1">
              <a:defRPr/>
            </a:pPr>
            <a:r>
              <a:rPr lang="zh-CN" altLang="en-US" sz="2400" dirty="0">
                <a:latin typeface="Gill Sans MT" charset="0"/>
              </a:rPr>
              <a:t>交换机无需被配置</a:t>
            </a:r>
            <a:endParaRPr lang="en-US" sz="2400" dirty="0">
              <a:latin typeface="Gill Sans MT" charset="0"/>
            </a:endParaRPr>
          </a:p>
          <a:p>
            <a:pPr>
              <a:defRPr/>
            </a:pPr>
            <a:endParaRPr lang="en-US" sz="2000" dirty="0">
              <a:latin typeface="Gill Sans MT" charset="0"/>
              <a:cs typeface="+mn-cs"/>
            </a:endParaRPr>
          </a:p>
        </p:txBody>
      </p:sp>
    </p:spTree>
    <p:extLst>
      <p:ext uri="{BB962C8B-B14F-4D97-AF65-F5344CB8AC3E}">
        <p14:creationId xmlns:p14="http://schemas.microsoft.com/office/powerpoint/2010/main" val="23036291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A1AE83-472F-4DF5-A654-F803F181B412}"/>
              </a:ext>
            </a:extLst>
          </p:cNvPr>
          <p:cNvSpPr>
            <a:spLocks noGrp="1"/>
          </p:cNvSpPr>
          <p:nvPr>
            <p:ph type="title"/>
          </p:nvPr>
        </p:nvSpPr>
        <p:spPr/>
        <p:txBody>
          <a:bodyPr/>
          <a:lstStyle/>
          <a:p>
            <a:r>
              <a:rPr lang="zh-CN" altLang="en-US" dirty="0"/>
              <a:t>链路层服务</a:t>
            </a:r>
          </a:p>
        </p:txBody>
      </p:sp>
      <p:sp>
        <p:nvSpPr>
          <p:cNvPr id="4" name="灯片编号占位符 3">
            <a:extLst>
              <a:ext uri="{FF2B5EF4-FFF2-40B4-BE49-F238E27FC236}">
                <a16:creationId xmlns:a16="http://schemas.microsoft.com/office/drawing/2014/main" id="{922EBD6D-3F87-4BF2-8399-8B06B3B29EA1}"/>
              </a:ext>
            </a:extLst>
          </p:cNvPr>
          <p:cNvSpPr>
            <a:spLocks noGrp="1"/>
          </p:cNvSpPr>
          <p:nvPr>
            <p:ph type="sldNum" sz="quarter" idx="12"/>
          </p:nvPr>
        </p:nvSpPr>
        <p:spPr/>
        <p:txBody>
          <a:bodyPr/>
          <a:lstStyle/>
          <a:p>
            <a:fld id="{E3FA5FAF-8A25-4B6E-94B7-5CA30A873E9A}" type="slidenum">
              <a:rPr lang="zh-CN" altLang="en-US" smtClean="0"/>
              <a:pPr/>
              <a:t>6</a:t>
            </a:fld>
            <a:endParaRPr lang="zh-CN" altLang="en-US"/>
          </a:p>
        </p:txBody>
      </p:sp>
      <p:sp>
        <p:nvSpPr>
          <p:cNvPr id="7" name="Rectangle 3">
            <a:extLst>
              <a:ext uri="{FF2B5EF4-FFF2-40B4-BE49-F238E27FC236}">
                <a16:creationId xmlns:a16="http://schemas.microsoft.com/office/drawing/2014/main" id="{C14EA059-0EB0-4857-BA68-8FE8FFD5AD5A}"/>
              </a:ext>
            </a:extLst>
          </p:cNvPr>
          <p:cNvSpPr txBox="1">
            <a:spLocks noChangeArrowheads="1"/>
          </p:cNvSpPr>
          <p:nvPr/>
        </p:nvSpPr>
        <p:spPr bwMode="auto">
          <a:xfrm>
            <a:off x="522288" y="1733128"/>
            <a:ext cx="77724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defRPr/>
            </a:pPr>
            <a:r>
              <a:rPr lang="zh-CN" altLang="en-US" sz="2800" kern="0" dirty="0">
                <a:solidFill>
                  <a:srgbClr val="CC0000"/>
                </a:solidFill>
                <a:latin typeface="Gill Sans MT" charset="0"/>
              </a:rPr>
              <a:t>流控制：</a:t>
            </a:r>
            <a:r>
              <a:rPr lang="en-US" sz="2800" kern="0" dirty="0">
                <a:solidFill>
                  <a:srgbClr val="CC0000"/>
                </a:solidFill>
                <a:latin typeface="Gill Sans MT" charset="0"/>
              </a:rPr>
              <a:t> </a:t>
            </a:r>
          </a:p>
          <a:p>
            <a:pPr lvl="1">
              <a:defRPr/>
            </a:pPr>
            <a:r>
              <a:rPr lang="zh-CN" altLang="en-US" sz="2000" kern="0" dirty="0">
                <a:latin typeface="Gill Sans MT" charset="0"/>
              </a:rPr>
              <a:t>相邻的发送端和接收端同步</a:t>
            </a:r>
            <a:endParaRPr lang="en-US" kern="0" dirty="0">
              <a:latin typeface="Gill Sans MT" charset="0"/>
            </a:endParaRPr>
          </a:p>
          <a:p>
            <a:pPr>
              <a:defRPr/>
            </a:pPr>
            <a:r>
              <a:rPr lang="zh-CN" altLang="en-US" sz="2800" kern="0" dirty="0">
                <a:solidFill>
                  <a:srgbClr val="CC0000"/>
                </a:solidFill>
                <a:latin typeface="Gill Sans MT" charset="0"/>
              </a:rPr>
              <a:t>检错：</a:t>
            </a:r>
            <a:endParaRPr lang="en-US" sz="2800" kern="0" dirty="0">
              <a:solidFill>
                <a:srgbClr val="CC0000"/>
              </a:solidFill>
              <a:latin typeface="Gill Sans MT" charset="0"/>
            </a:endParaRPr>
          </a:p>
          <a:p>
            <a:pPr lvl="1">
              <a:defRPr/>
            </a:pPr>
            <a:r>
              <a:rPr lang="zh-CN" altLang="en-US" sz="2000" kern="0" dirty="0">
                <a:latin typeface="Gill Sans MT" charset="0"/>
              </a:rPr>
              <a:t>信号削弱干扰导致差错</a:t>
            </a:r>
            <a:endParaRPr lang="en-US" sz="2000" kern="0" dirty="0">
              <a:latin typeface="Gill Sans MT" charset="0"/>
            </a:endParaRPr>
          </a:p>
          <a:p>
            <a:pPr lvl="1">
              <a:defRPr/>
            </a:pPr>
            <a:r>
              <a:rPr lang="zh-CN" altLang="en-US" sz="2000" kern="0" dirty="0">
                <a:latin typeface="Gill Sans MT" charset="0"/>
              </a:rPr>
              <a:t>接收端检测差错</a:t>
            </a:r>
            <a:endParaRPr lang="en-US" sz="2000" kern="0" dirty="0">
              <a:latin typeface="Gill Sans MT" charset="0"/>
            </a:endParaRPr>
          </a:p>
          <a:p>
            <a:pPr lvl="2">
              <a:defRPr/>
            </a:pPr>
            <a:r>
              <a:rPr lang="zh-CN" altLang="en-US" sz="2000" kern="0" dirty="0">
                <a:latin typeface="Gill Sans MT" charset="0"/>
              </a:rPr>
              <a:t>要求发送端重传或直接丢弃</a:t>
            </a:r>
            <a:endParaRPr lang="en-US" sz="2000" kern="0" dirty="0">
              <a:latin typeface="Gill Sans MT" charset="0"/>
            </a:endParaRPr>
          </a:p>
          <a:p>
            <a:pPr>
              <a:defRPr/>
            </a:pPr>
            <a:r>
              <a:rPr lang="zh-CN" altLang="en-US" sz="2800" kern="0" dirty="0">
                <a:solidFill>
                  <a:srgbClr val="CC0000"/>
                </a:solidFill>
                <a:latin typeface="Gill Sans MT" charset="0"/>
              </a:rPr>
              <a:t>纠错：</a:t>
            </a:r>
            <a:r>
              <a:rPr lang="en-US" sz="2800" kern="0" dirty="0">
                <a:latin typeface="Gill Sans MT" charset="0"/>
              </a:rPr>
              <a:t> </a:t>
            </a:r>
          </a:p>
          <a:p>
            <a:pPr lvl="1">
              <a:defRPr/>
            </a:pPr>
            <a:r>
              <a:rPr lang="zh-CN" altLang="en-US" sz="2000" kern="0" dirty="0">
                <a:latin typeface="Gill Sans MT" charset="0"/>
              </a:rPr>
              <a:t>接收端定位并</a:t>
            </a:r>
            <a:r>
              <a:rPr lang="zh-CN" altLang="en-US" sz="2000" kern="0" dirty="0">
                <a:solidFill>
                  <a:srgbClr val="C00000"/>
                </a:solidFill>
                <a:latin typeface="Gill Sans MT" charset="0"/>
              </a:rPr>
              <a:t>纠正</a:t>
            </a:r>
            <a:r>
              <a:rPr lang="zh-CN" altLang="en-US" sz="2000" kern="0" dirty="0">
                <a:latin typeface="Gill Sans MT" charset="0"/>
              </a:rPr>
              <a:t>差错，无需发送端重传</a:t>
            </a:r>
            <a:endParaRPr lang="en-US" kern="0" dirty="0">
              <a:latin typeface="Gill Sans MT" charset="0"/>
            </a:endParaRPr>
          </a:p>
          <a:p>
            <a:pPr>
              <a:defRPr/>
            </a:pPr>
            <a:r>
              <a:rPr lang="zh-CN" altLang="en-US" sz="2800" kern="0" dirty="0">
                <a:solidFill>
                  <a:srgbClr val="CC0000"/>
                </a:solidFill>
                <a:latin typeface="Gill Sans MT" charset="0"/>
              </a:rPr>
              <a:t>半双工或全双工</a:t>
            </a:r>
            <a:endParaRPr lang="en-US" sz="2800" kern="0" dirty="0">
              <a:solidFill>
                <a:srgbClr val="CC0000"/>
              </a:solidFill>
              <a:latin typeface="Gill Sans MT" charset="0"/>
            </a:endParaRPr>
          </a:p>
          <a:p>
            <a:pPr lvl="1">
              <a:defRPr/>
            </a:pPr>
            <a:r>
              <a:rPr lang="zh-CN" altLang="en-US" sz="2000" kern="0" dirty="0">
                <a:latin typeface="Gill Sans MT" charset="0"/>
              </a:rPr>
              <a:t>半双工，同一时间只能单向传输数据</a:t>
            </a:r>
            <a:endParaRPr lang="en-US" altLang="zh-CN" sz="2000" kern="0" dirty="0">
              <a:latin typeface="Gill Sans MT" charset="0"/>
            </a:endParaRPr>
          </a:p>
          <a:p>
            <a:pPr lvl="1">
              <a:defRPr/>
            </a:pPr>
            <a:r>
              <a:rPr lang="zh-CN" altLang="en-US" sz="2000" kern="0" dirty="0">
                <a:latin typeface="Gill Sans MT" charset="0"/>
              </a:rPr>
              <a:t>全双工，双方可以同时收发数据</a:t>
            </a:r>
            <a:endParaRPr lang="en-US" kern="0" dirty="0">
              <a:latin typeface="Gill Sans MT" charset="0"/>
            </a:endParaRPr>
          </a:p>
        </p:txBody>
      </p:sp>
    </p:spTree>
    <p:extLst>
      <p:ext uri="{BB962C8B-B14F-4D97-AF65-F5344CB8AC3E}">
        <p14:creationId xmlns:p14="http://schemas.microsoft.com/office/powerpoint/2010/main" val="2496943906"/>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E0DB14-2F82-4D95-B9B7-C589C22DAA05}"/>
              </a:ext>
            </a:extLst>
          </p:cNvPr>
          <p:cNvSpPr>
            <a:spLocks noGrp="1"/>
          </p:cNvSpPr>
          <p:nvPr>
            <p:ph type="title"/>
          </p:nvPr>
        </p:nvSpPr>
        <p:spPr/>
        <p:txBody>
          <a:bodyPr/>
          <a:lstStyle/>
          <a:p>
            <a:r>
              <a:rPr lang="zh-CN" altLang="en-US" dirty="0"/>
              <a:t>以太网交换机</a:t>
            </a:r>
          </a:p>
        </p:txBody>
      </p:sp>
      <p:sp>
        <p:nvSpPr>
          <p:cNvPr id="4" name="灯片编号占位符 3">
            <a:extLst>
              <a:ext uri="{FF2B5EF4-FFF2-40B4-BE49-F238E27FC236}">
                <a16:creationId xmlns:a16="http://schemas.microsoft.com/office/drawing/2014/main" id="{C8AFA8AA-A4B6-4FC9-8E21-CB0A669FB243}"/>
              </a:ext>
            </a:extLst>
          </p:cNvPr>
          <p:cNvSpPr>
            <a:spLocks noGrp="1"/>
          </p:cNvSpPr>
          <p:nvPr>
            <p:ph type="sldNum" sz="quarter" idx="12"/>
          </p:nvPr>
        </p:nvSpPr>
        <p:spPr/>
        <p:txBody>
          <a:bodyPr/>
          <a:lstStyle/>
          <a:p>
            <a:fld id="{E3FA5FAF-8A25-4B6E-94B7-5CA30A873E9A}" type="slidenum">
              <a:rPr lang="zh-CN" altLang="en-US" smtClean="0"/>
              <a:pPr/>
              <a:t>60</a:t>
            </a:fld>
            <a:endParaRPr lang="zh-CN" altLang="en-US"/>
          </a:p>
        </p:txBody>
      </p:sp>
      <p:sp>
        <p:nvSpPr>
          <p:cNvPr id="5" name="Rectangle 3">
            <a:extLst>
              <a:ext uri="{FF2B5EF4-FFF2-40B4-BE49-F238E27FC236}">
                <a16:creationId xmlns:a16="http://schemas.microsoft.com/office/drawing/2014/main" id="{F8789B90-E089-47CA-99F3-758F819B83E0}"/>
              </a:ext>
            </a:extLst>
          </p:cNvPr>
          <p:cNvSpPr txBox="1">
            <a:spLocks noChangeArrowheads="1"/>
          </p:cNvSpPr>
          <p:nvPr/>
        </p:nvSpPr>
        <p:spPr bwMode="auto">
          <a:xfrm>
            <a:off x="392113" y="1732557"/>
            <a:ext cx="4503737" cy="4576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defRPr/>
            </a:pPr>
            <a:r>
              <a:rPr lang="zh-CN" altLang="en-US" sz="2400" kern="0" dirty="0">
                <a:latin typeface="Gill Sans MT" charset="0"/>
              </a:rPr>
              <a:t>主机直连交换机</a:t>
            </a:r>
            <a:endParaRPr lang="en-US" sz="2400" kern="0" dirty="0">
              <a:latin typeface="Gill Sans MT" charset="0"/>
            </a:endParaRPr>
          </a:p>
          <a:p>
            <a:pPr>
              <a:defRPr/>
            </a:pPr>
            <a:r>
              <a:rPr lang="zh-CN" altLang="en-US" sz="2400" kern="0" dirty="0">
                <a:latin typeface="Gill Sans MT" charset="0"/>
              </a:rPr>
              <a:t>交换机缓存数据包</a:t>
            </a:r>
            <a:endParaRPr lang="en-US" sz="2400" kern="0" dirty="0">
              <a:latin typeface="Gill Sans MT" charset="0"/>
            </a:endParaRPr>
          </a:p>
          <a:p>
            <a:pPr>
              <a:defRPr/>
            </a:pPr>
            <a:r>
              <a:rPr lang="zh-CN" altLang="en-US" sz="2400" kern="0" dirty="0">
                <a:latin typeface="Gill Sans MT" charset="0"/>
              </a:rPr>
              <a:t>交换机每条链路应用以太网协议，全双工；链路之间无碰撞</a:t>
            </a:r>
            <a:endParaRPr lang="en-US" sz="2400" kern="0" dirty="0">
              <a:latin typeface="Gill Sans MT" charset="0"/>
            </a:endParaRPr>
          </a:p>
          <a:p>
            <a:pPr lvl="1">
              <a:defRPr/>
            </a:pPr>
            <a:r>
              <a:rPr lang="zh-CN" altLang="en-US" sz="2400" kern="0" dirty="0">
                <a:latin typeface="Gill Sans MT" charset="0"/>
              </a:rPr>
              <a:t>每条链路是一个碰撞域</a:t>
            </a:r>
            <a:endParaRPr lang="en-US" sz="2400" kern="0" dirty="0">
              <a:latin typeface="Gill Sans MT" charset="0"/>
            </a:endParaRPr>
          </a:p>
          <a:p>
            <a:pPr>
              <a:defRPr/>
            </a:pPr>
            <a:r>
              <a:rPr lang="zh-CN" altLang="en-US" sz="2400" kern="0" dirty="0">
                <a:solidFill>
                  <a:srgbClr val="CC0000"/>
                </a:solidFill>
                <a:latin typeface="Gill Sans MT" charset="0"/>
              </a:rPr>
              <a:t>交换：</a:t>
            </a:r>
            <a:r>
              <a:rPr lang="en-US" sz="2400" kern="0" dirty="0">
                <a:solidFill>
                  <a:srgbClr val="CC0000"/>
                </a:solidFill>
                <a:latin typeface="Gill Sans MT" charset="0"/>
              </a:rPr>
              <a:t> </a:t>
            </a:r>
            <a:r>
              <a:rPr lang="en-US" sz="2400" kern="0" dirty="0">
                <a:latin typeface="Gill Sans MT" charset="0"/>
              </a:rPr>
              <a:t>A</a:t>
            </a:r>
            <a:r>
              <a:rPr lang="zh-CN" altLang="en-US" sz="2400" kern="0" dirty="0">
                <a:latin typeface="Gill Sans MT" charset="0"/>
              </a:rPr>
              <a:t>到</a:t>
            </a:r>
            <a:r>
              <a:rPr lang="en-US" sz="2400" kern="0" dirty="0">
                <a:latin typeface="Gill Sans MT" charset="0"/>
              </a:rPr>
              <a:t>A</a:t>
            </a:r>
            <a:r>
              <a:rPr lang="ja-JP" altLang="en-US" sz="2400" kern="0" dirty="0">
                <a:latin typeface="Gill Sans MT" charset="0"/>
              </a:rPr>
              <a:t>’</a:t>
            </a:r>
            <a:r>
              <a:rPr lang="zh-CN" altLang="en-US" sz="2400" kern="0" dirty="0">
                <a:latin typeface="Gill Sans MT" charset="0"/>
              </a:rPr>
              <a:t>和</a:t>
            </a:r>
            <a:r>
              <a:rPr lang="en-US" sz="2400" kern="0" dirty="0">
                <a:latin typeface="Gill Sans MT" charset="0"/>
              </a:rPr>
              <a:t> B</a:t>
            </a:r>
            <a:r>
              <a:rPr lang="zh-CN" altLang="en-US" sz="2400" kern="0" dirty="0">
                <a:latin typeface="Gill Sans MT" charset="0"/>
              </a:rPr>
              <a:t>到</a:t>
            </a:r>
            <a:r>
              <a:rPr lang="en-US" sz="2400" kern="0" dirty="0">
                <a:latin typeface="Gill Sans MT" charset="0"/>
              </a:rPr>
              <a:t>B</a:t>
            </a:r>
            <a:r>
              <a:rPr lang="ja-JP" altLang="en-US" sz="2400" kern="0" dirty="0">
                <a:latin typeface="Gill Sans MT" charset="0"/>
              </a:rPr>
              <a:t>’</a:t>
            </a:r>
            <a:r>
              <a:rPr lang="en-US" sz="2400" kern="0" dirty="0">
                <a:latin typeface="Gill Sans MT" charset="0"/>
              </a:rPr>
              <a:t> </a:t>
            </a:r>
            <a:r>
              <a:rPr lang="zh-CN" altLang="en-US" sz="2400" kern="0" dirty="0">
                <a:latin typeface="Gill Sans MT" charset="0"/>
              </a:rPr>
              <a:t>可以同时传输，不产生碰撞</a:t>
            </a:r>
            <a:endParaRPr lang="en-US" sz="2400" kern="0" dirty="0">
              <a:latin typeface="Gill Sans MT" charset="0"/>
            </a:endParaRPr>
          </a:p>
        </p:txBody>
      </p:sp>
      <p:grpSp>
        <p:nvGrpSpPr>
          <p:cNvPr id="6" name="Group 1">
            <a:extLst>
              <a:ext uri="{FF2B5EF4-FFF2-40B4-BE49-F238E27FC236}">
                <a16:creationId xmlns:a16="http://schemas.microsoft.com/office/drawing/2014/main" id="{20F88198-FAE4-4AED-B2FE-B2B13AEC7681}"/>
              </a:ext>
            </a:extLst>
          </p:cNvPr>
          <p:cNvGrpSpPr>
            <a:grpSpLocks/>
          </p:cNvGrpSpPr>
          <p:nvPr/>
        </p:nvGrpSpPr>
        <p:grpSpPr bwMode="auto">
          <a:xfrm>
            <a:off x="5106988" y="1764307"/>
            <a:ext cx="3660775" cy="4283294"/>
            <a:chOff x="5106576" y="1425893"/>
            <a:chExt cx="3661504" cy="4283195"/>
          </a:xfrm>
        </p:grpSpPr>
        <p:sp>
          <p:nvSpPr>
            <p:cNvPr id="7" name="Text Box 34">
              <a:extLst>
                <a:ext uri="{FF2B5EF4-FFF2-40B4-BE49-F238E27FC236}">
                  <a16:creationId xmlns:a16="http://schemas.microsoft.com/office/drawing/2014/main" id="{6F5FD7E6-D55E-4D16-9B7A-8818E32EE92E}"/>
                </a:ext>
              </a:extLst>
            </p:cNvPr>
            <p:cNvSpPr txBox="1">
              <a:spLocks noChangeArrowheads="1"/>
            </p:cNvSpPr>
            <p:nvPr/>
          </p:nvSpPr>
          <p:spPr bwMode="auto">
            <a:xfrm>
              <a:off x="5987209" y="5062772"/>
              <a:ext cx="2390874" cy="6463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zh-CN" altLang="en-US" i="0" dirty="0">
                  <a:latin typeface="+mn-ea"/>
                  <a:ea typeface="+mn-ea"/>
                  <a:cs typeface="Arial" charset="0"/>
                </a:rPr>
                <a:t>交换机有</a:t>
              </a:r>
              <a:r>
                <a:rPr lang="en-US" altLang="zh-CN" i="0" dirty="0">
                  <a:latin typeface="+mn-ea"/>
                  <a:ea typeface="+mn-ea"/>
                  <a:cs typeface="Arial" charset="0"/>
                </a:rPr>
                <a:t>6</a:t>
              </a:r>
              <a:r>
                <a:rPr lang="zh-CN" altLang="en-US" i="0" dirty="0">
                  <a:latin typeface="+mn-ea"/>
                  <a:ea typeface="+mn-ea"/>
                  <a:cs typeface="Arial" charset="0"/>
                </a:rPr>
                <a:t>个网络接口</a:t>
              </a:r>
              <a:endParaRPr lang="en-US" i="0" dirty="0">
                <a:latin typeface="+mn-ea"/>
                <a:ea typeface="+mn-ea"/>
                <a:cs typeface="Arial" charset="0"/>
              </a:endParaRPr>
            </a:p>
            <a:p>
              <a:pPr algn="ctr">
                <a:defRPr/>
              </a:pPr>
              <a:r>
                <a:rPr lang="en-US" dirty="0">
                  <a:latin typeface="+mn-ea"/>
                  <a:ea typeface="+mn-ea"/>
                  <a:cs typeface="Arial" charset="0"/>
                </a:rPr>
                <a:t>(</a:t>
              </a:r>
              <a:r>
                <a:rPr lang="en-US" dirty="0">
                  <a:solidFill>
                    <a:srgbClr val="FF0000"/>
                  </a:solidFill>
                  <a:latin typeface="+mn-ea"/>
                  <a:ea typeface="+mn-ea"/>
                  <a:cs typeface="Arial" charset="0"/>
                </a:rPr>
                <a:t>1,2,3,4,5,6</a:t>
              </a:r>
              <a:r>
                <a:rPr lang="en-US" dirty="0">
                  <a:latin typeface="+mn-ea"/>
                  <a:ea typeface="+mn-ea"/>
                  <a:cs typeface="Arial" charset="0"/>
                </a:rPr>
                <a:t>)</a:t>
              </a:r>
              <a:r>
                <a:rPr lang="en-US" i="0" dirty="0">
                  <a:latin typeface="+mn-ea"/>
                  <a:ea typeface="+mn-ea"/>
                  <a:cs typeface="Arial" charset="0"/>
                </a:rPr>
                <a:t>  </a:t>
              </a:r>
            </a:p>
          </p:txBody>
        </p:sp>
        <p:grpSp>
          <p:nvGrpSpPr>
            <p:cNvPr id="8" name="Group 34">
              <a:extLst>
                <a:ext uri="{FF2B5EF4-FFF2-40B4-BE49-F238E27FC236}">
                  <a16:creationId xmlns:a16="http://schemas.microsoft.com/office/drawing/2014/main" id="{A6CC9E42-6ED2-46BD-BA4D-B0A87F2B8C87}"/>
                </a:ext>
              </a:extLst>
            </p:cNvPr>
            <p:cNvGrpSpPr>
              <a:grpSpLocks/>
            </p:cNvGrpSpPr>
            <p:nvPr/>
          </p:nvGrpSpPr>
          <p:grpSpPr bwMode="auto">
            <a:xfrm>
              <a:off x="5106576" y="1425893"/>
              <a:ext cx="3661504" cy="3600334"/>
              <a:chOff x="731524" y="1819788"/>
              <a:chExt cx="3661504" cy="3600334"/>
            </a:xfrm>
          </p:grpSpPr>
          <p:sp>
            <p:nvSpPr>
              <p:cNvPr id="9" name="Text Box 23">
                <a:extLst>
                  <a:ext uri="{FF2B5EF4-FFF2-40B4-BE49-F238E27FC236}">
                    <a16:creationId xmlns:a16="http://schemas.microsoft.com/office/drawing/2014/main" id="{F3BD92AE-E6C1-4798-AEBB-E37DB1EC7AC3}"/>
                  </a:ext>
                </a:extLst>
              </p:cNvPr>
              <p:cNvSpPr txBox="1">
                <a:spLocks noChangeArrowheads="1"/>
              </p:cNvSpPr>
              <p:nvPr/>
            </p:nvSpPr>
            <p:spPr bwMode="auto">
              <a:xfrm>
                <a:off x="2655957" y="1819788"/>
                <a:ext cx="350907" cy="3667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latin typeface="Arial" charset="0"/>
                    <a:cs typeface="Arial" charset="0"/>
                  </a:rPr>
                  <a:t>A</a:t>
                </a:r>
              </a:p>
            </p:txBody>
          </p:sp>
          <p:sp>
            <p:nvSpPr>
              <p:cNvPr id="10" name="Text Box 24">
                <a:extLst>
                  <a:ext uri="{FF2B5EF4-FFF2-40B4-BE49-F238E27FC236}">
                    <a16:creationId xmlns:a16="http://schemas.microsoft.com/office/drawing/2014/main" id="{425B2410-26E6-4F83-936E-8E75B5791374}"/>
                  </a:ext>
                </a:extLst>
              </p:cNvPr>
              <p:cNvSpPr txBox="1">
                <a:spLocks noChangeArrowheads="1"/>
              </p:cNvSpPr>
              <p:nvPr/>
            </p:nvSpPr>
            <p:spPr bwMode="auto">
              <a:xfrm>
                <a:off x="2371738" y="5050277"/>
                <a:ext cx="371549" cy="3698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latin typeface="Arial" charset="0"/>
                    <a:cs typeface="Arial" charset="0"/>
                  </a:rPr>
                  <a:t>A</a:t>
                </a:r>
                <a:r>
                  <a:rPr lang="ja-JP" altLang="en-US" i="0">
                    <a:latin typeface="Arial" charset="0"/>
                    <a:cs typeface="Arial" charset="0"/>
                  </a:rPr>
                  <a:t>’</a:t>
                </a:r>
                <a:endParaRPr lang="en-US" i="0" dirty="0">
                  <a:latin typeface="Arial" charset="0"/>
                  <a:cs typeface="Arial" charset="0"/>
                </a:endParaRPr>
              </a:p>
            </p:txBody>
          </p:sp>
          <p:sp>
            <p:nvSpPr>
              <p:cNvPr id="11" name="Text Box 25">
                <a:extLst>
                  <a:ext uri="{FF2B5EF4-FFF2-40B4-BE49-F238E27FC236}">
                    <a16:creationId xmlns:a16="http://schemas.microsoft.com/office/drawing/2014/main" id="{BA1A9E2B-6376-4D9B-86E7-3528D702F893}"/>
                  </a:ext>
                </a:extLst>
              </p:cNvPr>
              <p:cNvSpPr txBox="1">
                <a:spLocks noChangeArrowheads="1"/>
              </p:cNvSpPr>
              <p:nvPr/>
            </p:nvSpPr>
            <p:spPr bwMode="auto">
              <a:xfrm>
                <a:off x="3988134" y="2419849"/>
                <a:ext cx="338205" cy="3682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latin typeface="Arial" charset="0"/>
                    <a:cs typeface="Arial" charset="0"/>
                  </a:rPr>
                  <a:t>B</a:t>
                </a:r>
              </a:p>
            </p:txBody>
          </p:sp>
          <p:sp>
            <p:nvSpPr>
              <p:cNvPr id="12" name="Text Box 26">
                <a:extLst>
                  <a:ext uri="{FF2B5EF4-FFF2-40B4-BE49-F238E27FC236}">
                    <a16:creationId xmlns:a16="http://schemas.microsoft.com/office/drawing/2014/main" id="{066D20D8-C561-4DE6-9F40-5D5972EFA47D}"/>
                  </a:ext>
                </a:extLst>
              </p:cNvPr>
              <p:cNvSpPr txBox="1">
                <a:spLocks noChangeArrowheads="1"/>
              </p:cNvSpPr>
              <p:nvPr/>
            </p:nvSpPr>
            <p:spPr bwMode="auto">
              <a:xfrm>
                <a:off x="995101" y="4188283"/>
                <a:ext cx="390603" cy="3682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latin typeface="Arial" charset="0"/>
                    <a:cs typeface="Arial" charset="0"/>
                  </a:rPr>
                  <a:t>B</a:t>
                </a:r>
                <a:r>
                  <a:rPr lang="ja-JP" altLang="en-US" i="0">
                    <a:latin typeface="Arial" charset="0"/>
                    <a:cs typeface="Arial" charset="0"/>
                  </a:rPr>
                  <a:t>’</a:t>
                </a:r>
                <a:endParaRPr lang="en-US" i="0" dirty="0">
                  <a:latin typeface="Arial" charset="0"/>
                  <a:cs typeface="Arial" charset="0"/>
                </a:endParaRPr>
              </a:p>
            </p:txBody>
          </p:sp>
          <p:sp>
            <p:nvSpPr>
              <p:cNvPr id="13" name="Text Box 27">
                <a:extLst>
                  <a:ext uri="{FF2B5EF4-FFF2-40B4-BE49-F238E27FC236}">
                    <a16:creationId xmlns:a16="http://schemas.microsoft.com/office/drawing/2014/main" id="{0A93E157-5420-465F-8C6B-B1B0ED4D447A}"/>
                  </a:ext>
                </a:extLst>
              </p:cNvPr>
              <p:cNvSpPr txBox="1">
                <a:spLocks noChangeArrowheads="1"/>
              </p:cNvSpPr>
              <p:nvPr/>
            </p:nvSpPr>
            <p:spPr bwMode="auto">
              <a:xfrm>
                <a:off x="3740435" y="4188283"/>
                <a:ext cx="350908" cy="3682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latin typeface="Arial" charset="0"/>
                    <a:cs typeface="Arial" charset="0"/>
                  </a:rPr>
                  <a:t>C</a:t>
                </a:r>
              </a:p>
            </p:txBody>
          </p:sp>
          <p:sp>
            <p:nvSpPr>
              <p:cNvPr id="14" name="Text Box 28">
                <a:extLst>
                  <a:ext uri="{FF2B5EF4-FFF2-40B4-BE49-F238E27FC236}">
                    <a16:creationId xmlns:a16="http://schemas.microsoft.com/office/drawing/2014/main" id="{E21F3139-481E-4DA7-8035-20B95419D0C8}"/>
                  </a:ext>
                </a:extLst>
              </p:cNvPr>
              <p:cNvSpPr txBox="1">
                <a:spLocks noChangeArrowheads="1"/>
              </p:cNvSpPr>
              <p:nvPr/>
            </p:nvSpPr>
            <p:spPr bwMode="auto">
              <a:xfrm>
                <a:off x="1123714" y="2465886"/>
                <a:ext cx="403305" cy="3682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latin typeface="Arial" charset="0"/>
                    <a:cs typeface="Arial" charset="0"/>
                  </a:rPr>
                  <a:t>C</a:t>
                </a:r>
                <a:r>
                  <a:rPr lang="ja-JP" altLang="en-US" i="0">
                    <a:latin typeface="Arial" charset="0"/>
                    <a:cs typeface="Arial" charset="0"/>
                  </a:rPr>
                  <a:t>’</a:t>
                </a:r>
                <a:endParaRPr lang="en-US" i="0" dirty="0">
                  <a:latin typeface="Arial" charset="0"/>
                  <a:cs typeface="Arial" charset="0"/>
                </a:endParaRPr>
              </a:p>
            </p:txBody>
          </p:sp>
          <p:sp>
            <p:nvSpPr>
              <p:cNvPr id="15" name="Line 17">
                <a:extLst>
                  <a:ext uri="{FF2B5EF4-FFF2-40B4-BE49-F238E27FC236}">
                    <a16:creationId xmlns:a16="http://schemas.microsoft.com/office/drawing/2014/main" id="{E65ACFEC-6405-4A99-B3ED-7F1DCD3B5959}"/>
                  </a:ext>
                </a:extLst>
              </p:cNvPr>
              <p:cNvSpPr>
                <a:spLocks noChangeShapeType="1"/>
              </p:cNvSpPr>
              <p:nvPr/>
            </p:nvSpPr>
            <p:spPr bwMode="auto">
              <a:xfrm>
                <a:off x="1687389" y="3165957"/>
                <a:ext cx="720869" cy="29844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6" name="Line 18">
                <a:extLst>
                  <a:ext uri="{FF2B5EF4-FFF2-40B4-BE49-F238E27FC236}">
                    <a16:creationId xmlns:a16="http://schemas.microsoft.com/office/drawing/2014/main" id="{7EDEFA83-0732-4001-975B-63BD036B591C}"/>
                  </a:ext>
                </a:extLst>
              </p:cNvPr>
              <p:cNvSpPr>
                <a:spLocks noChangeShapeType="1"/>
              </p:cNvSpPr>
              <p:nvPr/>
            </p:nvSpPr>
            <p:spPr bwMode="auto">
              <a:xfrm>
                <a:off x="2673423" y="2872277"/>
                <a:ext cx="0" cy="504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7" name="Line 19">
                <a:extLst>
                  <a:ext uri="{FF2B5EF4-FFF2-40B4-BE49-F238E27FC236}">
                    <a16:creationId xmlns:a16="http://schemas.microsoft.com/office/drawing/2014/main" id="{C0DFB9AB-561E-4020-811B-B8022E04FA32}"/>
                  </a:ext>
                </a:extLst>
              </p:cNvPr>
              <p:cNvSpPr>
                <a:spLocks noChangeShapeType="1"/>
              </p:cNvSpPr>
              <p:nvPr/>
            </p:nvSpPr>
            <p:spPr bwMode="auto">
              <a:xfrm flipH="1">
                <a:off x="2863961" y="2996099"/>
                <a:ext cx="892353" cy="48417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8" name="Line 20">
                <a:extLst>
                  <a:ext uri="{FF2B5EF4-FFF2-40B4-BE49-F238E27FC236}">
                    <a16:creationId xmlns:a16="http://schemas.microsoft.com/office/drawing/2014/main" id="{00D14C22-14BE-4CEA-A5BA-D12D3E9ABCE7}"/>
                  </a:ext>
                </a:extLst>
              </p:cNvPr>
              <p:cNvSpPr>
                <a:spLocks noChangeShapeType="1"/>
              </p:cNvSpPr>
              <p:nvPr/>
            </p:nvSpPr>
            <p:spPr bwMode="auto">
              <a:xfrm flipV="1">
                <a:off x="2673423" y="3605685"/>
                <a:ext cx="12703" cy="70959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19" name="Group 45">
                <a:extLst>
                  <a:ext uri="{FF2B5EF4-FFF2-40B4-BE49-F238E27FC236}">
                    <a16:creationId xmlns:a16="http://schemas.microsoft.com/office/drawing/2014/main" id="{A462BCD6-E9B1-4567-A5BB-DB61E7A9CA95}"/>
                  </a:ext>
                </a:extLst>
              </p:cNvPr>
              <p:cNvGrpSpPr>
                <a:grpSpLocks/>
              </p:cNvGrpSpPr>
              <p:nvPr/>
            </p:nvGrpSpPr>
            <p:grpSpPr bwMode="auto">
              <a:xfrm>
                <a:off x="747936" y="2733042"/>
                <a:ext cx="914403" cy="690308"/>
                <a:chOff x="1046480" y="3962400"/>
                <a:chExt cx="1026163" cy="761428"/>
              </a:xfrm>
            </p:grpSpPr>
            <p:sp>
              <p:nvSpPr>
                <p:cNvPr id="53" name="Rectangle 48">
                  <a:extLst>
                    <a:ext uri="{FF2B5EF4-FFF2-40B4-BE49-F238E27FC236}">
                      <a16:creationId xmlns:a16="http://schemas.microsoft.com/office/drawing/2014/main" id="{212B4297-E7F0-4305-9FC4-062C1165A1F4}"/>
                    </a:ext>
                  </a:extLst>
                </p:cNvPr>
                <p:cNvSpPr>
                  <a:spLocks noChangeArrowheads="1"/>
                </p:cNvSpPr>
                <p:nvPr/>
              </p:nvSpPr>
              <p:spPr bwMode="auto">
                <a:xfrm rot="16200000">
                  <a:off x="1893247" y="4299441"/>
                  <a:ext cx="110313" cy="24768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Arial" pitchFamily="34" charset="0"/>
                    <a:ea typeface="+mn-ea"/>
                    <a:cs typeface="Arial" pitchFamily="34" charset="0"/>
                  </a:endParaRPr>
                </a:p>
              </p:txBody>
            </p:sp>
            <p:grpSp>
              <p:nvGrpSpPr>
                <p:cNvPr id="54" name="Group 49">
                  <a:extLst>
                    <a:ext uri="{FF2B5EF4-FFF2-40B4-BE49-F238E27FC236}">
                      <a16:creationId xmlns:a16="http://schemas.microsoft.com/office/drawing/2014/main" id="{B1A1DBE0-BEB8-47EA-9483-B04A10641517}"/>
                    </a:ext>
                  </a:extLst>
                </p:cNvPr>
                <p:cNvGrpSpPr>
                  <a:grpSpLocks/>
                </p:cNvGrpSpPr>
                <p:nvPr/>
              </p:nvGrpSpPr>
              <p:grpSpPr bwMode="auto">
                <a:xfrm>
                  <a:off x="1046480" y="3962400"/>
                  <a:ext cx="936071" cy="761428"/>
                  <a:chOff x="-44" y="1473"/>
                  <a:chExt cx="981" cy="1105"/>
                </a:xfrm>
              </p:grpSpPr>
              <p:pic>
                <p:nvPicPr>
                  <p:cNvPr id="55" name="Picture 50" descr="desktop_computer_stylized_medium">
                    <a:extLst>
                      <a:ext uri="{FF2B5EF4-FFF2-40B4-BE49-F238E27FC236}">
                        <a16:creationId xmlns:a16="http://schemas.microsoft.com/office/drawing/2014/main" id="{53AC3B71-6BB7-4967-8B92-9773A77BEC0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6" name="Freeform 51">
                    <a:extLst>
                      <a:ext uri="{FF2B5EF4-FFF2-40B4-BE49-F238E27FC236}">
                        <a16:creationId xmlns:a16="http://schemas.microsoft.com/office/drawing/2014/main" id="{176E342A-313D-4474-B6E2-A958B6512496}"/>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grpSp>
            <p:nvGrpSpPr>
              <p:cNvPr id="20" name="Group 46">
                <a:extLst>
                  <a:ext uri="{FF2B5EF4-FFF2-40B4-BE49-F238E27FC236}">
                    <a16:creationId xmlns:a16="http://schemas.microsoft.com/office/drawing/2014/main" id="{264293BF-5073-4B7A-9DF4-765CEC77C316}"/>
                  </a:ext>
                </a:extLst>
              </p:cNvPr>
              <p:cNvGrpSpPr>
                <a:grpSpLocks/>
              </p:cNvGrpSpPr>
              <p:nvPr/>
            </p:nvGrpSpPr>
            <p:grpSpPr bwMode="auto">
              <a:xfrm>
                <a:off x="3539588" y="2669737"/>
                <a:ext cx="853440" cy="741680"/>
                <a:chOff x="7179310" y="4033520"/>
                <a:chExt cx="1009650" cy="855028"/>
              </a:xfrm>
            </p:grpSpPr>
            <p:grpSp>
              <p:nvGrpSpPr>
                <p:cNvPr id="49" name="Group 44">
                  <a:extLst>
                    <a:ext uri="{FF2B5EF4-FFF2-40B4-BE49-F238E27FC236}">
                      <a16:creationId xmlns:a16="http://schemas.microsoft.com/office/drawing/2014/main" id="{C4F36B9F-67A5-4CDD-A3E1-79AD885E4142}"/>
                    </a:ext>
                  </a:extLst>
                </p:cNvPr>
                <p:cNvGrpSpPr>
                  <a:grpSpLocks/>
                </p:cNvGrpSpPr>
                <p:nvPr/>
              </p:nvGrpSpPr>
              <p:grpSpPr bwMode="auto">
                <a:xfrm>
                  <a:off x="7179310" y="4033520"/>
                  <a:ext cx="1009650" cy="855028"/>
                  <a:chOff x="-44" y="1473"/>
                  <a:chExt cx="981" cy="1105"/>
                </a:xfrm>
              </p:grpSpPr>
              <p:pic>
                <p:nvPicPr>
                  <p:cNvPr id="51" name="Picture 45" descr="desktop_computer_stylized_medium">
                    <a:extLst>
                      <a:ext uri="{FF2B5EF4-FFF2-40B4-BE49-F238E27FC236}">
                        <a16:creationId xmlns:a16="http://schemas.microsoft.com/office/drawing/2014/main" id="{AF56CB81-D5BF-4B90-96EF-4BDDAF7819E8}"/>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2" name="Freeform 46">
                    <a:extLst>
                      <a:ext uri="{FF2B5EF4-FFF2-40B4-BE49-F238E27FC236}">
                        <a16:creationId xmlns:a16="http://schemas.microsoft.com/office/drawing/2014/main" id="{3B9141DE-E44D-4407-88FA-08F1D785E1F7}"/>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sp>
              <p:nvSpPr>
                <p:cNvPr id="50" name="Rectangle 43">
                  <a:extLst>
                    <a:ext uri="{FF2B5EF4-FFF2-40B4-BE49-F238E27FC236}">
                      <a16:creationId xmlns:a16="http://schemas.microsoft.com/office/drawing/2014/main" id="{36BFC9E5-B5C1-45B1-8E73-45963D1D3F4A}"/>
                    </a:ext>
                  </a:extLst>
                </p:cNvPr>
                <p:cNvSpPr>
                  <a:spLocks noChangeArrowheads="1"/>
                </p:cNvSpPr>
                <p:nvPr/>
              </p:nvSpPr>
              <p:spPr bwMode="auto">
                <a:xfrm rot="16200000">
                  <a:off x="7440190" y="4309334"/>
                  <a:ext cx="126274" cy="195358"/>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Arial" pitchFamily="34" charset="0"/>
                    <a:ea typeface="+mn-ea"/>
                    <a:cs typeface="Arial" pitchFamily="34" charset="0"/>
                  </a:endParaRPr>
                </a:p>
              </p:txBody>
            </p:sp>
          </p:grpSp>
          <p:sp>
            <p:nvSpPr>
              <p:cNvPr id="21" name="Rectangle 43">
                <a:extLst>
                  <a:ext uri="{FF2B5EF4-FFF2-40B4-BE49-F238E27FC236}">
                    <a16:creationId xmlns:a16="http://schemas.microsoft.com/office/drawing/2014/main" id="{0EB84BB6-5B30-4DEB-993D-4D642A602CDD}"/>
                  </a:ext>
                </a:extLst>
              </p:cNvPr>
              <p:cNvSpPr>
                <a:spLocks noChangeArrowheads="1"/>
              </p:cNvSpPr>
              <p:nvPr/>
            </p:nvSpPr>
            <p:spPr bwMode="auto">
              <a:xfrm>
                <a:off x="2614674" y="2705593"/>
                <a:ext cx="109559" cy="165096"/>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Arial" pitchFamily="34" charset="0"/>
                  <a:ea typeface="+mn-ea"/>
                  <a:cs typeface="Arial" pitchFamily="34" charset="0"/>
                </a:endParaRPr>
              </a:p>
            </p:txBody>
          </p:sp>
          <p:grpSp>
            <p:nvGrpSpPr>
              <p:cNvPr id="22" name="Group 44">
                <a:extLst>
                  <a:ext uri="{FF2B5EF4-FFF2-40B4-BE49-F238E27FC236}">
                    <a16:creationId xmlns:a16="http://schemas.microsoft.com/office/drawing/2014/main" id="{3B7DD779-4816-417A-B11E-359703A7297C}"/>
                  </a:ext>
                </a:extLst>
              </p:cNvPr>
              <p:cNvGrpSpPr>
                <a:grpSpLocks/>
              </p:cNvGrpSpPr>
              <p:nvPr/>
            </p:nvGrpSpPr>
            <p:grpSpPr bwMode="auto">
              <a:xfrm>
                <a:off x="2233637" y="2138292"/>
                <a:ext cx="853440" cy="741680"/>
                <a:chOff x="-44" y="1473"/>
                <a:chExt cx="981" cy="1105"/>
              </a:xfrm>
            </p:grpSpPr>
            <p:pic>
              <p:nvPicPr>
                <p:cNvPr id="47" name="Picture 45" descr="desktop_computer_stylized_medium">
                  <a:extLst>
                    <a:ext uri="{FF2B5EF4-FFF2-40B4-BE49-F238E27FC236}">
                      <a16:creationId xmlns:a16="http://schemas.microsoft.com/office/drawing/2014/main" id="{AEB0B121-37B4-46F8-9A34-E28CB06320E7}"/>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8" name="Freeform 46">
                  <a:extLst>
                    <a:ext uri="{FF2B5EF4-FFF2-40B4-BE49-F238E27FC236}">
                      <a16:creationId xmlns:a16="http://schemas.microsoft.com/office/drawing/2014/main" id="{04D7647B-ADDD-4B2C-8C92-5ACEA8D5DDF7}"/>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23" name="Group 49">
                <a:extLst>
                  <a:ext uri="{FF2B5EF4-FFF2-40B4-BE49-F238E27FC236}">
                    <a16:creationId xmlns:a16="http://schemas.microsoft.com/office/drawing/2014/main" id="{234F2ED5-A9A4-4C7B-9CDB-DFFFC13824CC}"/>
                  </a:ext>
                </a:extLst>
              </p:cNvPr>
              <p:cNvGrpSpPr>
                <a:grpSpLocks/>
              </p:cNvGrpSpPr>
              <p:nvPr/>
            </p:nvGrpSpPr>
            <p:grpSpPr bwMode="auto">
              <a:xfrm>
                <a:off x="2060917" y="4279843"/>
                <a:ext cx="853440" cy="835329"/>
                <a:chOff x="8077200" y="3320111"/>
                <a:chExt cx="853440" cy="835329"/>
              </a:xfrm>
            </p:grpSpPr>
            <p:sp>
              <p:nvSpPr>
                <p:cNvPr id="43" name="Rectangle 43">
                  <a:extLst>
                    <a:ext uri="{FF2B5EF4-FFF2-40B4-BE49-F238E27FC236}">
                      <a16:creationId xmlns:a16="http://schemas.microsoft.com/office/drawing/2014/main" id="{15FA43B1-DDD9-477B-AF49-83FD47285C88}"/>
                    </a:ext>
                  </a:extLst>
                </p:cNvPr>
                <p:cNvSpPr>
                  <a:spLocks noChangeArrowheads="1"/>
                </p:cNvSpPr>
                <p:nvPr/>
              </p:nvSpPr>
              <p:spPr bwMode="auto">
                <a:xfrm>
                  <a:off x="8630957" y="3320624"/>
                  <a:ext cx="111147" cy="165096"/>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Arial" pitchFamily="34" charset="0"/>
                    <a:ea typeface="+mn-ea"/>
                    <a:cs typeface="Arial" pitchFamily="34" charset="0"/>
                  </a:endParaRPr>
                </a:p>
              </p:txBody>
            </p:sp>
            <p:grpSp>
              <p:nvGrpSpPr>
                <p:cNvPr id="44" name="Group 44">
                  <a:extLst>
                    <a:ext uri="{FF2B5EF4-FFF2-40B4-BE49-F238E27FC236}">
                      <a16:creationId xmlns:a16="http://schemas.microsoft.com/office/drawing/2014/main" id="{BBCE217E-7A5F-4C9B-8819-F144503ACF60}"/>
                    </a:ext>
                  </a:extLst>
                </p:cNvPr>
                <p:cNvGrpSpPr>
                  <a:grpSpLocks/>
                </p:cNvGrpSpPr>
                <p:nvPr/>
              </p:nvGrpSpPr>
              <p:grpSpPr bwMode="auto">
                <a:xfrm>
                  <a:off x="8077200" y="3413760"/>
                  <a:ext cx="853440" cy="741680"/>
                  <a:chOff x="-44" y="1473"/>
                  <a:chExt cx="981" cy="1105"/>
                </a:xfrm>
              </p:grpSpPr>
              <p:pic>
                <p:nvPicPr>
                  <p:cNvPr id="45" name="Picture 45" descr="desktop_computer_stylized_medium">
                    <a:extLst>
                      <a:ext uri="{FF2B5EF4-FFF2-40B4-BE49-F238E27FC236}">
                        <a16:creationId xmlns:a16="http://schemas.microsoft.com/office/drawing/2014/main" id="{03C68D45-0CB7-40FD-AE4E-ABBE65B57B8A}"/>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6" name="Freeform 46">
                    <a:extLst>
                      <a:ext uri="{FF2B5EF4-FFF2-40B4-BE49-F238E27FC236}">
                        <a16:creationId xmlns:a16="http://schemas.microsoft.com/office/drawing/2014/main" id="{44A3A268-D9FF-4B8C-9E88-40A6415B7332}"/>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pic>
            <p:nvPicPr>
              <p:cNvPr id="24" name="Picture 3">
                <a:extLst>
                  <a:ext uri="{FF2B5EF4-FFF2-40B4-BE49-F238E27FC236}">
                    <a16:creationId xmlns:a16="http://schemas.microsoft.com/office/drawing/2014/main" id="{639DD997-77F4-4291-9B72-0CC6C7A58B8A}"/>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374913" y="3316766"/>
                <a:ext cx="603370" cy="3413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nvGrpSpPr>
              <p:cNvPr id="25" name="Group 51">
                <a:extLst>
                  <a:ext uri="{FF2B5EF4-FFF2-40B4-BE49-F238E27FC236}">
                    <a16:creationId xmlns:a16="http://schemas.microsoft.com/office/drawing/2014/main" id="{0B9FC395-995A-47D5-A7B4-0CD2091F3C66}"/>
                  </a:ext>
                </a:extLst>
              </p:cNvPr>
              <p:cNvGrpSpPr>
                <a:grpSpLocks/>
              </p:cNvGrpSpPr>
              <p:nvPr/>
            </p:nvGrpSpPr>
            <p:grpSpPr bwMode="auto">
              <a:xfrm>
                <a:off x="731524" y="3616962"/>
                <a:ext cx="914403" cy="690308"/>
                <a:chOff x="1046480" y="3962400"/>
                <a:chExt cx="1026163" cy="761428"/>
              </a:xfrm>
            </p:grpSpPr>
            <p:sp>
              <p:nvSpPr>
                <p:cNvPr id="39" name="Rectangle 48">
                  <a:extLst>
                    <a:ext uri="{FF2B5EF4-FFF2-40B4-BE49-F238E27FC236}">
                      <a16:creationId xmlns:a16="http://schemas.microsoft.com/office/drawing/2014/main" id="{33FB21E3-C5BA-4D76-A661-81A53B5140CD}"/>
                    </a:ext>
                  </a:extLst>
                </p:cNvPr>
                <p:cNvSpPr>
                  <a:spLocks noChangeArrowheads="1"/>
                </p:cNvSpPr>
                <p:nvPr/>
              </p:nvSpPr>
              <p:spPr bwMode="auto">
                <a:xfrm rot="16200000">
                  <a:off x="1893846" y="4299769"/>
                  <a:ext cx="110314" cy="24768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Arial" pitchFamily="34" charset="0"/>
                    <a:ea typeface="+mn-ea"/>
                    <a:cs typeface="Arial" pitchFamily="34" charset="0"/>
                  </a:endParaRPr>
                </a:p>
              </p:txBody>
            </p:sp>
            <p:grpSp>
              <p:nvGrpSpPr>
                <p:cNvPr id="40" name="Group 49">
                  <a:extLst>
                    <a:ext uri="{FF2B5EF4-FFF2-40B4-BE49-F238E27FC236}">
                      <a16:creationId xmlns:a16="http://schemas.microsoft.com/office/drawing/2014/main" id="{638248F7-E84D-4910-959C-DB28B3F095E2}"/>
                    </a:ext>
                  </a:extLst>
                </p:cNvPr>
                <p:cNvGrpSpPr>
                  <a:grpSpLocks/>
                </p:cNvGrpSpPr>
                <p:nvPr/>
              </p:nvGrpSpPr>
              <p:grpSpPr bwMode="auto">
                <a:xfrm>
                  <a:off x="1046480" y="3962400"/>
                  <a:ext cx="936071" cy="761428"/>
                  <a:chOff x="-44" y="1473"/>
                  <a:chExt cx="981" cy="1105"/>
                </a:xfrm>
              </p:grpSpPr>
              <p:pic>
                <p:nvPicPr>
                  <p:cNvPr id="41" name="Picture 50" descr="desktop_computer_stylized_medium">
                    <a:extLst>
                      <a:ext uri="{FF2B5EF4-FFF2-40B4-BE49-F238E27FC236}">
                        <a16:creationId xmlns:a16="http://schemas.microsoft.com/office/drawing/2014/main" id="{6529D671-4451-4B66-8DFF-44C9345BD09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2" name="Freeform 51">
                    <a:extLst>
                      <a:ext uri="{FF2B5EF4-FFF2-40B4-BE49-F238E27FC236}">
                        <a16:creationId xmlns:a16="http://schemas.microsoft.com/office/drawing/2014/main" id="{A9715418-9A0E-40D5-87DC-95580C6823FC}"/>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grpSp>
            <p:nvGrpSpPr>
              <p:cNvPr id="26" name="Group 52">
                <a:extLst>
                  <a:ext uri="{FF2B5EF4-FFF2-40B4-BE49-F238E27FC236}">
                    <a16:creationId xmlns:a16="http://schemas.microsoft.com/office/drawing/2014/main" id="{BE01394F-0EDB-4833-A192-B879EA72FE29}"/>
                  </a:ext>
                </a:extLst>
              </p:cNvPr>
              <p:cNvGrpSpPr>
                <a:grpSpLocks/>
              </p:cNvGrpSpPr>
              <p:nvPr/>
            </p:nvGrpSpPr>
            <p:grpSpPr bwMode="auto">
              <a:xfrm>
                <a:off x="3410634" y="3567725"/>
                <a:ext cx="853440" cy="741680"/>
                <a:chOff x="7179310" y="4033520"/>
                <a:chExt cx="1009650" cy="855028"/>
              </a:xfrm>
            </p:grpSpPr>
            <p:grpSp>
              <p:nvGrpSpPr>
                <p:cNvPr id="35" name="Group 44">
                  <a:extLst>
                    <a:ext uri="{FF2B5EF4-FFF2-40B4-BE49-F238E27FC236}">
                      <a16:creationId xmlns:a16="http://schemas.microsoft.com/office/drawing/2014/main" id="{1AD4C0E9-9588-4A33-B49B-EB23080E10E7}"/>
                    </a:ext>
                  </a:extLst>
                </p:cNvPr>
                <p:cNvGrpSpPr>
                  <a:grpSpLocks/>
                </p:cNvGrpSpPr>
                <p:nvPr/>
              </p:nvGrpSpPr>
              <p:grpSpPr bwMode="auto">
                <a:xfrm>
                  <a:off x="7179310" y="4033520"/>
                  <a:ext cx="1009650" cy="855028"/>
                  <a:chOff x="-44" y="1473"/>
                  <a:chExt cx="981" cy="1105"/>
                </a:xfrm>
              </p:grpSpPr>
              <p:pic>
                <p:nvPicPr>
                  <p:cNvPr id="37" name="Picture 45" descr="desktop_computer_stylized_medium">
                    <a:extLst>
                      <a:ext uri="{FF2B5EF4-FFF2-40B4-BE49-F238E27FC236}">
                        <a16:creationId xmlns:a16="http://schemas.microsoft.com/office/drawing/2014/main" id="{73231B47-5A81-4B79-B3FC-05AD45925028}"/>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8" name="Freeform 46">
                    <a:extLst>
                      <a:ext uri="{FF2B5EF4-FFF2-40B4-BE49-F238E27FC236}">
                        <a16:creationId xmlns:a16="http://schemas.microsoft.com/office/drawing/2014/main" id="{B934C471-DE81-4063-916F-5B763CD38657}"/>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sp>
              <p:nvSpPr>
                <p:cNvPr id="36" name="Rectangle 43">
                  <a:extLst>
                    <a:ext uri="{FF2B5EF4-FFF2-40B4-BE49-F238E27FC236}">
                      <a16:creationId xmlns:a16="http://schemas.microsoft.com/office/drawing/2014/main" id="{B117D6B5-26EA-48D4-BC93-0E3D1948995F}"/>
                    </a:ext>
                  </a:extLst>
                </p:cNvPr>
                <p:cNvSpPr>
                  <a:spLocks noChangeArrowheads="1"/>
                </p:cNvSpPr>
                <p:nvPr/>
              </p:nvSpPr>
              <p:spPr bwMode="auto">
                <a:xfrm rot="16200000">
                  <a:off x="7438739" y="4308075"/>
                  <a:ext cx="128105" cy="19723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Arial" pitchFamily="34" charset="0"/>
                    <a:ea typeface="+mn-ea"/>
                    <a:cs typeface="Arial" pitchFamily="34" charset="0"/>
                  </a:endParaRPr>
                </a:p>
              </p:txBody>
            </p:sp>
          </p:grpSp>
          <p:sp>
            <p:nvSpPr>
              <p:cNvPr id="27" name="Line 17">
                <a:extLst>
                  <a:ext uri="{FF2B5EF4-FFF2-40B4-BE49-F238E27FC236}">
                    <a16:creationId xmlns:a16="http://schemas.microsoft.com/office/drawing/2014/main" id="{3D020D00-2303-4FD0-889A-FAD1DE421AE8}"/>
                  </a:ext>
                </a:extLst>
              </p:cNvPr>
              <p:cNvSpPr>
                <a:spLocks noChangeShapeType="1"/>
              </p:cNvSpPr>
              <p:nvPr/>
            </p:nvSpPr>
            <p:spPr bwMode="auto">
              <a:xfrm flipV="1">
                <a:off x="1660396" y="3600922"/>
                <a:ext cx="744686" cy="45084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8" name="Line 19">
                <a:extLst>
                  <a:ext uri="{FF2B5EF4-FFF2-40B4-BE49-F238E27FC236}">
                    <a16:creationId xmlns:a16="http://schemas.microsoft.com/office/drawing/2014/main" id="{19E865B6-FA00-480F-A1FC-5A209D4809A8}"/>
                  </a:ext>
                </a:extLst>
              </p:cNvPr>
              <p:cNvSpPr>
                <a:spLocks noChangeShapeType="1"/>
              </p:cNvSpPr>
              <p:nvPr/>
            </p:nvSpPr>
            <p:spPr bwMode="auto">
              <a:xfrm flipH="1" flipV="1">
                <a:off x="2968756" y="3545361"/>
                <a:ext cx="646242" cy="33812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9" name="Text Box 35">
                <a:extLst>
                  <a:ext uri="{FF2B5EF4-FFF2-40B4-BE49-F238E27FC236}">
                    <a16:creationId xmlns:a16="http://schemas.microsoft.com/office/drawing/2014/main" id="{74738584-81B9-476C-B61E-4F58363BE68F}"/>
                  </a:ext>
                </a:extLst>
              </p:cNvPr>
              <p:cNvSpPr txBox="1">
                <a:spLocks noChangeArrowheads="1"/>
              </p:cNvSpPr>
              <p:nvPr/>
            </p:nvSpPr>
            <p:spPr bwMode="auto">
              <a:xfrm>
                <a:off x="2401907" y="3026260"/>
                <a:ext cx="312799" cy="369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0000"/>
                    </a:solidFill>
                    <a:latin typeface="Arial" charset="0"/>
                    <a:cs typeface="Arial" charset="0"/>
                  </a:rPr>
                  <a:t>1</a:t>
                </a:r>
              </a:p>
            </p:txBody>
          </p:sp>
          <p:sp>
            <p:nvSpPr>
              <p:cNvPr id="30" name="Text Box 36">
                <a:extLst>
                  <a:ext uri="{FF2B5EF4-FFF2-40B4-BE49-F238E27FC236}">
                    <a16:creationId xmlns:a16="http://schemas.microsoft.com/office/drawing/2014/main" id="{C8E594BA-D0EB-483C-AC05-7D656A543C47}"/>
                  </a:ext>
                </a:extLst>
              </p:cNvPr>
              <p:cNvSpPr txBox="1">
                <a:spLocks noChangeArrowheads="1"/>
              </p:cNvSpPr>
              <p:nvPr/>
            </p:nvSpPr>
            <p:spPr bwMode="auto">
              <a:xfrm>
                <a:off x="2903656" y="3051660"/>
                <a:ext cx="323914" cy="3667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0000"/>
                    </a:solidFill>
                    <a:latin typeface="Arial" charset="0"/>
                    <a:cs typeface="Arial" charset="0"/>
                  </a:rPr>
                  <a:t>2</a:t>
                </a:r>
              </a:p>
            </p:txBody>
          </p:sp>
          <p:sp>
            <p:nvSpPr>
              <p:cNvPr id="31" name="Text Box 37">
                <a:extLst>
                  <a:ext uri="{FF2B5EF4-FFF2-40B4-BE49-F238E27FC236}">
                    <a16:creationId xmlns:a16="http://schemas.microsoft.com/office/drawing/2014/main" id="{388599B2-1F32-43A3-BA0A-B3B8BF5AF850}"/>
                  </a:ext>
                </a:extLst>
              </p:cNvPr>
              <p:cNvSpPr txBox="1">
                <a:spLocks noChangeArrowheads="1"/>
              </p:cNvSpPr>
              <p:nvPr/>
            </p:nvSpPr>
            <p:spPr bwMode="auto">
              <a:xfrm>
                <a:off x="3125951" y="3710457"/>
                <a:ext cx="322326" cy="3667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0000"/>
                    </a:solidFill>
                    <a:latin typeface="Arial" charset="0"/>
                    <a:cs typeface="Arial" charset="0"/>
                  </a:rPr>
                  <a:t>3</a:t>
                </a:r>
              </a:p>
            </p:txBody>
          </p:sp>
          <p:sp>
            <p:nvSpPr>
              <p:cNvPr id="32" name="Text Box 38">
                <a:extLst>
                  <a:ext uri="{FF2B5EF4-FFF2-40B4-BE49-F238E27FC236}">
                    <a16:creationId xmlns:a16="http://schemas.microsoft.com/office/drawing/2014/main" id="{A4F39364-2916-4696-8AEB-354836E30BD6}"/>
                  </a:ext>
                </a:extLst>
              </p:cNvPr>
              <p:cNvSpPr txBox="1">
                <a:spLocks noChangeArrowheads="1"/>
              </p:cNvSpPr>
              <p:nvPr/>
            </p:nvSpPr>
            <p:spPr bwMode="auto">
              <a:xfrm>
                <a:off x="2640079" y="3654896"/>
                <a:ext cx="323914" cy="3667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0000"/>
                    </a:solidFill>
                    <a:latin typeface="Arial" charset="0"/>
                    <a:cs typeface="Arial" charset="0"/>
                  </a:rPr>
                  <a:t>4</a:t>
                </a:r>
              </a:p>
            </p:txBody>
          </p:sp>
          <p:sp>
            <p:nvSpPr>
              <p:cNvPr id="33" name="Text Box 39">
                <a:extLst>
                  <a:ext uri="{FF2B5EF4-FFF2-40B4-BE49-F238E27FC236}">
                    <a16:creationId xmlns:a16="http://schemas.microsoft.com/office/drawing/2014/main" id="{5CF342F5-23B7-4A96-9A21-C623DB1CCFF1}"/>
                  </a:ext>
                </a:extLst>
              </p:cNvPr>
              <p:cNvSpPr txBox="1">
                <a:spLocks noChangeArrowheads="1"/>
              </p:cNvSpPr>
              <p:nvPr/>
            </p:nvSpPr>
            <p:spPr bwMode="auto">
              <a:xfrm>
                <a:off x="2070052" y="3704108"/>
                <a:ext cx="323914" cy="3667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0000"/>
                    </a:solidFill>
                    <a:latin typeface="Arial" charset="0"/>
                    <a:cs typeface="Arial" charset="0"/>
                  </a:rPr>
                  <a:t>5</a:t>
                </a:r>
              </a:p>
            </p:txBody>
          </p:sp>
          <p:sp>
            <p:nvSpPr>
              <p:cNvPr id="34" name="Text Box 40">
                <a:extLst>
                  <a:ext uri="{FF2B5EF4-FFF2-40B4-BE49-F238E27FC236}">
                    <a16:creationId xmlns:a16="http://schemas.microsoft.com/office/drawing/2014/main" id="{8FD4ACED-5BB4-49A8-8992-3ED48E0D8313}"/>
                  </a:ext>
                </a:extLst>
              </p:cNvPr>
              <p:cNvSpPr txBox="1">
                <a:spLocks noChangeArrowheads="1"/>
              </p:cNvSpPr>
              <p:nvPr/>
            </p:nvSpPr>
            <p:spPr bwMode="auto">
              <a:xfrm>
                <a:off x="2039884" y="3080234"/>
                <a:ext cx="319151" cy="369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0000"/>
                    </a:solidFill>
                    <a:latin typeface="Arial" charset="0"/>
                    <a:cs typeface="Arial" charset="0"/>
                  </a:rPr>
                  <a:t>6</a:t>
                </a:r>
              </a:p>
            </p:txBody>
          </p:sp>
        </p:grpSp>
      </p:grpSp>
    </p:spTree>
    <p:extLst>
      <p:ext uri="{BB962C8B-B14F-4D97-AF65-F5344CB8AC3E}">
        <p14:creationId xmlns:p14="http://schemas.microsoft.com/office/powerpoint/2010/main" val="683969108"/>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5E4578-63F1-43C1-BA7C-E40AA94BC87C}"/>
              </a:ext>
            </a:extLst>
          </p:cNvPr>
          <p:cNvSpPr>
            <a:spLocks noGrp="1"/>
          </p:cNvSpPr>
          <p:nvPr>
            <p:ph type="title"/>
          </p:nvPr>
        </p:nvSpPr>
        <p:spPr/>
        <p:txBody>
          <a:bodyPr/>
          <a:lstStyle/>
          <a:p>
            <a:r>
              <a:rPr lang="zh-CN" altLang="en-US" dirty="0"/>
              <a:t>交换机转发表</a:t>
            </a:r>
          </a:p>
        </p:txBody>
      </p:sp>
      <p:sp>
        <p:nvSpPr>
          <p:cNvPr id="4" name="灯片编号占位符 3">
            <a:extLst>
              <a:ext uri="{FF2B5EF4-FFF2-40B4-BE49-F238E27FC236}">
                <a16:creationId xmlns:a16="http://schemas.microsoft.com/office/drawing/2014/main" id="{BDD4C8CE-12FC-472A-8A7B-89E07EB2EE76}"/>
              </a:ext>
            </a:extLst>
          </p:cNvPr>
          <p:cNvSpPr>
            <a:spLocks noGrp="1"/>
          </p:cNvSpPr>
          <p:nvPr>
            <p:ph type="sldNum" sz="quarter" idx="12"/>
          </p:nvPr>
        </p:nvSpPr>
        <p:spPr/>
        <p:txBody>
          <a:bodyPr/>
          <a:lstStyle/>
          <a:p>
            <a:fld id="{E3FA5FAF-8A25-4B6E-94B7-5CA30A873E9A}" type="slidenum">
              <a:rPr lang="zh-CN" altLang="en-US" smtClean="0"/>
              <a:pPr/>
              <a:t>61</a:t>
            </a:fld>
            <a:endParaRPr lang="zh-CN" altLang="en-US"/>
          </a:p>
        </p:txBody>
      </p:sp>
      <p:sp>
        <p:nvSpPr>
          <p:cNvPr id="5" name="Rectangle 3">
            <a:extLst>
              <a:ext uri="{FF2B5EF4-FFF2-40B4-BE49-F238E27FC236}">
                <a16:creationId xmlns:a16="http://schemas.microsoft.com/office/drawing/2014/main" id="{38EB25F3-C4FA-4913-8ABD-B0E405AE8C20}"/>
              </a:ext>
            </a:extLst>
          </p:cNvPr>
          <p:cNvSpPr txBox="1">
            <a:spLocks noChangeArrowheads="1"/>
          </p:cNvSpPr>
          <p:nvPr/>
        </p:nvSpPr>
        <p:spPr bwMode="auto">
          <a:xfrm>
            <a:off x="474663" y="1719982"/>
            <a:ext cx="4878387" cy="4805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marL="0" indent="0">
              <a:lnSpc>
                <a:spcPts val="3000"/>
              </a:lnSpc>
              <a:buFont typeface="Wingdings" charset="0"/>
              <a:buNone/>
              <a:defRPr/>
            </a:pPr>
            <a:r>
              <a:rPr lang="zh-CN" altLang="en-US" sz="2800" u="sng" kern="0" dirty="0">
                <a:solidFill>
                  <a:srgbClr val="CC0000"/>
                </a:solidFill>
                <a:latin typeface="Gill Sans MT" charset="0"/>
              </a:rPr>
              <a:t>问：</a:t>
            </a:r>
            <a:r>
              <a:rPr lang="en-US" sz="2800" kern="0" dirty="0">
                <a:solidFill>
                  <a:srgbClr val="CC0000"/>
                </a:solidFill>
                <a:latin typeface="Gill Sans MT" charset="0"/>
              </a:rPr>
              <a:t> </a:t>
            </a:r>
            <a:r>
              <a:rPr lang="zh-CN" altLang="en-US" sz="2800" kern="0" dirty="0">
                <a:latin typeface="Gill Sans MT" charset="0"/>
              </a:rPr>
              <a:t>交换机怎么知道送到</a:t>
            </a:r>
            <a:r>
              <a:rPr lang="en-US" altLang="zh-CN" sz="2800" kern="0" dirty="0">
                <a:latin typeface="Gill Sans MT" charset="0"/>
              </a:rPr>
              <a:t>A’</a:t>
            </a:r>
            <a:r>
              <a:rPr lang="zh-CN" altLang="en-US" sz="2800" kern="0" dirty="0">
                <a:latin typeface="Gill Sans MT" charset="0"/>
              </a:rPr>
              <a:t>的帧从接口</a:t>
            </a:r>
            <a:r>
              <a:rPr lang="en-US" altLang="zh-CN" sz="2800" kern="0" dirty="0">
                <a:latin typeface="Gill Sans MT" charset="0"/>
              </a:rPr>
              <a:t>4</a:t>
            </a:r>
            <a:r>
              <a:rPr lang="zh-CN" altLang="en-US" sz="2800" kern="0" dirty="0">
                <a:latin typeface="Gill Sans MT" charset="0"/>
              </a:rPr>
              <a:t>发出，送到</a:t>
            </a:r>
            <a:r>
              <a:rPr lang="en-US" altLang="zh-CN" sz="2800" kern="0" dirty="0">
                <a:latin typeface="Gill Sans MT" charset="0"/>
              </a:rPr>
              <a:t>B’</a:t>
            </a:r>
            <a:r>
              <a:rPr lang="zh-CN" altLang="en-US" sz="2800" kern="0" dirty="0">
                <a:latin typeface="Gill Sans MT" charset="0"/>
              </a:rPr>
              <a:t>的从接口</a:t>
            </a:r>
            <a:r>
              <a:rPr lang="en-US" altLang="zh-CN" sz="2800" kern="0" dirty="0">
                <a:latin typeface="Gill Sans MT" charset="0"/>
              </a:rPr>
              <a:t>5</a:t>
            </a:r>
            <a:r>
              <a:rPr lang="zh-CN" altLang="en-US" sz="2800" kern="0" dirty="0">
                <a:latin typeface="Gill Sans MT" charset="0"/>
              </a:rPr>
              <a:t>发出？</a:t>
            </a:r>
            <a:endParaRPr lang="en-US" sz="2800" kern="0" dirty="0">
              <a:latin typeface="Gill Sans MT" charset="0"/>
            </a:endParaRPr>
          </a:p>
        </p:txBody>
      </p:sp>
      <p:grpSp>
        <p:nvGrpSpPr>
          <p:cNvPr id="8" name="Group 36">
            <a:extLst>
              <a:ext uri="{FF2B5EF4-FFF2-40B4-BE49-F238E27FC236}">
                <a16:creationId xmlns:a16="http://schemas.microsoft.com/office/drawing/2014/main" id="{C1A214A5-7BED-49E9-ADD4-2602E8C06CBC}"/>
              </a:ext>
            </a:extLst>
          </p:cNvPr>
          <p:cNvGrpSpPr>
            <a:grpSpLocks/>
          </p:cNvGrpSpPr>
          <p:nvPr/>
        </p:nvGrpSpPr>
        <p:grpSpPr bwMode="auto">
          <a:xfrm>
            <a:off x="5106988" y="1746969"/>
            <a:ext cx="3660775" cy="3600417"/>
            <a:chOff x="731524" y="1819788"/>
            <a:chExt cx="3661504" cy="3600334"/>
          </a:xfrm>
        </p:grpSpPr>
        <p:sp>
          <p:nvSpPr>
            <p:cNvPr id="9" name="Text Box 23">
              <a:extLst>
                <a:ext uri="{FF2B5EF4-FFF2-40B4-BE49-F238E27FC236}">
                  <a16:creationId xmlns:a16="http://schemas.microsoft.com/office/drawing/2014/main" id="{26AA3A73-D391-493B-AA04-B7A5865F97F1}"/>
                </a:ext>
              </a:extLst>
            </p:cNvPr>
            <p:cNvSpPr txBox="1">
              <a:spLocks noChangeArrowheads="1"/>
            </p:cNvSpPr>
            <p:nvPr/>
          </p:nvSpPr>
          <p:spPr bwMode="auto">
            <a:xfrm>
              <a:off x="2655957" y="1819788"/>
              <a:ext cx="350907" cy="3667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latin typeface="Arial" charset="0"/>
                  <a:cs typeface="Arial" charset="0"/>
                </a:rPr>
                <a:t>A</a:t>
              </a:r>
            </a:p>
          </p:txBody>
        </p:sp>
        <p:sp>
          <p:nvSpPr>
            <p:cNvPr id="10" name="Text Box 24">
              <a:extLst>
                <a:ext uri="{FF2B5EF4-FFF2-40B4-BE49-F238E27FC236}">
                  <a16:creationId xmlns:a16="http://schemas.microsoft.com/office/drawing/2014/main" id="{0B7BF4BB-63E1-4E30-A8E5-5890CA5A4885}"/>
                </a:ext>
              </a:extLst>
            </p:cNvPr>
            <p:cNvSpPr txBox="1">
              <a:spLocks noChangeArrowheads="1"/>
            </p:cNvSpPr>
            <p:nvPr/>
          </p:nvSpPr>
          <p:spPr bwMode="auto">
            <a:xfrm>
              <a:off x="2371738" y="5050277"/>
              <a:ext cx="371549" cy="3698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latin typeface="Arial" charset="0"/>
                  <a:cs typeface="Arial" charset="0"/>
                </a:rPr>
                <a:t>A</a:t>
              </a:r>
              <a:r>
                <a:rPr lang="ja-JP" altLang="en-US" i="0">
                  <a:latin typeface="Arial" charset="0"/>
                  <a:cs typeface="Arial" charset="0"/>
                </a:rPr>
                <a:t>’</a:t>
              </a:r>
              <a:endParaRPr lang="en-US" i="0" dirty="0">
                <a:latin typeface="Arial" charset="0"/>
                <a:cs typeface="Arial" charset="0"/>
              </a:endParaRPr>
            </a:p>
          </p:txBody>
        </p:sp>
        <p:sp>
          <p:nvSpPr>
            <p:cNvPr id="11" name="Text Box 25">
              <a:extLst>
                <a:ext uri="{FF2B5EF4-FFF2-40B4-BE49-F238E27FC236}">
                  <a16:creationId xmlns:a16="http://schemas.microsoft.com/office/drawing/2014/main" id="{3B92C145-1629-4C31-9327-C46D296309D9}"/>
                </a:ext>
              </a:extLst>
            </p:cNvPr>
            <p:cNvSpPr txBox="1">
              <a:spLocks noChangeArrowheads="1"/>
            </p:cNvSpPr>
            <p:nvPr/>
          </p:nvSpPr>
          <p:spPr bwMode="auto">
            <a:xfrm>
              <a:off x="3988134" y="2419849"/>
              <a:ext cx="338205" cy="3682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latin typeface="Arial" charset="0"/>
                  <a:cs typeface="Arial" charset="0"/>
                </a:rPr>
                <a:t>B</a:t>
              </a:r>
            </a:p>
          </p:txBody>
        </p:sp>
        <p:sp>
          <p:nvSpPr>
            <p:cNvPr id="12" name="Text Box 26">
              <a:extLst>
                <a:ext uri="{FF2B5EF4-FFF2-40B4-BE49-F238E27FC236}">
                  <a16:creationId xmlns:a16="http://schemas.microsoft.com/office/drawing/2014/main" id="{E03D77E9-0C90-4634-9EEE-714D8ABF78BB}"/>
                </a:ext>
              </a:extLst>
            </p:cNvPr>
            <p:cNvSpPr txBox="1">
              <a:spLocks noChangeArrowheads="1"/>
            </p:cNvSpPr>
            <p:nvPr/>
          </p:nvSpPr>
          <p:spPr bwMode="auto">
            <a:xfrm>
              <a:off x="995101" y="4188283"/>
              <a:ext cx="390603" cy="3682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latin typeface="Arial" charset="0"/>
                  <a:cs typeface="Arial" charset="0"/>
                </a:rPr>
                <a:t>B</a:t>
              </a:r>
              <a:r>
                <a:rPr lang="ja-JP" altLang="en-US" i="0">
                  <a:latin typeface="Arial" charset="0"/>
                  <a:cs typeface="Arial" charset="0"/>
                </a:rPr>
                <a:t>’</a:t>
              </a:r>
              <a:endParaRPr lang="en-US" i="0" dirty="0">
                <a:latin typeface="Arial" charset="0"/>
                <a:cs typeface="Arial" charset="0"/>
              </a:endParaRPr>
            </a:p>
          </p:txBody>
        </p:sp>
        <p:sp>
          <p:nvSpPr>
            <p:cNvPr id="13" name="Text Box 27">
              <a:extLst>
                <a:ext uri="{FF2B5EF4-FFF2-40B4-BE49-F238E27FC236}">
                  <a16:creationId xmlns:a16="http://schemas.microsoft.com/office/drawing/2014/main" id="{5B4F391F-1E96-4EBC-81DA-81C1E0406C75}"/>
                </a:ext>
              </a:extLst>
            </p:cNvPr>
            <p:cNvSpPr txBox="1">
              <a:spLocks noChangeArrowheads="1"/>
            </p:cNvSpPr>
            <p:nvPr/>
          </p:nvSpPr>
          <p:spPr bwMode="auto">
            <a:xfrm>
              <a:off x="3740435" y="4188283"/>
              <a:ext cx="350908" cy="3682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latin typeface="Arial" charset="0"/>
                  <a:cs typeface="Arial" charset="0"/>
                </a:rPr>
                <a:t>C</a:t>
              </a:r>
            </a:p>
          </p:txBody>
        </p:sp>
        <p:sp>
          <p:nvSpPr>
            <p:cNvPr id="14" name="Text Box 28">
              <a:extLst>
                <a:ext uri="{FF2B5EF4-FFF2-40B4-BE49-F238E27FC236}">
                  <a16:creationId xmlns:a16="http://schemas.microsoft.com/office/drawing/2014/main" id="{B80045FD-99E3-4619-84EF-5B79A490713B}"/>
                </a:ext>
              </a:extLst>
            </p:cNvPr>
            <p:cNvSpPr txBox="1">
              <a:spLocks noChangeArrowheads="1"/>
            </p:cNvSpPr>
            <p:nvPr/>
          </p:nvSpPr>
          <p:spPr bwMode="auto">
            <a:xfrm>
              <a:off x="1123714" y="2465886"/>
              <a:ext cx="403305" cy="3682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latin typeface="Arial" charset="0"/>
                  <a:cs typeface="Arial" charset="0"/>
                </a:rPr>
                <a:t>C</a:t>
              </a:r>
              <a:r>
                <a:rPr lang="ja-JP" altLang="en-US" i="0">
                  <a:latin typeface="Arial" charset="0"/>
                  <a:cs typeface="Arial" charset="0"/>
                </a:rPr>
                <a:t>’</a:t>
              </a:r>
              <a:endParaRPr lang="en-US" i="0" dirty="0">
                <a:latin typeface="Arial" charset="0"/>
                <a:cs typeface="Arial" charset="0"/>
              </a:endParaRPr>
            </a:p>
          </p:txBody>
        </p:sp>
        <p:sp>
          <p:nvSpPr>
            <p:cNvPr id="15" name="Line 17">
              <a:extLst>
                <a:ext uri="{FF2B5EF4-FFF2-40B4-BE49-F238E27FC236}">
                  <a16:creationId xmlns:a16="http://schemas.microsoft.com/office/drawing/2014/main" id="{11C7913C-B5F9-4CD7-9790-4540ADE49ADD}"/>
                </a:ext>
              </a:extLst>
            </p:cNvPr>
            <p:cNvSpPr>
              <a:spLocks noChangeShapeType="1"/>
            </p:cNvSpPr>
            <p:nvPr/>
          </p:nvSpPr>
          <p:spPr bwMode="auto">
            <a:xfrm>
              <a:off x="1687389" y="3165957"/>
              <a:ext cx="720869" cy="29844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6" name="Line 18">
              <a:extLst>
                <a:ext uri="{FF2B5EF4-FFF2-40B4-BE49-F238E27FC236}">
                  <a16:creationId xmlns:a16="http://schemas.microsoft.com/office/drawing/2014/main" id="{A2686B84-213D-4862-B74B-B7FB774784C7}"/>
                </a:ext>
              </a:extLst>
            </p:cNvPr>
            <p:cNvSpPr>
              <a:spLocks noChangeShapeType="1"/>
            </p:cNvSpPr>
            <p:nvPr/>
          </p:nvSpPr>
          <p:spPr bwMode="auto">
            <a:xfrm>
              <a:off x="2673423" y="2872277"/>
              <a:ext cx="0" cy="504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7" name="Line 19">
              <a:extLst>
                <a:ext uri="{FF2B5EF4-FFF2-40B4-BE49-F238E27FC236}">
                  <a16:creationId xmlns:a16="http://schemas.microsoft.com/office/drawing/2014/main" id="{94070CD3-E5BA-4DEE-8DE2-BA5014FABAB1}"/>
                </a:ext>
              </a:extLst>
            </p:cNvPr>
            <p:cNvSpPr>
              <a:spLocks noChangeShapeType="1"/>
            </p:cNvSpPr>
            <p:nvPr/>
          </p:nvSpPr>
          <p:spPr bwMode="auto">
            <a:xfrm flipH="1">
              <a:off x="2863961" y="2996099"/>
              <a:ext cx="892353" cy="48417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8" name="Line 20">
              <a:extLst>
                <a:ext uri="{FF2B5EF4-FFF2-40B4-BE49-F238E27FC236}">
                  <a16:creationId xmlns:a16="http://schemas.microsoft.com/office/drawing/2014/main" id="{D123D047-CB96-40ED-B437-028F595D338D}"/>
                </a:ext>
              </a:extLst>
            </p:cNvPr>
            <p:cNvSpPr>
              <a:spLocks noChangeShapeType="1"/>
            </p:cNvSpPr>
            <p:nvPr/>
          </p:nvSpPr>
          <p:spPr bwMode="auto">
            <a:xfrm flipV="1">
              <a:off x="2673423" y="3605685"/>
              <a:ext cx="12703" cy="70959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19" name="Group 47">
              <a:extLst>
                <a:ext uri="{FF2B5EF4-FFF2-40B4-BE49-F238E27FC236}">
                  <a16:creationId xmlns:a16="http://schemas.microsoft.com/office/drawing/2014/main" id="{0F0740E7-AFDA-4974-B714-3CB37D2C7651}"/>
                </a:ext>
              </a:extLst>
            </p:cNvPr>
            <p:cNvGrpSpPr>
              <a:grpSpLocks/>
            </p:cNvGrpSpPr>
            <p:nvPr/>
          </p:nvGrpSpPr>
          <p:grpSpPr bwMode="auto">
            <a:xfrm>
              <a:off x="747936" y="2733042"/>
              <a:ext cx="914403" cy="690308"/>
              <a:chOff x="1046480" y="3962400"/>
              <a:chExt cx="1026163" cy="761428"/>
            </a:xfrm>
          </p:grpSpPr>
          <p:sp>
            <p:nvSpPr>
              <p:cNvPr id="53" name="Rectangle 48">
                <a:extLst>
                  <a:ext uri="{FF2B5EF4-FFF2-40B4-BE49-F238E27FC236}">
                    <a16:creationId xmlns:a16="http://schemas.microsoft.com/office/drawing/2014/main" id="{143C84B1-BB19-4EC6-B61F-88A4F3CC5F5A}"/>
                  </a:ext>
                </a:extLst>
              </p:cNvPr>
              <p:cNvSpPr>
                <a:spLocks noChangeArrowheads="1"/>
              </p:cNvSpPr>
              <p:nvPr/>
            </p:nvSpPr>
            <p:spPr bwMode="auto">
              <a:xfrm rot="16200000">
                <a:off x="1893247" y="4299441"/>
                <a:ext cx="110313" cy="24768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Arial" pitchFamily="34" charset="0"/>
                  <a:ea typeface="+mn-ea"/>
                  <a:cs typeface="Arial" pitchFamily="34" charset="0"/>
                </a:endParaRPr>
              </a:p>
            </p:txBody>
          </p:sp>
          <p:grpSp>
            <p:nvGrpSpPr>
              <p:cNvPr id="54" name="Group 49">
                <a:extLst>
                  <a:ext uri="{FF2B5EF4-FFF2-40B4-BE49-F238E27FC236}">
                    <a16:creationId xmlns:a16="http://schemas.microsoft.com/office/drawing/2014/main" id="{137A315C-08DE-4234-BAF9-4BA1AFAFB2B1}"/>
                  </a:ext>
                </a:extLst>
              </p:cNvPr>
              <p:cNvGrpSpPr>
                <a:grpSpLocks/>
              </p:cNvGrpSpPr>
              <p:nvPr/>
            </p:nvGrpSpPr>
            <p:grpSpPr bwMode="auto">
              <a:xfrm>
                <a:off x="1046480" y="3962400"/>
                <a:ext cx="936071" cy="761428"/>
                <a:chOff x="-44" y="1473"/>
                <a:chExt cx="981" cy="1105"/>
              </a:xfrm>
            </p:grpSpPr>
            <p:pic>
              <p:nvPicPr>
                <p:cNvPr id="55" name="Picture 50" descr="desktop_computer_stylized_medium">
                  <a:extLst>
                    <a:ext uri="{FF2B5EF4-FFF2-40B4-BE49-F238E27FC236}">
                      <a16:creationId xmlns:a16="http://schemas.microsoft.com/office/drawing/2014/main" id="{7D7D9AF8-7734-49C2-AA20-250E8DF9117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6" name="Freeform 51">
                  <a:extLst>
                    <a:ext uri="{FF2B5EF4-FFF2-40B4-BE49-F238E27FC236}">
                      <a16:creationId xmlns:a16="http://schemas.microsoft.com/office/drawing/2014/main" id="{6AD952BA-2E04-40FA-8C8B-B3C49CAD02A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grpSp>
          <p:nvGrpSpPr>
            <p:cNvPr id="20" name="Group 48">
              <a:extLst>
                <a:ext uri="{FF2B5EF4-FFF2-40B4-BE49-F238E27FC236}">
                  <a16:creationId xmlns:a16="http://schemas.microsoft.com/office/drawing/2014/main" id="{C10CD772-DA1D-41BF-B387-8335E9E7EB62}"/>
                </a:ext>
              </a:extLst>
            </p:cNvPr>
            <p:cNvGrpSpPr>
              <a:grpSpLocks/>
            </p:cNvGrpSpPr>
            <p:nvPr/>
          </p:nvGrpSpPr>
          <p:grpSpPr bwMode="auto">
            <a:xfrm>
              <a:off x="3539588" y="2669737"/>
              <a:ext cx="853440" cy="741680"/>
              <a:chOff x="7179310" y="4033520"/>
              <a:chExt cx="1009650" cy="855028"/>
            </a:xfrm>
          </p:grpSpPr>
          <p:grpSp>
            <p:nvGrpSpPr>
              <p:cNvPr id="49" name="Group 44">
                <a:extLst>
                  <a:ext uri="{FF2B5EF4-FFF2-40B4-BE49-F238E27FC236}">
                    <a16:creationId xmlns:a16="http://schemas.microsoft.com/office/drawing/2014/main" id="{7CACEC32-48ED-43EF-AC57-028966060A18}"/>
                  </a:ext>
                </a:extLst>
              </p:cNvPr>
              <p:cNvGrpSpPr>
                <a:grpSpLocks/>
              </p:cNvGrpSpPr>
              <p:nvPr/>
            </p:nvGrpSpPr>
            <p:grpSpPr bwMode="auto">
              <a:xfrm>
                <a:off x="7179310" y="4033520"/>
                <a:ext cx="1009650" cy="855028"/>
                <a:chOff x="-44" y="1473"/>
                <a:chExt cx="981" cy="1105"/>
              </a:xfrm>
            </p:grpSpPr>
            <p:pic>
              <p:nvPicPr>
                <p:cNvPr id="51" name="Picture 45" descr="desktop_computer_stylized_medium">
                  <a:extLst>
                    <a:ext uri="{FF2B5EF4-FFF2-40B4-BE49-F238E27FC236}">
                      <a16:creationId xmlns:a16="http://schemas.microsoft.com/office/drawing/2014/main" id="{F0A090CC-0F4C-4FD3-9EDA-69E377EA72EE}"/>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2" name="Freeform 46">
                  <a:extLst>
                    <a:ext uri="{FF2B5EF4-FFF2-40B4-BE49-F238E27FC236}">
                      <a16:creationId xmlns:a16="http://schemas.microsoft.com/office/drawing/2014/main" id="{CA00BFBE-6BDF-4A9D-9317-0F10EE2BD8DF}"/>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sp>
            <p:nvSpPr>
              <p:cNvPr id="50" name="Rectangle 43">
                <a:extLst>
                  <a:ext uri="{FF2B5EF4-FFF2-40B4-BE49-F238E27FC236}">
                    <a16:creationId xmlns:a16="http://schemas.microsoft.com/office/drawing/2014/main" id="{F3E6354A-1C57-4D7F-B8A3-240C130482F0}"/>
                  </a:ext>
                </a:extLst>
              </p:cNvPr>
              <p:cNvSpPr>
                <a:spLocks noChangeArrowheads="1"/>
              </p:cNvSpPr>
              <p:nvPr/>
            </p:nvSpPr>
            <p:spPr bwMode="auto">
              <a:xfrm rot="16200000">
                <a:off x="7440190" y="4309334"/>
                <a:ext cx="126274" cy="195358"/>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Arial" pitchFamily="34" charset="0"/>
                  <a:ea typeface="+mn-ea"/>
                  <a:cs typeface="Arial" pitchFamily="34" charset="0"/>
                </a:endParaRPr>
              </a:p>
            </p:txBody>
          </p:sp>
        </p:grpSp>
        <p:sp>
          <p:nvSpPr>
            <p:cNvPr id="21" name="Rectangle 43">
              <a:extLst>
                <a:ext uri="{FF2B5EF4-FFF2-40B4-BE49-F238E27FC236}">
                  <a16:creationId xmlns:a16="http://schemas.microsoft.com/office/drawing/2014/main" id="{67E460C6-C7BB-4B93-82AA-AB81879E5BDF}"/>
                </a:ext>
              </a:extLst>
            </p:cNvPr>
            <p:cNvSpPr>
              <a:spLocks noChangeArrowheads="1"/>
            </p:cNvSpPr>
            <p:nvPr/>
          </p:nvSpPr>
          <p:spPr bwMode="auto">
            <a:xfrm>
              <a:off x="2614674" y="2705593"/>
              <a:ext cx="109559" cy="165096"/>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Arial" pitchFamily="34" charset="0"/>
                <a:ea typeface="+mn-ea"/>
                <a:cs typeface="Arial" pitchFamily="34" charset="0"/>
              </a:endParaRPr>
            </a:p>
          </p:txBody>
        </p:sp>
        <p:grpSp>
          <p:nvGrpSpPr>
            <p:cNvPr id="22" name="Group 44">
              <a:extLst>
                <a:ext uri="{FF2B5EF4-FFF2-40B4-BE49-F238E27FC236}">
                  <a16:creationId xmlns:a16="http://schemas.microsoft.com/office/drawing/2014/main" id="{10E60B73-D440-4CE1-A4E5-372D3693129C}"/>
                </a:ext>
              </a:extLst>
            </p:cNvPr>
            <p:cNvGrpSpPr>
              <a:grpSpLocks/>
            </p:cNvGrpSpPr>
            <p:nvPr/>
          </p:nvGrpSpPr>
          <p:grpSpPr bwMode="auto">
            <a:xfrm>
              <a:off x="2233637" y="2138292"/>
              <a:ext cx="853440" cy="741680"/>
              <a:chOff x="-44" y="1473"/>
              <a:chExt cx="981" cy="1105"/>
            </a:xfrm>
          </p:grpSpPr>
          <p:pic>
            <p:nvPicPr>
              <p:cNvPr id="47" name="Picture 45" descr="desktop_computer_stylized_medium">
                <a:extLst>
                  <a:ext uri="{FF2B5EF4-FFF2-40B4-BE49-F238E27FC236}">
                    <a16:creationId xmlns:a16="http://schemas.microsoft.com/office/drawing/2014/main" id="{9F03DCDE-1089-4887-95B9-FCB14361E17D}"/>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8" name="Freeform 46">
                <a:extLst>
                  <a:ext uri="{FF2B5EF4-FFF2-40B4-BE49-F238E27FC236}">
                    <a16:creationId xmlns:a16="http://schemas.microsoft.com/office/drawing/2014/main" id="{AE6E6890-62CC-4E23-8D5B-9A0FDE1B5AFD}"/>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23" name="Group 51">
              <a:extLst>
                <a:ext uri="{FF2B5EF4-FFF2-40B4-BE49-F238E27FC236}">
                  <a16:creationId xmlns:a16="http://schemas.microsoft.com/office/drawing/2014/main" id="{F5C7DC41-EC15-4926-8C67-953B437AE005}"/>
                </a:ext>
              </a:extLst>
            </p:cNvPr>
            <p:cNvGrpSpPr>
              <a:grpSpLocks/>
            </p:cNvGrpSpPr>
            <p:nvPr/>
          </p:nvGrpSpPr>
          <p:grpSpPr bwMode="auto">
            <a:xfrm>
              <a:off x="2060917" y="4279843"/>
              <a:ext cx="853440" cy="835329"/>
              <a:chOff x="8077200" y="3320111"/>
              <a:chExt cx="853440" cy="835329"/>
            </a:xfrm>
          </p:grpSpPr>
          <p:sp>
            <p:nvSpPr>
              <p:cNvPr id="43" name="Rectangle 43">
                <a:extLst>
                  <a:ext uri="{FF2B5EF4-FFF2-40B4-BE49-F238E27FC236}">
                    <a16:creationId xmlns:a16="http://schemas.microsoft.com/office/drawing/2014/main" id="{DBC450A8-9070-4442-B29B-AAF10995B9B1}"/>
                  </a:ext>
                </a:extLst>
              </p:cNvPr>
              <p:cNvSpPr>
                <a:spLocks noChangeArrowheads="1"/>
              </p:cNvSpPr>
              <p:nvPr/>
            </p:nvSpPr>
            <p:spPr bwMode="auto">
              <a:xfrm>
                <a:off x="8630957" y="3320624"/>
                <a:ext cx="111147" cy="165096"/>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Arial" pitchFamily="34" charset="0"/>
                  <a:ea typeface="+mn-ea"/>
                  <a:cs typeface="Arial" pitchFamily="34" charset="0"/>
                </a:endParaRPr>
              </a:p>
            </p:txBody>
          </p:sp>
          <p:grpSp>
            <p:nvGrpSpPr>
              <p:cNvPr id="44" name="Group 44">
                <a:extLst>
                  <a:ext uri="{FF2B5EF4-FFF2-40B4-BE49-F238E27FC236}">
                    <a16:creationId xmlns:a16="http://schemas.microsoft.com/office/drawing/2014/main" id="{C0DFEC97-C6D8-462B-901E-18F7C48FD5E6}"/>
                  </a:ext>
                </a:extLst>
              </p:cNvPr>
              <p:cNvGrpSpPr>
                <a:grpSpLocks/>
              </p:cNvGrpSpPr>
              <p:nvPr/>
            </p:nvGrpSpPr>
            <p:grpSpPr bwMode="auto">
              <a:xfrm>
                <a:off x="8077200" y="3413760"/>
                <a:ext cx="853440" cy="741680"/>
                <a:chOff x="-44" y="1473"/>
                <a:chExt cx="981" cy="1105"/>
              </a:xfrm>
            </p:grpSpPr>
            <p:pic>
              <p:nvPicPr>
                <p:cNvPr id="45" name="Picture 45" descr="desktop_computer_stylized_medium">
                  <a:extLst>
                    <a:ext uri="{FF2B5EF4-FFF2-40B4-BE49-F238E27FC236}">
                      <a16:creationId xmlns:a16="http://schemas.microsoft.com/office/drawing/2014/main" id="{06BDC80C-CC86-4A22-ABD8-D2F278730D8C}"/>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6" name="Freeform 46">
                  <a:extLst>
                    <a:ext uri="{FF2B5EF4-FFF2-40B4-BE49-F238E27FC236}">
                      <a16:creationId xmlns:a16="http://schemas.microsoft.com/office/drawing/2014/main" id="{59391E03-D266-4971-9246-B51D5430F00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pic>
          <p:nvPicPr>
            <p:cNvPr id="24" name="Picture 3">
              <a:extLst>
                <a:ext uri="{FF2B5EF4-FFF2-40B4-BE49-F238E27FC236}">
                  <a16:creationId xmlns:a16="http://schemas.microsoft.com/office/drawing/2014/main" id="{053EAD34-474D-486A-8536-D6FB9587C7AC}"/>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374913" y="3316766"/>
              <a:ext cx="603370" cy="3413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nvGrpSpPr>
            <p:cNvPr id="25" name="Group 53">
              <a:extLst>
                <a:ext uri="{FF2B5EF4-FFF2-40B4-BE49-F238E27FC236}">
                  <a16:creationId xmlns:a16="http://schemas.microsoft.com/office/drawing/2014/main" id="{B30DA5C8-F907-450B-BE2A-370AD8AEAF85}"/>
                </a:ext>
              </a:extLst>
            </p:cNvPr>
            <p:cNvGrpSpPr>
              <a:grpSpLocks/>
            </p:cNvGrpSpPr>
            <p:nvPr/>
          </p:nvGrpSpPr>
          <p:grpSpPr bwMode="auto">
            <a:xfrm>
              <a:off x="731524" y="3616962"/>
              <a:ext cx="914403" cy="690308"/>
              <a:chOff x="1046480" y="3962400"/>
              <a:chExt cx="1026163" cy="761428"/>
            </a:xfrm>
          </p:grpSpPr>
          <p:sp>
            <p:nvSpPr>
              <p:cNvPr id="39" name="Rectangle 48">
                <a:extLst>
                  <a:ext uri="{FF2B5EF4-FFF2-40B4-BE49-F238E27FC236}">
                    <a16:creationId xmlns:a16="http://schemas.microsoft.com/office/drawing/2014/main" id="{A0D25692-5643-4EA1-856A-A3E4C73300A5}"/>
                  </a:ext>
                </a:extLst>
              </p:cNvPr>
              <p:cNvSpPr>
                <a:spLocks noChangeArrowheads="1"/>
              </p:cNvSpPr>
              <p:nvPr/>
            </p:nvSpPr>
            <p:spPr bwMode="auto">
              <a:xfrm rot="16200000">
                <a:off x="1893846" y="4299769"/>
                <a:ext cx="110314" cy="24768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Arial" pitchFamily="34" charset="0"/>
                  <a:ea typeface="+mn-ea"/>
                  <a:cs typeface="Arial" pitchFamily="34" charset="0"/>
                </a:endParaRPr>
              </a:p>
            </p:txBody>
          </p:sp>
          <p:grpSp>
            <p:nvGrpSpPr>
              <p:cNvPr id="40" name="Group 49">
                <a:extLst>
                  <a:ext uri="{FF2B5EF4-FFF2-40B4-BE49-F238E27FC236}">
                    <a16:creationId xmlns:a16="http://schemas.microsoft.com/office/drawing/2014/main" id="{BAC36DF7-89EC-4140-BF00-38CC52B28FC1}"/>
                  </a:ext>
                </a:extLst>
              </p:cNvPr>
              <p:cNvGrpSpPr>
                <a:grpSpLocks/>
              </p:cNvGrpSpPr>
              <p:nvPr/>
            </p:nvGrpSpPr>
            <p:grpSpPr bwMode="auto">
              <a:xfrm>
                <a:off x="1046480" y="3962400"/>
                <a:ext cx="936071" cy="761428"/>
                <a:chOff x="-44" y="1473"/>
                <a:chExt cx="981" cy="1105"/>
              </a:xfrm>
            </p:grpSpPr>
            <p:pic>
              <p:nvPicPr>
                <p:cNvPr id="41" name="Picture 50" descr="desktop_computer_stylized_medium">
                  <a:extLst>
                    <a:ext uri="{FF2B5EF4-FFF2-40B4-BE49-F238E27FC236}">
                      <a16:creationId xmlns:a16="http://schemas.microsoft.com/office/drawing/2014/main" id="{8819B592-702D-4114-9C11-0DBF1CEF64E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2" name="Freeform 51">
                  <a:extLst>
                    <a:ext uri="{FF2B5EF4-FFF2-40B4-BE49-F238E27FC236}">
                      <a16:creationId xmlns:a16="http://schemas.microsoft.com/office/drawing/2014/main" id="{A2889302-9B05-4B76-8A46-7C4BDF7D3EEE}"/>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grpSp>
          <p:nvGrpSpPr>
            <p:cNvPr id="26" name="Group 54">
              <a:extLst>
                <a:ext uri="{FF2B5EF4-FFF2-40B4-BE49-F238E27FC236}">
                  <a16:creationId xmlns:a16="http://schemas.microsoft.com/office/drawing/2014/main" id="{55FEE254-85DE-4205-8A35-404D0D6279F2}"/>
                </a:ext>
              </a:extLst>
            </p:cNvPr>
            <p:cNvGrpSpPr>
              <a:grpSpLocks/>
            </p:cNvGrpSpPr>
            <p:nvPr/>
          </p:nvGrpSpPr>
          <p:grpSpPr bwMode="auto">
            <a:xfrm>
              <a:off x="3410634" y="3567725"/>
              <a:ext cx="853440" cy="741680"/>
              <a:chOff x="7179310" y="4033520"/>
              <a:chExt cx="1009650" cy="855028"/>
            </a:xfrm>
          </p:grpSpPr>
          <p:grpSp>
            <p:nvGrpSpPr>
              <p:cNvPr id="35" name="Group 44">
                <a:extLst>
                  <a:ext uri="{FF2B5EF4-FFF2-40B4-BE49-F238E27FC236}">
                    <a16:creationId xmlns:a16="http://schemas.microsoft.com/office/drawing/2014/main" id="{BF304C09-BF44-4709-94A0-E2E6C05E91C7}"/>
                  </a:ext>
                </a:extLst>
              </p:cNvPr>
              <p:cNvGrpSpPr>
                <a:grpSpLocks/>
              </p:cNvGrpSpPr>
              <p:nvPr/>
            </p:nvGrpSpPr>
            <p:grpSpPr bwMode="auto">
              <a:xfrm>
                <a:off x="7179310" y="4033520"/>
                <a:ext cx="1009650" cy="855028"/>
                <a:chOff x="-44" y="1473"/>
                <a:chExt cx="981" cy="1105"/>
              </a:xfrm>
            </p:grpSpPr>
            <p:pic>
              <p:nvPicPr>
                <p:cNvPr id="37" name="Picture 45" descr="desktop_computer_stylized_medium">
                  <a:extLst>
                    <a:ext uri="{FF2B5EF4-FFF2-40B4-BE49-F238E27FC236}">
                      <a16:creationId xmlns:a16="http://schemas.microsoft.com/office/drawing/2014/main" id="{67A772D8-F409-4D11-91F9-0212604BE034}"/>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8" name="Freeform 46">
                  <a:extLst>
                    <a:ext uri="{FF2B5EF4-FFF2-40B4-BE49-F238E27FC236}">
                      <a16:creationId xmlns:a16="http://schemas.microsoft.com/office/drawing/2014/main" id="{B089A5D9-9685-4A16-9150-055ED8BB3107}"/>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sp>
            <p:nvSpPr>
              <p:cNvPr id="36" name="Rectangle 43">
                <a:extLst>
                  <a:ext uri="{FF2B5EF4-FFF2-40B4-BE49-F238E27FC236}">
                    <a16:creationId xmlns:a16="http://schemas.microsoft.com/office/drawing/2014/main" id="{26B84A05-7B4B-4F29-B097-AB30AC6CC819}"/>
                  </a:ext>
                </a:extLst>
              </p:cNvPr>
              <p:cNvSpPr>
                <a:spLocks noChangeArrowheads="1"/>
              </p:cNvSpPr>
              <p:nvPr/>
            </p:nvSpPr>
            <p:spPr bwMode="auto">
              <a:xfrm rot="16200000">
                <a:off x="7438739" y="4308075"/>
                <a:ext cx="128105" cy="19723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latin typeface="Arial" pitchFamily="34" charset="0"/>
                  <a:ea typeface="+mn-ea"/>
                  <a:cs typeface="Arial" pitchFamily="34" charset="0"/>
                </a:endParaRPr>
              </a:p>
            </p:txBody>
          </p:sp>
        </p:grpSp>
        <p:sp>
          <p:nvSpPr>
            <p:cNvPr id="27" name="Line 17">
              <a:extLst>
                <a:ext uri="{FF2B5EF4-FFF2-40B4-BE49-F238E27FC236}">
                  <a16:creationId xmlns:a16="http://schemas.microsoft.com/office/drawing/2014/main" id="{479466FA-D7A6-45A1-A674-ABFB627339D4}"/>
                </a:ext>
              </a:extLst>
            </p:cNvPr>
            <p:cNvSpPr>
              <a:spLocks noChangeShapeType="1"/>
            </p:cNvSpPr>
            <p:nvPr/>
          </p:nvSpPr>
          <p:spPr bwMode="auto">
            <a:xfrm flipV="1">
              <a:off x="1660396" y="3600922"/>
              <a:ext cx="744686" cy="45084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8" name="Line 19">
              <a:extLst>
                <a:ext uri="{FF2B5EF4-FFF2-40B4-BE49-F238E27FC236}">
                  <a16:creationId xmlns:a16="http://schemas.microsoft.com/office/drawing/2014/main" id="{2B486B4C-F44D-4D70-B268-4616E050D194}"/>
                </a:ext>
              </a:extLst>
            </p:cNvPr>
            <p:cNvSpPr>
              <a:spLocks noChangeShapeType="1"/>
            </p:cNvSpPr>
            <p:nvPr/>
          </p:nvSpPr>
          <p:spPr bwMode="auto">
            <a:xfrm flipH="1" flipV="1">
              <a:off x="2968756" y="3545361"/>
              <a:ext cx="646242" cy="33812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9" name="Text Box 35">
              <a:extLst>
                <a:ext uri="{FF2B5EF4-FFF2-40B4-BE49-F238E27FC236}">
                  <a16:creationId xmlns:a16="http://schemas.microsoft.com/office/drawing/2014/main" id="{6DCCA7E9-8F60-435E-9188-07B17A155010}"/>
                </a:ext>
              </a:extLst>
            </p:cNvPr>
            <p:cNvSpPr txBox="1">
              <a:spLocks noChangeArrowheads="1"/>
            </p:cNvSpPr>
            <p:nvPr/>
          </p:nvSpPr>
          <p:spPr bwMode="auto">
            <a:xfrm>
              <a:off x="2401907" y="3026260"/>
              <a:ext cx="312799" cy="369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0000"/>
                  </a:solidFill>
                  <a:latin typeface="Arial" charset="0"/>
                  <a:cs typeface="Arial" charset="0"/>
                </a:rPr>
                <a:t>1</a:t>
              </a:r>
            </a:p>
          </p:txBody>
        </p:sp>
        <p:sp>
          <p:nvSpPr>
            <p:cNvPr id="30" name="Text Box 36">
              <a:extLst>
                <a:ext uri="{FF2B5EF4-FFF2-40B4-BE49-F238E27FC236}">
                  <a16:creationId xmlns:a16="http://schemas.microsoft.com/office/drawing/2014/main" id="{F0235B69-73B3-402C-B86C-D63C37EC4558}"/>
                </a:ext>
              </a:extLst>
            </p:cNvPr>
            <p:cNvSpPr txBox="1">
              <a:spLocks noChangeArrowheads="1"/>
            </p:cNvSpPr>
            <p:nvPr/>
          </p:nvSpPr>
          <p:spPr bwMode="auto">
            <a:xfrm>
              <a:off x="2903656" y="3051660"/>
              <a:ext cx="323914" cy="3667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0000"/>
                  </a:solidFill>
                  <a:latin typeface="Arial" charset="0"/>
                  <a:cs typeface="Arial" charset="0"/>
                </a:rPr>
                <a:t>2</a:t>
              </a:r>
            </a:p>
          </p:txBody>
        </p:sp>
        <p:sp>
          <p:nvSpPr>
            <p:cNvPr id="31" name="Text Box 37">
              <a:extLst>
                <a:ext uri="{FF2B5EF4-FFF2-40B4-BE49-F238E27FC236}">
                  <a16:creationId xmlns:a16="http://schemas.microsoft.com/office/drawing/2014/main" id="{100DB364-1400-4027-AD72-C81A82538757}"/>
                </a:ext>
              </a:extLst>
            </p:cNvPr>
            <p:cNvSpPr txBox="1">
              <a:spLocks noChangeArrowheads="1"/>
            </p:cNvSpPr>
            <p:nvPr/>
          </p:nvSpPr>
          <p:spPr bwMode="auto">
            <a:xfrm>
              <a:off x="3125951" y="3710457"/>
              <a:ext cx="322326" cy="3667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0000"/>
                  </a:solidFill>
                  <a:latin typeface="Arial" charset="0"/>
                  <a:cs typeface="Arial" charset="0"/>
                </a:rPr>
                <a:t>3</a:t>
              </a:r>
            </a:p>
          </p:txBody>
        </p:sp>
        <p:sp>
          <p:nvSpPr>
            <p:cNvPr id="32" name="Text Box 38">
              <a:extLst>
                <a:ext uri="{FF2B5EF4-FFF2-40B4-BE49-F238E27FC236}">
                  <a16:creationId xmlns:a16="http://schemas.microsoft.com/office/drawing/2014/main" id="{F429EC54-3878-457C-82E0-E470D6F543FD}"/>
                </a:ext>
              </a:extLst>
            </p:cNvPr>
            <p:cNvSpPr txBox="1">
              <a:spLocks noChangeArrowheads="1"/>
            </p:cNvSpPr>
            <p:nvPr/>
          </p:nvSpPr>
          <p:spPr bwMode="auto">
            <a:xfrm>
              <a:off x="2640079" y="3654896"/>
              <a:ext cx="323914" cy="3667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0000"/>
                  </a:solidFill>
                  <a:latin typeface="Arial" charset="0"/>
                  <a:cs typeface="Arial" charset="0"/>
                </a:rPr>
                <a:t>4</a:t>
              </a:r>
            </a:p>
          </p:txBody>
        </p:sp>
        <p:sp>
          <p:nvSpPr>
            <p:cNvPr id="33" name="Text Box 39">
              <a:extLst>
                <a:ext uri="{FF2B5EF4-FFF2-40B4-BE49-F238E27FC236}">
                  <a16:creationId xmlns:a16="http://schemas.microsoft.com/office/drawing/2014/main" id="{24CE3A32-79BA-4EF4-9379-F79174868A4D}"/>
                </a:ext>
              </a:extLst>
            </p:cNvPr>
            <p:cNvSpPr txBox="1">
              <a:spLocks noChangeArrowheads="1"/>
            </p:cNvSpPr>
            <p:nvPr/>
          </p:nvSpPr>
          <p:spPr bwMode="auto">
            <a:xfrm>
              <a:off x="2070052" y="3704108"/>
              <a:ext cx="323914" cy="3667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0000"/>
                  </a:solidFill>
                  <a:latin typeface="Arial" charset="0"/>
                  <a:cs typeface="Arial" charset="0"/>
                </a:rPr>
                <a:t>5</a:t>
              </a:r>
            </a:p>
          </p:txBody>
        </p:sp>
        <p:sp>
          <p:nvSpPr>
            <p:cNvPr id="34" name="Text Box 40">
              <a:extLst>
                <a:ext uri="{FF2B5EF4-FFF2-40B4-BE49-F238E27FC236}">
                  <a16:creationId xmlns:a16="http://schemas.microsoft.com/office/drawing/2014/main" id="{F03F0467-441A-4DB7-9678-8800FB9757D8}"/>
                </a:ext>
              </a:extLst>
            </p:cNvPr>
            <p:cNvSpPr txBox="1">
              <a:spLocks noChangeArrowheads="1"/>
            </p:cNvSpPr>
            <p:nvPr/>
          </p:nvSpPr>
          <p:spPr bwMode="auto">
            <a:xfrm>
              <a:off x="2039884" y="3080234"/>
              <a:ext cx="319151" cy="369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0000"/>
                  </a:solidFill>
                  <a:latin typeface="Arial" charset="0"/>
                  <a:cs typeface="Arial" charset="0"/>
                </a:rPr>
                <a:t>6</a:t>
              </a:r>
            </a:p>
          </p:txBody>
        </p:sp>
      </p:grpSp>
      <p:sp>
        <p:nvSpPr>
          <p:cNvPr id="57" name="Rectangle 3">
            <a:extLst>
              <a:ext uri="{FF2B5EF4-FFF2-40B4-BE49-F238E27FC236}">
                <a16:creationId xmlns:a16="http://schemas.microsoft.com/office/drawing/2014/main" id="{632C7CC4-A7B1-4840-9F51-C4AE0DF54283}"/>
              </a:ext>
            </a:extLst>
          </p:cNvPr>
          <p:cNvSpPr txBox="1">
            <a:spLocks noChangeArrowheads="1"/>
          </p:cNvSpPr>
          <p:nvPr/>
        </p:nvSpPr>
        <p:spPr bwMode="auto">
          <a:xfrm>
            <a:off x="395536" y="2996952"/>
            <a:ext cx="4878387" cy="21320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marL="342900" indent="-342900" algn="l" rtl="0" eaLnBrk="0" fontAlgn="base" hangingPunct="0">
              <a:lnSpc>
                <a:spcPct val="85000"/>
              </a:lnSpc>
              <a:spcBef>
                <a:spcPct val="20000"/>
              </a:spcBef>
              <a:spcAft>
                <a:spcPct val="0"/>
              </a:spcAft>
              <a:buClr>
                <a:srgbClr val="000099"/>
              </a:buClr>
              <a:buSzPct val="65000"/>
              <a:buFont typeface="Wingdings" charset="0"/>
              <a:buChar char="v"/>
              <a:defRPr sz="2800">
                <a:solidFill>
                  <a:schemeClr val="tx1"/>
                </a:solidFill>
                <a:latin typeface="+mn-lt"/>
                <a:ea typeface="ＭＳ Ｐゴシック" charset="0"/>
                <a:cs typeface="+mn-cs"/>
              </a:defRPr>
            </a:lvl1pPr>
            <a:lvl2pPr marL="742950" indent="-285750" algn="l" rtl="0" eaLnBrk="0" fontAlgn="base" hangingPunct="0">
              <a:lnSpc>
                <a:spcPct val="85000"/>
              </a:lnSpc>
              <a:spcBef>
                <a:spcPct val="20000"/>
              </a:spcBef>
              <a:spcAft>
                <a:spcPct val="0"/>
              </a:spcAft>
              <a:buClr>
                <a:srgbClr val="000099"/>
              </a:buClr>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a:lnSpc>
                <a:spcPts val="3000"/>
              </a:lnSpc>
              <a:buSzPct val="100000"/>
              <a:buFont typeface="Wingdings" charset="2"/>
              <a:buChar char="§"/>
              <a:defRPr/>
            </a:pPr>
            <a:r>
              <a:rPr lang="en-US" i="1" u="sng" dirty="0">
                <a:solidFill>
                  <a:srgbClr val="CC0000"/>
                </a:solidFill>
                <a:latin typeface="+mn-ea"/>
                <a:ea typeface="+mn-ea"/>
              </a:rPr>
              <a:t>A:</a:t>
            </a:r>
            <a:r>
              <a:rPr lang="en-US" i="1" dirty="0">
                <a:solidFill>
                  <a:srgbClr val="CC0000"/>
                </a:solidFill>
                <a:latin typeface="+mn-ea"/>
                <a:ea typeface="+mn-ea"/>
              </a:rPr>
              <a:t>  </a:t>
            </a:r>
            <a:r>
              <a:rPr lang="zh-CN" altLang="en-US" dirty="0">
                <a:latin typeface="+mn-ea"/>
                <a:ea typeface="+mn-ea"/>
              </a:rPr>
              <a:t>交换机维护交换表，每个表项</a:t>
            </a:r>
            <a:r>
              <a:rPr lang="en-US" dirty="0">
                <a:latin typeface="+mn-ea"/>
                <a:ea typeface="+mn-ea"/>
              </a:rPr>
              <a:t>:</a:t>
            </a:r>
          </a:p>
          <a:p>
            <a:pPr lvl="1">
              <a:lnSpc>
                <a:spcPct val="100000"/>
              </a:lnSpc>
              <a:defRPr/>
            </a:pPr>
            <a:r>
              <a:rPr lang="en-US" dirty="0">
                <a:latin typeface="+mn-ea"/>
                <a:ea typeface="+mn-ea"/>
              </a:rPr>
              <a:t>(</a:t>
            </a:r>
            <a:r>
              <a:rPr lang="zh-CN" altLang="en-US" dirty="0">
                <a:latin typeface="+mn-ea"/>
                <a:ea typeface="+mn-ea"/>
              </a:rPr>
              <a:t>主机的</a:t>
            </a:r>
            <a:r>
              <a:rPr lang="en-US" altLang="zh-CN" dirty="0">
                <a:latin typeface="+mn-ea"/>
                <a:ea typeface="+mn-ea"/>
              </a:rPr>
              <a:t>MAC</a:t>
            </a:r>
            <a:r>
              <a:rPr lang="zh-CN" altLang="en-US" dirty="0">
                <a:latin typeface="+mn-ea"/>
                <a:ea typeface="+mn-ea"/>
              </a:rPr>
              <a:t>地址，转发的接口，时间戳</a:t>
            </a:r>
            <a:r>
              <a:rPr lang="en-US" dirty="0">
                <a:latin typeface="+mn-ea"/>
                <a:ea typeface="+mn-ea"/>
              </a:rPr>
              <a:t>)</a:t>
            </a:r>
          </a:p>
          <a:p>
            <a:pPr lvl="1">
              <a:lnSpc>
                <a:spcPct val="100000"/>
              </a:lnSpc>
              <a:defRPr/>
            </a:pPr>
            <a:r>
              <a:rPr lang="zh-CN" altLang="en-US" dirty="0">
                <a:latin typeface="+mn-ea"/>
                <a:ea typeface="+mn-ea"/>
              </a:rPr>
              <a:t>类似路由表</a:t>
            </a:r>
            <a:endParaRPr lang="en-US" dirty="0">
              <a:latin typeface="+mn-ea"/>
              <a:ea typeface="+mn-ea"/>
            </a:endParaRPr>
          </a:p>
        </p:txBody>
      </p:sp>
      <p:sp>
        <p:nvSpPr>
          <p:cNvPr id="58" name="Rectangle 3">
            <a:extLst>
              <a:ext uri="{FF2B5EF4-FFF2-40B4-BE49-F238E27FC236}">
                <a16:creationId xmlns:a16="http://schemas.microsoft.com/office/drawing/2014/main" id="{DC03A5CE-93BE-4F62-A871-6FCF56A0026F}"/>
              </a:ext>
            </a:extLst>
          </p:cNvPr>
          <p:cNvSpPr txBox="1">
            <a:spLocks noChangeArrowheads="1"/>
          </p:cNvSpPr>
          <p:nvPr/>
        </p:nvSpPr>
        <p:spPr bwMode="auto">
          <a:xfrm>
            <a:off x="454273" y="5301208"/>
            <a:ext cx="5202404" cy="1479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marL="342900" indent="-342900" algn="l" rtl="0" eaLnBrk="0" fontAlgn="base" hangingPunct="0">
              <a:lnSpc>
                <a:spcPct val="85000"/>
              </a:lnSpc>
              <a:spcBef>
                <a:spcPct val="20000"/>
              </a:spcBef>
              <a:spcAft>
                <a:spcPct val="0"/>
              </a:spcAft>
              <a:buClr>
                <a:srgbClr val="000099"/>
              </a:buClr>
              <a:buSzPct val="65000"/>
              <a:buFont typeface="Wingdings" charset="0"/>
              <a:buChar char="v"/>
              <a:defRPr sz="2800">
                <a:solidFill>
                  <a:schemeClr val="tx1"/>
                </a:solidFill>
                <a:latin typeface="+mn-lt"/>
                <a:ea typeface="ＭＳ Ｐゴシック" charset="0"/>
                <a:cs typeface="+mn-cs"/>
              </a:defRPr>
            </a:lvl1pPr>
            <a:lvl2pPr marL="742950" indent="-285750" algn="l" rtl="0" eaLnBrk="0" fontAlgn="base" hangingPunct="0">
              <a:lnSpc>
                <a:spcPct val="85000"/>
              </a:lnSpc>
              <a:spcBef>
                <a:spcPct val="20000"/>
              </a:spcBef>
              <a:spcAft>
                <a:spcPct val="0"/>
              </a:spcAft>
              <a:buClr>
                <a:srgbClr val="000099"/>
              </a:buClr>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0" indent="0">
              <a:lnSpc>
                <a:spcPct val="75000"/>
              </a:lnSpc>
              <a:buFont typeface="Wingdings" charset="0"/>
              <a:buNone/>
              <a:defRPr/>
            </a:pPr>
            <a:r>
              <a:rPr lang="zh-CN" altLang="en-US" u="sng" dirty="0">
                <a:solidFill>
                  <a:srgbClr val="CC0000"/>
                </a:solidFill>
                <a:latin typeface="+mn-ea"/>
                <a:ea typeface="+mn-ea"/>
              </a:rPr>
              <a:t>问</a:t>
            </a:r>
            <a:r>
              <a:rPr lang="en-US" u="sng" dirty="0">
                <a:solidFill>
                  <a:srgbClr val="CC0000"/>
                </a:solidFill>
                <a:latin typeface="+mn-ea"/>
                <a:ea typeface="+mn-ea"/>
              </a:rPr>
              <a:t>:</a:t>
            </a:r>
            <a:r>
              <a:rPr lang="en-US" dirty="0">
                <a:solidFill>
                  <a:srgbClr val="CC0000"/>
                </a:solidFill>
                <a:latin typeface="+mn-ea"/>
                <a:ea typeface="+mn-ea"/>
              </a:rPr>
              <a:t> </a:t>
            </a:r>
            <a:r>
              <a:rPr lang="zh-CN" altLang="en-US" dirty="0">
                <a:latin typeface="+mn-ea"/>
                <a:ea typeface="+mn-ea"/>
              </a:rPr>
              <a:t>如何创建和维护交换表</a:t>
            </a:r>
            <a:r>
              <a:rPr lang="en-US" dirty="0">
                <a:latin typeface="+mn-ea"/>
                <a:ea typeface="+mn-ea"/>
              </a:rPr>
              <a:t>? </a:t>
            </a:r>
          </a:p>
          <a:p>
            <a:pPr lvl="1">
              <a:lnSpc>
                <a:spcPct val="75000"/>
              </a:lnSpc>
              <a:defRPr/>
            </a:pPr>
            <a:r>
              <a:rPr lang="zh-CN" altLang="en-US" dirty="0">
                <a:latin typeface="+mn-ea"/>
                <a:ea typeface="+mn-ea"/>
              </a:rPr>
              <a:t>是否需要类似路由协议的东西</a:t>
            </a:r>
            <a:r>
              <a:rPr lang="en-US" dirty="0">
                <a:latin typeface="+mn-ea"/>
                <a:ea typeface="+mn-ea"/>
              </a:rPr>
              <a:t>?</a:t>
            </a:r>
          </a:p>
        </p:txBody>
      </p:sp>
      <p:sp>
        <p:nvSpPr>
          <p:cNvPr id="59" name="Text Box 34">
            <a:extLst>
              <a:ext uri="{FF2B5EF4-FFF2-40B4-BE49-F238E27FC236}">
                <a16:creationId xmlns:a16="http://schemas.microsoft.com/office/drawing/2014/main" id="{25FABF8C-D7A0-4B74-B934-7E65169757ED}"/>
              </a:ext>
            </a:extLst>
          </p:cNvPr>
          <p:cNvSpPr txBox="1">
            <a:spLocks noChangeArrowheads="1"/>
          </p:cNvSpPr>
          <p:nvPr/>
        </p:nvSpPr>
        <p:spPr bwMode="auto">
          <a:xfrm>
            <a:off x="5987446" y="5401270"/>
            <a:ext cx="2390398"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zh-CN" altLang="en-US" i="0" dirty="0">
                <a:latin typeface="+mn-ea"/>
                <a:ea typeface="+mn-ea"/>
                <a:cs typeface="Arial" charset="0"/>
              </a:rPr>
              <a:t>交换机有</a:t>
            </a:r>
            <a:r>
              <a:rPr lang="en-US" altLang="zh-CN" i="0" dirty="0">
                <a:latin typeface="+mn-ea"/>
                <a:ea typeface="+mn-ea"/>
                <a:cs typeface="Arial" charset="0"/>
              </a:rPr>
              <a:t>6</a:t>
            </a:r>
            <a:r>
              <a:rPr lang="zh-CN" altLang="en-US" i="0" dirty="0">
                <a:latin typeface="+mn-ea"/>
                <a:ea typeface="+mn-ea"/>
                <a:cs typeface="Arial" charset="0"/>
              </a:rPr>
              <a:t>个网络接口</a:t>
            </a:r>
            <a:endParaRPr lang="en-US" i="0" dirty="0">
              <a:latin typeface="+mn-ea"/>
              <a:ea typeface="+mn-ea"/>
              <a:cs typeface="Arial" charset="0"/>
            </a:endParaRPr>
          </a:p>
          <a:p>
            <a:pPr algn="ctr">
              <a:defRPr/>
            </a:pPr>
            <a:r>
              <a:rPr lang="en-US" dirty="0">
                <a:latin typeface="+mn-ea"/>
                <a:ea typeface="+mn-ea"/>
                <a:cs typeface="Arial" charset="0"/>
              </a:rPr>
              <a:t>(</a:t>
            </a:r>
            <a:r>
              <a:rPr lang="en-US" dirty="0">
                <a:solidFill>
                  <a:srgbClr val="FF0000"/>
                </a:solidFill>
                <a:latin typeface="+mn-ea"/>
                <a:ea typeface="+mn-ea"/>
                <a:cs typeface="Arial" charset="0"/>
              </a:rPr>
              <a:t>1,2,3,4,5,6</a:t>
            </a:r>
            <a:r>
              <a:rPr lang="en-US" dirty="0">
                <a:latin typeface="+mn-ea"/>
                <a:ea typeface="+mn-ea"/>
                <a:cs typeface="Arial" charset="0"/>
              </a:rPr>
              <a:t>)</a:t>
            </a:r>
            <a:r>
              <a:rPr lang="en-US" i="0" dirty="0">
                <a:latin typeface="+mn-ea"/>
                <a:ea typeface="+mn-ea"/>
                <a:cs typeface="Arial" charset="0"/>
              </a:rPr>
              <a:t>  </a:t>
            </a:r>
          </a:p>
        </p:txBody>
      </p:sp>
    </p:spTree>
    <p:extLst>
      <p:ext uri="{BB962C8B-B14F-4D97-AF65-F5344CB8AC3E}">
        <p14:creationId xmlns:p14="http://schemas.microsoft.com/office/powerpoint/2010/main" val="2585503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C2AF73-8FA2-47F4-8905-A903892677C7}"/>
              </a:ext>
            </a:extLst>
          </p:cNvPr>
          <p:cNvSpPr>
            <a:spLocks noGrp="1"/>
          </p:cNvSpPr>
          <p:nvPr>
            <p:ph type="title"/>
          </p:nvPr>
        </p:nvSpPr>
        <p:spPr/>
        <p:txBody>
          <a:bodyPr/>
          <a:lstStyle/>
          <a:p>
            <a:r>
              <a:rPr lang="zh-CN" altLang="en-US" dirty="0"/>
              <a:t>交换机：自学习</a:t>
            </a:r>
          </a:p>
        </p:txBody>
      </p:sp>
      <p:sp>
        <p:nvSpPr>
          <p:cNvPr id="4" name="灯片编号占位符 3">
            <a:extLst>
              <a:ext uri="{FF2B5EF4-FFF2-40B4-BE49-F238E27FC236}">
                <a16:creationId xmlns:a16="http://schemas.microsoft.com/office/drawing/2014/main" id="{2559E452-AABC-4E82-A72F-4091343E3EFE}"/>
              </a:ext>
            </a:extLst>
          </p:cNvPr>
          <p:cNvSpPr>
            <a:spLocks noGrp="1"/>
          </p:cNvSpPr>
          <p:nvPr>
            <p:ph type="sldNum" sz="quarter" idx="12"/>
          </p:nvPr>
        </p:nvSpPr>
        <p:spPr/>
        <p:txBody>
          <a:bodyPr/>
          <a:lstStyle/>
          <a:p>
            <a:fld id="{E3FA5FAF-8A25-4B6E-94B7-5CA30A873E9A}" type="slidenum">
              <a:rPr lang="zh-CN" altLang="en-US" smtClean="0"/>
              <a:pPr/>
              <a:t>62</a:t>
            </a:fld>
            <a:endParaRPr lang="zh-CN" altLang="en-US"/>
          </a:p>
        </p:txBody>
      </p:sp>
      <p:grpSp>
        <p:nvGrpSpPr>
          <p:cNvPr id="5" name="Group 36">
            <a:extLst>
              <a:ext uri="{FF2B5EF4-FFF2-40B4-BE49-F238E27FC236}">
                <a16:creationId xmlns:a16="http://schemas.microsoft.com/office/drawing/2014/main" id="{DCB013F8-181E-4C88-A212-C2337EF4FB38}"/>
              </a:ext>
            </a:extLst>
          </p:cNvPr>
          <p:cNvGrpSpPr>
            <a:grpSpLocks/>
          </p:cNvGrpSpPr>
          <p:nvPr/>
        </p:nvGrpSpPr>
        <p:grpSpPr bwMode="auto">
          <a:xfrm>
            <a:off x="4456113" y="1575643"/>
            <a:ext cx="3660775" cy="3600450"/>
            <a:chOff x="731524" y="1819788"/>
            <a:chExt cx="3661504" cy="3600334"/>
          </a:xfrm>
        </p:grpSpPr>
        <p:sp>
          <p:nvSpPr>
            <p:cNvPr id="6" name="Text Box 23">
              <a:extLst>
                <a:ext uri="{FF2B5EF4-FFF2-40B4-BE49-F238E27FC236}">
                  <a16:creationId xmlns:a16="http://schemas.microsoft.com/office/drawing/2014/main" id="{0B824AA3-8126-46DF-AAC6-60C39F2D8E9F}"/>
                </a:ext>
              </a:extLst>
            </p:cNvPr>
            <p:cNvSpPr txBox="1">
              <a:spLocks noChangeArrowheads="1"/>
            </p:cNvSpPr>
            <p:nvPr/>
          </p:nvSpPr>
          <p:spPr bwMode="auto">
            <a:xfrm>
              <a:off x="2655957" y="1819788"/>
              <a:ext cx="350907" cy="3667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A</a:t>
              </a:r>
            </a:p>
          </p:txBody>
        </p:sp>
        <p:sp>
          <p:nvSpPr>
            <p:cNvPr id="7" name="Text Box 24">
              <a:extLst>
                <a:ext uri="{FF2B5EF4-FFF2-40B4-BE49-F238E27FC236}">
                  <a16:creationId xmlns:a16="http://schemas.microsoft.com/office/drawing/2014/main" id="{162C8A7B-A24A-46D0-9EAC-F730F35DE3B1}"/>
                </a:ext>
              </a:extLst>
            </p:cNvPr>
            <p:cNvSpPr txBox="1">
              <a:spLocks noChangeArrowheads="1"/>
            </p:cNvSpPr>
            <p:nvPr/>
          </p:nvSpPr>
          <p:spPr bwMode="auto">
            <a:xfrm>
              <a:off x="2371738" y="5050247"/>
              <a:ext cx="371549" cy="369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A</a:t>
              </a:r>
              <a:r>
                <a:rPr lang="ja-JP" altLang="en-US" i="0">
                  <a:solidFill>
                    <a:srgbClr val="000000"/>
                  </a:solidFill>
                  <a:latin typeface="Arial" charset="0"/>
                  <a:cs typeface="Arial" charset="0"/>
                </a:rPr>
                <a:t>’</a:t>
              </a:r>
              <a:endParaRPr lang="en-US" i="0" dirty="0">
                <a:solidFill>
                  <a:srgbClr val="000000"/>
                </a:solidFill>
                <a:latin typeface="Arial" charset="0"/>
                <a:cs typeface="Arial" charset="0"/>
              </a:endParaRPr>
            </a:p>
          </p:txBody>
        </p:sp>
        <p:sp>
          <p:nvSpPr>
            <p:cNvPr id="8" name="Text Box 25">
              <a:extLst>
                <a:ext uri="{FF2B5EF4-FFF2-40B4-BE49-F238E27FC236}">
                  <a16:creationId xmlns:a16="http://schemas.microsoft.com/office/drawing/2014/main" id="{C32F37F3-5344-407D-99E5-EBCE5C7C6F19}"/>
                </a:ext>
              </a:extLst>
            </p:cNvPr>
            <p:cNvSpPr txBox="1">
              <a:spLocks noChangeArrowheads="1"/>
            </p:cNvSpPr>
            <p:nvPr/>
          </p:nvSpPr>
          <p:spPr bwMode="auto">
            <a:xfrm>
              <a:off x="3988134" y="2419844"/>
              <a:ext cx="338205" cy="368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B</a:t>
              </a:r>
            </a:p>
          </p:txBody>
        </p:sp>
        <p:sp>
          <p:nvSpPr>
            <p:cNvPr id="9" name="Text Box 26">
              <a:extLst>
                <a:ext uri="{FF2B5EF4-FFF2-40B4-BE49-F238E27FC236}">
                  <a16:creationId xmlns:a16="http://schemas.microsoft.com/office/drawing/2014/main" id="{1737FCB4-5424-4E22-94CD-5BA6BE444AB6}"/>
                </a:ext>
              </a:extLst>
            </p:cNvPr>
            <p:cNvSpPr txBox="1">
              <a:spLocks noChangeArrowheads="1"/>
            </p:cNvSpPr>
            <p:nvPr/>
          </p:nvSpPr>
          <p:spPr bwMode="auto">
            <a:xfrm>
              <a:off x="995101" y="4188262"/>
              <a:ext cx="390603" cy="368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B</a:t>
              </a:r>
              <a:r>
                <a:rPr lang="ja-JP" altLang="en-US" i="0">
                  <a:solidFill>
                    <a:srgbClr val="000000"/>
                  </a:solidFill>
                  <a:latin typeface="Arial" charset="0"/>
                  <a:cs typeface="Arial" charset="0"/>
                </a:rPr>
                <a:t>’</a:t>
              </a:r>
              <a:endParaRPr lang="en-US" i="0" dirty="0">
                <a:solidFill>
                  <a:srgbClr val="000000"/>
                </a:solidFill>
                <a:latin typeface="Arial" charset="0"/>
                <a:cs typeface="Arial" charset="0"/>
              </a:endParaRPr>
            </a:p>
          </p:txBody>
        </p:sp>
        <p:sp>
          <p:nvSpPr>
            <p:cNvPr id="10" name="Text Box 27">
              <a:extLst>
                <a:ext uri="{FF2B5EF4-FFF2-40B4-BE49-F238E27FC236}">
                  <a16:creationId xmlns:a16="http://schemas.microsoft.com/office/drawing/2014/main" id="{F055683F-F577-4C09-B44B-767878FE6AFD}"/>
                </a:ext>
              </a:extLst>
            </p:cNvPr>
            <p:cNvSpPr txBox="1">
              <a:spLocks noChangeArrowheads="1"/>
            </p:cNvSpPr>
            <p:nvPr/>
          </p:nvSpPr>
          <p:spPr bwMode="auto">
            <a:xfrm>
              <a:off x="3740435" y="4188262"/>
              <a:ext cx="350908" cy="368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C</a:t>
              </a:r>
            </a:p>
          </p:txBody>
        </p:sp>
        <p:sp>
          <p:nvSpPr>
            <p:cNvPr id="11" name="Text Box 28">
              <a:extLst>
                <a:ext uri="{FF2B5EF4-FFF2-40B4-BE49-F238E27FC236}">
                  <a16:creationId xmlns:a16="http://schemas.microsoft.com/office/drawing/2014/main" id="{629173F9-1B02-4377-A1F0-D1F5DA60A774}"/>
                </a:ext>
              </a:extLst>
            </p:cNvPr>
            <p:cNvSpPr txBox="1">
              <a:spLocks noChangeArrowheads="1"/>
            </p:cNvSpPr>
            <p:nvPr/>
          </p:nvSpPr>
          <p:spPr bwMode="auto">
            <a:xfrm>
              <a:off x="1123714" y="2465880"/>
              <a:ext cx="403305" cy="368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C</a:t>
              </a:r>
              <a:r>
                <a:rPr lang="ja-JP" altLang="en-US" i="0">
                  <a:solidFill>
                    <a:srgbClr val="000000"/>
                  </a:solidFill>
                  <a:latin typeface="Arial" charset="0"/>
                  <a:cs typeface="Arial" charset="0"/>
                </a:rPr>
                <a:t>’</a:t>
              </a:r>
              <a:endParaRPr lang="en-US" i="0" dirty="0">
                <a:solidFill>
                  <a:srgbClr val="000000"/>
                </a:solidFill>
                <a:latin typeface="Arial" charset="0"/>
                <a:cs typeface="Arial" charset="0"/>
              </a:endParaRPr>
            </a:p>
          </p:txBody>
        </p:sp>
        <p:sp>
          <p:nvSpPr>
            <p:cNvPr id="12" name="Line 17">
              <a:extLst>
                <a:ext uri="{FF2B5EF4-FFF2-40B4-BE49-F238E27FC236}">
                  <a16:creationId xmlns:a16="http://schemas.microsoft.com/office/drawing/2014/main" id="{7D816C0C-BD94-4EF1-BCAC-CA661FC1A052}"/>
                </a:ext>
              </a:extLst>
            </p:cNvPr>
            <p:cNvSpPr>
              <a:spLocks noChangeShapeType="1"/>
            </p:cNvSpPr>
            <p:nvPr/>
          </p:nvSpPr>
          <p:spPr bwMode="auto">
            <a:xfrm>
              <a:off x="1687389" y="3165945"/>
              <a:ext cx="720869" cy="29844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3" name="Line 18">
              <a:extLst>
                <a:ext uri="{FF2B5EF4-FFF2-40B4-BE49-F238E27FC236}">
                  <a16:creationId xmlns:a16="http://schemas.microsoft.com/office/drawing/2014/main" id="{5A41E6B4-DF44-42C0-B2C5-4B1BF8C948D3}"/>
                </a:ext>
              </a:extLst>
            </p:cNvPr>
            <p:cNvSpPr>
              <a:spLocks noChangeShapeType="1"/>
            </p:cNvSpPr>
            <p:nvPr/>
          </p:nvSpPr>
          <p:spPr bwMode="auto">
            <a:xfrm>
              <a:off x="2673423" y="2872267"/>
              <a:ext cx="0" cy="50480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4" name="Line 19">
              <a:extLst>
                <a:ext uri="{FF2B5EF4-FFF2-40B4-BE49-F238E27FC236}">
                  <a16:creationId xmlns:a16="http://schemas.microsoft.com/office/drawing/2014/main" id="{7CD090FA-9726-4FD0-BBEF-D6053F0A4DD7}"/>
                </a:ext>
              </a:extLst>
            </p:cNvPr>
            <p:cNvSpPr>
              <a:spLocks noChangeShapeType="1"/>
            </p:cNvSpPr>
            <p:nvPr/>
          </p:nvSpPr>
          <p:spPr bwMode="auto">
            <a:xfrm flipH="1">
              <a:off x="2863961" y="2996088"/>
              <a:ext cx="892353" cy="48417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5" name="Line 20">
              <a:extLst>
                <a:ext uri="{FF2B5EF4-FFF2-40B4-BE49-F238E27FC236}">
                  <a16:creationId xmlns:a16="http://schemas.microsoft.com/office/drawing/2014/main" id="{6BCA5056-5D32-4C74-9138-80EF8DB0C921}"/>
                </a:ext>
              </a:extLst>
            </p:cNvPr>
            <p:cNvSpPr>
              <a:spLocks noChangeShapeType="1"/>
            </p:cNvSpPr>
            <p:nvPr/>
          </p:nvSpPr>
          <p:spPr bwMode="auto">
            <a:xfrm flipV="1">
              <a:off x="2673423" y="3605668"/>
              <a:ext cx="12703" cy="70958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16" name="Group 47">
              <a:extLst>
                <a:ext uri="{FF2B5EF4-FFF2-40B4-BE49-F238E27FC236}">
                  <a16:creationId xmlns:a16="http://schemas.microsoft.com/office/drawing/2014/main" id="{A05A069D-CB8A-451E-8CB2-3113FD45B604}"/>
                </a:ext>
              </a:extLst>
            </p:cNvPr>
            <p:cNvGrpSpPr>
              <a:grpSpLocks/>
            </p:cNvGrpSpPr>
            <p:nvPr/>
          </p:nvGrpSpPr>
          <p:grpSpPr bwMode="auto">
            <a:xfrm>
              <a:off x="747936" y="2733042"/>
              <a:ext cx="914403" cy="690308"/>
              <a:chOff x="1046480" y="3962400"/>
              <a:chExt cx="1026163" cy="761428"/>
            </a:xfrm>
          </p:grpSpPr>
          <p:sp>
            <p:nvSpPr>
              <p:cNvPr id="50" name="Rectangle 48">
                <a:extLst>
                  <a:ext uri="{FF2B5EF4-FFF2-40B4-BE49-F238E27FC236}">
                    <a16:creationId xmlns:a16="http://schemas.microsoft.com/office/drawing/2014/main" id="{F8EFFC51-4180-438E-BDEA-9FB9D700F18A}"/>
                  </a:ext>
                </a:extLst>
              </p:cNvPr>
              <p:cNvSpPr>
                <a:spLocks noChangeArrowheads="1"/>
              </p:cNvSpPr>
              <p:nvPr/>
            </p:nvSpPr>
            <p:spPr bwMode="auto">
              <a:xfrm rot="16200000">
                <a:off x="1893248" y="4299428"/>
                <a:ext cx="110312" cy="24768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Arial" pitchFamily="34" charset="0"/>
                  <a:ea typeface="+mn-ea"/>
                  <a:cs typeface="Arial" pitchFamily="34" charset="0"/>
                </a:endParaRPr>
              </a:p>
            </p:txBody>
          </p:sp>
          <p:grpSp>
            <p:nvGrpSpPr>
              <p:cNvPr id="51" name="Group 49">
                <a:extLst>
                  <a:ext uri="{FF2B5EF4-FFF2-40B4-BE49-F238E27FC236}">
                    <a16:creationId xmlns:a16="http://schemas.microsoft.com/office/drawing/2014/main" id="{EF513D71-5B62-4FA5-A61B-E211A95B85CC}"/>
                  </a:ext>
                </a:extLst>
              </p:cNvPr>
              <p:cNvGrpSpPr>
                <a:grpSpLocks/>
              </p:cNvGrpSpPr>
              <p:nvPr/>
            </p:nvGrpSpPr>
            <p:grpSpPr bwMode="auto">
              <a:xfrm>
                <a:off x="1046480" y="3962400"/>
                <a:ext cx="936071" cy="761428"/>
                <a:chOff x="-44" y="1473"/>
                <a:chExt cx="981" cy="1105"/>
              </a:xfrm>
            </p:grpSpPr>
            <p:pic>
              <p:nvPicPr>
                <p:cNvPr id="52" name="Picture 50" descr="desktop_computer_stylized_medium">
                  <a:extLst>
                    <a:ext uri="{FF2B5EF4-FFF2-40B4-BE49-F238E27FC236}">
                      <a16:creationId xmlns:a16="http://schemas.microsoft.com/office/drawing/2014/main" id="{E0C8C8D4-7B7C-4093-9EF2-65603366D625}"/>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3" name="Freeform 51">
                  <a:extLst>
                    <a:ext uri="{FF2B5EF4-FFF2-40B4-BE49-F238E27FC236}">
                      <a16:creationId xmlns:a16="http://schemas.microsoft.com/office/drawing/2014/main" id="{DFAF6C05-8ED8-4ACA-B1DF-24661F99CFFB}"/>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grpSp>
          <p:nvGrpSpPr>
            <p:cNvPr id="17" name="Group 48">
              <a:extLst>
                <a:ext uri="{FF2B5EF4-FFF2-40B4-BE49-F238E27FC236}">
                  <a16:creationId xmlns:a16="http://schemas.microsoft.com/office/drawing/2014/main" id="{99DC17EA-FCFB-4FBC-A1AE-6B9401FD7610}"/>
                </a:ext>
              </a:extLst>
            </p:cNvPr>
            <p:cNvGrpSpPr>
              <a:grpSpLocks/>
            </p:cNvGrpSpPr>
            <p:nvPr/>
          </p:nvGrpSpPr>
          <p:grpSpPr bwMode="auto">
            <a:xfrm>
              <a:off x="3539588" y="2669737"/>
              <a:ext cx="853440" cy="741680"/>
              <a:chOff x="7179310" y="4033520"/>
              <a:chExt cx="1009650" cy="855028"/>
            </a:xfrm>
          </p:grpSpPr>
          <p:grpSp>
            <p:nvGrpSpPr>
              <p:cNvPr id="46" name="Group 44">
                <a:extLst>
                  <a:ext uri="{FF2B5EF4-FFF2-40B4-BE49-F238E27FC236}">
                    <a16:creationId xmlns:a16="http://schemas.microsoft.com/office/drawing/2014/main" id="{A9407397-56A0-447B-94B1-8A267B6DF832}"/>
                  </a:ext>
                </a:extLst>
              </p:cNvPr>
              <p:cNvGrpSpPr>
                <a:grpSpLocks/>
              </p:cNvGrpSpPr>
              <p:nvPr/>
            </p:nvGrpSpPr>
            <p:grpSpPr bwMode="auto">
              <a:xfrm>
                <a:off x="7179310" y="4033520"/>
                <a:ext cx="1009650" cy="855028"/>
                <a:chOff x="-44" y="1473"/>
                <a:chExt cx="981" cy="1105"/>
              </a:xfrm>
            </p:grpSpPr>
            <p:pic>
              <p:nvPicPr>
                <p:cNvPr id="48" name="Picture 45" descr="desktop_computer_stylized_medium">
                  <a:extLst>
                    <a:ext uri="{FF2B5EF4-FFF2-40B4-BE49-F238E27FC236}">
                      <a16:creationId xmlns:a16="http://schemas.microsoft.com/office/drawing/2014/main" id="{71327554-1A4C-4EA1-894F-990BA92AEE02}"/>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9" name="Freeform 46">
                  <a:extLst>
                    <a:ext uri="{FF2B5EF4-FFF2-40B4-BE49-F238E27FC236}">
                      <a16:creationId xmlns:a16="http://schemas.microsoft.com/office/drawing/2014/main" id="{3A205A49-F57B-41FE-985D-ABB160881C32}"/>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sp>
            <p:nvSpPr>
              <p:cNvPr id="47" name="Rectangle 43">
                <a:extLst>
                  <a:ext uri="{FF2B5EF4-FFF2-40B4-BE49-F238E27FC236}">
                    <a16:creationId xmlns:a16="http://schemas.microsoft.com/office/drawing/2014/main" id="{8665EA0D-CD8B-42C4-BB23-D988CA47CA3C}"/>
                  </a:ext>
                </a:extLst>
              </p:cNvPr>
              <p:cNvSpPr>
                <a:spLocks noChangeArrowheads="1"/>
              </p:cNvSpPr>
              <p:nvPr/>
            </p:nvSpPr>
            <p:spPr bwMode="auto">
              <a:xfrm rot="16200000">
                <a:off x="7440190" y="4309323"/>
                <a:ext cx="126273" cy="195358"/>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Arial" pitchFamily="34" charset="0"/>
                  <a:ea typeface="+mn-ea"/>
                  <a:cs typeface="Arial" pitchFamily="34" charset="0"/>
                </a:endParaRPr>
              </a:p>
            </p:txBody>
          </p:sp>
        </p:grpSp>
        <p:sp>
          <p:nvSpPr>
            <p:cNvPr id="18" name="Rectangle 43">
              <a:extLst>
                <a:ext uri="{FF2B5EF4-FFF2-40B4-BE49-F238E27FC236}">
                  <a16:creationId xmlns:a16="http://schemas.microsoft.com/office/drawing/2014/main" id="{BC705827-6CDB-4D13-8F58-48FEFCB496BC}"/>
                </a:ext>
              </a:extLst>
            </p:cNvPr>
            <p:cNvSpPr>
              <a:spLocks noChangeArrowheads="1"/>
            </p:cNvSpPr>
            <p:nvPr/>
          </p:nvSpPr>
          <p:spPr bwMode="auto">
            <a:xfrm>
              <a:off x="2614674" y="2705584"/>
              <a:ext cx="109559" cy="165095"/>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Arial" pitchFamily="34" charset="0"/>
                <a:ea typeface="+mn-ea"/>
                <a:cs typeface="Arial" pitchFamily="34" charset="0"/>
              </a:endParaRPr>
            </a:p>
          </p:txBody>
        </p:sp>
        <p:grpSp>
          <p:nvGrpSpPr>
            <p:cNvPr id="19" name="Group 44">
              <a:extLst>
                <a:ext uri="{FF2B5EF4-FFF2-40B4-BE49-F238E27FC236}">
                  <a16:creationId xmlns:a16="http://schemas.microsoft.com/office/drawing/2014/main" id="{ABBA9B5F-6356-440C-9E16-F8B41165ECC3}"/>
                </a:ext>
              </a:extLst>
            </p:cNvPr>
            <p:cNvGrpSpPr>
              <a:grpSpLocks/>
            </p:cNvGrpSpPr>
            <p:nvPr/>
          </p:nvGrpSpPr>
          <p:grpSpPr bwMode="auto">
            <a:xfrm>
              <a:off x="2233637" y="2138292"/>
              <a:ext cx="853440" cy="741680"/>
              <a:chOff x="-44" y="1473"/>
              <a:chExt cx="981" cy="1105"/>
            </a:xfrm>
          </p:grpSpPr>
          <p:pic>
            <p:nvPicPr>
              <p:cNvPr id="44" name="Picture 45" descr="desktop_computer_stylized_medium">
                <a:extLst>
                  <a:ext uri="{FF2B5EF4-FFF2-40B4-BE49-F238E27FC236}">
                    <a16:creationId xmlns:a16="http://schemas.microsoft.com/office/drawing/2014/main" id="{3B01A00F-D701-49EE-A487-D95A8FEFFD74}"/>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5" name="Freeform 46">
                <a:extLst>
                  <a:ext uri="{FF2B5EF4-FFF2-40B4-BE49-F238E27FC236}">
                    <a16:creationId xmlns:a16="http://schemas.microsoft.com/office/drawing/2014/main" id="{71ECA865-5A65-434F-99DD-9D44ABABA2BC}"/>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20" name="Group 51">
              <a:extLst>
                <a:ext uri="{FF2B5EF4-FFF2-40B4-BE49-F238E27FC236}">
                  <a16:creationId xmlns:a16="http://schemas.microsoft.com/office/drawing/2014/main" id="{6C0AFDFA-C8DB-4E0E-ADED-13CEBD24D3B5}"/>
                </a:ext>
              </a:extLst>
            </p:cNvPr>
            <p:cNvGrpSpPr>
              <a:grpSpLocks/>
            </p:cNvGrpSpPr>
            <p:nvPr/>
          </p:nvGrpSpPr>
          <p:grpSpPr bwMode="auto">
            <a:xfrm>
              <a:off x="2060917" y="4279843"/>
              <a:ext cx="853440" cy="835329"/>
              <a:chOff x="8077200" y="3320111"/>
              <a:chExt cx="853440" cy="835329"/>
            </a:xfrm>
          </p:grpSpPr>
          <p:sp>
            <p:nvSpPr>
              <p:cNvPr id="40" name="Rectangle 43">
                <a:extLst>
                  <a:ext uri="{FF2B5EF4-FFF2-40B4-BE49-F238E27FC236}">
                    <a16:creationId xmlns:a16="http://schemas.microsoft.com/office/drawing/2014/main" id="{16D4C6D9-0FF5-4C29-96B2-5FB88FA042F0}"/>
                  </a:ext>
                </a:extLst>
              </p:cNvPr>
              <p:cNvSpPr>
                <a:spLocks noChangeArrowheads="1"/>
              </p:cNvSpPr>
              <p:nvPr/>
            </p:nvSpPr>
            <p:spPr bwMode="auto">
              <a:xfrm>
                <a:off x="8630957" y="3320602"/>
                <a:ext cx="111147" cy="165095"/>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Arial" pitchFamily="34" charset="0"/>
                  <a:ea typeface="+mn-ea"/>
                  <a:cs typeface="Arial" pitchFamily="34" charset="0"/>
                </a:endParaRPr>
              </a:p>
            </p:txBody>
          </p:sp>
          <p:grpSp>
            <p:nvGrpSpPr>
              <p:cNvPr id="41" name="Group 44">
                <a:extLst>
                  <a:ext uri="{FF2B5EF4-FFF2-40B4-BE49-F238E27FC236}">
                    <a16:creationId xmlns:a16="http://schemas.microsoft.com/office/drawing/2014/main" id="{B5D57F27-5865-4E1A-9350-C1ACB886A865}"/>
                  </a:ext>
                </a:extLst>
              </p:cNvPr>
              <p:cNvGrpSpPr>
                <a:grpSpLocks/>
              </p:cNvGrpSpPr>
              <p:nvPr/>
            </p:nvGrpSpPr>
            <p:grpSpPr bwMode="auto">
              <a:xfrm>
                <a:off x="8077200" y="3413760"/>
                <a:ext cx="853440" cy="741680"/>
                <a:chOff x="-44" y="1473"/>
                <a:chExt cx="981" cy="1105"/>
              </a:xfrm>
            </p:grpSpPr>
            <p:pic>
              <p:nvPicPr>
                <p:cNvPr id="42" name="Picture 45" descr="desktop_computer_stylized_medium">
                  <a:extLst>
                    <a:ext uri="{FF2B5EF4-FFF2-40B4-BE49-F238E27FC236}">
                      <a16:creationId xmlns:a16="http://schemas.microsoft.com/office/drawing/2014/main" id="{B8E09C7C-50D5-4AFF-858B-C93E2C8C7907}"/>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3" name="Freeform 46">
                  <a:extLst>
                    <a:ext uri="{FF2B5EF4-FFF2-40B4-BE49-F238E27FC236}">
                      <a16:creationId xmlns:a16="http://schemas.microsoft.com/office/drawing/2014/main" id="{649635DF-B516-438B-9D68-75413D3D8A6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pic>
          <p:nvPicPr>
            <p:cNvPr id="21" name="Picture 3">
              <a:extLst>
                <a:ext uri="{FF2B5EF4-FFF2-40B4-BE49-F238E27FC236}">
                  <a16:creationId xmlns:a16="http://schemas.microsoft.com/office/drawing/2014/main" id="{A2D05279-FB9C-4997-A80E-B9A8E4286552}"/>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374913" y="3316753"/>
              <a:ext cx="603370" cy="3413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nvGrpSpPr>
            <p:cNvPr id="22" name="Group 53">
              <a:extLst>
                <a:ext uri="{FF2B5EF4-FFF2-40B4-BE49-F238E27FC236}">
                  <a16:creationId xmlns:a16="http://schemas.microsoft.com/office/drawing/2014/main" id="{38E444A0-3A94-4453-B0FA-8FAE70B5960E}"/>
                </a:ext>
              </a:extLst>
            </p:cNvPr>
            <p:cNvGrpSpPr>
              <a:grpSpLocks/>
            </p:cNvGrpSpPr>
            <p:nvPr/>
          </p:nvGrpSpPr>
          <p:grpSpPr bwMode="auto">
            <a:xfrm>
              <a:off x="731524" y="3616962"/>
              <a:ext cx="914403" cy="690308"/>
              <a:chOff x="1046480" y="3962400"/>
              <a:chExt cx="1026163" cy="761428"/>
            </a:xfrm>
          </p:grpSpPr>
          <p:sp>
            <p:nvSpPr>
              <p:cNvPr id="36" name="Rectangle 48">
                <a:extLst>
                  <a:ext uri="{FF2B5EF4-FFF2-40B4-BE49-F238E27FC236}">
                    <a16:creationId xmlns:a16="http://schemas.microsoft.com/office/drawing/2014/main" id="{5EDA82F7-938C-4A68-9019-3BEAE691BE0D}"/>
                  </a:ext>
                </a:extLst>
              </p:cNvPr>
              <p:cNvSpPr>
                <a:spLocks noChangeArrowheads="1"/>
              </p:cNvSpPr>
              <p:nvPr/>
            </p:nvSpPr>
            <p:spPr bwMode="auto">
              <a:xfrm rot="16200000">
                <a:off x="1893846" y="4299747"/>
                <a:ext cx="110313" cy="24768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Arial" pitchFamily="34" charset="0"/>
                  <a:ea typeface="+mn-ea"/>
                  <a:cs typeface="Arial" pitchFamily="34" charset="0"/>
                </a:endParaRPr>
              </a:p>
            </p:txBody>
          </p:sp>
          <p:grpSp>
            <p:nvGrpSpPr>
              <p:cNvPr id="37" name="Group 49">
                <a:extLst>
                  <a:ext uri="{FF2B5EF4-FFF2-40B4-BE49-F238E27FC236}">
                    <a16:creationId xmlns:a16="http://schemas.microsoft.com/office/drawing/2014/main" id="{072B641B-ECF8-4E20-A62C-4FD888604E7F}"/>
                  </a:ext>
                </a:extLst>
              </p:cNvPr>
              <p:cNvGrpSpPr>
                <a:grpSpLocks/>
              </p:cNvGrpSpPr>
              <p:nvPr/>
            </p:nvGrpSpPr>
            <p:grpSpPr bwMode="auto">
              <a:xfrm>
                <a:off x="1046480" y="3962400"/>
                <a:ext cx="936071" cy="761428"/>
                <a:chOff x="-44" y="1473"/>
                <a:chExt cx="981" cy="1105"/>
              </a:xfrm>
            </p:grpSpPr>
            <p:pic>
              <p:nvPicPr>
                <p:cNvPr id="38" name="Picture 50" descr="desktop_computer_stylized_medium">
                  <a:extLst>
                    <a:ext uri="{FF2B5EF4-FFF2-40B4-BE49-F238E27FC236}">
                      <a16:creationId xmlns:a16="http://schemas.microsoft.com/office/drawing/2014/main" id="{8F1B4CDD-2992-494A-A4D9-7F832BEF3509}"/>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9" name="Freeform 51">
                  <a:extLst>
                    <a:ext uri="{FF2B5EF4-FFF2-40B4-BE49-F238E27FC236}">
                      <a16:creationId xmlns:a16="http://schemas.microsoft.com/office/drawing/2014/main" id="{CE1A7D94-CCC4-494F-8505-B6D8C57E7B98}"/>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grpSp>
          <p:nvGrpSpPr>
            <p:cNvPr id="23" name="Group 54">
              <a:extLst>
                <a:ext uri="{FF2B5EF4-FFF2-40B4-BE49-F238E27FC236}">
                  <a16:creationId xmlns:a16="http://schemas.microsoft.com/office/drawing/2014/main" id="{F410C450-E733-4B70-9B46-71C4DB3A576D}"/>
                </a:ext>
              </a:extLst>
            </p:cNvPr>
            <p:cNvGrpSpPr>
              <a:grpSpLocks/>
            </p:cNvGrpSpPr>
            <p:nvPr/>
          </p:nvGrpSpPr>
          <p:grpSpPr bwMode="auto">
            <a:xfrm>
              <a:off x="3410634" y="3567725"/>
              <a:ext cx="853440" cy="741680"/>
              <a:chOff x="7179310" y="4033520"/>
              <a:chExt cx="1009650" cy="855028"/>
            </a:xfrm>
          </p:grpSpPr>
          <p:grpSp>
            <p:nvGrpSpPr>
              <p:cNvPr id="32" name="Group 44">
                <a:extLst>
                  <a:ext uri="{FF2B5EF4-FFF2-40B4-BE49-F238E27FC236}">
                    <a16:creationId xmlns:a16="http://schemas.microsoft.com/office/drawing/2014/main" id="{9EED6933-9199-4DE0-9B21-619137F9697B}"/>
                  </a:ext>
                </a:extLst>
              </p:cNvPr>
              <p:cNvGrpSpPr>
                <a:grpSpLocks/>
              </p:cNvGrpSpPr>
              <p:nvPr/>
            </p:nvGrpSpPr>
            <p:grpSpPr bwMode="auto">
              <a:xfrm>
                <a:off x="7179310" y="4033520"/>
                <a:ext cx="1009650" cy="855028"/>
                <a:chOff x="-44" y="1473"/>
                <a:chExt cx="981" cy="1105"/>
              </a:xfrm>
            </p:grpSpPr>
            <p:pic>
              <p:nvPicPr>
                <p:cNvPr id="34" name="Picture 45" descr="desktop_computer_stylized_medium">
                  <a:extLst>
                    <a:ext uri="{FF2B5EF4-FFF2-40B4-BE49-F238E27FC236}">
                      <a16:creationId xmlns:a16="http://schemas.microsoft.com/office/drawing/2014/main" id="{4EA2AD84-137B-4278-99B9-D230390A256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5" name="Freeform 46">
                  <a:extLst>
                    <a:ext uri="{FF2B5EF4-FFF2-40B4-BE49-F238E27FC236}">
                      <a16:creationId xmlns:a16="http://schemas.microsoft.com/office/drawing/2014/main" id="{0BC8C946-0B28-4BF4-9D6A-F046026FC8C1}"/>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sp>
            <p:nvSpPr>
              <p:cNvPr id="33" name="Rectangle 43">
                <a:extLst>
                  <a:ext uri="{FF2B5EF4-FFF2-40B4-BE49-F238E27FC236}">
                    <a16:creationId xmlns:a16="http://schemas.microsoft.com/office/drawing/2014/main" id="{D710FB0B-9CFD-40FB-B75B-490D4573100C}"/>
                  </a:ext>
                </a:extLst>
              </p:cNvPr>
              <p:cNvSpPr>
                <a:spLocks noChangeArrowheads="1"/>
              </p:cNvSpPr>
              <p:nvPr/>
            </p:nvSpPr>
            <p:spPr bwMode="auto">
              <a:xfrm rot="16200000">
                <a:off x="7438739" y="4308053"/>
                <a:ext cx="128104" cy="19723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Arial" pitchFamily="34" charset="0"/>
                  <a:ea typeface="+mn-ea"/>
                  <a:cs typeface="Arial" pitchFamily="34" charset="0"/>
                </a:endParaRPr>
              </a:p>
            </p:txBody>
          </p:sp>
        </p:grpSp>
        <p:sp>
          <p:nvSpPr>
            <p:cNvPr id="24" name="Line 17">
              <a:extLst>
                <a:ext uri="{FF2B5EF4-FFF2-40B4-BE49-F238E27FC236}">
                  <a16:creationId xmlns:a16="http://schemas.microsoft.com/office/drawing/2014/main" id="{1EB93991-D2A4-4BA7-ACDE-523AB2B947D1}"/>
                </a:ext>
              </a:extLst>
            </p:cNvPr>
            <p:cNvSpPr>
              <a:spLocks noChangeShapeType="1"/>
            </p:cNvSpPr>
            <p:nvPr/>
          </p:nvSpPr>
          <p:spPr bwMode="auto">
            <a:xfrm flipV="1">
              <a:off x="1660396" y="3600906"/>
              <a:ext cx="744686" cy="45083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5" name="Line 19">
              <a:extLst>
                <a:ext uri="{FF2B5EF4-FFF2-40B4-BE49-F238E27FC236}">
                  <a16:creationId xmlns:a16="http://schemas.microsoft.com/office/drawing/2014/main" id="{FC349689-64A5-4C22-BECD-8182BFD3EF88}"/>
                </a:ext>
              </a:extLst>
            </p:cNvPr>
            <p:cNvSpPr>
              <a:spLocks noChangeShapeType="1"/>
            </p:cNvSpPr>
            <p:nvPr/>
          </p:nvSpPr>
          <p:spPr bwMode="auto">
            <a:xfrm flipH="1" flipV="1">
              <a:off x="2968756" y="3545345"/>
              <a:ext cx="646242" cy="33812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6" name="Text Box 35">
              <a:extLst>
                <a:ext uri="{FF2B5EF4-FFF2-40B4-BE49-F238E27FC236}">
                  <a16:creationId xmlns:a16="http://schemas.microsoft.com/office/drawing/2014/main" id="{4CE982A8-71F7-4627-91AE-76569716AD14}"/>
                </a:ext>
              </a:extLst>
            </p:cNvPr>
            <p:cNvSpPr txBox="1">
              <a:spLocks noChangeArrowheads="1"/>
            </p:cNvSpPr>
            <p:nvPr/>
          </p:nvSpPr>
          <p:spPr bwMode="auto">
            <a:xfrm>
              <a:off x="2401907" y="3026249"/>
              <a:ext cx="312799" cy="3698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0000"/>
                  </a:solidFill>
                  <a:latin typeface="Arial" charset="0"/>
                  <a:cs typeface="Arial" charset="0"/>
                </a:rPr>
                <a:t>1</a:t>
              </a:r>
            </a:p>
          </p:txBody>
        </p:sp>
        <p:sp>
          <p:nvSpPr>
            <p:cNvPr id="27" name="Text Box 36">
              <a:extLst>
                <a:ext uri="{FF2B5EF4-FFF2-40B4-BE49-F238E27FC236}">
                  <a16:creationId xmlns:a16="http://schemas.microsoft.com/office/drawing/2014/main" id="{9B653702-F9C4-4316-ABC8-4A9F6C9F2BAE}"/>
                </a:ext>
              </a:extLst>
            </p:cNvPr>
            <p:cNvSpPr txBox="1">
              <a:spLocks noChangeArrowheads="1"/>
            </p:cNvSpPr>
            <p:nvPr/>
          </p:nvSpPr>
          <p:spPr bwMode="auto">
            <a:xfrm>
              <a:off x="2903656" y="3051648"/>
              <a:ext cx="323914" cy="3667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0000"/>
                  </a:solidFill>
                  <a:latin typeface="Arial" charset="0"/>
                  <a:cs typeface="Arial" charset="0"/>
                </a:rPr>
                <a:t>2</a:t>
              </a:r>
            </a:p>
          </p:txBody>
        </p:sp>
        <p:sp>
          <p:nvSpPr>
            <p:cNvPr id="28" name="Text Box 37">
              <a:extLst>
                <a:ext uri="{FF2B5EF4-FFF2-40B4-BE49-F238E27FC236}">
                  <a16:creationId xmlns:a16="http://schemas.microsoft.com/office/drawing/2014/main" id="{45EFEDBF-5639-43E4-9AEF-B6808C07F5C5}"/>
                </a:ext>
              </a:extLst>
            </p:cNvPr>
            <p:cNvSpPr txBox="1">
              <a:spLocks noChangeArrowheads="1"/>
            </p:cNvSpPr>
            <p:nvPr/>
          </p:nvSpPr>
          <p:spPr bwMode="auto">
            <a:xfrm>
              <a:off x="3125951" y="3710440"/>
              <a:ext cx="322326" cy="366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0000"/>
                  </a:solidFill>
                  <a:latin typeface="Arial" charset="0"/>
                  <a:cs typeface="Arial" charset="0"/>
                </a:rPr>
                <a:t>3</a:t>
              </a:r>
            </a:p>
          </p:txBody>
        </p:sp>
        <p:sp>
          <p:nvSpPr>
            <p:cNvPr id="29" name="Text Box 38">
              <a:extLst>
                <a:ext uri="{FF2B5EF4-FFF2-40B4-BE49-F238E27FC236}">
                  <a16:creationId xmlns:a16="http://schemas.microsoft.com/office/drawing/2014/main" id="{942281E0-6E05-4006-9E6C-5B81792FAFFD}"/>
                </a:ext>
              </a:extLst>
            </p:cNvPr>
            <p:cNvSpPr txBox="1">
              <a:spLocks noChangeArrowheads="1"/>
            </p:cNvSpPr>
            <p:nvPr/>
          </p:nvSpPr>
          <p:spPr bwMode="auto">
            <a:xfrm>
              <a:off x="2640079" y="3654879"/>
              <a:ext cx="323914" cy="3667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0000"/>
                  </a:solidFill>
                  <a:latin typeface="Arial" charset="0"/>
                  <a:cs typeface="Arial" charset="0"/>
                </a:rPr>
                <a:t>4</a:t>
              </a:r>
            </a:p>
          </p:txBody>
        </p:sp>
        <p:sp>
          <p:nvSpPr>
            <p:cNvPr id="30" name="Text Box 39">
              <a:extLst>
                <a:ext uri="{FF2B5EF4-FFF2-40B4-BE49-F238E27FC236}">
                  <a16:creationId xmlns:a16="http://schemas.microsoft.com/office/drawing/2014/main" id="{D03FE6DC-A2A3-4529-9E49-5A88B0187DBB}"/>
                </a:ext>
              </a:extLst>
            </p:cNvPr>
            <p:cNvSpPr txBox="1">
              <a:spLocks noChangeArrowheads="1"/>
            </p:cNvSpPr>
            <p:nvPr/>
          </p:nvSpPr>
          <p:spPr bwMode="auto">
            <a:xfrm>
              <a:off x="2070052" y="3704090"/>
              <a:ext cx="323914" cy="366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0000"/>
                  </a:solidFill>
                  <a:latin typeface="Arial" charset="0"/>
                  <a:cs typeface="Arial" charset="0"/>
                </a:rPr>
                <a:t>5</a:t>
              </a:r>
            </a:p>
          </p:txBody>
        </p:sp>
        <p:sp>
          <p:nvSpPr>
            <p:cNvPr id="31" name="Text Box 40">
              <a:extLst>
                <a:ext uri="{FF2B5EF4-FFF2-40B4-BE49-F238E27FC236}">
                  <a16:creationId xmlns:a16="http://schemas.microsoft.com/office/drawing/2014/main" id="{DD17FF4D-6D0E-4278-9A1D-AB2F39E7269B}"/>
                </a:ext>
              </a:extLst>
            </p:cNvPr>
            <p:cNvSpPr txBox="1">
              <a:spLocks noChangeArrowheads="1"/>
            </p:cNvSpPr>
            <p:nvPr/>
          </p:nvSpPr>
          <p:spPr bwMode="auto">
            <a:xfrm>
              <a:off x="2039884" y="3080222"/>
              <a:ext cx="319151" cy="3698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0000"/>
                  </a:solidFill>
                  <a:latin typeface="Arial" charset="0"/>
                  <a:cs typeface="Arial" charset="0"/>
                </a:rPr>
                <a:t>6</a:t>
              </a:r>
            </a:p>
          </p:txBody>
        </p:sp>
      </p:grpSp>
      <p:sp>
        <p:nvSpPr>
          <p:cNvPr id="54" name="Rectangle 3">
            <a:extLst>
              <a:ext uri="{FF2B5EF4-FFF2-40B4-BE49-F238E27FC236}">
                <a16:creationId xmlns:a16="http://schemas.microsoft.com/office/drawing/2014/main" id="{EF13CBD6-FAFD-471E-9B63-E7905BA657F9}"/>
              </a:ext>
            </a:extLst>
          </p:cNvPr>
          <p:cNvSpPr txBox="1">
            <a:spLocks noChangeArrowheads="1"/>
          </p:cNvSpPr>
          <p:nvPr/>
        </p:nvSpPr>
        <p:spPr bwMode="auto">
          <a:xfrm>
            <a:off x="439738" y="1699468"/>
            <a:ext cx="3935412"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marL="231775" indent="-231775">
              <a:defRPr/>
            </a:pPr>
            <a:r>
              <a:rPr lang="zh-CN" altLang="en-US" sz="2000" kern="0" dirty="0">
                <a:latin typeface="Gill Sans MT" charset="0"/>
              </a:rPr>
              <a:t>交换机通过</a:t>
            </a:r>
            <a:r>
              <a:rPr lang="zh-CN" altLang="en-US" sz="2000" kern="0" dirty="0">
                <a:solidFill>
                  <a:srgbClr val="C00000"/>
                </a:solidFill>
                <a:latin typeface="Gill Sans MT" charset="0"/>
              </a:rPr>
              <a:t>学习</a:t>
            </a:r>
            <a:r>
              <a:rPr lang="zh-CN" altLang="en-US" sz="2000" kern="0" dirty="0">
                <a:latin typeface="Gill Sans MT" charset="0"/>
              </a:rPr>
              <a:t>，获得从哪个接口可以到达哪个主机的信息</a:t>
            </a:r>
            <a:endParaRPr lang="en-US" sz="2000" kern="0" dirty="0">
              <a:latin typeface="Gill Sans MT" charset="0"/>
            </a:endParaRPr>
          </a:p>
          <a:p>
            <a:pPr marL="681038" lvl="1" indent="-223838">
              <a:defRPr/>
            </a:pPr>
            <a:r>
              <a:rPr lang="zh-CN" altLang="en-US" sz="2000" kern="0" dirty="0">
                <a:latin typeface="Gill Sans MT" charset="0"/>
              </a:rPr>
              <a:t>当收到一个帧，交换机学到这个帧的源</a:t>
            </a:r>
            <a:r>
              <a:rPr lang="en-US" altLang="zh-CN" sz="2000" kern="0" dirty="0">
                <a:latin typeface="Gill Sans MT" charset="0"/>
              </a:rPr>
              <a:t>MAC</a:t>
            </a:r>
            <a:r>
              <a:rPr lang="zh-CN" altLang="en-US" sz="2000" kern="0" dirty="0">
                <a:latin typeface="Gill Sans MT" charset="0"/>
              </a:rPr>
              <a:t>地址可以从接收接口到达</a:t>
            </a:r>
            <a:endParaRPr lang="en-US" sz="2000" kern="0" dirty="0">
              <a:latin typeface="Gill Sans MT" charset="0"/>
            </a:endParaRPr>
          </a:p>
          <a:p>
            <a:pPr marL="681038" lvl="1" indent="-223838">
              <a:defRPr/>
            </a:pPr>
            <a:r>
              <a:rPr lang="zh-CN" altLang="en-US" sz="2000" kern="0" dirty="0">
                <a:latin typeface="Gill Sans MT" charset="0"/>
              </a:rPr>
              <a:t>在交换表里记录这一对发送端地址和交换机接口</a:t>
            </a:r>
            <a:endParaRPr lang="en-US" altLang="zh-CN" sz="2000" kern="0" dirty="0">
              <a:latin typeface="Gill Sans MT" charset="0"/>
            </a:endParaRPr>
          </a:p>
          <a:p>
            <a:pPr marL="681038" lvl="1" indent="-223838">
              <a:defRPr/>
            </a:pPr>
            <a:r>
              <a:rPr lang="zh-CN" altLang="en-US" sz="2000" kern="0" dirty="0">
                <a:latin typeface="Gill Sans MT" charset="0"/>
              </a:rPr>
              <a:t>如果交换表项中的地址出现在另一接口收到的帧的源地址字段，则立刻更新这条表项</a:t>
            </a:r>
            <a:endParaRPr lang="en-US" altLang="zh-CN" sz="2000" kern="0" dirty="0">
              <a:latin typeface="Gill Sans MT" charset="0"/>
            </a:endParaRPr>
          </a:p>
          <a:p>
            <a:pPr marL="681038" lvl="1" indent="-223838">
              <a:defRPr/>
            </a:pPr>
            <a:r>
              <a:rPr lang="zh-CN" altLang="en-US" sz="2000" kern="0" dirty="0">
                <a:latin typeface="Gill Sans MT" charset="0"/>
              </a:rPr>
              <a:t>如果一段时间没有</a:t>
            </a:r>
            <a:br>
              <a:rPr lang="en-US" altLang="zh-CN" sz="2000" kern="0" dirty="0">
                <a:latin typeface="Gill Sans MT" charset="0"/>
              </a:rPr>
            </a:br>
            <a:r>
              <a:rPr lang="zh-CN" altLang="en-US" sz="2000" kern="0" dirty="0">
                <a:latin typeface="Gill Sans MT" charset="0"/>
              </a:rPr>
              <a:t>收到来自交换表项地</a:t>
            </a:r>
            <a:br>
              <a:rPr lang="en-US" altLang="zh-CN" sz="2000" kern="0" dirty="0">
                <a:latin typeface="Gill Sans MT" charset="0"/>
              </a:rPr>
            </a:br>
            <a:r>
              <a:rPr lang="zh-CN" altLang="en-US" sz="2000" kern="0" dirty="0">
                <a:latin typeface="Gill Sans MT" charset="0"/>
              </a:rPr>
              <a:t>址的帧，删除该表项</a:t>
            </a:r>
            <a:endParaRPr lang="en-US" sz="2000" kern="0" dirty="0">
              <a:latin typeface="Gill Sans MT" charset="0"/>
            </a:endParaRPr>
          </a:p>
        </p:txBody>
      </p:sp>
      <p:grpSp>
        <p:nvGrpSpPr>
          <p:cNvPr id="55" name="Group 36">
            <a:extLst>
              <a:ext uri="{FF2B5EF4-FFF2-40B4-BE49-F238E27FC236}">
                <a16:creationId xmlns:a16="http://schemas.microsoft.com/office/drawing/2014/main" id="{F3CEFA7A-DAF8-4A21-8E28-71AB0B0D407C}"/>
              </a:ext>
            </a:extLst>
          </p:cNvPr>
          <p:cNvGrpSpPr>
            <a:grpSpLocks/>
          </p:cNvGrpSpPr>
          <p:nvPr/>
        </p:nvGrpSpPr>
        <p:grpSpPr bwMode="auto">
          <a:xfrm>
            <a:off x="6778625" y="1583581"/>
            <a:ext cx="1428750" cy="369887"/>
            <a:chOff x="1750" y="3514"/>
            <a:chExt cx="900" cy="233"/>
          </a:xfrm>
        </p:grpSpPr>
        <p:sp>
          <p:nvSpPr>
            <p:cNvPr id="56" name="Rectangle 32">
              <a:extLst>
                <a:ext uri="{FF2B5EF4-FFF2-40B4-BE49-F238E27FC236}">
                  <a16:creationId xmlns:a16="http://schemas.microsoft.com/office/drawing/2014/main" id="{7318CDD1-2EC9-4DBA-AFE1-1FC7147EC1B0}"/>
                </a:ext>
              </a:extLst>
            </p:cNvPr>
            <p:cNvSpPr>
              <a:spLocks noChangeArrowheads="1"/>
            </p:cNvSpPr>
            <p:nvPr/>
          </p:nvSpPr>
          <p:spPr bwMode="auto">
            <a:xfrm>
              <a:off x="1771" y="3542"/>
              <a:ext cx="879" cy="16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57" name="Text Box 33">
              <a:extLst>
                <a:ext uri="{FF2B5EF4-FFF2-40B4-BE49-F238E27FC236}">
                  <a16:creationId xmlns:a16="http://schemas.microsoft.com/office/drawing/2014/main" id="{761DBD94-531D-41DC-BE7B-1519E0C4502C}"/>
                </a:ext>
              </a:extLst>
            </p:cNvPr>
            <p:cNvSpPr txBox="1">
              <a:spLocks noChangeArrowheads="1"/>
            </p:cNvSpPr>
            <p:nvPr/>
          </p:nvSpPr>
          <p:spPr bwMode="auto">
            <a:xfrm>
              <a:off x="1750" y="3514"/>
              <a:ext cx="407"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latin typeface="Arial" charset="0"/>
                  <a:cs typeface="Arial" charset="0"/>
                </a:rPr>
                <a:t>A A</a:t>
              </a:r>
              <a:r>
                <a:rPr lang="ja-JP" altLang="en-US" i="0" dirty="0">
                  <a:latin typeface="Arial" charset="0"/>
                  <a:cs typeface="Arial" charset="0"/>
                </a:rPr>
                <a:t>’</a:t>
              </a:r>
              <a:endParaRPr lang="en-US" i="0" dirty="0">
                <a:latin typeface="Arial" charset="0"/>
                <a:cs typeface="Arial" charset="0"/>
              </a:endParaRPr>
            </a:p>
          </p:txBody>
        </p:sp>
        <p:sp>
          <p:nvSpPr>
            <p:cNvPr id="58" name="Line 34">
              <a:extLst>
                <a:ext uri="{FF2B5EF4-FFF2-40B4-BE49-F238E27FC236}">
                  <a16:creationId xmlns:a16="http://schemas.microsoft.com/office/drawing/2014/main" id="{274BCE90-598C-4443-A882-758FDB35A4F5}"/>
                </a:ext>
              </a:extLst>
            </p:cNvPr>
            <p:cNvSpPr>
              <a:spLocks noChangeShapeType="1"/>
            </p:cNvSpPr>
            <p:nvPr/>
          </p:nvSpPr>
          <p:spPr bwMode="auto">
            <a:xfrm>
              <a:off x="1936" y="3535"/>
              <a:ext cx="0" cy="16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59" name="Line 35">
              <a:extLst>
                <a:ext uri="{FF2B5EF4-FFF2-40B4-BE49-F238E27FC236}">
                  <a16:creationId xmlns:a16="http://schemas.microsoft.com/office/drawing/2014/main" id="{75D786CE-668C-4163-8A0C-48680A58A8C9}"/>
                </a:ext>
              </a:extLst>
            </p:cNvPr>
            <p:cNvSpPr>
              <a:spLocks noChangeShapeType="1"/>
            </p:cNvSpPr>
            <p:nvPr/>
          </p:nvSpPr>
          <p:spPr bwMode="auto">
            <a:xfrm>
              <a:off x="2116" y="3540"/>
              <a:ext cx="0" cy="16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nvGrpSpPr>
          <p:cNvPr id="60" name="Group 41">
            <a:extLst>
              <a:ext uri="{FF2B5EF4-FFF2-40B4-BE49-F238E27FC236}">
                <a16:creationId xmlns:a16="http://schemas.microsoft.com/office/drawing/2014/main" id="{7EF0F554-6E67-445D-8B48-4022F2FA9CA6}"/>
              </a:ext>
            </a:extLst>
          </p:cNvPr>
          <p:cNvGrpSpPr>
            <a:grpSpLocks/>
          </p:cNvGrpSpPr>
          <p:nvPr/>
        </p:nvGrpSpPr>
        <p:grpSpPr bwMode="auto">
          <a:xfrm>
            <a:off x="6994525" y="885081"/>
            <a:ext cx="1450975" cy="714375"/>
            <a:chOff x="4406" y="331"/>
            <a:chExt cx="914" cy="450"/>
          </a:xfrm>
        </p:grpSpPr>
        <p:sp>
          <p:nvSpPr>
            <p:cNvPr id="61" name="Line 37">
              <a:extLst>
                <a:ext uri="{FF2B5EF4-FFF2-40B4-BE49-F238E27FC236}">
                  <a16:creationId xmlns:a16="http://schemas.microsoft.com/office/drawing/2014/main" id="{F0CD9F3D-67FD-4AD6-B126-5949406380D3}"/>
                </a:ext>
              </a:extLst>
            </p:cNvPr>
            <p:cNvSpPr>
              <a:spLocks noChangeShapeType="1"/>
            </p:cNvSpPr>
            <p:nvPr/>
          </p:nvSpPr>
          <p:spPr bwMode="auto">
            <a:xfrm flipV="1">
              <a:off x="4406" y="439"/>
              <a:ext cx="252" cy="339"/>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62" name="Line 38">
              <a:extLst>
                <a:ext uri="{FF2B5EF4-FFF2-40B4-BE49-F238E27FC236}">
                  <a16:creationId xmlns:a16="http://schemas.microsoft.com/office/drawing/2014/main" id="{93B8947E-3F12-4B41-9B21-3D764A4E7A70}"/>
                </a:ext>
              </a:extLst>
            </p:cNvPr>
            <p:cNvSpPr>
              <a:spLocks noChangeShapeType="1"/>
            </p:cNvSpPr>
            <p:nvPr/>
          </p:nvSpPr>
          <p:spPr bwMode="auto">
            <a:xfrm flipV="1">
              <a:off x="4524" y="594"/>
              <a:ext cx="137" cy="18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63" name="Text Box 39">
              <a:extLst>
                <a:ext uri="{FF2B5EF4-FFF2-40B4-BE49-F238E27FC236}">
                  <a16:creationId xmlns:a16="http://schemas.microsoft.com/office/drawing/2014/main" id="{391FDE26-64F1-442B-83D8-60A4DC889A6A}"/>
                </a:ext>
              </a:extLst>
            </p:cNvPr>
            <p:cNvSpPr txBox="1">
              <a:spLocks noChangeArrowheads="1"/>
            </p:cNvSpPr>
            <p:nvPr/>
          </p:nvSpPr>
          <p:spPr bwMode="auto">
            <a:xfrm>
              <a:off x="4643" y="331"/>
              <a:ext cx="677"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600" i="0" dirty="0">
                  <a:solidFill>
                    <a:srgbClr val="000000"/>
                  </a:solidFill>
                  <a:latin typeface="Arial" charset="0"/>
                  <a:cs typeface="Arial" charset="0"/>
                </a:rPr>
                <a:t>Source: A</a:t>
              </a:r>
            </a:p>
          </p:txBody>
        </p:sp>
        <p:sp>
          <p:nvSpPr>
            <p:cNvPr id="64" name="Text Box 40">
              <a:extLst>
                <a:ext uri="{FF2B5EF4-FFF2-40B4-BE49-F238E27FC236}">
                  <a16:creationId xmlns:a16="http://schemas.microsoft.com/office/drawing/2014/main" id="{1243266D-5FA2-420E-8BCA-91068F3F0CCE}"/>
                </a:ext>
              </a:extLst>
            </p:cNvPr>
            <p:cNvSpPr txBox="1">
              <a:spLocks noChangeArrowheads="1"/>
            </p:cNvSpPr>
            <p:nvPr/>
          </p:nvSpPr>
          <p:spPr bwMode="auto">
            <a:xfrm>
              <a:off x="4660" y="492"/>
              <a:ext cx="598"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600" i="0" dirty="0">
                  <a:solidFill>
                    <a:srgbClr val="000000"/>
                  </a:solidFill>
                  <a:latin typeface="Arial" charset="0"/>
                  <a:cs typeface="Arial" charset="0"/>
                </a:rPr>
                <a:t>Dest: A</a:t>
              </a:r>
              <a:r>
                <a:rPr lang="ja-JP" altLang="en-US" sz="1600" i="0" dirty="0">
                  <a:solidFill>
                    <a:srgbClr val="000000"/>
                  </a:solidFill>
                  <a:latin typeface="Arial" charset="0"/>
                  <a:cs typeface="Arial" charset="0"/>
                </a:rPr>
                <a:t>’</a:t>
              </a:r>
              <a:endParaRPr lang="en-US" sz="1600" i="0" dirty="0">
                <a:solidFill>
                  <a:srgbClr val="000000"/>
                </a:solidFill>
                <a:latin typeface="Arial" charset="0"/>
                <a:cs typeface="Arial" charset="0"/>
              </a:endParaRPr>
            </a:p>
          </p:txBody>
        </p:sp>
      </p:grpSp>
      <p:grpSp>
        <p:nvGrpSpPr>
          <p:cNvPr id="65" name="Group 47">
            <a:extLst>
              <a:ext uri="{FF2B5EF4-FFF2-40B4-BE49-F238E27FC236}">
                <a16:creationId xmlns:a16="http://schemas.microsoft.com/office/drawing/2014/main" id="{E638BC2A-5C53-4CAF-B962-392044D8163F}"/>
              </a:ext>
            </a:extLst>
          </p:cNvPr>
          <p:cNvGrpSpPr>
            <a:grpSpLocks/>
          </p:cNvGrpSpPr>
          <p:nvPr/>
        </p:nvGrpSpPr>
        <p:grpSpPr bwMode="auto">
          <a:xfrm>
            <a:off x="4427984" y="5296743"/>
            <a:ext cx="3057526" cy="1444625"/>
            <a:chOff x="3441" y="3154"/>
            <a:chExt cx="1926" cy="910"/>
          </a:xfrm>
        </p:grpSpPr>
        <p:sp>
          <p:nvSpPr>
            <p:cNvPr id="66" name="Rectangle 43">
              <a:extLst>
                <a:ext uri="{FF2B5EF4-FFF2-40B4-BE49-F238E27FC236}">
                  <a16:creationId xmlns:a16="http://schemas.microsoft.com/office/drawing/2014/main" id="{C2E9BBB8-A307-4411-BDE8-590B662A6E04}"/>
                </a:ext>
              </a:extLst>
            </p:cNvPr>
            <p:cNvSpPr>
              <a:spLocks noChangeArrowheads="1"/>
            </p:cNvSpPr>
            <p:nvPr/>
          </p:nvSpPr>
          <p:spPr bwMode="auto">
            <a:xfrm>
              <a:off x="3449" y="3154"/>
              <a:ext cx="1893" cy="9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67" name="Text Box 42">
              <a:extLst>
                <a:ext uri="{FF2B5EF4-FFF2-40B4-BE49-F238E27FC236}">
                  <a16:creationId xmlns:a16="http://schemas.microsoft.com/office/drawing/2014/main" id="{EAF960AE-7638-48DC-9B9F-2C55FC933F8C}"/>
                </a:ext>
              </a:extLst>
            </p:cNvPr>
            <p:cNvSpPr txBox="1">
              <a:spLocks noChangeArrowheads="1"/>
            </p:cNvSpPr>
            <p:nvPr/>
          </p:nvSpPr>
          <p:spPr bwMode="auto">
            <a:xfrm>
              <a:off x="3441" y="3175"/>
              <a:ext cx="192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MAC addr   interface    </a:t>
              </a:r>
              <a:r>
                <a:rPr lang="en-US" altLang="zh-CN" i="0" dirty="0">
                  <a:solidFill>
                    <a:srgbClr val="000000"/>
                  </a:solidFill>
                  <a:latin typeface="Arial" charset="0"/>
                  <a:cs typeface="Arial" charset="0"/>
                </a:rPr>
                <a:t>Time</a:t>
              </a:r>
              <a:endParaRPr lang="en-US" i="0" dirty="0">
                <a:solidFill>
                  <a:srgbClr val="000000"/>
                </a:solidFill>
                <a:latin typeface="Arial" charset="0"/>
                <a:cs typeface="Arial" charset="0"/>
              </a:endParaRPr>
            </a:p>
          </p:txBody>
        </p:sp>
        <p:sp>
          <p:nvSpPr>
            <p:cNvPr id="68" name="Line 44">
              <a:extLst>
                <a:ext uri="{FF2B5EF4-FFF2-40B4-BE49-F238E27FC236}">
                  <a16:creationId xmlns:a16="http://schemas.microsoft.com/office/drawing/2014/main" id="{30297782-A5C4-4457-8119-C3927F83C518}"/>
                </a:ext>
              </a:extLst>
            </p:cNvPr>
            <p:cNvSpPr>
              <a:spLocks noChangeShapeType="1"/>
            </p:cNvSpPr>
            <p:nvPr/>
          </p:nvSpPr>
          <p:spPr bwMode="auto">
            <a:xfrm>
              <a:off x="4226" y="3154"/>
              <a:ext cx="0" cy="90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69" name="Line 45">
              <a:extLst>
                <a:ext uri="{FF2B5EF4-FFF2-40B4-BE49-F238E27FC236}">
                  <a16:creationId xmlns:a16="http://schemas.microsoft.com/office/drawing/2014/main" id="{A3004460-82E6-46CC-9DCF-7B9257BEC3F6}"/>
                </a:ext>
              </a:extLst>
            </p:cNvPr>
            <p:cNvSpPr>
              <a:spLocks noChangeShapeType="1"/>
            </p:cNvSpPr>
            <p:nvPr/>
          </p:nvSpPr>
          <p:spPr bwMode="auto">
            <a:xfrm>
              <a:off x="4963" y="3157"/>
              <a:ext cx="0" cy="90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70" name="Line 46">
              <a:extLst>
                <a:ext uri="{FF2B5EF4-FFF2-40B4-BE49-F238E27FC236}">
                  <a16:creationId xmlns:a16="http://schemas.microsoft.com/office/drawing/2014/main" id="{E8230615-5A79-4FEA-AD8B-4C34F1E153A8}"/>
                </a:ext>
              </a:extLst>
            </p:cNvPr>
            <p:cNvSpPr>
              <a:spLocks noChangeShapeType="1"/>
            </p:cNvSpPr>
            <p:nvPr/>
          </p:nvSpPr>
          <p:spPr bwMode="auto">
            <a:xfrm>
              <a:off x="3452" y="3397"/>
              <a:ext cx="188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71" name="Text Box 48">
            <a:extLst>
              <a:ext uri="{FF2B5EF4-FFF2-40B4-BE49-F238E27FC236}">
                <a16:creationId xmlns:a16="http://schemas.microsoft.com/office/drawing/2014/main" id="{7DE3A114-5098-4726-8F58-9343D755437F}"/>
              </a:ext>
            </a:extLst>
          </p:cNvPr>
          <p:cNvSpPr txBox="1">
            <a:spLocks noChangeArrowheads="1"/>
          </p:cNvSpPr>
          <p:nvPr/>
        </p:nvSpPr>
        <p:spPr bwMode="auto">
          <a:xfrm>
            <a:off x="7764789" y="5685681"/>
            <a:ext cx="1305165"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zh-CN" altLang="en-US" i="0" dirty="0">
                <a:solidFill>
                  <a:srgbClr val="000000"/>
                </a:solidFill>
                <a:latin typeface="Arial" charset="0"/>
                <a:cs typeface="Arial" charset="0"/>
              </a:rPr>
              <a:t>交换表</a:t>
            </a:r>
            <a:r>
              <a:rPr lang="en-US" i="0" dirty="0">
                <a:solidFill>
                  <a:srgbClr val="000000"/>
                </a:solidFill>
                <a:latin typeface="Arial" charset="0"/>
                <a:cs typeface="Arial" charset="0"/>
              </a:rPr>
              <a:t> </a:t>
            </a:r>
          </a:p>
          <a:p>
            <a:pPr algn="ctr">
              <a:defRPr/>
            </a:pPr>
            <a:r>
              <a:rPr lang="en-US" i="0" dirty="0">
                <a:solidFill>
                  <a:srgbClr val="000000"/>
                </a:solidFill>
                <a:latin typeface="Arial" charset="0"/>
                <a:cs typeface="Arial" charset="0"/>
              </a:rPr>
              <a:t>(</a:t>
            </a:r>
            <a:r>
              <a:rPr lang="zh-CN" altLang="en-US" i="0" dirty="0">
                <a:solidFill>
                  <a:srgbClr val="000000"/>
                </a:solidFill>
                <a:latin typeface="Arial" charset="0"/>
                <a:cs typeface="Arial" charset="0"/>
              </a:rPr>
              <a:t>初始为空</a:t>
            </a:r>
            <a:r>
              <a:rPr lang="en-US" i="0" dirty="0">
                <a:solidFill>
                  <a:srgbClr val="000000"/>
                </a:solidFill>
                <a:latin typeface="Arial" charset="0"/>
                <a:cs typeface="Arial" charset="0"/>
              </a:rPr>
              <a:t>)</a:t>
            </a:r>
          </a:p>
        </p:txBody>
      </p:sp>
      <p:grpSp>
        <p:nvGrpSpPr>
          <p:cNvPr id="72" name="Group 53">
            <a:extLst>
              <a:ext uri="{FF2B5EF4-FFF2-40B4-BE49-F238E27FC236}">
                <a16:creationId xmlns:a16="http://schemas.microsoft.com/office/drawing/2014/main" id="{25E09006-7BD7-4A55-B532-15CBA2801972}"/>
              </a:ext>
            </a:extLst>
          </p:cNvPr>
          <p:cNvGrpSpPr>
            <a:grpSpLocks/>
          </p:cNvGrpSpPr>
          <p:nvPr/>
        </p:nvGrpSpPr>
        <p:grpSpPr bwMode="auto">
          <a:xfrm>
            <a:off x="4862958" y="5730131"/>
            <a:ext cx="2659063" cy="376237"/>
            <a:chOff x="2376" y="3383"/>
            <a:chExt cx="1675" cy="237"/>
          </a:xfrm>
        </p:grpSpPr>
        <p:sp>
          <p:nvSpPr>
            <p:cNvPr id="73" name="Text Box 49">
              <a:extLst>
                <a:ext uri="{FF2B5EF4-FFF2-40B4-BE49-F238E27FC236}">
                  <a16:creationId xmlns:a16="http://schemas.microsoft.com/office/drawing/2014/main" id="{822C5E5E-12FF-4FC1-ABA3-DFC1020EC5A9}"/>
                </a:ext>
              </a:extLst>
            </p:cNvPr>
            <p:cNvSpPr txBox="1">
              <a:spLocks noChangeArrowheads="1"/>
            </p:cNvSpPr>
            <p:nvPr/>
          </p:nvSpPr>
          <p:spPr bwMode="auto">
            <a:xfrm>
              <a:off x="2376" y="3388"/>
              <a:ext cx="22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dirty="0">
                  <a:solidFill>
                    <a:srgbClr val="000000"/>
                  </a:solidFill>
                  <a:latin typeface="Arial" charset="0"/>
                  <a:cs typeface="Arial" charset="0"/>
                </a:rPr>
                <a:t>A</a:t>
              </a:r>
            </a:p>
          </p:txBody>
        </p:sp>
        <p:sp>
          <p:nvSpPr>
            <p:cNvPr id="74" name="Text Box 50">
              <a:extLst>
                <a:ext uri="{FF2B5EF4-FFF2-40B4-BE49-F238E27FC236}">
                  <a16:creationId xmlns:a16="http://schemas.microsoft.com/office/drawing/2014/main" id="{78A43883-A82B-4124-8368-DDF115920FBF}"/>
                </a:ext>
              </a:extLst>
            </p:cNvPr>
            <p:cNvSpPr txBox="1">
              <a:spLocks noChangeArrowheads="1"/>
            </p:cNvSpPr>
            <p:nvPr/>
          </p:nvSpPr>
          <p:spPr bwMode="auto">
            <a:xfrm>
              <a:off x="3133" y="3387"/>
              <a:ext cx="197"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dirty="0">
                  <a:solidFill>
                    <a:srgbClr val="000000"/>
                  </a:solidFill>
                  <a:latin typeface="Arial" charset="0"/>
                  <a:cs typeface="Arial" charset="0"/>
                </a:rPr>
                <a:t>1</a:t>
              </a:r>
            </a:p>
          </p:txBody>
        </p:sp>
        <p:sp>
          <p:nvSpPr>
            <p:cNvPr id="75" name="Text Box 51">
              <a:extLst>
                <a:ext uri="{FF2B5EF4-FFF2-40B4-BE49-F238E27FC236}">
                  <a16:creationId xmlns:a16="http://schemas.microsoft.com/office/drawing/2014/main" id="{9E17C01D-4F58-4291-BBF7-C2F9FB13C23F}"/>
                </a:ext>
              </a:extLst>
            </p:cNvPr>
            <p:cNvSpPr txBox="1">
              <a:spLocks noChangeArrowheads="1"/>
            </p:cNvSpPr>
            <p:nvPr/>
          </p:nvSpPr>
          <p:spPr bwMode="auto">
            <a:xfrm>
              <a:off x="3655" y="3383"/>
              <a:ext cx="396"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600" i="0" dirty="0">
                  <a:solidFill>
                    <a:srgbClr val="000000"/>
                  </a:solidFill>
                  <a:latin typeface="Arial" charset="0"/>
                  <a:cs typeface="Arial" charset="0"/>
                </a:rPr>
                <a:t>9</a:t>
              </a:r>
              <a:r>
                <a:rPr lang="zh-CN" altLang="en-US" sz="1600" i="0" dirty="0">
                  <a:solidFill>
                    <a:srgbClr val="000000"/>
                  </a:solidFill>
                  <a:latin typeface="Arial" charset="0"/>
                  <a:cs typeface="Arial" charset="0"/>
                </a:rPr>
                <a:t>：</a:t>
              </a:r>
              <a:r>
                <a:rPr lang="en-US" altLang="zh-CN" sz="1600" i="0" dirty="0">
                  <a:solidFill>
                    <a:srgbClr val="000000"/>
                  </a:solidFill>
                  <a:latin typeface="Arial" charset="0"/>
                  <a:cs typeface="Arial" charset="0"/>
                </a:rPr>
                <a:t>32</a:t>
              </a:r>
              <a:endParaRPr lang="en-US" sz="1600" i="0" dirty="0">
                <a:solidFill>
                  <a:srgbClr val="000000"/>
                </a:solidFill>
                <a:latin typeface="Arial" charset="0"/>
                <a:cs typeface="Arial" charset="0"/>
              </a:endParaRPr>
            </a:p>
          </p:txBody>
        </p:sp>
      </p:grpSp>
    </p:spTree>
    <p:extLst>
      <p:ext uri="{BB962C8B-B14F-4D97-AF65-F5344CB8AC3E}">
        <p14:creationId xmlns:p14="http://schemas.microsoft.com/office/powerpoint/2010/main" val="27786649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dissolve">
                                      <p:cBhvr>
                                        <p:cTn id="7" dur="500"/>
                                        <p:tgtEl>
                                          <p:spTgt spid="5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dissolve">
                                      <p:cBhvr>
                                        <p:cTn id="15" dur="500"/>
                                        <p:tgtEl>
                                          <p:spTgt spid="6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1"/>
                                        </p:tgtEl>
                                        <p:attrNameLst>
                                          <p:attrName>style.visibility</p:attrName>
                                        </p:attrNameLst>
                                      </p:cBhvr>
                                      <p:to>
                                        <p:strVal val="visible"/>
                                      </p:to>
                                    </p:set>
                                    <p:animEffect transition="in" filter="dissolve">
                                      <p:cBhvr>
                                        <p:cTn id="18" dur="500"/>
                                        <p:tgtEl>
                                          <p:spTgt spid="71"/>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60"/>
                                        </p:tgtEl>
                                        <p:attrNameLst>
                                          <p:attrName>style.visibility</p:attrName>
                                        </p:attrNameLst>
                                      </p:cBhvr>
                                      <p:to>
                                        <p:strVal val="hidden"/>
                                      </p:to>
                                    </p:set>
                                  </p:childTnLst>
                                </p:cTn>
                              </p:par>
                              <p:par>
                                <p:cTn id="23" presetID="0" presetClass="path" presetSubtype="0" accel="50000" decel="50000" fill="hold" nodeType="withEffect">
                                  <p:stCondLst>
                                    <p:cond delay="0"/>
                                  </p:stCondLst>
                                  <p:childTnLst>
                                    <p:animMotion origin="layout" path="M -4.44444E-6 -2.59259E-6 L -0.10694 0.11482 L -0.10694 0.24329 " pathEditMode="relative" rAng="0" ptsTypes="AAA">
                                      <p:cBhvr>
                                        <p:cTn id="24" dur="2000" fill="hold"/>
                                        <p:tgtEl>
                                          <p:spTgt spid="55"/>
                                        </p:tgtEl>
                                        <p:attrNameLst>
                                          <p:attrName>ppt_x</p:attrName>
                                          <p:attrName>ppt_y</p:attrName>
                                        </p:attrNameLst>
                                      </p:cBhvr>
                                      <p:rCtr x="-5347" y="12153"/>
                                    </p:animMotion>
                                  </p:childTnLst>
                                </p:cTn>
                              </p:par>
                            </p:childTnLst>
                          </p:cTn>
                        </p:par>
                        <p:par>
                          <p:cTn id="25" fill="hold">
                            <p:stCondLst>
                              <p:cond delay="2000"/>
                            </p:stCondLst>
                            <p:childTnLst>
                              <p:par>
                                <p:cTn id="26" presetID="9" presetClass="entr" presetSubtype="0" fill="hold" nodeType="afterEffect">
                                  <p:stCondLst>
                                    <p:cond delay="0"/>
                                  </p:stCondLst>
                                  <p:childTnLst>
                                    <p:set>
                                      <p:cBhvr>
                                        <p:cTn id="27" dur="1" fill="hold">
                                          <p:stCondLst>
                                            <p:cond delay="0"/>
                                          </p:stCondLst>
                                        </p:cTn>
                                        <p:tgtEl>
                                          <p:spTgt spid="72"/>
                                        </p:tgtEl>
                                        <p:attrNameLst>
                                          <p:attrName>style.visibility</p:attrName>
                                        </p:attrNameLst>
                                      </p:cBhvr>
                                      <p:to>
                                        <p:strVal val="visible"/>
                                      </p:to>
                                    </p:set>
                                    <p:animEffect transition="in" filter="dissolve">
                                      <p:cBhvr>
                                        <p:cTn id="28"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CF5D0B-B256-4EBF-B598-3521F069A707}"/>
              </a:ext>
            </a:extLst>
          </p:cNvPr>
          <p:cNvSpPr>
            <a:spLocks noGrp="1"/>
          </p:cNvSpPr>
          <p:nvPr>
            <p:ph type="title"/>
          </p:nvPr>
        </p:nvSpPr>
        <p:spPr/>
        <p:txBody>
          <a:bodyPr/>
          <a:lstStyle/>
          <a:p>
            <a:r>
              <a:rPr lang="zh-CN" altLang="en-US" dirty="0"/>
              <a:t>交换机：帧过滤</a:t>
            </a:r>
            <a:r>
              <a:rPr lang="en-US" altLang="zh-CN" dirty="0"/>
              <a:t>/</a:t>
            </a:r>
            <a:r>
              <a:rPr lang="zh-CN" altLang="en-US" dirty="0"/>
              <a:t>转发</a:t>
            </a:r>
          </a:p>
        </p:txBody>
      </p:sp>
      <p:sp>
        <p:nvSpPr>
          <p:cNvPr id="4" name="灯片编号占位符 3">
            <a:extLst>
              <a:ext uri="{FF2B5EF4-FFF2-40B4-BE49-F238E27FC236}">
                <a16:creationId xmlns:a16="http://schemas.microsoft.com/office/drawing/2014/main" id="{B5252E35-C66D-4D73-9D21-4CC2A9A948B9}"/>
              </a:ext>
            </a:extLst>
          </p:cNvPr>
          <p:cNvSpPr>
            <a:spLocks noGrp="1"/>
          </p:cNvSpPr>
          <p:nvPr>
            <p:ph type="sldNum" sz="quarter" idx="12"/>
          </p:nvPr>
        </p:nvSpPr>
        <p:spPr/>
        <p:txBody>
          <a:bodyPr/>
          <a:lstStyle/>
          <a:p>
            <a:fld id="{E3FA5FAF-8A25-4B6E-94B7-5CA30A873E9A}" type="slidenum">
              <a:rPr lang="zh-CN" altLang="en-US" smtClean="0"/>
              <a:pPr/>
              <a:t>63</a:t>
            </a:fld>
            <a:endParaRPr lang="zh-CN" altLang="en-US"/>
          </a:p>
        </p:txBody>
      </p:sp>
      <p:sp>
        <p:nvSpPr>
          <p:cNvPr id="5" name="Rectangle 3">
            <a:extLst>
              <a:ext uri="{FF2B5EF4-FFF2-40B4-BE49-F238E27FC236}">
                <a16:creationId xmlns:a16="http://schemas.microsoft.com/office/drawing/2014/main" id="{C19FEB13-8377-42EF-A191-CA029E1C257F}"/>
              </a:ext>
            </a:extLst>
          </p:cNvPr>
          <p:cNvSpPr>
            <a:spLocks noGrp="1" noChangeArrowheads="1"/>
          </p:cNvSpPr>
          <p:nvPr>
            <p:ph idx="1"/>
          </p:nvPr>
        </p:nvSpPr>
        <p:spPr>
          <a:xfrm>
            <a:off x="250825" y="1661442"/>
            <a:ext cx="8704263" cy="4287838"/>
          </a:xfrm>
        </p:spPr>
        <p:txBody>
          <a:bodyPr>
            <a:noAutofit/>
          </a:bodyPr>
          <a:lstStyle/>
          <a:p>
            <a:pPr>
              <a:buFont typeface="Wingdings" charset="0"/>
              <a:buNone/>
              <a:defRPr/>
            </a:pPr>
            <a:r>
              <a:rPr lang="zh-CN" altLang="en-US" sz="2800" dirty="0">
                <a:latin typeface="Gill Sans MT" charset="0"/>
                <a:cs typeface="+mn-cs"/>
              </a:rPr>
              <a:t>当交换机收到帧</a:t>
            </a:r>
            <a:r>
              <a:rPr lang="zh-CN" altLang="en-US" sz="2800" dirty="0">
                <a:latin typeface="Gill Sans MT" charset="0"/>
              </a:rPr>
              <a:t>：</a:t>
            </a:r>
            <a:br>
              <a:rPr lang="en-US" sz="2800" dirty="0">
                <a:latin typeface="Gill Sans MT" charset="0"/>
                <a:cs typeface="+mn-cs"/>
              </a:rPr>
            </a:br>
            <a:r>
              <a:rPr lang="en-US" sz="2800" dirty="0">
                <a:latin typeface="Gill Sans MT" charset="0"/>
                <a:cs typeface="+mn-cs"/>
              </a:rPr>
              <a:t> </a:t>
            </a:r>
            <a:r>
              <a:rPr lang="en-US" sz="2400" dirty="0">
                <a:latin typeface="Gill Sans MT" charset="0"/>
              </a:rPr>
              <a:t>1. </a:t>
            </a:r>
            <a:r>
              <a:rPr lang="zh-CN" altLang="en-US" sz="2400" dirty="0">
                <a:latin typeface="Gill Sans MT" charset="0"/>
              </a:rPr>
              <a:t>在交换表中添加（或刷新）发送者的</a:t>
            </a:r>
            <a:r>
              <a:rPr lang="en-US" altLang="zh-CN" sz="2400" dirty="0">
                <a:latin typeface="Gill Sans MT" charset="0"/>
              </a:rPr>
              <a:t>MAC</a:t>
            </a:r>
            <a:r>
              <a:rPr lang="zh-CN" altLang="en-US" sz="2400" dirty="0">
                <a:latin typeface="Gill Sans MT" charset="0"/>
              </a:rPr>
              <a:t>地址和收到该帧的接口的表项</a:t>
            </a:r>
            <a:endParaRPr lang="en-US" sz="2400" dirty="0">
              <a:latin typeface="Gill Sans MT" charset="0"/>
            </a:endParaRPr>
          </a:p>
          <a:p>
            <a:pPr lvl="1">
              <a:buFont typeface="Wingdings" charset="0"/>
              <a:buNone/>
              <a:defRPr/>
            </a:pPr>
            <a:r>
              <a:rPr lang="en-US" sz="2400" dirty="0">
                <a:latin typeface="Gill Sans MT" charset="0"/>
              </a:rPr>
              <a:t>2. </a:t>
            </a:r>
            <a:r>
              <a:rPr lang="zh-CN" altLang="en-US" sz="2400" dirty="0">
                <a:latin typeface="Gill Sans MT" charset="0"/>
              </a:rPr>
              <a:t>使用该帧的目的端口</a:t>
            </a:r>
            <a:r>
              <a:rPr lang="en-US" altLang="zh-CN" sz="2400" dirty="0">
                <a:latin typeface="Gill Sans MT" charset="0"/>
              </a:rPr>
              <a:t>MAC</a:t>
            </a:r>
            <a:r>
              <a:rPr lang="zh-CN" altLang="en-US" sz="2400" dirty="0">
                <a:latin typeface="Gill Sans MT" charset="0"/>
              </a:rPr>
              <a:t>地址在交换表中检索</a:t>
            </a:r>
            <a:endParaRPr lang="en-US" sz="2400" b="1" dirty="0">
              <a:solidFill>
                <a:schemeClr val="accent2"/>
              </a:solidFill>
              <a:latin typeface="Gill Sans MT" charset="0"/>
            </a:endParaRPr>
          </a:p>
          <a:p>
            <a:pPr lvl="1">
              <a:buFont typeface="Wingdings" charset="0"/>
              <a:buNone/>
              <a:defRPr/>
            </a:pPr>
            <a:r>
              <a:rPr lang="en-US" sz="2400" dirty="0">
                <a:latin typeface="Gill Sans MT" charset="0"/>
              </a:rPr>
              <a:t>3. </a:t>
            </a:r>
            <a:r>
              <a:rPr lang="zh-CN" altLang="en-US" sz="2400" dirty="0">
                <a:latin typeface="Gill Sans MT" charset="0"/>
              </a:rPr>
              <a:t>如果存在该地址的表项</a:t>
            </a:r>
            <a:endParaRPr lang="en-US" altLang="zh-CN" sz="2400" dirty="0">
              <a:latin typeface="Gill Sans MT" charset="0"/>
            </a:endParaRPr>
          </a:p>
          <a:p>
            <a:pPr lvl="1">
              <a:buFont typeface="Wingdings" charset="0"/>
              <a:buNone/>
              <a:defRPr/>
            </a:pPr>
            <a:r>
              <a:rPr lang="en-US" sz="2400" dirty="0">
                <a:latin typeface="Gill Sans MT" charset="0"/>
              </a:rPr>
              <a:t>     </a:t>
            </a:r>
            <a:r>
              <a:rPr lang="zh-CN" altLang="en-US" sz="2400" dirty="0">
                <a:latin typeface="Gill Sans MT" charset="0"/>
              </a:rPr>
              <a:t>则</a:t>
            </a:r>
            <a:r>
              <a:rPr lang="en-US" sz="2400" dirty="0">
                <a:latin typeface="Gill Sans MT" charset="0"/>
              </a:rPr>
              <a:t> {</a:t>
            </a:r>
          </a:p>
          <a:p>
            <a:pPr lvl="1">
              <a:buFont typeface="Wingdings" charset="0"/>
              <a:buNone/>
              <a:defRPr/>
            </a:pPr>
            <a:r>
              <a:rPr lang="en-US" sz="2400" b="1" dirty="0">
                <a:latin typeface="Gill Sans MT" charset="0"/>
              </a:rPr>
              <a:t>     </a:t>
            </a:r>
            <a:r>
              <a:rPr lang="zh-CN" altLang="en-US" sz="2400" dirty="0">
                <a:latin typeface="Gill Sans MT" charset="0"/>
              </a:rPr>
              <a:t>如果表项的接口是收到帧的接口</a:t>
            </a:r>
            <a:br>
              <a:rPr lang="en-US" sz="2400" dirty="0">
                <a:latin typeface="Gill Sans MT" charset="0"/>
              </a:rPr>
            </a:br>
            <a:r>
              <a:rPr lang="en-US" sz="2400" dirty="0">
                <a:latin typeface="Gill Sans MT" charset="0"/>
              </a:rPr>
              <a:t>       </a:t>
            </a:r>
            <a:r>
              <a:rPr lang="zh-CN" altLang="en-US" sz="2400" dirty="0">
                <a:latin typeface="Gill Sans MT" charset="0"/>
              </a:rPr>
              <a:t>则丢弃该帧</a:t>
            </a:r>
            <a:endParaRPr lang="en-US" sz="2400" dirty="0">
              <a:latin typeface="Gill Sans MT" charset="0"/>
            </a:endParaRPr>
          </a:p>
          <a:p>
            <a:pPr lvl="1">
              <a:buFont typeface="Wingdings" charset="0"/>
              <a:buNone/>
              <a:defRPr/>
            </a:pPr>
            <a:r>
              <a:rPr lang="en-US" sz="2400" dirty="0">
                <a:latin typeface="Gill Sans MT" charset="0"/>
              </a:rPr>
              <a:t>          </a:t>
            </a:r>
            <a:r>
              <a:rPr lang="zh-CN" altLang="en-US" sz="2400" dirty="0">
                <a:latin typeface="Gill Sans MT" charset="0"/>
              </a:rPr>
              <a:t>否则，按照表项中的接口转发帧</a:t>
            </a:r>
            <a:endParaRPr lang="en-US" sz="2400" dirty="0">
              <a:latin typeface="Gill Sans MT" charset="0"/>
            </a:endParaRPr>
          </a:p>
          <a:p>
            <a:pPr lvl="1">
              <a:buFont typeface="Wingdings" charset="0"/>
              <a:buNone/>
              <a:defRPr/>
            </a:pPr>
            <a:r>
              <a:rPr lang="en-US" sz="2400" dirty="0">
                <a:latin typeface="Gill Sans MT" charset="0"/>
              </a:rPr>
              <a:t>     </a:t>
            </a:r>
            <a:r>
              <a:rPr lang="en-US" sz="2400" b="1" dirty="0">
                <a:latin typeface="Gill Sans MT" charset="0"/>
              </a:rPr>
              <a:t>  </a:t>
            </a:r>
            <a:r>
              <a:rPr lang="en-US" sz="2400" dirty="0">
                <a:latin typeface="Gill Sans MT" charset="0"/>
              </a:rPr>
              <a:t>}</a:t>
            </a:r>
            <a:r>
              <a:rPr lang="en-US" sz="2400" b="1" dirty="0">
                <a:latin typeface="Gill Sans MT" charset="0"/>
              </a:rPr>
              <a:t>   </a:t>
            </a:r>
            <a:endParaRPr lang="en-US" sz="2400" dirty="0">
              <a:latin typeface="Gill Sans MT" charset="0"/>
            </a:endParaRPr>
          </a:p>
          <a:p>
            <a:pPr lvl="1">
              <a:buFont typeface="Wingdings" charset="0"/>
              <a:buNone/>
              <a:defRPr/>
            </a:pPr>
            <a:r>
              <a:rPr lang="en-US" sz="2400" dirty="0">
                <a:latin typeface="Gill Sans MT" charset="0"/>
              </a:rPr>
              <a:t>      </a:t>
            </a:r>
            <a:r>
              <a:rPr lang="zh-CN" altLang="en-US" sz="2400" dirty="0">
                <a:latin typeface="Gill Sans MT" charset="0"/>
              </a:rPr>
              <a:t>否则，泛洪</a:t>
            </a:r>
            <a:r>
              <a:rPr lang="en-US" sz="2400" dirty="0">
                <a:latin typeface="Gill Sans MT" charset="0"/>
              </a:rPr>
              <a:t> /* </a:t>
            </a:r>
            <a:r>
              <a:rPr lang="zh-CN" altLang="en-US" sz="2400" dirty="0">
                <a:latin typeface="Gill Sans MT" charset="0"/>
              </a:rPr>
              <a:t>将该帧从除了到达</a:t>
            </a:r>
            <a:br>
              <a:rPr lang="en-US" altLang="zh-CN" sz="2400" dirty="0">
                <a:latin typeface="Gill Sans MT" charset="0"/>
              </a:rPr>
            </a:br>
            <a:r>
              <a:rPr lang="en-US" altLang="zh-CN" sz="2400" dirty="0">
                <a:latin typeface="Gill Sans MT" charset="0"/>
              </a:rPr>
              <a:t>                      </a:t>
            </a:r>
            <a:r>
              <a:rPr lang="zh-CN" altLang="en-US" sz="2400" dirty="0">
                <a:latin typeface="Gill Sans MT" charset="0"/>
              </a:rPr>
              <a:t>接口外的所有接口转发</a:t>
            </a:r>
            <a:r>
              <a:rPr lang="en-US" sz="2400" dirty="0">
                <a:latin typeface="Gill Sans MT" charset="0"/>
              </a:rPr>
              <a:t> */</a:t>
            </a:r>
          </a:p>
          <a:p>
            <a:pPr lvl="3">
              <a:buFontTx/>
              <a:buNone/>
              <a:defRPr/>
            </a:pPr>
            <a:r>
              <a:rPr lang="en-US" dirty="0">
                <a:latin typeface="Times New Roman" charset="0"/>
              </a:rPr>
              <a:t>  </a:t>
            </a:r>
          </a:p>
        </p:txBody>
      </p:sp>
    </p:spTree>
    <p:extLst>
      <p:ext uri="{BB962C8B-B14F-4D97-AF65-F5344CB8AC3E}">
        <p14:creationId xmlns:p14="http://schemas.microsoft.com/office/powerpoint/2010/main" val="1329118"/>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2547CB-1F50-4BA0-8D46-734BF5D3AB63}"/>
              </a:ext>
            </a:extLst>
          </p:cNvPr>
          <p:cNvSpPr>
            <a:spLocks noGrp="1"/>
          </p:cNvSpPr>
          <p:nvPr>
            <p:ph type="title"/>
          </p:nvPr>
        </p:nvSpPr>
        <p:spPr/>
        <p:txBody>
          <a:bodyPr/>
          <a:lstStyle/>
          <a:p>
            <a:r>
              <a:rPr lang="zh-CN" altLang="en-US" dirty="0"/>
              <a:t>自学习和转发举例</a:t>
            </a:r>
          </a:p>
        </p:txBody>
      </p:sp>
      <p:sp>
        <p:nvSpPr>
          <p:cNvPr id="4" name="灯片编号占位符 3">
            <a:extLst>
              <a:ext uri="{FF2B5EF4-FFF2-40B4-BE49-F238E27FC236}">
                <a16:creationId xmlns:a16="http://schemas.microsoft.com/office/drawing/2014/main" id="{5C0AEF28-E7F3-4B3A-A8B3-4B2C66D72998}"/>
              </a:ext>
            </a:extLst>
          </p:cNvPr>
          <p:cNvSpPr>
            <a:spLocks noGrp="1"/>
          </p:cNvSpPr>
          <p:nvPr>
            <p:ph type="sldNum" sz="quarter" idx="12"/>
          </p:nvPr>
        </p:nvSpPr>
        <p:spPr/>
        <p:txBody>
          <a:bodyPr/>
          <a:lstStyle/>
          <a:p>
            <a:fld id="{E3FA5FAF-8A25-4B6E-94B7-5CA30A873E9A}" type="slidenum">
              <a:rPr lang="zh-CN" altLang="en-US" smtClean="0"/>
              <a:pPr/>
              <a:t>64</a:t>
            </a:fld>
            <a:endParaRPr lang="zh-CN" altLang="en-US"/>
          </a:p>
        </p:txBody>
      </p:sp>
      <p:grpSp>
        <p:nvGrpSpPr>
          <p:cNvPr id="5" name="Group 36">
            <a:extLst>
              <a:ext uri="{FF2B5EF4-FFF2-40B4-BE49-F238E27FC236}">
                <a16:creationId xmlns:a16="http://schemas.microsoft.com/office/drawing/2014/main" id="{99E47E7E-59D5-4D65-9B21-0489D8378813}"/>
              </a:ext>
            </a:extLst>
          </p:cNvPr>
          <p:cNvGrpSpPr>
            <a:grpSpLocks/>
          </p:cNvGrpSpPr>
          <p:nvPr/>
        </p:nvGrpSpPr>
        <p:grpSpPr bwMode="auto">
          <a:xfrm>
            <a:off x="4456113" y="1431627"/>
            <a:ext cx="3660775" cy="3600450"/>
            <a:chOff x="731524" y="1819788"/>
            <a:chExt cx="3661504" cy="3600334"/>
          </a:xfrm>
        </p:grpSpPr>
        <p:sp>
          <p:nvSpPr>
            <p:cNvPr id="6" name="Text Box 23">
              <a:extLst>
                <a:ext uri="{FF2B5EF4-FFF2-40B4-BE49-F238E27FC236}">
                  <a16:creationId xmlns:a16="http://schemas.microsoft.com/office/drawing/2014/main" id="{C973891D-E3CF-4B56-92DA-F9F062AA8FD8}"/>
                </a:ext>
              </a:extLst>
            </p:cNvPr>
            <p:cNvSpPr txBox="1">
              <a:spLocks noChangeArrowheads="1"/>
            </p:cNvSpPr>
            <p:nvPr/>
          </p:nvSpPr>
          <p:spPr bwMode="auto">
            <a:xfrm>
              <a:off x="2655957" y="1819788"/>
              <a:ext cx="350907" cy="3667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A</a:t>
              </a:r>
            </a:p>
          </p:txBody>
        </p:sp>
        <p:sp>
          <p:nvSpPr>
            <p:cNvPr id="7" name="Text Box 24">
              <a:extLst>
                <a:ext uri="{FF2B5EF4-FFF2-40B4-BE49-F238E27FC236}">
                  <a16:creationId xmlns:a16="http://schemas.microsoft.com/office/drawing/2014/main" id="{C9F8F499-363A-483D-96C8-6527FF2BF1B6}"/>
                </a:ext>
              </a:extLst>
            </p:cNvPr>
            <p:cNvSpPr txBox="1">
              <a:spLocks noChangeArrowheads="1"/>
            </p:cNvSpPr>
            <p:nvPr/>
          </p:nvSpPr>
          <p:spPr bwMode="auto">
            <a:xfrm>
              <a:off x="2371738" y="5050247"/>
              <a:ext cx="371549" cy="369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A</a:t>
              </a:r>
              <a:r>
                <a:rPr lang="ja-JP" altLang="en-US" i="0">
                  <a:solidFill>
                    <a:srgbClr val="000000"/>
                  </a:solidFill>
                  <a:latin typeface="Arial" charset="0"/>
                  <a:cs typeface="Arial" charset="0"/>
                </a:rPr>
                <a:t>’</a:t>
              </a:r>
              <a:endParaRPr lang="en-US" i="0" dirty="0">
                <a:solidFill>
                  <a:srgbClr val="000000"/>
                </a:solidFill>
                <a:latin typeface="Arial" charset="0"/>
                <a:cs typeface="Arial" charset="0"/>
              </a:endParaRPr>
            </a:p>
          </p:txBody>
        </p:sp>
        <p:sp>
          <p:nvSpPr>
            <p:cNvPr id="8" name="Text Box 25">
              <a:extLst>
                <a:ext uri="{FF2B5EF4-FFF2-40B4-BE49-F238E27FC236}">
                  <a16:creationId xmlns:a16="http://schemas.microsoft.com/office/drawing/2014/main" id="{B0CC5A29-00C3-495A-AC1D-DE94B3B5CE72}"/>
                </a:ext>
              </a:extLst>
            </p:cNvPr>
            <p:cNvSpPr txBox="1">
              <a:spLocks noChangeArrowheads="1"/>
            </p:cNvSpPr>
            <p:nvPr/>
          </p:nvSpPr>
          <p:spPr bwMode="auto">
            <a:xfrm>
              <a:off x="3988134" y="2419844"/>
              <a:ext cx="338205" cy="368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B</a:t>
              </a:r>
            </a:p>
          </p:txBody>
        </p:sp>
        <p:sp>
          <p:nvSpPr>
            <p:cNvPr id="9" name="Text Box 26">
              <a:extLst>
                <a:ext uri="{FF2B5EF4-FFF2-40B4-BE49-F238E27FC236}">
                  <a16:creationId xmlns:a16="http://schemas.microsoft.com/office/drawing/2014/main" id="{70B74D2B-4D4E-43BE-910A-10DA6F5443F4}"/>
                </a:ext>
              </a:extLst>
            </p:cNvPr>
            <p:cNvSpPr txBox="1">
              <a:spLocks noChangeArrowheads="1"/>
            </p:cNvSpPr>
            <p:nvPr/>
          </p:nvSpPr>
          <p:spPr bwMode="auto">
            <a:xfrm>
              <a:off x="995101" y="4188262"/>
              <a:ext cx="390603" cy="368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B</a:t>
              </a:r>
              <a:r>
                <a:rPr lang="ja-JP" altLang="en-US" i="0">
                  <a:solidFill>
                    <a:srgbClr val="000000"/>
                  </a:solidFill>
                  <a:latin typeface="Arial" charset="0"/>
                  <a:cs typeface="Arial" charset="0"/>
                </a:rPr>
                <a:t>’</a:t>
              </a:r>
              <a:endParaRPr lang="en-US" i="0" dirty="0">
                <a:solidFill>
                  <a:srgbClr val="000000"/>
                </a:solidFill>
                <a:latin typeface="Arial" charset="0"/>
                <a:cs typeface="Arial" charset="0"/>
              </a:endParaRPr>
            </a:p>
          </p:txBody>
        </p:sp>
        <p:sp>
          <p:nvSpPr>
            <p:cNvPr id="10" name="Text Box 27">
              <a:extLst>
                <a:ext uri="{FF2B5EF4-FFF2-40B4-BE49-F238E27FC236}">
                  <a16:creationId xmlns:a16="http://schemas.microsoft.com/office/drawing/2014/main" id="{2E887D29-42F2-4EA8-9410-93379D521CD9}"/>
                </a:ext>
              </a:extLst>
            </p:cNvPr>
            <p:cNvSpPr txBox="1">
              <a:spLocks noChangeArrowheads="1"/>
            </p:cNvSpPr>
            <p:nvPr/>
          </p:nvSpPr>
          <p:spPr bwMode="auto">
            <a:xfrm>
              <a:off x="3740435" y="4188262"/>
              <a:ext cx="350908" cy="368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C</a:t>
              </a:r>
            </a:p>
          </p:txBody>
        </p:sp>
        <p:sp>
          <p:nvSpPr>
            <p:cNvPr id="11" name="Text Box 28">
              <a:extLst>
                <a:ext uri="{FF2B5EF4-FFF2-40B4-BE49-F238E27FC236}">
                  <a16:creationId xmlns:a16="http://schemas.microsoft.com/office/drawing/2014/main" id="{B77C6433-0332-4BD9-BAA6-2C600C53B019}"/>
                </a:ext>
              </a:extLst>
            </p:cNvPr>
            <p:cNvSpPr txBox="1">
              <a:spLocks noChangeArrowheads="1"/>
            </p:cNvSpPr>
            <p:nvPr/>
          </p:nvSpPr>
          <p:spPr bwMode="auto">
            <a:xfrm>
              <a:off x="1123714" y="2465880"/>
              <a:ext cx="403305" cy="368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C</a:t>
              </a:r>
              <a:r>
                <a:rPr lang="ja-JP" altLang="en-US" i="0">
                  <a:solidFill>
                    <a:srgbClr val="000000"/>
                  </a:solidFill>
                  <a:latin typeface="Arial" charset="0"/>
                  <a:cs typeface="Arial" charset="0"/>
                </a:rPr>
                <a:t>’</a:t>
              </a:r>
              <a:endParaRPr lang="en-US" i="0" dirty="0">
                <a:solidFill>
                  <a:srgbClr val="000000"/>
                </a:solidFill>
                <a:latin typeface="Arial" charset="0"/>
                <a:cs typeface="Arial" charset="0"/>
              </a:endParaRPr>
            </a:p>
          </p:txBody>
        </p:sp>
        <p:sp>
          <p:nvSpPr>
            <p:cNvPr id="12" name="Line 17">
              <a:extLst>
                <a:ext uri="{FF2B5EF4-FFF2-40B4-BE49-F238E27FC236}">
                  <a16:creationId xmlns:a16="http://schemas.microsoft.com/office/drawing/2014/main" id="{C6EA724B-32DD-43CA-AD74-6FC5ECEBA01E}"/>
                </a:ext>
              </a:extLst>
            </p:cNvPr>
            <p:cNvSpPr>
              <a:spLocks noChangeShapeType="1"/>
            </p:cNvSpPr>
            <p:nvPr/>
          </p:nvSpPr>
          <p:spPr bwMode="auto">
            <a:xfrm>
              <a:off x="1687389" y="3165945"/>
              <a:ext cx="720869" cy="29844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3" name="Line 18">
              <a:extLst>
                <a:ext uri="{FF2B5EF4-FFF2-40B4-BE49-F238E27FC236}">
                  <a16:creationId xmlns:a16="http://schemas.microsoft.com/office/drawing/2014/main" id="{CD7D49E8-A420-4573-ABAD-31339BAE5906}"/>
                </a:ext>
              </a:extLst>
            </p:cNvPr>
            <p:cNvSpPr>
              <a:spLocks noChangeShapeType="1"/>
            </p:cNvSpPr>
            <p:nvPr/>
          </p:nvSpPr>
          <p:spPr bwMode="auto">
            <a:xfrm>
              <a:off x="2673423" y="2872267"/>
              <a:ext cx="0" cy="50480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4" name="Line 19">
              <a:extLst>
                <a:ext uri="{FF2B5EF4-FFF2-40B4-BE49-F238E27FC236}">
                  <a16:creationId xmlns:a16="http://schemas.microsoft.com/office/drawing/2014/main" id="{03E13294-C75F-4EE3-87CE-A3036E2AB82A}"/>
                </a:ext>
              </a:extLst>
            </p:cNvPr>
            <p:cNvSpPr>
              <a:spLocks noChangeShapeType="1"/>
            </p:cNvSpPr>
            <p:nvPr/>
          </p:nvSpPr>
          <p:spPr bwMode="auto">
            <a:xfrm flipH="1">
              <a:off x="2863961" y="2996088"/>
              <a:ext cx="892353" cy="48417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5" name="Line 20">
              <a:extLst>
                <a:ext uri="{FF2B5EF4-FFF2-40B4-BE49-F238E27FC236}">
                  <a16:creationId xmlns:a16="http://schemas.microsoft.com/office/drawing/2014/main" id="{B7DBF375-F4E8-4A9D-9FF4-CDED7CE64D72}"/>
                </a:ext>
              </a:extLst>
            </p:cNvPr>
            <p:cNvSpPr>
              <a:spLocks noChangeShapeType="1"/>
            </p:cNvSpPr>
            <p:nvPr/>
          </p:nvSpPr>
          <p:spPr bwMode="auto">
            <a:xfrm flipV="1">
              <a:off x="2673423" y="3605668"/>
              <a:ext cx="12703" cy="70958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16" name="Group 47">
              <a:extLst>
                <a:ext uri="{FF2B5EF4-FFF2-40B4-BE49-F238E27FC236}">
                  <a16:creationId xmlns:a16="http://schemas.microsoft.com/office/drawing/2014/main" id="{F5E449DD-15A6-416A-A6A8-C7B633F23D01}"/>
                </a:ext>
              </a:extLst>
            </p:cNvPr>
            <p:cNvGrpSpPr>
              <a:grpSpLocks/>
            </p:cNvGrpSpPr>
            <p:nvPr/>
          </p:nvGrpSpPr>
          <p:grpSpPr bwMode="auto">
            <a:xfrm>
              <a:off x="747936" y="2733042"/>
              <a:ext cx="914403" cy="690308"/>
              <a:chOff x="1046480" y="3962400"/>
              <a:chExt cx="1026163" cy="761428"/>
            </a:xfrm>
          </p:grpSpPr>
          <p:sp>
            <p:nvSpPr>
              <p:cNvPr id="50" name="Rectangle 48">
                <a:extLst>
                  <a:ext uri="{FF2B5EF4-FFF2-40B4-BE49-F238E27FC236}">
                    <a16:creationId xmlns:a16="http://schemas.microsoft.com/office/drawing/2014/main" id="{56FC2F7B-0BD9-4347-A2A1-8F3925F5E7EC}"/>
                  </a:ext>
                </a:extLst>
              </p:cNvPr>
              <p:cNvSpPr>
                <a:spLocks noChangeArrowheads="1"/>
              </p:cNvSpPr>
              <p:nvPr/>
            </p:nvSpPr>
            <p:spPr bwMode="auto">
              <a:xfrm rot="16200000">
                <a:off x="1893248" y="4299428"/>
                <a:ext cx="110312" cy="24768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Arial" pitchFamily="34" charset="0"/>
                  <a:ea typeface="+mn-ea"/>
                  <a:cs typeface="Arial" pitchFamily="34" charset="0"/>
                </a:endParaRPr>
              </a:p>
            </p:txBody>
          </p:sp>
          <p:grpSp>
            <p:nvGrpSpPr>
              <p:cNvPr id="51" name="Group 49">
                <a:extLst>
                  <a:ext uri="{FF2B5EF4-FFF2-40B4-BE49-F238E27FC236}">
                    <a16:creationId xmlns:a16="http://schemas.microsoft.com/office/drawing/2014/main" id="{DCBA5530-F377-4728-9BDC-670CB4DC5EA4}"/>
                  </a:ext>
                </a:extLst>
              </p:cNvPr>
              <p:cNvGrpSpPr>
                <a:grpSpLocks/>
              </p:cNvGrpSpPr>
              <p:nvPr/>
            </p:nvGrpSpPr>
            <p:grpSpPr bwMode="auto">
              <a:xfrm>
                <a:off x="1046480" y="3962400"/>
                <a:ext cx="936071" cy="761428"/>
                <a:chOff x="-44" y="1473"/>
                <a:chExt cx="981" cy="1105"/>
              </a:xfrm>
            </p:grpSpPr>
            <p:pic>
              <p:nvPicPr>
                <p:cNvPr id="52" name="Picture 50" descr="desktop_computer_stylized_medium">
                  <a:extLst>
                    <a:ext uri="{FF2B5EF4-FFF2-40B4-BE49-F238E27FC236}">
                      <a16:creationId xmlns:a16="http://schemas.microsoft.com/office/drawing/2014/main" id="{FC7141E4-F792-4C73-A280-B9977CEDB159}"/>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3" name="Freeform 51">
                  <a:extLst>
                    <a:ext uri="{FF2B5EF4-FFF2-40B4-BE49-F238E27FC236}">
                      <a16:creationId xmlns:a16="http://schemas.microsoft.com/office/drawing/2014/main" id="{B53251A5-7236-4453-91AC-A6E22AA536E2}"/>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grpSp>
          <p:nvGrpSpPr>
            <p:cNvPr id="17" name="Group 48">
              <a:extLst>
                <a:ext uri="{FF2B5EF4-FFF2-40B4-BE49-F238E27FC236}">
                  <a16:creationId xmlns:a16="http://schemas.microsoft.com/office/drawing/2014/main" id="{0B307BB4-0430-48F5-A8DC-D8718B7524DF}"/>
                </a:ext>
              </a:extLst>
            </p:cNvPr>
            <p:cNvGrpSpPr>
              <a:grpSpLocks/>
            </p:cNvGrpSpPr>
            <p:nvPr/>
          </p:nvGrpSpPr>
          <p:grpSpPr bwMode="auto">
            <a:xfrm>
              <a:off x="3539588" y="2669737"/>
              <a:ext cx="853440" cy="741680"/>
              <a:chOff x="7179310" y="4033520"/>
              <a:chExt cx="1009650" cy="855028"/>
            </a:xfrm>
          </p:grpSpPr>
          <p:grpSp>
            <p:nvGrpSpPr>
              <p:cNvPr id="46" name="Group 44">
                <a:extLst>
                  <a:ext uri="{FF2B5EF4-FFF2-40B4-BE49-F238E27FC236}">
                    <a16:creationId xmlns:a16="http://schemas.microsoft.com/office/drawing/2014/main" id="{E054D04A-3D0E-462E-AE52-D6C26AC96E71}"/>
                  </a:ext>
                </a:extLst>
              </p:cNvPr>
              <p:cNvGrpSpPr>
                <a:grpSpLocks/>
              </p:cNvGrpSpPr>
              <p:nvPr/>
            </p:nvGrpSpPr>
            <p:grpSpPr bwMode="auto">
              <a:xfrm>
                <a:off x="7179310" y="4033520"/>
                <a:ext cx="1009650" cy="855028"/>
                <a:chOff x="-44" y="1473"/>
                <a:chExt cx="981" cy="1105"/>
              </a:xfrm>
            </p:grpSpPr>
            <p:pic>
              <p:nvPicPr>
                <p:cNvPr id="48" name="Picture 45" descr="desktop_computer_stylized_medium">
                  <a:extLst>
                    <a:ext uri="{FF2B5EF4-FFF2-40B4-BE49-F238E27FC236}">
                      <a16:creationId xmlns:a16="http://schemas.microsoft.com/office/drawing/2014/main" id="{DB0DFE42-0214-44B0-B2D5-A51A0E9FEE88}"/>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9" name="Freeform 46">
                  <a:extLst>
                    <a:ext uri="{FF2B5EF4-FFF2-40B4-BE49-F238E27FC236}">
                      <a16:creationId xmlns:a16="http://schemas.microsoft.com/office/drawing/2014/main" id="{3FF6C822-EFDB-419E-8FF3-87DDA211B221}"/>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sp>
            <p:nvSpPr>
              <p:cNvPr id="47" name="Rectangle 43">
                <a:extLst>
                  <a:ext uri="{FF2B5EF4-FFF2-40B4-BE49-F238E27FC236}">
                    <a16:creationId xmlns:a16="http://schemas.microsoft.com/office/drawing/2014/main" id="{EEDEFBC4-84C4-47F9-A4B9-4B15B1036EE0}"/>
                  </a:ext>
                </a:extLst>
              </p:cNvPr>
              <p:cNvSpPr>
                <a:spLocks noChangeArrowheads="1"/>
              </p:cNvSpPr>
              <p:nvPr/>
            </p:nvSpPr>
            <p:spPr bwMode="auto">
              <a:xfrm rot="16200000">
                <a:off x="7440190" y="4309323"/>
                <a:ext cx="126273" cy="195358"/>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Arial" pitchFamily="34" charset="0"/>
                  <a:ea typeface="+mn-ea"/>
                  <a:cs typeface="Arial" pitchFamily="34" charset="0"/>
                </a:endParaRPr>
              </a:p>
            </p:txBody>
          </p:sp>
        </p:grpSp>
        <p:sp>
          <p:nvSpPr>
            <p:cNvPr id="18" name="Rectangle 43">
              <a:extLst>
                <a:ext uri="{FF2B5EF4-FFF2-40B4-BE49-F238E27FC236}">
                  <a16:creationId xmlns:a16="http://schemas.microsoft.com/office/drawing/2014/main" id="{49345058-E216-4614-B3F5-A27C93727078}"/>
                </a:ext>
              </a:extLst>
            </p:cNvPr>
            <p:cNvSpPr>
              <a:spLocks noChangeArrowheads="1"/>
            </p:cNvSpPr>
            <p:nvPr/>
          </p:nvSpPr>
          <p:spPr bwMode="auto">
            <a:xfrm>
              <a:off x="2614674" y="2705584"/>
              <a:ext cx="109559" cy="165095"/>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Arial" pitchFamily="34" charset="0"/>
                <a:ea typeface="+mn-ea"/>
                <a:cs typeface="Arial" pitchFamily="34" charset="0"/>
              </a:endParaRPr>
            </a:p>
          </p:txBody>
        </p:sp>
        <p:grpSp>
          <p:nvGrpSpPr>
            <p:cNvPr id="19" name="Group 44">
              <a:extLst>
                <a:ext uri="{FF2B5EF4-FFF2-40B4-BE49-F238E27FC236}">
                  <a16:creationId xmlns:a16="http://schemas.microsoft.com/office/drawing/2014/main" id="{09F7FAD0-8B23-4899-93CF-F6D60EE14490}"/>
                </a:ext>
              </a:extLst>
            </p:cNvPr>
            <p:cNvGrpSpPr>
              <a:grpSpLocks/>
            </p:cNvGrpSpPr>
            <p:nvPr/>
          </p:nvGrpSpPr>
          <p:grpSpPr bwMode="auto">
            <a:xfrm>
              <a:off x="2233637" y="2138292"/>
              <a:ext cx="853440" cy="741680"/>
              <a:chOff x="-44" y="1473"/>
              <a:chExt cx="981" cy="1105"/>
            </a:xfrm>
          </p:grpSpPr>
          <p:pic>
            <p:nvPicPr>
              <p:cNvPr id="44" name="Picture 45" descr="desktop_computer_stylized_medium">
                <a:extLst>
                  <a:ext uri="{FF2B5EF4-FFF2-40B4-BE49-F238E27FC236}">
                    <a16:creationId xmlns:a16="http://schemas.microsoft.com/office/drawing/2014/main" id="{DD19E1A4-F017-4595-9EB6-5B33A7FF549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5" name="Freeform 46">
                <a:extLst>
                  <a:ext uri="{FF2B5EF4-FFF2-40B4-BE49-F238E27FC236}">
                    <a16:creationId xmlns:a16="http://schemas.microsoft.com/office/drawing/2014/main" id="{63CBD1A0-9892-4643-BFC2-474EAA56A6C2}"/>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20" name="Group 51">
              <a:extLst>
                <a:ext uri="{FF2B5EF4-FFF2-40B4-BE49-F238E27FC236}">
                  <a16:creationId xmlns:a16="http://schemas.microsoft.com/office/drawing/2014/main" id="{117A6B6C-AFAE-4C4F-BEF3-2FD5FEDE6ECD}"/>
                </a:ext>
              </a:extLst>
            </p:cNvPr>
            <p:cNvGrpSpPr>
              <a:grpSpLocks/>
            </p:cNvGrpSpPr>
            <p:nvPr/>
          </p:nvGrpSpPr>
          <p:grpSpPr bwMode="auto">
            <a:xfrm>
              <a:off x="2060917" y="4279843"/>
              <a:ext cx="853440" cy="835329"/>
              <a:chOff x="8077200" y="3320111"/>
              <a:chExt cx="853440" cy="835329"/>
            </a:xfrm>
          </p:grpSpPr>
          <p:sp>
            <p:nvSpPr>
              <p:cNvPr id="40" name="Rectangle 43">
                <a:extLst>
                  <a:ext uri="{FF2B5EF4-FFF2-40B4-BE49-F238E27FC236}">
                    <a16:creationId xmlns:a16="http://schemas.microsoft.com/office/drawing/2014/main" id="{C004186A-F0AE-4F5C-A4B2-D02917058353}"/>
                  </a:ext>
                </a:extLst>
              </p:cNvPr>
              <p:cNvSpPr>
                <a:spLocks noChangeArrowheads="1"/>
              </p:cNvSpPr>
              <p:nvPr/>
            </p:nvSpPr>
            <p:spPr bwMode="auto">
              <a:xfrm>
                <a:off x="8630957" y="3320602"/>
                <a:ext cx="111147" cy="165095"/>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Arial" pitchFamily="34" charset="0"/>
                  <a:ea typeface="+mn-ea"/>
                  <a:cs typeface="Arial" pitchFamily="34" charset="0"/>
                </a:endParaRPr>
              </a:p>
            </p:txBody>
          </p:sp>
          <p:grpSp>
            <p:nvGrpSpPr>
              <p:cNvPr id="41" name="Group 44">
                <a:extLst>
                  <a:ext uri="{FF2B5EF4-FFF2-40B4-BE49-F238E27FC236}">
                    <a16:creationId xmlns:a16="http://schemas.microsoft.com/office/drawing/2014/main" id="{53331105-8B43-4DD8-9305-4A4CBA4B9B2C}"/>
                  </a:ext>
                </a:extLst>
              </p:cNvPr>
              <p:cNvGrpSpPr>
                <a:grpSpLocks/>
              </p:cNvGrpSpPr>
              <p:nvPr/>
            </p:nvGrpSpPr>
            <p:grpSpPr bwMode="auto">
              <a:xfrm>
                <a:off x="8077200" y="3413760"/>
                <a:ext cx="853440" cy="741680"/>
                <a:chOff x="-44" y="1473"/>
                <a:chExt cx="981" cy="1105"/>
              </a:xfrm>
            </p:grpSpPr>
            <p:pic>
              <p:nvPicPr>
                <p:cNvPr id="42" name="Picture 45" descr="desktop_computer_stylized_medium">
                  <a:extLst>
                    <a:ext uri="{FF2B5EF4-FFF2-40B4-BE49-F238E27FC236}">
                      <a16:creationId xmlns:a16="http://schemas.microsoft.com/office/drawing/2014/main" id="{7573C1E7-449F-4267-9D83-CC488E1BF874}"/>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3" name="Freeform 46">
                  <a:extLst>
                    <a:ext uri="{FF2B5EF4-FFF2-40B4-BE49-F238E27FC236}">
                      <a16:creationId xmlns:a16="http://schemas.microsoft.com/office/drawing/2014/main" id="{952B44C9-259D-475A-95B5-3DA00952A8D3}"/>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pic>
          <p:nvPicPr>
            <p:cNvPr id="21" name="Picture 3">
              <a:extLst>
                <a:ext uri="{FF2B5EF4-FFF2-40B4-BE49-F238E27FC236}">
                  <a16:creationId xmlns:a16="http://schemas.microsoft.com/office/drawing/2014/main" id="{FE777EBE-5C4C-49F2-BD9E-4CB5FB2371B2}"/>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374913" y="3316753"/>
              <a:ext cx="603370" cy="3413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nvGrpSpPr>
            <p:cNvPr id="22" name="Group 53">
              <a:extLst>
                <a:ext uri="{FF2B5EF4-FFF2-40B4-BE49-F238E27FC236}">
                  <a16:creationId xmlns:a16="http://schemas.microsoft.com/office/drawing/2014/main" id="{167F017A-358A-4265-96D3-0C9D2ACBDA1E}"/>
                </a:ext>
              </a:extLst>
            </p:cNvPr>
            <p:cNvGrpSpPr>
              <a:grpSpLocks/>
            </p:cNvGrpSpPr>
            <p:nvPr/>
          </p:nvGrpSpPr>
          <p:grpSpPr bwMode="auto">
            <a:xfrm>
              <a:off x="731524" y="3616962"/>
              <a:ext cx="914403" cy="690308"/>
              <a:chOff x="1046480" y="3962400"/>
              <a:chExt cx="1026163" cy="761428"/>
            </a:xfrm>
          </p:grpSpPr>
          <p:sp>
            <p:nvSpPr>
              <p:cNvPr id="36" name="Rectangle 48">
                <a:extLst>
                  <a:ext uri="{FF2B5EF4-FFF2-40B4-BE49-F238E27FC236}">
                    <a16:creationId xmlns:a16="http://schemas.microsoft.com/office/drawing/2014/main" id="{AD450DC0-A518-4B9B-A6D8-B54D89181A87}"/>
                  </a:ext>
                </a:extLst>
              </p:cNvPr>
              <p:cNvSpPr>
                <a:spLocks noChangeArrowheads="1"/>
              </p:cNvSpPr>
              <p:nvPr/>
            </p:nvSpPr>
            <p:spPr bwMode="auto">
              <a:xfrm rot="16200000">
                <a:off x="1893846" y="4299747"/>
                <a:ext cx="110313" cy="24768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Arial" pitchFamily="34" charset="0"/>
                  <a:ea typeface="+mn-ea"/>
                  <a:cs typeface="Arial" pitchFamily="34" charset="0"/>
                </a:endParaRPr>
              </a:p>
            </p:txBody>
          </p:sp>
          <p:grpSp>
            <p:nvGrpSpPr>
              <p:cNvPr id="37" name="Group 49">
                <a:extLst>
                  <a:ext uri="{FF2B5EF4-FFF2-40B4-BE49-F238E27FC236}">
                    <a16:creationId xmlns:a16="http://schemas.microsoft.com/office/drawing/2014/main" id="{6712D3D9-86CE-484B-A7CF-8C3098F92B9A}"/>
                  </a:ext>
                </a:extLst>
              </p:cNvPr>
              <p:cNvGrpSpPr>
                <a:grpSpLocks/>
              </p:cNvGrpSpPr>
              <p:nvPr/>
            </p:nvGrpSpPr>
            <p:grpSpPr bwMode="auto">
              <a:xfrm>
                <a:off x="1046480" y="3962400"/>
                <a:ext cx="936071" cy="761428"/>
                <a:chOff x="-44" y="1473"/>
                <a:chExt cx="981" cy="1105"/>
              </a:xfrm>
            </p:grpSpPr>
            <p:pic>
              <p:nvPicPr>
                <p:cNvPr id="38" name="Picture 50" descr="desktop_computer_stylized_medium">
                  <a:extLst>
                    <a:ext uri="{FF2B5EF4-FFF2-40B4-BE49-F238E27FC236}">
                      <a16:creationId xmlns:a16="http://schemas.microsoft.com/office/drawing/2014/main" id="{A399A962-635B-49C0-9918-7FBAEFA9DF5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9" name="Freeform 51">
                  <a:extLst>
                    <a:ext uri="{FF2B5EF4-FFF2-40B4-BE49-F238E27FC236}">
                      <a16:creationId xmlns:a16="http://schemas.microsoft.com/office/drawing/2014/main" id="{53B7B53E-388A-46CA-B057-45A971DB6AC7}"/>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grpSp>
          <p:nvGrpSpPr>
            <p:cNvPr id="23" name="Group 54">
              <a:extLst>
                <a:ext uri="{FF2B5EF4-FFF2-40B4-BE49-F238E27FC236}">
                  <a16:creationId xmlns:a16="http://schemas.microsoft.com/office/drawing/2014/main" id="{23545A5D-29AC-456F-B52D-1B02FB6BDD84}"/>
                </a:ext>
              </a:extLst>
            </p:cNvPr>
            <p:cNvGrpSpPr>
              <a:grpSpLocks/>
            </p:cNvGrpSpPr>
            <p:nvPr/>
          </p:nvGrpSpPr>
          <p:grpSpPr bwMode="auto">
            <a:xfrm>
              <a:off x="3410634" y="3567725"/>
              <a:ext cx="853440" cy="741680"/>
              <a:chOff x="7179310" y="4033520"/>
              <a:chExt cx="1009650" cy="855028"/>
            </a:xfrm>
          </p:grpSpPr>
          <p:grpSp>
            <p:nvGrpSpPr>
              <p:cNvPr id="32" name="Group 44">
                <a:extLst>
                  <a:ext uri="{FF2B5EF4-FFF2-40B4-BE49-F238E27FC236}">
                    <a16:creationId xmlns:a16="http://schemas.microsoft.com/office/drawing/2014/main" id="{E7DF18C9-EE17-468A-BDBD-EBE708D22A4A}"/>
                  </a:ext>
                </a:extLst>
              </p:cNvPr>
              <p:cNvGrpSpPr>
                <a:grpSpLocks/>
              </p:cNvGrpSpPr>
              <p:nvPr/>
            </p:nvGrpSpPr>
            <p:grpSpPr bwMode="auto">
              <a:xfrm>
                <a:off x="7179310" y="4033520"/>
                <a:ext cx="1009650" cy="855028"/>
                <a:chOff x="-44" y="1473"/>
                <a:chExt cx="981" cy="1105"/>
              </a:xfrm>
            </p:grpSpPr>
            <p:pic>
              <p:nvPicPr>
                <p:cNvPr id="34" name="Picture 45" descr="desktop_computer_stylized_medium">
                  <a:extLst>
                    <a:ext uri="{FF2B5EF4-FFF2-40B4-BE49-F238E27FC236}">
                      <a16:creationId xmlns:a16="http://schemas.microsoft.com/office/drawing/2014/main" id="{D1E542AB-0E84-4DF2-921A-A9E307B8919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5" name="Freeform 46">
                  <a:extLst>
                    <a:ext uri="{FF2B5EF4-FFF2-40B4-BE49-F238E27FC236}">
                      <a16:creationId xmlns:a16="http://schemas.microsoft.com/office/drawing/2014/main" id="{7C7D4940-B783-420D-AE22-CEB3EB4B7EDC}"/>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sp>
            <p:nvSpPr>
              <p:cNvPr id="33" name="Rectangle 43">
                <a:extLst>
                  <a:ext uri="{FF2B5EF4-FFF2-40B4-BE49-F238E27FC236}">
                    <a16:creationId xmlns:a16="http://schemas.microsoft.com/office/drawing/2014/main" id="{8FCD5079-8AAC-4D7B-951D-DCA3C7F469E1}"/>
                  </a:ext>
                </a:extLst>
              </p:cNvPr>
              <p:cNvSpPr>
                <a:spLocks noChangeArrowheads="1"/>
              </p:cNvSpPr>
              <p:nvPr/>
            </p:nvSpPr>
            <p:spPr bwMode="auto">
              <a:xfrm rot="16200000">
                <a:off x="7438739" y="4308053"/>
                <a:ext cx="128104" cy="19723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Arial" pitchFamily="34" charset="0"/>
                  <a:ea typeface="+mn-ea"/>
                  <a:cs typeface="Arial" pitchFamily="34" charset="0"/>
                </a:endParaRPr>
              </a:p>
            </p:txBody>
          </p:sp>
        </p:grpSp>
        <p:sp>
          <p:nvSpPr>
            <p:cNvPr id="24" name="Line 17">
              <a:extLst>
                <a:ext uri="{FF2B5EF4-FFF2-40B4-BE49-F238E27FC236}">
                  <a16:creationId xmlns:a16="http://schemas.microsoft.com/office/drawing/2014/main" id="{D6927995-DB5F-454E-BA92-909E52582185}"/>
                </a:ext>
              </a:extLst>
            </p:cNvPr>
            <p:cNvSpPr>
              <a:spLocks noChangeShapeType="1"/>
            </p:cNvSpPr>
            <p:nvPr/>
          </p:nvSpPr>
          <p:spPr bwMode="auto">
            <a:xfrm flipV="1">
              <a:off x="1660396" y="3600906"/>
              <a:ext cx="744686" cy="45083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5" name="Line 19">
              <a:extLst>
                <a:ext uri="{FF2B5EF4-FFF2-40B4-BE49-F238E27FC236}">
                  <a16:creationId xmlns:a16="http://schemas.microsoft.com/office/drawing/2014/main" id="{FC3D8FD9-0398-4512-8E46-05B1F0FB5A9B}"/>
                </a:ext>
              </a:extLst>
            </p:cNvPr>
            <p:cNvSpPr>
              <a:spLocks noChangeShapeType="1"/>
            </p:cNvSpPr>
            <p:nvPr/>
          </p:nvSpPr>
          <p:spPr bwMode="auto">
            <a:xfrm flipH="1" flipV="1">
              <a:off x="2968756" y="3545345"/>
              <a:ext cx="646242" cy="33812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6" name="Text Box 35">
              <a:extLst>
                <a:ext uri="{FF2B5EF4-FFF2-40B4-BE49-F238E27FC236}">
                  <a16:creationId xmlns:a16="http://schemas.microsoft.com/office/drawing/2014/main" id="{750E6589-EAAE-44D9-972F-26160E160A37}"/>
                </a:ext>
              </a:extLst>
            </p:cNvPr>
            <p:cNvSpPr txBox="1">
              <a:spLocks noChangeArrowheads="1"/>
            </p:cNvSpPr>
            <p:nvPr/>
          </p:nvSpPr>
          <p:spPr bwMode="auto">
            <a:xfrm>
              <a:off x="2401907" y="3026249"/>
              <a:ext cx="312799" cy="3698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0000"/>
                  </a:solidFill>
                  <a:latin typeface="Arial" charset="0"/>
                  <a:cs typeface="Arial" charset="0"/>
                </a:rPr>
                <a:t>1</a:t>
              </a:r>
            </a:p>
          </p:txBody>
        </p:sp>
        <p:sp>
          <p:nvSpPr>
            <p:cNvPr id="27" name="Text Box 36">
              <a:extLst>
                <a:ext uri="{FF2B5EF4-FFF2-40B4-BE49-F238E27FC236}">
                  <a16:creationId xmlns:a16="http://schemas.microsoft.com/office/drawing/2014/main" id="{2C8B3C90-B399-45F7-A0C8-F4DFBB486398}"/>
                </a:ext>
              </a:extLst>
            </p:cNvPr>
            <p:cNvSpPr txBox="1">
              <a:spLocks noChangeArrowheads="1"/>
            </p:cNvSpPr>
            <p:nvPr/>
          </p:nvSpPr>
          <p:spPr bwMode="auto">
            <a:xfrm>
              <a:off x="2903656" y="3051648"/>
              <a:ext cx="323914" cy="3667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0000"/>
                  </a:solidFill>
                  <a:latin typeface="Arial" charset="0"/>
                  <a:cs typeface="Arial" charset="0"/>
                </a:rPr>
                <a:t>2</a:t>
              </a:r>
            </a:p>
          </p:txBody>
        </p:sp>
        <p:sp>
          <p:nvSpPr>
            <p:cNvPr id="28" name="Text Box 37">
              <a:extLst>
                <a:ext uri="{FF2B5EF4-FFF2-40B4-BE49-F238E27FC236}">
                  <a16:creationId xmlns:a16="http://schemas.microsoft.com/office/drawing/2014/main" id="{C4FFA0E6-8A2C-465A-A2EC-6E659D6512C0}"/>
                </a:ext>
              </a:extLst>
            </p:cNvPr>
            <p:cNvSpPr txBox="1">
              <a:spLocks noChangeArrowheads="1"/>
            </p:cNvSpPr>
            <p:nvPr/>
          </p:nvSpPr>
          <p:spPr bwMode="auto">
            <a:xfrm>
              <a:off x="3125951" y="3710440"/>
              <a:ext cx="322326" cy="366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0000"/>
                  </a:solidFill>
                  <a:latin typeface="Arial" charset="0"/>
                  <a:cs typeface="Arial" charset="0"/>
                </a:rPr>
                <a:t>3</a:t>
              </a:r>
            </a:p>
          </p:txBody>
        </p:sp>
        <p:sp>
          <p:nvSpPr>
            <p:cNvPr id="29" name="Text Box 38">
              <a:extLst>
                <a:ext uri="{FF2B5EF4-FFF2-40B4-BE49-F238E27FC236}">
                  <a16:creationId xmlns:a16="http://schemas.microsoft.com/office/drawing/2014/main" id="{FC2E45FC-9992-494E-A506-A3BB064413CD}"/>
                </a:ext>
              </a:extLst>
            </p:cNvPr>
            <p:cNvSpPr txBox="1">
              <a:spLocks noChangeArrowheads="1"/>
            </p:cNvSpPr>
            <p:nvPr/>
          </p:nvSpPr>
          <p:spPr bwMode="auto">
            <a:xfrm>
              <a:off x="2640079" y="3654879"/>
              <a:ext cx="323914" cy="3667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0000"/>
                  </a:solidFill>
                  <a:latin typeface="Arial" charset="0"/>
                  <a:cs typeface="Arial" charset="0"/>
                </a:rPr>
                <a:t>4</a:t>
              </a:r>
            </a:p>
          </p:txBody>
        </p:sp>
        <p:sp>
          <p:nvSpPr>
            <p:cNvPr id="30" name="Text Box 39">
              <a:extLst>
                <a:ext uri="{FF2B5EF4-FFF2-40B4-BE49-F238E27FC236}">
                  <a16:creationId xmlns:a16="http://schemas.microsoft.com/office/drawing/2014/main" id="{FE19D840-517C-4695-96C0-3BF785339185}"/>
                </a:ext>
              </a:extLst>
            </p:cNvPr>
            <p:cNvSpPr txBox="1">
              <a:spLocks noChangeArrowheads="1"/>
            </p:cNvSpPr>
            <p:nvPr/>
          </p:nvSpPr>
          <p:spPr bwMode="auto">
            <a:xfrm>
              <a:off x="2070052" y="3704090"/>
              <a:ext cx="323914" cy="366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0000"/>
                  </a:solidFill>
                  <a:latin typeface="Arial" charset="0"/>
                  <a:cs typeface="Arial" charset="0"/>
                </a:rPr>
                <a:t>5</a:t>
              </a:r>
            </a:p>
          </p:txBody>
        </p:sp>
        <p:sp>
          <p:nvSpPr>
            <p:cNvPr id="31" name="Text Box 40">
              <a:extLst>
                <a:ext uri="{FF2B5EF4-FFF2-40B4-BE49-F238E27FC236}">
                  <a16:creationId xmlns:a16="http://schemas.microsoft.com/office/drawing/2014/main" id="{30649CFC-98C8-4102-99D4-16F460C6E85E}"/>
                </a:ext>
              </a:extLst>
            </p:cNvPr>
            <p:cNvSpPr txBox="1">
              <a:spLocks noChangeArrowheads="1"/>
            </p:cNvSpPr>
            <p:nvPr/>
          </p:nvSpPr>
          <p:spPr bwMode="auto">
            <a:xfrm>
              <a:off x="2039884" y="3080222"/>
              <a:ext cx="319151" cy="3698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0000"/>
                  </a:solidFill>
                  <a:latin typeface="Arial" charset="0"/>
                  <a:cs typeface="Arial" charset="0"/>
                </a:rPr>
                <a:t>6</a:t>
              </a:r>
            </a:p>
          </p:txBody>
        </p:sp>
      </p:grpSp>
      <p:grpSp>
        <p:nvGrpSpPr>
          <p:cNvPr id="54" name="Group 32">
            <a:extLst>
              <a:ext uri="{FF2B5EF4-FFF2-40B4-BE49-F238E27FC236}">
                <a16:creationId xmlns:a16="http://schemas.microsoft.com/office/drawing/2014/main" id="{CE6D657A-F51D-428F-AC69-438EB31FF9B4}"/>
              </a:ext>
            </a:extLst>
          </p:cNvPr>
          <p:cNvGrpSpPr>
            <a:grpSpLocks/>
          </p:cNvGrpSpPr>
          <p:nvPr/>
        </p:nvGrpSpPr>
        <p:grpSpPr bwMode="auto">
          <a:xfrm>
            <a:off x="6778625" y="1439565"/>
            <a:ext cx="1428750" cy="369887"/>
            <a:chOff x="1750" y="3514"/>
            <a:chExt cx="900" cy="233"/>
          </a:xfrm>
        </p:grpSpPr>
        <p:sp>
          <p:nvSpPr>
            <p:cNvPr id="55" name="Rectangle 33">
              <a:extLst>
                <a:ext uri="{FF2B5EF4-FFF2-40B4-BE49-F238E27FC236}">
                  <a16:creationId xmlns:a16="http://schemas.microsoft.com/office/drawing/2014/main" id="{3A81C32A-C943-4890-8DC1-C94E797F5935}"/>
                </a:ext>
              </a:extLst>
            </p:cNvPr>
            <p:cNvSpPr>
              <a:spLocks noChangeArrowheads="1"/>
            </p:cNvSpPr>
            <p:nvPr/>
          </p:nvSpPr>
          <p:spPr bwMode="auto">
            <a:xfrm>
              <a:off x="1771" y="3542"/>
              <a:ext cx="879" cy="16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56" name="Text Box 34">
              <a:extLst>
                <a:ext uri="{FF2B5EF4-FFF2-40B4-BE49-F238E27FC236}">
                  <a16:creationId xmlns:a16="http://schemas.microsoft.com/office/drawing/2014/main" id="{BADBE89D-25DC-4E99-B742-EDB93D37E638}"/>
                </a:ext>
              </a:extLst>
            </p:cNvPr>
            <p:cNvSpPr txBox="1">
              <a:spLocks noChangeArrowheads="1"/>
            </p:cNvSpPr>
            <p:nvPr/>
          </p:nvSpPr>
          <p:spPr bwMode="auto">
            <a:xfrm>
              <a:off x="1750" y="3514"/>
              <a:ext cx="407"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latin typeface="Arial" charset="0"/>
                  <a:cs typeface="Arial" charset="0"/>
                </a:rPr>
                <a:t>A A</a:t>
              </a:r>
              <a:r>
                <a:rPr lang="ja-JP" altLang="en-US" i="0" dirty="0">
                  <a:latin typeface="Arial" charset="0"/>
                  <a:cs typeface="Arial" charset="0"/>
                </a:rPr>
                <a:t>’</a:t>
              </a:r>
              <a:endParaRPr lang="en-US" i="0" dirty="0">
                <a:latin typeface="Arial" charset="0"/>
                <a:cs typeface="Arial" charset="0"/>
              </a:endParaRPr>
            </a:p>
          </p:txBody>
        </p:sp>
        <p:sp>
          <p:nvSpPr>
            <p:cNvPr id="57" name="Line 35">
              <a:extLst>
                <a:ext uri="{FF2B5EF4-FFF2-40B4-BE49-F238E27FC236}">
                  <a16:creationId xmlns:a16="http://schemas.microsoft.com/office/drawing/2014/main" id="{44A5E1B4-34EE-4EF0-B4F8-4E9CDFA23040}"/>
                </a:ext>
              </a:extLst>
            </p:cNvPr>
            <p:cNvSpPr>
              <a:spLocks noChangeShapeType="1"/>
            </p:cNvSpPr>
            <p:nvPr/>
          </p:nvSpPr>
          <p:spPr bwMode="auto">
            <a:xfrm>
              <a:off x="1936" y="3535"/>
              <a:ext cx="0" cy="16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58" name="Line 36">
              <a:extLst>
                <a:ext uri="{FF2B5EF4-FFF2-40B4-BE49-F238E27FC236}">
                  <a16:creationId xmlns:a16="http://schemas.microsoft.com/office/drawing/2014/main" id="{00E27D64-A8A6-49B9-BF05-A3394141F402}"/>
                </a:ext>
              </a:extLst>
            </p:cNvPr>
            <p:cNvSpPr>
              <a:spLocks noChangeShapeType="1"/>
            </p:cNvSpPr>
            <p:nvPr/>
          </p:nvSpPr>
          <p:spPr bwMode="auto">
            <a:xfrm>
              <a:off x="2116" y="3540"/>
              <a:ext cx="0" cy="16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nvGrpSpPr>
          <p:cNvPr id="59" name="Group 37">
            <a:extLst>
              <a:ext uri="{FF2B5EF4-FFF2-40B4-BE49-F238E27FC236}">
                <a16:creationId xmlns:a16="http://schemas.microsoft.com/office/drawing/2014/main" id="{DDE90DAD-A40A-45B7-98FE-F490FDDD1A4B}"/>
              </a:ext>
            </a:extLst>
          </p:cNvPr>
          <p:cNvGrpSpPr>
            <a:grpSpLocks/>
          </p:cNvGrpSpPr>
          <p:nvPr/>
        </p:nvGrpSpPr>
        <p:grpSpPr bwMode="auto">
          <a:xfrm>
            <a:off x="6994528" y="741065"/>
            <a:ext cx="1341438" cy="714375"/>
            <a:chOff x="4406" y="331"/>
            <a:chExt cx="845" cy="450"/>
          </a:xfrm>
        </p:grpSpPr>
        <p:sp>
          <p:nvSpPr>
            <p:cNvPr id="60" name="Line 38">
              <a:extLst>
                <a:ext uri="{FF2B5EF4-FFF2-40B4-BE49-F238E27FC236}">
                  <a16:creationId xmlns:a16="http://schemas.microsoft.com/office/drawing/2014/main" id="{87780D77-9C0D-49BC-875F-1BCA9224712C}"/>
                </a:ext>
              </a:extLst>
            </p:cNvPr>
            <p:cNvSpPr>
              <a:spLocks noChangeShapeType="1"/>
            </p:cNvSpPr>
            <p:nvPr/>
          </p:nvSpPr>
          <p:spPr bwMode="auto">
            <a:xfrm flipV="1">
              <a:off x="4406" y="439"/>
              <a:ext cx="252" cy="339"/>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61" name="Line 39">
              <a:extLst>
                <a:ext uri="{FF2B5EF4-FFF2-40B4-BE49-F238E27FC236}">
                  <a16:creationId xmlns:a16="http://schemas.microsoft.com/office/drawing/2014/main" id="{410632D4-023B-4CEC-B3FB-A8BDEF737936}"/>
                </a:ext>
              </a:extLst>
            </p:cNvPr>
            <p:cNvSpPr>
              <a:spLocks noChangeShapeType="1"/>
            </p:cNvSpPr>
            <p:nvPr/>
          </p:nvSpPr>
          <p:spPr bwMode="auto">
            <a:xfrm flipV="1">
              <a:off x="4524" y="594"/>
              <a:ext cx="137" cy="18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62" name="Text Box 40">
              <a:extLst>
                <a:ext uri="{FF2B5EF4-FFF2-40B4-BE49-F238E27FC236}">
                  <a16:creationId xmlns:a16="http://schemas.microsoft.com/office/drawing/2014/main" id="{94A41CF2-ACEA-47BC-846C-4E934F490498}"/>
                </a:ext>
              </a:extLst>
            </p:cNvPr>
            <p:cNvSpPr txBox="1">
              <a:spLocks noChangeArrowheads="1"/>
            </p:cNvSpPr>
            <p:nvPr/>
          </p:nvSpPr>
          <p:spPr bwMode="auto">
            <a:xfrm>
              <a:off x="4643" y="331"/>
              <a:ext cx="397"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zh-CN" altLang="en-US" sz="1600" i="0" dirty="0">
                  <a:solidFill>
                    <a:srgbClr val="000000"/>
                  </a:solidFill>
                  <a:latin typeface="Arial" charset="0"/>
                  <a:cs typeface="Arial" charset="0"/>
                </a:rPr>
                <a:t>源</a:t>
              </a:r>
              <a:r>
                <a:rPr lang="en-US" sz="1600" i="0" dirty="0">
                  <a:solidFill>
                    <a:srgbClr val="000000"/>
                  </a:solidFill>
                  <a:latin typeface="Arial" charset="0"/>
                  <a:cs typeface="Arial" charset="0"/>
                </a:rPr>
                <a:t>: A</a:t>
              </a:r>
            </a:p>
          </p:txBody>
        </p:sp>
        <p:sp>
          <p:nvSpPr>
            <p:cNvPr id="63" name="Text Box 41">
              <a:extLst>
                <a:ext uri="{FF2B5EF4-FFF2-40B4-BE49-F238E27FC236}">
                  <a16:creationId xmlns:a16="http://schemas.microsoft.com/office/drawing/2014/main" id="{CF5B6AD5-077E-40CF-B96B-0C3A1FC6068E}"/>
                </a:ext>
              </a:extLst>
            </p:cNvPr>
            <p:cNvSpPr txBox="1">
              <a:spLocks noChangeArrowheads="1"/>
            </p:cNvSpPr>
            <p:nvPr/>
          </p:nvSpPr>
          <p:spPr bwMode="auto">
            <a:xfrm>
              <a:off x="4660" y="492"/>
              <a:ext cx="591"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zh-CN" altLang="en-US" sz="1600" i="0" dirty="0">
                  <a:solidFill>
                    <a:srgbClr val="000000"/>
                  </a:solidFill>
                  <a:latin typeface="Arial" charset="0"/>
                  <a:cs typeface="Arial" charset="0"/>
                </a:rPr>
                <a:t>目的</a:t>
              </a:r>
              <a:r>
                <a:rPr lang="en-US" sz="1600" i="0" dirty="0">
                  <a:solidFill>
                    <a:srgbClr val="000000"/>
                  </a:solidFill>
                  <a:latin typeface="Arial" charset="0"/>
                  <a:cs typeface="Arial" charset="0"/>
                </a:rPr>
                <a:t>: A</a:t>
              </a:r>
              <a:r>
                <a:rPr lang="ja-JP" altLang="en-US" sz="1600" i="0" dirty="0">
                  <a:solidFill>
                    <a:srgbClr val="000000"/>
                  </a:solidFill>
                  <a:latin typeface="Arial" charset="0"/>
                  <a:cs typeface="Arial" charset="0"/>
                </a:rPr>
                <a:t>’</a:t>
              </a:r>
              <a:endParaRPr lang="en-US" sz="1600" i="0" dirty="0">
                <a:solidFill>
                  <a:srgbClr val="000000"/>
                </a:solidFill>
                <a:latin typeface="Arial" charset="0"/>
                <a:cs typeface="Arial" charset="0"/>
              </a:endParaRPr>
            </a:p>
          </p:txBody>
        </p:sp>
      </p:grpSp>
      <p:grpSp>
        <p:nvGrpSpPr>
          <p:cNvPr id="64" name="Group 42">
            <a:extLst>
              <a:ext uri="{FF2B5EF4-FFF2-40B4-BE49-F238E27FC236}">
                <a16:creationId xmlns:a16="http://schemas.microsoft.com/office/drawing/2014/main" id="{D878DE09-88E1-4494-B97E-29794E82E146}"/>
              </a:ext>
            </a:extLst>
          </p:cNvPr>
          <p:cNvGrpSpPr>
            <a:grpSpLocks/>
          </p:cNvGrpSpPr>
          <p:nvPr/>
        </p:nvGrpSpPr>
        <p:grpSpPr bwMode="auto">
          <a:xfrm>
            <a:off x="3336926" y="5152727"/>
            <a:ext cx="3057526" cy="1444625"/>
            <a:chOff x="3441" y="3154"/>
            <a:chExt cx="1926" cy="910"/>
          </a:xfrm>
        </p:grpSpPr>
        <p:sp>
          <p:nvSpPr>
            <p:cNvPr id="65" name="Rectangle 43">
              <a:extLst>
                <a:ext uri="{FF2B5EF4-FFF2-40B4-BE49-F238E27FC236}">
                  <a16:creationId xmlns:a16="http://schemas.microsoft.com/office/drawing/2014/main" id="{5B235248-7267-4B9D-8E04-E69E9EE97E06}"/>
                </a:ext>
              </a:extLst>
            </p:cNvPr>
            <p:cNvSpPr>
              <a:spLocks noChangeArrowheads="1"/>
            </p:cNvSpPr>
            <p:nvPr/>
          </p:nvSpPr>
          <p:spPr bwMode="auto">
            <a:xfrm>
              <a:off x="3449" y="3154"/>
              <a:ext cx="1893" cy="9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66" name="Text Box 44">
              <a:extLst>
                <a:ext uri="{FF2B5EF4-FFF2-40B4-BE49-F238E27FC236}">
                  <a16:creationId xmlns:a16="http://schemas.microsoft.com/office/drawing/2014/main" id="{096E4031-54E5-4B15-ACF7-D87B6681516C}"/>
                </a:ext>
              </a:extLst>
            </p:cNvPr>
            <p:cNvSpPr txBox="1">
              <a:spLocks noChangeArrowheads="1"/>
            </p:cNvSpPr>
            <p:nvPr/>
          </p:nvSpPr>
          <p:spPr bwMode="auto">
            <a:xfrm>
              <a:off x="3441" y="3175"/>
              <a:ext cx="192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MAC </a:t>
              </a:r>
              <a:r>
                <a:rPr lang="en-US" i="0" dirty="0" err="1">
                  <a:solidFill>
                    <a:srgbClr val="000000"/>
                  </a:solidFill>
                  <a:latin typeface="Arial" charset="0"/>
                  <a:cs typeface="Arial" charset="0"/>
                </a:rPr>
                <a:t>addr</a:t>
              </a:r>
              <a:r>
                <a:rPr lang="en-US" i="0" dirty="0">
                  <a:solidFill>
                    <a:srgbClr val="000000"/>
                  </a:solidFill>
                  <a:latin typeface="Arial" charset="0"/>
                  <a:cs typeface="Arial" charset="0"/>
                </a:rPr>
                <a:t>   interface    </a:t>
              </a:r>
              <a:r>
                <a:rPr lang="en-US" altLang="zh-CN" i="0" dirty="0">
                  <a:solidFill>
                    <a:srgbClr val="000000"/>
                  </a:solidFill>
                  <a:latin typeface="Arial" charset="0"/>
                  <a:cs typeface="Arial" charset="0"/>
                </a:rPr>
                <a:t>Time</a:t>
              </a:r>
              <a:endParaRPr lang="en-US" i="0" dirty="0">
                <a:solidFill>
                  <a:srgbClr val="000000"/>
                </a:solidFill>
                <a:latin typeface="Arial" charset="0"/>
                <a:cs typeface="Arial" charset="0"/>
              </a:endParaRPr>
            </a:p>
          </p:txBody>
        </p:sp>
        <p:sp>
          <p:nvSpPr>
            <p:cNvPr id="67" name="Line 45">
              <a:extLst>
                <a:ext uri="{FF2B5EF4-FFF2-40B4-BE49-F238E27FC236}">
                  <a16:creationId xmlns:a16="http://schemas.microsoft.com/office/drawing/2014/main" id="{17FD2C91-E8C1-4A04-A33A-1EEAB4E48231}"/>
                </a:ext>
              </a:extLst>
            </p:cNvPr>
            <p:cNvSpPr>
              <a:spLocks noChangeShapeType="1"/>
            </p:cNvSpPr>
            <p:nvPr/>
          </p:nvSpPr>
          <p:spPr bwMode="auto">
            <a:xfrm>
              <a:off x="4226" y="3154"/>
              <a:ext cx="0" cy="90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68" name="Line 46">
              <a:extLst>
                <a:ext uri="{FF2B5EF4-FFF2-40B4-BE49-F238E27FC236}">
                  <a16:creationId xmlns:a16="http://schemas.microsoft.com/office/drawing/2014/main" id="{8A4EECE0-597F-4498-A96C-712C942830EF}"/>
                </a:ext>
              </a:extLst>
            </p:cNvPr>
            <p:cNvSpPr>
              <a:spLocks noChangeShapeType="1"/>
            </p:cNvSpPr>
            <p:nvPr/>
          </p:nvSpPr>
          <p:spPr bwMode="auto">
            <a:xfrm>
              <a:off x="4963" y="3157"/>
              <a:ext cx="0" cy="90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69" name="Line 47">
              <a:extLst>
                <a:ext uri="{FF2B5EF4-FFF2-40B4-BE49-F238E27FC236}">
                  <a16:creationId xmlns:a16="http://schemas.microsoft.com/office/drawing/2014/main" id="{CA17697B-838F-498C-A9C2-7B4C2D87B461}"/>
                </a:ext>
              </a:extLst>
            </p:cNvPr>
            <p:cNvSpPr>
              <a:spLocks noChangeShapeType="1"/>
            </p:cNvSpPr>
            <p:nvPr/>
          </p:nvSpPr>
          <p:spPr bwMode="auto">
            <a:xfrm>
              <a:off x="3452" y="3397"/>
              <a:ext cx="188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nvGrpSpPr>
          <p:cNvPr id="71" name="Group 49">
            <a:extLst>
              <a:ext uri="{FF2B5EF4-FFF2-40B4-BE49-F238E27FC236}">
                <a16:creationId xmlns:a16="http://schemas.microsoft.com/office/drawing/2014/main" id="{DF74EA3D-A32C-4CD1-B1EB-13FB9C5A48A1}"/>
              </a:ext>
            </a:extLst>
          </p:cNvPr>
          <p:cNvGrpSpPr>
            <a:grpSpLocks/>
          </p:cNvGrpSpPr>
          <p:nvPr/>
        </p:nvGrpSpPr>
        <p:grpSpPr bwMode="auto">
          <a:xfrm>
            <a:off x="3711081" y="5586115"/>
            <a:ext cx="2714627" cy="376237"/>
            <a:chOff x="2376" y="3383"/>
            <a:chExt cx="1710" cy="237"/>
          </a:xfrm>
        </p:grpSpPr>
        <p:sp>
          <p:nvSpPr>
            <p:cNvPr id="72" name="Text Box 50">
              <a:extLst>
                <a:ext uri="{FF2B5EF4-FFF2-40B4-BE49-F238E27FC236}">
                  <a16:creationId xmlns:a16="http://schemas.microsoft.com/office/drawing/2014/main" id="{A265A7F3-B05A-4868-9F52-B561E89D3994}"/>
                </a:ext>
              </a:extLst>
            </p:cNvPr>
            <p:cNvSpPr txBox="1">
              <a:spLocks noChangeArrowheads="1"/>
            </p:cNvSpPr>
            <p:nvPr/>
          </p:nvSpPr>
          <p:spPr bwMode="auto">
            <a:xfrm>
              <a:off x="2376" y="3388"/>
              <a:ext cx="22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dirty="0">
                  <a:solidFill>
                    <a:srgbClr val="000000"/>
                  </a:solidFill>
                  <a:latin typeface="Arial" charset="0"/>
                  <a:cs typeface="Arial" charset="0"/>
                </a:rPr>
                <a:t>A</a:t>
              </a:r>
            </a:p>
          </p:txBody>
        </p:sp>
        <p:sp>
          <p:nvSpPr>
            <p:cNvPr id="73" name="Text Box 51">
              <a:extLst>
                <a:ext uri="{FF2B5EF4-FFF2-40B4-BE49-F238E27FC236}">
                  <a16:creationId xmlns:a16="http://schemas.microsoft.com/office/drawing/2014/main" id="{360B050F-5E68-400F-BA20-3BFE9A0A41F9}"/>
                </a:ext>
              </a:extLst>
            </p:cNvPr>
            <p:cNvSpPr txBox="1">
              <a:spLocks noChangeArrowheads="1"/>
            </p:cNvSpPr>
            <p:nvPr/>
          </p:nvSpPr>
          <p:spPr bwMode="auto">
            <a:xfrm>
              <a:off x="3133" y="3387"/>
              <a:ext cx="197"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dirty="0">
                  <a:solidFill>
                    <a:srgbClr val="000000"/>
                  </a:solidFill>
                  <a:latin typeface="Arial" charset="0"/>
                  <a:cs typeface="Arial" charset="0"/>
                </a:rPr>
                <a:t>1</a:t>
              </a:r>
            </a:p>
          </p:txBody>
        </p:sp>
        <p:sp>
          <p:nvSpPr>
            <p:cNvPr id="74" name="Text Box 52">
              <a:extLst>
                <a:ext uri="{FF2B5EF4-FFF2-40B4-BE49-F238E27FC236}">
                  <a16:creationId xmlns:a16="http://schemas.microsoft.com/office/drawing/2014/main" id="{C62A8A24-1923-4378-A0A5-E0752860C00B}"/>
                </a:ext>
              </a:extLst>
            </p:cNvPr>
            <p:cNvSpPr txBox="1">
              <a:spLocks noChangeArrowheads="1"/>
            </p:cNvSpPr>
            <p:nvPr/>
          </p:nvSpPr>
          <p:spPr bwMode="auto">
            <a:xfrm>
              <a:off x="3655" y="3383"/>
              <a:ext cx="431"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dirty="0">
                  <a:solidFill>
                    <a:srgbClr val="000000"/>
                  </a:solidFill>
                  <a:latin typeface="Arial" charset="0"/>
                  <a:cs typeface="Arial" charset="0"/>
                </a:rPr>
                <a:t>9</a:t>
              </a:r>
              <a:r>
                <a:rPr lang="zh-CN" altLang="en-US" dirty="0">
                  <a:solidFill>
                    <a:srgbClr val="000000"/>
                  </a:solidFill>
                  <a:latin typeface="Arial" charset="0"/>
                  <a:cs typeface="Arial" charset="0"/>
                </a:rPr>
                <a:t>：</a:t>
              </a:r>
              <a:r>
                <a:rPr lang="en-US" altLang="zh-CN" dirty="0">
                  <a:solidFill>
                    <a:srgbClr val="000000"/>
                  </a:solidFill>
                  <a:latin typeface="Arial" charset="0"/>
                  <a:cs typeface="Arial" charset="0"/>
                </a:rPr>
                <a:t>32</a:t>
              </a:r>
              <a:endParaRPr lang="en-US" dirty="0">
                <a:solidFill>
                  <a:srgbClr val="000000"/>
                </a:solidFill>
                <a:latin typeface="Arial" charset="0"/>
                <a:cs typeface="Arial" charset="0"/>
              </a:endParaRPr>
            </a:p>
          </p:txBody>
        </p:sp>
      </p:grpSp>
      <p:grpSp>
        <p:nvGrpSpPr>
          <p:cNvPr id="75" name="Group 59">
            <a:extLst>
              <a:ext uri="{FF2B5EF4-FFF2-40B4-BE49-F238E27FC236}">
                <a16:creationId xmlns:a16="http://schemas.microsoft.com/office/drawing/2014/main" id="{17A0A2E1-34E5-4F6A-8740-2C3620B49261}"/>
              </a:ext>
            </a:extLst>
          </p:cNvPr>
          <p:cNvGrpSpPr>
            <a:grpSpLocks/>
          </p:cNvGrpSpPr>
          <p:nvPr/>
        </p:nvGrpSpPr>
        <p:grpSpPr bwMode="auto">
          <a:xfrm>
            <a:off x="5799138" y="3096915"/>
            <a:ext cx="1428750" cy="369887"/>
            <a:chOff x="1750" y="3514"/>
            <a:chExt cx="900" cy="233"/>
          </a:xfrm>
        </p:grpSpPr>
        <p:sp>
          <p:nvSpPr>
            <p:cNvPr id="76" name="Rectangle 60">
              <a:extLst>
                <a:ext uri="{FF2B5EF4-FFF2-40B4-BE49-F238E27FC236}">
                  <a16:creationId xmlns:a16="http://schemas.microsoft.com/office/drawing/2014/main" id="{FA5AF9AA-6188-4822-A1BD-FF53F2D0B619}"/>
                </a:ext>
              </a:extLst>
            </p:cNvPr>
            <p:cNvSpPr>
              <a:spLocks noChangeArrowheads="1"/>
            </p:cNvSpPr>
            <p:nvPr/>
          </p:nvSpPr>
          <p:spPr bwMode="auto">
            <a:xfrm>
              <a:off x="1771" y="3542"/>
              <a:ext cx="879" cy="16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77" name="Text Box 61">
              <a:extLst>
                <a:ext uri="{FF2B5EF4-FFF2-40B4-BE49-F238E27FC236}">
                  <a16:creationId xmlns:a16="http://schemas.microsoft.com/office/drawing/2014/main" id="{F355A719-2F59-4E72-A76C-57A9CEFB33DF}"/>
                </a:ext>
              </a:extLst>
            </p:cNvPr>
            <p:cNvSpPr txBox="1">
              <a:spLocks noChangeArrowheads="1"/>
            </p:cNvSpPr>
            <p:nvPr/>
          </p:nvSpPr>
          <p:spPr bwMode="auto">
            <a:xfrm>
              <a:off x="1750" y="3514"/>
              <a:ext cx="407"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latin typeface="Arial" charset="0"/>
                  <a:cs typeface="Arial" charset="0"/>
                </a:rPr>
                <a:t>A A</a:t>
              </a:r>
              <a:r>
                <a:rPr lang="ja-JP" altLang="en-US" i="0">
                  <a:latin typeface="Arial" charset="0"/>
                  <a:cs typeface="Arial" charset="0"/>
                </a:rPr>
                <a:t>’</a:t>
              </a:r>
              <a:endParaRPr lang="en-US" i="0" dirty="0">
                <a:latin typeface="Arial" charset="0"/>
                <a:cs typeface="Arial" charset="0"/>
              </a:endParaRPr>
            </a:p>
          </p:txBody>
        </p:sp>
        <p:sp>
          <p:nvSpPr>
            <p:cNvPr id="78" name="Line 62">
              <a:extLst>
                <a:ext uri="{FF2B5EF4-FFF2-40B4-BE49-F238E27FC236}">
                  <a16:creationId xmlns:a16="http://schemas.microsoft.com/office/drawing/2014/main" id="{6AEB691B-F5A4-403B-B1CD-8528C309059E}"/>
                </a:ext>
              </a:extLst>
            </p:cNvPr>
            <p:cNvSpPr>
              <a:spLocks noChangeShapeType="1"/>
            </p:cNvSpPr>
            <p:nvPr/>
          </p:nvSpPr>
          <p:spPr bwMode="auto">
            <a:xfrm>
              <a:off x="1936" y="3535"/>
              <a:ext cx="0" cy="16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79" name="Line 63">
              <a:extLst>
                <a:ext uri="{FF2B5EF4-FFF2-40B4-BE49-F238E27FC236}">
                  <a16:creationId xmlns:a16="http://schemas.microsoft.com/office/drawing/2014/main" id="{F98D5CD8-0EAA-4CF2-9759-353345C127F8}"/>
                </a:ext>
              </a:extLst>
            </p:cNvPr>
            <p:cNvSpPr>
              <a:spLocks noChangeShapeType="1"/>
            </p:cNvSpPr>
            <p:nvPr/>
          </p:nvSpPr>
          <p:spPr bwMode="auto">
            <a:xfrm>
              <a:off x="2116" y="3540"/>
              <a:ext cx="0" cy="16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nvGrpSpPr>
          <p:cNvPr id="80" name="Group 64">
            <a:extLst>
              <a:ext uri="{FF2B5EF4-FFF2-40B4-BE49-F238E27FC236}">
                <a16:creationId xmlns:a16="http://schemas.microsoft.com/office/drawing/2014/main" id="{C370C450-6D5F-4416-8348-F59FC8FF81D7}"/>
              </a:ext>
            </a:extLst>
          </p:cNvPr>
          <p:cNvGrpSpPr>
            <a:grpSpLocks/>
          </p:cNvGrpSpPr>
          <p:nvPr/>
        </p:nvGrpSpPr>
        <p:grpSpPr bwMode="auto">
          <a:xfrm>
            <a:off x="5799138" y="3095327"/>
            <a:ext cx="1428750" cy="369888"/>
            <a:chOff x="1750" y="3514"/>
            <a:chExt cx="900" cy="233"/>
          </a:xfrm>
        </p:grpSpPr>
        <p:sp>
          <p:nvSpPr>
            <p:cNvPr id="81" name="Rectangle 65">
              <a:extLst>
                <a:ext uri="{FF2B5EF4-FFF2-40B4-BE49-F238E27FC236}">
                  <a16:creationId xmlns:a16="http://schemas.microsoft.com/office/drawing/2014/main" id="{4560E046-FA3E-4A7B-912A-2F1EA666DD29}"/>
                </a:ext>
              </a:extLst>
            </p:cNvPr>
            <p:cNvSpPr>
              <a:spLocks noChangeArrowheads="1"/>
            </p:cNvSpPr>
            <p:nvPr/>
          </p:nvSpPr>
          <p:spPr bwMode="auto">
            <a:xfrm>
              <a:off x="1771" y="3542"/>
              <a:ext cx="879" cy="16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82" name="Text Box 66">
              <a:extLst>
                <a:ext uri="{FF2B5EF4-FFF2-40B4-BE49-F238E27FC236}">
                  <a16:creationId xmlns:a16="http://schemas.microsoft.com/office/drawing/2014/main" id="{AF7E3393-2613-4BB8-8BC8-6CC3556368E0}"/>
                </a:ext>
              </a:extLst>
            </p:cNvPr>
            <p:cNvSpPr txBox="1">
              <a:spLocks noChangeArrowheads="1"/>
            </p:cNvSpPr>
            <p:nvPr/>
          </p:nvSpPr>
          <p:spPr bwMode="auto">
            <a:xfrm>
              <a:off x="1750" y="3514"/>
              <a:ext cx="407"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latin typeface="Arial" charset="0"/>
                  <a:cs typeface="Arial" charset="0"/>
                </a:rPr>
                <a:t>A A</a:t>
              </a:r>
              <a:r>
                <a:rPr lang="ja-JP" altLang="en-US" i="0">
                  <a:latin typeface="Arial" charset="0"/>
                  <a:cs typeface="Arial" charset="0"/>
                </a:rPr>
                <a:t>’</a:t>
              </a:r>
              <a:endParaRPr lang="en-US" i="0" dirty="0">
                <a:latin typeface="Arial" charset="0"/>
                <a:cs typeface="Arial" charset="0"/>
              </a:endParaRPr>
            </a:p>
          </p:txBody>
        </p:sp>
        <p:sp>
          <p:nvSpPr>
            <p:cNvPr id="83" name="Line 67">
              <a:extLst>
                <a:ext uri="{FF2B5EF4-FFF2-40B4-BE49-F238E27FC236}">
                  <a16:creationId xmlns:a16="http://schemas.microsoft.com/office/drawing/2014/main" id="{FFB6D7A4-B09B-47AC-93A7-09D30181A388}"/>
                </a:ext>
              </a:extLst>
            </p:cNvPr>
            <p:cNvSpPr>
              <a:spLocks noChangeShapeType="1"/>
            </p:cNvSpPr>
            <p:nvPr/>
          </p:nvSpPr>
          <p:spPr bwMode="auto">
            <a:xfrm>
              <a:off x="1936" y="3535"/>
              <a:ext cx="0" cy="16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84" name="Line 68">
              <a:extLst>
                <a:ext uri="{FF2B5EF4-FFF2-40B4-BE49-F238E27FC236}">
                  <a16:creationId xmlns:a16="http://schemas.microsoft.com/office/drawing/2014/main" id="{6B446C16-09FF-4B3F-9711-498FCE4E088F}"/>
                </a:ext>
              </a:extLst>
            </p:cNvPr>
            <p:cNvSpPr>
              <a:spLocks noChangeShapeType="1"/>
            </p:cNvSpPr>
            <p:nvPr/>
          </p:nvSpPr>
          <p:spPr bwMode="auto">
            <a:xfrm>
              <a:off x="2116" y="3540"/>
              <a:ext cx="0" cy="16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nvGrpSpPr>
          <p:cNvPr id="85" name="Group 69">
            <a:extLst>
              <a:ext uri="{FF2B5EF4-FFF2-40B4-BE49-F238E27FC236}">
                <a16:creationId xmlns:a16="http://schemas.microsoft.com/office/drawing/2014/main" id="{E7518CA3-9437-4449-89A3-D466B5C9BA1A}"/>
              </a:ext>
            </a:extLst>
          </p:cNvPr>
          <p:cNvGrpSpPr>
            <a:grpSpLocks/>
          </p:cNvGrpSpPr>
          <p:nvPr/>
        </p:nvGrpSpPr>
        <p:grpSpPr bwMode="auto">
          <a:xfrm>
            <a:off x="5799138" y="3098502"/>
            <a:ext cx="1428750" cy="369888"/>
            <a:chOff x="1750" y="3514"/>
            <a:chExt cx="900" cy="233"/>
          </a:xfrm>
        </p:grpSpPr>
        <p:sp>
          <p:nvSpPr>
            <p:cNvPr id="86" name="Rectangle 70">
              <a:extLst>
                <a:ext uri="{FF2B5EF4-FFF2-40B4-BE49-F238E27FC236}">
                  <a16:creationId xmlns:a16="http://schemas.microsoft.com/office/drawing/2014/main" id="{D64FA861-6F73-4F32-87BF-9E5A53FE70C6}"/>
                </a:ext>
              </a:extLst>
            </p:cNvPr>
            <p:cNvSpPr>
              <a:spLocks noChangeArrowheads="1"/>
            </p:cNvSpPr>
            <p:nvPr/>
          </p:nvSpPr>
          <p:spPr bwMode="auto">
            <a:xfrm>
              <a:off x="1771" y="3542"/>
              <a:ext cx="879" cy="16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87" name="Text Box 71">
              <a:extLst>
                <a:ext uri="{FF2B5EF4-FFF2-40B4-BE49-F238E27FC236}">
                  <a16:creationId xmlns:a16="http://schemas.microsoft.com/office/drawing/2014/main" id="{3D66F3F7-79F5-4C59-9BC5-E0C4DD5C15A2}"/>
                </a:ext>
              </a:extLst>
            </p:cNvPr>
            <p:cNvSpPr txBox="1">
              <a:spLocks noChangeArrowheads="1"/>
            </p:cNvSpPr>
            <p:nvPr/>
          </p:nvSpPr>
          <p:spPr bwMode="auto">
            <a:xfrm>
              <a:off x="1750" y="3514"/>
              <a:ext cx="407"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latin typeface="Arial" charset="0"/>
                  <a:cs typeface="Arial" charset="0"/>
                </a:rPr>
                <a:t>A A</a:t>
              </a:r>
              <a:r>
                <a:rPr lang="ja-JP" altLang="en-US" i="0">
                  <a:latin typeface="Arial" charset="0"/>
                  <a:cs typeface="Arial" charset="0"/>
                </a:rPr>
                <a:t>’</a:t>
              </a:r>
              <a:endParaRPr lang="en-US" i="0" dirty="0">
                <a:latin typeface="Arial" charset="0"/>
                <a:cs typeface="Arial" charset="0"/>
              </a:endParaRPr>
            </a:p>
          </p:txBody>
        </p:sp>
        <p:sp>
          <p:nvSpPr>
            <p:cNvPr id="88" name="Line 72">
              <a:extLst>
                <a:ext uri="{FF2B5EF4-FFF2-40B4-BE49-F238E27FC236}">
                  <a16:creationId xmlns:a16="http://schemas.microsoft.com/office/drawing/2014/main" id="{1E876FB6-1093-4DB6-A998-478E36510C76}"/>
                </a:ext>
              </a:extLst>
            </p:cNvPr>
            <p:cNvSpPr>
              <a:spLocks noChangeShapeType="1"/>
            </p:cNvSpPr>
            <p:nvPr/>
          </p:nvSpPr>
          <p:spPr bwMode="auto">
            <a:xfrm>
              <a:off x="1936" y="3535"/>
              <a:ext cx="0" cy="16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89" name="Line 73">
              <a:extLst>
                <a:ext uri="{FF2B5EF4-FFF2-40B4-BE49-F238E27FC236}">
                  <a16:creationId xmlns:a16="http://schemas.microsoft.com/office/drawing/2014/main" id="{1F16242A-BA5E-45A2-8A36-C599D1FA99B3}"/>
                </a:ext>
              </a:extLst>
            </p:cNvPr>
            <p:cNvSpPr>
              <a:spLocks noChangeShapeType="1"/>
            </p:cNvSpPr>
            <p:nvPr/>
          </p:nvSpPr>
          <p:spPr bwMode="auto">
            <a:xfrm>
              <a:off x="2116" y="3540"/>
              <a:ext cx="0" cy="16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nvGrpSpPr>
          <p:cNvPr id="90" name="Group 74">
            <a:extLst>
              <a:ext uri="{FF2B5EF4-FFF2-40B4-BE49-F238E27FC236}">
                <a16:creationId xmlns:a16="http://schemas.microsoft.com/office/drawing/2014/main" id="{2382C7FE-88F4-4159-B81B-235BC275BDF2}"/>
              </a:ext>
            </a:extLst>
          </p:cNvPr>
          <p:cNvGrpSpPr>
            <a:grpSpLocks/>
          </p:cNvGrpSpPr>
          <p:nvPr/>
        </p:nvGrpSpPr>
        <p:grpSpPr bwMode="auto">
          <a:xfrm>
            <a:off x="5799138" y="3098502"/>
            <a:ext cx="1428750" cy="369888"/>
            <a:chOff x="1750" y="3514"/>
            <a:chExt cx="900" cy="233"/>
          </a:xfrm>
        </p:grpSpPr>
        <p:sp>
          <p:nvSpPr>
            <p:cNvPr id="91" name="Rectangle 75">
              <a:extLst>
                <a:ext uri="{FF2B5EF4-FFF2-40B4-BE49-F238E27FC236}">
                  <a16:creationId xmlns:a16="http://schemas.microsoft.com/office/drawing/2014/main" id="{B973E127-4566-44D1-B0E2-5C956C1C788E}"/>
                </a:ext>
              </a:extLst>
            </p:cNvPr>
            <p:cNvSpPr>
              <a:spLocks noChangeArrowheads="1"/>
            </p:cNvSpPr>
            <p:nvPr/>
          </p:nvSpPr>
          <p:spPr bwMode="auto">
            <a:xfrm>
              <a:off x="1771" y="3542"/>
              <a:ext cx="879" cy="16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92" name="Text Box 76">
              <a:extLst>
                <a:ext uri="{FF2B5EF4-FFF2-40B4-BE49-F238E27FC236}">
                  <a16:creationId xmlns:a16="http://schemas.microsoft.com/office/drawing/2014/main" id="{79288926-561E-4612-BF45-6DA8D42C4B65}"/>
                </a:ext>
              </a:extLst>
            </p:cNvPr>
            <p:cNvSpPr txBox="1">
              <a:spLocks noChangeArrowheads="1"/>
            </p:cNvSpPr>
            <p:nvPr/>
          </p:nvSpPr>
          <p:spPr bwMode="auto">
            <a:xfrm>
              <a:off x="1750" y="3514"/>
              <a:ext cx="407"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latin typeface="Arial" charset="0"/>
                  <a:cs typeface="Arial" charset="0"/>
                </a:rPr>
                <a:t>A A</a:t>
              </a:r>
              <a:r>
                <a:rPr lang="ja-JP" altLang="en-US" i="0">
                  <a:latin typeface="Arial" charset="0"/>
                  <a:cs typeface="Arial" charset="0"/>
                </a:rPr>
                <a:t>’</a:t>
              </a:r>
              <a:endParaRPr lang="en-US" i="0" dirty="0">
                <a:latin typeface="Arial" charset="0"/>
                <a:cs typeface="Arial" charset="0"/>
              </a:endParaRPr>
            </a:p>
          </p:txBody>
        </p:sp>
        <p:sp>
          <p:nvSpPr>
            <p:cNvPr id="93" name="Line 77">
              <a:extLst>
                <a:ext uri="{FF2B5EF4-FFF2-40B4-BE49-F238E27FC236}">
                  <a16:creationId xmlns:a16="http://schemas.microsoft.com/office/drawing/2014/main" id="{DC4B06BE-6031-433F-B675-4116908DDE81}"/>
                </a:ext>
              </a:extLst>
            </p:cNvPr>
            <p:cNvSpPr>
              <a:spLocks noChangeShapeType="1"/>
            </p:cNvSpPr>
            <p:nvPr/>
          </p:nvSpPr>
          <p:spPr bwMode="auto">
            <a:xfrm>
              <a:off x="1936" y="3535"/>
              <a:ext cx="0" cy="16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94" name="Line 78">
              <a:extLst>
                <a:ext uri="{FF2B5EF4-FFF2-40B4-BE49-F238E27FC236}">
                  <a16:creationId xmlns:a16="http://schemas.microsoft.com/office/drawing/2014/main" id="{B337848A-DC9E-4FF0-8B9F-24319861297F}"/>
                </a:ext>
              </a:extLst>
            </p:cNvPr>
            <p:cNvSpPr>
              <a:spLocks noChangeShapeType="1"/>
            </p:cNvSpPr>
            <p:nvPr/>
          </p:nvSpPr>
          <p:spPr bwMode="auto">
            <a:xfrm>
              <a:off x="2116" y="3540"/>
              <a:ext cx="0" cy="16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nvGrpSpPr>
          <p:cNvPr id="95" name="Group 79">
            <a:extLst>
              <a:ext uri="{FF2B5EF4-FFF2-40B4-BE49-F238E27FC236}">
                <a16:creationId xmlns:a16="http://schemas.microsoft.com/office/drawing/2014/main" id="{09C19A8F-FCF2-4BDD-9B4E-EEB41C55045B}"/>
              </a:ext>
            </a:extLst>
          </p:cNvPr>
          <p:cNvGrpSpPr>
            <a:grpSpLocks/>
          </p:cNvGrpSpPr>
          <p:nvPr/>
        </p:nvGrpSpPr>
        <p:grpSpPr bwMode="auto">
          <a:xfrm>
            <a:off x="5795963" y="3095327"/>
            <a:ext cx="1428750" cy="369888"/>
            <a:chOff x="1750" y="3514"/>
            <a:chExt cx="900" cy="233"/>
          </a:xfrm>
        </p:grpSpPr>
        <p:sp>
          <p:nvSpPr>
            <p:cNvPr id="96" name="Rectangle 80">
              <a:extLst>
                <a:ext uri="{FF2B5EF4-FFF2-40B4-BE49-F238E27FC236}">
                  <a16:creationId xmlns:a16="http://schemas.microsoft.com/office/drawing/2014/main" id="{DB07FF86-1F96-4336-B785-10288E94F41E}"/>
                </a:ext>
              </a:extLst>
            </p:cNvPr>
            <p:cNvSpPr>
              <a:spLocks noChangeArrowheads="1"/>
            </p:cNvSpPr>
            <p:nvPr/>
          </p:nvSpPr>
          <p:spPr bwMode="auto">
            <a:xfrm>
              <a:off x="1771" y="3542"/>
              <a:ext cx="879" cy="16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97" name="Text Box 81">
              <a:extLst>
                <a:ext uri="{FF2B5EF4-FFF2-40B4-BE49-F238E27FC236}">
                  <a16:creationId xmlns:a16="http://schemas.microsoft.com/office/drawing/2014/main" id="{77BFBFF5-D5C4-44A6-A72B-5AE0C4C8C60E}"/>
                </a:ext>
              </a:extLst>
            </p:cNvPr>
            <p:cNvSpPr txBox="1">
              <a:spLocks noChangeArrowheads="1"/>
            </p:cNvSpPr>
            <p:nvPr/>
          </p:nvSpPr>
          <p:spPr bwMode="auto">
            <a:xfrm>
              <a:off x="1750" y="3514"/>
              <a:ext cx="407"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latin typeface="Arial" charset="0"/>
                  <a:cs typeface="Arial" charset="0"/>
                </a:rPr>
                <a:t>A A</a:t>
              </a:r>
              <a:r>
                <a:rPr lang="ja-JP" altLang="en-US" i="0" dirty="0">
                  <a:latin typeface="Arial" charset="0"/>
                  <a:cs typeface="Arial" charset="0"/>
                </a:rPr>
                <a:t>’</a:t>
              </a:r>
              <a:endParaRPr lang="en-US" i="0" dirty="0">
                <a:latin typeface="Arial" charset="0"/>
                <a:cs typeface="Arial" charset="0"/>
              </a:endParaRPr>
            </a:p>
          </p:txBody>
        </p:sp>
        <p:sp>
          <p:nvSpPr>
            <p:cNvPr id="98" name="Line 82">
              <a:extLst>
                <a:ext uri="{FF2B5EF4-FFF2-40B4-BE49-F238E27FC236}">
                  <a16:creationId xmlns:a16="http://schemas.microsoft.com/office/drawing/2014/main" id="{C4C45330-3F3E-41BF-A88D-C01FD57844DF}"/>
                </a:ext>
              </a:extLst>
            </p:cNvPr>
            <p:cNvSpPr>
              <a:spLocks noChangeShapeType="1"/>
            </p:cNvSpPr>
            <p:nvPr/>
          </p:nvSpPr>
          <p:spPr bwMode="auto">
            <a:xfrm>
              <a:off x="1936" y="3535"/>
              <a:ext cx="0" cy="16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99" name="Line 83">
              <a:extLst>
                <a:ext uri="{FF2B5EF4-FFF2-40B4-BE49-F238E27FC236}">
                  <a16:creationId xmlns:a16="http://schemas.microsoft.com/office/drawing/2014/main" id="{2D92494B-4E5D-4544-BB33-B45A8C8643FC}"/>
                </a:ext>
              </a:extLst>
            </p:cNvPr>
            <p:cNvSpPr>
              <a:spLocks noChangeShapeType="1"/>
            </p:cNvSpPr>
            <p:nvPr/>
          </p:nvSpPr>
          <p:spPr bwMode="auto">
            <a:xfrm>
              <a:off x="2116" y="3540"/>
              <a:ext cx="0" cy="16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100" name="Rectangle 84">
            <a:extLst>
              <a:ext uri="{FF2B5EF4-FFF2-40B4-BE49-F238E27FC236}">
                <a16:creationId xmlns:a16="http://schemas.microsoft.com/office/drawing/2014/main" id="{BCB9E66C-F250-4C44-B9C6-DCA1D8FBD0D3}"/>
              </a:ext>
            </a:extLst>
          </p:cNvPr>
          <p:cNvSpPr txBox="1">
            <a:spLocks noChangeArrowheads="1"/>
          </p:cNvSpPr>
          <p:nvPr/>
        </p:nvSpPr>
        <p:spPr bwMode="auto">
          <a:xfrm>
            <a:off x="285750" y="1723727"/>
            <a:ext cx="4044950" cy="944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lnSpc>
                <a:spcPct val="90000"/>
              </a:lnSpc>
              <a:defRPr/>
            </a:pPr>
            <a:r>
              <a:rPr lang="zh-CN" altLang="en-US" sz="2800" kern="0" dirty="0">
                <a:latin typeface="Gill Sans MT" charset="0"/>
              </a:rPr>
              <a:t>帧目的地为</a:t>
            </a:r>
            <a:r>
              <a:rPr lang="en-US" sz="2800" kern="0" dirty="0">
                <a:latin typeface="Gill Sans MT" charset="0"/>
              </a:rPr>
              <a:t>A’, </a:t>
            </a:r>
            <a:r>
              <a:rPr lang="zh-CN" altLang="en-US" sz="2800" kern="0" dirty="0">
                <a:latin typeface="Gill Sans MT" charset="0"/>
              </a:rPr>
              <a:t>位置未知</a:t>
            </a:r>
            <a:r>
              <a:rPr lang="en-US" sz="2800" kern="0" dirty="0">
                <a:latin typeface="Gill Sans MT" charset="0"/>
              </a:rPr>
              <a:t>:</a:t>
            </a:r>
            <a:endParaRPr lang="en-US" sz="2800" i="1" kern="0" dirty="0">
              <a:latin typeface="Gill Sans MT" charset="0"/>
            </a:endParaRPr>
          </a:p>
        </p:txBody>
      </p:sp>
      <p:grpSp>
        <p:nvGrpSpPr>
          <p:cNvPr id="101" name="Group 92">
            <a:extLst>
              <a:ext uri="{FF2B5EF4-FFF2-40B4-BE49-F238E27FC236}">
                <a16:creationId xmlns:a16="http://schemas.microsoft.com/office/drawing/2014/main" id="{C4AAE45C-B816-4842-A4AD-88CEE2623118}"/>
              </a:ext>
            </a:extLst>
          </p:cNvPr>
          <p:cNvGrpSpPr>
            <a:grpSpLocks/>
          </p:cNvGrpSpPr>
          <p:nvPr/>
        </p:nvGrpSpPr>
        <p:grpSpPr bwMode="auto">
          <a:xfrm>
            <a:off x="6130925" y="4197052"/>
            <a:ext cx="1428750" cy="369888"/>
            <a:chOff x="730" y="2472"/>
            <a:chExt cx="900" cy="233"/>
          </a:xfrm>
        </p:grpSpPr>
        <p:sp>
          <p:nvSpPr>
            <p:cNvPr id="102" name="Rectangle 88">
              <a:extLst>
                <a:ext uri="{FF2B5EF4-FFF2-40B4-BE49-F238E27FC236}">
                  <a16:creationId xmlns:a16="http://schemas.microsoft.com/office/drawing/2014/main" id="{7ACABC7B-4500-457A-8CAB-C0EED55A85FA}"/>
                </a:ext>
              </a:extLst>
            </p:cNvPr>
            <p:cNvSpPr>
              <a:spLocks noChangeArrowheads="1"/>
            </p:cNvSpPr>
            <p:nvPr/>
          </p:nvSpPr>
          <p:spPr bwMode="auto">
            <a:xfrm>
              <a:off x="751" y="2500"/>
              <a:ext cx="879" cy="16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3" name="Text Box 89">
              <a:extLst>
                <a:ext uri="{FF2B5EF4-FFF2-40B4-BE49-F238E27FC236}">
                  <a16:creationId xmlns:a16="http://schemas.microsoft.com/office/drawing/2014/main" id="{35771741-BBD0-4106-9D40-C1220639D452}"/>
                </a:ext>
              </a:extLst>
            </p:cNvPr>
            <p:cNvSpPr txBox="1">
              <a:spLocks noChangeArrowheads="1"/>
            </p:cNvSpPr>
            <p:nvPr/>
          </p:nvSpPr>
          <p:spPr bwMode="auto">
            <a:xfrm>
              <a:off x="730" y="2472"/>
              <a:ext cx="415"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latin typeface="Arial" charset="0"/>
                  <a:cs typeface="Arial" charset="0"/>
                </a:rPr>
                <a:t>A</a:t>
              </a:r>
              <a:r>
                <a:rPr lang="ja-JP" altLang="en-US" i="0" dirty="0">
                  <a:latin typeface="Arial" charset="0"/>
                  <a:cs typeface="Arial" charset="0"/>
                </a:rPr>
                <a:t>’</a:t>
              </a:r>
              <a:r>
                <a:rPr lang="en-US" i="0" dirty="0">
                  <a:latin typeface="Arial" charset="0"/>
                  <a:cs typeface="Arial" charset="0"/>
                </a:rPr>
                <a:t> A</a:t>
              </a:r>
            </a:p>
          </p:txBody>
        </p:sp>
        <p:sp>
          <p:nvSpPr>
            <p:cNvPr id="104" name="Line 90">
              <a:extLst>
                <a:ext uri="{FF2B5EF4-FFF2-40B4-BE49-F238E27FC236}">
                  <a16:creationId xmlns:a16="http://schemas.microsoft.com/office/drawing/2014/main" id="{21344751-31DE-4FAC-A119-93A8CD9B8A78}"/>
                </a:ext>
              </a:extLst>
            </p:cNvPr>
            <p:cNvSpPr>
              <a:spLocks noChangeShapeType="1"/>
            </p:cNvSpPr>
            <p:nvPr/>
          </p:nvSpPr>
          <p:spPr bwMode="auto">
            <a:xfrm>
              <a:off x="937" y="2493"/>
              <a:ext cx="0" cy="16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05" name="Line 91">
              <a:extLst>
                <a:ext uri="{FF2B5EF4-FFF2-40B4-BE49-F238E27FC236}">
                  <a16:creationId xmlns:a16="http://schemas.microsoft.com/office/drawing/2014/main" id="{64C0A48B-E279-4106-9C35-F16642BAB0A6}"/>
                </a:ext>
              </a:extLst>
            </p:cNvPr>
            <p:cNvSpPr>
              <a:spLocks noChangeShapeType="1"/>
            </p:cNvSpPr>
            <p:nvPr/>
          </p:nvSpPr>
          <p:spPr bwMode="auto">
            <a:xfrm>
              <a:off x="1096" y="2498"/>
              <a:ext cx="0" cy="16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106" name="Rectangle 93">
            <a:extLst>
              <a:ext uri="{FF2B5EF4-FFF2-40B4-BE49-F238E27FC236}">
                <a16:creationId xmlns:a16="http://schemas.microsoft.com/office/drawing/2014/main" id="{5F1B622F-3F55-439C-A633-75C98EF3001B}"/>
              </a:ext>
            </a:extLst>
          </p:cNvPr>
          <p:cNvSpPr>
            <a:spLocks noChangeArrowheads="1"/>
          </p:cNvSpPr>
          <p:nvPr/>
        </p:nvSpPr>
        <p:spPr bwMode="auto">
          <a:xfrm>
            <a:off x="300038" y="2641302"/>
            <a:ext cx="4044950" cy="9445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79400" indent="-279400">
              <a:spcBef>
                <a:spcPct val="20000"/>
              </a:spcBef>
              <a:buClr>
                <a:srgbClr val="000099"/>
              </a:buClr>
              <a:buSzPct val="100000"/>
              <a:buFont typeface="Wingdings" charset="2"/>
              <a:buChar char="§"/>
              <a:defRPr/>
            </a:pPr>
            <a:r>
              <a:rPr lang="zh-CN" altLang="en-US" sz="2800" i="0" dirty="0">
                <a:solidFill>
                  <a:srgbClr val="000000"/>
                </a:solidFill>
                <a:latin typeface="Gill Sans MT" charset="0"/>
                <a:cs typeface="+mn-cs"/>
              </a:rPr>
              <a:t>目的地</a:t>
            </a:r>
            <a:r>
              <a:rPr lang="en-US" sz="2800" i="0" dirty="0">
                <a:solidFill>
                  <a:srgbClr val="000000"/>
                </a:solidFill>
                <a:latin typeface="Gill Sans MT" charset="0"/>
                <a:cs typeface="+mn-cs"/>
              </a:rPr>
              <a:t> A</a:t>
            </a:r>
            <a:r>
              <a:rPr lang="zh-CN" altLang="en-US" sz="2800" i="0" dirty="0">
                <a:solidFill>
                  <a:srgbClr val="000000"/>
                </a:solidFill>
                <a:latin typeface="Gill Sans MT" charset="0"/>
                <a:cs typeface="+mn-cs"/>
              </a:rPr>
              <a:t>位置已知</a:t>
            </a:r>
            <a:r>
              <a:rPr lang="zh-CN" altLang="en-US" sz="2800" dirty="0">
                <a:solidFill>
                  <a:srgbClr val="000000"/>
                </a:solidFill>
                <a:latin typeface="Gill Sans MT" charset="0"/>
              </a:rPr>
              <a:t>：</a:t>
            </a:r>
            <a:r>
              <a:rPr lang="zh-CN" altLang="en-US" sz="2800" dirty="0">
                <a:solidFill>
                  <a:srgbClr val="C00000"/>
                </a:solidFill>
                <a:latin typeface="Gill Sans MT" charset="0"/>
              </a:rPr>
              <a:t>选择一个接口转发</a:t>
            </a:r>
            <a:endParaRPr lang="en-US" sz="2800" dirty="0">
              <a:solidFill>
                <a:srgbClr val="C00000"/>
              </a:solidFill>
              <a:latin typeface="Gill Sans MT" charset="0"/>
            </a:endParaRPr>
          </a:p>
        </p:txBody>
      </p:sp>
      <p:grpSp>
        <p:nvGrpSpPr>
          <p:cNvPr id="107" name="Group 94">
            <a:extLst>
              <a:ext uri="{FF2B5EF4-FFF2-40B4-BE49-F238E27FC236}">
                <a16:creationId xmlns:a16="http://schemas.microsoft.com/office/drawing/2014/main" id="{41EE9E93-C12D-4251-9A2E-75416E3CCDD0}"/>
              </a:ext>
            </a:extLst>
          </p:cNvPr>
          <p:cNvGrpSpPr>
            <a:grpSpLocks/>
          </p:cNvGrpSpPr>
          <p:nvPr/>
        </p:nvGrpSpPr>
        <p:grpSpPr bwMode="auto">
          <a:xfrm>
            <a:off x="3707904" y="5871865"/>
            <a:ext cx="2714626" cy="374650"/>
            <a:chOff x="2376" y="3383"/>
            <a:chExt cx="1710" cy="236"/>
          </a:xfrm>
        </p:grpSpPr>
        <p:sp>
          <p:nvSpPr>
            <p:cNvPr id="108" name="Text Box 95">
              <a:extLst>
                <a:ext uri="{FF2B5EF4-FFF2-40B4-BE49-F238E27FC236}">
                  <a16:creationId xmlns:a16="http://schemas.microsoft.com/office/drawing/2014/main" id="{E691544A-89F8-418B-BFB9-C08B28E2E40D}"/>
                </a:ext>
              </a:extLst>
            </p:cNvPr>
            <p:cNvSpPr txBox="1">
              <a:spLocks noChangeArrowheads="1"/>
            </p:cNvSpPr>
            <p:nvPr/>
          </p:nvSpPr>
          <p:spPr bwMode="auto">
            <a:xfrm>
              <a:off x="2376" y="3388"/>
              <a:ext cx="24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dirty="0">
                  <a:solidFill>
                    <a:srgbClr val="000000"/>
                  </a:solidFill>
                  <a:latin typeface="Arial" charset="0"/>
                  <a:cs typeface="Arial" charset="0"/>
                </a:rPr>
                <a:t>A</a:t>
              </a:r>
              <a:r>
                <a:rPr lang="ja-JP" altLang="en-US">
                  <a:solidFill>
                    <a:srgbClr val="000000"/>
                  </a:solidFill>
                  <a:latin typeface="Arial" charset="0"/>
                  <a:cs typeface="Arial" charset="0"/>
                </a:rPr>
                <a:t>’</a:t>
              </a:r>
              <a:endParaRPr lang="en-US" dirty="0">
                <a:solidFill>
                  <a:srgbClr val="000000"/>
                </a:solidFill>
                <a:latin typeface="Arial" charset="0"/>
                <a:cs typeface="Arial" charset="0"/>
              </a:endParaRPr>
            </a:p>
          </p:txBody>
        </p:sp>
        <p:sp>
          <p:nvSpPr>
            <p:cNvPr id="109" name="Text Box 96">
              <a:extLst>
                <a:ext uri="{FF2B5EF4-FFF2-40B4-BE49-F238E27FC236}">
                  <a16:creationId xmlns:a16="http://schemas.microsoft.com/office/drawing/2014/main" id="{EC9A646B-AF70-40DB-8589-18745DF32770}"/>
                </a:ext>
              </a:extLst>
            </p:cNvPr>
            <p:cNvSpPr txBox="1">
              <a:spLocks noChangeArrowheads="1"/>
            </p:cNvSpPr>
            <p:nvPr/>
          </p:nvSpPr>
          <p:spPr bwMode="auto">
            <a:xfrm>
              <a:off x="3133" y="3387"/>
              <a:ext cx="20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dirty="0">
                  <a:solidFill>
                    <a:srgbClr val="000000"/>
                  </a:solidFill>
                  <a:latin typeface="Arial" charset="0"/>
                  <a:cs typeface="Arial" charset="0"/>
                </a:rPr>
                <a:t>4</a:t>
              </a:r>
            </a:p>
          </p:txBody>
        </p:sp>
        <p:sp>
          <p:nvSpPr>
            <p:cNvPr id="110" name="Text Box 97">
              <a:extLst>
                <a:ext uri="{FF2B5EF4-FFF2-40B4-BE49-F238E27FC236}">
                  <a16:creationId xmlns:a16="http://schemas.microsoft.com/office/drawing/2014/main" id="{D8FA0CA3-01EE-4D62-AC49-3BEDBF023492}"/>
                </a:ext>
              </a:extLst>
            </p:cNvPr>
            <p:cNvSpPr txBox="1">
              <a:spLocks noChangeArrowheads="1"/>
            </p:cNvSpPr>
            <p:nvPr/>
          </p:nvSpPr>
          <p:spPr bwMode="auto">
            <a:xfrm>
              <a:off x="3655" y="3383"/>
              <a:ext cx="431"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dirty="0">
                  <a:solidFill>
                    <a:srgbClr val="000000"/>
                  </a:solidFill>
                  <a:latin typeface="Arial" charset="0"/>
                  <a:cs typeface="Arial" charset="0"/>
                </a:rPr>
                <a:t>9</a:t>
              </a:r>
              <a:r>
                <a:rPr lang="zh-CN" altLang="en-US" dirty="0">
                  <a:solidFill>
                    <a:srgbClr val="000000"/>
                  </a:solidFill>
                  <a:latin typeface="Arial" charset="0"/>
                  <a:cs typeface="Arial" charset="0"/>
                </a:rPr>
                <a:t>：</a:t>
              </a:r>
              <a:r>
                <a:rPr lang="en-US" altLang="zh-CN" dirty="0">
                  <a:solidFill>
                    <a:srgbClr val="000000"/>
                  </a:solidFill>
                  <a:latin typeface="Arial" charset="0"/>
                  <a:cs typeface="Arial" charset="0"/>
                </a:rPr>
                <a:t>34</a:t>
              </a:r>
              <a:endParaRPr lang="en-US" dirty="0">
                <a:solidFill>
                  <a:srgbClr val="000000"/>
                </a:solidFill>
                <a:latin typeface="Arial" charset="0"/>
                <a:cs typeface="Arial" charset="0"/>
              </a:endParaRPr>
            </a:p>
          </p:txBody>
        </p:sp>
      </p:grpSp>
      <p:sp>
        <p:nvSpPr>
          <p:cNvPr id="111" name="Rectangle 98">
            <a:extLst>
              <a:ext uri="{FF2B5EF4-FFF2-40B4-BE49-F238E27FC236}">
                <a16:creationId xmlns:a16="http://schemas.microsoft.com/office/drawing/2014/main" id="{1612ACD5-0B54-4ADA-86FC-7BA167931138}"/>
              </a:ext>
            </a:extLst>
          </p:cNvPr>
          <p:cNvSpPr>
            <a:spLocks noChangeArrowheads="1"/>
          </p:cNvSpPr>
          <p:nvPr/>
        </p:nvSpPr>
        <p:spPr bwMode="auto">
          <a:xfrm>
            <a:off x="619121" y="3113212"/>
            <a:ext cx="3729037" cy="5318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ts val="3000"/>
              </a:lnSpc>
              <a:spcBef>
                <a:spcPct val="20000"/>
              </a:spcBef>
              <a:buClr>
                <a:srgbClr val="000099"/>
              </a:buClr>
              <a:buSzPct val="65000"/>
              <a:buFont typeface="Wingdings" charset="0"/>
              <a:buNone/>
              <a:defRPr/>
            </a:pPr>
            <a:endParaRPr lang="en-US" sz="2800" dirty="0">
              <a:solidFill>
                <a:srgbClr val="CC0000"/>
              </a:solidFill>
              <a:latin typeface="Gill Sans MT" charset="0"/>
              <a:cs typeface="+mn-cs"/>
            </a:endParaRPr>
          </a:p>
        </p:txBody>
      </p:sp>
      <p:sp>
        <p:nvSpPr>
          <p:cNvPr id="112" name="Text Box 48">
            <a:extLst>
              <a:ext uri="{FF2B5EF4-FFF2-40B4-BE49-F238E27FC236}">
                <a16:creationId xmlns:a16="http://schemas.microsoft.com/office/drawing/2014/main" id="{CF4991FB-D5E7-4B4F-8056-ABE64DABA5EA}"/>
              </a:ext>
            </a:extLst>
          </p:cNvPr>
          <p:cNvSpPr txBox="1">
            <a:spLocks noChangeArrowheads="1"/>
          </p:cNvSpPr>
          <p:nvPr/>
        </p:nvSpPr>
        <p:spPr bwMode="auto">
          <a:xfrm>
            <a:off x="6804248" y="5685681"/>
            <a:ext cx="1305165"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zh-CN" altLang="en-US" i="0" dirty="0">
                <a:solidFill>
                  <a:srgbClr val="000000"/>
                </a:solidFill>
                <a:latin typeface="Arial" charset="0"/>
                <a:cs typeface="Arial" charset="0"/>
              </a:rPr>
              <a:t>交换表</a:t>
            </a:r>
            <a:r>
              <a:rPr lang="en-US" i="0" dirty="0">
                <a:solidFill>
                  <a:srgbClr val="000000"/>
                </a:solidFill>
                <a:latin typeface="Arial" charset="0"/>
                <a:cs typeface="Arial" charset="0"/>
              </a:rPr>
              <a:t> </a:t>
            </a:r>
          </a:p>
          <a:p>
            <a:pPr algn="ctr">
              <a:defRPr/>
            </a:pPr>
            <a:r>
              <a:rPr lang="en-US" i="0" dirty="0">
                <a:solidFill>
                  <a:srgbClr val="000000"/>
                </a:solidFill>
                <a:latin typeface="Arial" charset="0"/>
                <a:cs typeface="Arial" charset="0"/>
              </a:rPr>
              <a:t>(</a:t>
            </a:r>
            <a:r>
              <a:rPr lang="zh-CN" altLang="en-US" i="0" dirty="0">
                <a:solidFill>
                  <a:srgbClr val="000000"/>
                </a:solidFill>
                <a:latin typeface="Arial" charset="0"/>
                <a:cs typeface="Arial" charset="0"/>
              </a:rPr>
              <a:t>初始为空</a:t>
            </a:r>
            <a:r>
              <a:rPr lang="en-US" i="0" dirty="0">
                <a:solidFill>
                  <a:srgbClr val="000000"/>
                </a:solidFill>
                <a:latin typeface="Arial" charset="0"/>
                <a:cs typeface="Arial" charset="0"/>
              </a:rPr>
              <a:t>)</a:t>
            </a:r>
          </a:p>
        </p:txBody>
      </p:sp>
    </p:spTree>
    <p:extLst>
      <p:ext uri="{BB962C8B-B14F-4D97-AF65-F5344CB8AC3E}">
        <p14:creationId xmlns:p14="http://schemas.microsoft.com/office/powerpoint/2010/main" val="8195456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dissolve">
                                      <p:cBhvr>
                                        <p:cTn id="7" dur="500"/>
                                        <p:tgtEl>
                                          <p:spTgt spid="5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64"/>
                                        </p:tgtEl>
                                        <p:attrNameLst>
                                          <p:attrName>style.visibility</p:attrName>
                                        </p:attrNameLst>
                                      </p:cBhvr>
                                      <p:to>
                                        <p:strVal val="visible"/>
                                      </p:to>
                                    </p:set>
                                    <p:animEffect transition="in" filter="dissolve">
                                      <p:cBhvr>
                                        <p:cTn id="15" dur="500"/>
                                        <p:tgtEl>
                                          <p:spTgt spid="6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59"/>
                                        </p:tgtEl>
                                        <p:attrNameLst>
                                          <p:attrName>style.visibility</p:attrName>
                                        </p:attrNameLst>
                                      </p:cBhvr>
                                      <p:to>
                                        <p:strVal val="hidden"/>
                                      </p:to>
                                    </p:set>
                                  </p:childTnLst>
                                </p:cTn>
                              </p:par>
                              <p:par>
                                <p:cTn id="20" presetID="0" presetClass="path" presetSubtype="0" accel="50000" decel="50000" fill="hold" nodeType="withEffect">
                                  <p:stCondLst>
                                    <p:cond delay="0"/>
                                  </p:stCondLst>
                                  <p:childTnLst>
                                    <p:animMotion origin="layout" path="M -4.44444E-6 -2.59259E-6 L -0.10694 0.11482 L -0.10694 0.24329 " pathEditMode="relative" rAng="0" ptsTypes="AAA">
                                      <p:cBhvr>
                                        <p:cTn id="21" dur="2000" fill="hold"/>
                                        <p:tgtEl>
                                          <p:spTgt spid="54"/>
                                        </p:tgtEl>
                                        <p:attrNameLst>
                                          <p:attrName>ppt_x</p:attrName>
                                          <p:attrName>ppt_y</p:attrName>
                                        </p:attrNameLst>
                                      </p:cBhvr>
                                      <p:rCtr x="-5347" y="12153"/>
                                    </p:animMotion>
                                  </p:childTnLst>
                                </p:cTn>
                              </p:par>
                            </p:childTnLst>
                          </p:cTn>
                        </p:par>
                        <p:par>
                          <p:cTn id="22" fill="hold">
                            <p:stCondLst>
                              <p:cond delay="2000"/>
                            </p:stCondLst>
                            <p:childTnLst>
                              <p:par>
                                <p:cTn id="23" presetID="9" presetClass="entr" presetSubtype="0" fill="hold" nodeType="afterEffect">
                                  <p:stCondLst>
                                    <p:cond delay="0"/>
                                  </p:stCondLst>
                                  <p:childTnLst>
                                    <p:set>
                                      <p:cBhvr>
                                        <p:cTn id="24" dur="1" fill="hold">
                                          <p:stCondLst>
                                            <p:cond delay="0"/>
                                          </p:stCondLst>
                                        </p:cTn>
                                        <p:tgtEl>
                                          <p:spTgt spid="71"/>
                                        </p:tgtEl>
                                        <p:attrNameLst>
                                          <p:attrName>style.visibility</p:attrName>
                                        </p:attrNameLst>
                                      </p:cBhvr>
                                      <p:to>
                                        <p:strVal val="visible"/>
                                      </p:to>
                                    </p:set>
                                    <p:animEffect transition="in" filter="dissolve">
                                      <p:cBhvr>
                                        <p:cTn id="25" dur="500"/>
                                        <p:tgtEl>
                                          <p:spTgt spid="71"/>
                                        </p:tgtEl>
                                      </p:cBhvr>
                                    </p:animEffect>
                                  </p:childTnLst>
                                </p:cTn>
                              </p:par>
                            </p:childTnLst>
                          </p:cTn>
                        </p:par>
                        <p:par>
                          <p:cTn id="26" fill="hold">
                            <p:stCondLst>
                              <p:cond delay="2500"/>
                            </p:stCondLst>
                            <p:childTnLst>
                              <p:par>
                                <p:cTn id="27" presetID="1" presetClass="entr" presetSubtype="0" fill="hold" grpId="0" nodeType="afterEffect">
                                  <p:stCondLst>
                                    <p:cond delay="0"/>
                                  </p:stCondLst>
                                  <p:childTnLst>
                                    <p:set>
                                      <p:cBhvr>
                                        <p:cTn id="28" dur="1" fill="hold">
                                          <p:stCondLst>
                                            <p:cond delay="0"/>
                                          </p:stCondLst>
                                        </p:cTn>
                                        <p:tgtEl>
                                          <p:spTgt spid="100">
                                            <p:txEl>
                                              <p:pRg st="0" end="0"/>
                                            </p:txEl>
                                          </p:spTgt>
                                        </p:tgtEl>
                                        <p:attrNameLst>
                                          <p:attrName>style.visibility</p:attrName>
                                        </p:attrNameLst>
                                      </p:cBhvr>
                                      <p:to>
                                        <p:strVal val="visible"/>
                                      </p:to>
                                    </p:set>
                                  </p:childTnLst>
                                </p:cTn>
                              </p:par>
                            </p:childTnLst>
                          </p:cTn>
                        </p:par>
                        <p:par>
                          <p:cTn id="29" fill="hold">
                            <p:stCondLst>
                              <p:cond delay="2500"/>
                            </p:stCondLst>
                            <p:childTnLst>
                              <p:par>
                                <p:cTn id="30" presetID="1" presetClass="exit" presetSubtype="0" fill="hold" nodeType="afterEffect">
                                  <p:stCondLst>
                                    <p:cond delay="0"/>
                                  </p:stCondLst>
                                  <p:childTnLst>
                                    <p:set>
                                      <p:cBhvr>
                                        <p:cTn id="31" dur="1" fill="hold">
                                          <p:stCondLst>
                                            <p:cond delay="0"/>
                                          </p:stCondLst>
                                        </p:cTn>
                                        <p:tgtEl>
                                          <p:spTgt spid="54"/>
                                        </p:tgtEl>
                                        <p:attrNameLst>
                                          <p:attrName>style.visibility</p:attrName>
                                        </p:attrNameLst>
                                      </p:cBhvr>
                                      <p:to>
                                        <p:strVal val="hidden"/>
                                      </p:to>
                                    </p:set>
                                  </p:childTnLst>
                                </p:cTn>
                              </p:par>
                              <p:par>
                                <p:cTn id="32" presetID="1" presetClass="entr" presetSubtype="0" fill="hold" nodeType="withEffect">
                                  <p:stCondLst>
                                    <p:cond delay="0"/>
                                  </p:stCondLst>
                                  <p:childTnLst>
                                    <p:set>
                                      <p:cBhvr>
                                        <p:cTn id="33" dur="1" fill="hold">
                                          <p:stCondLst>
                                            <p:cond delay="0"/>
                                          </p:stCondLst>
                                        </p:cTn>
                                        <p:tgtEl>
                                          <p:spTgt spid="75"/>
                                        </p:tgtEl>
                                        <p:attrNameLst>
                                          <p:attrName>style.visibility</p:attrName>
                                        </p:attrNameLst>
                                      </p:cBhvr>
                                      <p:to>
                                        <p:strVal val="visible"/>
                                      </p:to>
                                    </p:set>
                                  </p:childTnLst>
                                </p:cTn>
                              </p:par>
                              <p:par>
                                <p:cTn id="34" presetID="0" presetClass="path" presetSubtype="0" accel="50000" decel="50000" fill="hold" nodeType="withEffect">
                                  <p:stCondLst>
                                    <p:cond delay="0"/>
                                  </p:stCondLst>
                                  <p:childTnLst>
                                    <p:animMotion origin="layout" path="M 2.5E-6 6.2963E-6 L -0.12118 -0.09814 " pathEditMode="relative" ptsTypes="AA">
                                      <p:cBhvr>
                                        <p:cTn id="35" dur="2000" fill="hold"/>
                                        <p:tgtEl>
                                          <p:spTgt spid="75"/>
                                        </p:tgtEl>
                                        <p:attrNameLst>
                                          <p:attrName>ppt_x</p:attrName>
                                          <p:attrName>ppt_y</p:attrName>
                                        </p:attrNameLst>
                                      </p:cBhvr>
                                    </p:animMotion>
                                  </p:childTnLst>
                                </p:cTn>
                              </p:par>
                              <p:par>
                                <p:cTn id="36" presetID="1" presetClass="entr" presetSubtype="0" fill="hold" nodeType="withEffect">
                                  <p:stCondLst>
                                    <p:cond delay="0"/>
                                  </p:stCondLst>
                                  <p:childTnLst>
                                    <p:set>
                                      <p:cBhvr>
                                        <p:cTn id="37" dur="1" fill="hold">
                                          <p:stCondLst>
                                            <p:cond delay="0"/>
                                          </p:stCondLst>
                                        </p:cTn>
                                        <p:tgtEl>
                                          <p:spTgt spid="80"/>
                                        </p:tgtEl>
                                        <p:attrNameLst>
                                          <p:attrName>style.visibility</p:attrName>
                                        </p:attrNameLst>
                                      </p:cBhvr>
                                      <p:to>
                                        <p:strVal val="visible"/>
                                      </p:to>
                                    </p:set>
                                  </p:childTnLst>
                                </p:cTn>
                              </p:par>
                              <p:par>
                                <p:cTn id="38" presetID="0" presetClass="path" presetSubtype="0" accel="50000" decel="50000" fill="hold" nodeType="withEffect">
                                  <p:stCondLst>
                                    <p:cond delay="0"/>
                                  </p:stCondLst>
                                  <p:childTnLst>
                                    <p:animMotion origin="layout" path="M 3.61111E-6 -7.40741E-7 L -0.09532 0.14352 " pathEditMode="relative" rAng="0" ptsTypes="AA">
                                      <p:cBhvr>
                                        <p:cTn id="39" dur="2000" fill="hold"/>
                                        <p:tgtEl>
                                          <p:spTgt spid="80"/>
                                        </p:tgtEl>
                                        <p:attrNameLst>
                                          <p:attrName>ppt_x</p:attrName>
                                          <p:attrName>ppt_y</p:attrName>
                                        </p:attrNameLst>
                                      </p:cBhvr>
                                      <p:rCtr x="-4774" y="7176"/>
                                    </p:animMotion>
                                  </p:childTnLst>
                                </p:cTn>
                              </p:par>
                              <p:par>
                                <p:cTn id="40" presetID="1" presetClass="entr" presetSubtype="0" fill="hold" nodeType="withEffect">
                                  <p:stCondLst>
                                    <p:cond delay="0"/>
                                  </p:stCondLst>
                                  <p:childTnLst>
                                    <p:set>
                                      <p:cBhvr>
                                        <p:cTn id="41" dur="1" fill="hold">
                                          <p:stCondLst>
                                            <p:cond delay="0"/>
                                          </p:stCondLst>
                                        </p:cTn>
                                        <p:tgtEl>
                                          <p:spTgt spid="85"/>
                                        </p:tgtEl>
                                        <p:attrNameLst>
                                          <p:attrName>style.visibility</p:attrName>
                                        </p:attrNameLst>
                                      </p:cBhvr>
                                      <p:to>
                                        <p:strVal val="visible"/>
                                      </p:to>
                                    </p:set>
                                  </p:childTnLst>
                                </p:cTn>
                              </p:par>
                              <p:par>
                                <p:cTn id="42" presetID="0" presetClass="path" presetSubtype="0" accel="50000" decel="50000" fill="hold" nodeType="withEffect">
                                  <p:stCondLst>
                                    <p:cond delay="0"/>
                                  </p:stCondLst>
                                  <p:childTnLst>
                                    <p:animMotion origin="layout" path="M 3.61111E-6 -7.40741E-7 L 0.03489 0.15509 " pathEditMode="relative" rAng="0" ptsTypes="AA">
                                      <p:cBhvr>
                                        <p:cTn id="43" dur="2000" fill="hold"/>
                                        <p:tgtEl>
                                          <p:spTgt spid="85"/>
                                        </p:tgtEl>
                                        <p:attrNameLst>
                                          <p:attrName>ppt_x</p:attrName>
                                          <p:attrName>ppt_y</p:attrName>
                                        </p:attrNameLst>
                                      </p:cBhvr>
                                      <p:rCtr x="1736" y="7755"/>
                                    </p:animMotion>
                                  </p:childTnLst>
                                </p:cTn>
                              </p:par>
                              <p:par>
                                <p:cTn id="44" presetID="1" presetClass="entr" presetSubtype="0" fill="hold" nodeType="withEffect">
                                  <p:stCondLst>
                                    <p:cond delay="0"/>
                                  </p:stCondLst>
                                  <p:childTnLst>
                                    <p:set>
                                      <p:cBhvr>
                                        <p:cTn id="45" dur="1" fill="hold">
                                          <p:stCondLst>
                                            <p:cond delay="0"/>
                                          </p:stCondLst>
                                        </p:cTn>
                                        <p:tgtEl>
                                          <p:spTgt spid="90"/>
                                        </p:tgtEl>
                                        <p:attrNameLst>
                                          <p:attrName>style.visibility</p:attrName>
                                        </p:attrNameLst>
                                      </p:cBhvr>
                                      <p:to>
                                        <p:strVal val="visible"/>
                                      </p:to>
                                    </p:set>
                                  </p:childTnLst>
                                </p:cTn>
                              </p:par>
                              <p:par>
                                <p:cTn id="46" presetID="0" presetClass="path" presetSubtype="0" accel="50000" decel="50000" fill="hold" nodeType="withEffect">
                                  <p:stCondLst>
                                    <p:cond delay="0"/>
                                  </p:stCondLst>
                                  <p:childTnLst>
                                    <p:animMotion origin="layout" path="M 3.61111E-6 -7.40741E-7 L 0.16163 0.06667 " pathEditMode="relative" rAng="0" ptsTypes="AA">
                                      <p:cBhvr>
                                        <p:cTn id="47" dur="2000" fill="hold"/>
                                        <p:tgtEl>
                                          <p:spTgt spid="90"/>
                                        </p:tgtEl>
                                        <p:attrNameLst>
                                          <p:attrName>ppt_x</p:attrName>
                                          <p:attrName>ppt_y</p:attrName>
                                        </p:attrNameLst>
                                      </p:cBhvr>
                                      <p:rCtr x="8073" y="3333"/>
                                    </p:animMotion>
                                  </p:childTnLst>
                                </p:cTn>
                              </p:par>
                              <p:par>
                                <p:cTn id="48" presetID="1" presetClass="entr" presetSubtype="0" fill="hold" nodeType="withEffect">
                                  <p:stCondLst>
                                    <p:cond delay="0"/>
                                  </p:stCondLst>
                                  <p:childTnLst>
                                    <p:set>
                                      <p:cBhvr>
                                        <p:cTn id="49" dur="1" fill="hold">
                                          <p:stCondLst>
                                            <p:cond delay="0"/>
                                          </p:stCondLst>
                                        </p:cTn>
                                        <p:tgtEl>
                                          <p:spTgt spid="95"/>
                                        </p:tgtEl>
                                        <p:attrNameLst>
                                          <p:attrName>style.visibility</p:attrName>
                                        </p:attrNameLst>
                                      </p:cBhvr>
                                      <p:to>
                                        <p:strVal val="visible"/>
                                      </p:to>
                                    </p:set>
                                  </p:childTnLst>
                                </p:cTn>
                              </p:par>
                              <p:par>
                                <p:cTn id="50" presetID="0" presetClass="path" presetSubtype="0" accel="50000" decel="50000" fill="hold" nodeType="withEffect">
                                  <p:stCondLst>
                                    <p:cond delay="0"/>
                                  </p:stCondLst>
                                  <p:childTnLst>
                                    <p:animMotion origin="layout" path="M 8.33333E-7 -3.7037E-6 L 0.11545 -0.10231 " pathEditMode="relative" rAng="0" ptsTypes="AA">
                                      <p:cBhvr>
                                        <p:cTn id="51" dur="2000" fill="hold"/>
                                        <p:tgtEl>
                                          <p:spTgt spid="95"/>
                                        </p:tgtEl>
                                        <p:attrNameLst>
                                          <p:attrName>ppt_x</p:attrName>
                                          <p:attrName>ppt_y</p:attrName>
                                        </p:attrNameLst>
                                      </p:cBhvr>
                                      <p:rCtr x="5764" y="-5116"/>
                                    </p:animMotion>
                                  </p:childTnLst>
                                </p:cTn>
                              </p:par>
                            </p:childTnLst>
                          </p:cTn>
                        </p:par>
                        <p:par>
                          <p:cTn id="52" fill="hold">
                            <p:stCondLst>
                              <p:cond delay="4500"/>
                            </p:stCondLst>
                            <p:childTnLst>
                              <p:par>
                                <p:cTn id="53" presetID="1" presetClass="exit" presetSubtype="0" fill="hold" nodeType="afterEffect">
                                  <p:stCondLst>
                                    <p:cond delay="0"/>
                                  </p:stCondLst>
                                  <p:childTnLst>
                                    <p:set>
                                      <p:cBhvr>
                                        <p:cTn id="54" dur="1" fill="hold">
                                          <p:stCondLst>
                                            <p:cond delay="0"/>
                                          </p:stCondLst>
                                        </p:cTn>
                                        <p:tgtEl>
                                          <p:spTgt spid="95"/>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90"/>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85"/>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80"/>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75"/>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101"/>
                                        </p:tgtEl>
                                        <p:attrNameLst>
                                          <p:attrName>style.visibility</p:attrName>
                                        </p:attrNameLst>
                                      </p:cBhvr>
                                      <p:to>
                                        <p:strVal val="visible"/>
                                      </p:to>
                                    </p:set>
                                    <p:animEffect transition="in" filter="dissolve">
                                      <p:cBhvr>
                                        <p:cTn id="67" dur="500"/>
                                        <p:tgtEl>
                                          <p:spTgt spid="101"/>
                                        </p:tgtEl>
                                      </p:cBhvr>
                                    </p:animEffect>
                                  </p:childTnLst>
                                </p:cTn>
                              </p:par>
                            </p:childTnLst>
                          </p:cTn>
                        </p:par>
                        <p:par>
                          <p:cTn id="68" fill="hold">
                            <p:stCondLst>
                              <p:cond delay="500"/>
                            </p:stCondLst>
                            <p:childTnLst>
                              <p:par>
                                <p:cTn id="69" presetID="0" presetClass="path" presetSubtype="0" accel="50000" decel="50000" fill="hold" nodeType="afterEffect">
                                  <p:stCondLst>
                                    <p:cond delay="0"/>
                                  </p:stCondLst>
                                  <p:childTnLst>
                                    <p:animMotion origin="layout" path="M -0.00139 -0.00509 L -0.03767 -0.17014 " pathEditMode="relative" rAng="0" ptsTypes="AA">
                                      <p:cBhvr>
                                        <p:cTn id="70" dur="2000" fill="hold"/>
                                        <p:tgtEl>
                                          <p:spTgt spid="101"/>
                                        </p:tgtEl>
                                        <p:attrNameLst>
                                          <p:attrName>ppt_x</p:attrName>
                                          <p:attrName>ppt_y</p:attrName>
                                        </p:attrNameLst>
                                      </p:cBhvr>
                                      <p:rCtr x="-1823" y="-8264"/>
                                    </p:animMotion>
                                  </p:childTnLst>
                                </p:cTn>
                              </p:par>
                            </p:childTnLst>
                          </p:cTn>
                        </p:par>
                        <p:par>
                          <p:cTn id="71" fill="hold">
                            <p:stCondLst>
                              <p:cond delay="2500"/>
                            </p:stCondLst>
                            <p:childTnLst>
                              <p:par>
                                <p:cTn id="72" presetID="1" presetClass="entr" presetSubtype="0" fill="hold" grpId="0" nodeType="afterEffect">
                                  <p:stCondLst>
                                    <p:cond delay="0"/>
                                  </p:stCondLst>
                                  <p:childTnLst>
                                    <p:set>
                                      <p:cBhvr>
                                        <p:cTn id="73" dur="1" fill="hold">
                                          <p:stCondLst>
                                            <p:cond delay="0"/>
                                          </p:stCondLst>
                                        </p:cTn>
                                        <p:tgtEl>
                                          <p:spTgt spid="106">
                                            <p:txEl>
                                              <p:pRg st="0" end="0"/>
                                            </p:txEl>
                                          </p:spTgt>
                                        </p:tgtEl>
                                        <p:attrNameLst>
                                          <p:attrName>style.visibility</p:attrName>
                                        </p:attrNameLst>
                                      </p:cBhvr>
                                      <p:to>
                                        <p:strVal val="visible"/>
                                      </p:to>
                                    </p:set>
                                  </p:childTnLst>
                                </p:cTn>
                              </p:par>
                            </p:childTnLst>
                          </p:cTn>
                        </p:par>
                        <p:par>
                          <p:cTn id="74" fill="hold">
                            <p:stCondLst>
                              <p:cond delay="2500"/>
                            </p:stCondLst>
                            <p:childTnLst>
                              <p:par>
                                <p:cTn id="75" presetID="9" presetClass="entr" presetSubtype="0" fill="hold" nodeType="afterEffect">
                                  <p:stCondLst>
                                    <p:cond delay="0"/>
                                  </p:stCondLst>
                                  <p:childTnLst>
                                    <p:set>
                                      <p:cBhvr>
                                        <p:cTn id="76" dur="1" fill="hold">
                                          <p:stCondLst>
                                            <p:cond delay="0"/>
                                          </p:stCondLst>
                                        </p:cTn>
                                        <p:tgtEl>
                                          <p:spTgt spid="107"/>
                                        </p:tgtEl>
                                        <p:attrNameLst>
                                          <p:attrName>style.visibility</p:attrName>
                                        </p:attrNameLst>
                                      </p:cBhvr>
                                      <p:to>
                                        <p:strVal val="visible"/>
                                      </p:to>
                                    </p:set>
                                    <p:animEffect transition="in" filter="dissolve">
                                      <p:cBhvr>
                                        <p:cTn id="77" dur="500"/>
                                        <p:tgtEl>
                                          <p:spTgt spid="107"/>
                                        </p:tgtEl>
                                      </p:cBhvr>
                                    </p:animEffect>
                                  </p:childTnLst>
                                </p:cTn>
                              </p:par>
                            </p:childTnLst>
                          </p:cTn>
                        </p:par>
                        <p:par>
                          <p:cTn id="78" fill="hold">
                            <p:stCondLst>
                              <p:cond delay="3000"/>
                            </p:stCondLst>
                            <p:childTnLst>
                              <p:par>
                                <p:cTn id="79" presetID="0" presetClass="path" presetSubtype="0" accel="50000" decel="50000" fill="hold" nodeType="afterEffect">
                                  <p:stCondLst>
                                    <p:cond delay="0"/>
                                  </p:stCondLst>
                                  <p:childTnLst>
                                    <p:animMotion origin="layout" path="M -0.03611 -0.1588 L -0.03472 -0.32871 " pathEditMode="relative" ptsTypes="AA">
                                      <p:cBhvr>
                                        <p:cTn id="80" dur="2000" fill="hold"/>
                                        <p:tgtEl>
                                          <p:spTgt spid="101"/>
                                        </p:tgtEl>
                                        <p:attrNameLst>
                                          <p:attrName>ppt_x</p:attrName>
                                          <p:attrName>ppt_y</p:attrName>
                                        </p:attrNameLst>
                                      </p:cBhvr>
                                    </p:animMotion>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nodePh="1">
                                  <p:stCondLst>
                                    <p:cond delay="0"/>
                                  </p:stCondLst>
                                  <p:endCondLst>
                                    <p:cond evt="begin" delay="0">
                                      <p:tn val="83"/>
                                    </p:cond>
                                  </p:endCondLst>
                                  <p:childTnLst>
                                    <p:set>
                                      <p:cBhvr>
                                        <p:cTn id="84" dur="1" fill="hold">
                                          <p:stCondLst>
                                            <p:cond delay="0"/>
                                          </p:stCondLst>
                                        </p:cTn>
                                        <p:tgtEl>
                                          <p:spTgt spid="111">
                                            <p:txEl>
                                              <p:pRg st="0" end="0"/>
                                            </p:txEl>
                                          </p:spTgt>
                                        </p:tgtEl>
                                        <p:attrNameLst>
                                          <p:attrName>style.visibility</p:attrName>
                                        </p:attrNameLst>
                                      </p:cBhvr>
                                      <p:to>
                                        <p:strVal val="visible"/>
                                      </p:to>
                                    </p:set>
                                  </p:childTnLst>
                                </p:cTn>
                              </p:par>
                              <p:par>
                                <p:cTn id="85" presetID="9" presetClass="entr" presetSubtype="0" fill="hold" grpId="0" nodeType="withEffect">
                                  <p:stCondLst>
                                    <p:cond delay="0"/>
                                  </p:stCondLst>
                                  <p:childTnLst>
                                    <p:set>
                                      <p:cBhvr>
                                        <p:cTn id="86" dur="1" fill="hold">
                                          <p:stCondLst>
                                            <p:cond delay="0"/>
                                          </p:stCondLst>
                                        </p:cTn>
                                        <p:tgtEl>
                                          <p:spTgt spid="112"/>
                                        </p:tgtEl>
                                        <p:attrNameLst>
                                          <p:attrName>style.visibility</p:attrName>
                                        </p:attrNameLst>
                                      </p:cBhvr>
                                      <p:to>
                                        <p:strVal val="visible"/>
                                      </p:to>
                                    </p:set>
                                    <p:animEffect transition="in" filter="dissolve">
                                      <p:cBhvr>
                                        <p:cTn id="87"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build="p"/>
      <p:bldP spid="106" grpId="0" build="p"/>
      <p:bldP spid="111" grpId="0" build="p"/>
      <p:bldP spid="11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99F1CD-527A-4EC7-9285-031E1D3ACF50}"/>
              </a:ext>
            </a:extLst>
          </p:cNvPr>
          <p:cNvSpPr>
            <a:spLocks noGrp="1"/>
          </p:cNvSpPr>
          <p:nvPr>
            <p:ph type="title"/>
          </p:nvPr>
        </p:nvSpPr>
        <p:spPr/>
        <p:txBody>
          <a:bodyPr/>
          <a:lstStyle/>
          <a:p>
            <a:r>
              <a:rPr lang="zh-CN" altLang="en-US" dirty="0"/>
              <a:t>交换机互连</a:t>
            </a:r>
          </a:p>
        </p:txBody>
      </p:sp>
      <p:sp>
        <p:nvSpPr>
          <p:cNvPr id="4" name="灯片编号占位符 3">
            <a:extLst>
              <a:ext uri="{FF2B5EF4-FFF2-40B4-BE49-F238E27FC236}">
                <a16:creationId xmlns:a16="http://schemas.microsoft.com/office/drawing/2014/main" id="{60DE676C-3D19-482F-AF51-C39D62DD3C36}"/>
              </a:ext>
            </a:extLst>
          </p:cNvPr>
          <p:cNvSpPr>
            <a:spLocks noGrp="1"/>
          </p:cNvSpPr>
          <p:nvPr>
            <p:ph type="sldNum" sz="quarter" idx="12"/>
          </p:nvPr>
        </p:nvSpPr>
        <p:spPr/>
        <p:txBody>
          <a:bodyPr/>
          <a:lstStyle/>
          <a:p>
            <a:fld id="{E3FA5FAF-8A25-4B6E-94B7-5CA30A873E9A}" type="slidenum">
              <a:rPr lang="zh-CN" altLang="en-US" smtClean="0"/>
              <a:pPr/>
              <a:t>65</a:t>
            </a:fld>
            <a:endParaRPr lang="zh-CN" altLang="en-US"/>
          </a:p>
        </p:txBody>
      </p:sp>
      <p:sp>
        <p:nvSpPr>
          <p:cNvPr id="5" name="Rectangle 6">
            <a:extLst>
              <a:ext uri="{FF2B5EF4-FFF2-40B4-BE49-F238E27FC236}">
                <a16:creationId xmlns:a16="http://schemas.microsoft.com/office/drawing/2014/main" id="{013B7AA7-0EDB-4A16-998A-A9F749FD7038}"/>
              </a:ext>
            </a:extLst>
          </p:cNvPr>
          <p:cNvSpPr txBox="1">
            <a:spLocks noChangeArrowheads="1"/>
          </p:cNvSpPr>
          <p:nvPr/>
        </p:nvSpPr>
        <p:spPr bwMode="auto">
          <a:xfrm>
            <a:off x="698500" y="1634256"/>
            <a:ext cx="7881938" cy="682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marL="0" indent="0">
              <a:buFont typeface="Wingdings" pitchFamily="2" charset="2"/>
              <a:buNone/>
              <a:defRPr/>
            </a:pPr>
            <a:r>
              <a:rPr lang="zh-CN" altLang="en-US" kern="0" dirty="0">
                <a:latin typeface="Gill Sans MT" charset="0"/>
              </a:rPr>
              <a:t>自学习的交换机互连</a:t>
            </a:r>
            <a:r>
              <a:rPr lang="en-US" kern="0" dirty="0">
                <a:latin typeface="Gill Sans MT" charset="0"/>
              </a:rPr>
              <a:t>:</a:t>
            </a:r>
          </a:p>
        </p:txBody>
      </p:sp>
      <p:sp>
        <p:nvSpPr>
          <p:cNvPr id="6" name="Rectangle 70">
            <a:extLst>
              <a:ext uri="{FF2B5EF4-FFF2-40B4-BE49-F238E27FC236}">
                <a16:creationId xmlns:a16="http://schemas.microsoft.com/office/drawing/2014/main" id="{0D481D32-1B5A-4A55-A168-9C6F84551CC7}"/>
              </a:ext>
            </a:extLst>
          </p:cNvPr>
          <p:cNvSpPr>
            <a:spLocks noChangeArrowheads="1"/>
          </p:cNvSpPr>
          <p:nvPr/>
        </p:nvSpPr>
        <p:spPr bwMode="auto">
          <a:xfrm>
            <a:off x="690563" y="4848944"/>
            <a:ext cx="7881937" cy="167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nSpc>
                <a:spcPct val="85000"/>
              </a:lnSpc>
              <a:spcBef>
                <a:spcPct val="20000"/>
              </a:spcBef>
              <a:buClr>
                <a:srgbClr val="000099"/>
              </a:buClr>
              <a:buSzPct val="65000"/>
              <a:defRPr/>
            </a:pPr>
            <a:r>
              <a:rPr lang="zh-CN" altLang="en-US" sz="2800" u="sng" dirty="0">
                <a:solidFill>
                  <a:srgbClr val="CC0000"/>
                </a:solidFill>
                <a:latin typeface="Gill Sans MT" charset="0"/>
              </a:rPr>
              <a:t>问</a:t>
            </a:r>
            <a:r>
              <a:rPr lang="en-US" sz="2800" u="sng" dirty="0">
                <a:solidFill>
                  <a:srgbClr val="CC0000"/>
                </a:solidFill>
                <a:latin typeface="Gill Sans MT" charset="0"/>
              </a:rPr>
              <a:t>:</a:t>
            </a:r>
            <a:r>
              <a:rPr lang="en-US" sz="2800" dirty="0">
                <a:solidFill>
                  <a:srgbClr val="000000"/>
                </a:solidFill>
                <a:latin typeface="Gill Sans MT" charset="0"/>
              </a:rPr>
              <a:t>  A</a:t>
            </a:r>
            <a:r>
              <a:rPr lang="zh-CN" altLang="en-US" sz="2800" dirty="0">
                <a:solidFill>
                  <a:srgbClr val="000000"/>
                </a:solidFill>
                <a:latin typeface="Gill Sans MT" charset="0"/>
              </a:rPr>
              <a:t>发送一个帧到</a:t>
            </a:r>
            <a:r>
              <a:rPr lang="en-US" sz="2800" dirty="0">
                <a:solidFill>
                  <a:srgbClr val="000000"/>
                </a:solidFill>
                <a:latin typeface="Gill Sans MT" charset="0"/>
              </a:rPr>
              <a:t> G</a:t>
            </a:r>
            <a:r>
              <a:rPr lang="zh-CN" altLang="en-US" sz="2800" dirty="0">
                <a:solidFill>
                  <a:srgbClr val="000000"/>
                </a:solidFill>
                <a:latin typeface="Gill Sans MT" charset="0"/>
              </a:rPr>
              <a:t>，</a:t>
            </a:r>
            <a:r>
              <a:rPr lang="en-US" sz="2800" dirty="0">
                <a:solidFill>
                  <a:srgbClr val="000000"/>
                </a:solidFill>
                <a:latin typeface="Gill Sans MT" charset="0"/>
              </a:rPr>
              <a:t>S</a:t>
            </a:r>
            <a:r>
              <a:rPr lang="en-US" sz="2800" baseline="-25000" dirty="0">
                <a:solidFill>
                  <a:srgbClr val="000000"/>
                </a:solidFill>
                <a:latin typeface="Gill Sans MT" charset="0"/>
              </a:rPr>
              <a:t>1</a:t>
            </a:r>
            <a:r>
              <a:rPr lang="en-US" sz="2800" dirty="0">
                <a:solidFill>
                  <a:srgbClr val="000000"/>
                </a:solidFill>
                <a:latin typeface="Gill Sans MT" charset="0"/>
              </a:rPr>
              <a:t> </a:t>
            </a:r>
            <a:r>
              <a:rPr lang="zh-CN" altLang="en-US" sz="2800" dirty="0">
                <a:solidFill>
                  <a:srgbClr val="000000"/>
                </a:solidFill>
                <a:latin typeface="Gill Sans MT" charset="0"/>
              </a:rPr>
              <a:t>如何知道将帧转发给</a:t>
            </a:r>
            <a:r>
              <a:rPr lang="en-US" sz="2800" dirty="0">
                <a:solidFill>
                  <a:srgbClr val="000000"/>
                </a:solidFill>
                <a:latin typeface="Gill Sans MT" charset="0"/>
              </a:rPr>
              <a:t>S</a:t>
            </a:r>
            <a:r>
              <a:rPr lang="en-US" sz="2800" baseline="-25000" dirty="0">
                <a:solidFill>
                  <a:srgbClr val="000000"/>
                </a:solidFill>
                <a:latin typeface="Gill Sans MT" charset="0"/>
              </a:rPr>
              <a:t>4</a:t>
            </a:r>
            <a:r>
              <a:rPr lang="en-US" sz="2800" dirty="0">
                <a:solidFill>
                  <a:srgbClr val="000000"/>
                </a:solidFill>
                <a:latin typeface="Gill Sans MT" charset="0"/>
              </a:rPr>
              <a:t> </a:t>
            </a:r>
            <a:r>
              <a:rPr lang="zh-CN" altLang="en-US" sz="2800" dirty="0">
                <a:solidFill>
                  <a:srgbClr val="000000"/>
                </a:solidFill>
                <a:latin typeface="Gill Sans MT" charset="0"/>
              </a:rPr>
              <a:t>再转发给</a:t>
            </a:r>
            <a:r>
              <a:rPr lang="en-US" sz="2800" dirty="0">
                <a:solidFill>
                  <a:srgbClr val="000000"/>
                </a:solidFill>
                <a:latin typeface="Gill Sans MT" charset="0"/>
              </a:rPr>
              <a:t> S</a:t>
            </a:r>
            <a:r>
              <a:rPr lang="en-US" sz="2800" baseline="-25000" dirty="0">
                <a:solidFill>
                  <a:srgbClr val="000000"/>
                </a:solidFill>
                <a:latin typeface="Gill Sans MT" charset="0"/>
              </a:rPr>
              <a:t>3</a:t>
            </a:r>
            <a:r>
              <a:rPr lang="zh-CN" altLang="en-US" sz="2800" dirty="0">
                <a:solidFill>
                  <a:srgbClr val="000000"/>
                </a:solidFill>
                <a:latin typeface="Gill Sans MT" charset="0"/>
              </a:rPr>
              <a:t>？</a:t>
            </a:r>
            <a:endParaRPr lang="en-US" sz="2800" dirty="0">
              <a:solidFill>
                <a:srgbClr val="000000"/>
              </a:solidFill>
              <a:latin typeface="Gill Sans MT" charset="0"/>
            </a:endParaRPr>
          </a:p>
          <a:p>
            <a:pPr marL="457200" indent="-287338">
              <a:lnSpc>
                <a:spcPct val="85000"/>
              </a:lnSpc>
              <a:spcBef>
                <a:spcPct val="20000"/>
              </a:spcBef>
              <a:buClr>
                <a:srgbClr val="000099"/>
              </a:buClr>
              <a:buSzPct val="100000"/>
              <a:buFont typeface="Wingdings" charset="2"/>
              <a:buChar char="§"/>
              <a:defRPr/>
            </a:pPr>
            <a:r>
              <a:rPr lang="zh-CN" altLang="en-US" sz="2800" u="sng" dirty="0">
                <a:solidFill>
                  <a:srgbClr val="CC0000"/>
                </a:solidFill>
                <a:latin typeface="Gill Sans MT" charset="0"/>
              </a:rPr>
              <a:t>答</a:t>
            </a:r>
            <a:r>
              <a:rPr lang="en-US" sz="2800" u="sng" dirty="0">
                <a:solidFill>
                  <a:srgbClr val="CC0000"/>
                </a:solidFill>
                <a:latin typeface="Gill Sans MT" charset="0"/>
              </a:rPr>
              <a:t>:</a:t>
            </a:r>
            <a:r>
              <a:rPr lang="en-US" sz="2800" dirty="0">
                <a:solidFill>
                  <a:srgbClr val="CC0000"/>
                </a:solidFill>
                <a:latin typeface="Gill Sans MT" charset="0"/>
              </a:rPr>
              <a:t> </a:t>
            </a:r>
            <a:r>
              <a:rPr lang="zh-CN" altLang="en-US" sz="2800" dirty="0">
                <a:solidFill>
                  <a:srgbClr val="000000"/>
                </a:solidFill>
                <a:latin typeface="Gill Sans MT" charset="0"/>
              </a:rPr>
              <a:t>自学习</a:t>
            </a:r>
            <a:r>
              <a:rPr lang="en-US" sz="2800" dirty="0">
                <a:solidFill>
                  <a:srgbClr val="000000"/>
                </a:solidFill>
                <a:latin typeface="Gill Sans MT" charset="0"/>
              </a:rPr>
              <a:t> </a:t>
            </a:r>
            <a:r>
              <a:rPr lang="zh-CN" altLang="en-US" sz="2800" dirty="0">
                <a:solidFill>
                  <a:srgbClr val="000000"/>
                </a:solidFill>
                <a:latin typeface="Gill Sans MT" charset="0"/>
              </a:rPr>
              <a:t>（交换机先后泛洪）</a:t>
            </a:r>
            <a:endParaRPr lang="en-US" sz="2800" dirty="0">
              <a:solidFill>
                <a:srgbClr val="000000"/>
              </a:solidFill>
              <a:latin typeface="Gill Sans MT" charset="0"/>
            </a:endParaRPr>
          </a:p>
        </p:txBody>
      </p:sp>
      <p:grpSp>
        <p:nvGrpSpPr>
          <p:cNvPr id="7" name="Group 1">
            <a:extLst>
              <a:ext uri="{FF2B5EF4-FFF2-40B4-BE49-F238E27FC236}">
                <a16:creationId xmlns:a16="http://schemas.microsoft.com/office/drawing/2014/main" id="{2485FFB4-5512-4248-B34B-CC46B02829B5}"/>
              </a:ext>
            </a:extLst>
          </p:cNvPr>
          <p:cNvGrpSpPr>
            <a:grpSpLocks/>
          </p:cNvGrpSpPr>
          <p:nvPr/>
        </p:nvGrpSpPr>
        <p:grpSpPr bwMode="auto">
          <a:xfrm>
            <a:off x="958850" y="2758206"/>
            <a:ext cx="2047875" cy="1358900"/>
            <a:chOff x="958850" y="2444750"/>
            <a:chExt cx="2048416" cy="1358710"/>
          </a:xfrm>
        </p:grpSpPr>
        <p:sp>
          <p:nvSpPr>
            <p:cNvPr id="8" name="Line 20">
              <a:extLst>
                <a:ext uri="{FF2B5EF4-FFF2-40B4-BE49-F238E27FC236}">
                  <a16:creationId xmlns:a16="http://schemas.microsoft.com/office/drawing/2014/main" id="{3D419141-2FC2-4F91-B321-815777EBDD03}"/>
                </a:ext>
              </a:extLst>
            </p:cNvPr>
            <p:cNvSpPr>
              <a:spLocks noChangeShapeType="1"/>
            </p:cNvSpPr>
            <p:nvPr/>
          </p:nvSpPr>
          <p:spPr bwMode="auto">
            <a:xfrm flipH="1">
              <a:off x="1582903" y="3030456"/>
              <a:ext cx="55577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9" name="Line 21">
              <a:extLst>
                <a:ext uri="{FF2B5EF4-FFF2-40B4-BE49-F238E27FC236}">
                  <a16:creationId xmlns:a16="http://schemas.microsoft.com/office/drawing/2014/main" id="{7E160967-EA34-4933-B544-8911C22F2A14}"/>
                </a:ext>
              </a:extLst>
            </p:cNvPr>
            <p:cNvSpPr>
              <a:spLocks noChangeShapeType="1"/>
            </p:cNvSpPr>
            <p:nvPr/>
          </p:nvSpPr>
          <p:spPr bwMode="auto">
            <a:xfrm flipH="1">
              <a:off x="1970355" y="3078074"/>
              <a:ext cx="271534" cy="31428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0" name="Line 22">
              <a:extLst>
                <a:ext uri="{FF2B5EF4-FFF2-40B4-BE49-F238E27FC236}">
                  <a16:creationId xmlns:a16="http://schemas.microsoft.com/office/drawing/2014/main" id="{A554E771-C6B4-4D31-AD25-E39A8808F9CD}"/>
                </a:ext>
              </a:extLst>
            </p:cNvPr>
            <p:cNvSpPr>
              <a:spLocks noChangeShapeType="1"/>
            </p:cNvSpPr>
            <p:nvPr/>
          </p:nvSpPr>
          <p:spPr bwMode="auto">
            <a:xfrm>
              <a:off x="2389566" y="3106645"/>
              <a:ext cx="73044" cy="29523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1" name="Text Box 64">
              <a:extLst>
                <a:ext uri="{FF2B5EF4-FFF2-40B4-BE49-F238E27FC236}">
                  <a16:creationId xmlns:a16="http://schemas.microsoft.com/office/drawing/2014/main" id="{50007C32-7086-4A4C-9B6C-57B6BC147531}"/>
                </a:ext>
              </a:extLst>
            </p:cNvPr>
            <p:cNvSpPr txBox="1">
              <a:spLocks noChangeArrowheads="1"/>
            </p:cNvSpPr>
            <p:nvPr/>
          </p:nvSpPr>
          <p:spPr bwMode="auto">
            <a:xfrm>
              <a:off x="958850" y="2844744"/>
              <a:ext cx="350931" cy="366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A</a:t>
              </a:r>
            </a:p>
          </p:txBody>
        </p:sp>
        <p:sp>
          <p:nvSpPr>
            <p:cNvPr id="12" name="Text Box 65">
              <a:extLst>
                <a:ext uri="{FF2B5EF4-FFF2-40B4-BE49-F238E27FC236}">
                  <a16:creationId xmlns:a16="http://schemas.microsoft.com/office/drawing/2014/main" id="{14F496A7-7F09-43FE-AF31-3F0AA7927AAB}"/>
                </a:ext>
              </a:extLst>
            </p:cNvPr>
            <p:cNvSpPr txBox="1">
              <a:spLocks noChangeArrowheads="1"/>
            </p:cNvSpPr>
            <p:nvPr/>
          </p:nvSpPr>
          <p:spPr bwMode="auto">
            <a:xfrm>
              <a:off x="1408232" y="3306642"/>
              <a:ext cx="338226" cy="3698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B</a:t>
              </a:r>
            </a:p>
          </p:txBody>
        </p:sp>
        <p:sp>
          <p:nvSpPr>
            <p:cNvPr id="13" name="Text Box 73">
              <a:extLst>
                <a:ext uri="{FF2B5EF4-FFF2-40B4-BE49-F238E27FC236}">
                  <a16:creationId xmlns:a16="http://schemas.microsoft.com/office/drawing/2014/main" id="{14D71B79-2E3C-4DBD-ACEF-59657F461168}"/>
                </a:ext>
              </a:extLst>
            </p:cNvPr>
            <p:cNvSpPr txBox="1">
              <a:spLocks noChangeArrowheads="1"/>
            </p:cNvSpPr>
            <p:nvPr/>
          </p:nvSpPr>
          <p:spPr bwMode="auto">
            <a:xfrm>
              <a:off x="2181548" y="2444750"/>
              <a:ext cx="423975" cy="3698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S</a:t>
              </a:r>
              <a:r>
                <a:rPr lang="en-US" i="0" baseline="-25000" dirty="0">
                  <a:solidFill>
                    <a:srgbClr val="000000"/>
                  </a:solidFill>
                  <a:latin typeface="Arial" charset="0"/>
                  <a:cs typeface="Arial" charset="0"/>
                </a:rPr>
                <a:t>1</a:t>
              </a:r>
            </a:p>
          </p:txBody>
        </p:sp>
        <p:sp>
          <p:nvSpPr>
            <p:cNvPr id="14" name="Text Box 66">
              <a:extLst>
                <a:ext uri="{FF2B5EF4-FFF2-40B4-BE49-F238E27FC236}">
                  <a16:creationId xmlns:a16="http://schemas.microsoft.com/office/drawing/2014/main" id="{37822734-FDAC-490E-94F6-0B13A9C74022}"/>
                </a:ext>
              </a:extLst>
            </p:cNvPr>
            <p:cNvSpPr txBox="1">
              <a:spLocks noChangeArrowheads="1"/>
            </p:cNvSpPr>
            <p:nvPr/>
          </p:nvSpPr>
          <p:spPr bwMode="auto">
            <a:xfrm>
              <a:off x="2656336" y="3298706"/>
              <a:ext cx="350930" cy="3698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C</a:t>
              </a:r>
            </a:p>
          </p:txBody>
        </p:sp>
        <p:grpSp>
          <p:nvGrpSpPr>
            <p:cNvPr id="15" name="Group 44">
              <a:extLst>
                <a:ext uri="{FF2B5EF4-FFF2-40B4-BE49-F238E27FC236}">
                  <a16:creationId xmlns:a16="http://schemas.microsoft.com/office/drawing/2014/main" id="{89FF1A28-A599-43D8-A27B-50250942B987}"/>
                </a:ext>
              </a:extLst>
            </p:cNvPr>
            <p:cNvGrpSpPr>
              <a:grpSpLocks/>
            </p:cNvGrpSpPr>
            <p:nvPr/>
          </p:nvGrpSpPr>
          <p:grpSpPr bwMode="auto">
            <a:xfrm>
              <a:off x="1127760" y="2834640"/>
              <a:ext cx="568960" cy="481140"/>
              <a:chOff x="-44" y="1473"/>
              <a:chExt cx="981" cy="1105"/>
            </a:xfrm>
          </p:grpSpPr>
          <p:pic>
            <p:nvPicPr>
              <p:cNvPr id="23" name="Picture 45" descr="desktop_computer_stylized_medium">
                <a:extLst>
                  <a:ext uri="{FF2B5EF4-FFF2-40B4-BE49-F238E27FC236}">
                    <a16:creationId xmlns:a16="http://schemas.microsoft.com/office/drawing/2014/main" id="{8D4539D9-5A3E-49FA-9B9C-25866CF1C06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 name="Freeform 46">
                <a:extLst>
                  <a:ext uri="{FF2B5EF4-FFF2-40B4-BE49-F238E27FC236}">
                    <a16:creationId xmlns:a16="http://schemas.microsoft.com/office/drawing/2014/main" id="{E8056EB5-FE2F-4273-ACE4-3F202A1D30ED}"/>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16" name="Group 44">
              <a:extLst>
                <a:ext uri="{FF2B5EF4-FFF2-40B4-BE49-F238E27FC236}">
                  <a16:creationId xmlns:a16="http://schemas.microsoft.com/office/drawing/2014/main" id="{88515A5B-495E-4C26-9553-8BFB61D5C3DA}"/>
                </a:ext>
              </a:extLst>
            </p:cNvPr>
            <p:cNvGrpSpPr>
              <a:grpSpLocks/>
            </p:cNvGrpSpPr>
            <p:nvPr/>
          </p:nvGrpSpPr>
          <p:grpSpPr bwMode="auto">
            <a:xfrm>
              <a:off x="1534160" y="3291840"/>
              <a:ext cx="568960" cy="481140"/>
              <a:chOff x="-44" y="1473"/>
              <a:chExt cx="981" cy="1105"/>
            </a:xfrm>
          </p:grpSpPr>
          <p:pic>
            <p:nvPicPr>
              <p:cNvPr id="21" name="Picture 45" descr="desktop_computer_stylized_medium">
                <a:extLst>
                  <a:ext uri="{FF2B5EF4-FFF2-40B4-BE49-F238E27FC236}">
                    <a16:creationId xmlns:a16="http://schemas.microsoft.com/office/drawing/2014/main" id="{E11D21F0-9F1F-439A-A86F-DC466C3EA8D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 name="Freeform 46">
                <a:extLst>
                  <a:ext uri="{FF2B5EF4-FFF2-40B4-BE49-F238E27FC236}">
                    <a16:creationId xmlns:a16="http://schemas.microsoft.com/office/drawing/2014/main" id="{19A223B7-270D-45CA-8945-D977B55D9DE8}"/>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17" name="Group 44">
              <a:extLst>
                <a:ext uri="{FF2B5EF4-FFF2-40B4-BE49-F238E27FC236}">
                  <a16:creationId xmlns:a16="http://schemas.microsoft.com/office/drawing/2014/main" id="{E3ADC22C-0934-47A9-B97C-5EAD7EA31599}"/>
                </a:ext>
              </a:extLst>
            </p:cNvPr>
            <p:cNvGrpSpPr>
              <a:grpSpLocks/>
            </p:cNvGrpSpPr>
            <p:nvPr/>
          </p:nvGrpSpPr>
          <p:grpSpPr bwMode="auto">
            <a:xfrm>
              <a:off x="2062480" y="3322320"/>
              <a:ext cx="568960" cy="481140"/>
              <a:chOff x="-44" y="1473"/>
              <a:chExt cx="981" cy="1105"/>
            </a:xfrm>
          </p:grpSpPr>
          <p:pic>
            <p:nvPicPr>
              <p:cNvPr id="19" name="Picture 45" descr="desktop_computer_stylized_medium">
                <a:extLst>
                  <a:ext uri="{FF2B5EF4-FFF2-40B4-BE49-F238E27FC236}">
                    <a16:creationId xmlns:a16="http://schemas.microsoft.com/office/drawing/2014/main" id="{19177083-0A14-4DA2-BC3D-B26F2829497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Freeform 46">
                <a:extLst>
                  <a:ext uri="{FF2B5EF4-FFF2-40B4-BE49-F238E27FC236}">
                    <a16:creationId xmlns:a16="http://schemas.microsoft.com/office/drawing/2014/main" id="{A6C562D6-2806-47EC-B5D6-F219BA7757E3}"/>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pic>
          <p:nvPicPr>
            <p:cNvPr id="18" name="Picture 3">
              <a:extLst>
                <a:ext uri="{FF2B5EF4-FFF2-40B4-BE49-F238E27FC236}">
                  <a16:creationId xmlns:a16="http://schemas.microsoft.com/office/drawing/2014/main" id="{5D966D4A-4B3F-4561-B6C8-8C065819B2EA}"/>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014817" y="2879664"/>
              <a:ext cx="678041" cy="2999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grpSp>
        <p:nvGrpSpPr>
          <p:cNvPr id="25" name="Group 2">
            <a:extLst>
              <a:ext uri="{FF2B5EF4-FFF2-40B4-BE49-F238E27FC236}">
                <a16:creationId xmlns:a16="http://schemas.microsoft.com/office/drawing/2014/main" id="{264D4949-703A-49CE-9862-D0E20F6E1001}"/>
              </a:ext>
            </a:extLst>
          </p:cNvPr>
          <p:cNvGrpSpPr>
            <a:grpSpLocks/>
          </p:cNvGrpSpPr>
          <p:nvPr/>
        </p:nvGrpSpPr>
        <p:grpSpPr bwMode="auto">
          <a:xfrm>
            <a:off x="2379663" y="2297831"/>
            <a:ext cx="4856162" cy="2044700"/>
            <a:chOff x="2379663" y="1984375"/>
            <a:chExt cx="4855711" cy="2044145"/>
          </a:xfrm>
        </p:grpSpPr>
        <p:sp>
          <p:nvSpPr>
            <p:cNvPr id="26" name="Line 23">
              <a:extLst>
                <a:ext uri="{FF2B5EF4-FFF2-40B4-BE49-F238E27FC236}">
                  <a16:creationId xmlns:a16="http://schemas.microsoft.com/office/drawing/2014/main" id="{6D7E3ED8-C980-4DFD-A677-D0A4AD86CD00}"/>
                </a:ext>
              </a:extLst>
            </p:cNvPr>
            <p:cNvSpPr>
              <a:spLocks noChangeShapeType="1"/>
            </p:cNvSpPr>
            <p:nvPr/>
          </p:nvSpPr>
          <p:spPr bwMode="auto">
            <a:xfrm flipH="1">
              <a:off x="3635258" y="3068344"/>
              <a:ext cx="346043" cy="21584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7" name="Line 24">
              <a:extLst>
                <a:ext uri="{FF2B5EF4-FFF2-40B4-BE49-F238E27FC236}">
                  <a16:creationId xmlns:a16="http://schemas.microsoft.com/office/drawing/2014/main" id="{97BC7544-8562-401B-8696-73823AE708B9}"/>
                </a:ext>
              </a:extLst>
            </p:cNvPr>
            <p:cNvSpPr>
              <a:spLocks noChangeShapeType="1"/>
            </p:cNvSpPr>
            <p:nvPr/>
          </p:nvSpPr>
          <p:spPr bwMode="auto">
            <a:xfrm flipH="1">
              <a:off x="3949554" y="3087389"/>
              <a:ext cx="125401" cy="58721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8" name="Line 25">
              <a:extLst>
                <a:ext uri="{FF2B5EF4-FFF2-40B4-BE49-F238E27FC236}">
                  <a16:creationId xmlns:a16="http://schemas.microsoft.com/office/drawing/2014/main" id="{77764601-A310-4285-8828-5195B8C8E3ED}"/>
                </a:ext>
              </a:extLst>
            </p:cNvPr>
            <p:cNvSpPr>
              <a:spLocks noChangeShapeType="1"/>
            </p:cNvSpPr>
            <p:nvPr/>
          </p:nvSpPr>
          <p:spPr bwMode="auto">
            <a:xfrm>
              <a:off x="4254326" y="3030254"/>
              <a:ext cx="230167" cy="36185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9" name="Line 26">
              <a:extLst>
                <a:ext uri="{FF2B5EF4-FFF2-40B4-BE49-F238E27FC236}">
                  <a16:creationId xmlns:a16="http://schemas.microsoft.com/office/drawing/2014/main" id="{658ED778-DCB1-475C-A784-4E6DB00B8255}"/>
                </a:ext>
              </a:extLst>
            </p:cNvPr>
            <p:cNvSpPr>
              <a:spLocks noChangeShapeType="1"/>
            </p:cNvSpPr>
            <p:nvPr/>
          </p:nvSpPr>
          <p:spPr bwMode="auto">
            <a:xfrm flipH="1">
              <a:off x="5532145" y="3106433"/>
              <a:ext cx="428585" cy="24440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0" name="Line 27">
              <a:extLst>
                <a:ext uri="{FF2B5EF4-FFF2-40B4-BE49-F238E27FC236}">
                  <a16:creationId xmlns:a16="http://schemas.microsoft.com/office/drawing/2014/main" id="{EA2BA44D-EDB1-4BB4-B8A2-8D4B0D297427}"/>
                </a:ext>
              </a:extLst>
            </p:cNvPr>
            <p:cNvSpPr>
              <a:spLocks noChangeShapeType="1"/>
            </p:cNvSpPr>
            <p:nvPr/>
          </p:nvSpPr>
          <p:spPr bwMode="auto">
            <a:xfrm flipH="1">
              <a:off x="6035335" y="3077866"/>
              <a:ext cx="9524" cy="46977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1" name="Line 35">
              <a:extLst>
                <a:ext uri="{FF2B5EF4-FFF2-40B4-BE49-F238E27FC236}">
                  <a16:creationId xmlns:a16="http://schemas.microsoft.com/office/drawing/2014/main" id="{9CAAC41A-24EA-41EB-AFDF-29654CCE7238}"/>
                </a:ext>
              </a:extLst>
            </p:cNvPr>
            <p:cNvSpPr>
              <a:spLocks noChangeShapeType="1"/>
            </p:cNvSpPr>
            <p:nvPr/>
          </p:nvSpPr>
          <p:spPr bwMode="auto">
            <a:xfrm flipH="1">
              <a:off x="2379663" y="2355749"/>
              <a:ext cx="1517509" cy="53642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2" name="Line 36">
              <a:extLst>
                <a:ext uri="{FF2B5EF4-FFF2-40B4-BE49-F238E27FC236}">
                  <a16:creationId xmlns:a16="http://schemas.microsoft.com/office/drawing/2014/main" id="{3AFDC52D-9DA9-4EEB-8D61-D8C2A2BC7B38}"/>
                </a:ext>
              </a:extLst>
            </p:cNvPr>
            <p:cNvSpPr>
              <a:spLocks noChangeShapeType="1"/>
            </p:cNvSpPr>
            <p:nvPr/>
          </p:nvSpPr>
          <p:spPr bwMode="auto">
            <a:xfrm>
              <a:off x="4200356" y="2322421"/>
              <a:ext cx="0" cy="59991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3" name="Line 37">
              <a:extLst>
                <a:ext uri="{FF2B5EF4-FFF2-40B4-BE49-F238E27FC236}">
                  <a16:creationId xmlns:a16="http://schemas.microsoft.com/office/drawing/2014/main" id="{62F6C5DD-5750-43A3-B7E7-FEA5842C4054}"/>
                </a:ext>
              </a:extLst>
            </p:cNvPr>
            <p:cNvSpPr>
              <a:spLocks noChangeShapeType="1"/>
            </p:cNvSpPr>
            <p:nvPr/>
          </p:nvSpPr>
          <p:spPr bwMode="auto">
            <a:xfrm flipH="1" flipV="1">
              <a:off x="4449571" y="2306551"/>
              <a:ext cx="1406394" cy="68402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4" name="Line 63">
              <a:extLst>
                <a:ext uri="{FF2B5EF4-FFF2-40B4-BE49-F238E27FC236}">
                  <a16:creationId xmlns:a16="http://schemas.microsoft.com/office/drawing/2014/main" id="{3DD31312-6830-4F99-BEFB-7D8C22417716}"/>
                </a:ext>
              </a:extLst>
            </p:cNvPr>
            <p:cNvSpPr>
              <a:spLocks noChangeShapeType="1"/>
            </p:cNvSpPr>
            <p:nvPr/>
          </p:nvSpPr>
          <p:spPr bwMode="auto">
            <a:xfrm>
              <a:off x="6411539" y="3131826"/>
              <a:ext cx="285723" cy="15870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5" name="Text Box 67">
              <a:extLst>
                <a:ext uri="{FF2B5EF4-FFF2-40B4-BE49-F238E27FC236}">
                  <a16:creationId xmlns:a16="http://schemas.microsoft.com/office/drawing/2014/main" id="{C412EB5E-343F-4BA6-9369-2917DEA65237}"/>
                </a:ext>
              </a:extLst>
            </p:cNvPr>
            <p:cNvSpPr txBox="1">
              <a:spLocks noChangeArrowheads="1"/>
            </p:cNvSpPr>
            <p:nvPr/>
          </p:nvSpPr>
          <p:spPr bwMode="auto">
            <a:xfrm>
              <a:off x="3620973" y="3222289"/>
              <a:ext cx="349218" cy="3666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D</a:t>
              </a:r>
            </a:p>
          </p:txBody>
        </p:sp>
        <p:sp>
          <p:nvSpPr>
            <p:cNvPr id="36" name="Text Box 68">
              <a:extLst>
                <a:ext uri="{FF2B5EF4-FFF2-40B4-BE49-F238E27FC236}">
                  <a16:creationId xmlns:a16="http://schemas.microsoft.com/office/drawing/2014/main" id="{C27A5E6D-5DC0-4CF9-B76E-D0D55C4C93F0}"/>
                </a:ext>
              </a:extLst>
            </p:cNvPr>
            <p:cNvSpPr txBox="1">
              <a:spLocks noChangeArrowheads="1"/>
            </p:cNvSpPr>
            <p:nvPr/>
          </p:nvSpPr>
          <p:spPr bwMode="auto">
            <a:xfrm>
              <a:off x="4094004" y="3658733"/>
              <a:ext cx="338106" cy="369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E</a:t>
              </a:r>
            </a:p>
          </p:txBody>
        </p:sp>
        <p:sp>
          <p:nvSpPr>
            <p:cNvPr id="37" name="Text Box 69">
              <a:extLst>
                <a:ext uri="{FF2B5EF4-FFF2-40B4-BE49-F238E27FC236}">
                  <a16:creationId xmlns:a16="http://schemas.microsoft.com/office/drawing/2014/main" id="{000DEF13-666B-4E85-97B8-BF71B6388B79}"/>
                </a:ext>
              </a:extLst>
            </p:cNvPr>
            <p:cNvSpPr txBox="1">
              <a:spLocks noChangeArrowheads="1"/>
            </p:cNvSpPr>
            <p:nvPr/>
          </p:nvSpPr>
          <p:spPr bwMode="auto">
            <a:xfrm>
              <a:off x="4567035" y="3057234"/>
              <a:ext cx="325407" cy="369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F</a:t>
              </a:r>
            </a:p>
          </p:txBody>
        </p:sp>
        <p:sp>
          <p:nvSpPr>
            <p:cNvPr id="38" name="Text Box 74">
              <a:extLst>
                <a:ext uri="{FF2B5EF4-FFF2-40B4-BE49-F238E27FC236}">
                  <a16:creationId xmlns:a16="http://schemas.microsoft.com/office/drawing/2014/main" id="{BD0CD3E3-1D1A-40F7-9AE8-134C0FA4C724}"/>
                </a:ext>
              </a:extLst>
            </p:cNvPr>
            <p:cNvSpPr txBox="1">
              <a:spLocks noChangeArrowheads="1"/>
            </p:cNvSpPr>
            <p:nvPr/>
          </p:nvSpPr>
          <p:spPr bwMode="auto">
            <a:xfrm>
              <a:off x="3408267" y="2768387"/>
              <a:ext cx="436521" cy="3666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S</a:t>
              </a:r>
              <a:r>
                <a:rPr lang="en-US" i="0" baseline="-25000" dirty="0">
                  <a:solidFill>
                    <a:srgbClr val="000000"/>
                  </a:solidFill>
                  <a:latin typeface="Arial" charset="0"/>
                  <a:cs typeface="Arial" charset="0"/>
                </a:rPr>
                <a:t>2</a:t>
              </a:r>
            </a:p>
          </p:txBody>
        </p:sp>
        <p:sp>
          <p:nvSpPr>
            <p:cNvPr id="39" name="Text Box 75">
              <a:extLst>
                <a:ext uri="{FF2B5EF4-FFF2-40B4-BE49-F238E27FC236}">
                  <a16:creationId xmlns:a16="http://schemas.microsoft.com/office/drawing/2014/main" id="{916A76E2-C9BC-457C-B702-7DDFAC993911}"/>
                </a:ext>
              </a:extLst>
            </p:cNvPr>
            <p:cNvSpPr txBox="1">
              <a:spLocks noChangeArrowheads="1"/>
            </p:cNvSpPr>
            <p:nvPr/>
          </p:nvSpPr>
          <p:spPr bwMode="auto">
            <a:xfrm>
              <a:off x="4635290" y="1984375"/>
              <a:ext cx="436522" cy="3666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S</a:t>
              </a:r>
              <a:r>
                <a:rPr lang="en-US" i="0" baseline="-25000" dirty="0">
                  <a:solidFill>
                    <a:srgbClr val="000000"/>
                  </a:solidFill>
                  <a:latin typeface="Arial" charset="0"/>
                  <a:cs typeface="Arial" charset="0"/>
                </a:rPr>
                <a:t>4</a:t>
              </a:r>
            </a:p>
          </p:txBody>
        </p:sp>
        <p:sp>
          <p:nvSpPr>
            <p:cNvPr id="40" name="Text Box 76">
              <a:extLst>
                <a:ext uri="{FF2B5EF4-FFF2-40B4-BE49-F238E27FC236}">
                  <a16:creationId xmlns:a16="http://schemas.microsoft.com/office/drawing/2014/main" id="{6B376225-7DA2-427B-94F0-A031E7F3870F}"/>
                </a:ext>
              </a:extLst>
            </p:cNvPr>
            <p:cNvSpPr txBox="1">
              <a:spLocks noChangeArrowheads="1"/>
            </p:cNvSpPr>
            <p:nvPr/>
          </p:nvSpPr>
          <p:spPr bwMode="auto">
            <a:xfrm>
              <a:off x="6009938" y="2570004"/>
              <a:ext cx="436522" cy="3666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S</a:t>
              </a:r>
              <a:r>
                <a:rPr lang="en-US" i="0" baseline="-25000" dirty="0">
                  <a:solidFill>
                    <a:srgbClr val="000000"/>
                  </a:solidFill>
                  <a:latin typeface="Arial" charset="0"/>
                  <a:cs typeface="Arial" charset="0"/>
                </a:rPr>
                <a:t>3</a:t>
              </a:r>
            </a:p>
          </p:txBody>
        </p:sp>
        <p:sp>
          <p:nvSpPr>
            <p:cNvPr id="41" name="Text Box 78">
              <a:extLst>
                <a:ext uri="{FF2B5EF4-FFF2-40B4-BE49-F238E27FC236}">
                  <a16:creationId xmlns:a16="http://schemas.microsoft.com/office/drawing/2014/main" id="{DE14E87F-350A-4396-BF98-A0EF15023249}"/>
                </a:ext>
              </a:extLst>
            </p:cNvPr>
            <p:cNvSpPr txBox="1">
              <a:spLocks noChangeArrowheads="1"/>
            </p:cNvSpPr>
            <p:nvPr/>
          </p:nvSpPr>
          <p:spPr bwMode="auto">
            <a:xfrm>
              <a:off x="6240104" y="3541290"/>
              <a:ext cx="360329" cy="3666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H</a:t>
              </a:r>
            </a:p>
          </p:txBody>
        </p:sp>
        <p:sp>
          <p:nvSpPr>
            <p:cNvPr id="42" name="Text Box 79">
              <a:extLst>
                <a:ext uri="{FF2B5EF4-FFF2-40B4-BE49-F238E27FC236}">
                  <a16:creationId xmlns:a16="http://schemas.microsoft.com/office/drawing/2014/main" id="{B48F0D4A-D797-4928-AF17-BC91CC0F9B20}"/>
                </a:ext>
              </a:extLst>
            </p:cNvPr>
            <p:cNvSpPr txBox="1">
              <a:spLocks noChangeArrowheads="1"/>
            </p:cNvSpPr>
            <p:nvPr/>
          </p:nvSpPr>
          <p:spPr bwMode="auto">
            <a:xfrm>
              <a:off x="6986160" y="3179439"/>
              <a:ext cx="249214" cy="369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I</a:t>
              </a:r>
            </a:p>
          </p:txBody>
        </p:sp>
        <p:sp>
          <p:nvSpPr>
            <p:cNvPr id="43" name="Text Box 80">
              <a:extLst>
                <a:ext uri="{FF2B5EF4-FFF2-40B4-BE49-F238E27FC236}">
                  <a16:creationId xmlns:a16="http://schemas.microsoft.com/office/drawing/2014/main" id="{00651FD7-3321-4EA2-AB21-D94F9A8DF231}"/>
                </a:ext>
              </a:extLst>
            </p:cNvPr>
            <p:cNvSpPr txBox="1">
              <a:spLocks noChangeArrowheads="1"/>
            </p:cNvSpPr>
            <p:nvPr/>
          </p:nvSpPr>
          <p:spPr bwMode="auto">
            <a:xfrm>
              <a:off x="5103560" y="3595251"/>
              <a:ext cx="365091" cy="369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G</a:t>
              </a:r>
            </a:p>
          </p:txBody>
        </p:sp>
        <p:pic>
          <p:nvPicPr>
            <p:cNvPr id="44" name="Picture 3">
              <a:extLst>
                <a:ext uri="{FF2B5EF4-FFF2-40B4-BE49-F238E27FC236}">
                  <a16:creationId xmlns:a16="http://schemas.microsoft.com/office/drawing/2014/main" id="{75D77ECA-2443-490C-9CB1-A33C329C3EDA}"/>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763899" y="2930268"/>
              <a:ext cx="677799" cy="2999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nvGrpSpPr>
            <p:cNvPr id="45" name="Group 44">
              <a:extLst>
                <a:ext uri="{FF2B5EF4-FFF2-40B4-BE49-F238E27FC236}">
                  <a16:creationId xmlns:a16="http://schemas.microsoft.com/office/drawing/2014/main" id="{6D5BC8B2-5A1F-4DE0-852A-905F8043F8B7}"/>
                </a:ext>
              </a:extLst>
            </p:cNvPr>
            <p:cNvGrpSpPr>
              <a:grpSpLocks/>
            </p:cNvGrpSpPr>
            <p:nvPr/>
          </p:nvGrpSpPr>
          <p:grpSpPr bwMode="auto">
            <a:xfrm>
              <a:off x="3139440" y="3180080"/>
              <a:ext cx="568960" cy="481140"/>
              <a:chOff x="-44" y="1473"/>
              <a:chExt cx="981" cy="1105"/>
            </a:xfrm>
          </p:grpSpPr>
          <p:pic>
            <p:nvPicPr>
              <p:cNvPr id="63" name="Picture 45" descr="desktop_computer_stylized_medium">
                <a:extLst>
                  <a:ext uri="{FF2B5EF4-FFF2-40B4-BE49-F238E27FC236}">
                    <a16:creationId xmlns:a16="http://schemas.microsoft.com/office/drawing/2014/main" id="{56530816-1706-45C8-BE6A-8809062BE69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4" name="Freeform 46">
                <a:extLst>
                  <a:ext uri="{FF2B5EF4-FFF2-40B4-BE49-F238E27FC236}">
                    <a16:creationId xmlns:a16="http://schemas.microsoft.com/office/drawing/2014/main" id="{8D4073F5-EA27-4FDE-BCE7-76B538F4906E}"/>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46" name="Group 44">
              <a:extLst>
                <a:ext uri="{FF2B5EF4-FFF2-40B4-BE49-F238E27FC236}">
                  <a16:creationId xmlns:a16="http://schemas.microsoft.com/office/drawing/2014/main" id="{ACBDDEDC-BB07-4628-9F96-E2647AEAF516}"/>
                </a:ext>
              </a:extLst>
            </p:cNvPr>
            <p:cNvGrpSpPr>
              <a:grpSpLocks/>
            </p:cNvGrpSpPr>
            <p:nvPr/>
          </p:nvGrpSpPr>
          <p:grpSpPr bwMode="auto">
            <a:xfrm>
              <a:off x="3576320" y="3525520"/>
              <a:ext cx="568960" cy="481140"/>
              <a:chOff x="-44" y="1473"/>
              <a:chExt cx="981" cy="1105"/>
            </a:xfrm>
          </p:grpSpPr>
          <p:pic>
            <p:nvPicPr>
              <p:cNvPr id="61" name="Picture 45" descr="desktop_computer_stylized_medium">
                <a:extLst>
                  <a:ext uri="{FF2B5EF4-FFF2-40B4-BE49-F238E27FC236}">
                    <a16:creationId xmlns:a16="http://schemas.microsoft.com/office/drawing/2014/main" id="{AD6654B5-574E-42ED-AF28-B2D422DD1313}"/>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2" name="Freeform 46">
                <a:extLst>
                  <a:ext uri="{FF2B5EF4-FFF2-40B4-BE49-F238E27FC236}">
                    <a16:creationId xmlns:a16="http://schemas.microsoft.com/office/drawing/2014/main" id="{AE72B886-18AB-4C4A-948D-653E4CBA0638}"/>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47" name="Group 44">
              <a:extLst>
                <a:ext uri="{FF2B5EF4-FFF2-40B4-BE49-F238E27FC236}">
                  <a16:creationId xmlns:a16="http://schemas.microsoft.com/office/drawing/2014/main" id="{6E73DCF5-CD82-43B2-88BB-61804097C8CC}"/>
                </a:ext>
              </a:extLst>
            </p:cNvPr>
            <p:cNvGrpSpPr>
              <a:grpSpLocks/>
            </p:cNvGrpSpPr>
            <p:nvPr/>
          </p:nvGrpSpPr>
          <p:grpSpPr bwMode="auto">
            <a:xfrm>
              <a:off x="4135120" y="3281680"/>
              <a:ext cx="568960" cy="481140"/>
              <a:chOff x="-44" y="1473"/>
              <a:chExt cx="981" cy="1105"/>
            </a:xfrm>
          </p:grpSpPr>
          <p:pic>
            <p:nvPicPr>
              <p:cNvPr id="59" name="Picture 45" descr="desktop_computer_stylized_medium">
                <a:extLst>
                  <a:ext uri="{FF2B5EF4-FFF2-40B4-BE49-F238E27FC236}">
                    <a16:creationId xmlns:a16="http://schemas.microsoft.com/office/drawing/2014/main" id="{50FE98E5-B760-4559-9159-8077DC910F15}"/>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 name="Freeform 46">
                <a:extLst>
                  <a:ext uri="{FF2B5EF4-FFF2-40B4-BE49-F238E27FC236}">
                    <a16:creationId xmlns:a16="http://schemas.microsoft.com/office/drawing/2014/main" id="{527D8682-40BA-47EF-8141-EE40ADB91408}"/>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48" name="Group 44">
              <a:extLst>
                <a:ext uri="{FF2B5EF4-FFF2-40B4-BE49-F238E27FC236}">
                  <a16:creationId xmlns:a16="http://schemas.microsoft.com/office/drawing/2014/main" id="{C7ED867F-2E90-4D7B-8873-E70BD767BA66}"/>
                </a:ext>
              </a:extLst>
            </p:cNvPr>
            <p:cNvGrpSpPr>
              <a:grpSpLocks/>
            </p:cNvGrpSpPr>
            <p:nvPr/>
          </p:nvGrpSpPr>
          <p:grpSpPr bwMode="auto">
            <a:xfrm>
              <a:off x="5049520" y="3261360"/>
              <a:ext cx="568960" cy="481140"/>
              <a:chOff x="-44" y="1473"/>
              <a:chExt cx="981" cy="1105"/>
            </a:xfrm>
          </p:grpSpPr>
          <p:pic>
            <p:nvPicPr>
              <p:cNvPr id="57" name="Picture 45" descr="desktop_computer_stylized_medium">
                <a:extLst>
                  <a:ext uri="{FF2B5EF4-FFF2-40B4-BE49-F238E27FC236}">
                    <a16:creationId xmlns:a16="http://schemas.microsoft.com/office/drawing/2014/main" id="{0EECE800-4654-450A-8348-E51A8FB4AFF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8" name="Freeform 46">
                <a:extLst>
                  <a:ext uri="{FF2B5EF4-FFF2-40B4-BE49-F238E27FC236}">
                    <a16:creationId xmlns:a16="http://schemas.microsoft.com/office/drawing/2014/main" id="{76609136-4176-4C5B-9F9D-AFFF6E75053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49" name="Group 44">
              <a:extLst>
                <a:ext uri="{FF2B5EF4-FFF2-40B4-BE49-F238E27FC236}">
                  <a16:creationId xmlns:a16="http://schemas.microsoft.com/office/drawing/2014/main" id="{730635F8-0D33-40F7-AF20-DD57D1BA5DC3}"/>
                </a:ext>
              </a:extLst>
            </p:cNvPr>
            <p:cNvGrpSpPr>
              <a:grpSpLocks/>
            </p:cNvGrpSpPr>
            <p:nvPr/>
          </p:nvGrpSpPr>
          <p:grpSpPr bwMode="auto">
            <a:xfrm>
              <a:off x="5588000" y="3434080"/>
              <a:ext cx="568960" cy="481140"/>
              <a:chOff x="-44" y="1473"/>
              <a:chExt cx="981" cy="1105"/>
            </a:xfrm>
          </p:grpSpPr>
          <p:pic>
            <p:nvPicPr>
              <p:cNvPr id="55" name="Picture 45" descr="desktop_computer_stylized_medium">
                <a:extLst>
                  <a:ext uri="{FF2B5EF4-FFF2-40B4-BE49-F238E27FC236}">
                    <a16:creationId xmlns:a16="http://schemas.microsoft.com/office/drawing/2014/main" id="{C5FBD969-0AE1-49B4-B1D6-82A481458C65}"/>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6" name="Freeform 46">
                <a:extLst>
                  <a:ext uri="{FF2B5EF4-FFF2-40B4-BE49-F238E27FC236}">
                    <a16:creationId xmlns:a16="http://schemas.microsoft.com/office/drawing/2014/main" id="{3B8705B0-CE56-48A6-8E85-EF7AF2B3D2AB}"/>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50" name="Group 44">
              <a:extLst>
                <a:ext uri="{FF2B5EF4-FFF2-40B4-BE49-F238E27FC236}">
                  <a16:creationId xmlns:a16="http://schemas.microsoft.com/office/drawing/2014/main" id="{C72B7AB9-4A06-409C-95BC-1D9185A4FB38}"/>
                </a:ext>
              </a:extLst>
            </p:cNvPr>
            <p:cNvGrpSpPr>
              <a:grpSpLocks/>
            </p:cNvGrpSpPr>
            <p:nvPr/>
          </p:nvGrpSpPr>
          <p:grpSpPr bwMode="auto">
            <a:xfrm>
              <a:off x="6380480" y="3149600"/>
              <a:ext cx="568960" cy="481140"/>
              <a:chOff x="-44" y="1473"/>
              <a:chExt cx="981" cy="1105"/>
            </a:xfrm>
          </p:grpSpPr>
          <p:pic>
            <p:nvPicPr>
              <p:cNvPr id="53" name="Picture 45" descr="desktop_computer_stylized_medium">
                <a:extLst>
                  <a:ext uri="{FF2B5EF4-FFF2-40B4-BE49-F238E27FC236}">
                    <a16:creationId xmlns:a16="http://schemas.microsoft.com/office/drawing/2014/main" id="{F979085C-6E04-446D-863E-037BD906BAC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4" name="Freeform 46">
                <a:extLst>
                  <a:ext uri="{FF2B5EF4-FFF2-40B4-BE49-F238E27FC236}">
                    <a16:creationId xmlns:a16="http://schemas.microsoft.com/office/drawing/2014/main" id="{75F1D1F3-B4E8-4266-92CF-B7168793185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pic>
          <p:nvPicPr>
            <p:cNvPr id="51" name="Picture 3">
              <a:extLst>
                <a:ext uri="{FF2B5EF4-FFF2-40B4-BE49-F238E27FC236}">
                  <a16:creationId xmlns:a16="http://schemas.microsoft.com/office/drawing/2014/main" id="{26BE7D4A-63AF-473A-BB8F-C126DF55EBD2}"/>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854313" y="2847741"/>
              <a:ext cx="677800" cy="3015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52" name="Picture 3">
              <a:extLst>
                <a:ext uri="{FF2B5EF4-FFF2-40B4-BE49-F238E27FC236}">
                  <a16:creationId xmlns:a16="http://schemas.microsoft.com/office/drawing/2014/main" id="{CF7A3B24-E918-4E1C-BDB3-2F72AD7D7962}"/>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874949" y="2116102"/>
              <a:ext cx="676212" cy="3015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spTree>
    <p:extLst>
      <p:ext uri="{BB962C8B-B14F-4D97-AF65-F5344CB8AC3E}">
        <p14:creationId xmlns:p14="http://schemas.microsoft.com/office/powerpoint/2010/main" val="32794441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1ED32B-0E31-45FB-B4C9-6038CEAD4F6C}"/>
              </a:ext>
            </a:extLst>
          </p:cNvPr>
          <p:cNvSpPr>
            <a:spLocks noGrp="1"/>
          </p:cNvSpPr>
          <p:nvPr>
            <p:ph type="title"/>
          </p:nvPr>
        </p:nvSpPr>
        <p:spPr/>
        <p:txBody>
          <a:bodyPr/>
          <a:lstStyle/>
          <a:p>
            <a:r>
              <a:rPr lang="zh-CN" altLang="en-US" dirty="0"/>
              <a:t>多交换机自学习举例</a:t>
            </a:r>
          </a:p>
        </p:txBody>
      </p:sp>
      <p:sp>
        <p:nvSpPr>
          <p:cNvPr id="4" name="灯片编号占位符 3">
            <a:extLst>
              <a:ext uri="{FF2B5EF4-FFF2-40B4-BE49-F238E27FC236}">
                <a16:creationId xmlns:a16="http://schemas.microsoft.com/office/drawing/2014/main" id="{4FF80C64-AB78-4951-ACD4-A968F87CFA07}"/>
              </a:ext>
            </a:extLst>
          </p:cNvPr>
          <p:cNvSpPr>
            <a:spLocks noGrp="1"/>
          </p:cNvSpPr>
          <p:nvPr>
            <p:ph type="sldNum" sz="quarter" idx="12"/>
          </p:nvPr>
        </p:nvSpPr>
        <p:spPr/>
        <p:txBody>
          <a:bodyPr/>
          <a:lstStyle/>
          <a:p>
            <a:fld id="{E3FA5FAF-8A25-4B6E-94B7-5CA30A873E9A}" type="slidenum">
              <a:rPr lang="zh-CN" altLang="en-US" smtClean="0"/>
              <a:pPr/>
              <a:t>66</a:t>
            </a:fld>
            <a:endParaRPr lang="zh-CN" altLang="en-US"/>
          </a:p>
        </p:txBody>
      </p:sp>
      <p:sp>
        <p:nvSpPr>
          <p:cNvPr id="5" name="Rectangle 3">
            <a:extLst>
              <a:ext uri="{FF2B5EF4-FFF2-40B4-BE49-F238E27FC236}">
                <a16:creationId xmlns:a16="http://schemas.microsoft.com/office/drawing/2014/main" id="{F703721F-9170-405C-8008-8F9ECB056745}"/>
              </a:ext>
            </a:extLst>
          </p:cNvPr>
          <p:cNvSpPr txBox="1">
            <a:spLocks noChangeArrowheads="1"/>
          </p:cNvSpPr>
          <p:nvPr/>
        </p:nvSpPr>
        <p:spPr bwMode="auto">
          <a:xfrm>
            <a:off x="550863" y="1772816"/>
            <a:ext cx="77724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buFont typeface="Wingdings" charset="0"/>
              <a:buNone/>
              <a:defRPr/>
            </a:pPr>
            <a:r>
              <a:rPr lang="en-US" altLang="zh-CN" sz="2400" kern="0" dirty="0">
                <a:latin typeface="Gill Sans MT" charset="0"/>
              </a:rPr>
              <a:t>C</a:t>
            </a:r>
            <a:r>
              <a:rPr lang="zh-CN" altLang="en-US" sz="2400" kern="0" dirty="0">
                <a:latin typeface="Gill Sans MT" charset="0"/>
              </a:rPr>
              <a:t>发送帧给</a:t>
            </a:r>
            <a:r>
              <a:rPr lang="en-US" altLang="zh-CN" sz="2400" kern="0" dirty="0">
                <a:latin typeface="Gill Sans MT" charset="0"/>
              </a:rPr>
              <a:t>I</a:t>
            </a:r>
            <a:r>
              <a:rPr lang="zh-CN" altLang="en-US" sz="2400" kern="0" dirty="0">
                <a:latin typeface="Gill Sans MT" charset="0"/>
              </a:rPr>
              <a:t>，</a:t>
            </a:r>
            <a:r>
              <a:rPr lang="en-US" altLang="zh-CN" sz="2400" kern="0" dirty="0">
                <a:latin typeface="Gill Sans MT" charset="0"/>
              </a:rPr>
              <a:t>I</a:t>
            </a:r>
            <a:r>
              <a:rPr lang="zh-CN" altLang="en-US" sz="2400" kern="0" dirty="0">
                <a:latin typeface="Gill Sans MT" charset="0"/>
              </a:rPr>
              <a:t>回应一个帧给</a:t>
            </a:r>
            <a:r>
              <a:rPr lang="en-US" altLang="zh-CN" sz="2400" kern="0" dirty="0">
                <a:latin typeface="Gill Sans MT" charset="0"/>
              </a:rPr>
              <a:t>C</a:t>
            </a:r>
            <a:endParaRPr lang="en-US" kern="0" dirty="0">
              <a:latin typeface="Gill Sans MT" charset="0"/>
            </a:endParaRPr>
          </a:p>
        </p:txBody>
      </p:sp>
      <p:grpSp>
        <p:nvGrpSpPr>
          <p:cNvPr id="6" name="Group 58">
            <a:extLst>
              <a:ext uri="{FF2B5EF4-FFF2-40B4-BE49-F238E27FC236}">
                <a16:creationId xmlns:a16="http://schemas.microsoft.com/office/drawing/2014/main" id="{BCE45F97-A66E-4BE1-B084-BCCB7122ABCD}"/>
              </a:ext>
            </a:extLst>
          </p:cNvPr>
          <p:cNvGrpSpPr>
            <a:grpSpLocks/>
          </p:cNvGrpSpPr>
          <p:nvPr/>
        </p:nvGrpSpPr>
        <p:grpSpPr bwMode="auto">
          <a:xfrm>
            <a:off x="958850" y="2881263"/>
            <a:ext cx="2047875" cy="1358900"/>
            <a:chOff x="958850" y="2444750"/>
            <a:chExt cx="2048416" cy="1358710"/>
          </a:xfrm>
        </p:grpSpPr>
        <p:sp>
          <p:nvSpPr>
            <p:cNvPr id="7" name="Line 20">
              <a:extLst>
                <a:ext uri="{FF2B5EF4-FFF2-40B4-BE49-F238E27FC236}">
                  <a16:creationId xmlns:a16="http://schemas.microsoft.com/office/drawing/2014/main" id="{CD03F2FC-44D5-4D1F-8BEA-83702A2D7530}"/>
                </a:ext>
              </a:extLst>
            </p:cNvPr>
            <p:cNvSpPr>
              <a:spLocks noChangeShapeType="1"/>
            </p:cNvSpPr>
            <p:nvPr/>
          </p:nvSpPr>
          <p:spPr bwMode="auto">
            <a:xfrm flipH="1">
              <a:off x="1582903" y="3030456"/>
              <a:ext cx="55577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8" name="Line 21">
              <a:extLst>
                <a:ext uri="{FF2B5EF4-FFF2-40B4-BE49-F238E27FC236}">
                  <a16:creationId xmlns:a16="http://schemas.microsoft.com/office/drawing/2014/main" id="{78CCE98C-AAF8-4203-976C-830B79EC227C}"/>
                </a:ext>
              </a:extLst>
            </p:cNvPr>
            <p:cNvSpPr>
              <a:spLocks noChangeShapeType="1"/>
            </p:cNvSpPr>
            <p:nvPr/>
          </p:nvSpPr>
          <p:spPr bwMode="auto">
            <a:xfrm flipH="1">
              <a:off x="1970355" y="3078074"/>
              <a:ext cx="271534" cy="31428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9" name="Line 22">
              <a:extLst>
                <a:ext uri="{FF2B5EF4-FFF2-40B4-BE49-F238E27FC236}">
                  <a16:creationId xmlns:a16="http://schemas.microsoft.com/office/drawing/2014/main" id="{7233A899-12B1-4E3D-B5D4-CF08142A7977}"/>
                </a:ext>
              </a:extLst>
            </p:cNvPr>
            <p:cNvSpPr>
              <a:spLocks noChangeShapeType="1"/>
            </p:cNvSpPr>
            <p:nvPr/>
          </p:nvSpPr>
          <p:spPr bwMode="auto">
            <a:xfrm>
              <a:off x="2389566" y="3106645"/>
              <a:ext cx="73044" cy="29523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0" name="Text Box 64">
              <a:extLst>
                <a:ext uri="{FF2B5EF4-FFF2-40B4-BE49-F238E27FC236}">
                  <a16:creationId xmlns:a16="http://schemas.microsoft.com/office/drawing/2014/main" id="{DF9C0EA2-AA20-4F46-9313-624361CE7258}"/>
                </a:ext>
              </a:extLst>
            </p:cNvPr>
            <p:cNvSpPr txBox="1">
              <a:spLocks noChangeArrowheads="1"/>
            </p:cNvSpPr>
            <p:nvPr/>
          </p:nvSpPr>
          <p:spPr bwMode="auto">
            <a:xfrm>
              <a:off x="958850" y="2844744"/>
              <a:ext cx="350931" cy="366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A</a:t>
              </a:r>
            </a:p>
          </p:txBody>
        </p:sp>
        <p:sp>
          <p:nvSpPr>
            <p:cNvPr id="11" name="Text Box 65">
              <a:extLst>
                <a:ext uri="{FF2B5EF4-FFF2-40B4-BE49-F238E27FC236}">
                  <a16:creationId xmlns:a16="http://schemas.microsoft.com/office/drawing/2014/main" id="{56E5C398-D9B2-4465-93D8-C8634BBCFFAA}"/>
                </a:ext>
              </a:extLst>
            </p:cNvPr>
            <p:cNvSpPr txBox="1">
              <a:spLocks noChangeArrowheads="1"/>
            </p:cNvSpPr>
            <p:nvPr/>
          </p:nvSpPr>
          <p:spPr bwMode="auto">
            <a:xfrm>
              <a:off x="1408232" y="3306642"/>
              <a:ext cx="338226" cy="3698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B</a:t>
              </a:r>
            </a:p>
          </p:txBody>
        </p:sp>
        <p:sp>
          <p:nvSpPr>
            <p:cNvPr id="12" name="Text Box 73">
              <a:extLst>
                <a:ext uri="{FF2B5EF4-FFF2-40B4-BE49-F238E27FC236}">
                  <a16:creationId xmlns:a16="http://schemas.microsoft.com/office/drawing/2014/main" id="{B2CFF1BF-438B-46C6-A07A-68FD23B098DF}"/>
                </a:ext>
              </a:extLst>
            </p:cNvPr>
            <p:cNvSpPr txBox="1">
              <a:spLocks noChangeArrowheads="1"/>
            </p:cNvSpPr>
            <p:nvPr/>
          </p:nvSpPr>
          <p:spPr bwMode="auto">
            <a:xfrm>
              <a:off x="2181548" y="2444750"/>
              <a:ext cx="423975" cy="3698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S</a:t>
              </a:r>
              <a:r>
                <a:rPr lang="en-US" i="0" baseline="-25000" dirty="0">
                  <a:solidFill>
                    <a:srgbClr val="000000"/>
                  </a:solidFill>
                  <a:latin typeface="Arial" charset="0"/>
                  <a:cs typeface="Arial" charset="0"/>
                </a:rPr>
                <a:t>1</a:t>
              </a:r>
            </a:p>
          </p:txBody>
        </p:sp>
        <p:sp>
          <p:nvSpPr>
            <p:cNvPr id="13" name="Text Box 66">
              <a:extLst>
                <a:ext uri="{FF2B5EF4-FFF2-40B4-BE49-F238E27FC236}">
                  <a16:creationId xmlns:a16="http://schemas.microsoft.com/office/drawing/2014/main" id="{E6FDFEB9-C034-4BB7-951E-81BCF1D4BFAD}"/>
                </a:ext>
              </a:extLst>
            </p:cNvPr>
            <p:cNvSpPr txBox="1">
              <a:spLocks noChangeArrowheads="1"/>
            </p:cNvSpPr>
            <p:nvPr/>
          </p:nvSpPr>
          <p:spPr bwMode="auto">
            <a:xfrm>
              <a:off x="2656336" y="3298706"/>
              <a:ext cx="350930" cy="3698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C</a:t>
              </a:r>
            </a:p>
          </p:txBody>
        </p:sp>
        <p:grpSp>
          <p:nvGrpSpPr>
            <p:cNvPr id="14" name="Group 44">
              <a:extLst>
                <a:ext uri="{FF2B5EF4-FFF2-40B4-BE49-F238E27FC236}">
                  <a16:creationId xmlns:a16="http://schemas.microsoft.com/office/drawing/2014/main" id="{2E07DCC9-D503-44E2-B9B1-0706F0091D45}"/>
                </a:ext>
              </a:extLst>
            </p:cNvPr>
            <p:cNvGrpSpPr>
              <a:grpSpLocks/>
            </p:cNvGrpSpPr>
            <p:nvPr/>
          </p:nvGrpSpPr>
          <p:grpSpPr bwMode="auto">
            <a:xfrm>
              <a:off x="1127760" y="2834640"/>
              <a:ext cx="568960" cy="481140"/>
              <a:chOff x="-44" y="1473"/>
              <a:chExt cx="981" cy="1105"/>
            </a:xfrm>
          </p:grpSpPr>
          <p:pic>
            <p:nvPicPr>
              <p:cNvPr id="22" name="Picture 45" descr="desktop_computer_stylized_medium">
                <a:extLst>
                  <a:ext uri="{FF2B5EF4-FFF2-40B4-BE49-F238E27FC236}">
                    <a16:creationId xmlns:a16="http://schemas.microsoft.com/office/drawing/2014/main" id="{D205C0C7-963A-49C2-ADCE-3C7FD46937F3}"/>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 name="Freeform 46">
                <a:extLst>
                  <a:ext uri="{FF2B5EF4-FFF2-40B4-BE49-F238E27FC236}">
                    <a16:creationId xmlns:a16="http://schemas.microsoft.com/office/drawing/2014/main" id="{0819894D-9C90-464E-B4D7-C5968381445E}"/>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15" name="Group 44">
              <a:extLst>
                <a:ext uri="{FF2B5EF4-FFF2-40B4-BE49-F238E27FC236}">
                  <a16:creationId xmlns:a16="http://schemas.microsoft.com/office/drawing/2014/main" id="{55A58AAD-AA2A-46F0-8719-DEDC636E7432}"/>
                </a:ext>
              </a:extLst>
            </p:cNvPr>
            <p:cNvGrpSpPr>
              <a:grpSpLocks/>
            </p:cNvGrpSpPr>
            <p:nvPr/>
          </p:nvGrpSpPr>
          <p:grpSpPr bwMode="auto">
            <a:xfrm>
              <a:off x="1534160" y="3291840"/>
              <a:ext cx="568960" cy="481140"/>
              <a:chOff x="-44" y="1473"/>
              <a:chExt cx="981" cy="1105"/>
            </a:xfrm>
          </p:grpSpPr>
          <p:pic>
            <p:nvPicPr>
              <p:cNvPr id="20" name="Picture 45" descr="desktop_computer_stylized_medium">
                <a:extLst>
                  <a:ext uri="{FF2B5EF4-FFF2-40B4-BE49-F238E27FC236}">
                    <a16:creationId xmlns:a16="http://schemas.microsoft.com/office/drawing/2014/main" id="{A427C639-AA0E-48E5-9964-52DE3B3E68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 name="Freeform 46">
                <a:extLst>
                  <a:ext uri="{FF2B5EF4-FFF2-40B4-BE49-F238E27FC236}">
                    <a16:creationId xmlns:a16="http://schemas.microsoft.com/office/drawing/2014/main" id="{7DAD0FC2-0567-426C-90DD-B0EF42F5C81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16" name="Group 44">
              <a:extLst>
                <a:ext uri="{FF2B5EF4-FFF2-40B4-BE49-F238E27FC236}">
                  <a16:creationId xmlns:a16="http://schemas.microsoft.com/office/drawing/2014/main" id="{2D6F5487-3959-4C81-8003-1B91A332ECA0}"/>
                </a:ext>
              </a:extLst>
            </p:cNvPr>
            <p:cNvGrpSpPr>
              <a:grpSpLocks/>
            </p:cNvGrpSpPr>
            <p:nvPr/>
          </p:nvGrpSpPr>
          <p:grpSpPr bwMode="auto">
            <a:xfrm>
              <a:off x="2062480" y="3322320"/>
              <a:ext cx="568960" cy="481140"/>
              <a:chOff x="-44" y="1473"/>
              <a:chExt cx="981" cy="1105"/>
            </a:xfrm>
          </p:grpSpPr>
          <p:pic>
            <p:nvPicPr>
              <p:cNvPr id="18" name="Picture 45" descr="desktop_computer_stylized_medium">
                <a:extLst>
                  <a:ext uri="{FF2B5EF4-FFF2-40B4-BE49-F238E27FC236}">
                    <a16:creationId xmlns:a16="http://schemas.microsoft.com/office/drawing/2014/main" id="{B4D5F96D-B2AF-4133-BA09-460DCF4C54B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 name="Freeform 46">
                <a:extLst>
                  <a:ext uri="{FF2B5EF4-FFF2-40B4-BE49-F238E27FC236}">
                    <a16:creationId xmlns:a16="http://schemas.microsoft.com/office/drawing/2014/main" id="{9D0E9966-0658-4ED5-948F-6B0B2BC68481}"/>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pic>
          <p:nvPicPr>
            <p:cNvPr id="17" name="Picture 3">
              <a:extLst>
                <a:ext uri="{FF2B5EF4-FFF2-40B4-BE49-F238E27FC236}">
                  <a16:creationId xmlns:a16="http://schemas.microsoft.com/office/drawing/2014/main" id="{DD19CCC3-5266-4843-A4B0-7F423A20E0C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014817" y="2879664"/>
              <a:ext cx="678041" cy="2999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grpSp>
        <p:nvGrpSpPr>
          <p:cNvPr id="24" name="Group 76">
            <a:extLst>
              <a:ext uri="{FF2B5EF4-FFF2-40B4-BE49-F238E27FC236}">
                <a16:creationId xmlns:a16="http://schemas.microsoft.com/office/drawing/2014/main" id="{74E87F8F-DD36-4178-A5D9-DA5895A7969F}"/>
              </a:ext>
            </a:extLst>
          </p:cNvPr>
          <p:cNvGrpSpPr>
            <a:grpSpLocks/>
          </p:cNvGrpSpPr>
          <p:nvPr/>
        </p:nvGrpSpPr>
        <p:grpSpPr bwMode="auto">
          <a:xfrm>
            <a:off x="2379663" y="2420888"/>
            <a:ext cx="4856162" cy="2044700"/>
            <a:chOff x="2379663" y="1984375"/>
            <a:chExt cx="4855711" cy="2044145"/>
          </a:xfrm>
        </p:grpSpPr>
        <p:sp>
          <p:nvSpPr>
            <p:cNvPr id="25" name="Line 23">
              <a:extLst>
                <a:ext uri="{FF2B5EF4-FFF2-40B4-BE49-F238E27FC236}">
                  <a16:creationId xmlns:a16="http://schemas.microsoft.com/office/drawing/2014/main" id="{1CDAE7C9-7517-4D60-B1C2-D4252E60263A}"/>
                </a:ext>
              </a:extLst>
            </p:cNvPr>
            <p:cNvSpPr>
              <a:spLocks noChangeShapeType="1"/>
            </p:cNvSpPr>
            <p:nvPr/>
          </p:nvSpPr>
          <p:spPr bwMode="auto">
            <a:xfrm flipH="1">
              <a:off x="3635258" y="3068344"/>
              <a:ext cx="346043" cy="21584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6" name="Line 24">
              <a:extLst>
                <a:ext uri="{FF2B5EF4-FFF2-40B4-BE49-F238E27FC236}">
                  <a16:creationId xmlns:a16="http://schemas.microsoft.com/office/drawing/2014/main" id="{0B369C6F-37A9-48CF-8F74-F7AE9E8816B8}"/>
                </a:ext>
              </a:extLst>
            </p:cNvPr>
            <p:cNvSpPr>
              <a:spLocks noChangeShapeType="1"/>
            </p:cNvSpPr>
            <p:nvPr/>
          </p:nvSpPr>
          <p:spPr bwMode="auto">
            <a:xfrm flipH="1">
              <a:off x="3949554" y="3087389"/>
              <a:ext cx="125401" cy="58721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7" name="Line 25">
              <a:extLst>
                <a:ext uri="{FF2B5EF4-FFF2-40B4-BE49-F238E27FC236}">
                  <a16:creationId xmlns:a16="http://schemas.microsoft.com/office/drawing/2014/main" id="{FCDAA1FE-B39B-478B-B780-3CB84D4E99E1}"/>
                </a:ext>
              </a:extLst>
            </p:cNvPr>
            <p:cNvSpPr>
              <a:spLocks noChangeShapeType="1"/>
            </p:cNvSpPr>
            <p:nvPr/>
          </p:nvSpPr>
          <p:spPr bwMode="auto">
            <a:xfrm>
              <a:off x="4254326" y="3030254"/>
              <a:ext cx="230167" cy="36185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8" name="Line 26">
              <a:extLst>
                <a:ext uri="{FF2B5EF4-FFF2-40B4-BE49-F238E27FC236}">
                  <a16:creationId xmlns:a16="http://schemas.microsoft.com/office/drawing/2014/main" id="{2FCDDC3C-DD94-458E-AA44-F757E91B3FE4}"/>
                </a:ext>
              </a:extLst>
            </p:cNvPr>
            <p:cNvSpPr>
              <a:spLocks noChangeShapeType="1"/>
            </p:cNvSpPr>
            <p:nvPr/>
          </p:nvSpPr>
          <p:spPr bwMode="auto">
            <a:xfrm flipH="1">
              <a:off x="5532145" y="3106433"/>
              <a:ext cx="428585" cy="24440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9" name="Line 27">
              <a:extLst>
                <a:ext uri="{FF2B5EF4-FFF2-40B4-BE49-F238E27FC236}">
                  <a16:creationId xmlns:a16="http://schemas.microsoft.com/office/drawing/2014/main" id="{698D37B8-0B6F-49AF-9CFA-B6B0B5C3498F}"/>
                </a:ext>
              </a:extLst>
            </p:cNvPr>
            <p:cNvSpPr>
              <a:spLocks noChangeShapeType="1"/>
            </p:cNvSpPr>
            <p:nvPr/>
          </p:nvSpPr>
          <p:spPr bwMode="auto">
            <a:xfrm flipH="1">
              <a:off x="6035335" y="3077866"/>
              <a:ext cx="9524" cy="46977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0" name="Line 35">
              <a:extLst>
                <a:ext uri="{FF2B5EF4-FFF2-40B4-BE49-F238E27FC236}">
                  <a16:creationId xmlns:a16="http://schemas.microsoft.com/office/drawing/2014/main" id="{563272FE-A870-44B5-9E75-EA881731078F}"/>
                </a:ext>
              </a:extLst>
            </p:cNvPr>
            <p:cNvSpPr>
              <a:spLocks noChangeShapeType="1"/>
            </p:cNvSpPr>
            <p:nvPr/>
          </p:nvSpPr>
          <p:spPr bwMode="auto">
            <a:xfrm flipH="1">
              <a:off x="2379663" y="2355749"/>
              <a:ext cx="1517509" cy="53642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1" name="Line 36">
              <a:extLst>
                <a:ext uri="{FF2B5EF4-FFF2-40B4-BE49-F238E27FC236}">
                  <a16:creationId xmlns:a16="http://schemas.microsoft.com/office/drawing/2014/main" id="{9A468BEC-34E7-4E20-BBC3-FF1CD6B1FD09}"/>
                </a:ext>
              </a:extLst>
            </p:cNvPr>
            <p:cNvSpPr>
              <a:spLocks noChangeShapeType="1"/>
            </p:cNvSpPr>
            <p:nvPr/>
          </p:nvSpPr>
          <p:spPr bwMode="auto">
            <a:xfrm>
              <a:off x="4200356" y="2322421"/>
              <a:ext cx="0" cy="59991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2" name="Line 37">
              <a:extLst>
                <a:ext uri="{FF2B5EF4-FFF2-40B4-BE49-F238E27FC236}">
                  <a16:creationId xmlns:a16="http://schemas.microsoft.com/office/drawing/2014/main" id="{6AE0209A-A6B5-4E52-9D8B-0423AFE6D78D}"/>
                </a:ext>
              </a:extLst>
            </p:cNvPr>
            <p:cNvSpPr>
              <a:spLocks noChangeShapeType="1"/>
            </p:cNvSpPr>
            <p:nvPr/>
          </p:nvSpPr>
          <p:spPr bwMode="auto">
            <a:xfrm flipH="1" flipV="1">
              <a:off x="4449571" y="2306551"/>
              <a:ext cx="1406394" cy="68402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3" name="Line 63">
              <a:extLst>
                <a:ext uri="{FF2B5EF4-FFF2-40B4-BE49-F238E27FC236}">
                  <a16:creationId xmlns:a16="http://schemas.microsoft.com/office/drawing/2014/main" id="{E7848578-3024-49B9-A19E-59B64A92FEB2}"/>
                </a:ext>
              </a:extLst>
            </p:cNvPr>
            <p:cNvSpPr>
              <a:spLocks noChangeShapeType="1"/>
            </p:cNvSpPr>
            <p:nvPr/>
          </p:nvSpPr>
          <p:spPr bwMode="auto">
            <a:xfrm>
              <a:off x="6411539" y="3131826"/>
              <a:ext cx="285723" cy="15870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4" name="Text Box 67">
              <a:extLst>
                <a:ext uri="{FF2B5EF4-FFF2-40B4-BE49-F238E27FC236}">
                  <a16:creationId xmlns:a16="http://schemas.microsoft.com/office/drawing/2014/main" id="{2F678925-3063-4AE3-8828-EB7A968AC4C9}"/>
                </a:ext>
              </a:extLst>
            </p:cNvPr>
            <p:cNvSpPr txBox="1">
              <a:spLocks noChangeArrowheads="1"/>
            </p:cNvSpPr>
            <p:nvPr/>
          </p:nvSpPr>
          <p:spPr bwMode="auto">
            <a:xfrm>
              <a:off x="3620973" y="3222289"/>
              <a:ext cx="349218" cy="3666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D</a:t>
              </a:r>
            </a:p>
          </p:txBody>
        </p:sp>
        <p:sp>
          <p:nvSpPr>
            <p:cNvPr id="35" name="Text Box 68">
              <a:extLst>
                <a:ext uri="{FF2B5EF4-FFF2-40B4-BE49-F238E27FC236}">
                  <a16:creationId xmlns:a16="http://schemas.microsoft.com/office/drawing/2014/main" id="{714A84A5-BEC5-4E1B-B196-AA5AC27AC4D3}"/>
                </a:ext>
              </a:extLst>
            </p:cNvPr>
            <p:cNvSpPr txBox="1">
              <a:spLocks noChangeArrowheads="1"/>
            </p:cNvSpPr>
            <p:nvPr/>
          </p:nvSpPr>
          <p:spPr bwMode="auto">
            <a:xfrm>
              <a:off x="4094004" y="3658733"/>
              <a:ext cx="338106" cy="369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E</a:t>
              </a:r>
            </a:p>
          </p:txBody>
        </p:sp>
        <p:sp>
          <p:nvSpPr>
            <p:cNvPr id="36" name="Text Box 69">
              <a:extLst>
                <a:ext uri="{FF2B5EF4-FFF2-40B4-BE49-F238E27FC236}">
                  <a16:creationId xmlns:a16="http://schemas.microsoft.com/office/drawing/2014/main" id="{A1F4A062-594F-4349-A13D-8994008F3605}"/>
                </a:ext>
              </a:extLst>
            </p:cNvPr>
            <p:cNvSpPr txBox="1">
              <a:spLocks noChangeArrowheads="1"/>
            </p:cNvSpPr>
            <p:nvPr/>
          </p:nvSpPr>
          <p:spPr bwMode="auto">
            <a:xfrm>
              <a:off x="4567035" y="3057234"/>
              <a:ext cx="325407" cy="369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F</a:t>
              </a:r>
            </a:p>
          </p:txBody>
        </p:sp>
        <p:sp>
          <p:nvSpPr>
            <p:cNvPr id="37" name="Text Box 74">
              <a:extLst>
                <a:ext uri="{FF2B5EF4-FFF2-40B4-BE49-F238E27FC236}">
                  <a16:creationId xmlns:a16="http://schemas.microsoft.com/office/drawing/2014/main" id="{A4EB8076-08EE-419D-8AC0-3206719A85D9}"/>
                </a:ext>
              </a:extLst>
            </p:cNvPr>
            <p:cNvSpPr txBox="1">
              <a:spLocks noChangeArrowheads="1"/>
            </p:cNvSpPr>
            <p:nvPr/>
          </p:nvSpPr>
          <p:spPr bwMode="auto">
            <a:xfrm>
              <a:off x="3408267" y="2768387"/>
              <a:ext cx="436521" cy="3666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S</a:t>
              </a:r>
              <a:r>
                <a:rPr lang="en-US" i="0" baseline="-25000" dirty="0">
                  <a:solidFill>
                    <a:srgbClr val="000000"/>
                  </a:solidFill>
                  <a:latin typeface="Arial" charset="0"/>
                  <a:cs typeface="Arial" charset="0"/>
                </a:rPr>
                <a:t>2</a:t>
              </a:r>
            </a:p>
          </p:txBody>
        </p:sp>
        <p:sp>
          <p:nvSpPr>
            <p:cNvPr id="38" name="Text Box 75">
              <a:extLst>
                <a:ext uri="{FF2B5EF4-FFF2-40B4-BE49-F238E27FC236}">
                  <a16:creationId xmlns:a16="http://schemas.microsoft.com/office/drawing/2014/main" id="{9859A5B9-1419-4B7F-81CB-E8EA4C8243F0}"/>
                </a:ext>
              </a:extLst>
            </p:cNvPr>
            <p:cNvSpPr txBox="1">
              <a:spLocks noChangeArrowheads="1"/>
            </p:cNvSpPr>
            <p:nvPr/>
          </p:nvSpPr>
          <p:spPr bwMode="auto">
            <a:xfrm>
              <a:off x="4635290" y="1984375"/>
              <a:ext cx="436522" cy="3666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S</a:t>
              </a:r>
              <a:r>
                <a:rPr lang="en-US" i="0" baseline="-25000" dirty="0">
                  <a:solidFill>
                    <a:srgbClr val="000000"/>
                  </a:solidFill>
                  <a:latin typeface="Arial" charset="0"/>
                  <a:cs typeface="Arial" charset="0"/>
                </a:rPr>
                <a:t>4</a:t>
              </a:r>
            </a:p>
          </p:txBody>
        </p:sp>
        <p:sp>
          <p:nvSpPr>
            <p:cNvPr id="39" name="Text Box 76">
              <a:extLst>
                <a:ext uri="{FF2B5EF4-FFF2-40B4-BE49-F238E27FC236}">
                  <a16:creationId xmlns:a16="http://schemas.microsoft.com/office/drawing/2014/main" id="{916363CA-D7D9-41FF-AB0E-C2A5A899FB43}"/>
                </a:ext>
              </a:extLst>
            </p:cNvPr>
            <p:cNvSpPr txBox="1">
              <a:spLocks noChangeArrowheads="1"/>
            </p:cNvSpPr>
            <p:nvPr/>
          </p:nvSpPr>
          <p:spPr bwMode="auto">
            <a:xfrm>
              <a:off x="6009938" y="2570004"/>
              <a:ext cx="436522" cy="3666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S</a:t>
              </a:r>
              <a:r>
                <a:rPr lang="en-US" i="0" baseline="-25000" dirty="0">
                  <a:solidFill>
                    <a:srgbClr val="000000"/>
                  </a:solidFill>
                  <a:latin typeface="Arial" charset="0"/>
                  <a:cs typeface="Arial" charset="0"/>
                </a:rPr>
                <a:t>3</a:t>
              </a:r>
            </a:p>
          </p:txBody>
        </p:sp>
        <p:sp>
          <p:nvSpPr>
            <p:cNvPr id="40" name="Text Box 78">
              <a:extLst>
                <a:ext uri="{FF2B5EF4-FFF2-40B4-BE49-F238E27FC236}">
                  <a16:creationId xmlns:a16="http://schemas.microsoft.com/office/drawing/2014/main" id="{E7DF342F-CF5B-4314-8729-36B5EA7B5950}"/>
                </a:ext>
              </a:extLst>
            </p:cNvPr>
            <p:cNvSpPr txBox="1">
              <a:spLocks noChangeArrowheads="1"/>
            </p:cNvSpPr>
            <p:nvPr/>
          </p:nvSpPr>
          <p:spPr bwMode="auto">
            <a:xfrm>
              <a:off x="6240104" y="3541290"/>
              <a:ext cx="360329" cy="3666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H</a:t>
              </a:r>
            </a:p>
          </p:txBody>
        </p:sp>
        <p:sp>
          <p:nvSpPr>
            <p:cNvPr id="41" name="Text Box 79">
              <a:extLst>
                <a:ext uri="{FF2B5EF4-FFF2-40B4-BE49-F238E27FC236}">
                  <a16:creationId xmlns:a16="http://schemas.microsoft.com/office/drawing/2014/main" id="{5344F157-BD59-4DB4-B7D5-9AB62DB84DE6}"/>
                </a:ext>
              </a:extLst>
            </p:cNvPr>
            <p:cNvSpPr txBox="1">
              <a:spLocks noChangeArrowheads="1"/>
            </p:cNvSpPr>
            <p:nvPr/>
          </p:nvSpPr>
          <p:spPr bwMode="auto">
            <a:xfrm>
              <a:off x="6986160" y="3179439"/>
              <a:ext cx="249214" cy="369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I</a:t>
              </a:r>
            </a:p>
          </p:txBody>
        </p:sp>
        <p:sp>
          <p:nvSpPr>
            <p:cNvPr id="42" name="Text Box 80">
              <a:extLst>
                <a:ext uri="{FF2B5EF4-FFF2-40B4-BE49-F238E27FC236}">
                  <a16:creationId xmlns:a16="http://schemas.microsoft.com/office/drawing/2014/main" id="{969D0AD1-80DC-4FC6-8B7F-FB252DD7F884}"/>
                </a:ext>
              </a:extLst>
            </p:cNvPr>
            <p:cNvSpPr txBox="1">
              <a:spLocks noChangeArrowheads="1"/>
            </p:cNvSpPr>
            <p:nvPr/>
          </p:nvSpPr>
          <p:spPr bwMode="auto">
            <a:xfrm>
              <a:off x="5103560" y="3595251"/>
              <a:ext cx="365091" cy="369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G</a:t>
              </a:r>
            </a:p>
          </p:txBody>
        </p:sp>
        <p:pic>
          <p:nvPicPr>
            <p:cNvPr id="43" name="Picture 3">
              <a:extLst>
                <a:ext uri="{FF2B5EF4-FFF2-40B4-BE49-F238E27FC236}">
                  <a16:creationId xmlns:a16="http://schemas.microsoft.com/office/drawing/2014/main" id="{C80E37AA-404B-45D1-A3D6-F36E40EF89F4}"/>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763899" y="2930268"/>
              <a:ext cx="677799" cy="2999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nvGrpSpPr>
            <p:cNvPr id="44" name="Group 44">
              <a:extLst>
                <a:ext uri="{FF2B5EF4-FFF2-40B4-BE49-F238E27FC236}">
                  <a16:creationId xmlns:a16="http://schemas.microsoft.com/office/drawing/2014/main" id="{A90E0228-DE05-4C39-BCBA-D7AB6D2FF8C7}"/>
                </a:ext>
              </a:extLst>
            </p:cNvPr>
            <p:cNvGrpSpPr>
              <a:grpSpLocks/>
            </p:cNvGrpSpPr>
            <p:nvPr/>
          </p:nvGrpSpPr>
          <p:grpSpPr bwMode="auto">
            <a:xfrm>
              <a:off x="3139440" y="3180080"/>
              <a:ext cx="568960" cy="481140"/>
              <a:chOff x="-44" y="1473"/>
              <a:chExt cx="981" cy="1105"/>
            </a:xfrm>
          </p:grpSpPr>
          <p:pic>
            <p:nvPicPr>
              <p:cNvPr id="62" name="Picture 45" descr="desktop_computer_stylized_medium">
                <a:extLst>
                  <a:ext uri="{FF2B5EF4-FFF2-40B4-BE49-F238E27FC236}">
                    <a16:creationId xmlns:a16="http://schemas.microsoft.com/office/drawing/2014/main" id="{65D9F916-E6D4-4F34-B5EB-EB10780F6E5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3" name="Freeform 46">
                <a:extLst>
                  <a:ext uri="{FF2B5EF4-FFF2-40B4-BE49-F238E27FC236}">
                    <a16:creationId xmlns:a16="http://schemas.microsoft.com/office/drawing/2014/main" id="{2DEAAE5D-B236-4F4D-9632-F962FE34FC98}"/>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45" name="Group 44">
              <a:extLst>
                <a:ext uri="{FF2B5EF4-FFF2-40B4-BE49-F238E27FC236}">
                  <a16:creationId xmlns:a16="http://schemas.microsoft.com/office/drawing/2014/main" id="{3A52E830-CC1F-45B9-A175-7A249E2B6A5F}"/>
                </a:ext>
              </a:extLst>
            </p:cNvPr>
            <p:cNvGrpSpPr>
              <a:grpSpLocks/>
            </p:cNvGrpSpPr>
            <p:nvPr/>
          </p:nvGrpSpPr>
          <p:grpSpPr bwMode="auto">
            <a:xfrm>
              <a:off x="3576320" y="3525520"/>
              <a:ext cx="568960" cy="481140"/>
              <a:chOff x="-44" y="1473"/>
              <a:chExt cx="981" cy="1105"/>
            </a:xfrm>
          </p:grpSpPr>
          <p:pic>
            <p:nvPicPr>
              <p:cNvPr id="60" name="Picture 45" descr="desktop_computer_stylized_medium">
                <a:extLst>
                  <a:ext uri="{FF2B5EF4-FFF2-40B4-BE49-F238E27FC236}">
                    <a16:creationId xmlns:a16="http://schemas.microsoft.com/office/drawing/2014/main" id="{CFA7FD45-CCE5-4E04-A2CD-BD046A29492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1" name="Freeform 46">
                <a:extLst>
                  <a:ext uri="{FF2B5EF4-FFF2-40B4-BE49-F238E27FC236}">
                    <a16:creationId xmlns:a16="http://schemas.microsoft.com/office/drawing/2014/main" id="{10B0D364-D404-491D-AB70-7033E3EE3B56}"/>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46" name="Group 44">
              <a:extLst>
                <a:ext uri="{FF2B5EF4-FFF2-40B4-BE49-F238E27FC236}">
                  <a16:creationId xmlns:a16="http://schemas.microsoft.com/office/drawing/2014/main" id="{5E31E04F-56BE-4042-B199-B754D808341C}"/>
                </a:ext>
              </a:extLst>
            </p:cNvPr>
            <p:cNvGrpSpPr>
              <a:grpSpLocks/>
            </p:cNvGrpSpPr>
            <p:nvPr/>
          </p:nvGrpSpPr>
          <p:grpSpPr bwMode="auto">
            <a:xfrm>
              <a:off x="4135120" y="3281680"/>
              <a:ext cx="568960" cy="481140"/>
              <a:chOff x="-44" y="1473"/>
              <a:chExt cx="981" cy="1105"/>
            </a:xfrm>
          </p:grpSpPr>
          <p:pic>
            <p:nvPicPr>
              <p:cNvPr id="58" name="Picture 45" descr="desktop_computer_stylized_medium">
                <a:extLst>
                  <a:ext uri="{FF2B5EF4-FFF2-40B4-BE49-F238E27FC236}">
                    <a16:creationId xmlns:a16="http://schemas.microsoft.com/office/drawing/2014/main" id="{172F2411-A4A7-4E6D-93D7-507B8DFE1DD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9" name="Freeform 46">
                <a:extLst>
                  <a:ext uri="{FF2B5EF4-FFF2-40B4-BE49-F238E27FC236}">
                    <a16:creationId xmlns:a16="http://schemas.microsoft.com/office/drawing/2014/main" id="{6EB7C7C2-C64A-48C8-9D2D-C5B88E003C81}"/>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47" name="Group 44">
              <a:extLst>
                <a:ext uri="{FF2B5EF4-FFF2-40B4-BE49-F238E27FC236}">
                  <a16:creationId xmlns:a16="http://schemas.microsoft.com/office/drawing/2014/main" id="{8E39F5EC-83F0-4E7F-AA15-65375A18C2CD}"/>
                </a:ext>
              </a:extLst>
            </p:cNvPr>
            <p:cNvGrpSpPr>
              <a:grpSpLocks/>
            </p:cNvGrpSpPr>
            <p:nvPr/>
          </p:nvGrpSpPr>
          <p:grpSpPr bwMode="auto">
            <a:xfrm>
              <a:off x="5049520" y="3261360"/>
              <a:ext cx="568960" cy="481140"/>
              <a:chOff x="-44" y="1473"/>
              <a:chExt cx="981" cy="1105"/>
            </a:xfrm>
          </p:grpSpPr>
          <p:pic>
            <p:nvPicPr>
              <p:cNvPr id="56" name="Picture 45" descr="desktop_computer_stylized_medium">
                <a:extLst>
                  <a:ext uri="{FF2B5EF4-FFF2-40B4-BE49-F238E27FC236}">
                    <a16:creationId xmlns:a16="http://schemas.microsoft.com/office/drawing/2014/main" id="{9838D2FE-CB4B-4C3D-A6E3-8BED411B44BF}"/>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7" name="Freeform 46">
                <a:extLst>
                  <a:ext uri="{FF2B5EF4-FFF2-40B4-BE49-F238E27FC236}">
                    <a16:creationId xmlns:a16="http://schemas.microsoft.com/office/drawing/2014/main" id="{121FEC57-EFB9-48C9-87C3-1F06CD67C7DD}"/>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48" name="Group 44">
              <a:extLst>
                <a:ext uri="{FF2B5EF4-FFF2-40B4-BE49-F238E27FC236}">
                  <a16:creationId xmlns:a16="http://schemas.microsoft.com/office/drawing/2014/main" id="{78F6032E-66A3-4912-B155-7174553E8CC9}"/>
                </a:ext>
              </a:extLst>
            </p:cNvPr>
            <p:cNvGrpSpPr>
              <a:grpSpLocks/>
            </p:cNvGrpSpPr>
            <p:nvPr/>
          </p:nvGrpSpPr>
          <p:grpSpPr bwMode="auto">
            <a:xfrm>
              <a:off x="5588000" y="3434080"/>
              <a:ext cx="568960" cy="481140"/>
              <a:chOff x="-44" y="1473"/>
              <a:chExt cx="981" cy="1105"/>
            </a:xfrm>
          </p:grpSpPr>
          <p:pic>
            <p:nvPicPr>
              <p:cNvPr id="54" name="Picture 45" descr="desktop_computer_stylized_medium">
                <a:extLst>
                  <a:ext uri="{FF2B5EF4-FFF2-40B4-BE49-F238E27FC236}">
                    <a16:creationId xmlns:a16="http://schemas.microsoft.com/office/drawing/2014/main" id="{33CAFE58-2A85-49E0-8C93-3CC2B726F14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5" name="Freeform 46">
                <a:extLst>
                  <a:ext uri="{FF2B5EF4-FFF2-40B4-BE49-F238E27FC236}">
                    <a16:creationId xmlns:a16="http://schemas.microsoft.com/office/drawing/2014/main" id="{3731C21C-0513-44B0-82A3-EC2A5DA907B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49" name="Group 44">
              <a:extLst>
                <a:ext uri="{FF2B5EF4-FFF2-40B4-BE49-F238E27FC236}">
                  <a16:creationId xmlns:a16="http://schemas.microsoft.com/office/drawing/2014/main" id="{9E0B2FF9-DFDC-4DC6-BDEE-17CD685B56FA}"/>
                </a:ext>
              </a:extLst>
            </p:cNvPr>
            <p:cNvGrpSpPr>
              <a:grpSpLocks/>
            </p:cNvGrpSpPr>
            <p:nvPr/>
          </p:nvGrpSpPr>
          <p:grpSpPr bwMode="auto">
            <a:xfrm>
              <a:off x="6380480" y="3149600"/>
              <a:ext cx="568960" cy="481140"/>
              <a:chOff x="-44" y="1473"/>
              <a:chExt cx="981" cy="1105"/>
            </a:xfrm>
          </p:grpSpPr>
          <p:pic>
            <p:nvPicPr>
              <p:cNvPr id="52" name="Picture 45" descr="desktop_computer_stylized_medium">
                <a:extLst>
                  <a:ext uri="{FF2B5EF4-FFF2-40B4-BE49-F238E27FC236}">
                    <a16:creationId xmlns:a16="http://schemas.microsoft.com/office/drawing/2014/main" id="{C38547A5-0205-4224-BA3B-288549764B9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3" name="Freeform 46">
                <a:extLst>
                  <a:ext uri="{FF2B5EF4-FFF2-40B4-BE49-F238E27FC236}">
                    <a16:creationId xmlns:a16="http://schemas.microsoft.com/office/drawing/2014/main" id="{0DE519D8-B070-42C1-9D5D-C6821BD405A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pic>
          <p:nvPicPr>
            <p:cNvPr id="50" name="Picture 3">
              <a:extLst>
                <a:ext uri="{FF2B5EF4-FFF2-40B4-BE49-F238E27FC236}">
                  <a16:creationId xmlns:a16="http://schemas.microsoft.com/office/drawing/2014/main" id="{753989FB-2F02-472E-9C46-3082B5AE143A}"/>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854313" y="2847741"/>
              <a:ext cx="677800" cy="3015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51" name="Picture 3">
              <a:extLst>
                <a:ext uri="{FF2B5EF4-FFF2-40B4-BE49-F238E27FC236}">
                  <a16:creationId xmlns:a16="http://schemas.microsoft.com/office/drawing/2014/main" id="{CCB3A9FF-6DED-4FE3-97DA-C465FDF43194}"/>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874949" y="2116102"/>
              <a:ext cx="676212" cy="3015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sp>
        <p:nvSpPr>
          <p:cNvPr id="64" name="Rectangle 5">
            <a:extLst>
              <a:ext uri="{FF2B5EF4-FFF2-40B4-BE49-F238E27FC236}">
                <a16:creationId xmlns:a16="http://schemas.microsoft.com/office/drawing/2014/main" id="{2F2BF4C2-1366-4905-9FC2-0FCC47633FE6}"/>
              </a:ext>
            </a:extLst>
          </p:cNvPr>
          <p:cNvSpPr>
            <a:spLocks noChangeArrowheads="1"/>
          </p:cNvSpPr>
          <p:nvPr/>
        </p:nvSpPr>
        <p:spPr bwMode="auto">
          <a:xfrm>
            <a:off x="714375" y="4664075"/>
            <a:ext cx="7772400" cy="18430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31775" indent="-231775">
              <a:lnSpc>
                <a:spcPct val="85000"/>
              </a:lnSpc>
              <a:spcBef>
                <a:spcPct val="20000"/>
              </a:spcBef>
              <a:buClr>
                <a:srgbClr val="000099"/>
              </a:buClr>
              <a:buSzPct val="100000"/>
              <a:buFont typeface="Wingdings" charset="2"/>
              <a:buChar char="§"/>
              <a:defRPr/>
            </a:pPr>
            <a:r>
              <a:rPr lang="zh-CN" altLang="en-US" sz="2400" u="sng" dirty="0">
                <a:solidFill>
                  <a:srgbClr val="CC0000"/>
                </a:solidFill>
                <a:latin typeface="Gill Sans MT" charset="0"/>
                <a:cs typeface="+mn-cs"/>
              </a:rPr>
              <a:t>问</a:t>
            </a:r>
            <a:r>
              <a:rPr lang="en-US" sz="2400" u="sng" dirty="0">
                <a:solidFill>
                  <a:srgbClr val="CC0000"/>
                </a:solidFill>
                <a:latin typeface="Gill Sans MT" charset="0"/>
                <a:cs typeface="+mn-cs"/>
              </a:rPr>
              <a:t>:</a:t>
            </a:r>
            <a:r>
              <a:rPr lang="en-US" sz="2400" i="0" dirty="0">
                <a:solidFill>
                  <a:srgbClr val="CC0000"/>
                </a:solidFill>
                <a:latin typeface="Gill Sans MT" charset="0"/>
                <a:cs typeface="+mn-cs"/>
              </a:rPr>
              <a:t> </a:t>
            </a:r>
            <a:r>
              <a:rPr lang="zh-CN" altLang="en-US" sz="2400" i="0" dirty="0">
                <a:solidFill>
                  <a:srgbClr val="000000"/>
                </a:solidFill>
                <a:latin typeface="Gill Sans MT" charset="0"/>
                <a:cs typeface="+mn-cs"/>
              </a:rPr>
              <a:t>给出</a:t>
            </a:r>
            <a:r>
              <a:rPr lang="en-US" sz="2400" i="0" dirty="0">
                <a:solidFill>
                  <a:srgbClr val="000000"/>
                </a:solidFill>
                <a:latin typeface="Gill Sans MT" charset="0"/>
                <a:cs typeface="+mn-cs"/>
              </a:rPr>
              <a:t>S</a:t>
            </a:r>
            <a:r>
              <a:rPr lang="en-US" sz="2400" i="0" baseline="-25000" dirty="0">
                <a:solidFill>
                  <a:srgbClr val="000000"/>
                </a:solidFill>
                <a:latin typeface="Gill Sans MT" charset="0"/>
                <a:cs typeface="+mn-cs"/>
              </a:rPr>
              <a:t>1</a:t>
            </a:r>
            <a:r>
              <a:rPr lang="en-US" sz="2400" i="0" dirty="0">
                <a:solidFill>
                  <a:srgbClr val="000000"/>
                </a:solidFill>
                <a:latin typeface="Gill Sans MT" charset="0"/>
                <a:cs typeface="+mn-cs"/>
              </a:rPr>
              <a:t>, S</a:t>
            </a:r>
            <a:r>
              <a:rPr lang="en-US" sz="2400" i="0" baseline="-25000" dirty="0">
                <a:solidFill>
                  <a:srgbClr val="000000"/>
                </a:solidFill>
                <a:latin typeface="Gill Sans MT" charset="0"/>
                <a:cs typeface="+mn-cs"/>
              </a:rPr>
              <a:t>2</a:t>
            </a:r>
            <a:r>
              <a:rPr lang="en-US" sz="2400" i="0" dirty="0">
                <a:solidFill>
                  <a:srgbClr val="000000"/>
                </a:solidFill>
                <a:latin typeface="Gill Sans MT" charset="0"/>
                <a:cs typeface="+mn-cs"/>
              </a:rPr>
              <a:t>, S</a:t>
            </a:r>
            <a:r>
              <a:rPr lang="en-US" sz="2400" i="0" baseline="-25000" dirty="0">
                <a:solidFill>
                  <a:srgbClr val="000000"/>
                </a:solidFill>
                <a:latin typeface="Gill Sans MT" charset="0"/>
                <a:cs typeface="+mn-cs"/>
              </a:rPr>
              <a:t>3</a:t>
            </a:r>
            <a:r>
              <a:rPr lang="en-US" sz="2400" i="0" dirty="0">
                <a:solidFill>
                  <a:srgbClr val="000000"/>
                </a:solidFill>
                <a:latin typeface="Gill Sans MT" charset="0"/>
                <a:cs typeface="+mn-cs"/>
              </a:rPr>
              <a:t>, S</a:t>
            </a:r>
            <a:r>
              <a:rPr lang="en-US" sz="2400" i="0" baseline="-25000" dirty="0">
                <a:solidFill>
                  <a:srgbClr val="000000"/>
                </a:solidFill>
                <a:latin typeface="Gill Sans MT" charset="0"/>
                <a:cs typeface="+mn-cs"/>
              </a:rPr>
              <a:t>4</a:t>
            </a:r>
            <a:r>
              <a:rPr lang="en-US" sz="2400" i="0" dirty="0">
                <a:solidFill>
                  <a:srgbClr val="000000"/>
                </a:solidFill>
                <a:latin typeface="Gill Sans MT" charset="0"/>
                <a:cs typeface="+mn-cs"/>
              </a:rPr>
              <a:t> </a:t>
            </a:r>
            <a:r>
              <a:rPr lang="zh-CN" altLang="en-US" sz="2400" i="0" dirty="0">
                <a:solidFill>
                  <a:srgbClr val="000000"/>
                </a:solidFill>
                <a:latin typeface="Gill Sans MT" charset="0"/>
                <a:cs typeface="+mn-cs"/>
              </a:rPr>
              <a:t>上的交换表内容</a:t>
            </a:r>
            <a:endParaRPr lang="en-US" sz="2400" i="0" dirty="0">
              <a:solidFill>
                <a:srgbClr val="000000"/>
              </a:solidFill>
              <a:latin typeface="Gill Sans MT" charset="0"/>
              <a:cs typeface="+mn-cs"/>
            </a:endParaRPr>
          </a:p>
        </p:txBody>
      </p:sp>
    </p:spTree>
    <p:extLst>
      <p:ext uri="{BB962C8B-B14F-4D97-AF65-F5344CB8AC3E}">
        <p14:creationId xmlns:p14="http://schemas.microsoft.com/office/powerpoint/2010/main" val="2090847364"/>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44EB8D-8AC7-4188-8CD5-C3C499023C96}"/>
              </a:ext>
            </a:extLst>
          </p:cNvPr>
          <p:cNvSpPr>
            <a:spLocks noGrp="1"/>
          </p:cNvSpPr>
          <p:nvPr>
            <p:ph type="title"/>
          </p:nvPr>
        </p:nvSpPr>
        <p:spPr/>
        <p:txBody>
          <a:bodyPr/>
          <a:lstStyle/>
          <a:p>
            <a:r>
              <a:rPr lang="zh-CN" altLang="en-US" dirty="0"/>
              <a:t>机构网络</a:t>
            </a:r>
          </a:p>
        </p:txBody>
      </p:sp>
      <p:sp>
        <p:nvSpPr>
          <p:cNvPr id="4" name="灯片编号占位符 3">
            <a:extLst>
              <a:ext uri="{FF2B5EF4-FFF2-40B4-BE49-F238E27FC236}">
                <a16:creationId xmlns:a16="http://schemas.microsoft.com/office/drawing/2014/main" id="{E6D7D458-BB2E-4B5D-A5DE-D41AFA3AA5C5}"/>
              </a:ext>
            </a:extLst>
          </p:cNvPr>
          <p:cNvSpPr>
            <a:spLocks noGrp="1"/>
          </p:cNvSpPr>
          <p:nvPr>
            <p:ph type="sldNum" sz="quarter" idx="12"/>
          </p:nvPr>
        </p:nvSpPr>
        <p:spPr/>
        <p:txBody>
          <a:bodyPr/>
          <a:lstStyle/>
          <a:p>
            <a:fld id="{E3FA5FAF-8A25-4B6E-94B7-5CA30A873E9A}" type="slidenum">
              <a:rPr lang="zh-CN" altLang="en-US" smtClean="0"/>
              <a:pPr/>
              <a:t>67</a:t>
            </a:fld>
            <a:endParaRPr lang="zh-CN" altLang="en-US"/>
          </a:p>
        </p:txBody>
      </p:sp>
      <p:sp>
        <p:nvSpPr>
          <p:cNvPr id="5" name="Freeform 81">
            <a:extLst>
              <a:ext uri="{FF2B5EF4-FFF2-40B4-BE49-F238E27FC236}">
                <a16:creationId xmlns:a16="http://schemas.microsoft.com/office/drawing/2014/main" id="{523349E8-3C8D-48C4-80E0-24E4F9254718}"/>
              </a:ext>
            </a:extLst>
          </p:cNvPr>
          <p:cNvSpPr>
            <a:spLocks/>
          </p:cNvSpPr>
          <p:nvPr/>
        </p:nvSpPr>
        <p:spPr bwMode="auto">
          <a:xfrm rot="5400000">
            <a:off x="2179637" y="411757"/>
            <a:ext cx="4321175" cy="7473950"/>
          </a:xfrm>
          <a:custGeom>
            <a:avLst/>
            <a:gdLst>
              <a:gd name="T0" fmla="*/ 2147483647 w 10000"/>
              <a:gd name="T1" fmla="*/ 2147483647 h 9831"/>
              <a:gd name="T2" fmla="*/ 2147483647 w 10000"/>
              <a:gd name="T3" fmla="*/ 2147483647 h 9831"/>
              <a:gd name="T4" fmla="*/ 2147483647 w 10000"/>
              <a:gd name="T5" fmla="*/ 2147483647 h 9831"/>
              <a:gd name="T6" fmla="*/ 2147483647 w 10000"/>
              <a:gd name="T7" fmla="*/ 2147483647 h 9831"/>
              <a:gd name="T8" fmla="*/ 2147483647 w 10000"/>
              <a:gd name="T9" fmla="*/ 2147483647 h 9831"/>
              <a:gd name="T10" fmla="*/ 2147483647 w 10000"/>
              <a:gd name="T11" fmla="*/ 2147483647 h 9831"/>
              <a:gd name="T12" fmla="*/ 2147483647 w 10000"/>
              <a:gd name="T13" fmla="*/ 2147483647 h 9831"/>
              <a:gd name="T14" fmla="*/ 2147483647 w 10000"/>
              <a:gd name="T15" fmla="*/ 2147483647 h 9831"/>
              <a:gd name="T16" fmla="*/ 2147483647 w 10000"/>
              <a:gd name="T17" fmla="*/ 2147483647 h 9831"/>
              <a:gd name="T18" fmla="*/ 2147483647 w 10000"/>
              <a:gd name="T19" fmla="*/ 2147483647 h 9831"/>
              <a:gd name="T20" fmla="*/ 2147483647 w 10000"/>
              <a:gd name="T21" fmla="*/ 2147483647 h 9831"/>
              <a:gd name="T22" fmla="*/ 2147483647 w 10000"/>
              <a:gd name="T23" fmla="*/ 2147483647 h 98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000" h="9831">
                <a:moveTo>
                  <a:pt x="3018" y="119"/>
                </a:moveTo>
                <a:cubicBezTo>
                  <a:pt x="2111" y="198"/>
                  <a:pt x="1047" y="-39"/>
                  <a:pt x="545" y="518"/>
                </a:cubicBezTo>
                <a:cubicBezTo>
                  <a:pt x="43" y="1076"/>
                  <a:pt x="40" y="2518"/>
                  <a:pt x="8" y="3464"/>
                </a:cubicBezTo>
                <a:cubicBezTo>
                  <a:pt x="-24" y="4411"/>
                  <a:pt x="32" y="5681"/>
                  <a:pt x="354" y="6198"/>
                </a:cubicBezTo>
                <a:cubicBezTo>
                  <a:pt x="677" y="6715"/>
                  <a:pt x="1127" y="6126"/>
                  <a:pt x="1947" y="6568"/>
                </a:cubicBezTo>
                <a:cubicBezTo>
                  <a:pt x="2769" y="7010"/>
                  <a:pt x="4247" y="8310"/>
                  <a:pt x="5285" y="8849"/>
                </a:cubicBezTo>
                <a:cubicBezTo>
                  <a:pt x="6321" y="9388"/>
                  <a:pt x="7408" y="9963"/>
                  <a:pt x="8172" y="9805"/>
                </a:cubicBezTo>
                <a:cubicBezTo>
                  <a:pt x="8934" y="9645"/>
                  <a:pt x="9588" y="8930"/>
                  <a:pt x="9864" y="7895"/>
                </a:cubicBezTo>
                <a:cubicBezTo>
                  <a:pt x="10140" y="6857"/>
                  <a:pt x="9927" y="4774"/>
                  <a:pt x="9830" y="3590"/>
                </a:cubicBezTo>
                <a:cubicBezTo>
                  <a:pt x="9733" y="2406"/>
                  <a:pt x="10004" y="1276"/>
                  <a:pt x="9282" y="788"/>
                </a:cubicBezTo>
                <a:cubicBezTo>
                  <a:pt x="8561" y="302"/>
                  <a:pt x="7028" y="160"/>
                  <a:pt x="5984" y="49"/>
                </a:cubicBezTo>
                <a:cubicBezTo>
                  <a:pt x="4940" y="-62"/>
                  <a:pt x="3924" y="41"/>
                  <a:pt x="3018" y="119"/>
                </a:cubicBezTo>
                <a:close/>
              </a:path>
            </a:pathLst>
          </a:custGeom>
          <a:solidFill>
            <a:srgbClr val="00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6" name="Line 33">
            <a:extLst>
              <a:ext uri="{FF2B5EF4-FFF2-40B4-BE49-F238E27FC236}">
                <a16:creationId xmlns:a16="http://schemas.microsoft.com/office/drawing/2014/main" id="{ADD8115C-08CD-49E0-86A0-8FB7276DA044}"/>
              </a:ext>
            </a:extLst>
          </p:cNvPr>
          <p:cNvSpPr>
            <a:spLocks noChangeShapeType="1"/>
          </p:cNvSpPr>
          <p:nvPr/>
        </p:nvSpPr>
        <p:spPr bwMode="auto">
          <a:xfrm flipH="1">
            <a:off x="2151063" y="3555006"/>
            <a:ext cx="2047875" cy="14160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7" name="Line 34">
            <a:extLst>
              <a:ext uri="{FF2B5EF4-FFF2-40B4-BE49-F238E27FC236}">
                <a16:creationId xmlns:a16="http://schemas.microsoft.com/office/drawing/2014/main" id="{AA2BE68F-AC9A-46D6-9803-6FEC057B0C58}"/>
              </a:ext>
            </a:extLst>
          </p:cNvPr>
          <p:cNvSpPr>
            <a:spLocks noChangeShapeType="1"/>
          </p:cNvSpPr>
          <p:nvPr/>
        </p:nvSpPr>
        <p:spPr bwMode="auto">
          <a:xfrm>
            <a:off x="4391025" y="3542306"/>
            <a:ext cx="0" cy="14668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8" name="Line 35">
            <a:extLst>
              <a:ext uri="{FF2B5EF4-FFF2-40B4-BE49-F238E27FC236}">
                <a16:creationId xmlns:a16="http://schemas.microsoft.com/office/drawing/2014/main" id="{17469E74-611B-43F1-81C7-CF3069DC2739}"/>
              </a:ext>
            </a:extLst>
          </p:cNvPr>
          <p:cNvSpPr>
            <a:spLocks noChangeShapeType="1"/>
          </p:cNvSpPr>
          <p:nvPr/>
        </p:nvSpPr>
        <p:spPr bwMode="auto">
          <a:xfrm flipH="1" flipV="1">
            <a:off x="4584700" y="3477219"/>
            <a:ext cx="1841500" cy="16224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9" name="Line 59">
            <a:extLst>
              <a:ext uri="{FF2B5EF4-FFF2-40B4-BE49-F238E27FC236}">
                <a16:creationId xmlns:a16="http://schemas.microsoft.com/office/drawing/2014/main" id="{6EDCDFC3-488C-4DEA-87F4-8D5E9786CA4E}"/>
              </a:ext>
            </a:extLst>
          </p:cNvPr>
          <p:cNvSpPr>
            <a:spLocks noChangeShapeType="1"/>
          </p:cNvSpPr>
          <p:nvPr/>
        </p:nvSpPr>
        <p:spPr bwMode="auto">
          <a:xfrm flipV="1">
            <a:off x="4687888" y="2859681"/>
            <a:ext cx="1223962" cy="4238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0" name="Line 60">
            <a:extLst>
              <a:ext uri="{FF2B5EF4-FFF2-40B4-BE49-F238E27FC236}">
                <a16:creationId xmlns:a16="http://schemas.microsoft.com/office/drawing/2014/main" id="{D92E05BA-57A6-4155-B5EE-8598FA09B450}"/>
              </a:ext>
            </a:extLst>
          </p:cNvPr>
          <p:cNvSpPr>
            <a:spLocks noChangeShapeType="1"/>
          </p:cNvSpPr>
          <p:nvPr/>
        </p:nvSpPr>
        <p:spPr bwMode="auto">
          <a:xfrm flipV="1">
            <a:off x="4481513" y="2537419"/>
            <a:ext cx="669925" cy="7588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1" name="Line 77">
            <a:extLst>
              <a:ext uri="{FF2B5EF4-FFF2-40B4-BE49-F238E27FC236}">
                <a16:creationId xmlns:a16="http://schemas.microsoft.com/office/drawing/2014/main" id="{8D733496-A2DB-4804-AAD2-51710EA9908D}"/>
              </a:ext>
            </a:extLst>
          </p:cNvPr>
          <p:cNvSpPr>
            <a:spLocks noChangeShapeType="1"/>
          </p:cNvSpPr>
          <p:nvPr/>
        </p:nvSpPr>
        <p:spPr bwMode="auto">
          <a:xfrm>
            <a:off x="3387725" y="2691406"/>
            <a:ext cx="862013" cy="6445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2" name="Line 78">
            <a:extLst>
              <a:ext uri="{FF2B5EF4-FFF2-40B4-BE49-F238E27FC236}">
                <a16:creationId xmlns:a16="http://schemas.microsoft.com/office/drawing/2014/main" id="{412B6ECF-0692-4185-852B-8FCF90CB888A}"/>
              </a:ext>
            </a:extLst>
          </p:cNvPr>
          <p:cNvSpPr>
            <a:spLocks noChangeShapeType="1"/>
          </p:cNvSpPr>
          <p:nvPr/>
        </p:nvSpPr>
        <p:spPr bwMode="auto">
          <a:xfrm flipH="1">
            <a:off x="1995488" y="2588219"/>
            <a:ext cx="8509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3" name="Text Box 79">
            <a:extLst>
              <a:ext uri="{FF2B5EF4-FFF2-40B4-BE49-F238E27FC236}">
                <a16:creationId xmlns:a16="http://schemas.microsoft.com/office/drawing/2014/main" id="{D45B7F5D-2E5A-40E2-B91B-BE5DDBC0F333}"/>
              </a:ext>
            </a:extLst>
          </p:cNvPr>
          <p:cNvSpPr txBox="1">
            <a:spLocks noChangeArrowheads="1"/>
          </p:cNvSpPr>
          <p:nvPr/>
        </p:nvSpPr>
        <p:spPr bwMode="auto">
          <a:xfrm>
            <a:off x="744538" y="2208806"/>
            <a:ext cx="877163"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zh-CN" altLang="en-US" i="0" dirty="0">
                <a:solidFill>
                  <a:srgbClr val="000000"/>
                </a:solidFill>
                <a:latin typeface="+mn-ea"/>
                <a:ea typeface="+mn-ea"/>
                <a:cs typeface="Arial" charset="0"/>
              </a:rPr>
              <a:t>通向外</a:t>
            </a:r>
            <a:br>
              <a:rPr lang="en-US" altLang="zh-CN" i="0" dirty="0">
                <a:solidFill>
                  <a:srgbClr val="000000"/>
                </a:solidFill>
                <a:latin typeface="+mn-ea"/>
                <a:ea typeface="+mn-ea"/>
                <a:cs typeface="Arial" charset="0"/>
              </a:rPr>
            </a:br>
            <a:r>
              <a:rPr lang="zh-CN" altLang="en-US" i="0" dirty="0">
                <a:solidFill>
                  <a:srgbClr val="000000"/>
                </a:solidFill>
                <a:latin typeface="+mn-ea"/>
                <a:ea typeface="+mn-ea"/>
                <a:cs typeface="Arial" charset="0"/>
              </a:rPr>
              <a:t>部网络</a:t>
            </a:r>
            <a:endParaRPr lang="en-US" i="0" dirty="0">
              <a:solidFill>
                <a:srgbClr val="000000"/>
              </a:solidFill>
              <a:latin typeface="+mn-ea"/>
              <a:ea typeface="+mn-ea"/>
              <a:cs typeface="Arial" charset="0"/>
            </a:endParaRPr>
          </a:p>
        </p:txBody>
      </p:sp>
      <p:sp>
        <p:nvSpPr>
          <p:cNvPr id="14" name="Text Box 80">
            <a:extLst>
              <a:ext uri="{FF2B5EF4-FFF2-40B4-BE49-F238E27FC236}">
                <a16:creationId xmlns:a16="http://schemas.microsoft.com/office/drawing/2014/main" id="{438EFDB7-829E-492F-B903-F3D7DB0C1AED}"/>
              </a:ext>
            </a:extLst>
          </p:cNvPr>
          <p:cNvSpPr txBox="1">
            <a:spLocks noChangeArrowheads="1"/>
          </p:cNvSpPr>
          <p:nvPr/>
        </p:nvSpPr>
        <p:spPr bwMode="auto">
          <a:xfrm>
            <a:off x="2716213" y="2775544"/>
            <a:ext cx="87716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zh-CN" altLang="en-US" i="0" dirty="0">
                <a:solidFill>
                  <a:srgbClr val="000000"/>
                </a:solidFill>
                <a:latin typeface="+mn-ea"/>
                <a:ea typeface="+mn-ea"/>
                <a:cs typeface="Arial" charset="0"/>
              </a:rPr>
              <a:t>路由器</a:t>
            </a:r>
            <a:endParaRPr lang="en-US" i="0" dirty="0">
              <a:solidFill>
                <a:srgbClr val="000000"/>
              </a:solidFill>
              <a:latin typeface="+mn-ea"/>
              <a:ea typeface="+mn-ea"/>
              <a:cs typeface="Arial" charset="0"/>
            </a:endParaRPr>
          </a:p>
        </p:txBody>
      </p:sp>
      <p:sp>
        <p:nvSpPr>
          <p:cNvPr id="15" name="Text Box 82">
            <a:extLst>
              <a:ext uri="{FF2B5EF4-FFF2-40B4-BE49-F238E27FC236}">
                <a16:creationId xmlns:a16="http://schemas.microsoft.com/office/drawing/2014/main" id="{8C07B417-BADD-443A-9D34-594041BF3F36}"/>
              </a:ext>
            </a:extLst>
          </p:cNvPr>
          <p:cNvSpPr txBox="1">
            <a:spLocks noChangeArrowheads="1"/>
          </p:cNvSpPr>
          <p:nvPr/>
        </p:nvSpPr>
        <p:spPr bwMode="auto">
          <a:xfrm>
            <a:off x="6435725" y="3683594"/>
            <a:ext cx="110799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altLang="zh-CN" sz="2400" i="0" dirty="0">
                <a:solidFill>
                  <a:srgbClr val="CC0000"/>
                </a:solidFill>
                <a:latin typeface="+mn-ea"/>
                <a:ea typeface="+mn-ea"/>
                <a:cs typeface="Arial" charset="0"/>
              </a:rPr>
              <a:t>IP</a:t>
            </a:r>
            <a:r>
              <a:rPr lang="zh-CN" altLang="en-US" sz="2400" i="0" dirty="0">
                <a:solidFill>
                  <a:srgbClr val="CC0000"/>
                </a:solidFill>
                <a:latin typeface="+mn-ea"/>
                <a:ea typeface="+mn-ea"/>
                <a:cs typeface="Arial" charset="0"/>
              </a:rPr>
              <a:t>子网</a:t>
            </a:r>
            <a:endParaRPr lang="en-US" sz="2400" i="0" dirty="0">
              <a:solidFill>
                <a:srgbClr val="CC0000"/>
              </a:solidFill>
              <a:latin typeface="+mn-ea"/>
              <a:ea typeface="+mn-ea"/>
              <a:cs typeface="Arial" charset="0"/>
            </a:endParaRPr>
          </a:p>
        </p:txBody>
      </p:sp>
      <p:sp>
        <p:nvSpPr>
          <p:cNvPr id="16" name="Text Box 83">
            <a:extLst>
              <a:ext uri="{FF2B5EF4-FFF2-40B4-BE49-F238E27FC236}">
                <a16:creationId xmlns:a16="http://schemas.microsoft.com/office/drawing/2014/main" id="{605BFDFC-BDDA-418D-9227-E969E6B57ED4}"/>
              </a:ext>
            </a:extLst>
          </p:cNvPr>
          <p:cNvSpPr txBox="1">
            <a:spLocks noChangeArrowheads="1"/>
          </p:cNvSpPr>
          <p:nvPr/>
        </p:nvSpPr>
        <p:spPr bwMode="auto">
          <a:xfrm>
            <a:off x="5432425" y="2002431"/>
            <a:ext cx="13652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mail server</a:t>
            </a:r>
          </a:p>
        </p:txBody>
      </p:sp>
      <p:sp>
        <p:nvSpPr>
          <p:cNvPr id="17" name="Text Box 84">
            <a:extLst>
              <a:ext uri="{FF2B5EF4-FFF2-40B4-BE49-F238E27FC236}">
                <a16:creationId xmlns:a16="http://schemas.microsoft.com/office/drawing/2014/main" id="{9DF09E93-11AD-4896-9472-BD937509F798}"/>
              </a:ext>
            </a:extLst>
          </p:cNvPr>
          <p:cNvSpPr txBox="1">
            <a:spLocks noChangeArrowheads="1"/>
          </p:cNvSpPr>
          <p:nvPr/>
        </p:nvSpPr>
        <p:spPr bwMode="auto">
          <a:xfrm>
            <a:off x="6230938" y="2672356"/>
            <a:ext cx="13620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web server</a:t>
            </a:r>
          </a:p>
        </p:txBody>
      </p:sp>
      <p:sp>
        <p:nvSpPr>
          <p:cNvPr id="18" name="Line 20">
            <a:extLst>
              <a:ext uri="{FF2B5EF4-FFF2-40B4-BE49-F238E27FC236}">
                <a16:creationId xmlns:a16="http://schemas.microsoft.com/office/drawing/2014/main" id="{CAD6A5E7-A86C-48FB-86EE-64712E8D44E7}"/>
              </a:ext>
            </a:extLst>
          </p:cNvPr>
          <p:cNvSpPr>
            <a:spLocks noChangeShapeType="1"/>
          </p:cNvSpPr>
          <p:nvPr/>
        </p:nvSpPr>
        <p:spPr bwMode="auto">
          <a:xfrm flipH="1">
            <a:off x="1465263" y="4921844"/>
            <a:ext cx="55562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9" name="Line 21">
            <a:extLst>
              <a:ext uri="{FF2B5EF4-FFF2-40B4-BE49-F238E27FC236}">
                <a16:creationId xmlns:a16="http://schemas.microsoft.com/office/drawing/2014/main" id="{9A830AEB-9EFD-46F7-B7EF-751CF26B2AF8}"/>
              </a:ext>
            </a:extLst>
          </p:cNvPr>
          <p:cNvSpPr>
            <a:spLocks noChangeShapeType="1"/>
          </p:cNvSpPr>
          <p:nvPr/>
        </p:nvSpPr>
        <p:spPr bwMode="auto">
          <a:xfrm flipH="1">
            <a:off x="1852613" y="4969469"/>
            <a:ext cx="271462" cy="3143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0" name="Line 22">
            <a:extLst>
              <a:ext uri="{FF2B5EF4-FFF2-40B4-BE49-F238E27FC236}">
                <a16:creationId xmlns:a16="http://schemas.microsoft.com/office/drawing/2014/main" id="{CBF69335-1E7E-4E5F-AB98-9DFAFFAB753A}"/>
              </a:ext>
            </a:extLst>
          </p:cNvPr>
          <p:cNvSpPr>
            <a:spLocks noChangeShapeType="1"/>
          </p:cNvSpPr>
          <p:nvPr/>
        </p:nvSpPr>
        <p:spPr bwMode="auto">
          <a:xfrm>
            <a:off x="2271713" y="4998044"/>
            <a:ext cx="73025" cy="2952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21" name="Group 44">
            <a:extLst>
              <a:ext uri="{FF2B5EF4-FFF2-40B4-BE49-F238E27FC236}">
                <a16:creationId xmlns:a16="http://schemas.microsoft.com/office/drawing/2014/main" id="{4F956D95-5BC6-46B5-A897-4B600FB3BDEC}"/>
              </a:ext>
            </a:extLst>
          </p:cNvPr>
          <p:cNvGrpSpPr>
            <a:grpSpLocks/>
          </p:cNvGrpSpPr>
          <p:nvPr/>
        </p:nvGrpSpPr>
        <p:grpSpPr bwMode="auto">
          <a:xfrm>
            <a:off x="1009650" y="4724994"/>
            <a:ext cx="568325" cy="481012"/>
            <a:chOff x="-44" y="1473"/>
            <a:chExt cx="981" cy="1105"/>
          </a:xfrm>
        </p:grpSpPr>
        <p:pic>
          <p:nvPicPr>
            <p:cNvPr id="22" name="Picture 45" descr="desktop_computer_stylized_medium">
              <a:extLst>
                <a:ext uri="{FF2B5EF4-FFF2-40B4-BE49-F238E27FC236}">
                  <a16:creationId xmlns:a16="http://schemas.microsoft.com/office/drawing/2014/main" id="{A9D7DC46-51AD-4683-B8DB-03A84F68240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 name="Freeform 46">
              <a:extLst>
                <a:ext uri="{FF2B5EF4-FFF2-40B4-BE49-F238E27FC236}">
                  <a16:creationId xmlns:a16="http://schemas.microsoft.com/office/drawing/2014/main" id="{74B73DFA-8E40-4585-BC11-005ACBD9605E}"/>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24" name="Group 44">
            <a:extLst>
              <a:ext uri="{FF2B5EF4-FFF2-40B4-BE49-F238E27FC236}">
                <a16:creationId xmlns:a16="http://schemas.microsoft.com/office/drawing/2014/main" id="{CCB29E4F-2D3A-45D2-839E-6A1183B0A1FB}"/>
              </a:ext>
            </a:extLst>
          </p:cNvPr>
          <p:cNvGrpSpPr>
            <a:grpSpLocks/>
          </p:cNvGrpSpPr>
          <p:nvPr/>
        </p:nvGrpSpPr>
        <p:grpSpPr bwMode="auto">
          <a:xfrm>
            <a:off x="1416050" y="5182194"/>
            <a:ext cx="568325" cy="481012"/>
            <a:chOff x="-44" y="1473"/>
            <a:chExt cx="981" cy="1105"/>
          </a:xfrm>
        </p:grpSpPr>
        <p:pic>
          <p:nvPicPr>
            <p:cNvPr id="25" name="Picture 45" descr="desktop_computer_stylized_medium">
              <a:extLst>
                <a:ext uri="{FF2B5EF4-FFF2-40B4-BE49-F238E27FC236}">
                  <a16:creationId xmlns:a16="http://schemas.microsoft.com/office/drawing/2014/main" id="{FB5FBB3D-8114-4DD7-8FB0-3599DDBC9DCB}"/>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Freeform 46">
              <a:extLst>
                <a:ext uri="{FF2B5EF4-FFF2-40B4-BE49-F238E27FC236}">
                  <a16:creationId xmlns:a16="http://schemas.microsoft.com/office/drawing/2014/main" id="{A11D5D19-F8A8-425C-AFD9-AD124695B3C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27" name="Group 44">
            <a:extLst>
              <a:ext uri="{FF2B5EF4-FFF2-40B4-BE49-F238E27FC236}">
                <a16:creationId xmlns:a16="http://schemas.microsoft.com/office/drawing/2014/main" id="{C07A69C1-C217-420A-93D1-0F78D9EA23FB}"/>
              </a:ext>
            </a:extLst>
          </p:cNvPr>
          <p:cNvGrpSpPr>
            <a:grpSpLocks/>
          </p:cNvGrpSpPr>
          <p:nvPr/>
        </p:nvGrpSpPr>
        <p:grpSpPr bwMode="auto">
          <a:xfrm>
            <a:off x="1944688" y="5213944"/>
            <a:ext cx="568325" cy="481012"/>
            <a:chOff x="-44" y="1473"/>
            <a:chExt cx="981" cy="1105"/>
          </a:xfrm>
        </p:grpSpPr>
        <p:pic>
          <p:nvPicPr>
            <p:cNvPr id="28" name="Picture 45" descr="desktop_computer_stylized_medium">
              <a:extLst>
                <a:ext uri="{FF2B5EF4-FFF2-40B4-BE49-F238E27FC236}">
                  <a16:creationId xmlns:a16="http://schemas.microsoft.com/office/drawing/2014/main" id="{32350CDA-22E3-45DE-8E07-147C7FB0C8E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Freeform 46">
              <a:extLst>
                <a:ext uri="{FF2B5EF4-FFF2-40B4-BE49-F238E27FC236}">
                  <a16:creationId xmlns:a16="http://schemas.microsoft.com/office/drawing/2014/main" id="{51A07418-40E7-40A2-AEFC-09D227823108}"/>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sp>
        <p:nvSpPr>
          <p:cNvPr id="30" name="Line 21">
            <a:extLst>
              <a:ext uri="{FF2B5EF4-FFF2-40B4-BE49-F238E27FC236}">
                <a16:creationId xmlns:a16="http://schemas.microsoft.com/office/drawing/2014/main" id="{63CB9F82-0A28-4253-BF00-3176D1A16CD7}"/>
              </a:ext>
            </a:extLst>
          </p:cNvPr>
          <p:cNvSpPr>
            <a:spLocks noChangeShapeType="1"/>
          </p:cNvSpPr>
          <p:nvPr/>
        </p:nvSpPr>
        <p:spPr bwMode="auto">
          <a:xfrm>
            <a:off x="2490788" y="4928194"/>
            <a:ext cx="377825" cy="304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1" name="Line 22">
            <a:extLst>
              <a:ext uri="{FF2B5EF4-FFF2-40B4-BE49-F238E27FC236}">
                <a16:creationId xmlns:a16="http://schemas.microsoft.com/office/drawing/2014/main" id="{EA158AA1-57E5-452F-A327-C7B544CE0D0E}"/>
              </a:ext>
            </a:extLst>
          </p:cNvPr>
          <p:cNvSpPr>
            <a:spLocks noChangeShapeType="1"/>
          </p:cNvSpPr>
          <p:nvPr/>
        </p:nvSpPr>
        <p:spPr bwMode="auto">
          <a:xfrm flipH="1">
            <a:off x="2722563" y="5423494"/>
            <a:ext cx="120650" cy="29368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2" name="Line 22">
            <a:extLst>
              <a:ext uri="{FF2B5EF4-FFF2-40B4-BE49-F238E27FC236}">
                <a16:creationId xmlns:a16="http://schemas.microsoft.com/office/drawing/2014/main" id="{00B007EE-AA45-475A-BF8E-69DD1A5BB54B}"/>
              </a:ext>
            </a:extLst>
          </p:cNvPr>
          <p:cNvSpPr>
            <a:spLocks noChangeShapeType="1"/>
          </p:cNvSpPr>
          <p:nvPr/>
        </p:nvSpPr>
        <p:spPr bwMode="auto">
          <a:xfrm>
            <a:off x="3127375" y="5434606"/>
            <a:ext cx="73025" cy="2952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3" name="Line 20">
            <a:extLst>
              <a:ext uri="{FF2B5EF4-FFF2-40B4-BE49-F238E27FC236}">
                <a16:creationId xmlns:a16="http://schemas.microsoft.com/office/drawing/2014/main" id="{CB7C0CA8-9616-44D7-BDB1-66D46CA943D7}"/>
              </a:ext>
            </a:extLst>
          </p:cNvPr>
          <p:cNvSpPr>
            <a:spLocks noChangeShapeType="1"/>
          </p:cNvSpPr>
          <p:nvPr/>
        </p:nvSpPr>
        <p:spPr bwMode="auto">
          <a:xfrm flipH="1">
            <a:off x="3025775" y="5315544"/>
            <a:ext cx="55562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34" name="Group 44">
            <a:extLst>
              <a:ext uri="{FF2B5EF4-FFF2-40B4-BE49-F238E27FC236}">
                <a16:creationId xmlns:a16="http://schemas.microsoft.com/office/drawing/2014/main" id="{87A5CD9B-C240-4444-BEF9-365A6BE23176}"/>
              </a:ext>
            </a:extLst>
          </p:cNvPr>
          <p:cNvGrpSpPr>
            <a:grpSpLocks/>
          </p:cNvGrpSpPr>
          <p:nvPr/>
        </p:nvGrpSpPr>
        <p:grpSpPr bwMode="auto">
          <a:xfrm>
            <a:off x="2349500" y="5587006"/>
            <a:ext cx="568325" cy="481013"/>
            <a:chOff x="-44" y="1473"/>
            <a:chExt cx="981" cy="1105"/>
          </a:xfrm>
        </p:grpSpPr>
        <p:pic>
          <p:nvPicPr>
            <p:cNvPr id="35" name="Picture 45" descr="desktop_computer_stylized_medium">
              <a:extLst>
                <a:ext uri="{FF2B5EF4-FFF2-40B4-BE49-F238E27FC236}">
                  <a16:creationId xmlns:a16="http://schemas.microsoft.com/office/drawing/2014/main" id="{71B13ABC-CFCE-4BA7-8B57-9126732CEA1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 name="Freeform 46">
              <a:extLst>
                <a:ext uri="{FF2B5EF4-FFF2-40B4-BE49-F238E27FC236}">
                  <a16:creationId xmlns:a16="http://schemas.microsoft.com/office/drawing/2014/main" id="{12A86C22-A1AA-4DE6-A497-38B0F5E3445E}"/>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37" name="Group 44">
            <a:extLst>
              <a:ext uri="{FF2B5EF4-FFF2-40B4-BE49-F238E27FC236}">
                <a16:creationId xmlns:a16="http://schemas.microsoft.com/office/drawing/2014/main" id="{D8516661-6CC4-4A70-BC70-604A99D55164}"/>
              </a:ext>
            </a:extLst>
          </p:cNvPr>
          <p:cNvGrpSpPr>
            <a:grpSpLocks/>
          </p:cNvGrpSpPr>
          <p:nvPr/>
        </p:nvGrpSpPr>
        <p:grpSpPr bwMode="auto">
          <a:xfrm>
            <a:off x="2806700" y="5655269"/>
            <a:ext cx="568325" cy="481012"/>
            <a:chOff x="-44" y="1473"/>
            <a:chExt cx="981" cy="1105"/>
          </a:xfrm>
        </p:grpSpPr>
        <p:pic>
          <p:nvPicPr>
            <p:cNvPr id="38" name="Picture 45" descr="desktop_computer_stylized_medium">
              <a:extLst>
                <a:ext uri="{FF2B5EF4-FFF2-40B4-BE49-F238E27FC236}">
                  <a16:creationId xmlns:a16="http://schemas.microsoft.com/office/drawing/2014/main" id="{F0FC069A-80CD-4ED9-BADF-2414916B06B5}"/>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9" name="Freeform 46">
              <a:extLst>
                <a:ext uri="{FF2B5EF4-FFF2-40B4-BE49-F238E27FC236}">
                  <a16:creationId xmlns:a16="http://schemas.microsoft.com/office/drawing/2014/main" id="{DD697A39-EE9E-40AA-9452-B53C0CA703F9}"/>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pic>
        <p:nvPicPr>
          <p:cNvPr id="40" name="Picture 3">
            <a:extLst>
              <a:ext uri="{FF2B5EF4-FFF2-40B4-BE49-F238E27FC236}">
                <a16:creationId xmlns:a16="http://schemas.microsoft.com/office/drawing/2014/main" id="{E0D49B05-1315-4F53-B32C-BBEF07A1D71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897063" y="4769444"/>
            <a:ext cx="677862" cy="301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41" name="Picture 3">
            <a:extLst>
              <a:ext uri="{FF2B5EF4-FFF2-40B4-BE49-F238E27FC236}">
                <a16:creationId xmlns:a16="http://schemas.microsoft.com/office/drawing/2014/main" id="{A2FA12FB-95C8-4B0F-88B6-FAD816374E7A}"/>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647950" y="5185369"/>
            <a:ext cx="677863" cy="301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nvGrpSpPr>
          <p:cNvPr id="42" name="Group 44">
            <a:extLst>
              <a:ext uri="{FF2B5EF4-FFF2-40B4-BE49-F238E27FC236}">
                <a16:creationId xmlns:a16="http://schemas.microsoft.com/office/drawing/2014/main" id="{01F3115C-0A09-4B3A-8949-E81C30041CC7}"/>
              </a:ext>
            </a:extLst>
          </p:cNvPr>
          <p:cNvGrpSpPr>
            <a:grpSpLocks/>
          </p:cNvGrpSpPr>
          <p:nvPr/>
        </p:nvGrpSpPr>
        <p:grpSpPr bwMode="auto">
          <a:xfrm>
            <a:off x="3232150" y="5113931"/>
            <a:ext cx="568325" cy="481013"/>
            <a:chOff x="-44" y="1473"/>
            <a:chExt cx="981" cy="1105"/>
          </a:xfrm>
        </p:grpSpPr>
        <p:pic>
          <p:nvPicPr>
            <p:cNvPr id="43" name="Picture 45" descr="desktop_computer_stylized_medium">
              <a:extLst>
                <a:ext uri="{FF2B5EF4-FFF2-40B4-BE49-F238E27FC236}">
                  <a16:creationId xmlns:a16="http://schemas.microsoft.com/office/drawing/2014/main" id="{AAF82348-7FAB-42D0-9E54-15C959D5A4E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4" name="Freeform 46">
              <a:extLst>
                <a:ext uri="{FF2B5EF4-FFF2-40B4-BE49-F238E27FC236}">
                  <a16:creationId xmlns:a16="http://schemas.microsoft.com/office/drawing/2014/main" id="{DA822AEB-C155-4C21-B780-3C7697981AD7}"/>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sp>
        <p:nvSpPr>
          <p:cNvPr id="45" name="Line 20">
            <a:extLst>
              <a:ext uri="{FF2B5EF4-FFF2-40B4-BE49-F238E27FC236}">
                <a16:creationId xmlns:a16="http://schemas.microsoft.com/office/drawing/2014/main" id="{BF99081E-6878-42FB-84A2-DD65AAA6EC53}"/>
              </a:ext>
            </a:extLst>
          </p:cNvPr>
          <p:cNvSpPr>
            <a:spLocks noChangeShapeType="1"/>
          </p:cNvSpPr>
          <p:nvPr/>
        </p:nvSpPr>
        <p:spPr bwMode="auto">
          <a:xfrm flipH="1">
            <a:off x="5684838" y="5190131"/>
            <a:ext cx="55562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6" name="Line 21">
            <a:extLst>
              <a:ext uri="{FF2B5EF4-FFF2-40B4-BE49-F238E27FC236}">
                <a16:creationId xmlns:a16="http://schemas.microsoft.com/office/drawing/2014/main" id="{BA6C0A01-4CBE-4937-8BD4-F766B1E40101}"/>
              </a:ext>
            </a:extLst>
          </p:cNvPr>
          <p:cNvSpPr>
            <a:spLocks noChangeShapeType="1"/>
          </p:cNvSpPr>
          <p:nvPr/>
        </p:nvSpPr>
        <p:spPr bwMode="auto">
          <a:xfrm flipH="1">
            <a:off x="6072188" y="5237756"/>
            <a:ext cx="271462" cy="3143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7" name="Line 22">
            <a:extLst>
              <a:ext uri="{FF2B5EF4-FFF2-40B4-BE49-F238E27FC236}">
                <a16:creationId xmlns:a16="http://schemas.microsoft.com/office/drawing/2014/main" id="{57F3F9CC-5A46-4670-8B63-E413550ECACC}"/>
              </a:ext>
            </a:extLst>
          </p:cNvPr>
          <p:cNvSpPr>
            <a:spLocks noChangeShapeType="1"/>
          </p:cNvSpPr>
          <p:nvPr/>
        </p:nvSpPr>
        <p:spPr bwMode="auto">
          <a:xfrm>
            <a:off x="6491288" y="5266331"/>
            <a:ext cx="73025" cy="2952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48" name="Group 44">
            <a:extLst>
              <a:ext uri="{FF2B5EF4-FFF2-40B4-BE49-F238E27FC236}">
                <a16:creationId xmlns:a16="http://schemas.microsoft.com/office/drawing/2014/main" id="{A3CB19D7-65C8-4155-A24C-B06503DEFB01}"/>
              </a:ext>
            </a:extLst>
          </p:cNvPr>
          <p:cNvGrpSpPr>
            <a:grpSpLocks/>
          </p:cNvGrpSpPr>
          <p:nvPr/>
        </p:nvGrpSpPr>
        <p:grpSpPr bwMode="auto">
          <a:xfrm>
            <a:off x="5376863" y="5004394"/>
            <a:ext cx="568325" cy="481012"/>
            <a:chOff x="-44" y="1473"/>
            <a:chExt cx="981" cy="1105"/>
          </a:xfrm>
        </p:grpSpPr>
        <p:pic>
          <p:nvPicPr>
            <p:cNvPr id="49" name="Picture 45" descr="desktop_computer_stylized_medium">
              <a:extLst>
                <a:ext uri="{FF2B5EF4-FFF2-40B4-BE49-F238E27FC236}">
                  <a16:creationId xmlns:a16="http://schemas.microsoft.com/office/drawing/2014/main" id="{9CF4B2D4-C0A7-46E1-98C9-7845A75F3905}"/>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0" name="Freeform 46">
              <a:extLst>
                <a:ext uri="{FF2B5EF4-FFF2-40B4-BE49-F238E27FC236}">
                  <a16:creationId xmlns:a16="http://schemas.microsoft.com/office/drawing/2014/main" id="{6BEB0A05-A026-443A-9002-9929330370A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51" name="Group 44">
            <a:extLst>
              <a:ext uri="{FF2B5EF4-FFF2-40B4-BE49-F238E27FC236}">
                <a16:creationId xmlns:a16="http://schemas.microsoft.com/office/drawing/2014/main" id="{60F9CC55-C89F-43E2-8CDC-B9C43B477D6A}"/>
              </a:ext>
            </a:extLst>
          </p:cNvPr>
          <p:cNvGrpSpPr>
            <a:grpSpLocks/>
          </p:cNvGrpSpPr>
          <p:nvPr/>
        </p:nvGrpSpPr>
        <p:grpSpPr bwMode="auto">
          <a:xfrm>
            <a:off x="5635625" y="5450481"/>
            <a:ext cx="569913" cy="481013"/>
            <a:chOff x="-44" y="1473"/>
            <a:chExt cx="981" cy="1105"/>
          </a:xfrm>
        </p:grpSpPr>
        <p:pic>
          <p:nvPicPr>
            <p:cNvPr id="52" name="Picture 45" descr="desktop_computer_stylized_medium">
              <a:extLst>
                <a:ext uri="{FF2B5EF4-FFF2-40B4-BE49-F238E27FC236}">
                  <a16:creationId xmlns:a16="http://schemas.microsoft.com/office/drawing/2014/main" id="{1717F921-2E63-4FAB-ACA3-33211924901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3" name="Freeform 46">
              <a:extLst>
                <a:ext uri="{FF2B5EF4-FFF2-40B4-BE49-F238E27FC236}">
                  <a16:creationId xmlns:a16="http://schemas.microsoft.com/office/drawing/2014/main" id="{DC4DB040-BA6A-48D3-9E3E-669A168B26D3}"/>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54" name="Group 44">
            <a:extLst>
              <a:ext uri="{FF2B5EF4-FFF2-40B4-BE49-F238E27FC236}">
                <a16:creationId xmlns:a16="http://schemas.microsoft.com/office/drawing/2014/main" id="{19FC674A-B1E1-489B-8699-DF138B097DB6}"/>
              </a:ext>
            </a:extLst>
          </p:cNvPr>
          <p:cNvGrpSpPr>
            <a:grpSpLocks/>
          </p:cNvGrpSpPr>
          <p:nvPr/>
        </p:nvGrpSpPr>
        <p:grpSpPr bwMode="auto">
          <a:xfrm>
            <a:off x="6164263" y="5480644"/>
            <a:ext cx="568325" cy="482600"/>
            <a:chOff x="-44" y="1473"/>
            <a:chExt cx="981" cy="1105"/>
          </a:xfrm>
        </p:grpSpPr>
        <p:pic>
          <p:nvPicPr>
            <p:cNvPr id="55" name="Picture 45" descr="desktop_computer_stylized_medium">
              <a:extLst>
                <a:ext uri="{FF2B5EF4-FFF2-40B4-BE49-F238E27FC236}">
                  <a16:creationId xmlns:a16="http://schemas.microsoft.com/office/drawing/2014/main" id="{C3E88C78-1F8E-462C-AC16-4B61578B7A3A}"/>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6" name="Freeform 46">
              <a:extLst>
                <a:ext uri="{FF2B5EF4-FFF2-40B4-BE49-F238E27FC236}">
                  <a16:creationId xmlns:a16="http://schemas.microsoft.com/office/drawing/2014/main" id="{92714837-AE10-4DDA-BBFE-20B626102989}"/>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sp>
        <p:nvSpPr>
          <p:cNvPr id="57" name="Line 20">
            <a:extLst>
              <a:ext uri="{FF2B5EF4-FFF2-40B4-BE49-F238E27FC236}">
                <a16:creationId xmlns:a16="http://schemas.microsoft.com/office/drawing/2014/main" id="{0E93C8EF-6A29-4039-A7AF-D03D2FCE6B55}"/>
              </a:ext>
            </a:extLst>
          </p:cNvPr>
          <p:cNvSpPr>
            <a:spLocks noChangeShapeType="1"/>
          </p:cNvSpPr>
          <p:nvPr/>
        </p:nvSpPr>
        <p:spPr bwMode="auto">
          <a:xfrm flipH="1" flipV="1">
            <a:off x="4659313" y="5236169"/>
            <a:ext cx="606425" cy="3127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58" name="Line 21">
            <a:extLst>
              <a:ext uri="{FF2B5EF4-FFF2-40B4-BE49-F238E27FC236}">
                <a16:creationId xmlns:a16="http://schemas.microsoft.com/office/drawing/2014/main" id="{86C9FB0B-048D-4E14-BD8B-873282202C83}"/>
              </a:ext>
            </a:extLst>
          </p:cNvPr>
          <p:cNvSpPr>
            <a:spLocks noChangeShapeType="1"/>
          </p:cNvSpPr>
          <p:nvPr/>
        </p:nvSpPr>
        <p:spPr bwMode="auto">
          <a:xfrm flipH="1">
            <a:off x="4195763" y="5190131"/>
            <a:ext cx="271462" cy="3143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59" name="Line 22">
            <a:extLst>
              <a:ext uri="{FF2B5EF4-FFF2-40B4-BE49-F238E27FC236}">
                <a16:creationId xmlns:a16="http://schemas.microsoft.com/office/drawing/2014/main" id="{FC739B37-C178-422B-8147-B14C94C46157}"/>
              </a:ext>
            </a:extLst>
          </p:cNvPr>
          <p:cNvSpPr>
            <a:spLocks noChangeShapeType="1"/>
          </p:cNvSpPr>
          <p:nvPr/>
        </p:nvSpPr>
        <p:spPr bwMode="auto">
          <a:xfrm>
            <a:off x="4614863" y="5218706"/>
            <a:ext cx="73025" cy="2952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60" name="Group 44">
            <a:extLst>
              <a:ext uri="{FF2B5EF4-FFF2-40B4-BE49-F238E27FC236}">
                <a16:creationId xmlns:a16="http://schemas.microsoft.com/office/drawing/2014/main" id="{111A75F1-F95B-4A87-ADE9-FBD903212982}"/>
              </a:ext>
            </a:extLst>
          </p:cNvPr>
          <p:cNvGrpSpPr>
            <a:grpSpLocks/>
          </p:cNvGrpSpPr>
          <p:nvPr/>
        </p:nvGrpSpPr>
        <p:grpSpPr bwMode="auto">
          <a:xfrm>
            <a:off x="4803775" y="5398094"/>
            <a:ext cx="569913" cy="481012"/>
            <a:chOff x="-44" y="1473"/>
            <a:chExt cx="981" cy="1105"/>
          </a:xfrm>
        </p:grpSpPr>
        <p:pic>
          <p:nvPicPr>
            <p:cNvPr id="61" name="Picture 45" descr="desktop_computer_stylized_medium">
              <a:extLst>
                <a:ext uri="{FF2B5EF4-FFF2-40B4-BE49-F238E27FC236}">
                  <a16:creationId xmlns:a16="http://schemas.microsoft.com/office/drawing/2014/main" id="{84507E34-B3F3-4310-98BA-D27C9E53C64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2" name="Freeform 46">
              <a:extLst>
                <a:ext uri="{FF2B5EF4-FFF2-40B4-BE49-F238E27FC236}">
                  <a16:creationId xmlns:a16="http://schemas.microsoft.com/office/drawing/2014/main" id="{3BDAE45C-1FF2-43ED-86F2-46B605D289C7}"/>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63" name="Group 44">
            <a:extLst>
              <a:ext uri="{FF2B5EF4-FFF2-40B4-BE49-F238E27FC236}">
                <a16:creationId xmlns:a16="http://schemas.microsoft.com/office/drawing/2014/main" id="{2FE9685A-9BC7-48D9-A55E-40AAD8FDC248}"/>
              </a:ext>
            </a:extLst>
          </p:cNvPr>
          <p:cNvGrpSpPr>
            <a:grpSpLocks/>
          </p:cNvGrpSpPr>
          <p:nvPr/>
        </p:nvGrpSpPr>
        <p:grpSpPr bwMode="auto">
          <a:xfrm>
            <a:off x="3759200" y="5402856"/>
            <a:ext cx="569913" cy="482600"/>
            <a:chOff x="-44" y="1473"/>
            <a:chExt cx="981" cy="1105"/>
          </a:xfrm>
        </p:grpSpPr>
        <p:pic>
          <p:nvPicPr>
            <p:cNvPr id="64" name="Picture 45" descr="desktop_computer_stylized_medium">
              <a:extLst>
                <a:ext uri="{FF2B5EF4-FFF2-40B4-BE49-F238E27FC236}">
                  <a16:creationId xmlns:a16="http://schemas.microsoft.com/office/drawing/2014/main" id="{99A6D596-B4B7-4770-BD52-45ED4C124D85}"/>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5" name="Freeform 46">
              <a:extLst>
                <a:ext uri="{FF2B5EF4-FFF2-40B4-BE49-F238E27FC236}">
                  <a16:creationId xmlns:a16="http://schemas.microsoft.com/office/drawing/2014/main" id="{91DC8791-28A9-4B26-8EB3-064AE05026C6}"/>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66" name="Group 44">
            <a:extLst>
              <a:ext uri="{FF2B5EF4-FFF2-40B4-BE49-F238E27FC236}">
                <a16:creationId xmlns:a16="http://schemas.microsoft.com/office/drawing/2014/main" id="{02E2D8C5-BC1D-449A-AC2B-E4DEE1664B94}"/>
              </a:ext>
            </a:extLst>
          </p:cNvPr>
          <p:cNvGrpSpPr>
            <a:grpSpLocks/>
          </p:cNvGrpSpPr>
          <p:nvPr/>
        </p:nvGrpSpPr>
        <p:grpSpPr bwMode="auto">
          <a:xfrm>
            <a:off x="4287838" y="5434606"/>
            <a:ext cx="569912" cy="481013"/>
            <a:chOff x="-44" y="1473"/>
            <a:chExt cx="981" cy="1105"/>
          </a:xfrm>
        </p:grpSpPr>
        <p:pic>
          <p:nvPicPr>
            <p:cNvPr id="67" name="Picture 45" descr="desktop_computer_stylized_medium">
              <a:extLst>
                <a:ext uri="{FF2B5EF4-FFF2-40B4-BE49-F238E27FC236}">
                  <a16:creationId xmlns:a16="http://schemas.microsoft.com/office/drawing/2014/main" id="{80D2971C-155C-4130-BCF0-724D237CD04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8" name="Freeform 46">
              <a:extLst>
                <a:ext uri="{FF2B5EF4-FFF2-40B4-BE49-F238E27FC236}">
                  <a16:creationId xmlns:a16="http://schemas.microsoft.com/office/drawing/2014/main" id="{6E85EADF-CD97-400D-BD98-F7556078D899}"/>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pic>
        <p:nvPicPr>
          <p:cNvPr id="69" name="Picture 3">
            <a:extLst>
              <a:ext uri="{FF2B5EF4-FFF2-40B4-BE49-F238E27FC236}">
                <a16:creationId xmlns:a16="http://schemas.microsoft.com/office/drawing/2014/main" id="{F141212B-DE2C-4FB8-A6EB-D94038891897}"/>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240213" y="4990106"/>
            <a:ext cx="677862" cy="301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70" name="Line 20">
            <a:extLst>
              <a:ext uri="{FF2B5EF4-FFF2-40B4-BE49-F238E27FC236}">
                <a16:creationId xmlns:a16="http://schemas.microsoft.com/office/drawing/2014/main" id="{9ECE7DB2-35CF-45A9-9DB8-ABEA55824CAA}"/>
              </a:ext>
            </a:extLst>
          </p:cNvPr>
          <p:cNvSpPr>
            <a:spLocks noChangeShapeType="1"/>
          </p:cNvSpPr>
          <p:nvPr/>
        </p:nvSpPr>
        <p:spPr bwMode="auto">
          <a:xfrm flipH="1">
            <a:off x="6519863" y="5267919"/>
            <a:ext cx="55562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pic>
        <p:nvPicPr>
          <p:cNvPr id="71" name="Picture 3">
            <a:extLst>
              <a:ext uri="{FF2B5EF4-FFF2-40B4-BE49-F238E27FC236}">
                <a16:creationId xmlns:a16="http://schemas.microsoft.com/office/drawing/2014/main" id="{41E1D588-EE5E-4AE3-B955-B007D1BF3FC3}"/>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116638" y="5037731"/>
            <a:ext cx="677862" cy="301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nvGrpSpPr>
          <p:cNvPr id="72" name="Group 44">
            <a:extLst>
              <a:ext uri="{FF2B5EF4-FFF2-40B4-BE49-F238E27FC236}">
                <a16:creationId xmlns:a16="http://schemas.microsoft.com/office/drawing/2014/main" id="{9064E3EE-B8B9-466B-BB06-9D6EA600C8E7}"/>
              </a:ext>
            </a:extLst>
          </p:cNvPr>
          <p:cNvGrpSpPr>
            <a:grpSpLocks/>
          </p:cNvGrpSpPr>
          <p:nvPr/>
        </p:nvGrpSpPr>
        <p:grpSpPr bwMode="auto">
          <a:xfrm>
            <a:off x="6684963" y="5052019"/>
            <a:ext cx="569912" cy="481012"/>
            <a:chOff x="-44" y="1473"/>
            <a:chExt cx="981" cy="1105"/>
          </a:xfrm>
        </p:grpSpPr>
        <p:pic>
          <p:nvPicPr>
            <p:cNvPr id="73" name="Picture 45" descr="desktop_computer_stylized_medium">
              <a:extLst>
                <a:ext uri="{FF2B5EF4-FFF2-40B4-BE49-F238E27FC236}">
                  <a16:creationId xmlns:a16="http://schemas.microsoft.com/office/drawing/2014/main" id="{A57C05D1-F17F-4D67-9C1B-6F96645A3679}"/>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4" name="Freeform 46">
              <a:extLst>
                <a:ext uri="{FF2B5EF4-FFF2-40B4-BE49-F238E27FC236}">
                  <a16:creationId xmlns:a16="http://schemas.microsoft.com/office/drawing/2014/main" id="{DF9FAE80-B3B5-44AC-A2AE-483058E8E12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pic>
        <p:nvPicPr>
          <p:cNvPr id="75" name="Picture 3">
            <a:extLst>
              <a:ext uri="{FF2B5EF4-FFF2-40B4-BE49-F238E27FC236}">
                <a16:creationId xmlns:a16="http://schemas.microsoft.com/office/drawing/2014/main" id="{7C31F6AA-8013-472D-BB90-7B8A9AFB8F9E}"/>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962400" y="3229569"/>
            <a:ext cx="935038" cy="415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nvGrpSpPr>
          <p:cNvPr id="76" name="Group 906">
            <a:extLst>
              <a:ext uri="{FF2B5EF4-FFF2-40B4-BE49-F238E27FC236}">
                <a16:creationId xmlns:a16="http://schemas.microsoft.com/office/drawing/2014/main" id="{FFA7C24D-074C-4277-97DC-DDC4368B066B}"/>
              </a:ext>
            </a:extLst>
          </p:cNvPr>
          <p:cNvGrpSpPr>
            <a:grpSpLocks/>
          </p:cNvGrpSpPr>
          <p:nvPr/>
        </p:nvGrpSpPr>
        <p:grpSpPr bwMode="auto">
          <a:xfrm>
            <a:off x="5140325" y="2278656"/>
            <a:ext cx="366713" cy="579438"/>
            <a:chOff x="4140" y="429"/>
            <a:chExt cx="1425" cy="2396"/>
          </a:xfrm>
        </p:grpSpPr>
        <p:sp>
          <p:nvSpPr>
            <p:cNvPr id="77" name="Freeform 907">
              <a:extLst>
                <a:ext uri="{FF2B5EF4-FFF2-40B4-BE49-F238E27FC236}">
                  <a16:creationId xmlns:a16="http://schemas.microsoft.com/office/drawing/2014/main" id="{90A9FF9A-C622-4ED8-9E9A-9C72F87FE01F}"/>
                </a:ext>
              </a:extLst>
            </p:cNvPr>
            <p:cNvSpPr>
              <a:spLocks/>
            </p:cNvSpPr>
            <p:nvPr/>
          </p:nvSpPr>
          <p:spPr bwMode="auto">
            <a:xfrm>
              <a:off x="5268" y="433"/>
              <a:ext cx="283" cy="2286"/>
            </a:xfrm>
            <a:custGeom>
              <a:avLst/>
              <a:gdLst>
                <a:gd name="T0" fmla="*/ 17 w 354"/>
                <a:gd name="T1" fmla="*/ 0 h 2742"/>
                <a:gd name="T2" fmla="*/ 93 w 354"/>
                <a:gd name="T3" fmla="*/ 114 h 2742"/>
                <a:gd name="T4" fmla="*/ 91 w 354"/>
                <a:gd name="T5" fmla="*/ 881 h 2742"/>
                <a:gd name="T6" fmla="*/ 0 w 354"/>
                <a:gd name="T7" fmla="*/ 921 h 2742"/>
                <a:gd name="T8" fmla="*/ 1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78" name="Rectangle 908">
              <a:extLst>
                <a:ext uri="{FF2B5EF4-FFF2-40B4-BE49-F238E27FC236}">
                  <a16:creationId xmlns:a16="http://schemas.microsoft.com/office/drawing/2014/main" id="{5BA367C9-8B2B-46F4-A9BC-3D8695BC2FA2}"/>
                </a:ext>
              </a:extLst>
            </p:cNvPr>
            <p:cNvSpPr>
              <a:spLocks noChangeArrowheads="1"/>
            </p:cNvSpPr>
            <p:nvPr/>
          </p:nvSpPr>
          <p:spPr bwMode="auto">
            <a:xfrm>
              <a:off x="4208" y="429"/>
              <a:ext cx="1043" cy="2284"/>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79" name="Freeform 909">
              <a:extLst>
                <a:ext uri="{FF2B5EF4-FFF2-40B4-BE49-F238E27FC236}">
                  <a16:creationId xmlns:a16="http://schemas.microsoft.com/office/drawing/2014/main" id="{2D457D1E-C53E-4883-AA85-6824662FECA5}"/>
                </a:ext>
              </a:extLst>
            </p:cNvPr>
            <p:cNvSpPr>
              <a:spLocks/>
            </p:cNvSpPr>
            <p:nvPr/>
          </p:nvSpPr>
          <p:spPr bwMode="auto">
            <a:xfrm>
              <a:off x="5321" y="570"/>
              <a:ext cx="169" cy="2115"/>
            </a:xfrm>
            <a:custGeom>
              <a:avLst/>
              <a:gdLst>
                <a:gd name="T0" fmla="*/ 2 w 211"/>
                <a:gd name="T1" fmla="*/ 0 h 2537"/>
                <a:gd name="T2" fmla="*/ 56 w 211"/>
                <a:gd name="T3" fmla="*/ 73 h 2537"/>
                <a:gd name="T4" fmla="*/ 2 w 211"/>
                <a:gd name="T5" fmla="*/ 839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80" name="Freeform 910">
              <a:extLst>
                <a:ext uri="{FF2B5EF4-FFF2-40B4-BE49-F238E27FC236}">
                  <a16:creationId xmlns:a16="http://schemas.microsoft.com/office/drawing/2014/main" id="{BEDD1FE7-8B88-48CB-A1A6-AC7BE98BBCAA}"/>
                </a:ext>
              </a:extLst>
            </p:cNvPr>
            <p:cNvSpPr>
              <a:spLocks/>
            </p:cNvSpPr>
            <p:nvPr/>
          </p:nvSpPr>
          <p:spPr bwMode="auto">
            <a:xfrm>
              <a:off x="5284" y="1640"/>
              <a:ext cx="263" cy="189"/>
            </a:xfrm>
            <a:custGeom>
              <a:avLst/>
              <a:gdLst>
                <a:gd name="T0" fmla="*/ 2 w 328"/>
                <a:gd name="T1" fmla="*/ 0 h 226"/>
                <a:gd name="T2" fmla="*/ 87 w 328"/>
                <a:gd name="T3" fmla="*/ 43 h 226"/>
                <a:gd name="T4" fmla="*/ 87 w 328"/>
                <a:gd name="T5" fmla="*/ 77 h 226"/>
                <a:gd name="T6" fmla="*/ 0 w 328"/>
                <a:gd name="T7" fmla="*/ 34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81" name="Rectangle 911">
              <a:extLst>
                <a:ext uri="{FF2B5EF4-FFF2-40B4-BE49-F238E27FC236}">
                  <a16:creationId xmlns:a16="http://schemas.microsoft.com/office/drawing/2014/main" id="{9EF11BC3-8948-47BE-B874-F3E2285AD58F}"/>
                </a:ext>
              </a:extLst>
            </p:cNvPr>
            <p:cNvSpPr>
              <a:spLocks noChangeArrowheads="1"/>
            </p:cNvSpPr>
            <p:nvPr/>
          </p:nvSpPr>
          <p:spPr bwMode="auto">
            <a:xfrm>
              <a:off x="4214" y="692"/>
              <a:ext cx="592" cy="4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82" name="Group 912">
              <a:extLst>
                <a:ext uri="{FF2B5EF4-FFF2-40B4-BE49-F238E27FC236}">
                  <a16:creationId xmlns:a16="http://schemas.microsoft.com/office/drawing/2014/main" id="{98F236AB-E16C-4733-9FD8-75932CD15C44}"/>
                </a:ext>
              </a:extLst>
            </p:cNvPr>
            <p:cNvGrpSpPr>
              <a:grpSpLocks/>
            </p:cNvGrpSpPr>
            <p:nvPr/>
          </p:nvGrpSpPr>
          <p:grpSpPr bwMode="auto">
            <a:xfrm>
              <a:off x="4749" y="668"/>
              <a:ext cx="581" cy="145"/>
              <a:chOff x="614" y="2568"/>
              <a:chExt cx="725" cy="139"/>
            </a:xfrm>
          </p:grpSpPr>
          <p:sp>
            <p:nvSpPr>
              <p:cNvPr id="107" name="AutoShape 913">
                <a:extLst>
                  <a:ext uri="{FF2B5EF4-FFF2-40B4-BE49-F238E27FC236}">
                    <a16:creationId xmlns:a16="http://schemas.microsoft.com/office/drawing/2014/main" id="{FBBDC6C9-37E6-4706-A950-D9913F9891B0}"/>
                  </a:ext>
                </a:extLst>
              </p:cNvPr>
              <p:cNvSpPr>
                <a:spLocks noChangeArrowheads="1"/>
              </p:cNvSpPr>
              <p:nvPr/>
            </p:nvSpPr>
            <p:spPr bwMode="auto">
              <a:xfrm>
                <a:off x="616" y="2565"/>
                <a:ext cx="724" cy="120"/>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8" name="AutoShape 914">
                <a:extLst>
                  <a:ext uri="{FF2B5EF4-FFF2-40B4-BE49-F238E27FC236}">
                    <a16:creationId xmlns:a16="http://schemas.microsoft.com/office/drawing/2014/main" id="{DFF2C006-48FB-40A7-9E33-574A4870631B}"/>
                  </a:ext>
                </a:extLst>
              </p:cNvPr>
              <p:cNvSpPr>
                <a:spLocks noChangeArrowheads="1"/>
              </p:cNvSpPr>
              <p:nvPr/>
            </p:nvSpPr>
            <p:spPr bwMode="auto">
              <a:xfrm>
                <a:off x="632" y="2584"/>
                <a:ext cx="693"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83" name="Rectangle 915">
              <a:extLst>
                <a:ext uri="{FF2B5EF4-FFF2-40B4-BE49-F238E27FC236}">
                  <a16:creationId xmlns:a16="http://schemas.microsoft.com/office/drawing/2014/main" id="{F37FE939-104C-4EBF-A247-4D146CA061B0}"/>
                </a:ext>
              </a:extLst>
            </p:cNvPr>
            <p:cNvSpPr>
              <a:spLocks noChangeArrowheads="1"/>
            </p:cNvSpPr>
            <p:nvPr/>
          </p:nvSpPr>
          <p:spPr bwMode="auto">
            <a:xfrm>
              <a:off x="4226" y="1020"/>
              <a:ext cx="592" cy="4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84" name="Group 916">
              <a:extLst>
                <a:ext uri="{FF2B5EF4-FFF2-40B4-BE49-F238E27FC236}">
                  <a16:creationId xmlns:a16="http://schemas.microsoft.com/office/drawing/2014/main" id="{591824E5-FD73-48A6-AE69-A4E48CBF2B3E}"/>
                </a:ext>
              </a:extLst>
            </p:cNvPr>
            <p:cNvGrpSpPr>
              <a:grpSpLocks/>
            </p:cNvGrpSpPr>
            <p:nvPr/>
          </p:nvGrpSpPr>
          <p:grpSpPr bwMode="auto">
            <a:xfrm>
              <a:off x="4747" y="994"/>
              <a:ext cx="581" cy="134"/>
              <a:chOff x="614" y="2568"/>
              <a:chExt cx="725" cy="139"/>
            </a:xfrm>
          </p:grpSpPr>
          <p:sp>
            <p:nvSpPr>
              <p:cNvPr id="105" name="AutoShape 917">
                <a:extLst>
                  <a:ext uri="{FF2B5EF4-FFF2-40B4-BE49-F238E27FC236}">
                    <a16:creationId xmlns:a16="http://schemas.microsoft.com/office/drawing/2014/main" id="{450A3144-C992-4A23-86F6-C20BFCBBD545}"/>
                  </a:ext>
                </a:extLst>
              </p:cNvPr>
              <p:cNvSpPr>
                <a:spLocks noChangeArrowheads="1"/>
              </p:cNvSpPr>
              <p:nvPr/>
            </p:nvSpPr>
            <p:spPr bwMode="auto">
              <a:xfrm>
                <a:off x="611" y="2568"/>
                <a:ext cx="731" cy="136"/>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6" name="AutoShape 918">
                <a:extLst>
                  <a:ext uri="{FF2B5EF4-FFF2-40B4-BE49-F238E27FC236}">
                    <a16:creationId xmlns:a16="http://schemas.microsoft.com/office/drawing/2014/main" id="{AB361401-36D9-4509-8384-C7AA1D0ECF07}"/>
                  </a:ext>
                </a:extLst>
              </p:cNvPr>
              <p:cNvSpPr>
                <a:spLocks noChangeArrowheads="1"/>
              </p:cNvSpPr>
              <p:nvPr/>
            </p:nvSpPr>
            <p:spPr bwMode="auto">
              <a:xfrm>
                <a:off x="626" y="2581"/>
                <a:ext cx="700"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85" name="Rectangle 919">
              <a:extLst>
                <a:ext uri="{FF2B5EF4-FFF2-40B4-BE49-F238E27FC236}">
                  <a16:creationId xmlns:a16="http://schemas.microsoft.com/office/drawing/2014/main" id="{AB003536-1B15-495E-B2FA-8D8E221FC2B8}"/>
                </a:ext>
              </a:extLst>
            </p:cNvPr>
            <p:cNvSpPr>
              <a:spLocks noChangeArrowheads="1"/>
            </p:cNvSpPr>
            <p:nvPr/>
          </p:nvSpPr>
          <p:spPr bwMode="auto">
            <a:xfrm>
              <a:off x="4214" y="1361"/>
              <a:ext cx="598" cy="4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86" name="Rectangle 920">
              <a:extLst>
                <a:ext uri="{FF2B5EF4-FFF2-40B4-BE49-F238E27FC236}">
                  <a16:creationId xmlns:a16="http://schemas.microsoft.com/office/drawing/2014/main" id="{D19B93AA-CCDE-4940-B14B-9E4D774C0F07}"/>
                </a:ext>
              </a:extLst>
            </p:cNvPr>
            <p:cNvSpPr>
              <a:spLocks noChangeArrowheads="1"/>
            </p:cNvSpPr>
            <p:nvPr/>
          </p:nvSpPr>
          <p:spPr bwMode="auto">
            <a:xfrm>
              <a:off x="4226" y="1657"/>
              <a:ext cx="598" cy="4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87" name="Group 921">
              <a:extLst>
                <a:ext uri="{FF2B5EF4-FFF2-40B4-BE49-F238E27FC236}">
                  <a16:creationId xmlns:a16="http://schemas.microsoft.com/office/drawing/2014/main" id="{5E61D883-7EE7-4B69-9C0E-4C989DF56B6F}"/>
                </a:ext>
              </a:extLst>
            </p:cNvPr>
            <p:cNvGrpSpPr>
              <a:grpSpLocks/>
            </p:cNvGrpSpPr>
            <p:nvPr/>
          </p:nvGrpSpPr>
          <p:grpSpPr bwMode="auto">
            <a:xfrm>
              <a:off x="4735" y="1627"/>
              <a:ext cx="582" cy="151"/>
              <a:chOff x="614" y="2568"/>
              <a:chExt cx="725" cy="139"/>
            </a:xfrm>
          </p:grpSpPr>
          <p:sp>
            <p:nvSpPr>
              <p:cNvPr id="103" name="AutoShape 922">
                <a:extLst>
                  <a:ext uri="{FF2B5EF4-FFF2-40B4-BE49-F238E27FC236}">
                    <a16:creationId xmlns:a16="http://schemas.microsoft.com/office/drawing/2014/main" id="{E98C5C28-8212-4B67-B087-5EB5BDAE31F7}"/>
                  </a:ext>
                </a:extLst>
              </p:cNvPr>
              <p:cNvSpPr>
                <a:spLocks noChangeArrowheads="1"/>
              </p:cNvSpPr>
              <p:nvPr/>
            </p:nvSpPr>
            <p:spPr bwMode="auto">
              <a:xfrm>
                <a:off x="611" y="2571"/>
                <a:ext cx="730"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4" name="AutoShape 923">
                <a:extLst>
                  <a:ext uri="{FF2B5EF4-FFF2-40B4-BE49-F238E27FC236}">
                    <a16:creationId xmlns:a16="http://schemas.microsoft.com/office/drawing/2014/main" id="{C358FB11-3F17-4D9A-94C8-BFE2D403800E}"/>
                  </a:ext>
                </a:extLst>
              </p:cNvPr>
              <p:cNvSpPr>
                <a:spLocks noChangeArrowheads="1"/>
              </p:cNvSpPr>
              <p:nvPr/>
            </p:nvSpPr>
            <p:spPr bwMode="auto">
              <a:xfrm>
                <a:off x="626" y="2589"/>
                <a:ext cx="699" cy="12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88" name="Freeform 924">
              <a:extLst>
                <a:ext uri="{FF2B5EF4-FFF2-40B4-BE49-F238E27FC236}">
                  <a16:creationId xmlns:a16="http://schemas.microsoft.com/office/drawing/2014/main" id="{35868CFE-A242-498E-B92B-57B6B24F643A}"/>
                </a:ext>
              </a:extLst>
            </p:cNvPr>
            <p:cNvSpPr>
              <a:spLocks/>
            </p:cNvSpPr>
            <p:nvPr/>
          </p:nvSpPr>
          <p:spPr bwMode="auto">
            <a:xfrm>
              <a:off x="5288" y="1354"/>
              <a:ext cx="263" cy="188"/>
            </a:xfrm>
            <a:custGeom>
              <a:avLst/>
              <a:gdLst>
                <a:gd name="T0" fmla="*/ 2 w 328"/>
                <a:gd name="T1" fmla="*/ 0 h 226"/>
                <a:gd name="T2" fmla="*/ 87 w 328"/>
                <a:gd name="T3" fmla="*/ 42 h 226"/>
                <a:gd name="T4" fmla="*/ 87 w 328"/>
                <a:gd name="T5" fmla="*/ 75 h 226"/>
                <a:gd name="T6" fmla="*/ 0 w 328"/>
                <a:gd name="T7" fmla="*/ 32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nvGrpSpPr>
            <p:cNvPr id="89" name="Group 925">
              <a:extLst>
                <a:ext uri="{FF2B5EF4-FFF2-40B4-BE49-F238E27FC236}">
                  <a16:creationId xmlns:a16="http://schemas.microsoft.com/office/drawing/2014/main" id="{4578E906-FF86-4C5E-98BA-9DFEE75BFCBB}"/>
                </a:ext>
              </a:extLst>
            </p:cNvPr>
            <p:cNvGrpSpPr>
              <a:grpSpLocks/>
            </p:cNvGrpSpPr>
            <p:nvPr/>
          </p:nvGrpSpPr>
          <p:grpSpPr bwMode="auto">
            <a:xfrm>
              <a:off x="4739" y="1327"/>
              <a:ext cx="582" cy="139"/>
              <a:chOff x="614" y="2568"/>
              <a:chExt cx="725" cy="139"/>
            </a:xfrm>
          </p:grpSpPr>
          <p:sp>
            <p:nvSpPr>
              <p:cNvPr id="101" name="AutoShape 926">
                <a:extLst>
                  <a:ext uri="{FF2B5EF4-FFF2-40B4-BE49-F238E27FC236}">
                    <a16:creationId xmlns:a16="http://schemas.microsoft.com/office/drawing/2014/main" id="{7F8F6C25-70FB-4739-A256-6CC41D8BD846}"/>
                  </a:ext>
                </a:extLst>
              </p:cNvPr>
              <p:cNvSpPr>
                <a:spLocks noChangeArrowheads="1"/>
              </p:cNvSpPr>
              <p:nvPr/>
            </p:nvSpPr>
            <p:spPr bwMode="auto">
              <a:xfrm>
                <a:off x="613" y="2569"/>
                <a:ext cx="715"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2" name="AutoShape 927">
                <a:extLst>
                  <a:ext uri="{FF2B5EF4-FFF2-40B4-BE49-F238E27FC236}">
                    <a16:creationId xmlns:a16="http://schemas.microsoft.com/office/drawing/2014/main" id="{91B62870-349A-4D7E-A74C-936677923570}"/>
                  </a:ext>
                </a:extLst>
              </p:cNvPr>
              <p:cNvSpPr>
                <a:spLocks noChangeArrowheads="1"/>
              </p:cNvSpPr>
              <p:nvPr/>
            </p:nvSpPr>
            <p:spPr bwMode="auto">
              <a:xfrm>
                <a:off x="629" y="2582"/>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90" name="Rectangle 928">
              <a:extLst>
                <a:ext uri="{FF2B5EF4-FFF2-40B4-BE49-F238E27FC236}">
                  <a16:creationId xmlns:a16="http://schemas.microsoft.com/office/drawing/2014/main" id="{362D5451-378F-4FD0-AFF7-396C3E5ECA7F}"/>
                </a:ext>
              </a:extLst>
            </p:cNvPr>
            <p:cNvSpPr>
              <a:spLocks noChangeArrowheads="1"/>
            </p:cNvSpPr>
            <p:nvPr/>
          </p:nvSpPr>
          <p:spPr bwMode="auto">
            <a:xfrm>
              <a:off x="5250"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91" name="Freeform 929">
              <a:extLst>
                <a:ext uri="{FF2B5EF4-FFF2-40B4-BE49-F238E27FC236}">
                  <a16:creationId xmlns:a16="http://schemas.microsoft.com/office/drawing/2014/main" id="{9DF60538-C11A-4CCE-8B26-7AE317FDA680}"/>
                </a:ext>
              </a:extLst>
            </p:cNvPr>
            <p:cNvSpPr>
              <a:spLocks/>
            </p:cNvSpPr>
            <p:nvPr/>
          </p:nvSpPr>
          <p:spPr bwMode="auto">
            <a:xfrm>
              <a:off x="5312" y="1007"/>
              <a:ext cx="237" cy="213"/>
            </a:xfrm>
            <a:custGeom>
              <a:avLst/>
              <a:gdLst>
                <a:gd name="T0" fmla="*/ 2 w 296"/>
                <a:gd name="T1" fmla="*/ 0 h 256"/>
                <a:gd name="T2" fmla="*/ 77 w 296"/>
                <a:gd name="T3" fmla="*/ 47 h 256"/>
                <a:gd name="T4" fmla="*/ 78 w 296"/>
                <a:gd name="T5" fmla="*/ 85 h 256"/>
                <a:gd name="T6" fmla="*/ 0 w 296"/>
                <a:gd name="T7" fmla="*/ 32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92" name="Freeform 930">
              <a:extLst>
                <a:ext uri="{FF2B5EF4-FFF2-40B4-BE49-F238E27FC236}">
                  <a16:creationId xmlns:a16="http://schemas.microsoft.com/office/drawing/2014/main" id="{AD61D1C4-ACFC-4E9D-A371-E2DA7E1D09AE}"/>
                </a:ext>
              </a:extLst>
            </p:cNvPr>
            <p:cNvSpPr>
              <a:spLocks/>
            </p:cNvSpPr>
            <p:nvPr/>
          </p:nvSpPr>
          <p:spPr bwMode="auto">
            <a:xfrm>
              <a:off x="5315" y="680"/>
              <a:ext cx="244" cy="240"/>
            </a:xfrm>
            <a:custGeom>
              <a:avLst/>
              <a:gdLst>
                <a:gd name="T0" fmla="*/ 0 w 304"/>
                <a:gd name="T1" fmla="*/ 0 h 288"/>
                <a:gd name="T2" fmla="*/ 81 w 304"/>
                <a:gd name="T3" fmla="*/ 55 h 288"/>
                <a:gd name="T4" fmla="*/ 76 w 304"/>
                <a:gd name="T5" fmla="*/ 97 h 288"/>
                <a:gd name="T6" fmla="*/ 2 w 304"/>
                <a:gd name="T7" fmla="*/ 4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93" name="Oval 931">
              <a:extLst>
                <a:ext uri="{FF2B5EF4-FFF2-40B4-BE49-F238E27FC236}">
                  <a16:creationId xmlns:a16="http://schemas.microsoft.com/office/drawing/2014/main" id="{66F1EE41-703D-40DB-8CEF-4661B3FBFFB2}"/>
                </a:ext>
              </a:extLst>
            </p:cNvPr>
            <p:cNvSpPr>
              <a:spLocks noChangeArrowheads="1"/>
            </p:cNvSpPr>
            <p:nvPr/>
          </p:nvSpPr>
          <p:spPr bwMode="auto">
            <a:xfrm>
              <a:off x="5516" y="2608"/>
              <a:ext cx="49" cy="98"/>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94" name="Freeform 932">
              <a:extLst>
                <a:ext uri="{FF2B5EF4-FFF2-40B4-BE49-F238E27FC236}">
                  <a16:creationId xmlns:a16="http://schemas.microsoft.com/office/drawing/2014/main" id="{9676EC92-2404-4B6D-B5A2-39B06AC4AE74}"/>
                </a:ext>
              </a:extLst>
            </p:cNvPr>
            <p:cNvSpPr>
              <a:spLocks/>
            </p:cNvSpPr>
            <p:nvPr/>
          </p:nvSpPr>
          <p:spPr bwMode="auto">
            <a:xfrm>
              <a:off x="5302" y="2614"/>
              <a:ext cx="245" cy="200"/>
            </a:xfrm>
            <a:custGeom>
              <a:avLst/>
              <a:gdLst>
                <a:gd name="T0" fmla="*/ 0 w 306"/>
                <a:gd name="T1" fmla="*/ 36 h 240"/>
                <a:gd name="T2" fmla="*/ 2 w 306"/>
                <a:gd name="T3" fmla="*/ 81 h 240"/>
                <a:gd name="T4" fmla="*/ 81 w 306"/>
                <a:gd name="T5" fmla="*/ 37 h 240"/>
                <a:gd name="T6" fmla="*/ 78 w 306"/>
                <a:gd name="T7" fmla="*/ 0 h 240"/>
                <a:gd name="T8" fmla="*/ 0 w 306"/>
                <a:gd name="T9" fmla="*/ 36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95" name="AutoShape 933">
              <a:extLst>
                <a:ext uri="{FF2B5EF4-FFF2-40B4-BE49-F238E27FC236}">
                  <a16:creationId xmlns:a16="http://schemas.microsoft.com/office/drawing/2014/main" id="{BF4F207A-CD3A-4551-A0FD-BE1E9B443BB7}"/>
                </a:ext>
              </a:extLst>
            </p:cNvPr>
            <p:cNvSpPr>
              <a:spLocks noChangeArrowheads="1"/>
            </p:cNvSpPr>
            <p:nvPr/>
          </p:nvSpPr>
          <p:spPr bwMode="auto">
            <a:xfrm>
              <a:off x="4140" y="2681"/>
              <a:ext cx="1197"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96" name="AutoShape 934">
              <a:extLst>
                <a:ext uri="{FF2B5EF4-FFF2-40B4-BE49-F238E27FC236}">
                  <a16:creationId xmlns:a16="http://schemas.microsoft.com/office/drawing/2014/main" id="{29E7470D-B218-42E7-AFEB-86882080B0C0}"/>
                </a:ext>
              </a:extLst>
            </p:cNvPr>
            <p:cNvSpPr>
              <a:spLocks noChangeArrowheads="1"/>
            </p:cNvSpPr>
            <p:nvPr/>
          </p:nvSpPr>
          <p:spPr bwMode="auto">
            <a:xfrm>
              <a:off x="4208" y="2713"/>
              <a:ext cx="1067"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97" name="Oval 935">
              <a:extLst>
                <a:ext uri="{FF2B5EF4-FFF2-40B4-BE49-F238E27FC236}">
                  <a16:creationId xmlns:a16="http://schemas.microsoft.com/office/drawing/2014/main" id="{BEE3349B-CE26-4706-8ABB-D52B3A3DD644}"/>
                </a:ext>
              </a:extLst>
            </p:cNvPr>
            <p:cNvSpPr>
              <a:spLocks noChangeArrowheads="1"/>
            </p:cNvSpPr>
            <p:nvPr/>
          </p:nvSpPr>
          <p:spPr bwMode="auto">
            <a:xfrm>
              <a:off x="4307" y="2385"/>
              <a:ext cx="160" cy="13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98" name="Oval 936">
              <a:extLst>
                <a:ext uri="{FF2B5EF4-FFF2-40B4-BE49-F238E27FC236}">
                  <a16:creationId xmlns:a16="http://schemas.microsoft.com/office/drawing/2014/main" id="{234DC2F3-842E-46E4-966E-0640DDCA779D}"/>
                </a:ext>
              </a:extLst>
            </p:cNvPr>
            <p:cNvSpPr>
              <a:spLocks noChangeArrowheads="1"/>
            </p:cNvSpPr>
            <p:nvPr/>
          </p:nvSpPr>
          <p:spPr bwMode="auto">
            <a:xfrm>
              <a:off x="4485" y="2385"/>
              <a:ext cx="160" cy="144"/>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i="0" dirty="0">
                <a:solidFill>
                  <a:srgbClr val="FF0000"/>
                </a:solidFill>
                <a:latin typeface="Arial" charset="0"/>
                <a:cs typeface="Arial" charset="0"/>
              </a:endParaRPr>
            </a:p>
          </p:txBody>
        </p:sp>
        <p:sp>
          <p:nvSpPr>
            <p:cNvPr id="99" name="Oval 937">
              <a:extLst>
                <a:ext uri="{FF2B5EF4-FFF2-40B4-BE49-F238E27FC236}">
                  <a16:creationId xmlns:a16="http://schemas.microsoft.com/office/drawing/2014/main" id="{5245AA22-D17F-4AE1-8627-E83CA5A886F6}"/>
                </a:ext>
              </a:extLst>
            </p:cNvPr>
            <p:cNvSpPr>
              <a:spLocks noChangeArrowheads="1"/>
            </p:cNvSpPr>
            <p:nvPr/>
          </p:nvSpPr>
          <p:spPr bwMode="auto">
            <a:xfrm>
              <a:off x="4664" y="2379"/>
              <a:ext cx="154" cy="14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0" name="Rectangle 938">
              <a:extLst>
                <a:ext uri="{FF2B5EF4-FFF2-40B4-BE49-F238E27FC236}">
                  <a16:creationId xmlns:a16="http://schemas.microsoft.com/office/drawing/2014/main" id="{99B3FC2C-76B8-4C6D-BBA0-15DFF26C17B3}"/>
                </a:ext>
              </a:extLst>
            </p:cNvPr>
            <p:cNvSpPr>
              <a:spLocks noChangeArrowheads="1"/>
            </p:cNvSpPr>
            <p:nvPr/>
          </p:nvSpPr>
          <p:spPr bwMode="auto">
            <a:xfrm>
              <a:off x="5059" y="1834"/>
              <a:ext cx="86" cy="761"/>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grpSp>
        <p:nvGrpSpPr>
          <p:cNvPr id="109" name="Group 906">
            <a:extLst>
              <a:ext uri="{FF2B5EF4-FFF2-40B4-BE49-F238E27FC236}">
                <a16:creationId xmlns:a16="http://schemas.microsoft.com/office/drawing/2014/main" id="{F4087E57-E806-41AE-8498-48C6CC093DA5}"/>
              </a:ext>
            </a:extLst>
          </p:cNvPr>
          <p:cNvGrpSpPr>
            <a:grpSpLocks/>
          </p:cNvGrpSpPr>
          <p:nvPr/>
        </p:nvGrpSpPr>
        <p:grpSpPr bwMode="auto">
          <a:xfrm>
            <a:off x="5745163" y="2788244"/>
            <a:ext cx="366712" cy="579437"/>
            <a:chOff x="4140" y="429"/>
            <a:chExt cx="1425" cy="2396"/>
          </a:xfrm>
        </p:grpSpPr>
        <p:sp>
          <p:nvSpPr>
            <p:cNvPr id="110" name="Freeform 907">
              <a:extLst>
                <a:ext uri="{FF2B5EF4-FFF2-40B4-BE49-F238E27FC236}">
                  <a16:creationId xmlns:a16="http://schemas.microsoft.com/office/drawing/2014/main" id="{17545487-AE76-4992-9F71-DA95DD52E9F0}"/>
                </a:ext>
              </a:extLst>
            </p:cNvPr>
            <p:cNvSpPr>
              <a:spLocks/>
            </p:cNvSpPr>
            <p:nvPr/>
          </p:nvSpPr>
          <p:spPr bwMode="auto">
            <a:xfrm>
              <a:off x="5268" y="433"/>
              <a:ext cx="283" cy="2286"/>
            </a:xfrm>
            <a:custGeom>
              <a:avLst/>
              <a:gdLst>
                <a:gd name="T0" fmla="*/ 17 w 354"/>
                <a:gd name="T1" fmla="*/ 0 h 2742"/>
                <a:gd name="T2" fmla="*/ 93 w 354"/>
                <a:gd name="T3" fmla="*/ 114 h 2742"/>
                <a:gd name="T4" fmla="*/ 91 w 354"/>
                <a:gd name="T5" fmla="*/ 881 h 2742"/>
                <a:gd name="T6" fmla="*/ 0 w 354"/>
                <a:gd name="T7" fmla="*/ 921 h 2742"/>
                <a:gd name="T8" fmla="*/ 1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11" name="Rectangle 908">
              <a:extLst>
                <a:ext uri="{FF2B5EF4-FFF2-40B4-BE49-F238E27FC236}">
                  <a16:creationId xmlns:a16="http://schemas.microsoft.com/office/drawing/2014/main" id="{7CBE4659-1718-428E-BC3E-E380E34628BC}"/>
                </a:ext>
              </a:extLst>
            </p:cNvPr>
            <p:cNvSpPr>
              <a:spLocks noChangeArrowheads="1"/>
            </p:cNvSpPr>
            <p:nvPr/>
          </p:nvSpPr>
          <p:spPr bwMode="auto">
            <a:xfrm>
              <a:off x="4208" y="429"/>
              <a:ext cx="1043" cy="2284"/>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12" name="Freeform 909">
              <a:extLst>
                <a:ext uri="{FF2B5EF4-FFF2-40B4-BE49-F238E27FC236}">
                  <a16:creationId xmlns:a16="http://schemas.microsoft.com/office/drawing/2014/main" id="{80A24439-E2EF-4AE8-882B-970B0012BEC7}"/>
                </a:ext>
              </a:extLst>
            </p:cNvPr>
            <p:cNvSpPr>
              <a:spLocks/>
            </p:cNvSpPr>
            <p:nvPr/>
          </p:nvSpPr>
          <p:spPr bwMode="auto">
            <a:xfrm>
              <a:off x="5321" y="570"/>
              <a:ext cx="169" cy="2115"/>
            </a:xfrm>
            <a:custGeom>
              <a:avLst/>
              <a:gdLst>
                <a:gd name="T0" fmla="*/ 2 w 211"/>
                <a:gd name="T1" fmla="*/ 0 h 2537"/>
                <a:gd name="T2" fmla="*/ 56 w 211"/>
                <a:gd name="T3" fmla="*/ 73 h 2537"/>
                <a:gd name="T4" fmla="*/ 2 w 211"/>
                <a:gd name="T5" fmla="*/ 839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13" name="Freeform 910">
              <a:extLst>
                <a:ext uri="{FF2B5EF4-FFF2-40B4-BE49-F238E27FC236}">
                  <a16:creationId xmlns:a16="http://schemas.microsoft.com/office/drawing/2014/main" id="{74DA36B9-5F3A-449E-88BE-8DB5ED2F0CC4}"/>
                </a:ext>
              </a:extLst>
            </p:cNvPr>
            <p:cNvSpPr>
              <a:spLocks/>
            </p:cNvSpPr>
            <p:nvPr/>
          </p:nvSpPr>
          <p:spPr bwMode="auto">
            <a:xfrm>
              <a:off x="5284" y="1640"/>
              <a:ext cx="263" cy="189"/>
            </a:xfrm>
            <a:custGeom>
              <a:avLst/>
              <a:gdLst>
                <a:gd name="T0" fmla="*/ 2 w 328"/>
                <a:gd name="T1" fmla="*/ 0 h 226"/>
                <a:gd name="T2" fmla="*/ 87 w 328"/>
                <a:gd name="T3" fmla="*/ 43 h 226"/>
                <a:gd name="T4" fmla="*/ 87 w 328"/>
                <a:gd name="T5" fmla="*/ 77 h 226"/>
                <a:gd name="T6" fmla="*/ 0 w 328"/>
                <a:gd name="T7" fmla="*/ 34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14" name="Rectangle 911">
              <a:extLst>
                <a:ext uri="{FF2B5EF4-FFF2-40B4-BE49-F238E27FC236}">
                  <a16:creationId xmlns:a16="http://schemas.microsoft.com/office/drawing/2014/main" id="{5260CCC8-0D10-4894-B3E2-516C96F43ED0}"/>
                </a:ext>
              </a:extLst>
            </p:cNvPr>
            <p:cNvSpPr>
              <a:spLocks noChangeArrowheads="1"/>
            </p:cNvSpPr>
            <p:nvPr/>
          </p:nvSpPr>
          <p:spPr bwMode="auto">
            <a:xfrm>
              <a:off x="4214" y="692"/>
              <a:ext cx="592" cy="4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115" name="Group 912">
              <a:extLst>
                <a:ext uri="{FF2B5EF4-FFF2-40B4-BE49-F238E27FC236}">
                  <a16:creationId xmlns:a16="http://schemas.microsoft.com/office/drawing/2014/main" id="{D5B0A855-ACB0-4E4A-A714-588AB2F74ACD}"/>
                </a:ext>
              </a:extLst>
            </p:cNvPr>
            <p:cNvGrpSpPr>
              <a:grpSpLocks/>
            </p:cNvGrpSpPr>
            <p:nvPr/>
          </p:nvGrpSpPr>
          <p:grpSpPr bwMode="auto">
            <a:xfrm>
              <a:off x="4749" y="668"/>
              <a:ext cx="581" cy="145"/>
              <a:chOff x="614" y="2568"/>
              <a:chExt cx="725" cy="139"/>
            </a:xfrm>
          </p:grpSpPr>
          <p:sp>
            <p:nvSpPr>
              <p:cNvPr id="140" name="AutoShape 913">
                <a:extLst>
                  <a:ext uri="{FF2B5EF4-FFF2-40B4-BE49-F238E27FC236}">
                    <a16:creationId xmlns:a16="http://schemas.microsoft.com/office/drawing/2014/main" id="{70AD83C7-00B4-4BDF-A328-BB0C6E8AC7E6}"/>
                  </a:ext>
                </a:extLst>
              </p:cNvPr>
              <p:cNvSpPr>
                <a:spLocks noChangeArrowheads="1"/>
              </p:cNvSpPr>
              <p:nvPr/>
            </p:nvSpPr>
            <p:spPr bwMode="auto">
              <a:xfrm>
                <a:off x="616" y="2565"/>
                <a:ext cx="724" cy="120"/>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41" name="AutoShape 914">
                <a:extLst>
                  <a:ext uri="{FF2B5EF4-FFF2-40B4-BE49-F238E27FC236}">
                    <a16:creationId xmlns:a16="http://schemas.microsoft.com/office/drawing/2014/main" id="{22A06D45-1A7D-4348-8B7F-1B9C6168C4A9}"/>
                  </a:ext>
                </a:extLst>
              </p:cNvPr>
              <p:cNvSpPr>
                <a:spLocks noChangeArrowheads="1"/>
              </p:cNvSpPr>
              <p:nvPr/>
            </p:nvSpPr>
            <p:spPr bwMode="auto">
              <a:xfrm>
                <a:off x="632" y="2584"/>
                <a:ext cx="693"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116" name="Rectangle 915">
              <a:extLst>
                <a:ext uri="{FF2B5EF4-FFF2-40B4-BE49-F238E27FC236}">
                  <a16:creationId xmlns:a16="http://schemas.microsoft.com/office/drawing/2014/main" id="{9BF835BD-C023-4875-81C5-7C55DB18C9D2}"/>
                </a:ext>
              </a:extLst>
            </p:cNvPr>
            <p:cNvSpPr>
              <a:spLocks noChangeArrowheads="1"/>
            </p:cNvSpPr>
            <p:nvPr/>
          </p:nvSpPr>
          <p:spPr bwMode="auto">
            <a:xfrm>
              <a:off x="4226" y="1020"/>
              <a:ext cx="592" cy="4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117" name="Group 916">
              <a:extLst>
                <a:ext uri="{FF2B5EF4-FFF2-40B4-BE49-F238E27FC236}">
                  <a16:creationId xmlns:a16="http://schemas.microsoft.com/office/drawing/2014/main" id="{7EC75C0C-D6E8-478A-9087-5C367092453F}"/>
                </a:ext>
              </a:extLst>
            </p:cNvPr>
            <p:cNvGrpSpPr>
              <a:grpSpLocks/>
            </p:cNvGrpSpPr>
            <p:nvPr/>
          </p:nvGrpSpPr>
          <p:grpSpPr bwMode="auto">
            <a:xfrm>
              <a:off x="4747" y="994"/>
              <a:ext cx="581" cy="134"/>
              <a:chOff x="614" y="2568"/>
              <a:chExt cx="725" cy="139"/>
            </a:xfrm>
          </p:grpSpPr>
          <p:sp>
            <p:nvSpPr>
              <p:cNvPr id="138" name="AutoShape 917">
                <a:extLst>
                  <a:ext uri="{FF2B5EF4-FFF2-40B4-BE49-F238E27FC236}">
                    <a16:creationId xmlns:a16="http://schemas.microsoft.com/office/drawing/2014/main" id="{FB29B514-7A27-4717-815C-77B14ECDA227}"/>
                  </a:ext>
                </a:extLst>
              </p:cNvPr>
              <p:cNvSpPr>
                <a:spLocks noChangeArrowheads="1"/>
              </p:cNvSpPr>
              <p:nvPr/>
            </p:nvSpPr>
            <p:spPr bwMode="auto">
              <a:xfrm>
                <a:off x="611" y="2568"/>
                <a:ext cx="731" cy="136"/>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39" name="AutoShape 918">
                <a:extLst>
                  <a:ext uri="{FF2B5EF4-FFF2-40B4-BE49-F238E27FC236}">
                    <a16:creationId xmlns:a16="http://schemas.microsoft.com/office/drawing/2014/main" id="{3ED22E32-A591-4DED-9019-BB3C7A9FB5CF}"/>
                  </a:ext>
                </a:extLst>
              </p:cNvPr>
              <p:cNvSpPr>
                <a:spLocks noChangeArrowheads="1"/>
              </p:cNvSpPr>
              <p:nvPr/>
            </p:nvSpPr>
            <p:spPr bwMode="auto">
              <a:xfrm>
                <a:off x="626" y="2581"/>
                <a:ext cx="700"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118" name="Rectangle 919">
              <a:extLst>
                <a:ext uri="{FF2B5EF4-FFF2-40B4-BE49-F238E27FC236}">
                  <a16:creationId xmlns:a16="http://schemas.microsoft.com/office/drawing/2014/main" id="{5188D0D7-3C11-4182-82E4-238EF475B840}"/>
                </a:ext>
              </a:extLst>
            </p:cNvPr>
            <p:cNvSpPr>
              <a:spLocks noChangeArrowheads="1"/>
            </p:cNvSpPr>
            <p:nvPr/>
          </p:nvSpPr>
          <p:spPr bwMode="auto">
            <a:xfrm>
              <a:off x="4214" y="1361"/>
              <a:ext cx="598" cy="4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19" name="Rectangle 920">
              <a:extLst>
                <a:ext uri="{FF2B5EF4-FFF2-40B4-BE49-F238E27FC236}">
                  <a16:creationId xmlns:a16="http://schemas.microsoft.com/office/drawing/2014/main" id="{524FF0D6-B591-4F12-AC93-88B26B8ECEBE}"/>
                </a:ext>
              </a:extLst>
            </p:cNvPr>
            <p:cNvSpPr>
              <a:spLocks noChangeArrowheads="1"/>
            </p:cNvSpPr>
            <p:nvPr/>
          </p:nvSpPr>
          <p:spPr bwMode="auto">
            <a:xfrm>
              <a:off x="4226" y="1657"/>
              <a:ext cx="598" cy="46"/>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120" name="Group 921">
              <a:extLst>
                <a:ext uri="{FF2B5EF4-FFF2-40B4-BE49-F238E27FC236}">
                  <a16:creationId xmlns:a16="http://schemas.microsoft.com/office/drawing/2014/main" id="{54586FA5-37C1-4E36-B70A-138DB3763AEF}"/>
                </a:ext>
              </a:extLst>
            </p:cNvPr>
            <p:cNvGrpSpPr>
              <a:grpSpLocks/>
            </p:cNvGrpSpPr>
            <p:nvPr/>
          </p:nvGrpSpPr>
          <p:grpSpPr bwMode="auto">
            <a:xfrm>
              <a:off x="4735" y="1627"/>
              <a:ext cx="582" cy="151"/>
              <a:chOff x="614" y="2568"/>
              <a:chExt cx="725" cy="139"/>
            </a:xfrm>
          </p:grpSpPr>
          <p:sp>
            <p:nvSpPr>
              <p:cNvPr id="136" name="AutoShape 922">
                <a:extLst>
                  <a:ext uri="{FF2B5EF4-FFF2-40B4-BE49-F238E27FC236}">
                    <a16:creationId xmlns:a16="http://schemas.microsoft.com/office/drawing/2014/main" id="{E9FF4BC0-8FED-4F36-9829-2815A481D267}"/>
                  </a:ext>
                </a:extLst>
              </p:cNvPr>
              <p:cNvSpPr>
                <a:spLocks noChangeArrowheads="1"/>
              </p:cNvSpPr>
              <p:nvPr/>
            </p:nvSpPr>
            <p:spPr bwMode="auto">
              <a:xfrm>
                <a:off x="611" y="2571"/>
                <a:ext cx="730"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37" name="AutoShape 923">
                <a:extLst>
                  <a:ext uri="{FF2B5EF4-FFF2-40B4-BE49-F238E27FC236}">
                    <a16:creationId xmlns:a16="http://schemas.microsoft.com/office/drawing/2014/main" id="{E9A2D12F-DDE3-4C6D-8893-3B0F1C1E7B8A}"/>
                  </a:ext>
                </a:extLst>
              </p:cNvPr>
              <p:cNvSpPr>
                <a:spLocks noChangeArrowheads="1"/>
              </p:cNvSpPr>
              <p:nvPr/>
            </p:nvSpPr>
            <p:spPr bwMode="auto">
              <a:xfrm>
                <a:off x="626" y="2589"/>
                <a:ext cx="699" cy="12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121" name="Freeform 924">
              <a:extLst>
                <a:ext uri="{FF2B5EF4-FFF2-40B4-BE49-F238E27FC236}">
                  <a16:creationId xmlns:a16="http://schemas.microsoft.com/office/drawing/2014/main" id="{F80A05AB-679E-4F25-8C6C-A8C9EAA6ADAD}"/>
                </a:ext>
              </a:extLst>
            </p:cNvPr>
            <p:cNvSpPr>
              <a:spLocks/>
            </p:cNvSpPr>
            <p:nvPr/>
          </p:nvSpPr>
          <p:spPr bwMode="auto">
            <a:xfrm>
              <a:off x="5288" y="1354"/>
              <a:ext cx="263" cy="188"/>
            </a:xfrm>
            <a:custGeom>
              <a:avLst/>
              <a:gdLst>
                <a:gd name="T0" fmla="*/ 2 w 328"/>
                <a:gd name="T1" fmla="*/ 0 h 226"/>
                <a:gd name="T2" fmla="*/ 87 w 328"/>
                <a:gd name="T3" fmla="*/ 42 h 226"/>
                <a:gd name="T4" fmla="*/ 87 w 328"/>
                <a:gd name="T5" fmla="*/ 75 h 226"/>
                <a:gd name="T6" fmla="*/ 0 w 328"/>
                <a:gd name="T7" fmla="*/ 32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nvGrpSpPr>
            <p:cNvPr id="122" name="Group 925">
              <a:extLst>
                <a:ext uri="{FF2B5EF4-FFF2-40B4-BE49-F238E27FC236}">
                  <a16:creationId xmlns:a16="http://schemas.microsoft.com/office/drawing/2014/main" id="{8C90A3C4-E9F0-4F91-9E51-CF2D842D83A2}"/>
                </a:ext>
              </a:extLst>
            </p:cNvPr>
            <p:cNvGrpSpPr>
              <a:grpSpLocks/>
            </p:cNvGrpSpPr>
            <p:nvPr/>
          </p:nvGrpSpPr>
          <p:grpSpPr bwMode="auto">
            <a:xfrm>
              <a:off x="4739" y="1327"/>
              <a:ext cx="582" cy="139"/>
              <a:chOff x="614" y="2568"/>
              <a:chExt cx="725" cy="139"/>
            </a:xfrm>
          </p:grpSpPr>
          <p:sp>
            <p:nvSpPr>
              <p:cNvPr id="134" name="AutoShape 926">
                <a:extLst>
                  <a:ext uri="{FF2B5EF4-FFF2-40B4-BE49-F238E27FC236}">
                    <a16:creationId xmlns:a16="http://schemas.microsoft.com/office/drawing/2014/main" id="{6A84F144-671A-4CBB-A267-61E3FE262C87}"/>
                  </a:ext>
                </a:extLst>
              </p:cNvPr>
              <p:cNvSpPr>
                <a:spLocks noChangeArrowheads="1"/>
              </p:cNvSpPr>
              <p:nvPr/>
            </p:nvSpPr>
            <p:spPr bwMode="auto">
              <a:xfrm>
                <a:off x="613" y="2569"/>
                <a:ext cx="715"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35" name="AutoShape 927">
                <a:extLst>
                  <a:ext uri="{FF2B5EF4-FFF2-40B4-BE49-F238E27FC236}">
                    <a16:creationId xmlns:a16="http://schemas.microsoft.com/office/drawing/2014/main" id="{BAD24DCB-F126-4A3C-8BC1-350EDF47549A}"/>
                  </a:ext>
                </a:extLst>
              </p:cNvPr>
              <p:cNvSpPr>
                <a:spLocks noChangeArrowheads="1"/>
              </p:cNvSpPr>
              <p:nvPr/>
            </p:nvSpPr>
            <p:spPr bwMode="auto">
              <a:xfrm>
                <a:off x="629" y="2582"/>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123" name="Rectangle 928">
              <a:extLst>
                <a:ext uri="{FF2B5EF4-FFF2-40B4-BE49-F238E27FC236}">
                  <a16:creationId xmlns:a16="http://schemas.microsoft.com/office/drawing/2014/main" id="{0E7A31D9-7654-4337-AC0D-67B8DD054753}"/>
                </a:ext>
              </a:extLst>
            </p:cNvPr>
            <p:cNvSpPr>
              <a:spLocks noChangeArrowheads="1"/>
            </p:cNvSpPr>
            <p:nvPr/>
          </p:nvSpPr>
          <p:spPr bwMode="auto">
            <a:xfrm>
              <a:off x="5250"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24" name="Freeform 929">
              <a:extLst>
                <a:ext uri="{FF2B5EF4-FFF2-40B4-BE49-F238E27FC236}">
                  <a16:creationId xmlns:a16="http://schemas.microsoft.com/office/drawing/2014/main" id="{92C4CCD5-321E-46CA-8995-3683DF5883F0}"/>
                </a:ext>
              </a:extLst>
            </p:cNvPr>
            <p:cNvSpPr>
              <a:spLocks/>
            </p:cNvSpPr>
            <p:nvPr/>
          </p:nvSpPr>
          <p:spPr bwMode="auto">
            <a:xfrm>
              <a:off x="5312" y="1007"/>
              <a:ext cx="237" cy="213"/>
            </a:xfrm>
            <a:custGeom>
              <a:avLst/>
              <a:gdLst>
                <a:gd name="T0" fmla="*/ 2 w 296"/>
                <a:gd name="T1" fmla="*/ 0 h 256"/>
                <a:gd name="T2" fmla="*/ 77 w 296"/>
                <a:gd name="T3" fmla="*/ 47 h 256"/>
                <a:gd name="T4" fmla="*/ 78 w 296"/>
                <a:gd name="T5" fmla="*/ 85 h 256"/>
                <a:gd name="T6" fmla="*/ 0 w 296"/>
                <a:gd name="T7" fmla="*/ 32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25" name="Freeform 930">
              <a:extLst>
                <a:ext uri="{FF2B5EF4-FFF2-40B4-BE49-F238E27FC236}">
                  <a16:creationId xmlns:a16="http://schemas.microsoft.com/office/drawing/2014/main" id="{72E0C765-1069-485E-A970-1FE16119983C}"/>
                </a:ext>
              </a:extLst>
            </p:cNvPr>
            <p:cNvSpPr>
              <a:spLocks/>
            </p:cNvSpPr>
            <p:nvPr/>
          </p:nvSpPr>
          <p:spPr bwMode="auto">
            <a:xfrm>
              <a:off x="5315" y="680"/>
              <a:ext cx="244" cy="240"/>
            </a:xfrm>
            <a:custGeom>
              <a:avLst/>
              <a:gdLst>
                <a:gd name="T0" fmla="*/ 0 w 304"/>
                <a:gd name="T1" fmla="*/ 0 h 288"/>
                <a:gd name="T2" fmla="*/ 81 w 304"/>
                <a:gd name="T3" fmla="*/ 55 h 288"/>
                <a:gd name="T4" fmla="*/ 76 w 304"/>
                <a:gd name="T5" fmla="*/ 97 h 288"/>
                <a:gd name="T6" fmla="*/ 2 w 304"/>
                <a:gd name="T7" fmla="*/ 4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26" name="Oval 931">
              <a:extLst>
                <a:ext uri="{FF2B5EF4-FFF2-40B4-BE49-F238E27FC236}">
                  <a16:creationId xmlns:a16="http://schemas.microsoft.com/office/drawing/2014/main" id="{59C7B381-B505-4408-A94C-C3907C184AFA}"/>
                </a:ext>
              </a:extLst>
            </p:cNvPr>
            <p:cNvSpPr>
              <a:spLocks noChangeArrowheads="1"/>
            </p:cNvSpPr>
            <p:nvPr/>
          </p:nvSpPr>
          <p:spPr bwMode="auto">
            <a:xfrm>
              <a:off x="5516" y="2608"/>
              <a:ext cx="49" cy="98"/>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27" name="Freeform 932">
              <a:extLst>
                <a:ext uri="{FF2B5EF4-FFF2-40B4-BE49-F238E27FC236}">
                  <a16:creationId xmlns:a16="http://schemas.microsoft.com/office/drawing/2014/main" id="{31CBFEE2-D4ED-4F69-A684-5A3B9EA26820}"/>
                </a:ext>
              </a:extLst>
            </p:cNvPr>
            <p:cNvSpPr>
              <a:spLocks/>
            </p:cNvSpPr>
            <p:nvPr/>
          </p:nvSpPr>
          <p:spPr bwMode="auto">
            <a:xfrm>
              <a:off x="5302" y="2614"/>
              <a:ext cx="245" cy="200"/>
            </a:xfrm>
            <a:custGeom>
              <a:avLst/>
              <a:gdLst>
                <a:gd name="T0" fmla="*/ 0 w 306"/>
                <a:gd name="T1" fmla="*/ 36 h 240"/>
                <a:gd name="T2" fmla="*/ 2 w 306"/>
                <a:gd name="T3" fmla="*/ 81 h 240"/>
                <a:gd name="T4" fmla="*/ 81 w 306"/>
                <a:gd name="T5" fmla="*/ 37 h 240"/>
                <a:gd name="T6" fmla="*/ 78 w 306"/>
                <a:gd name="T7" fmla="*/ 0 h 240"/>
                <a:gd name="T8" fmla="*/ 0 w 306"/>
                <a:gd name="T9" fmla="*/ 36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28" name="AutoShape 933">
              <a:extLst>
                <a:ext uri="{FF2B5EF4-FFF2-40B4-BE49-F238E27FC236}">
                  <a16:creationId xmlns:a16="http://schemas.microsoft.com/office/drawing/2014/main" id="{554A3C2D-2035-425D-A629-A1B569F4E1AB}"/>
                </a:ext>
              </a:extLst>
            </p:cNvPr>
            <p:cNvSpPr>
              <a:spLocks noChangeArrowheads="1"/>
            </p:cNvSpPr>
            <p:nvPr/>
          </p:nvSpPr>
          <p:spPr bwMode="auto">
            <a:xfrm>
              <a:off x="4140" y="2681"/>
              <a:ext cx="1197"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29" name="AutoShape 934">
              <a:extLst>
                <a:ext uri="{FF2B5EF4-FFF2-40B4-BE49-F238E27FC236}">
                  <a16:creationId xmlns:a16="http://schemas.microsoft.com/office/drawing/2014/main" id="{CA4B1D97-2924-42DE-AA94-AE9F94CB6D8E}"/>
                </a:ext>
              </a:extLst>
            </p:cNvPr>
            <p:cNvSpPr>
              <a:spLocks noChangeArrowheads="1"/>
            </p:cNvSpPr>
            <p:nvPr/>
          </p:nvSpPr>
          <p:spPr bwMode="auto">
            <a:xfrm>
              <a:off x="4208" y="2713"/>
              <a:ext cx="1067"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30" name="Oval 935">
              <a:extLst>
                <a:ext uri="{FF2B5EF4-FFF2-40B4-BE49-F238E27FC236}">
                  <a16:creationId xmlns:a16="http://schemas.microsoft.com/office/drawing/2014/main" id="{90F30D98-4053-43FB-B905-1E6179B07725}"/>
                </a:ext>
              </a:extLst>
            </p:cNvPr>
            <p:cNvSpPr>
              <a:spLocks noChangeArrowheads="1"/>
            </p:cNvSpPr>
            <p:nvPr/>
          </p:nvSpPr>
          <p:spPr bwMode="auto">
            <a:xfrm>
              <a:off x="4307" y="2385"/>
              <a:ext cx="160" cy="13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31" name="Oval 936">
              <a:extLst>
                <a:ext uri="{FF2B5EF4-FFF2-40B4-BE49-F238E27FC236}">
                  <a16:creationId xmlns:a16="http://schemas.microsoft.com/office/drawing/2014/main" id="{60C7272D-F5CC-474B-B6DA-43D70B67784E}"/>
                </a:ext>
              </a:extLst>
            </p:cNvPr>
            <p:cNvSpPr>
              <a:spLocks noChangeArrowheads="1"/>
            </p:cNvSpPr>
            <p:nvPr/>
          </p:nvSpPr>
          <p:spPr bwMode="auto">
            <a:xfrm>
              <a:off x="4485" y="2385"/>
              <a:ext cx="160" cy="144"/>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i="0" dirty="0">
                <a:solidFill>
                  <a:srgbClr val="FF0000"/>
                </a:solidFill>
                <a:latin typeface="Arial" charset="0"/>
                <a:cs typeface="Arial" charset="0"/>
              </a:endParaRPr>
            </a:p>
          </p:txBody>
        </p:sp>
        <p:sp>
          <p:nvSpPr>
            <p:cNvPr id="132" name="Oval 937">
              <a:extLst>
                <a:ext uri="{FF2B5EF4-FFF2-40B4-BE49-F238E27FC236}">
                  <a16:creationId xmlns:a16="http://schemas.microsoft.com/office/drawing/2014/main" id="{2DBF4C75-36FD-45AA-AA64-35C51BB1E9AA}"/>
                </a:ext>
              </a:extLst>
            </p:cNvPr>
            <p:cNvSpPr>
              <a:spLocks noChangeArrowheads="1"/>
            </p:cNvSpPr>
            <p:nvPr/>
          </p:nvSpPr>
          <p:spPr bwMode="auto">
            <a:xfrm>
              <a:off x="4664" y="2379"/>
              <a:ext cx="154" cy="14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33" name="Rectangle 938">
              <a:extLst>
                <a:ext uri="{FF2B5EF4-FFF2-40B4-BE49-F238E27FC236}">
                  <a16:creationId xmlns:a16="http://schemas.microsoft.com/office/drawing/2014/main" id="{059B4C0A-5390-48CA-87F9-DD546FD2B5F3}"/>
                </a:ext>
              </a:extLst>
            </p:cNvPr>
            <p:cNvSpPr>
              <a:spLocks noChangeArrowheads="1"/>
            </p:cNvSpPr>
            <p:nvPr/>
          </p:nvSpPr>
          <p:spPr bwMode="auto">
            <a:xfrm>
              <a:off x="5059" y="1834"/>
              <a:ext cx="86" cy="761"/>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grpSp>
        <p:nvGrpSpPr>
          <p:cNvPr id="142" name="Group 347">
            <a:extLst>
              <a:ext uri="{FF2B5EF4-FFF2-40B4-BE49-F238E27FC236}">
                <a16:creationId xmlns:a16="http://schemas.microsoft.com/office/drawing/2014/main" id="{BDBB869C-7E79-4519-8118-5B14C9EE0FF0}"/>
              </a:ext>
            </a:extLst>
          </p:cNvPr>
          <p:cNvGrpSpPr>
            <a:grpSpLocks/>
          </p:cNvGrpSpPr>
          <p:nvPr/>
        </p:nvGrpSpPr>
        <p:grpSpPr bwMode="auto">
          <a:xfrm>
            <a:off x="2751485" y="2315611"/>
            <a:ext cx="880316" cy="510540"/>
            <a:chOff x="1871277" y="1576300"/>
            <a:chExt cx="1128371" cy="437861"/>
          </a:xfrm>
        </p:grpSpPr>
        <p:sp>
          <p:nvSpPr>
            <p:cNvPr id="143" name="Oval 154">
              <a:extLst>
                <a:ext uri="{FF2B5EF4-FFF2-40B4-BE49-F238E27FC236}">
                  <a16:creationId xmlns:a16="http://schemas.microsoft.com/office/drawing/2014/main" id="{88BCF41E-3224-4775-B6C5-E02E7B531DFF}"/>
                </a:ext>
              </a:extLst>
            </p:cNvPr>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44" name="Rectangle 155">
              <a:extLst>
                <a:ext uri="{FF2B5EF4-FFF2-40B4-BE49-F238E27FC236}">
                  <a16:creationId xmlns:a16="http://schemas.microsoft.com/office/drawing/2014/main" id="{0DBAD4F7-2049-4E05-81EB-25A39003BBA8}"/>
                </a:ext>
              </a:extLst>
            </p:cNvPr>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45" name="Oval 156">
              <a:extLst>
                <a:ext uri="{FF2B5EF4-FFF2-40B4-BE49-F238E27FC236}">
                  <a16:creationId xmlns:a16="http://schemas.microsoft.com/office/drawing/2014/main" id="{2108A96F-50CB-4757-B5C1-84EA74754D0B}"/>
                </a:ext>
              </a:extLst>
            </p:cNvPr>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46" name="Freeform 157">
              <a:extLst>
                <a:ext uri="{FF2B5EF4-FFF2-40B4-BE49-F238E27FC236}">
                  <a16:creationId xmlns:a16="http://schemas.microsoft.com/office/drawing/2014/main" id="{716FFA51-0A0C-4F2D-85B3-5899C2720835}"/>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47" name="Freeform 158">
              <a:extLst>
                <a:ext uri="{FF2B5EF4-FFF2-40B4-BE49-F238E27FC236}">
                  <a16:creationId xmlns:a16="http://schemas.microsoft.com/office/drawing/2014/main" id="{3D0AC4A9-4C5C-4D2A-BF8A-BBA9214AE992}"/>
                </a:ext>
              </a:extLst>
            </p:cNvPr>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48" name="Freeform 159">
              <a:extLst>
                <a:ext uri="{FF2B5EF4-FFF2-40B4-BE49-F238E27FC236}">
                  <a16:creationId xmlns:a16="http://schemas.microsoft.com/office/drawing/2014/main" id="{52C65C65-4567-4736-BF96-8C13CABDEC54}"/>
                </a:ext>
              </a:extLst>
            </p:cNvPr>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49" name="Freeform 160">
              <a:extLst>
                <a:ext uri="{FF2B5EF4-FFF2-40B4-BE49-F238E27FC236}">
                  <a16:creationId xmlns:a16="http://schemas.microsoft.com/office/drawing/2014/main" id="{1F12FFAA-9A5D-4953-BE66-7873CEED554D}"/>
                </a:ext>
              </a:extLst>
            </p:cNvPr>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cxnSp>
          <p:nvCxnSpPr>
            <p:cNvPr id="150" name="Straight Connector 161">
              <a:extLst>
                <a:ext uri="{FF2B5EF4-FFF2-40B4-BE49-F238E27FC236}">
                  <a16:creationId xmlns:a16="http://schemas.microsoft.com/office/drawing/2014/main" id="{564CE846-80B4-4275-BCD7-1D7CFA2613B8}"/>
                </a:ext>
              </a:extLst>
            </p:cNvPr>
            <p:cNvCxnSpPr>
              <a:endCxn id="145"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151" name="Straight Connector 162">
              <a:extLst>
                <a:ext uri="{FF2B5EF4-FFF2-40B4-BE49-F238E27FC236}">
                  <a16:creationId xmlns:a16="http://schemas.microsoft.com/office/drawing/2014/main" id="{06241674-FAF7-459D-9917-2504D9879731}"/>
                </a:ext>
              </a:extLst>
            </p:cNvPr>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26791940"/>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85421C-02DC-48D6-888A-5CA7F7ECB06E}"/>
              </a:ext>
            </a:extLst>
          </p:cNvPr>
          <p:cNvSpPr>
            <a:spLocks noGrp="1"/>
          </p:cNvSpPr>
          <p:nvPr>
            <p:ph type="title"/>
          </p:nvPr>
        </p:nvSpPr>
        <p:spPr/>
        <p:txBody>
          <a:bodyPr/>
          <a:lstStyle/>
          <a:p>
            <a:r>
              <a:rPr lang="zh-CN" altLang="en-US" dirty="0"/>
              <a:t>交换机 </a:t>
            </a:r>
            <a:r>
              <a:rPr lang="en-US" altLang="zh-CN" dirty="0"/>
              <a:t>vs.</a:t>
            </a:r>
            <a:r>
              <a:rPr lang="zh-CN" altLang="en-US" dirty="0"/>
              <a:t> 路由器</a:t>
            </a:r>
          </a:p>
        </p:txBody>
      </p:sp>
      <p:sp>
        <p:nvSpPr>
          <p:cNvPr id="4" name="灯片编号占位符 3">
            <a:extLst>
              <a:ext uri="{FF2B5EF4-FFF2-40B4-BE49-F238E27FC236}">
                <a16:creationId xmlns:a16="http://schemas.microsoft.com/office/drawing/2014/main" id="{D3A38BB4-4439-4B9E-927F-92DE54DF4D39}"/>
              </a:ext>
            </a:extLst>
          </p:cNvPr>
          <p:cNvSpPr>
            <a:spLocks noGrp="1"/>
          </p:cNvSpPr>
          <p:nvPr>
            <p:ph type="sldNum" sz="quarter" idx="12"/>
          </p:nvPr>
        </p:nvSpPr>
        <p:spPr/>
        <p:txBody>
          <a:bodyPr/>
          <a:lstStyle/>
          <a:p>
            <a:fld id="{E3FA5FAF-8A25-4B6E-94B7-5CA30A873E9A}" type="slidenum">
              <a:rPr lang="zh-CN" altLang="en-US" smtClean="0"/>
              <a:pPr/>
              <a:t>68</a:t>
            </a:fld>
            <a:endParaRPr lang="zh-CN" altLang="en-US"/>
          </a:p>
        </p:txBody>
      </p:sp>
      <p:sp>
        <p:nvSpPr>
          <p:cNvPr id="5" name="Rectangle 3">
            <a:extLst>
              <a:ext uri="{FF2B5EF4-FFF2-40B4-BE49-F238E27FC236}">
                <a16:creationId xmlns:a16="http://schemas.microsoft.com/office/drawing/2014/main" id="{9F31C5C1-8B72-4E48-8A2F-9F9B5338990D}"/>
              </a:ext>
            </a:extLst>
          </p:cNvPr>
          <p:cNvSpPr txBox="1">
            <a:spLocks noChangeArrowheads="1"/>
          </p:cNvSpPr>
          <p:nvPr/>
        </p:nvSpPr>
        <p:spPr bwMode="auto">
          <a:xfrm>
            <a:off x="442913" y="1747093"/>
            <a:ext cx="3967162" cy="4994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marL="0" indent="0">
              <a:buFont typeface="Wingdings" charset="0"/>
              <a:buNone/>
              <a:defRPr/>
            </a:pPr>
            <a:r>
              <a:rPr lang="zh-CN" altLang="en-US" sz="2400" kern="0" dirty="0">
                <a:solidFill>
                  <a:srgbClr val="000099"/>
                </a:solidFill>
                <a:latin typeface="Gill Sans MT" charset="0"/>
              </a:rPr>
              <a:t>都是存储</a:t>
            </a:r>
            <a:r>
              <a:rPr lang="en-US" altLang="zh-CN" sz="2400" kern="0" dirty="0">
                <a:solidFill>
                  <a:srgbClr val="000099"/>
                </a:solidFill>
                <a:latin typeface="Gill Sans MT" charset="0"/>
              </a:rPr>
              <a:t>-</a:t>
            </a:r>
            <a:r>
              <a:rPr lang="zh-CN" altLang="en-US" sz="2400" kern="0" dirty="0">
                <a:solidFill>
                  <a:srgbClr val="000099"/>
                </a:solidFill>
                <a:latin typeface="Gill Sans MT" charset="0"/>
              </a:rPr>
              <a:t>转发：</a:t>
            </a:r>
            <a:r>
              <a:rPr lang="en-US" sz="2400" kern="0" dirty="0">
                <a:solidFill>
                  <a:srgbClr val="000099"/>
                </a:solidFill>
                <a:latin typeface="Gill Sans MT" charset="0"/>
              </a:rPr>
              <a:t> </a:t>
            </a:r>
          </a:p>
          <a:p>
            <a:pPr marL="231775" indent="-231775">
              <a:buSzPct val="100000"/>
              <a:buFont typeface="Wingdings" charset="2"/>
              <a:buChar char="§"/>
              <a:defRPr/>
            </a:pPr>
            <a:r>
              <a:rPr lang="zh-CN" altLang="en-US" sz="2400" kern="0" dirty="0">
                <a:solidFill>
                  <a:srgbClr val="CC0000"/>
                </a:solidFill>
                <a:latin typeface="Gill Sans MT" charset="0"/>
              </a:rPr>
              <a:t>路由器：</a:t>
            </a:r>
            <a:r>
              <a:rPr lang="en-US" sz="2400" kern="0" dirty="0">
                <a:solidFill>
                  <a:srgbClr val="CC0000"/>
                </a:solidFill>
                <a:latin typeface="Gill Sans MT" charset="0"/>
              </a:rPr>
              <a:t> </a:t>
            </a:r>
            <a:r>
              <a:rPr lang="zh-CN" altLang="en-US" sz="2400" kern="0" dirty="0">
                <a:latin typeface="Gill Sans MT" charset="0"/>
              </a:rPr>
              <a:t>网络层设备</a:t>
            </a:r>
            <a:r>
              <a:rPr lang="en-US" sz="2400" kern="0" dirty="0">
                <a:latin typeface="Gill Sans MT" charset="0"/>
              </a:rPr>
              <a:t> (</a:t>
            </a:r>
            <a:r>
              <a:rPr lang="zh-CN" altLang="en-US" sz="2400" kern="0" dirty="0">
                <a:latin typeface="Gill Sans MT" charset="0"/>
              </a:rPr>
              <a:t>检查网络层协议头部</a:t>
            </a:r>
            <a:r>
              <a:rPr lang="en-US" sz="2400" kern="0" dirty="0">
                <a:latin typeface="Gill Sans MT" charset="0"/>
              </a:rPr>
              <a:t>)</a:t>
            </a:r>
          </a:p>
          <a:p>
            <a:pPr marL="231775" indent="-231775">
              <a:buSzPct val="100000"/>
              <a:buFont typeface="Wingdings" charset="2"/>
              <a:buChar char="§"/>
              <a:defRPr/>
            </a:pPr>
            <a:r>
              <a:rPr lang="zh-CN" altLang="en-US" sz="2400" kern="0" dirty="0">
                <a:solidFill>
                  <a:srgbClr val="CC0000"/>
                </a:solidFill>
                <a:latin typeface="Gill Sans MT" charset="0"/>
              </a:rPr>
              <a:t>交换机：</a:t>
            </a:r>
            <a:r>
              <a:rPr lang="en-US" sz="2400" kern="0" dirty="0">
                <a:latin typeface="Gill Sans MT" charset="0"/>
              </a:rPr>
              <a:t> </a:t>
            </a:r>
            <a:r>
              <a:rPr lang="zh-CN" altLang="en-US" sz="2400" kern="0" dirty="0">
                <a:latin typeface="Gill Sans MT" charset="0"/>
              </a:rPr>
              <a:t>链路层设备</a:t>
            </a:r>
            <a:r>
              <a:rPr lang="en-US" sz="2400" kern="0" dirty="0">
                <a:latin typeface="Gill Sans MT" charset="0"/>
              </a:rPr>
              <a:t> (</a:t>
            </a:r>
            <a:r>
              <a:rPr lang="zh-CN" altLang="en-US" sz="2400" kern="0" dirty="0">
                <a:latin typeface="Gill Sans MT" charset="0"/>
              </a:rPr>
              <a:t>检查链路层协议头部</a:t>
            </a:r>
            <a:r>
              <a:rPr lang="en-US" sz="2400" kern="0" dirty="0">
                <a:latin typeface="Gill Sans MT" charset="0"/>
              </a:rPr>
              <a:t>)</a:t>
            </a:r>
          </a:p>
          <a:p>
            <a:pPr marL="0" indent="0">
              <a:spcBef>
                <a:spcPts val="0"/>
              </a:spcBef>
              <a:buFont typeface="Wingdings" charset="0"/>
              <a:buNone/>
              <a:defRPr/>
            </a:pPr>
            <a:endParaRPr lang="en-US" sz="2400" kern="0" dirty="0">
              <a:solidFill>
                <a:srgbClr val="CC0000"/>
              </a:solidFill>
              <a:latin typeface="Gill Sans MT" charset="0"/>
            </a:endParaRPr>
          </a:p>
          <a:p>
            <a:pPr marL="0" indent="0">
              <a:spcBef>
                <a:spcPts val="0"/>
              </a:spcBef>
              <a:buFont typeface="Wingdings" charset="0"/>
              <a:buNone/>
              <a:defRPr/>
            </a:pPr>
            <a:r>
              <a:rPr lang="zh-CN" altLang="en-US" sz="2400" kern="0" dirty="0">
                <a:solidFill>
                  <a:srgbClr val="000099"/>
                </a:solidFill>
                <a:latin typeface="Gill Sans MT" charset="0"/>
              </a:rPr>
              <a:t>都有转发表</a:t>
            </a:r>
            <a:r>
              <a:rPr lang="en-US" sz="2400" kern="0" dirty="0">
                <a:solidFill>
                  <a:srgbClr val="000099"/>
                </a:solidFill>
                <a:latin typeface="Gill Sans MT" charset="0"/>
              </a:rPr>
              <a:t>:</a:t>
            </a:r>
          </a:p>
          <a:p>
            <a:pPr marL="231775" indent="-231775">
              <a:buSzPct val="100000"/>
              <a:buFont typeface="Wingdings" charset="2"/>
              <a:buChar char="§"/>
              <a:defRPr/>
            </a:pPr>
            <a:r>
              <a:rPr lang="zh-CN" altLang="en-US" sz="2400" kern="0" dirty="0">
                <a:solidFill>
                  <a:srgbClr val="CC0000"/>
                </a:solidFill>
                <a:latin typeface="Gill Sans MT" charset="0"/>
              </a:rPr>
              <a:t>路由器</a:t>
            </a:r>
            <a:r>
              <a:rPr lang="en-US" sz="2400" kern="0" dirty="0">
                <a:solidFill>
                  <a:srgbClr val="CC0000"/>
                </a:solidFill>
                <a:latin typeface="Gill Sans MT" charset="0"/>
              </a:rPr>
              <a:t>: </a:t>
            </a:r>
            <a:r>
              <a:rPr lang="zh-CN" altLang="en-US" sz="2400" kern="0" dirty="0">
                <a:latin typeface="Gill Sans MT" charset="0"/>
              </a:rPr>
              <a:t>使用路由协议计算转发表，基于</a:t>
            </a:r>
            <a:r>
              <a:rPr lang="en-US" altLang="zh-CN" sz="2400" kern="0" dirty="0">
                <a:latin typeface="Gill Sans MT" charset="0"/>
              </a:rPr>
              <a:t>IP</a:t>
            </a:r>
            <a:r>
              <a:rPr lang="zh-CN" altLang="en-US" sz="2400" kern="0" dirty="0">
                <a:latin typeface="Gill Sans MT" charset="0"/>
              </a:rPr>
              <a:t>地址转发</a:t>
            </a:r>
            <a:endParaRPr lang="en-US" sz="2400" kern="0" dirty="0">
              <a:latin typeface="Gill Sans MT" charset="0"/>
            </a:endParaRPr>
          </a:p>
          <a:p>
            <a:pPr marL="231775" indent="-231775">
              <a:buSzPct val="100000"/>
              <a:buFont typeface="Wingdings" charset="2"/>
              <a:buChar char="§"/>
              <a:defRPr/>
            </a:pPr>
            <a:r>
              <a:rPr lang="zh-CN" altLang="en-US" sz="2400" kern="0" dirty="0">
                <a:solidFill>
                  <a:srgbClr val="CC0000"/>
                </a:solidFill>
                <a:latin typeface="Gill Sans MT" charset="0"/>
              </a:rPr>
              <a:t>交换机</a:t>
            </a:r>
            <a:r>
              <a:rPr lang="en-US" sz="2400" kern="0" dirty="0">
                <a:solidFill>
                  <a:srgbClr val="CC0000"/>
                </a:solidFill>
                <a:latin typeface="Gill Sans MT" charset="0"/>
              </a:rPr>
              <a:t>: </a:t>
            </a:r>
            <a:r>
              <a:rPr lang="zh-CN" altLang="en-US" sz="2400" kern="0" dirty="0">
                <a:latin typeface="Gill Sans MT" charset="0"/>
              </a:rPr>
              <a:t>利用泛洪学习转发表，基于</a:t>
            </a:r>
            <a:r>
              <a:rPr lang="en-US" altLang="zh-CN" sz="2400" kern="0" dirty="0">
                <a:latin typeface="Gill Sans MT" charset="0"/>
              </a:rPr>
              <a:t>MAC</a:t>
            </a:r>
            <a:r>
              <a:rPr lang="zh-CN" altLang="en-US" sz="2400" kern="0" dirty="0">
                <a:latin typeface="Gill Sans MT" charset="0"/>
              </a:rPr>
              <a:t>地址转发</a:t>
            </a:r>
            <a:r>
              <a:rPr lang="en-US" sz="2400" kern="0" dirty="0">
                <a:latin typeface="Gill Sans MT" charset="0"/>
              </a:rPr>
              <a:t> </a:t>
            </a:r>
          </a:p>
        </p:txBody>
      </p:sp>
      <p:sp>
        <p:nvSpPr>
          <p:cNvPr id="66" name="Freeform 3">
            <a:extLst>
              <a:ext uri="{FF2B5EF4-FFF2-40B4-BE49-F238E27FC236}">
                <a16:creationId xmlns:a16="http://schemas.microsoft.com/office/drawing/2014/main" id="{3ABE1689-572B-4600-84D8-46BE91022367}"/>
              </a:ext>
            </a:extLst>
          </p:cNvPr>
          <p:cNvSpPr>
            <a:spLocks/>
          </p:cNvSpPr>
          <p:nvPr/>
        </p:nvSpPr>
        <p:spPr bwMode="auto">
          <a:xfrm flipH="1">
            <a:off x="6543675" y="2103438"/>
            <a:ext cx="638175" cy="852487"/>
          </a:xfrm>
          <a:custGeom>
            <a:avLst/>
            <a:gdLst>
              <a:gd name="T0" fmla="*/ 2147483647 w 402"/>
              <a:gd name="T1" fmla="*/ 2147483647 h 537"/>
              <a:gd name="T2" fmla="*/ 2147483647 w 402"/>
              <a:gd name="T3" fmla="*/ 0 h 537"/>
              <a:gd name="T4" fmla="*/ 0 w 402"/>
              <a:gd name="T5" fmla="*/ 2147483647 h 537"/>
              <a:gd name="T6" fmla="*/ 2147483647 w 402"/>
              <a:gd name="T7" fmla="*/ 2147483647 h 537"/>
              <a:gd name="T8" fmla="*/ 2147483647 w 402"/>
              <a:gd name="T9" fmla="*/ 2147483647 h 537"/>
              <a:gd name="T10" fmla="*/ 0 60000 65536"/>
              <a:gd name="T11" fmla="*/ 0 60000 65536"/>
              <a:gd name="T12" fmla="*/ 0 60000 65536"/>
              <a:gd name="T13" fmla="*/ 0 60000 65536"/>
              <a:gd name="T14" fmla="*/ 0 60000 65536"/>
              <a:gd name="T15" fmla="*/ 0 w 402"/>
              <a:gd name="T16" fmla="*/ 0 h 537"/>
              <a:gd name="T17" fmla="*/ 402 w 402"/>
              <a:gd name="T18" fmla="*/ 537 h 537"/>
            </a:gdLst>
            <a:ahLst/>
            <a:cxnLst>
              <a:cxn ang="T10">
                <a:pos x="T0" y="T1"/>
              </a:cxn>
              <a:cxn ang="T11">
                <a:pos x="T2" y="T3"/>
              </a:cxn>
              <a:cxn ang="T12">
                <a:pos x="T4" y="T5"/>
              </a:cxn>
              <a:cxn ang="T13">
                <a:pos x="T6" y="T7"/>
              </a:cxn>
              <a:cxn ang="T14">
                <a:pos x="T8" y="T9"/>
              </a:cxn>
            </a:cxnLst>
            <a:rect l="T15" t="T16" r="T17" b="T18"/>
            <a:pathLst>
              <a:path w="402" h="537">
                <a:moveTo>
                  <a:pt x="402" y="363"/>
                </a:moveTo>
                <a:lnTo>
                  <a:pt x="28" y="0"/>
                </a:lnTo>
                <a:lnTo>
                  <a:pt x="0" y="470"/>
                </a:lnTo>
                <a:lnTo>
                  <a:pt x="242" y="537"/>
                </a:lnTo>
                <a:lnTo>
                  <a:pt x="402" y="363"/>
                </a:lnTo>
                <a:close/>
              </a:path>
            </a:pathLst>
          </a:custGeom>
          <a:gradFill rotWithShape="1">
            <a:gsLst>
              <a:gs pos="0">
                <a:schemeClr val="accent2"/>
              </a:gs>
              <a:gs pos="100000">
                <a:schemeClr val="bg1"/>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mn-ea"/>
            </a:endParaRPr>
          </a:p>
        </p:txBody>
      </p:sp>
      <p:sp>
        <p:nvSpPr>
          <p:cNvPr id="67" name="Freeform 10">
            <a:extLst>
              <a:ext uri="{FF2B5EF4-FFF2-40B4-BE49-F238E27FC236}">
                <a16:creationId xmlns:a16="http://schemas.microsoft.com/office/drawing/2014/main" id="{33432102-CEE6-4418-B9C2-231075C9E11B}"/>
              </a:ext>
            </a:extLst>
          </p:cNvPr>
          <p:cNvSpPr>
            <a:spLocks/>
          </p:cNvSpPr>
          <p:nvPr/>
        </p:nvSpPr>
        <p:spPr bwMode="auto">
          <a:xfrm>
            <a:off x="6530975" y="844550"/>
            <a:ext cx="360363" cy="1577975"/>
          </a:xfrm>
          <a:custGeom>
            <a:avLst/>
            <a:gdLst>
              <a:gd name="T0" fmla="*/ 2147483647 w 267"/>
              <a:gd name="T1" fmla="*/ 2147483647 h 1186"/>
              <a:gd name="T2" fmla="*/ 0 w 267"/>
              <a:gd name="T3" fmla="*/ 0 h 1186"/>
              <a:gd name="T4" fmla="*/ 0 w 267"/>
              <a:gd name="T5" fmla="*/ 2147483647 h 1186"/>
              <a:gd name="T6" fmla="*/ 2147483647 w 267"/>
              <a:gd name="T7" fmla="*/ 2147483647 h 1186"/>
              <a:gd name="T8" fmla="*/ 2147483647 w 267"/>
              <a:gd name="T9" fmla="*/ 2147483647 h 1186"/>
              <a:gd name="T10" fmla="*/ 0 60000 65536"/>
              <a:gd name="T11" fmla="*/ 0 60000 65536"/>
              <a:gd name="T12" fmla="*/ 0 60000 65536"/>
              <a:gd name="T13" fmla="*/ 0 60000 65536"/>
              <a:gd name="T14" fmla="*/ 0 60000 65536"/>
              <a:gd name="T15" fmla="*/ 0 w 267"/>
              <a:gd name="T16" fmla="*/ 0 h 1186"/>
              <a:gd name="T17" fmla="*/ 267 w 267"/>
              <a:gd name="T18" fmla="*/ 1186 h 1186"/>
            </a:gdLst>
            <a:ahLst/>
            <a:cxnLst>
              <a:cxn ang="T10">
                <a:pos x="T0" y="T1"/>
              </a:cxn>
              <a:cxn ang="T11">
                <a:pos x="T2" y="T3"/>
              </a:cxn>
              <a:cxn ang="T12">
                <a:pos x="T4" y="T5"/>
              </a:cxn>
              <a:cxn ang="T13">
                <a:pos x="T6" y="T7"/>
              </a:cxn>
              <a:cxn ang="T14">
                <a:pos x="T8" y="T9"/>
              </a:cxn>
            </a:cxnLst>
            <a:rect l="T15" t="T16" r="T17" b="T18"/>
            <a:pathLst>
              <a:path w="267" h="1186">
                <a:moveTo>
                  <a:pt x="254" y="466"/>
                </a:moveTo>
                <a:lnTo>
                  <a:pt x="0" y="0"/>
                </a:lnTo>
                <a:lnTo>
                  <a:pt x="0" y="1186"/>
                </a:lnTo>
                <a:lnTo>
                  <a:pt x="267" y="652"/>
                </a:lnTo>
                <a:lnTo>
                  <a:pt x="254" y="466"/>
                </a:lnTo>
                <a:close/>
              </a:path>
            </a:pathLst>
          </a:custGeom>
          <a:gradFill rotWithShape="1">
            <a:gsLst>
              <a:gs pos="0">
                <a:schemeClr val="accent2"/>
              </a:gs>
              <a:gs pos="100000">
                <a:schemeClr val="bg1"/>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mn-ea"/>
            </a:endParaRPr>
          </a:p>
        </p:txBody>
      </p:sp>
      <p:sp>
        <p:nvSpPr>
          <p:cNvPr id="68" name="Rectangle 23">
            <a:extLst>
              <a:ext uri="{FF2B5EF4-FFF2-40B4-BE49-F238E27FC236}">
                <a16:creationId xmlns:a16="http://schemas.microsoft.com/office/drawing/2014/main" id="{E0089270-9DA1-431E-B994-8696C8A290CE}"/>
              </a:ext>
            </a:extLst>
          </p:cNvPr>
          <p:cNvSpPr>
            <a:spLocks noChangeArrowheads="1"/>
          </p:cNvSpPr>
          <p:nvPr/>
        </p:nvSpPr>
        <p:spPr bwMode="auto">
          <a:xfrm>
            <a:off x="5307013" y="850900"/>
            <a:ext cx="1296987" cy="1546225"/>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2400" i="0" dirty="0">
              <a:solidFill>
                <a:srgbClr val="000000"/>
              </a:solidFill>
              <a:latin typeface="+mn-ea"/>
              <a:cs typeface="Arial" charset="0"/>
            </a:endParaRPr>
          </a:p>
        </p:txBody>
      </p:sp>
      <p:sp>
        <p:nvSpPr>
          <p:cNvPr id="69" name="Rectangle 24">
            <a:extLst>
              <a:ext uri="{FF2B5EF4-FFF2-40B4-BE49-F238E27FC236}">
                <a16:creationId xmlns:a16="http://schemas.microsoft.com/office/drawing/2014/main" id="{A6EE39C0-307F-4B6D-9375-DF0633FAA0E2}"/>
              </a:ext>
            </a:extLst>
          </p:cNvPr>
          <p:cNvSpPr>
            <a:spLocks noChangeArrowheads="1"/>
          </p:cNvSpPr>
          <p:nvPr/>
        </p:nvSpPr>
        <p:spPr bwMode="auto">
          <a:xfrm>
            <a:off x="5259388" y="922338"/>
            <a:ext cx="1273175" cy="1536700"/>
          </a:xfrm>
          <a:prstGeom prst="rect">
            <a:avLst/>
          </a:prstGeom>
          <a:solidFill>
            <a:schemeClr val="bg1"/>
          </a:solidFill>
          <a:ln w="28575">
            <a:solidFill>
              <a:schemeClr val="tx1"/>
            </a:solidFill>
            <a:miter lim="800000"/>
            <a:headEnd/>
            <a:tailEnd/>
          </a:ln>
        </p:spPr>
        <p:txBody>
          <a:bodyPr wrap="none" anchor="ctr"/>
          <a:lstStyle/>
          <a:p>
            <a:endParaRPr lang="en-US" sz="2400" i="0" dirty="0">
              <a:solidFill>
                <a:srgbClr val="000000"/>
              </a:solidFill>
              <a:latin typeface="+mn-ea"/>
              <a:cs typeface="Arial" charset="0"/>
            </a:endParaRPr>
          </a:p>
        </p:txBody>
      </p:sp>
      <p:sp>
        <p:nvSpPr>
          <p:cNvPr id="70" name="Line 25">
            <a:extLst>
              <a:ext uri="{FF2B5EF4-FFF2-40B4-BE49-F238E27FC236}">
                <a16:creationId xmlns:a16="http://schemas.microsoft.com/office/drawing/2014/main" id="{D2AB718F-4994-4EFD-ADD9-7E744F536126}"/>
              </a:ext>
            </a:extLst>
          </p:cNvPr>
          <p:cNvSpPr>
            <a:spLocks noChangeShapeType="1"/>
          </p:cNvSpPr>
          <p:nvPr/>
        </p:nvSpPr>
        <p:spPr bwMode="auto">
          <a:xfrm>
            <a:off x="5259388" y="1239838"/>
            <a:ext cx="1263650" cy="317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mn-ea"/>
            </a:endParaRPr>
          </a:p>
        </p:txBody>
      </p:sp>
      <p:sp>
        <p:nvSpPr>
          <p:cNvPr id="71" name="Text Box 26">
            <a:extLst>
              <a:ext uri="{FF2B5EF4-FFF2-40B4-BE49-F238E27FC236}">
                <a16:creationId xmlns:a16="http://schemas.microsoft.com/office/drawing/2014/main" id="{E472A73D-2BA3-4434-942F-E33DD44CEA18}"/>
              </a:ext>
            </a:extLst>
          </p:cNvPr>
          <p:cNvSpPr txBox="1">
            <a:spLocks noChangeArrowheads="1"/>
          </p:cNvSpPr>
          <p:nvPr/>
        </p:nvSpPr>
        <p:spPr bwMode="auto">
          <a:xfrm>
            <a:off x="5216525" y="889000"/>
            <a:ext cx="1317625" cy="15785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ct val="110000"/>
              </a:lnSpc>
            </a:pPr>
            <a:r>
              <a:rPr lang="zh-CN" altLang="en-US" sz="1800" i="0" dirty="0">
                <a:solidFill>
                  <a:srgbClr val="000000"/>
                </a:solidFill>
                <a:latin typeface="+mn-ea"/>
                <a:ea typeface="+mn-ea"/>
                <a:cs typeface="Arial" charset="0"/>
              </a:rPr>
              <a:t>应用层</a:t>
            </a:r>
            <a:endParaRPr lang="en-US" sz="1800" i="0" dirty="0">
              <a:solidFill>
                <a:srgbClr val="000000"/>
              </a:solidFill>
              <a:latin typeface="+mn-ea"/>
              <a:ea typeface="+mn-ea"/>
              <a:cs typeface="Arial" charset="0"/>
            </a:endParaRPr>
          </a:p>
          <a:p>
            <a:pPr algn="ctr">
              <a:lnSpc>
                <a:spcPct val="110000"/>
              </a:lnSpc>
            </a:pPr>
            <a:r>
              <a:rPr lang="zh-CN" altLang="en-US" sz="1800" i="0" dirty="0">
                <a:solidFill>
                  <a:srgbClr val="000000"/>
                </a:solidFill>
                <a:latin typeface="+mn-ea"/>
                <a:ea typeface="+mn-ea"/>
                <a:cs typeface="Arial" charset="0"/>
              </a:rPr>
              <a:t>传输层</a:t>
            </a:r>
            <a:endParaRPr lang="en-US" sz="1800" i="0" dirty="0">
              <a:solidFill>
                <a:srgbClr val="000000"/>
              </a:solidFill>
              <a:latin typeface="+mn-ea"/>
              <a:ea typeface="+mn-ea"/>
              <a:cs typeface="Arial" charset="0"/>
            </a:endParaRPr>
          </a:p>
          <a:p>
            <a:pPr algn="ctr">
              <a:lnSpc>
                <a:spcPct val="110000"/>
              </a:lnSpc>
            </a:pPr>
            <a:r>
              <a:rPr lang="zh-CN" altLang="en-US" sz="1800" i="0" dirty="0">
                <a:solidFill>
                  <a:srgbClr val="000000"/>
                </a:solidFill>
                <a:latin typeface="+mn-ea"/>
                <a:ea typeface="+mn-ea"/>
                <a:cs typeface="Arial" charset="0"/>
              </a:rPr>
              <a:t>网络层</a:t>
            </a:r>
            <a:endParaRPr lang="en-US" sz="1800" i="0" dirty="0">
              <a:solidFill>
                <a:srgbClr val="000000"/>
              </a:solidFill>
              <a:latin typeface="+mn-ea"/>
              <a:ea typeface="+mn-ea"/>
              <a:cs typeface="Arial" charset="0"/>
            </a:endParaRPr>
          </a:p>
          <a:p>
            <a:pPr algn="ctr">
              <a:lnSpc>
                <a:spcPct val="110000"/>
              </a:lnSpc>
            </a:pPr>
            <a:r>
              <a:rPr lang="zh-CN" altLang="en-US" sz="1800" i="0" dirty="0">
                <a:solidFill>
                  <a:srgbClr val="000000"/>
                </a:solidFill>
                <a:latin typeface="+mn-ea"/>
                <a:ea typeface="+mn-ea"/>
                <a:cs typeface="Arial" charset="0"/>
              </a:rPr>
              <a:t>链路层</a:t>
            </a:r>
            <a:endParaRPr lang="en-US" sz="1800" i="0" dirty="0">
              <a:solidFill>
                <a:srgbClr val="000000"/>
              </a:solidFill>
              <a:latin typeface="+mn-ea"/>
              <a:ea typeface="+mn-ea"/>
              <a:cs typeface="Arial" charset="0"/>
            </a:endParaRPr>
          </a:p>
          <a:p>
            <a:pPr algn="ctr">
              <a:lnSpc>
                <a:spcPct val="110000"/>
              </a:lnSpc>
            </a:pPr>
            <a:r>
              <a:rPr lang="zh-CN" altLang="en-US" sz="1800" i="0" dirty="0">
                <a:solidFill>
                  <a:srgbClr val="000000"/>
                </a:solidFill>
                <a:latin typeface="+mn-ea"/>
                <a:ea typeface="+mn-ea"/>
                <a:cs typeface="Arial" charset="0"/>
              </a:rPr>
              <a:t>物理层</a:t>
            </a:r>
            <a:endParaRPr lang="en-US" sz="1800" i="0" dirty="0">
              <a:solidFill>
                <a:srgbClr val="000000"/>
              </a:solidFill>
              <a:latin typeface="+mn-ea"/>
              <a:ea typeface="+mn-ea"/>
              <a:cs typeface="Arial" charset="0"/>
            </a:endParaRPr>
          </a:p>
        </p:txBody>
      </p:sp>
      <p:sp>
        <p:nvSpPr>
          <p:cNvPr id="72" name="Line 27">
            <a:extLst>
              <a:ext uri="{FF2B5EF4-FFF2-40B4-BE49-F238E27FC236}">
                <a16:creationId xmlns:a16="http://schemas.microsoft.com/office/drawing/2014/main" id="{E01A9599-3759-4A56-A97C-BA9584719E89}"/>
              </a:ext>
            </a:extLst>
          </p:cNvPr>
          <p:cNvSpPr>
            <a:spLocks noChangeShapeType="1"/>
          </p:cNvSpPr>
          <p:nvPr/>
        </p:nvSpPr>
        <p:spPr bwMode="auto">
          <a:xfrm>
            <a:off x="5267325" y="1560513"/>
            <a:ext cx="1263650" cy="317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mn-ea"/>
            </a:endParaRPr>
          </a:p>
        </p:txBody>
      </p:sp>
      <p:sp>
        <p:nvSpPr>
          <p:cNvPr id="73" name="Line 28">
            <a:extLst>
              <a:ext uri="{FF2B5EF4-FFF2-40B4-BE49-F238E27FC236}">
                <a16:creationId xmlns:a16="http://schemas.microsoft.com/office/drawing/2014/main" id="{B451466F-312E-418B-B580-33CC0FAB4934}"/>
              </a:ext>
            </a:extLst>
          </p:cNvPr>
          <p:cNvSpPr>
            <a:spLocks noChangeShapeType="1"/>
          </p:cNvSpPr>
          <p:nvPr/>
        </p:nvSpPr>
        <p:spPr bwMode="auto">
          <a:xfrm>
            <a:off x="5272088" y="1841500"/>
            <a:ext cx="1263650" cy="317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mn-ea"/>
            </a:endParaRPr>
          </a:p>
        </p:txBody>
      </p:sp>
      <p:sp>
        <p:nvSpPr>
          <p:cNvPr id="74" name="Line 29">
            <a:extLst>
              <a:ext uri="{FF2B5EF4-FFF2-40B4-BE49-F238E27FC236}">
                <a16:creationId xmlns:a16="http://schemas.microsoft.com/office/drawing/2014/main" id="{67D67787-A961-49CB-A96C-AE0D3DEEC4A8}"/>
              </a:ext>
            </a:extLst>
          </p:cNvPr>
          <p:cNvSpPr>
            <a:spLocks noChangeShapeType="1"/>
          </p:cNvSpPr>
          <p:nvPr/>
        </p:nvSpPr>
        <p:spPr bwMode="auto">
          <a:xfrm>
            <a:off x="5272088" y="2117725"/>
            <a:ext cx="1263650" cy="317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mn-ea"/>
            </a:endParaRPr>
          </a:p>
        </p:txBody>
      </p:sp>
      <p:grpSp>
        <p:nvGrpSpPr>
          <p:cNvPr id="75" name="Group 88">
            <a:extLst>
              <a:ext uri="{FF2B5EF4-FFF2-40B4-BE49-F238E27FC236}">
                <a16:creationId xmlns:a16="http://schemas.microsoft.com/office/drawing/2014/main" id="{F0522C57-CCAB-4541-AA54-EE991CA9BFD4}"/>
              </a:ext>
            </a:extLst>
          </p:cNvPr>
          <p:cNvGrpSpPr>
            <a:grpSpLocks/>
          </p:cNvGrpSpPr>
          <p:nvPr/>
        </p:nvGrpSpPr>
        <p:grpSpPr bwMode="auto">
          <a:xfrm>
            <a:off x="6716713" y="3525838"/>
            <a:ext cx="1387475" cy="1017588"/>
            <a:chOff x="3601" y="168"/>
            <a:chExt cx="874" cy="641"/>
          </a:xfrm>
        </p:grpSpPr>
        <p:sp>
          <p:nvSpPr>
            <p:cNvPr id="76" name="Rectangle 89">
              <a:extLst>
                <a:ext uri="{FF2B5EF4-FFF2-40B4-BE49-F238E27FC236}">
                  <a16:creationId xmlns:a16="http://schemas.microsoft.com/office/drawing/2014/main" id="{D51DD50D-36A3-4F60-A80F-017737A191DD}"/>
                </a:ext>
              </a:extLst>
            </p:cNvPr>
            <p:cNvSpPr>
              <a:spLocks noChangeArrowheads="1"/>
            </p:cNvSpPr>
            <p:nvPr/>
          </p:nvSpPr>
          <p:spPr bwMode="auto">
            <a:xfrm>
              <a:off x="3658" y="168"/>
              <a:ext cx="817" cy="596"/>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2400" i="0" dirty="0">
                <a:solidFill>
                  <a:srgbClr val="000000"/>
                </a:solidFill>
                <a:latin typeface="+mn-ea"/>
                <a:cs typeface="Arial" charset="0"/>
              </a:endParaRPr>
            </a:p>
          </p:txBody>
        </p:sp>
        <p:sp>
          <p:nvSpPr>
            <p:cNvPr id="77" name="Rectangle 90">
              <a:extLst>
                <a:ext uri="{FF2B5EF4-FFF2-40B4-BE49-F238E27FC236}">
                  <a16:creationId xmlns:a16="http://schemas.microsoft.com/office/drawing/2014/main" id="{EE41499F-2FE9-4982-BF11-E13193754087}"/>
                </a:ext>
              </a:extLst>
            </p:cNvPr>
            <p:cNvSpPr>
              <a:spLocks noChangeArrowheads="1"/>
            </p:cNvSpPr>
            <p:nvPr/>
          </p:nvSpPr>
          <p:spPr bwMode="auto">
            <a:xfrm>
              <a:off x="3628" y="213"/>
              <a:ext cx="802" cy="596"/>
            </a:xfrm>
            <a:prstGeom prst="rect">
              <a:avLst/>
            </a:prstGeom>
            <a:solidFill>
              <a:schemeClr val="bg1"/>
            </a:solidFill>
            <a:ln w="28575">
              <a:solidFill>
                <a:schemeClr val="tx1"/>
              </a:solidFill>
              <a:miter lim="800000"/>
              <a:headEnd/>
              <a:tailEnd/>
            </a:ln>
          </p:spPr>
          <p:txBody>
            <a:bodyPr wrap="none" anchor="ctr"/>
            <a:lstStyle/>
            <a:p>
              <a:endParaRPr lang="en-US" sz="2400" i="0" dirty="0">
                <a:solidFill>
                  <a:srgbClr val="000000"/>
                </a:solidFill>
                <a:latin typeface="+mn-ea"/>
                <a:cs typeface="Arial" charset="0"/>
              </a:endParaRPr>
            </a:p>
          </p:txBody>
        </p:sp>
        <p:sp>
          <p:nvSpPr>
            <p:cNvPr id="78" name="Line 91">
              <a:extLst>
                <a:ext uri="{FF2B5EF4-FFF2-40B4-BE49-F238E27FC236}">
                  <a16:creationId xmlns:a16="http://schemas.microsoft.com/office/drawing/2014/main" id="{3BBFBF78-215B-403B-871F-810E633A5489}"/>
                </a:ext>
              </a:extLst>
            </p:cNvPr>
            <p:cNvSpPr>
              <a:spLocks noChangeShapeType="1"/>
            </p:cNvSpPr>
            <p:nvPr/>
          </p:nvSpPr>
          <p:spPr bwMode="auto">
            <a:xfrm>
              <a:off x="3628" y="413"/>
              <a:ext cx="796"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mn-ea"/>
              </a:endParaRPr>
            </a:p>
          </p:txBody>
        </p:sp>
        <p:sp>
          <p:nvSpPr>
            <p:cNvPr id="79" name="Text Box 92">
              <a:extLst>
                <a:ext uri="{FF2B5EF4-FFF2-40B4-BE49-F238E27FC236}">
                  <a16:creationId xmlns:a16="http://schemas.microsoft.com/office/drawing/2014/main" id="{0F8C320D-D322-439E-BC25-103F387297D2}"/>
                </a:ext>
              </a:extLst>
            </p:cNvPr>
            <p:cNvSpPr txBox="1">
              <a:spLocks noChangeArrowheads="1"/>
            </p:cNvSpPr>
            <p:nvPr/>
          </p:nvSpPr>
          <p:spPr bwMode="auto">
            <a:xfrm>
              <a:off x="3601" y="192"/>
              <a:ext cx="830" cy="6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ct val="110000"/>
                </a:lnSpc>
              </a:pPr>
              <a:r>
                <a:rPr lang="zh-CN" altLang="en-US" sz="1800" i="0" dirty="0">
                  <a:solidFill>
                    <a:srgbClr val="000000"/>
                  </a:solidFill>
                  <a:latin typeface="+mn-ea"/>
                  <a:ea typeface="+mn-ea"/>
                  <a:cs typeface="Arial" charset="0"/>
                </a:rPr>
                <a:t>网络层</a:t>
              </a:r>
              <a:endParaRPr lang="en-US" sz="1800" i="0" dirty="0">
                <a:solidFill>
                  <a:srgbClr val="000000"/>
                </a:solidFill>
                <a:latin typeface="+mn-ea"/>
                <a:ea typeface="+mn-ea"/>
                <a:cs typeface="Arial" charset="0"/>
              </a:endParaRPr>
            </a:p>
            <a:p>
              <a:pPr algn="ctr">
                <a:lnSpc>
                  <a:spcPct val="110000"/>
                </a:lnSpc>
              </a:pPr>
              <a:r>
                <a:rPr lang="zh-CN" altLang="en-US" sz="1800" i="0" dirty="0">
                  <a:solidFill>
                    <a:srgbClr val="000000"/>
                  </a:solidFill>
                  <a:latin typeface="+mn-ea"/>
                  <a:ea typeface="+mn-ea"/>
                  <a:cs typeface="Arial" charset="0"/>
                </a:rPr>
                <a:t>链路层</a:t>
              </a:r>
              <a:endParaRPr lang="en-US" sz="1800" i="0" dirty="0">
                <a:solidFill>
                  <a:srgbClr val="000000"/>
                </a:solidFill>
                <a:latin typeface="+mn-ea"/>
                <a:ea typeface="+mn-ea"/>
                <a:cs typeface="Arial" charset="0"/>
              </a:endParaRPr>
            </a:p>
            <a:p>
              <a:pPr algn="ctr">
                <a:lnSpc>
                  <a:spcPct val="110000"/>
                </a:lnSpc>
              </a:pPr>
              <a:r>
                <a:rPr lang="zh-CN" altLang="en-US" sz="1800" i="0" dirty="0">
                  <a:solidFill>
                    <a:srgbClr val="000000"/>
                  </a:solidFill>
                  <a:latin typeface="+mn-ea"/>
                  <a:ea typeface="+mn-ea"/>
                  <a:cs typeface="Arial" charset="0"/>
                </a:rPr>
                <a:t>物理层</a:t>
              </a:r>
              <a:endParaRPr lang="en-US" sz="1800" i="0" dirty="0">
                <a:solidFill>
                  <a:srgbClr val="000000"/>
                </a:solidFill>
                <a:latin typeface="+mn-ea"/>
                <a:ea typeface="+mn-ea"/>
                <a:cs typeface="Arial" charset="0"/>
              </a:endParaRPr>
            </a:p>
          </p:txBody>
        </p:sp>
        <p:sp>
          <p:nvSpPr>
            <p:cNvPr id="80" name="Line 93">
              <a:extLst>
                <a:ext uri="{FF2B5EF4-FFF2-40B4-BE49-F238E27FC236}">
                  <a16:creationId xmlns:a16="http://schemas.microsoft.com/office/drawing/2014/main" id="{26C53D35-EBFF-4F15-9D43-595025EA35EC}"/>
                </a:ext>
              </a:extLst>
            </p:cNvPr>
            <p:cNvSpPr>
              <a:spLocks noChangeShapeType="1"/>
            </p:cNvSpPr>
            <p:nvPr/>
          </p:nvSpPr>
          <p:spPr bwMode="auto">
            <a:xfrm>
              <a:off x="3633" y="615"/>
              <a:ext cx="796"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mn-ea"/>
              </a:endParaRPr>
            </a:p>
          </p:txBody>
        </p:sp>
      </p:grpSp>
      <p:grpSp>
        <p:nvGrpSpPr>
          <p:cNvPr id="81" name="Group 94">
            <a:extLst>
              <a:ext uri="{FF2B5EF4-FFF2-40B4-BE49-F238E27FC236}">
                <a16:creationId xmlns:a16="http://schemas.microsoft.com/office/drawing/2014/main" id="{2A84F455-9B53-4CD5-8B40-4320802E5E70}"/>
              </a:ext>
            </a:extLst>
          </p:cNvPr>
          <p:cNvGrpSpPr>
            <a:grpSpLocks/>
          </p:cNvGrpSpPr>
          <p:nvPr/>
        </p:nvGrpSpPr>
        <p:grpSpPr bwMode="auto">
          <a:xfrm>
            <a:off x="7054850" y="2100263"/>
            <a:ext cx="1387475" cy="727075"/>
            <a:chOff x="4696" y="597"/>
            <a:chExt cx="874" cy="458"/>
          </a:xfrm>
        </p:grpSpPr>
        <p:sp>
          <p:nvSpPr>
            <p:cNvPr id="82" name="Rectangle 95">
              <a:extLst>
                <a:ext uri="{FF2B5EF4-FFF2-40B4-BE49-F238E27FC236}">
                  <a16:creationId xmlns:a16="http://schemas.microsoft.com/office/drawing/2014/main" id="{AD9DF973-1E4C-4696-AAB0-2C5D588B94AE}"/>
                </a:ext>
              </a:extLst>
            </p:cNvPr>
            <p:cNvSpPr>
              <a:spLocks noChangeArrowheads="1"/>
            </p:cNvSpPr>
            <p:nvPr/>
          </p:nvSpPr>
          <p:spPr bwMode="auto">
            <a:xfrm>
              <a:off x="4753" y="597"/>
              <a:ext cx="817" cy="416"/>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2400" i="0" dirty="0">
                <a:solidFill>
                  <a:srgbClr val="000000"/>
                </a:solidFill>
                <a:latin typeface="+mn-ea"/>
                <a:cs typeface="Arial" charset="0"/>
              </a:endParaRPr>
            </a:p>
          </p:txBody>
        </p:sp>
        <p:sp>
          <p:nvSpPr>
            <p:cNvPr id="83" name="Rectangle 96">
              <a:extLst>
                <a:ext uri="{FF2B5EF4-FFF2-40B4-BE49-F238E27FC236}">
                  <a16:creationId xmlns:a16="http://schemas.microsoft.com/office/drawing/2014/main" id="{9CA0BA88-34E6-47B3-AC28-3F4513FBDF98}"/>
                </a:ext>
              </a:extLst>
            </p:cNvPr>
            <p:cNvSpPr>
              <a:spLocks noChangeArrowheads="1"/>
            </p:cNvSpPr>
            <p:nvPr/>
          </p:nvSpPr>
          <p:spPr bwMode="auto">
            <a:xfrm>
              <a:off x="4723" y="642"/>
              <a:ext cx="802" cy="413"/>
            </a:xfrm>
            <a:prstGeom prst="rect">
              <a:avLst/>
            </a:prstGeom>
            <a:solidFill>
              <a:schemeClr val="bg1"/>
            </a:solidFill>
            <a:ln w="28575">
              <a:solidFill>
                <a:schemeClr val="tx1"/>
              </a:solidFill>
              <a:miter lim="800000"/>
              <a:headEnd/>
              <a:tailEnd/>
            </a:ln>
          </p:spPr>
          <p:txBody>
            <a:bodyPr wrap="none" anchor="ctr"/>
            <a:lstStyle/>
            <a:p>
              <a:endParaRPr lang="en-US" sz="2400" i="0" dirty="0">
                <a:solidFill>
                  <a:srgbClr val="000000"/>
                </a:solidFill>
                <a:latin typeface="+mn-ea"/>
                <a:cs typeface="Arial" charset="0"/>
              </a:endParaRPr>
            </a:p>
          </p:txBody>
        </p:sp>
        <p:sp>
          <p:nvSpPr>
            <p:cNvPr id="84" name="Line 97">
              <a:extLst>
                <a:ext uri="{FF2B5EF4-FFF2-40B4-BE49-F238E27FC236}">
                  <a16:creationId xmlns:a16="http://schemas.microsoft.com/office/drawing/2014/main" id="{717FF688-EB02-4D86-98C6-E4FFEED0401E}"/>
                </a:ext>
              </a:extLst>
            </p:cNvPr>
            <p:cNvSpPr>
              <a:spLocks noChangeShapeType="1"/>
            </p:cNvSpPr>
            <p:nvPr/>
          </p:nvSpPr>
          <p:spPr bwMode="auto">
            <a:xfrm>
              <a:off x="4723" y="842"/>
              <a:ext cx="796" cy="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mn-ea"/>
              </a:endParaRPr>
            </a:p>
          </p:txBody>
        </p:sp>
        <p:sp>
          <p:nvSpPr>
            <p:cNvPr id="85" name="Text Box 98">
              <a:extLst>
                <a:ext uri="{FF2B5EF4-FFF2-40B4-BE49-F238E27FC236}">
                  <a16:creationId xmlns:a16="http://schemas.microsoft.com/office/drawing/2014/main" id="{0399C5F6-F00B-4A32-908B-84E01EDF9B62}"/>
                </a:ext>
              </a:extLst>
            </p:cNvPr>
            <p:cNvSpPr txBox="1">
              <a:spLocks noChangeArrowheads="1"/>
            </p:cNvSpPr>
            <p:nvPr/>
          </p:nvSpPr>
          <p:spPr bwMode="auto">
            <a:xfrm>
              <a:off x="4696" y="621"/>
              <a:ext cx="830" cy="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ct val="110000"/>
                </a:lnSpc>
              </a:pPr>
              <a:r>
                <a:rPr lang="zh-CN" altLang="en-US" sz="1800" i="0" dirty="0">
                  <a:solidFill>
                    <a:srgbClr val="000000"/>
                  </a:solidFill>
                  <a:latin typeface="+mn-ea"/>
                  <a:ea typeface="+mn-ea"/>
                  <a:cs typeface="Arial" charset="0"/>
                </a:rPr>
                <a:t>链路层</a:t>
              </a:r>
              <a:endParaRPr lang="en-US" sz="1800" i="0" dirty="0">
                <a:solidFill>
                  <a:srgbClr val="000000"/>
                </a:solidFill>
                <a:latin typeface="+mn-ea"/>
                <a:ea typeface="+mn-ea"/>
                <a:cs typeface="Arial" charset="0"/>
              </a:endParaRPr>
            </a:p>
            <a:p>
              <a:pPr algn="ctr">
                <a:lnSpc>
                  <a:spcPct val="110000"/>
                </a:lnSpc>
              </a:pPr>
              <a:r>
                <a:rPr lang="zh-CN" altLang="en-US" sz="1800" i="0" dirty="0">
                  <a:solidFill>
                    <a:srgbClr val="000000"/>
                  </a:solidFill>
                  <a:latin typeface="+mn-ea"/>
                  <a:ea typeface="+mn-ea"/>
                  <a:cs typeface="Arial" charset="0"/>
                </a:rPr>
                <a:t>物理层</a:t>
              </a:r>
              <a:endParaRPr lang="en-US" sz="1800" i="0" dirty="0">
                <a:solidFill>
                  <a:srgbClr val="000000"/>
                </a:solidFill>
                <a:latin typeface="+mn-ea"/>
                <a:ea typeface="+mn-ea"/>
                <a:cs typeface="Arial" charset="0"/>
              </a:endParaRPr>
            </a:p>
          </p:txBody>
        </p:sp>
      </p:grpSp>
      <p:sp>
        <p:nvSpPr>
          <p:cNvPr id="86" name="Text Box 167">
            <a:extLst>
              <a:ext uri="{FF2B5EF4-FFF2-40B4-BE49-F238E27FC236}">
                <a16:creationId xmlns:a16="http://schemas.microsoft.com/office/drawing/2014/main" id="{557B755E-F3ED-4C76-8F3A-4DC4ECC4FA78}"/>
              </a:ext>
            </a:extLst>
          </p:cNvPr>
          <p:cNvSpPr txBox="1">
            <a:spLocks noChangeArrowheads="1"/>
          </p:cNvSpPr>
          <p:nvPr/>
        </p:nvSpPr>
        <p:spPr bwMode="auto">
          <a:xfrm>
            <a:off x="5854700" y="3003550"/>
            <a:ext cx="9032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1800" b="1" i="0" dirty="0">
                <a:solidFill>
                  <a:srgbClr val="000000"/>
                </a:solidFill>
                <a:latin typeface="+mn-ea"/>
                <a:ea typeface="+mn-ea"/>
                <a:cs typeface="Arial" charset="0"/>
              </a:rPr>
              <a:t>switch</a:t>
            </a:r>
          </a:p>
        </p:txBody>
      </p:sp>
      <p:grpSp>
        <p:nvGrpSpPr>
          <p:cNvPr id="87" name="Group 39">
            <a:extLst>
              <a:ext uri="{FF2B5EF4-FFF2-40B4-BE49-F238E27FC236}">
                <a16:creationId xmlns:a16="http://schemas.microsoft.com/office/drawing/2014/main" id="{9393C509-0643-4C3B-8744-73B28A3F3A50}"/>
              </a:ext>
            </a:extLst>
          </p:cNvPr>
          <p:cNvGrpSpPr>
            <a:grpSpLocks/>
          </p:cNvGrpSpPr>
          <p:nvPr/>
        </p:nvGrpSpPr>
        <p:grpSpPr bwMode="auto">
          <a:xfrm>
            <a:off x="4408490" y="1562100"/>
            <a:ext cx="933451" cy="307975"/>
            <a:chOff x="1070" y="918"/>
            <a:chExt cx="588" cy="194"/>
          </a:xfrm>
        </p:grpSpPr>
        <p:sp>
          <p:nvSpPr>
            <p:cNvPr id="88" name="Rectangle 40">
              <a:extLst>
                <a:ext uri="{FF2B5EF4-FFF2-40B4-BE49-F238E27FC236}">
                  <a16:creationId xmlns:a16="http://schemas.microsoft.com/office/drawing/2014/main" id="{75896AE8-33D0-4926-96E1-2E43BABB78EF}"/>
                </a:ext>
              </a:extLst>
            </p:cNvPr>
            <p:cNvSpPr>
              <a:spLocks noChangeArrowheads="1"/>
            </p:cNvSpPr>
            <p:nvPr/>
          </p:nvSpPr>
          <p:spPr bwMode="auto">
            <a:xfrm>
              <a:off x="1082" y="939"/>
              <a:ext cx="576" cy="13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CC0000"/>
                </a:solidFill>
                <a:latin typeface="+mn-ea"/>
                <a:cs typeface="Arial" charset="0"/>
              </a:endParaRPr>
            </a:p>
          </p:txBody>
        </p:sp>
        <p:sp>
          <p:nvSpPr>
            <p:cNvPr id="89" name="Text Box 4">
              <a:extLst>
                <a:ext uri="{FF2B5EF4-FFF2-40B4-BE49-F238E27FC236}">
                  <a16:creationId xmlns:a16="http://schemas.microsoft.com/office/drawing/2014/main" id="{3D21D509-9E57-4CC6-8317-710424E77BA2}"/>
                </a:ext>
              </a:extLst>
            </p:cNvPr>
            <p:cNvSpPr txBox="1">
              <a:spLocks noChangeArrowheads="1"/>
            </p:cNvSpPr>
            <p:nvPr/>
          </p:nvSpPr>
          <p:spPr bwMode="auto">
            <a:xfrm>
              <a:off x="1070" y="918"/>
              <a:ext cx="456"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zh-CN" altLang="en-US" sz="1400" i="0" dirty="0">
                  <a:solidFill>
                    <a:srgbClr val="CC0000"/>
                  </a:solidFill>
                  <a:latin typeface="+mn-ea"/>
                  <a:ea typeface="+mn-ea"/>
                  <a:cs typeface="Arial" charset="0"/>
                </a:rPr>
                <a:t>数据报</a:t>
              </a:r>
              <a:endParaRPr lang="en-US" sz="1400" i="0" dirty="0">
                <a:solidFill>
                  <a:srgbClr val="CC0000"/>
                </a:solidFill>
                <a:latin typeface="+mn-ea"/>
                <a:ea typeface="+mn-ea"/>
                <a:cs typeface="Arial" charset="0"/>
              </a:endParaRPr>
            </a:p>
          </p:txBody>
        </p:sp>
      </p:grpSp>
      <p:sp>
        <p:nvSpPr>
          <p:cNvPr id="90" name="Rectangle 57">
            <a:extLst>
              <a:ext uri="{FF2B5EF4-FFF2-40B4-BE49-F238E27FC236}">
                <a16:creationId xmlns:a16="http://schemas.microsoft.com/office/drawing/2014/main" id="{552F5BE4-1FBE-4889-9750-37F33CA6F8F2}"/>
              </a:ext>
            </a:extLst>
          </p:cNvPr>
          <p:cNvSpPr>
            <a:spLocks noChangeArrowheads="1"/>
          </p:cNvSpPr>
          <p:nvPr/>
        </p:nvSpPr>
        <p:spPr bwMode="auto">
          <a:xfrm>
            <a:off x="5208588" y="4594225"/>
            <a:ext cx="1296987" cy="1546225"/>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2400" i="0" dirty="0">
              <a:solidFill>
                <a:srgbClr val="000000"/>
              </a:solidFill>
              <a:latin typeface="+mn-ea"/>
              <a:cs typeface="Arial" charset="0"/>
            </a:endParaRPr>
          </a:p>
        </p:txBody>
      </p:sp>
      <p:sp>
        <p:nvSpPr>
          <p:cNvPr id="91" name="Rectangle 58">
            <a:extLst>
              <a:ext uri="{FF2B5EF4-FFF2-40B4-BE49-F238E27FC236}">
                <a16:creationId xmlns:a16="http://schemas.microsoft.com/office/drawing/2014/main" id="{73B27601-A326-4746-B1A8-D1D42190A092}"/>
              </a:ext>
            </a:extLst>
          </p:cNvPr>
          <p:cNvSpPr>
            <a:spLocks noChangeArrowheads="1"/>
          </p:cNvSpPr>
          <p:nvPr/>
        </p:nvSpPr>
        <p:spPr bwMode="auto">
          <a:xfrm>
            <a:off x="5160963" y="4665663"/>
            <a:ext cx="1273175" cy="1536700"/>
          </a:xfrm>
          <a:prstGeom prst="rect">
            <a:avLst/>
          </a:prstGeom>
          <a:solidFill>
            <a:schemeClr val="bg1"/>
          </a:solidFill>
          <a:ln w="28575">
            <a:solidFill>
              <a:schemeClr val="tx1"/>
            </a:solidFill>
            <a:miter lim="800000"/>
            <a:headEnd/>
            <a:tailEnd/>
          </a:ln>
        </p:spPr>
        <p:txBody>
          <a:bodyPr wrap="none" anchor="ctr"/>
          <a:lstStyle/>
          <a:p>
            <a:endParaRPr lang="en-US" sz="2400" i="0" dirty="0">
              <a:solidFill>
                <a:srgbClr val="000000"/>
              </a:solidFill>
              <a:latin typeface="+mn-ea"/>
              <a:cs typeface="Arial" charset="0"/>
            </a:endParaRPr>
          </a:p>
        </p:txBody>
      </p:sp>
      <p:sp>
        <p:nvSpPr>
          <p:cNvPr id="92" name="Line 59">
            <a:extLst>
              <a:ext uri="{FF2B5EF4-FFF2-40B4-BE49-F238E27FC236}">
                <a16:creationId xmlns:a16="http://schemas.microsoft.com/office/drawing/2014/main" id="{1D8701B8-3617-4888-8121-CE20253EDFBA}"/>
              </a:ext>
            </a:extLst>
          </p:cNvPr>
          <p:cNvSpPr>
            <a:spLocks noChangeShapeType="1"/>
          </p:cNvSpPr>
          <p:nvPr/>
        </p:nvSpPr>
        <p:spPr bwMode="auto">
          <a:xfrm>
            <a:off x="5160963" y="4983163"/>
            <a:ext cx="1263650" cy="317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mn-ea"/>
            </a:endParaRPr>
          </a:p>
        </p:txBody>
      </p:sp>
      <p:sp>
        <p:nvSpPr>
          <p:cNvPr id="93" name="Text Box 60">
            <a:extLst>
              <a:ext uri="{FF2B5EF4-FFF2-40B4-BE49-F238E27FC236}">
                <a16:creationId xmlns:a16="http://schemas.microsoft.com/office/drawing/2014/main" id="{6A4C9218-79D1-4C45-B46F-CEE143EB237E}"/>
              </a:ext>
            </a:extLst>
          </p:cNvPr>
          <p:cNvSpPr txBox="1">
            <a:spLocks noChangeArrowheads="1"/>
          </p:cNvSpPr>
          <p:nvPr/>
        </p:nvSpPr>
        <p:spPr bwMode="auto">
          <a:xfrm>
            <a:off x="5118100" y="4632325"/>
            <a:ext cx="1317625" cy="15785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ct val="110000"/>
              </a:lnSpc>
            </a:pPr>
            <a:r>
              <a:rPr lang="zh-CN" altLang="en-US" sz="1800" i="0" dirty="0">
                <a:solidFill>
                  <a:srgbClr val="000000"/>
                </a:solidFill>
                <a:latin typeface="+mn-ea"/>
                <a:ea typeface="+mn-ea"/>
                <a:cs typeface="Arial" charset="0"/>
              </a:rPr>
              <a:t>应用层</a:t>
            </a:r>
            <a:endParaRPr lang="en-US" altLang="zh-CN" sz="1800" i="0" dirty="0">
              <a:solidFill>
                <a:srgbClr val="000000"/>
              </a:solidFill>
              <a:latin typeface="+mn-ea"/>
              <a:ea typeface="+mn-ea"/>
              <a:cs typeface="Arial" charset="0"/>
            </a:endParaRPr>
          </a:p>
          <a:p>
            <a:pPr algn="ctr">
              <a:lnSpc>
                <a:spcPct val="110000"/>
              </a:lnSpc>
            </a:pPr>
            <a:r>
              <a:rPr lang="zh-CN" altLang="en-US" sz="1800" i="0" dirty="0">
                <a:solidFill>
                  <a:srgbClr val="000000"/>
                </a:solidFill>
                <a:latin typeface="+mn-ea"/>
                <a:ea typeface="+mn-ea"/>
                <a:cs typeface="Arial" charset="0"/>
              </a:rPr>
              <a:t>传输层</a:t>
            </a:r>
            <a:endParaRPr lang="en-US" altLang="zh-CN" sz="1800" i="0" dirty="0">
              <a:solidFill>
                <a:srgbClr val="000000"/>
              </a:solidFill>
              <a:latin typeface="+mn-ea"/>
              <a:ea typeface="+mn-ea"/>
              <a:cs typeface="Arial" charset="0"/>
            </a:endParaRPr>
          </a:p>
          <a:p>
            <a:pPr algn="ctr">
              <a:lnSpc>
                <a:spcPct val="110000"/>
              </a:lnSpc>
            </a:pPr>
            <a:r>
              <a:rPr lang="zh-CN" altLang="en-US" sz="1800" i="0" dirty="0">
                <a:solidFill>
                  <a:srgbClr val="000000"/>
                </a:solidFill>
                <a:latin typeface="+mn-ea"/>
                <a:ea typeface="+mn-ea"/>
                <a:cs typeface="Arial" charset="0"/>
              </a:rPr>
              <a:t>网络层</a:t>
            </a:r>
            <a:endParaRPr lang="en-US" altLang="zh-CN" sz="1800" i="0" dirty="0">
              <a:solidFill>
                <a:srgbClr val="000000"/>
              </a:solidFill>
              <a:latin typeface="+mn-ea"/>
              <a:ea typeface="+mn-ea"/>
              <a:cs typeface="Arial" charset="0"/>
            </a:endParaRPr>
          </a:p>
          <a:p>
            <a:pPr algn="ctr">
              <a:lnSpc>
                <a:spcPct val="110000"/>
              </a:lnSpc>
            </a:pPr>
            <a:r>
              <a:rPr lang="zh-CN" altLang="en-US" sz="1800" i="0" dirty="0">
                <a:solidFill>
                  <a:srgbClr val="000000"/>
                </a:solidFill>
                <a:latin typeface="+mn-ea"/>
                <a:ea typeface="+mn-ea"/>
                <a:cs typeface="Arial" charset="0"/>
              </a:rPr>
              <a:t>链路层</a:t>
            </a:r>
            <a:endParaRPr lang="en-US" altLang="zh-CN" sz="1800" i="0" dirty="0">
              <a:solidFill>
                <a:srgbClr val="000000"/>
              </a:solidFill>
              <a:latin typeface="+mn-ea"/>
              <a:ea typeface="+mn-ea"/>
              <a:cs typeface="Arial" charset="0"/>
            </a:endParaRPr>
          </a:p>
          <a:p>
            <a:pPr algn="ctr">
              <a:lnSpc>
                <a:spcPct val="110000"/>
              </a:lnSpc>
            </a:pPr>
            <a:r>
              <a:rPr lang="zh-CN" altLang="en-US" sz="1800" i="0" dirty="0">
                <a:solidFill>
                  <a:srgbClr val="000000"/>
                </a:solidFill>
                <a:latin typeface="+mn-ea"/>
                <a:ea typeface="+mn-ea"/>
                <a:cs typeface="Arial" charset="0"/>
              </a:rPr>
              <a:t>物理层</a:t>
            </a:r>
            <a:endParaRPr lang="en-US" altLang="zh-CN" sz="1800" i="0" dirty="0">
              <a:solidFill>
                <a:srgbClr val="000000"/>
              </a:solidFill>
              <a:latin typeface="+mn-ea"/>
              <a:ea typeface="+mn-ea"/>
              <a:cs typeface="Arial" charset="0"/>
            </a:endParaRPr>
          </a:p>
        </p:txBody>
      </p:sp>
      <p:sp>
        <p:nvSpPr>
          <p:cNvPr id="94" name="Line 61">
            <a:extLst>
              <a:ext uri="{FF2B5EF4-FFF2-40B4-BE49-F238E27FC236}">
                <a16:creationId xmlns:a16="http://schemas.microsoft.com/office/drawing/2014/main" id="{19E0BD5D-62A3-4245-BB6E-04A00C434BC1}"/>
              </a:ext>
            </a:extLst>
          </p:cNvPr>
          <p:cNvSpPr>
            <a:spLocks noChangeShapeType="1"/>
          </p:cNvSpPr>
          <p:nvPr/>
        </p:nvSpPr>
        <p:spPr bwMode="auto">
          <a:xfrm>
            <a:off x="5168900" y="5303838"/>
            <a:ext cx="1263650" cy="317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mn-ea"/>
            </a:endParaRPr>
          </a:p>
        </p:txBody>
      </p:sp>
      <p:sp>
        <p:nvSpPr>
          <p:cNvPr id="95" name="Line 62">
            <a:extLst>
              <a:ext uri="{FF2B5EF4-FFF2-40B4-BE49-F238E27FC236}">
                <a16:creationId xmlns:a16="http://schemas.microsoft.com/office/drawing/2014/main" id="{DC40E12E-021C-48B0-B753-F8EFA962EA03}"/>
              </a:ext>
            </a:extLst>
          </p:cNvPr>
          <p:cNvSpPr>
            <a:spLocks noChangeShapeType="1"/>
          </p:cNvSpPr>
          <p:nvPr/>
        </p:nvSpPr>
        <p:spPr bwMode="auto">
          <a:xfrm>
            <a:off x="5173663" y="5584825"/>
            <a:ext cx="1263650" cy="317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mn-ea"/>
            </a:endParaRPr>
          </a:p>
        </p:txBody>
      </p:sp>
      <p:sp>
        <p:nvSpPr>
          <p:cNvPr id="96" name="Line 63">
            <a:extLst>
              <a:ext uri="{FF2B5EF4-FFF2-40B4-BE49-F238E27FC236}">
                <a16:creationId xmlns:a16="http://schemas.microsoft.com/office/drawing/2014/main" id="{37A84DE3-A02B-4B1F-84C6-285945431F03}"/>
              </a:ext>
            </a:extLst>
          </p:cNvPr>
          <p:cNvSpPr>
            <a:spLocks noChangeShapeType="1"/>
          </p:cNvSpPr>
          <p:nvPr/>
        </p:nvSpPr>
        <p:spPr bwMode="auto">
          <a:xfrm>
            <a:off x="5173663" y="5861050"/>
            <a:ext cx="1263650" cy="317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mn-ea"/>
            </a:endParaRPr>
          </a:p>
        </p:txBody>
      </p:sp>
      <p:sp>
        <p:nvSpPr>
          <p:cNvPr id="97" name="Freeform 49">
            <a:extLst>
              <a:ext uri="{FF2B5EF4-FFF2-40B4-BE49-F238E27FC236}">
                <a16:creationId xmlns:a16="http://schemas.microsoft.com/office/drawing/2014/main" id="{A86F0C82-EBDD-4AF6-9A5F-4E05E9B20113}"/>
              </a:ext>
            </a:extLst>
          </p:cNvPr>
          <p:cNvSpPr>
            <a:spLocks/>
          </p:cNvSpPr>
          <p:nvPr/>
        </p:nvSpPr>
        <p:spPr bwMode="auto">
          <a:xfrm>
            <a:off x="6472238" y="4600575"/>
            <a:ext cx="381000" cy="1857375"/>
          </a:xfrm>
          <a:custGeom>
            <a:avLst/>
            <a:gdLst>
              <a:gd name="T0" fmla="*/ 0 w 240"/>
              <a:gd name="T1" fmla="*/ 2147483647 h 1170"/>
              <a:gd name="T2" fmla="*/ 2147483647 w 240"/>
              <a:gd name="T3" fmla="*/ 0 h 1170"/>
              <a:gd name="T4" fmla="*/ 2147483647 w 240"/>
              <a:gd name="T5" fmla="*/ 2147483647 h 1170"/>
              <a:gd name="T6" fmla="*/ 2147483647 w 240"/>
              <a:gd name="T7" fmla="*/ 2147483647 h 1170"/>
              <a:gd name="T8" fmla="*/ 0 w 240"/>
              <a:gd name="T9" fmla="*/ 2147483647 h 11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0" h="1170">
                <a:moveTo>
                  <a:pt x="0" y="960"/>
                </a:moveTo>
                <a:lnTo>
                  <a:pt x="6" y="0"/>
                </a:lnTo>
                <a:lnTo>
                  <a:pt x="240" y="1092"/>
                </a:lnTo>
                <a:lnTo>
                  <a:pt x="168" y="1170"/>
                </a:lnTo>
                <a:lnTo>
                  <a:pt x="0" y="960"/>
                </a:lnTo>
                <a:close/>
              </a:path>
            </a:pathLst>
          </a:custGeom>
          <a:gradFill rotWithShape="1">
            <a:gsLst>
              <a:gs pos="0">
                <a:srgbClr val="000099"/>
              </a:gs>
              <a:gs pos="100000">
                <a:schemeClr val="bg1"/>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mn-ea"/>
            </a:endParaRPr>
          </a:p>
        </p:txBody>
      </p:sp>
      <p:sp>
        <p:nvSpPr>
          <p:cNvPr id="98" name="Freeform 53">
            <a:extLst>
              <a:ext uri="{FF2B5EF4-FFF2-40B4-BE49-F238E27FC236}">
                <a16:creationId xmlns:a16="http://schemas.microsoft.com/office/drawing/2014/main" id="{73B1F0F2-A4D7-4F2D-8DB7-2B2BAE5F9799}"/>
              </a:ext>
            </a:extLst>
          </p:cNvPr>
          <p:cNvSpPr>
            <a:spLocks/>
          </p:cNvSpPr>
          <p:nvPr/>
        </p:nvSpPr>
        <p:spPr bwMode="auto">
          <a:xfrm>
            <a:off x="5281613" y="723900"/>
            <a:ext cx="2924175" cy="5314950"/>
          </a:xfrm>
          <a:custGeom>
            <a:avLst/>
            <a:gdLst>
              <a:gd name="T0" fmla="*/ 2147483647 w 1842"/>
              <a:gd name="T1" fmla="*/ 0 h 3348"/>
              <a:gd name="T2" fmla="*/ 2147483647 w 1842"/>
              <a:gd name="T3" fmla="*/ 2147483647 h 3348"/>
              <a:gd name="T4" fmla="*/ 2147483647 w 1842"/>
              <a:gd name="T5" fmla="*/ 2147483647 h 3348"/>
              <a:gd name="T6" fmla="*/ 2147483647 w 1842"/>
              <a:gd name="T7" fmla="*/ 2147483647 h 3348"/>
              <a:gd name="T8" fmla="*/ 2147483647 w 1842"/>
              <a:gd name="T9" fmla="*/ 2147483647 h 3348"/>
              <a:gd name="T10" fmla="*/ 2147483647 w 1842"/>
              <a:gd name="T11" fmla="*/ 2147483647 h 3348"/>
              <a:gd name="T12" fmla="*/ 2147483647 w 1842"/>
              <a:gd name="T13" fmla="*/ 2147483647 h 3348"/>
              <a:gd name="T14" fmla="*/ 2147483647 w 1842"/>
              <a:gd name="T15" fmla="*/ 2147483647 h 3348"/>
              <a:gd name="T16" fmla="*/ 2147483647 w 1842"/>
              <a:gd name="T17" fmla="*/ 2147483647 h 3348"/>
              <a:gd name="T18" fmla="*/ 2147483647 w 1842"/>
              <a:gd name="T19" fmla="*/ 2147483647 h 3348"/>
              <a:gd name="T20" fmla="*/ 2147483647 w 1842"/>
              <a:gd name="T21" fmla="*/ 2147483647 h 3348"/>
              <a:gd name="T22" fmla="*/ 2147483647 w 1842"/>
              <a:gd name="T23" fmla="*/ 2147483647 h 3348"/>
              <a:gd name="T24" fmla="*/ 0 w 1842"/>
              <a:gd name="T25" fmla="*/ 2147483647 h 33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842" h="3348">
                <a:moveTo>
                  <a:pt x="132" y="0"/>
                </a:moveTo>
                <a:lnTo>
                  <a:pt x="138" y="1200"/>
                </a:lnTo>
                <a:lnTo>
                  <a:pt x="1326" y="1200"/>
                </a:lnTo>
                <a:lnTo>
                  <a:pt x="1326" y="948"/>
                </a:lnTo>
                <a:lnTo>
                  <a:pt x="1830" y="948"/>
                </a:lnTo>
                <a:lnTo>
                  <a:pt x="1842" y="2496"/>
                </a:lnTo>
                <a:lnTo>
                  <a:pt x="1656" y="2340"/>
                </a:lnTo>
                <a:lnTo>
                  <a:pt x="1644" y="1896"/>
                </a:lnTo>
                <a:lnTo>
                  <a:pt x="1248" y="1902"/>
                </a:lnTo>
                <a:lnTo>
                  <a:pt x="1230" y="2430"/>
                </a:lnTo>
                <a:lnTo>
                  <a:pt x="774" y="3348"/>
                </a:lnTo>
                <a:lnTo>
                  <a:pt x="6" y="3348"/>
                </a:lnTo>
                <a:lnTo>
                  <a:pt x="0" y="2226"/>
                </a:lnTo>
              </a:path>
            </a:pathLst>
          </a:custGeom>
          <a:noFill/>
          <a:ln w="28575" cap="flat" cmpd="sng">
            <a:solidFill>
              <a:srgbClr val="FF0000"/>
            </a:solidFill>
            <a:prstDash val="solid"/>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mn-ea"/>
            </a:endParaRPr>
          </a:p>
        </p:txBody>
      </p:sp>
      <p:grpSp>
        <p:nvGrpSpPr>
          <p:cNvPr id="99" name="Group 54">
            <a:extLst>
              <a:ext uri="{FF2B5EF4-FFF2-40B4-BE49-F238E27FC236}">
                <a16:creationId xmlns:a16="http://schemas.microsoft.com/office/drawing/2014/main" id="{AB3A6185-012E-4C1C-8745-265DA3DDB5E4}"/>
              </a:ext>
            </a:extLst>
          </p:cNvPr>
          <p:cNvGrpSpPr>
            <a:grpSpLocks/>
          </p:cNvGrpSpPr>
          <p:nvPr/>
        </p:nvGrpSpPr>
        <p:grpSpPr bwMode="auto">
          <a:xfrm>
            <a:off x="8066088" y="2166938"/>
            <a:ext cx="1095375" cy="338137"/>
            <a:chOff x="998" y="1077"/>
            <a:chExt cx="690" cy="213"/>
          </a:xfrm>
        </p:grpSpPr>
        <p:sp>
          <p:nvSpPr>
            <p:cNvPr id="100" name="Rectangle 55">
              <a:extLst>
                <a:ext uri="{FF2B5EF4-FFF2-40B4-BE49-F238E27FC236}">
                  <a16:creationId xmlns:a16="http://schemas.microsoft.com/office/drawing/2014/main" id="{3B5DB519-B2B9-44F4-8DF4-3B5F897BF165}"/>
                </a:ext>
              </a:extLst>
            </p:cNvPr>
            <p:cNvSpPr>
              <a:spLocks noChangeArrowheads="1"/>
            </p:cNvSpPr>
            <p:nvPr/>
          </p:nvSpPr>
          <p:spPr bwMode="auto">
            <a:xfrm>
              <a:off x="998" y="1113"/>
              <a:ext cx="690" cy="13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CC0000"/>
                </a:solidFill>
                <a:latin typeface="+mn-ea"/>
                <a:cs typeface="Arial" charset="0"/>
              </a:endParaRPr>
            </a:p>
          </p:txBody>
        </p:sp>
        <p:sp>
          <p:nvSpPr>
            <p:cNvPr id="101" name="Text Box 7">
              <a:extLst>
                <a:ext uri="{FF2B5EF4-FFF2-40B4-BE49-F238E27FC236}">
                  <a16:creationId xmlns:a16="http://schemas.microsoft.com/office/drawing/2014/main" id="{4586CB5F-8F3B-4C71-AC3F-9C3E79CD691B}"/>
                </a:ext>
              </a:extLst>
            </p:cNvPr>
            <p:cNvSpPr txBox="1">
              <a:spLocks noChangeArrowheads="1"/>
            </p:cNvSpPr>
            <p:nvPr/>
          </p:nvSpPr>
          <p:spPr bwMode="auto">
            <a:xfrm>
              <a:off x="1107" y="1077"/>
              <a:ext cx="246"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zh-CN" altLang="en-US" sz="1600" i="0" dirty="0">
                  <a:solidFill>
                    <a:srgbClr val="CC0000"/>
                  </a:solidFill>
                  <a:latin typeface="+mn-ea"/>
                  <a:ea typeface="+mn-ea"/>
                  <a:cs typeface="Arial" charset="0"/>
                </a:rPr>
                <a:t>帧</a:t>
              </a:r>
              <a:endParaRPr lang="en-US" sz="1600" i="0" dirty="0">
                <a:solidFill>
                  <a:srgbClr val="CC0000"/>
                </a:solidFill>
                <a:latin typeface="+mn-ea"/>
                <a:ea typeface="+mn-ea"/>
                <a:cs typeface="Arial" charset="0"/>
              </a:endParaRPr>
            </a:p>
          </p:txBody>
        </p:sp>
      </p:grpSp>
      <p:grpSp>
        <p:nvGrpSpPr>
          <p:cNvPr id="102" name="Group 57">
            <a:extLst>
              <a:ext uri="{FF2B5EF4-FFF2-40B4-BE49-F238E27FC236}">
                <a16:creationId xmlns:a16="http://schemas.microsoft.com/office/drawing/2014/main" id="{5D6B6AE8-6F86-4140-82FF-51B2D3F85792}"/>
              </a:ext>
            </a:extLst>
          </p:cNvPr>
          <p:cNvGrpSpPr>
            <a:grpSpLocks/>
          </p:cNvGrpSpPr>
          <p:nvPr/>
        </p:nvGrpSpPr>
        <p:grpSpPr bwMode="auto">
          <a:xfrm>
            <a:off x="7742238" y="3919538"/>
            <a:ext cx="1095375" cy="338137"/>
            <a:chOff x="998" y="1077"/>
            <a:chExt cx="690" cy="213"/>
          </a:xfrm>
        </p:grpSpPr>
        <p:sp>
          <p:nvSpPr>
            <p:cNvPr id="103" name="Rectangle 58">
              <a:extLst>
                <a:ext uri="{FF2B5EF4-FFF2-40B4-BE49-F238E27FC236}">
                  <a16:creationId xmlns:a16="http://schemas.microsoft.com/office/drawing/2014/main" id="{CF7C00E0-3CA6-4F86-95F4-02F0D74C2532}"/>
                </a:ext>
              </a:extLst>
            </p:cNvPr>
            <p:cNvSpPr>
              <a:spLocks noChangeArrowheads="1"/>
            </p:cNvSpPr>
            <p:nvPr/>
          </p:nvSpPr>
          <p:spPr bwMode="auto">
            <a:xfrm>
              <a:off x="998" y="1113"/>
              <a:ext cx="690" cy="13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CC0000"/>
                </a:solidFill>
                <a:latin typeface="+mn-ea"/>
                <a:cs typeface="Arial" charset="0"/>
              </a:endParaRPr>
            </a:p>
          </p:txBody>
        </p:sp>
        <p:sp>
          <p:nvSpPr>
            <p:cNvPr id="104" name="Text Box 7">
              <a:extLst>
                <a:ext uri="{FF2B5EF4-FFF2-40B4-BE49-F238E27FC236}">
                  <a16:creationId xmlns:a16="http://schemas.microsoft.com/office/drawing/2014/main" id="{5060226D-AD37-424D-B969-76EDE708E68D}"/>
                </a:ext>
              </a:extLst>
            </p:cNvPr>
            <p:cNvSpPr txBox="1">
              <a:spLocks noChangeArrowheads="1"/>
            </p:cNvSpPr>
            <p:nvPr/>
          </p:nvSpPr>
          <p:spPr bwMode="auto">
            <a:xfrm>
              <a:off x="1107" y="1077"/>
              <a:ext cx="246"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zh-CN" altLang="en-US" sz="1600" i="0" dirty="0">
                  <a:solidFill>
                    <a:srgbClr val="CC0000"/>
                  </a:solidFill>
                  <a:latin typeface="+mn-ea"/>
                  <a:ea typeface="+mn-ea"/>
                  <a:cs typeface="Arial" charset="0"/>
                </a:rPr>
                <a:t>帧</a:t>
              </a:r>
              <a:endParaRPr lang="en-US" sz="1600" i="0" dirty="0">
                <a:solidFill>
                  <a:srgbClr val="CC0000"/>
                </a:solidFill>
                <a:latin typeface="+mn-ea"/>
                <a:ea typeface="+mn-ea"/>
                <a:cs typeface="Arial" charset="0"/>
              </a:endParaRPr>
            </a:p>
          </p:txBody>
        </p:sp>
      </p:grpSp>
      <p:grpSp>
        <p:nvGrpSpPr>
          <p:cNvPr id="105" name="Group 60">
            <a:extLst>
              <a:ext uri="{FF2B5EF4-FFF2-40B4-BE49-F238E27FC236}">
                <a16:creationId xmlns:a16="http://schemas.microsoft.com/office/drawing/2014/main" id="{DF81F8CD-EEC8-4E15-8273-AEC888455741}"/>
              </a:ext>
            </a:extLst>
          </p:cNvPr>
          <p:cNvGrpSpPr>
            <a:grpSpLocks/>
          </p:cNvGrpSpPr>
          <p:nvPr/>
        </p:nvGrpSpPr>
        <p:grpSpPr bwMode="auto">
          <a:xfrm>
            <a:off x="7808915" y="3638550"/>
            <a:ext cx="933451" cy="307975"/>
            <a:chOff x="1070" y="918"/>
            <a:chExt cx="588" cy="194"/>
          </a:xfrm>
        </p:grpSpPr>
        <p:sp>
          <p:nvSpPr>
            <p:cNvPr id="106" name="Rectangle 61">
              <a:extLst>
                <a:ext uri="{FF2B5EF4-FFF2-40B4-BE49-F238E27FC236}">
                  <a16:creationId xmlns:a16="http://schemas.microsoft.com/office/drawing/2014/main" id="{BA6055D8-190E-459E-B30C-186ED0616BF7}"/>
                </a:ext>
              </a:extLst>
            </p:cNvPr>
            <p:cNvSpPr>
              <a:spLocks noChangeArrowheads="1"/>
            </p:cNvSpPr>
            <p:nvPr/>
          </p:nvSpPr>
          <p:spPr bwMode="auto">
            <a:xfrm>
              <a:off x="1082" y="939"/>
              <a:ext cx="576" cy="13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CC0000"/>
                </a:solidFill>
                <a:latin typeface="+mn-ea"/>
                <a:cs typeface="Arial" charset="0"/>
              </a:endParaRPr>
            </a:p>
          </p:txBody>
        </p:sp>
        <p:sp>
          <p:nvSpPr>
            <p:cNvPr id="107" name="Text Box 4">
              <a:extLst>
                <a:ext uri="{FF2B5EF4-FFF2-40B4-BE49-F238E27FC236}">
                  <a16:creationId xmlns:a16="http://schemas.microsoft.com/office/drawing/2014/main" id="{83EF52B2-9759-404B-B423-CC95B7C09AC6}"/>
                </a:ext>
              </a:extLst>
            </p:cNvPr>
            <p:cNvSpPr txBox="1">
              <a:spLocks noChangeArrowheads="1"/>
            </p:cNvSpPr>
            <p:nvPr/>
          </p:nvSpPr>
          <p:spPr bwMode="auto">
            <a:xfrm>
              <a:off x="1070" y="918"/>
              <a:ext cx="456"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zh-CN" altLang="en-US" sz="1400" i="0" dirty="0">
                  <a:solidFill>
                    <a:srgbClr val="CC0000"/>
                  </a:solidFill>
                  <a:latin typeface="+mn-ea"/>
                  <a:ea typeface="+mn-ea"/>
                  <a:cs typeface="Arial" charset="0"/>
                </a:rPr>
                <a:t>数据报</a:t>
              </a:r>
              <a:endParaRPr lang="en-US" sz="1400" i="0" dirty="0">
                <a:solidFill>
                  <a:srgbClr val="CC0000"/>
                </a:solidFill>
                <a:latin typeface="+mn-ea"/>
                <a:ea typeface="+mn-ea"/>
                <a:cs typeface="Arial" charset="0"/>
              </a:endParaRPr>
            </a:p>
          </p:txBody>
        </p:sp>
      </p:grpSp>
      <p:sp>
        <p:nvSpPr>
          <p:cNvPr id="108" name="Freeform 63">
            <a:extLst>
              <a:ext uri="{FF2B5EF4-FFF2-40B4-BE49-F238E27FC236}">
                <a16:creationId xmlns:a16="http://schemas.microsoft.com/office/drawing/2014/main" id="{EDD9CAA5-6CF3-4A48-9D66-DF758C4393ED}"/>
              </a:ext>
            </a:extLst>
          </p:cNvPr>
          <p:cNvSpPr>
            <a:spLocks/>
          </p:cNvSpPr>
          <p:nvPr/>
        </p:nvSpPr>
        <p:spPr bwMode="auto">
          <a:xfrm>
            <a:off x="6424613" y="3533775"/>
            <a:ext cx="361950" cy="923925"/>
          </a:xfrm>
          <a:custGeom>
            <a:avLst/>
            <a:gdLst>
              <a:gd name="T0" fmla="*/ 2147483647 w 228"/>
              <a:gd name="T1" fmla="*/ 0 h 582"/>
              <a:gd name="T2" fmla="*/ 2147483647 w 228"/>
              <a:gd name="T3" fmla="*/ 2147483647 h 582"/>
              <a:gd name="T4" fmla="*/ 2147483647 w 228"/>
              <a:gd name="T5" fmla="*/ 2147483647 h 582"/>
              <a:gd name="T6" fmla="*/ 0 w 228"/>
              <a:gd name="T7" fmla="*/ 2147483647 h 582"/>
              <a:gd name="T8" fmla="*/ 2147483647 w 228"/>
              <a:gd name="T9" fmla="*/ 0 h 5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8" h="582">
                <a:moveTo>
                  <a:pt x="228" y="0"/>
                </a:moveTo>
                <a:lnTo>
                  <a:pt x="228" y="582"/>
                </a:lnTo>
                <a:lnTo>
                  <a:pt x="12" y="360"/>
                </a:lnTo>
                <a:lnTo>
                  <a:pt x="0" y="222"/>
                </a:lnTo>
                <a:lnTo>
                  <a:pt x="228" y="0"/>
                </a:lnTo>
                <a:close/>
              </a:path>
            </a:pathLst>
          </a:custGeom>
          <a:gradFill rotWithShape="1">
            <a:gsLst>
              <a:gs pos="0">
                <a:schemeClr val="bg1"/>
              </a:gs>
              <a:gs pos="100000">
                <a:srgbClr val="000099"/>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mn-ea"/>
            </a:endParaRPr>
          </a:p>
        </p:txBody>
      </p:sp>
      <p:grpSp>
        <p:nvGrpSpPr>
          <p:cNvPr id="109" name="Group 44">
            <a:extLst>
              <a:ext uri="{FF2B5EF4-FFF2-40B4-BE49-F238E27FC236}">
                <a16:creationId xmlns:a16="http://schemas.microsoft.com/office/drawing/2014/main" id="{381B9667-E78B-480F-89CA-F88123B01A72}"/>
              </a:ext>
            </a:extLst>
          </p:cNvPr>
          <p:cNvGrpSpPr>
            <a:grpSpLocks/>
          </p:cNvGrpSpPr>
          <p:nvPr/>
        </p:nvGrpSpPr>
        <p:grpSpPr bwMode="auto">
          <a:xfrm>
            <a:off x="6481763" y="1347788"/>
            <a:ext cx="762000" cy="693737"/>
            <a:chOff x="-44" y="1473"/>
            <a:chExt cx="981" cy="1105"/>
          </a:xfrm>
        </p:grpSpPr>
        <p:pic>
          <p:nvPicPr>
            <p:cNvPr id="110" name="Picture 45" descr="desktop_computer_stylized_medium">
              <a:extLst>
                <a:ext uri="{FF2B5EF4-FFF2-40B4-BE49-F238E27FC236}">
                  <a16:creationId xmlns:a16="http://schemas.microsoft.com/office/drawing/2014/main" id="{8FCD37E9-D580-4412-A0AD-02E2F1F02D0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1" name="Freeform 46">
              <a:extLst>
                <a:ext uri="{FF2B5EF4-FFF2-40B4-BE49-F238E27FC236}">
                  <a16:creationId xmlns:a16="http://schemas.microsoft.com/office/drawing/2014/main" id="{F9DDAFF1-DB3D-4562-8A2E-D47D15F6710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mn-ea"/>
              </a:endParaRPr>
            </a:p>
          </p:txBody>
        </p:sp>
      </p:grpSp>
      <p:grpSp>
        <p:nvGrpSpPr>
          <p:cNvPr id="112" name="Group 44">
            <a:extLst>
              <a:ext uri="{FF2B5EF4-FFF2-40B4-BE49-F238E27FC236}">
                <a16:creationId xmlns:a16="http://schemas.microsoft.com/office/drawing/2014/main" id="{A57DB0A0-ADE8-4281-A624-064D0B2B2364}"/>
              </a:ext>
            </a:extLst>
          </p:cNvPr>
          <p:cNvGrpSpPr>
            <a:grpSpLocks/>
          </p:cNvGrpSpPr>
          <p:nvPr/>
        </p:nvGrpSpPr>
        <p:grpSpPr bwMode="auto">
          <a:xfrm>
            <a:off x="6461125" y="6002338"/>
            <a:ext cx="762000" cy="693737"/>
            <a:chOff x="-44" y="1473"/>
            <a:chExt cx="981" cy="1105"/>
          </a:xfrm>
        </p:grpSpPr>
        <p:pic>
          <p:nvPicPr>
            <p:cNvPr id="113" name="Picture 45" descr="desktop_computer_stylized_medium">
              <a:extLst>
                <a:ext uri="{FF2B5EF4-FFF2-40B4-BE49-F238E27FC236}">
                  <a16:creationId xmlns:a16="http://schemas.microsoft.com/office/drawing/2014/main" id="{3D534B60-E589-4511-AF40-0AE4DACB9E1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4" name="Freeform 46">
              <a:extLst>
                <a:ext uri="{FF2B5EF4-FFF2-40B4-BE49-F238E27FC236}">
                  <a16:creationId xmlns:a16="http://schemas.microsoft.com/office/drawing/2014/main" id="{B527E2CA-523B-4512-A735-34726DE2B6BF}"/>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mn-ea"/>
              </a:endParaRPr>
            </a:p>
          </p:txBody>
        </p:sp>
      </p:grpSp>
      <p:pic>
        <p:nvPicPr>
          <p:cNvPr id="115" name="Picture 3">
            <a:extLst>
              <a:ext uri="{FF2B5EF4-FFF2-40B4-BE49-F238E27FC236}">
                <a16:creationId xmlns:a16="http://schemas.microsoft.com/office/drawing/2014/main" id="{E3553480-AB09-4060-9242-26F0CB371D56}"/>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113463" y="2671763"/>
            <a:ext cx="877887" cy="390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nvGrpSpPr>
          <p:cNvPr id="116" name="Group 347">
            <a:extLst>
              <a:ext uri="{FF2B5EF4-FFF2-40B4-BE49-F238E27FC236}">
                <a16:creationId xmlns:a16="http://schemas.microsoft.com/office/drawing/2014/main" id="{54E2D497-E946-496C-95B0-85E977F495BB}"/>
              </a:ext>
            </a:extLst>
          </p:cNvPr>
          <p:cNvGrpSpPr>
            <a:grpSpLocks/>
          </p:cNvGrpSpPr>
          <p:nvPr/>
        </p:nvGrpSpPr>
        <p:grpSpPr bwMode="auto">
          <a:xfrm>
            <a:off x="5807754" y="3834926"/>
            <a:ext cx="781085" cy="431171"/>
            <a:chOff x="1871277" y="1576300"/>
            <a:chExt cx="1128371" cy="437861"/>
          </a:xfrm>
        </p:grpSpPr>
        <p:sp>
          <p:nvSpPr>
            <p:cNvPr id="117" name="Oval 71">
              <a:extLst>
                <a:ext uri="{FF2B5EF4-FFF2-40B4-BE49-F238E27FC236}">
                  <a16:creationId xmlns:a16="http://schemas.microsoft.com/office/drawing/2014/main" id="{6D2CA652-9F27-47F2-8899-53D33A31A094}"/>
                </a:ext>
              </a:extLst>
            </p:cNvPr>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latin typeface="+mn-ea"/>
              </a:endParaRPr>
            </a:p>
          </p:txBody>
        </p:sp>
        <p:sp>
          <p:nvSpPr>
            <p:cNvPr id="118" name="Rectangle 72">
              <a:extLst>
                <a:ext uri="{FF2B5EF4-FFF2-40B4-BE49-F238E27FC236}">
                  <a16:creationId xmlns:a16="http://schemas.microsoft.com/office/drawing/2014/main" id="{382DFA7C-0490-4B88-BFC6-7808AE928821}"/>
                </a:ext>
              </a:extLst>
            </p:cNvPr>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mn-ea"/>
              </a:endParaRPr>
            </a:p>
          </p:txBody>
        </p:sp>
        <p:sp>
          <p:nvSpPr>
            <p:cNvPr id="119" name="Oval 73">
              <a:extLst>
                <a:ext uri="{FF2B5EF4-FFF2-40B4-BE49-F238E27FC236}">
                  <a16:creationId xmlns:a16="http://schemas.microsoft.com/office/drawing/2014/main" id="{79ADA8C5-DA6A-4A04-94AB-F266C817B80C}"/>
                </a:ext>
              </a:extLst>
            </p:cNvPr>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latin typeface="+mn-ea"/>
              </a:endParaRPr>
            </a:p>
          </p:txBody>
        </p:sp>
        <p:sp>
          <p:nvSpPr>
            <p:cNvPr id="120" name="Freeform 74">
              <a:extLst>
                <a:ext uri="{FF2B5EF4-FFF2-40B4-BE49-F238E27FC236}">
                  <a16:creationId xmlns:a16="http://schemas.microsoft.com/office/drawing/2014/main" id="{8CAC3F0E-39BF-4009-A98C-CE02E4F68C2F}"/>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mn-ea"/>
              </a:endParaRPr>
            </a:p>
          </p:txBody>
        </p:sp>
        <p:sp>
          <p:nvSpPr>
            <p:cNvPr id="121" name="Freeform 75">
              <a:extLst>
                <a:ext uri="{FF2B5EF4-FFF2-40B4-BE49-F238E27FC236}">
                  <a16:creationId xmlns:a16="http://schemas.microsoft.com/office/drawing/2014/main" id="{DDA0A2C2-48FD-429E-A827-67872EF7A46D}"/>
                </a:ext>
              </a:extLst>
            </p:cNvPr>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mn-ea"/>
              </a:endParaRPr>
            </a:p>
          </p:txBody>
        </p:sp>
        <p:sp>
          <p:nvSpPr>
            <p:cNvPr id="122" name="Freeform 76">
              <a:extLst>
                <a:ext uri="{FF2B5EF4-FFF2-40B4-BE49-F238E27FC236}">
                  <a16:creationId xmlns:a16="http://schemas.microsoft.com/office/drawing/2014/main" id="{04FC3353-9231-451B-9C87-CB0C0D4B7417}"/>
                </a:ext>
              </a:extLst>
            </p:cNvPr>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mn-ea"/>
              </a:endParaRPr>
            </a:p>
          </p:txBody>
        </p:sp>
        <p:sp>
          <p:nvSpPr>
            <p:cNvPr id="123" name="Freeform 77">
              <a:extLst>
                <a:ext uri="{FF2B5EF4-FFF2-40B4-BE49-F238E27FC236}">
                  <a16:creationId xmlns:a16="http://schemas.microsoft.com/office/drawing/2014/main" id="{C43A9250-A3BF-4506-BD75-5ABD3F28F30C}"/>
                </a:ext>
              </a:extLst>
            </p:cNvPr>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mn-ea"/>
              </a:endParaRPr>
            </a:p>
          </p:txBody>
        </p:sp>
        <p:cxnSp>
          <p:nvCxnSpPr>
            <p:cNvPr id="124" name="Straight Connector 78">
              <a:extLst>
                <a:ext uri="{FF2B5EF4-FFF2-40B4-BE49-F238E27FC236}">
                  <a16:creationId xmlns:a16="http://schemas.microsoft.com/office/drawing/2014/main" id="{8FCA987E-AECE-42C1-B5F3-69B9D22D5A15}"/>
                </a:ext>
              </a:extLst>
            </p:cNvPr>
            <p:cNvCxnSpPr>
              <a:endCxn id="119"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125" name="Straight Connector 79">
              <a:extLst>
                <a:ext uri="{FF2B5EF4-FFF2-40B4-BE49-F238E27FC236}">
                  <a16:creationId xmlns:a16="http://schemas.microsoft.com/office/drawing/2014/main" id="{57326627-2A03-496C-B3A9-9516CD57C2C4}"/>
                </a:ext>
              </a:extLst>
            </p:cNvPr>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12249981"/>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981F57-DDDD-49E2-9B52-3B1C22C2CAD7}"/>
              </a:ext>
            </a:extLst>
          </p:cNvPr>
          <p:cNvSpPr>
            <a:spLocks noGrp="1"/>
          </p:cNvSpPr>
          <p:nvPr>
            <p:ph type="title"/>
          </p:nvPr>
        </p:nvSpPr>
        <p:spPr/>
        <p:txBody>
          <a:bodyPr/>
          <a:lstStyle/>
          <a:p>
            <a:r>
              <a:rPr lang="en-US" altLang="zh-CN" dirty="0"/>
              <a:t>VLAN</a:t>
            </a:r>
            <a:r>
              <a:rPr lang="zh-CN" altLang="en-US" dirty="0"/>
              <a:t>：动机</a:t>
            </a:r>
          </a:p>
        </p:txBody>
      </p:sp>
      <p:sp>
        <p:nvSpPr>
          <p:cNvPr id="4" name="灯片编号占位符 3">
            <a:extLst>
              <a:ext uri="{FF2B5EF4-FFF2-40B4-BE49-F238E27FC236}">
                <a16:creationId xmlns:a16="http://schemas.microsoft.com/office/drawing/2014/main" id="{33E0EA8D-D751-4CB6-B3A8-A824DA5B15B2}"/>
              </a:ext>
            </a:extLst>
          </p:cNvPr>
          <p:cNvSpPr>
            <a:spLocks noGrp="1"/>
          </p:cNvSpPr>
          <p:nvPr>
            <p:ph type="sldNum" sz="quarter" idx="12"/>
          </p:nvPr>
        </p:nvSpPr>
        <p:spPr/>
        <p:txBody>
          <a:bodyPr/>
          <a:lstStyle/>
          <a:p>
            <a:fld id="{E3FA5FAF-8A25-4B6E-94B7-5CA30A873E9A}" type="slidenum">
              <a:rPr lang="zh-CN" altLang="en-US" smtClean="0"/>
              <a:pPr/>
              <a:t>69</a:t>
            </a:fld>
            <a:endParaRPr lang="zh-CN" altLang="en-US"/>
          </a:p>
        </p:txBody>
      </p:sp>
      <p:sp>
        <p:nvSpPr>
          <p:cNvPr id="5" name="Freeform 81">
            <a:extLst>
              <a:ext uri="{FF2B5EF4-FFF2-40B4-BE49-F238E27FC236}">
                <a16:creationId xmlns:a16="http://schemas.microsoft.com/office/drawing/2014/main" id="{08ED3451-C75B-4648-B967-3844CBDD9348}"/>
              </a:ext>
            </a:extLst>
          </p:cNvPr>
          <p:cNvSpPr>
            <a:spLocks/>
          </p:cNvSpPr>
          <p:nvPr/>
        </p:nvSpPr>
        <p:spPr bwMode="auto">
          <a:xfrm rot="5400000">
            <a:off x="1193801" y="1208311"/>
            <a:ext cx="2789237" cy="4313238"/>
          </a:xfrm>
          <a:custGeom>
            <a:avLst/>
            <a:gdLst>
              <a:gd name="T0" fmla="*/ 2147483647 w 10000"/>
              <a:gd name="T1" fmla="*/ 2147483647 h 9831"/>
              <a:gd name="T2" fmla="*/ 2147483647 w 10000"/>
              <a:gd name="T3" fmla="*/ 2147483647 h 9831"/>
              <a:gd name="T4" fmla="*/ 2147483647 w 10000"/>
              <a:gd name="T5" fmla="*/ 2147483647 h 9831"/>
              <a:gd name="T6" fmla="*/ 2147483647 w 10000"/>
              <a:gd name="T7" fmla="*/ 2147483647 h 9831"/>
              <a:gd name="T8" fmla="*/ 2147483647 w 10000"/>
              <a:gd name="T9" fmla="*/ 2147483647 h 9831"/>
              <a:gd name="T10" fmla="*/ 2147483647 w 10000"/>
              <a:gd name="T11" fmla="*/ 2147483647 h 9831"/>
              <a:gd name="T12" fmla="*/ 2147483647 w 10000"/>
              <a:gd name="T13" fmla="*/ 2147483647 h 9831"/>
              <a:gd name="T14" fmla="*/ 2147483647 w 10000"/>
              <a:gd name="T15" fmla="*/ 2147483647 h 9831"/>
              <a:gd name="T16" fmla="*/ 2147483647 w 10000"/>
              <a:gd name="T17" fmla="*/ 2147483647 h 9831"/>
              <a:gd name="T18" fmla="*/ 2147483647 w 10000"/>
              <a:gd name="T19" fmla="*/ 2147483647 h 9831"/>
              <a:gd name="T20" fmla="*/ 2147483647 w 10000"/>
              <a:gd name="T21" fmla="*/ 2147483647 h 9831"/>
              <a:gd name="T22" fmla="*/ 2147483647 w 10000"/>
              <a:gd name="T23" fmla="*/ 2147483647 h 98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000" h="9831">
                <a:moveTo>
                  <a:pt x="3018" y="119"/>
                </a:moveTo>
                <a:cubicBezTo>
                  <a:pt x="2111" y="198"/>
                  <a:pt x="1047" y="-39"/>
                  <a:pt x="545" y="518"/>
                </a:cubicBezTo>
                <a:cubicBezTo>
                  <a:pt x="43" y="1076"/>
                  <a:pt x="40" y="2518"/>
                  <a:pt x="8" y="3464"/>
                </a:cubicBezTo>
                <a:cubicBezTo>
                  <a:pt x="-24" y="4411"/>
                  <a:pt x="32" y="5681"/>
                  <a:pt x="354" y="6198"/>
                </a:cubicBezTo>
                <a:cubicBezTo>
                  <a:pt x="677" y="6715"/>
                  <a:pt x="1127" y="6126"/>
                  <a:pt x="1947" y="6568"/>
                </a:cubicBezTo>
                <a:cubicBezTo>
                  <a:pt x="2769" y="7010"/>
                  <a:pt x="4247" y="8310"/>
                  <a:pt x="5285" y="8849"/>
                </a:cubicBezTo>
                <a:cubicBezTo>
                  <a:pt x="6321" y="9388"/>
                  <a:pt x="7408" y="9963"/>
                  <a:pt x="8172" y="9805"/>
                </a:cubicBezTo>
                <a:cubicBezTo>
                  <a:pt x="8934" y="9645"/>
                  <a:pt x="9588" y="8930"/>
                  <a:pt x="9864" y="7895"/>
                </a:cubicBezTo>
                <a:cubicBezTo>
                  <a:pt x="10140" y="6857"/>
                  <a:pt x="9927" y="4774"/>
                  <a:pt x="9830" y="3590"/>
                </a:cubicBezTo>
                <a:cubicBezTo>
                  <a:pt x="9733" y="2406"/>
                  <a:pt x="10004" y="1276"/>
                  <a:pt x="9282" y="788"/>
                </a:cubicBezTo>
                <a:cubicBezTo>
                  <a:pt x="8561" y="302"/>
                  <a:pt x="7028" y="160"/>
                  <a:pt x="5984" y="49"/>
                </a:cubicBezTo>
                <a:cubicBezTo>
                  <a:pt x="4940" y="-62"/>
                  <a:pt x="3924" y="41"/>
                  <a:pt x="3018" y="119"/>
                </a:cubicBezTo>
                <a:close/>
              </a:path>
            </a:pathLst>
          </a:custGeom>
          <a:solidFill>
            <a:srgbClr val="00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6" name="Line 33">
            <a:extLst>
              <a:ext uri="{FF2B5EF4-FFF2-40B4-BE49-F238E27FC236}">
                <a16:creationId xmlns:a16="http://schemas.microsoft.com/office/drawing/2014/main" id="{2E3B3073-5CED-41EA-8D0C-0641D26D79C6}"/>
              </a:ext>
            </a:extLst>
          </p:cNvPr>
          <p:cNvSpPr>
            <a:spLocks noChangeShapeType="1"/>
          </p:cNvSpPr>
          <p:nvPr/>
        </p:nvSpPr>
        <p:spPr bwMode="auto">
          <a:xfrm flipH="1">
            <a:off x="1325563" y="2981548"/>
            <a:ext cx="1181100" cy="914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7" name="Line 34">
            <a:extLst>
              <a:ext uri="{FF2B5EF4-FFF2-40B4-BE49-F238E27FC236}">
                <a16:creationId xmlns:a16="http://schemas.microsoft.com/office/drawing/2014/main" id="{21F3D6B3-4C3D-4DFA-A098-BD7FDC37692C}"/>
              </a:ext>
            </a:extLst>
          </p:cNvPr>
          <p:cNvSpPr>
            <a:spLocks noChangeShapeType="1"/>
          </p:cNvSpPr>
          <p:nvPr/>
        </p:nvSpPr>
        <p:spPr bwMode="auto">
          <a:xfrm>
            <a:off x="2617788" y="2973611"/>
            <a:ext cx="0" cy="9461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8" name="Line 35">
            <a:extLst>
              <a:ext uri="{FF2B5EF4-FFF2-40B4-BE49-F238E27FC236}">
                <a16:creationId xmlns:a16="http://schemas.microsoft.com/office/drawing/2014/main" id="{7D5E2877-8571-422D-9EB2-A5A86E778CF3}"/>
              </a:ext>
            </a:extLst>
          </p:cNvPr>
          <p:cNvSpPr>
            <a:spLocks noChangeShapeType="1"/>
          </p:cNvSpPr>
          <p:nvPr/>
        </p:nvSpPr>
        <p:spPr bwMode="auto">
          <a:xfrm flipH="1" flipV="1">
            <a:off x="2728913" y="2930748"/>
            <a:ext cx="1063625" cy="10477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9" name="Line 59">
            <a:extLst>
              <a:ext uri="{FF2B5EF4-FFF2-40B4-BE49-F238E27FC236}">
                <a16:creationId xmlns:a16="http://schemas.microsoft.com/office/drawing/2014/main" id="{FB18EF1B-D30B-4EB9-935F-1AF978C40554}"/>
              </a:ext>
            </a:extLst>
          </p:cNvPr>
          <p:cNvSpPr>
            <a:spLocks noChangeShapeType="1"/>
          </p:cNvSpPr>
          <p:nvPr/>
        </p:nvSpPr>
        <p:spPr bwMode="auto">
          <a:xfrm flipV="1">
            <a:off x="2789238" y="2532286"/>
            <a:ext cx="706437" cy="2746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0" name="Line 60">
            <a:extLst>
              <a:ext uri="{FF2B5EF4-FFF2-40B4-BE49-F238E27FC236}">
                <a16:creationId xmlns:a16="http://schemas.microsoft.com/office/drawing/2014/main" id="{717BB6A8-64ED-4D77-9E24-010510C4E479}"/>
              </a:ext>
            </a:extLst>
          </p:cNvPr>
          <p:cNvSpPr>
            <a:spLocks noChangeShapeType="1"/>
          </p:cNvSpPr>
          <p:nvPr/>
        </p:nvSpPr>
        <p:spPr bwMode="auto">
          <a:xfrm flipV="1">
            <a:off x="2670175" y="2324323"/>
            <a:ext cx="385763" cy="4905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1" name="Line 77">
            <a:extLst>
              <a:ext uri="{FF2B5EF4-FFF2-40B4-BE49-F238E27FC236}">
                <a16:creationId xmlns:a16="http://schemas.microsoft.com/office/drawing/2014/main" id="{698172C1-76B1-4B51-BBEE-175963A7837E}"/>
              </a:ext>
            </a:extLst>
          </p:cNvPr>
          <p:cNvSpPr>
            <a:spLocks noChangeShapeType="1"/>
          </p:cNvSpPr>
          <p:nvPr/>
        </p:nvSpPr>
        <p:spPr bwMode="auto">
          <a:xfrm>
            <a:off x="2038350" y="2424336"/>
            <a:ext cx="498475" cy="4159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2" name="Line 78">
            <a:extLst>
              <a:ext uri="{FF2B5EF4-FFF2-40B4-BE49-F238E27FC236}">
                <a16:creationId xmlns:a16="http://schemas.microsoft.com/office/drawing/2014/main" id="{CAA6BF1E-9826-49AD-B57B-2E39A39781CC}"/>
              </a:ext>
            </a:extLst>
          </p:cNvPr>
          <p:cNvSpPr>
            <a:spLocks noChangeShapeType="1"/>
          </p:cNvSpPr>
          <p:nvPr/>
        </p:nvSpPr>
        <p:spPr bwMode="auto">
          <a:xfrm flipH="1">
            <a:off x="1235075" y="2357661"/>
            <a:ext cx="49053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3" name="Line 20">
            <a:extLst>
              <a:ext uri="{FF2B5EF4-FFF2-40B4-BE49-F238E27FC236}">
                <a16:creationId xmlns:a16="http://schemas.microsoft.com/office/drawing/2014/main" id="{47A75980-2AF1-4C91-BF4F-E94F999FAE54}"/>
              </a:ext>
            </a:extLst>
          </p:cNvPr>
          <p:cNvSpPr>
            <a:spLocks noChangeShapeType="1"/>
          </p:cNvSpPr>
          <p:nvPr/>
        </p:nvSpPr>
        <p:spPr bwMode="auto">
          <a:xfrm flipH="1">
            <a:off x="928688" y="3864198"/>
            <a:ext cx="3206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4" name="Line 21">
            <a:extLst>
              <a:ext uri="{FF2B5EF4-FFF2-40B4-BE49-F238E27FC236}">
                <a16:creationId xmlns:a16="http://schemas.microsoft.com/office/drawing/2014/main" id="{0AFD1815-3C38-465A-A80C-7B61DB9842A9}"/>
              </a:ext>
            </a:extLst>
          </p:cNvPr>
          <p:cNvSpPr>
            <a:spLocks noChangeShapeType="1"/>
          </p:cNvSpPr>
          <p:nvPr/>
        </p:nvSpPr>
        <p:spPr bwMode="auto">
          <a:xfrm flipH="1">
            <a:off x="1152525" y="3894361"/>
            <a:ext cx="157163" cy="203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5" name="Line 22">
            <a:extLst>
              <a:ext uri="{FF2B5EF4-FFF2-40B4-BE49-F238E27FC236}">
                <a16:creationId xmlns:a16="http://schemas.microsoft.com/office/drawing/2014/main" id="{15FDAD37-865B-45DD-B7F2-88FEF6ADDA3F}"/>
              </a:ext>
            </a:extLst>
          </p:cNvPr>
          <p:cNvSpPr>
            <a:spLocks noChangeShapeType="1"/>
          </p:cNvSpPr>
          <p:nvPr/>
        </p:nvSpPr>
        <p:spPr bwMode="auto">
          <a:xfrm>
            <a:off x="1393825" y="3913411"/>
            <a:ext cx="42863" cy="1905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16" name="Group 44">
            <a:extLst>
              <a:ext uri="{FF2B5EF4-FFF2-40B4-BE49-F238E27FC236}">
                <a16:creationId xmlns:a16="http://schemas.microsoft.com/office/drawing/2014/main" id="{3845FE84-853A-4008-A506-13C49FB98C75}"/>
              </a:ext>
            </a:extLst>
          </p:cNvPr>
          <p:cNvGrpSpPr>
            <a:grpSpLocks/>
          </p:cNvGrpSpPr>
          <p:nvPr/>
        </p:nvGrpSpPr>
        <p:grpSpPr bwMode="auto">
          <a:xfrm>
            <a:off x="666187" y="3737386"/>
            <a:ext cx="328359" cy="310623"/>
            <a:chOff x="-44" y="1473"/>
            <a:chExt cx="981" cy="1105"/>
          </a:xfrm>
        </p:grpSpPr>
        <p:pic>
          <p:nvPicPr>
            <p:cNvPr id="17" name="Picture 45" descr="desktop_computer_stylized_medium">
              <a:extLst>
                <a:ext uri="{FF2B5EF4-FFF2-40B4-BE49-F238E27FC236}">
                  <a16:creationId xmlns:a16="http://schemas.microsoft.com/office/drawing/2014/main" id="{524119AB-6671-415A-AA4E-FB23580020A9}"/>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 name="Freeform 46">
              <a:extLst>
                <a:ext uri="{FF2B5EF4-FFF2-40B4-BE49-F238E27FC236}">
                  <a16:creationId xmlns:a16="http://schemas.microsoft.com/office/drawing/2014/main" id="{3E1E1A38-88C4-4C39-B956-15A13411BA4C}"/>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19" name="Group 44">
            <a:extLst>
              <a:ext uri="{FF2B5EF4-FFF2-40B4-BE49-F238E27FC236}">
                <a16:creationId xmlns:a16="http://schemas.microsoft.com/office/drawing/2014/main" id="{7DF7FAEC-6BED-4D08-BD6F-D7AEC660EB68}"/>
              </a:ext>
            </a:extLst>
          </p:cNvPr>
          <p:cNvGrpSpPr>
            <a:grpSpLocks/>
          </p:cNvGrpSpPr>
          <p:nvPr/>
        </p:nvGrpSpPr>
        <p:grpSpPr bwMode="auto">
          <a:xfrm>
            <a:off x="900729" y="4032553"/>
            <a:ext cx="328359" cy="310623"/>
            <a:chOff x="-44" y="1473"/>
            <a:chExt cx="981" cy="1105"/>
          </a:xfrm>
        </p:grpSpPr>
        <p:pic>
          <p:nvPicPr>
            <p:cNvPr id="20" name="Picture 45" descr="desktop_computer_stylized_medium">
              <a:extLst>
                <a:ext uri="{FF2B5EF4-FFF2-40B4-BE49-F238E27FC236}">
                  <a16:creationId xmlns:a16="http://schemas.microsoft.com/office/drawing/2014/main" id="{66E154CE-B546-49DC-A22C-E0274A5098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 name="Freeform 46">
              <a:extLst>
                <a:ext uri="{FF2B5EF4-FFF2-40B4-BE49-F238E27FC236}">
                  <a16:creationId xmlns:a16="http://schemas.microsoft.com/office/drawing/2014/main" id="{2EAE8F3C-B23A-4FE7-A7EB-75AC7D408B1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22" name="Group 44">
            <a:extLst>
              <a:ext uri="{FF2B5EF4-FFF2-40B4-BE49-F238E27FC236}">
                <a16:creationId xmlns:a16="http://schemas.microsoft.com/office/drawing/2014/main" id="{3842880D-1842-48A5-8A2E-1E247CE58508}"/>
              </a:ext>
            </a:extLst>
          </p:cNvPr>
          <p:cNvGrpSpPr>
            <a:grpSpLocks/>
          </p:cNvGrpSpPr>
          <p:nvPr/>
        </p:nvGrpSpPr>
        <p:grpSpPr bwMode="auto">
          <a:xfrm>
            <a:off x="1205633" y="4052231"/>
            <a:ext cx="328359" cy="310623"/>
            <a:chOff x="-44" y="1473"/>
            <a:chExt cx="981" cy="1105"/>
          </a:xfrm>
        </p:grpSpPr>
        <p:pic>
          <p:nvPicPr>
            <p:cNvPr id="23" name="Picture 45" descr="desktop_computer_stylized_medium">
              <a:extLst>
                <a:ext uri="{FF2B5EF4-FFF2-40B4-BE49-F238E27FC236}">
                  <a16:creationId xmlns:a16="http://schemas.microsoft.com/office/drawing/2014/main" id="{97403571-36B0-4116-8720-611ADFE9283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 name="Freeform 46">
              <a:extLst>
                <a:ext uri="{FF2B5EF4-FFF2-40B4-BE49-F238E27FC236}">
                  <a16:creationId xmlns:a16="http://schemas.microsoft.com/office/drawing/2014/main" id="{13692DF4-3251-4DD1-A0B4-1EB1E55D076B}"/>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sp>
        <p:nvSpPr>
          <p:cNvPr id="25" name="Line 21">
            <a:extLst>
              <a:ext uri="{FF2B5EF4-FFF2-40B4-BE49-F238E27FC236}">
                <a16:creationId xmlns:a16="http://schemas.microsoft.com/office/drawing/2014/main" id="{06B73251-E3DE-4F07-981D-649BA5C65CB2}"/>
              </a:ext>
            </a:extLst>
          </p:cNvPr>
          <p:cNvSpPr>
            <a:spLocks noChangeShapeType="1"/>
          </p:cNvSpPr>
          <p:nvPr/>
        </p:nvSpPr>
        <p:spPr bwMode="auto">
          <a:xfrm>
            <a:off x="1520825" y="3868961"/>
            <a:ext cx="219075" cy="1968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6" name="Line 22">
            <a:extLst>
              <a:ext uri="{FF2B5EF4-FFF2-40B4-BE49-F238E27FC236}">
                <a16:creationId xmlns:a16="http://schemas.microsoft.com/office/drawing/2014/main" id="{26F6A816-1ACA-4AD9-815D-919D80DC1A20}"/>
              </a:ext>
            </a:extLst>
          </p:cNvPr>
          <p:cNvSpPr>
            <a:spLocks noChangeShapeType="1"/>
          </p:cNvSpPr>
          <p:nvPr/>
        </p:nvSpPr>
        <p:spPr bwMode="auto">
          <a:xfrm flipH="1">
            <a:off x="1654175" y="4188048"/>
            <a:ext cx="69850" cy="1889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7" name="Line 22">
            <a:extLst>
              <a:ext uri="{FF2B5EF4-FFF2-40B4-BE49-F238E27FC236}">
                <a16:creationId xmlns:a16="http://schemas.microsoft.com/office/drawing/2014/main" id="{F500C519-D1E2-4092-9DB3-66E8570FF82A}"/>
              </a:ext>
            </a:extLst>
          </p:cNvPr>
          <p:cNvSpPr>
            <a:spLocks noChangeShapeType="1"/>
          </p:cNvSpPr>
          <p:nvPr/>
        </p:nvSpPr>
        <p:spPr bwMode="auto">
          <a:xfrm>
            <a:off x="1889125" y="4194398"/>
            <a:ext cx="41275" cy="1905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8" name="Line 20">
            <a:extLst>
              <a:ext uri="{FF2B5EF4-FFF2-40B4-BE49-F238E27FC236}">
                <a16:creationId xmlns:a16="http://schemas.microsoft.com/office/drawing/2014/main" id="{ED13A95A-551D-4AEC-8CB0-140654D4E8D0}"/>
              </a:ext>
            </a:extLst>
          </p:cNvPr>
          <p:cNvSpPr>
            <a:spLocks noChangeShapeType="1"/>
          </p:cNvSpPr>
          <p:nvPr/>
        </p:nvSpPr>
        <p:spPr bwMode="auto">
          <a:xfrm flipH="1">
            <a:off x="1828800" y="4118198"/>
            <a:ext cx="3206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29" name="Group 44">
            <a:extLst>
              <a:ext uri="{FF2B5EF4-FFF2-40B4-BE49-F238E27FC236}">
                <a16:creationId xmlns:a16="http://schemas.microsoft.com/office/drawing/2014/main" id="{AD677616-C514-414E-9927-D9A3BDB11936}"/>
              </a:ext>
            </a:extLst>
          </p:cNvPr>
          <p:cNvGrpSpPr>
            <a:grpSpLocks/>
          </p:cNvGrpSpPr>
          <p:nvPr/>
        </p:nvGrpSpPr>
        <p:grpSpPr bwMode="auto">
          <a:xfrm>
            <a:off x="1439164" y="4293115"/>
            <a:ext cx="328359" cy="310623"/>
            <a:chOff x="-44" y="1473"/>
            <a:chExt cx="981" cy="1105"/>
          </a:xfrm>
        </p:grpSpPr>
        <p:pic>
          <p:nvPicPr>
            <p:cNvPr id="30" name="Picture 45" descr="desktop_computer_stylized_medium">
              <a:extLst>
                <a:ext uri="{FF2B5EF4-FFF2-40B4-BE49-F238E27FC236}">
                  <a16:creationId xmlns:a16="http://schemas.microsoft.com/office/drawing/2014/main" id="{E2EEAF31-7D53-4E26-8AAE-C36A199BBD1F}"/>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1" name="Freeform 46">
              <a:extLst>
                <a:ext uri="{FF2B5EF4-FFF2-40B4-BE49-F238E27FC236}">
                  <a16:creationId xmlns:a16="http://schemas.microsoft.com/office/drawing/2014/main" id="{6AFE3E11-2014-4A04-87A4-44D3B9AD0448}"/>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32" name="Group 44">
            <a:extLst>
              <a:ext uri="{FF2B5EF4-FFF2-40B4-BE49-F238E27FC236}">
                <a16:creationId xmlns:a16="http://schemas.microsoft.com/office/drawing/2014/main" id="{42650133-9ADD-4A2C-AC53-F439424D81B8}"/>
              </a:ext>
            </a:extLst>
          </p:cNvPr>
          <p:cNvGrpSpPr>
            <a:grpSpLocks/>
          </p:cNvGrpSpPr>
          <p:nvPr/>
        </p:nvGrpSpPr>
        <p:grpSpPr bwMode="auto">
          <a:xfrm>
            <a:off x="1703023" y="4337221"/>
            <a:ext cx="328359" cy="310623"/>
            <a:chOff x="-44" y="1473"/>
            <a:chExt cx="981" cy="1105"/>
          </a:xfrm>
        </p:grpSpPr>
        <p:pic>
          <p:nvPicPr>
            <p:cNvPr id="33" name="Picture 45" descr="desktop_computer_stylized_medium">
              <a:extLst>
                <a:ext uri="{FF2B5EF4-FFF2-40B4-BE49-F238E27FC236}">
                  <a16:creationId xmlns:a16="http://schemas.microsoft.com/office/drawing/2014/main" id="{9BAF6A1E-E250-43AF-8FE5-A75F3E068DE9}"/>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4" name="Freeform 46">
              <a:extLst>
                <a:ext uri="{FF2B5EF4-FFF2-40B4-BE49-F238E27FC236}">
                  <a16:creationId xmlns:a16="http://schemas.microsoft.com/office/drawing/2014/main" id="{2EB0325B-3C44-476C-B898-2796AA4548A9}"/>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pic>
        <p:nvPicPr>
          <p:cNvPr id="35" name="Picture 3">
            <a:extLst>
              <a:ext uri="{FF2B5EF4-FFF2-40B4-BE49-F238E27FC236}">
                <a16:creationId xmlns:a16="http://schemas.microsoft.com/office/drawing/2014/main" id="{3B9EFA03-602B-4002-A5B4-52D0A077733C}"/>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177925" y="3765773"/>
            <a:ext cx="390525" cy="195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36" name="Picture 3">
            <a:extLst>
              <a:ext uri="{FF2B5EF4-FFF2-40B4-BE49-F238E27FC236}">
                <a16:creationId xmlns:a16="http://schemas.microsoft.com/office/drawing/2014/main" id="{965AA4C0-2260-4743-A196-E5118743BE8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11313" y="4034061"/>
            <a:ext cx="392112" cy="193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nvGrpSpPr>
          <p:cNvPr id="37" name="Group 44">
            <a:extLst>
              <a:ext uri="{FF2B5EF4-FFF2-40B4-BE49-F238E27FC236}">
                <a16:creationId xmlns:a16="http://schemas.microsoft.com/office/drawing/2014/main" id="{E4C4C02A-5B02-46CF-B303-0E4993534DCC}"/>
              </a:ext>
            </a:extLst>
          </p:cNvPr>
          <p:cNvGrpSpPr>
            <a:grpSpLocks/>
          </p:cNvGrpSpPr>
          <p:nvPr/>
        </p:nvGrpSpPr>
        <p:grpSpPr bwMode="auto">
          <a:xfrm>
            <a:off x="1948686" y="3987771"/>
            <a:ext cx="328359" cy="310623"/>
            <a:chOff x="-44" y="1473"/>
            <a:chExt cx="981" cy="1105"/>
          </a:xfrm>
        </p:grpSpPr>
        <p:pic>
          <p:nvPicPr>
            <p:cNvPr id="38" name="Picture 45" descr="desktop_computer_stylized_medium">
              <a:extLst>
                <a:ext uri="{FF2B5EF4-FFF2-40B4-BE49-F238E27FC236}">
                  <a16:creationId xmlns:a16="http://schemas.microsoft.com/office/drawing/2014/main" id="{750EA4DF-D04E-41A9-B03A-C50A76CED29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9" name="Freeform 46">
              <a:extLst>
                <a:ext uri="{FF2B5EF4-FFF2-40B4-BE49-F238E27FC236}">
                  <a16:creationId xmlns:a16="http://schemas.microsoft.com/office/drawing/2014/main" id="{896B883F-CC91-4238-A4CE-ED9CBE56DAB8}"/>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sp>
        <p:nvSpPr>
          <p:cNvPr id="40" name="Line 20">
            <a:extLst>
              <a:ext uri="{FF2B5EF4-FFF2-40B4-BE49-F238E27FC236}">
                <a16:creationId xmlns:a16="http://schemas.microsoft.com/office/drawing/2014/main" id="{96ECC88E-F28C-4BFC-843D-234A87CA3D1E}"/>
              </a:ext>
            </a:extLst>
          </p:cNvPr>
          <p:cNvSpPr>
            <a:spLocks noChangeShapeType="1"/>
          </p:cNvSpPr>
          <p:nvPr/>
        </p:nvSpPr>
        <p:spPr bwMode="auto">
          <a:xfrm flipH="1">
            <a:off x="3363913" y="4037236"/>
            <a:ext cx="3206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1" name="Line 21">
            <a:extLst>
              <a:ext uri="{FF2B5EF4-FFF2-40B4-BE49-F238E27FC236}">
                <a16:creationId xmlns:a16="http://schemas.microsoft.com/office/drawing/2014/main" id="{CF4899CE-F75B-4484-9743-0F5023E9FC14}"/>
              </a:ext>
            </a:extLst>
          </p:cNvPr>
          <p:cNvSpPr>
            <a:spLocks noChangeShapeType="1"/>
          </p:cNvSpPr>
          <p:nvPr/>
        </p:nvSpPr>
        <p:spPr bwMode="auto">
          <a:xfrm flipH="1">
            <a:off x="3587750" y="4067398"/>
            <a:ext cx="157163" cy="203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2" name="Line 22">
            <a:extLst>
              <a:ext uri="{FF2B5EF4-FFF2-40B4-BE49-F238E27FC236}">
                <a16:creationId xmlns:a16="http://schemas.microsoft.com/office/drawing/2014/main" id="{4FB93113-C722-46D5-B241-72FED517A40D}"/>
              </a:ext>
            </a:extLst>
          </p:cNvPr>
          <p:cNvSpPr>
            <a:spLocks noChangeShapeType="1"/>
          </p:cNvSpPr>
          <p:nvPr/>
        </p:nvSpPr>
        <p:spPr bwMode="auto">
          <a:xfrm>
            <a:off x="3829050" y="4086448"/>
            <a:ext cx="42863" cy="1905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43" name="Group 44">
            <a:extLst>
              <a:ext uri="{FF2B5EF4-FFF2-40B4-BE49-F238E27FC236}">
                <a16:creationId xmlns:a16="http://schemas.microsoft.com/office/drawing/2014/main" id="{14574D49-46E7-4873-9547-673406993803}"/>
              </a:ext>
            </a:extLst>
          </p:cNvPr>
          <p:cNvGrpSpPr>
            <a:grpSpLocks/>
          </p:cNvGrpSpPr>
          <p:nvPr/>
        </p:nvGrpSpPr>
        <p:grpSpPr bwMode="auto">
          <a:xfrm>
            <a:off x="3186502" y="3917200"/>
            <a:ext cx="328359" cy="310623"/>
            <a:chOff x="-44" y="1473"/>
            <a:chExt cx="981" cy="1105"/>
          </a:xfrm>
        </p:grpSpPr>
        <p:pic>
          <p:nvPicPr>
            <p:cNvPr id="44" name="Picture 45" descr="desktop_computer_stylized_medium">
              <a:extLst>
                <a:ext uri="{FF2B5EF4-FFF2-40B4-BE49-F238E27FC236}">
                  <a16:creationId xmlns:a16="http://schemas.microsoft.com/office/drawing/2014/main" id="{592BA96D-EE99-4D48-8F73-90F33D0324E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5" name="Freeform 46">
              <a:extLst>
                <a:ext uri="{FF2B5EF4-FFF2-40B4-BE49-F238E27FC236}">
                  <a16:creationId xmlns:a16="http://schemas.microsoft.com/office/drawing/2014/main" id="{F5729823-89CB-4417-857D-1B28FE190F08}"/>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46" name="Group 44">
            <a:extLst>
              <a:ext uri="{FF2B5EF4-FFF2-40B4-BE49-F238E27FC236}">
                <a16:creationId xmlns:a16="http://schemas.microsoft.com/office/drawing/2014/main" id="{0D99B5D8-FBB8-4B88-AF5E-F29B3B4BF47B}"/>
              </a:ext>
            </a:extLst>
          </p:cNvPr>
          <p:cNvGrpSpPr>
            <a:grpSpLocks/>
          </p:cNvGrpSpPr>
          <p:nvPr/>
        </p:nvGrpSpPr>
        <p:grpSpPr bwMode="auto">
          <a:xfrm>
            <a:off x="3336123" y="4205583"/>
            <a:ext cx="328359" cy="310623"/>
            <a:chOff x="-44" y="1473"/>
            <a:chExt cx="981" cy="1105"/>
          </a:xfrm>
        </p:grpSpPr>
        <p:pic>
          <p:nvPicPr>
            <p:cNvPr id="47" name="Picture 45" descr="desktop_computer_stylized_medium">
              <a:extLst>
                <a:ext uri="{FF2B5EF4-FFF2-40B4-BE49-F238E27FC236}">
                  <a16:creationId xmlns:a16="http://schemas.microsoft.com/office/drawing/2014/main" id="{BA9770FE-0504-4241-9B43-DEADDAC47CFB}"/>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8" name="Freeform 46">
              <a:extLst>
                <a:ext uri="{FF2B5EF4-FFF2-40B4-BE49-F238E27FC236}">
                  <a16:creationId xmlns:a16="http://schemas.microsoft.com/office/drawing/2014/main" id="{05E80C89-8AD5-46DD-870A-91F427768546}"/>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49" name="Group 44">
            <a:extLst>
              <a:ext uri="{FF2B5EF4-FFF2-40B4-BE49-F238E27FC236}">
                <a16:creationId xmlns:a16="http://schemas.microsoft.com/office/drawing/2014/main" id="{DF3229C7-7B2C-420F-8FEB-54DD6A864E1E}"/>
              </a:ext>
            </a:extLst>
          </p:cNvPr>
          <p:cNvGrpSpPr>
            <a:grpSpLocks/>
          </p:cNvGrpSpPr>
          <p:nvPr/>
        </p:nvGrpSpPr>
        <p:grpSpPr bwMode="auto">
          <a:xfrm>
            <a:off x="3641028" y="4225260"/>
            <a:ext cx="328359" cy="310623"/>
            <a:chOff x="-44" y="1473"/>
            <a:chExt cx="981" cy="1105"/>
          </a:xfrm>
        </p:grpSpPr>
        <p:pic>
          <p:nvPicPr>
            <p:cNvPr id="50" name="Picture 45" descr="desktop_computer_stylized_medium">
              <a:extLst>
                <a:ext uri="{FF2B5EF4-FFF2-40B4-BE49-F238E27FC236}">
                  <a16:creationId xmlns:a16="http://schemas.microsoft.com/office/drawing/2014/main" id="{E28672C2-B768-4040-8402-D2F38C148A1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 name="Freeform 46">
              <a:extLst>
                <a:ext uri="{FF2B5EF4-FFF2-40B4-BE49-F238E27FC236}">
                  <a16:creationId xmlns:a16="http://schemas.microsoft.com/office/drawing/2014/main" id="{DB135FA9-4C89-49CF-8528-E59384AA445F}"/>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sp>
        <p:nvSpPr>
          <p:cNvPr id="52" name="Line 20">
            <a:extLst>
              <a:ext uri="{FF2B5EF4-FFF2-40B4-BE49-F238E27FC236}">
                <a16:creationId xmlns:a16="http://schemas.microsoft.com/office/drawing/2014/main" id="{72CA3C19-508A-49DE-856C-BC110800A6FE}"/>
              </a:ext>
            </a:extLst>
          </p:cNvPr>
          <p:cNvSpPr>
            <a:spLocks noChangeShapeType="1"/>
          </p:cNvSpPr>
          <p:nvPr/>
        </p:nvSpPr>
        <p:spPr bwMode="auto">
          <a:xfrm flipH="1" flipV="1">
            <a:off x="2773363" y="4067398"/>
            <a:ext cx="349250" cy="2016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53" name="Line 21">
            <a:extLst>
              <a:ext uri="{FF2B5EF4-FFF2-40B4-BE49-F238E27FC236}">
                <a16:creationId xmlns:a16="http://schemas.microsoft.com/office/drawing/2014/main" id="{F37607B4-58EA-45DE-BB7D-CEEDBD2CC049}"/>
              </a:ext>
            </a:extLst>
          </p:cNvPr>
          <p:cNvSpPr>
            <a:spLocks noChangeShapeType="1"/>
          </p:cNvSpPr>
          <p:nvPr/>
        </p:nvSpPr>
        <p:spPr bwMode="auto">
          <a:xfrm flipH="1">
            <a:off x="2505075" y="4037236"/>
            <a:ext cx="157163" cy="203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54" name="Line 22">
            <a:extLst>
              <a:ext uri="{FF2B5EF4-FFF2-40B4-BE49-F238E27FC236}">
                <a16:creationId xmlns:a16="http://schemas.microsoft.com/office/drawing/2014/main" id="{52169A4B-1A20-460A-A717-C638B6C477A3}"/>
              </a:ext>
            </a:extLst>
          </p:cNvPr>
          <p:cNvSpPr>
            <a:spLocks noChangeShapeType="1"/>
          </p:cNvSpPr>
          <p:nvPr/>
        </p:nvSpPr>
        <p:spPr bwMode="auto">
          <a:xfrm>
            <a:off x="2746375" y="4056286"/>
            <a:ext cx="42863" cy="1905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55" name="Group 44">
            <a:extLst>
              <a:ext uri="{FF2B5EF4-FFF2-40B4-BE49-F238E27FC236}">
                <a16:creationId xmlns:a16="http://schemas.microsoft.com/office/drawing/2014/main" id="{C726757F-341B-413B-920A-05246910B5BF}"/>
              </a:ext>
            </a:extLst>
          </p:cNvPr>
          <p:cNvGrpSpPr>
            <a:grpSpLocks/>
          </p:cNvGrpSpPr>
          <p:nvPr/>
        </p:nvGrpSpPr>
        <p:grpSpPr bwMode="auto">
          <a:xfrm>
            <a:off x="2855919" y="4171654"/>
            <a:ext cx="328359" cy="310623"/>
            <a:chOff x="-44" y="1473"/>
            <a:chExt cx="981" cy="1105"/>
          </a:xfrm>
        </p:grpSpPr>
        <p:pic>
          <p:nvPicPr>
            <p:cNvPr id="56" name="Picture 45" descr="desktop_computer_stylized_medium">
              <a:extLst>
                <a:ext uri="{FF2B5EF4-FFF2-40B4-BE49-F238E27FC236}">
                  <a16:creationId xmlns:a16="http://schemas.microsoft.com/office/drawing/2014/main" id="{6E31A785-883B-45FD-BA99-DD9DD6D6283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7" name="Freeform 46">
              <a:extLst>
                <a:ext uri="{FF2B5EF4-FFF2-40B4-BE49-F238E27FC236}">
                  <a16:creationId xmlns:a16="http://schemas.microsoft.com/office/drawing/2014/main" id="{B9AE03E2-CB5A-42DC-99D3-EE61B15ACE53}"/>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58" name="Group 44">
            <a:extLst>
              <a:ext uri="{FF2B5EF4-FFF2-40B4-BE49-F238E27FC236}">
                <a16:creationId xmlns:a16="http://schemas.microsoft.com/office/drawing/2014/main" id="{EE43C3C1-C43E-4CB4-A06B-5EFADF07C6CB}"/>
              </a:ext>
            </a:extLst>
          </p:cNvPr>
          <p:cNvGrpSpPr>
            <a:grpSpLocks/>
          </p:cNvGrpSpPr>
          <p:nvPr/>
        </p:nvGrpSpPr>
        <p:grpSpPr bwMode="auto">
          <a:xfrm>
            <a:off x="2253389" y="4175048"/>
            <a:ext cx="328359" cy="310623"/>
            <a:chOff x="-44" y="1473"/>
            <a:chExt cx="981" cy="1105"/>
          </a:xfrm>
        </p:grpSpPr>
        <p:pic>
          <p:nvPicPr>
            <p:cNvPr id="59" name="Picture 45" descr="desktop_computer_stylized_medium">
              <a:extLst>
                <a:ext uri="{FF2B5EF4-FFF2-40B4-BE49-F238E27FC236}">
                  <a16:creationId xmlns:a16="http://schemas.microsoft.com/office/drawing/2014/main" id="{5FDDEE8D-ABE4-439B-A7A8-B74304F1A56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 name="Freeform 46">
              <a:extLst>
                <a:ext uri="{FF2B5EF4-FFF2-40B4-BE49-F238E27FC236}">
                  <a16:creationId xmlns:a16="http://schemas.microsoft.com/office/drawing/2014/main" id="{EB4660F0-5D48-4D2D-9D74-BE369208AEB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61" name="Group 44">
            <a:extLst>
              <a:ext uri="{FF2B5EF4-FFF2-40B4-BE49-F238E27FC236}">
                <a16:creationId xmlns:a16="http://schemas.microsoft.com/office/drawing/2014/main" id="{BFF5EBF1-8D0B-45EB-92B0-517BA306B183}"/>
              </a:ext>
            </a:extLst>
          </p:cNvPr>
          <p:cNvGrpSpPr>
            <a:grpSpLocks/>
          </p:cNvGrpSpPr>
          <p:nvPr/>
        </p:nvGrpSpPr>
        <p:grpSpPr bwMode="auto">
          <a:xfrm>
            <a:off x="2558293" y="4194726"/>
            <a:ext cx="328359" cy="310623"/>
            <a:chOff x="-44" y="1473"/>
            <a:chExt cx="981" cy="1105"/>
          </a:xfrm>
        </p:grpSpPr>
        <p:pic>
          <p:nvPicPr>
            <p:cNvPr id="62" name="Picture 45" descr="desktop_computer_stylized_medium">
              <a:extLst>
                <a:ext uri="{FF2B5EF4-FFF2-40B4-BE49-F238E27FC236}">
                  <a16:creationId xmlns:a16="http://schemas.microsoft.com/office/drawing/2014/main" id="{D4C1673F-1857-40B9-88E0-BDA46CF47C5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3" name="Freeform 46">
              <a:extLst>
                <a:ext uri="{FF2B5EF4-FFF2-40B4-BE49-F238E27FC236}">
                  <a16:creationId xmlns:a16="http://schemas.microsoft.com/office/drawing/2014/main" id="{C8D9FABB-634F-4DCD-A0E1-E7A6DB65C866}"/>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pic>
        <p:nvPicPr>
          <p:cNvPr id="64" name="Picture 3">
            <a:extLst>
              <a:ext uri="{FF2B5EF4-FFF2-40B4-BE49-F238E27FC236}">
                <a16:creationId xmlns:a16="http://schemas.microsoft.com/office/drawing/2014/main" id="{B63E3593-139F-4444-925A-4605E251A0E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30475" y="3908648"/>
            <a:ext cx="392113" cy="193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65" name="Line 20">
            <a:extLst>
              <a:ext uri="{FF2B5EF4-FFF2-40B4-BE49-F238E27FC236}">
                <a16:creationId xmlns:a16="http://schemas.microsoft.com/office/drawing/2014/main" id="{B552BEDA-BFB9-4A66-88F1-5BDC90CEA3CE}"/>
              </a:ext>
            </a:extLst>
          </p:cNvPr>
          <p:cNvSpPr>
            <a:spLocks noChangeShapeType="1"/>
          </p:cNvSpPr>
          <p:nvPr/>
        </p:nvSpPr>
        <p:spPr bwMode="auto">
          <a:xfrm flipH="1">
            <a:off x="3846513" y="4088036"/>
            <a:ext cx="3206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pic>
        <p:nvPicPr>
          <p:cNvPr id="66" name="Picture 3">
            <a:extLst>
              <a:ext uri="{FF2B5EF4-FFF2-40B4-BE49-F238E27FC236}">
                <a16:creationId xmlns:a16="http://schemas.microsoft.com/office/drawing/2014/main" id="{035170F0-1A60-498E-A0B1-04707AA2753A}"/>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613150" y="3938811"/>
            <a:ext cx="392113" cy="1952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nvGrpSpPr>
          <p:cNvPr id="67" name="Group 44">
            <a:extLst>
              <a:ext uri="{FF2B5EF4-FFF2-40B4-BE49-F238E27FC236}">
                <a16:creationId xmlns:a16="http://schemas.microsoft.com/office/drawing/2014/main" id="{2B1B6E32-5C84-4686-BFB8-7E7517B80A3D}"/>
              </a:ext>
            </a:extLst>
          </p:cNvPr>
          <p:cNvGrpSpPr>
            <a:grpSpLocks/>
          </p:cNvGrpSpPr>
          <p:nvPr/>
        </p:nvGrpSpPr>
        <p:grpSpPr bwMode="auto">
          <a:xfrm>
            <a:off x="3941686" y="3947735"/>
            <a:ext cx="328359" cy="310623"/>
            <a:chOff x="-44" y="1473"/>
            <a:chExt cx="981" cy="1105"/>
          </a:xfrm>
        </p:grpSpPr>
        <p:pic>
          <p:nvPicPr>
            <p:cNvPr id="68" name="Picture 45" descr="desktop_computer_stylized_medium">
              <a:extLst>
                <a:ext uri="{FF2B5EF4-FFF2-40B4-BE49-F238E27FC236}">
                  <a16:creationId xmlns:a16="http://schemas.microsoft.com/office/drawing/2014/main" id="{5500E3A8-6908-430C-8699-A396F92760F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9" name="Freeform 46">
              <a:extLst>
                <a:ext uri="{FF2B5EF4-FFF2-40B4-BE49-F238E27FC236}">
                  <a16:creationId xmlns:a16="http://schemas.microsoft.com/office/drawing/2014/main" id="{23486276-EABF-4DA7-9AB9-E54D978CFE01}"/>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pic>
        <p:nvPicPr>
          <p:cNvPr id="70" name="Picture 3">
            <a:extLst>
              <a:ext uri="{FF2B5EF4-FFF2-40B4-BE49-F238E27FC236}">
                <a16:creationId xmlns:a16="http://schemas.microsoft.com/office/drawing/2014/main" id="{D27AEE5D-27F7-43D3-B1F1-6CDB431F9F89}"/>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370138" y="2771998"/>
            <a:ext cx="539750" cy="268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nvGrpSpPr>
          <p:cNvPr id="71" name="Group 906">
            <a:extLst>
              <a:ext uri="{FF2B5EF4-FFF2-40B4-BE49-F238E27FC236}">
                <a16:creationId xmlns:a16="http://schemas.microsoft.com/office/drawing/2014/main" id="{7BCC19B4-9DDD-44D3-8517-1DF386A41CA9}"/>
              </a:ext>
            </a:extLst>
          </p:cNvPr>
          <p:cNvGrpSpPr>
            <a:grpSpLocks/>
          </p:cNvGrpSpPr>
          <p:nvPr/>
        </p:nvGrpSpPr>
        <p:grpSpPr bwMode="auto">
          <a:xfrm>
            <a:off x="3049940" y="2157950"/>
            <a:ext cx="211953" cy="373659"/>
            <a:chOff x="4140" y="429"/>
            <a:chExt cx="1425" cy="2396"/>
          </a:xfrm>
        </p:grpSpPr>
        <p:sp>
          <p:nvSpPr>
            <p:cNvPr id="72" name="Freeform 907">
              <a:extLst>
                <a:ext uri="{FF2B5EF4-FFF2-40B4-BE49-F238E27FC236}">
                  <a16:creationId xmlns:a16="http://schemas.microsoft.com/office/drawing/2014/main" id="{EBE19242-3D15-45F3-B857-6F895D7B9B3A}"/>
                </a:ext>
              </a:extLst>
            </p:cNvPr>
            <p:cNvSpPr>
              <a:spLocks/>
            </p:cNvSpPr>
            <p:nvPr/>
          </p:nvSpPr>
          <p:spPr bwMode="auto">
            <a:xfrm>
              <a:off x="5268" y="433"/>
              <a:ext cx="283" cy="2286"/>
            </a:xfrm>
            <a:custGeom>
              <a:avLst/>
              <a:gdLst>
                <a:gd name="T0" fmla="*/ 17 w 354"/>
                <a:gd name="T1" fmla="*/ 0 h 2742"/>
                <a:gd name="T2" fmla="*/ 93 w 354"/>
                <a:gd name="T3" fmla="*/ 114 h 2742"/>
                <a:gd name="T4" fmla="*/ 91 w 354"/>
                <a:gd name="T5" fmla="*/ 881 h 2742"/>
                <a:gd name="T6" fmla="*/ 0 w 354"/>
                <a:gd name="T7" fmla="*/ 921 h 2742"/>
                <a:gd name="T8" fmla="*/ 1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73" name="Rectangle 908">
              <a:extLst>
                <a:ext uri="{FF2B5EF4-FFF2-40B4-BE49-F238E27FC236}">
                  <a16:creationId xmlns:a16="http://schemas.microsoft.com/office/drawing/2014/main" id="{46537E16-6706-4F46-A788-A9D55496B976}"/>
                </a:ext>
              </a:extLst>
            </p:cNvPr>
            <p:cNvSpPr>
              <a:spLocks noChangeArrowheads="1"/>
            </p:cNvSpPr>
            <p:nvPr/>
          </p:nvSpPr>
          <p:spPr bwMode="auto">
            <a:xfrm>
              <a:off x="4202" y="427"/>
              <a:ext cx="1057" cy="2290"/>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74" name="Freeform 909">
              <a:extLst>
                <a:ext uri="{FF2B5EF4-FFF2-40B4-BE49-F238E27FC236}">
                  <a16:creationId xmlns:a16="http://schemas.microsoft.com/office/drawing/2014/main" id="{8898470C-8E3C-4674-AE23-1A0E47951A12}"/>
                </a:ext>
              </a:extLst>
            </p:cNvPr>
            <p:cNvSpPr>
              <a:spLocks/>
            </p:cNvSpPr>
            <p:nvPr/>
          </p:nvSpPr>
          <p:spPr bwMode="auto">
            <a:xfrm>
              <a:off x="5321" y="570"/>
              <a:ext cx="169" cy="2115"/>
            </a:xfrm>
            <a:custGeom>
              <a:avLst/>
              <a:gdLst>
                <a:gd name="T0" fmla="*/ 2 w 211"/>
                <a:gd name="T1" fmla="*/ 0 h 2537"/>
                <a:gd name="T2" fmla="*/ 56 w 211"/>
                <a:gd name="T3" fmla="*/ 73 h 2537"/>
                <a:gd name="T4" fmla="*/ 2 w 211"/>
                <a:gd name="T5" fmla="*/ 839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75" name="Freeform 910">
              <a:extLst>
                <a:ext uri="{FF2B5EF4-FFF2-40B4-BE49-F238E27FC236}">
                  <a16:creationId xmlns:a16="http://schemas.microsoft.com/office/drawing/2014/main" id="{F546D199-257F-43E1-9517-CEC16461A329}"/>
                </a:ext>
              </a:extLst>
            </p:cNvPr>
            <p:cNvSpPr>
              <a:spLocks/>
            </p:cNvSpPr>
            <p:nvPr/>
          </p:nvSpPr>
          <p:spPr bwMode="auto">
            <a:xfrm>
              <a:off x="5284" y="1640"/>
              <a:ext cx="263" cy="189"/>
            </a:xfrm>
            <a:custGeom>
              <a:avLst/>
              <a:gdLst>
                <a:gd name="T0" fmla="*/ 2 w 328"/>
                <a:gd name="T1" fmla="*/ 0 h 226"/>
                <a:gd name="T2" fmla="*/ 87 w 328"/>
                <a:gd name="T3" fmla="*/ 43 h 226"/>
                <a:gd name="T4" fmla="*/ 87 w 328"/>
                <a:gd name="T5" fmla="*/ 77 h 226"/>
                <a:gd name="T6" fmla="*/ 0 w 328"/>
                <a:gd name="T7" fmla="*/ 34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76" name="Rectangle 911">
              <a:extLst>
                <a:ext uri="{FF2B5EF4-FFF2-40B4-BE49-F238E27FC236}">
                  <a16:creationId xmlns:a16="http://schemas.microsoft.com/office/drawing/2014/main" id="{2262C4CA-7C8B-4A58-8277-79499CBEF69A}"/>
                </a:ext>
              </a:extLst>
            </p:cNvPr>
            <p:cNvSpPr>
              <a:spLocks noChangeArrowheads="1"/>
            </p:cNvSpPr>
            <p:nvPr/>
          </p:nvSpPr>
          <p:spPr bwMode="auto">
            <a:xfrm>
              <a:off x="4212" y="692"/>
              <a:ext cx="598" cy="51"/>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77" name="Group 912">
              <a:extLst>
                <a:ext uri="{FF2B5EF4-FFF2-40B4-BE49-F238E27FC236}">
                  <a16:creationId xmlns:a16="http://schemas.microsoft.com/office/drawing/2014/main" id="{A912387B-EC6E-4E2B-AA00-4878B909A0AD}"/>
                </a:ext>
              </a:extLst>
            </p:cNvPr>
            <p:cNvGrpSpPr>
              <a:grpSpLocks/>
            </p:cNvGrpSpPr>
            <p:nvPr/>
          </p:nvGrpSpPr>
          <p:grpSpPr bwMode="auto">
            <a:xfrm>
              <a:off x="4749" y="668"/>
              <a:ext cx="581" cy="145"/>
              <a:chOff x="614" y="2568"/>
              <a:chExt cx="725" cy="139"/>
            </a:xfrm>
          </p:grpSpPr>
          <p:sp>
            <p:nvSpPr>
              <p:cNvPr id="102" name="AutoShape 913">
                <a:extLst>
                  <a:ext uri="{FF2B5EF4-FFF2-40B4-BE49-F238E27FC236}">
                    <a16:creationId xmlns:a16="http://schemas.microsoft.com/office/drawing/2014/main" id="{31D37192-7C42-4635-9BF0-5C4DDDCF9789}"/>
                  </a:ext>
                </a:extLst>
              </p:cNvPr>
              <p:cNvSpPr>
                <a:spLocks noChangeArrowheads="1"/>
              </p:cNvSpPr>
              <p:nvPr/>
            </p:nvSpPr>
            <p:spPr bwMode="auto">
              <a:xfrm>
                <a:off x="610" y="2571"/>
                <a:ext cx="733" cy="137"/>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3" name="AutoShape 914">
                <a:extLst>
                  <a:ext uri="{FF2B5EF4-FFF2-40B4-BE49-F238E27FC236}">
                    <a16:creationId xmlns:a16="http://schemas.microsoft.com/office/drawing/2014/main" id="{12A8C081-ED09-4C42-92F5-01D6D671AF91}"/>
                  </a:ext>
                </a:extLst>
              </p:cNvPr>
              <p:cNvSpPr>
                <a:spLocks noChangeArrowheads="1"/>
              </p:cNvSpPr>
              <p:nvPr/>
            </p:nvSpPr>
            <p:spPr bwMode="auto">
              <a:xfrm>
                <a:off x="624" y="2591"/>
                <a:ext cx="706" cy="9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78" name="Rectangle 915">
              <a:extLst>
                <a:ext uri="{FF2B5EF4-FFF2-40B4-BE49-F238E27FC236}">
                  <a16:creationId xmlns:a16="http://schemas.microsoft.com/office/drawing/2014/main" id="{82C4B335-4AAA-4B6B-882F-3A130CC254CF}"/>
                </a:ext>
              </a:extLst>
            </p:cNvPr>
            <p:cNvSpPr>
              <a:spLocks noChangeArrowheads="1"/>
            </p:cNvSpPr>
            <p:nvPr/>
          </p:nvSpPr>
          <p:spPr bwMode="auto">
            <a:xfrm>
              <a:off x="4223" y="1017"/>
              <a:ext cx="598" cy="51"/>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79" name="Group 916">
              <a:extLst>
                <a:ext uri="{FF2B5EF4-FFF2-40B4-BE49-F238E27FC236}">
                  <a16:creationId xmlns:a16="http://schemas.microsoft.com/office/drawing/2014/main" id="{E1ADFB5F-5431-4C08-9286-EE053593994D}"/>
                </a:ext>
              </a:extLst>
            </p:cNvPr>
            <p:cNvGrpSpPr>
              <a:grpSpLocks/>
            </p:cNvGrpSpPr>
            <p:nvPr/>
          </p:nvGrpSpPr>
          <p:grpSpPr bwMode="auto">
            <a:xfrm>
              <a:off x="4747" y="994"/>
              <a:ext cx="581" cy="134"/>
              <a:chOff x="614" y="2568"/>
              <a:chExt cx="725" cy="139"/>
            </a:xfrm>
          </p:grpSpPr>
          <p:sp>
            <p:nvSpPr>
              <p:cNvPr id="100" name="AutoShape 917">
                <a:extLst>
                  <a:ext uri="{FF2B5EF4-FFF2-40B4-BE49-F238E27FC236}">
                    <a16:creationId xmlns:a16="http://schemas.microsoft.com/office/drawing/2014/main" id="{840ABC29-3492-4C47-8412-B3AC6FD957BA}"/>
                  </a:ext>
                </a:extLst>
              </p:cNvPr>
              <p:cNvSpPr>
                <a:spLocks noChangeArrowheads="1"/>
              </p:cNvSpPr>
              <p:nvPr/>
            </p:nvSpPr>
            <p:spPr bwMode="auto">
              <a:xfrm>
                <a:off x="613" y="2571"/>
                <a:ext cx="772" cy="137"/>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1" name="AutoShape 918">
                <a:extLst>
                  <a:ext uri="{FF2B5EF4-FFF2-40B4-BE49-F238E27FC236}">
                    <a16:creationId xmlns:a16="http://schemas.microsoft.com/office/drawing/2014/main" id="{0A13B197-9FCE-48B5-9793-11D6C897A9F1}"/>
                  </a:ext>
                </a:extLst>
              </p:cNvPr>
              <p:cNvSpPr>
                <a:spLocks noChangeArrowheads="1"/>
              </p:cNvSpPr>
              <p:nvPr/>
            </p:nvSpPr>
            <p:spPr bwMode="auto">
              <a:xfrm>
                <a:off x="626" y="2582"/>
                <a:ext cx="706"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80" name="Rectangle 919">
              <a:extLst>
                <a:ext uri="{FF2B5EF4-FFF2-40B4-BE49-F238E27FC236}">
                  <a16:creationId xmlns:a16="http://schemas.microsoft.com/office/drawing/2014/main" id="{B5549C4D-1F8D-4806-88EE-619DD1B30A01}"/>
                </a:ext>
              </a:extLst>
            </p:cNvPr>
            <p:cNvSpPr>
              <a:spLocks noChangeArrowheads="1"/>
            </p:cNvSpPr>
            <p:nvPr/>
          </p:nvSpPr>
          <p:spPr bwMode="auto">
            <a:xfrm>
              <a:off x="4212" y="1363"/>
              <a:ext cx="598" cy="41"/>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81" name="Rectangle 920">
              <a:extLst>
                <a:ext uri="{FF2B5EF4-FFF2-40B4-BE49-F238E27FC236}">
                  <a16:creationId xmlns:a16="http://schemas.microsoft.com/office/drawing/2014/main" id="{D9A16086-386C-47FC-B609-A174CBBE5328}"/>
                </a:ext>
              </a:extLst>
            </p:cNvPr>
            <p:cNvSpPr>
              <a:spLocks noChangeArrowheads="1"/>
            </p:cNvSpPr>
            <p:nvPr/>
          </p:nvSpPr>
          <p:spPr bwMode="auto">
            <a:xfrm>
              <a:off x="4223" y="1659"/>
              <a:ext cx="598" cy="41"/>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82" name="Group 921">
              <a:extLst>
                <a:ext uri="{FF2B5EF4-FFF2-40B4-BE49-F238E27FC236}">
                  <a16:creationId xmlns:a16="http://schemas.microsoft.com/office/drawing/2014/main" id="{02059BA8-B5FB-436F-8B68-AF7494BC894D}"/>
                </a:ext>
              </a:extLst>
            </p:cNvPr>
            <p:cNvGrpSpPr>
              <a:grpSpLocks/>
            </p:cNvGrpSpPr>
            <p:nvPr/>
          </p:nvGrpSpPr>
          <p:grpSpPr bwMode="auto">
            <a:xfrm>
              <a:off x="4735" y="1627"/>
              <a:ext cx="582" cy="151"/>
              <a:chOff x="614" y="2568"/>
              <a:chExt cx="725" cy="139"/>
            </a:xfrm>
          </p:grpSpPr>
          <p:sp>
            <p:nvSpPr>
              <p:cNvPr id="98" name="AutoShape 922">
                <a:extLst>
                  <a:ext uri="{FF2B5EF4-FFF2-40B4-BE49-F238E27FC236}">
                    <a16:creationId xmlns:a16="http://schemas.microsoft.com/office/drawing/2014/main" id="{ED342363-A2F5-4FA7-92E9-A727C5BDEBF3}"/>
                  </a:ext>
                </a:extLst>
              </p:cNvPr>
              <p:cNvSpPr>
                <a:spLocks noChangeArrowheads="1"/>
              </p:cNvSpPr>
              <p:nvPr/>
            </p:nvSpPr>
            <p:spPr bwMode="auto">
              <a:xfrm>
                <a:off x="614" y="2569"/>
                <a:ext cx="731" cy="141"/>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99" name="AutoShape 923">
                <a:extLst>
                  <a:ext uri="{FF2B5EF4-FFF2-40B4-BE49-F238E27FC236}">
                    <a16:creationId xmlns:a16="http://schemas.microsoft.com/office/drawing/2014/main" id="{6333EA18-74D8-4171-A73E-71E6C97342E3}"/>
                  </a:ext>
                </a:extLst>
              </p:cNvPr>
              <p:cNvSpPr>
                <a:spLocks noChangeArrowheads="1"/>
              </p:cNvSpPr>
              <p:nvPr/>
            </p:nvSpPr>
            <p:spPr bwMode="auto">
              <a:xfrm>
                <a:off x="628" y="2588"/>
                <a:ext cx="745"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83" name="Freeform 924">
              <a:extLst>
                <a:ext uri="{FF2B5EF4-FFF2-40B4-BE49-F238E27FC236}">
                  <a16:creationId xmlns:a16="http://schemas.microsoft.com/office/drawing/2014/main" id="{35188B22-8513-4B8B-B5BA-A096DC637C05}"/>
                </a:ext>
              </a:extLst>
            </p:cNvPr>
            <p:cNvSpPr>
              <a:spLocks/>
            </p:cNvSpPr>
            <p:nvPr/>
          </p:nvSpPr>
          <p:spPr bwMode="auto">
            <a:xfrm>
              <a:off x="5288" y="1354"/>
              <a:ext cx="263" cy="188"/>
            </a:xfrm>
            <a:custGeom>
              <a:avLst/>
              <a:gdLst>
                <a:gd name="T0" fmla="*/ 2 w 328"/>
                <a:gd name="T1" fmla="*/ 0 h 226"/>
                <a:gd name="T2" fmla="*/ 87 w 328"/>
                <a:gd name="T3" fmla="*/ 42 h 226"/>
                <a:gd name="T4" fmla="*/ 87 w 328"/>
                <a:gd name="T5" fmla="*/ 75 h 226"/>
                <a:gd name="T6" fmla="*/ 0 w 328"/>
                <a:gd name="T7" fmla="*/ 32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nvGrpSpPr>
            <p:cNvPr id="84" name="Group 925">
              <a:extLst>
                <a:ext uri="{FF2B5EF4-FFF2-40B4-BE49-F238E27FC236}">
                  <a16:creationId xmlns:a16="http://schemas.microsoft.com/office/drawing/2014/main" id="{157BE355-597F-488F-9AA1-AF95DD0506C1}"/>
                </a:ext>
              </a:extLst>
            </p:cNvPr>
            <p:cNvGrpSpPr>
              <a:grpSpLocks/>
            </p:cNvGrpSpPr>
            <p:nvPr/>
          </p:nvGrpSpPr>
          <p:grpSpPr bwMode="auto">
            <a:xfrm>
              <a:off x="4739" y="1327"/>
              <a:ext cx="582" cy="139"/>
              <a:chOff x="614" y="2568"/>
              <a:chExt cx="725" cy="139"/>
            </a:xfrm>
          </p:grpSpPr>
          <p:sp>
            <p:nvSpPr>
              <p:cNvPr id="96" name="AutoShape 926">
                <a:extLst>
                  <a:ext uri="{FF2B5EF4-FFF2-40B4-BE49-F238E27FC236}">
                    <a16:creationId xmlns:a16="http://schemas.microsoft.com/office/drawing/2014/main" id="{9C2E989F-D1C0-45F0-86C5-0FCC12C78A45}"/>
                  </a:ext>
                </a:extLst>
              </p:cNvPr>
              <p:cNvSpPr>
                <a:spLocks noChangeArrowheads="1"/>
              </p:cNvSpPr>
              <p:nvPr/>
            </p:nvSpPr>
            <p:spPr bwMode="auto">
              <a:xfrm>
                <a:off x="609" y="2564"/>
                <a:ext cx="731" cy="143"/>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97" name="AutoShape 927">
                <a:extLst>
                  <a:ext uri="{FF2B5EF4-FFF2-40B4-BE49-F238E27FC236}">
                    <a16:creationId xmlns:a16="http://schemas.microsoft.com/office/drawing/2014/main" id="{C46763DE-E5AF-4040-A454-3297C6564FEC}"/>
                  </a:ext>
                </a:extLst>
              </p:cNvPr>
              <p:cNvSpPr>
                <a:spLocks noChangeArrowheads="1"/>
              </p:cNvSpPr>
              <p:nvPr/>
            </p:nvSpPr>
            <p:spPr bwMode="auto">
              <a:xfrm>
                <a:off x="623" y="2584"/>
                <a:ext cx="705"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85" name="Rectangle 928">
              <a:extLst>
                <a:ext uri="{FF2B5EF4-FFF2-40B4-BE49-F238E27FC236}">
                  <a16:creationId xmlns:a16="http://schemas.microsoft.com/office/drawing/2014/main" id="{D5EDB741-A656-4005-B6F6-91ECB58FAF76}"/>
                </a:ext>
              </a:extLst>
            </p:cNvPr>
            <p:cNvSpPr>
              <a:spLocks noChangeArrowheads="1"/>
            </p:cNvSpPr>
            <p:nvPr/>
          </p:nvSpPr>
          <p:spPr bwMode="auto">
            <a:xfrm>
              <a:off x="5248" y="427"/>
              <a:ext cx="75"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86" name="Freeform 929">
              <a:extLst>
                <a:ext uri="{FF2B5EF4-FFF2-40B4-BE49-F238E27FC236}">
                  <a16:creationId xmlns:a16="http://schemas.microsoft.com/office/drawing/2014/main" id="{32BAC8D5-A362-4041-B84D-99385EF69548}"/>
                </a:ext>
              </a:extLst>
            </p:cNvPr>
            <p:cNvSpPr>
              <a:spLocks/>
            </p:cNvSpPr>
            <p:nvPr/>
          </p:nvSpPr>
          <p:spPr bwMode="auto">
            <a:xfrm>
              <a:off x="5312" y="1007"/>
              <a:ext cx="237" cy="213"/>
            </a:xfrm>
            <a:custGeom>
              <a:avLst/>
              <a:gdLst>
                <a:gd name="T0" fmla="*/ 2 w 296"/>
                <a:gd name="T1" fmla="*/ 0 h 256"/>
                <a:gd name="T2" fmla="*/ 77 w 296"/>
                <a:gd name="T3" fmla="*/ 47 h 256"/>
                <a:gd name="T4" fmla="*/ 78 w 296"/>
                <a:gd name="T5" fmla="*/ 85 h 256"/>
                <a:gd name="T6" fmla="*/ 0 w 296"/>
                <a:gd name="T7" fmla="*/ 32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87" name="Freeform 930">
              <a:extLst>
                <a:ext uri="{FF2B5EF4-FFF2-40B4-BE49-F238E27FC236}">
                  <a16:creationId xmlns:a16="http://schemas.microsoft.com/office/drawing/2014/main" id="{5E19365B-CEEE-4309-B8F4-28BB03DFB6A7}"/>
                </a:ext>
              </a:extLst>
            </p:cNvPr>
            <p:cNvSpPr>
              <a:spLocks/>
            </p:cNvSpPr>
            <p:nvPr/>
          </p:nvSpPr>
          <p:spPr bwMode="auto">
            <a:xfrm>
              <a:off x="5315" y="680"/>
              <a:ext cx="244" cy="240"/>
            </a:xfrm>
            <a:custGeom>
              <a:avLst/>
              <a:gdLst>
                <a:gd name="T0" fmla="*/ 0 w 304"/>
                <a:gd name="T1" fmla="*/ 0 h 288"/>
                <a:gd name="T2" fmla="*/ 81 w 304"/>
                <a:gd name="T3" fmla="*/ 55 h 288"/>
                <a:gd name="T4" fmla="*/ 76 w 304"/>
                <a:gd name="T5" fmla="*/ 97 h 288"/>
                <a:gd name="T6" fmla="*/ 2 w 304"/>
                <a:gd name="T7" fmla="*/ 4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88" name="Oval 931">
              <a:extLst>
                <a:ext uri="{FF2B5EF4-FFF2-40B4-BE49-F238E27FC236}">
                  <a16:creationId xmlns:a16="http://schemas.microsoft.com/office/drawing/2014/main" id="{9CC751A6-554C-4936-A3B0-8AE9E3F2E914}"/>
                </a:ext>
              </a:extLst>
            </p:cNvPr>
            <p:cNvSpPr>
              <a:spLocks noChangeArrowheads="1"/>
            </p:cNvSpPr>
            <p:nvPr/>
          </p:nvSpPr>
          <p:spPr bwMode="auto">
            <a:xfrm>
              <a:off x="5514" y="2616"/>
              <a:ext cx="53" cy="92"/>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89" name="Freeform 932">
              <a:extLst>
                <a:ext uri="{FF2B5EF4-FFF2-40B4-BE49-F238E27FC236}">
                  <a16:creationId xmlns:a16="http://schemas.microsoft.com/office/drawing/2014/main" id="{2F97C463-027F-4A89-B437-E0B3A7AC6B7A}"/>
                </a:ext>
              </a:extLst>
            </p:cNvPr>
            <p:cNvSpPr>
              <a:spLocks/>
            </p:cNvSpPr>
            <p:nvPr/>
          </p:nvSpPr>
          <p:spPr bwMode="auto">
            <a:xfrm>
              <a:off x="5302" y="2614"/>
              <a:ext cx="245" cy="200"/>
            </a:xfrm>
            <a:custGeom>
              <a:avLst/>
              <a:gdLst>
                <a:gd name="T0" fmla="*/ 0 w 306"/>
                <a:gd name="T1" fmla="*/ 36 h 240"/>
                <a:gd name="T2" fmla="*/ 2 w 306"/>
                <a:gd name="T3" fmla="*/ 81 h 240"/>
                <a:gd name="T4" fmla="*/ 81 w 306"/>
                <a:gd name="T5" fmla="*/ 37 h 240"/>
                <a:gd name="T6" fmla="*/ 78 w 306"/>
                <a:gd name="T7" fmla="*/ 0 h 240"/>
                <a:gd name="T8" fmla="*/ 0 w 306"/>
                <a:gd name="T9" fmla="*/ 36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90" name="AutoShape 933">
              <a:extLst>
                <a:ext uri="{FF2B5EF4-FFF2-40B4-BE49-F238E27FC236}">
                  <a16:creationId xmlns:a16="http://schemas.microsoft.com/office/drawing/2014/main" id="{015E1403-AC22-4C39-ABFD-BB6C2591B498}"/>
                </a:ext>
              </a:extLst>
            </p:cNvPr>
            <p:cNvSpPr>
              <a:spLocks noChangeArrowheads="1"/>
            </p:cNvSpPr>
            <p:nvPr/>
          </p:nvSpPr>
          <p:spPr bwMode="auto">
            <a:xfrm>
              <a:off x="4138" y="2687"/>
              <a:ext cx="1206" cy="143"/>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91" name="AutoShape 934">
              <a:extLst>
                <a:ext uri="{FF2B5EF4-FFF2-40B4-BE49-F238E27FC236}">
                  <a16:creationId xmlns:a16="http://schemas.microsoft.com/office/drawing/2014/main" id="{EF11E97D-F116-43AE-ABC1-3767FFF31613}"/>
                </a:ext>
              </a:extLst>
            </p:cNvPr>
            <p:cNvSpPr>
              <a:spLocks noChangeArrowheads="1"/>
            </p:cNvSpPr>
            <p:nvPr/>
          </p:nvSpPr>
          <p:spPr bwMode="auto">
            <a:xfrm>
              <a:off x="4202" y="2717"/>
              <a:ext cx="1078"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92" name="Oval 935">
              <a:extLst>
                <a:ext uri="{FF2B5EF4-FFF2-40B4-BE49-F238E27FC236}">
                  <a16:creationId xmlns:a16="http://schemas.microsoft.com/office/drawing/2014/main" id="{3811905C-8D55-4919-979E-6942A77F8F02}"/>
                </a:ext>
              </a:extLst>
            </p:cNvPr>
            <p:cNvSpPr>
              <a:spLocks noChangeArrowheads="1"/>
            </p:cNvSpPr>
            <p:nvPr/>
          </p:nvSpPr>
          <p:spPr bwMode="auto">
            <a:xfrm>
              <a:off x="4308" y="2381"/>
              <a:ext cx="160" cy="153"/>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93" name="Oval 936">
              <a:extLst>
                <a:ext uri="{FF2B5EF4-FFF2-40B4-BE49-F238E27FC236}">
                  <a16:creationId xmlns:a16="http://schemas.microsoft.com/office/drawing/2014/main" id="{A610BD82-F79B-49E4-B673-A7C3B9321BB2}"/>
                </a:ext>
              </a:extLst>
            </p:cNvPr>
            <p:cNvSpPr>
              <a:spLocks noChangeArrowheads="1"/>
            </p:cNvSpPr>
            <p:nvPr/>
          </p:nvSpPr>
          <p:spPr bwMode="auto">
            <a:xfrm>
              <a:off x="4490" y="2392"/>
              <a:ext cx="160" cy="143"/>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i="0" dirty="0">
                <a:solidFill>
                  <a:srgbClr val="FF0000"/>
                </a:solidFill>
                <a:latin typeface="Arial" charset="0"/>
                <a:cs typeface="Arial" charset="0"/>
              </a:endParaRPr>
            </a:p>
          </p:txBody>
        </p:sp>
        <p:sp>
          <p:nvSpPr>
            <p:cNvPr id="94" name="Oval 937">
              <a:extLst>
                <a:ext uri="{FF2B5EF4-FFF2-40B4-BE49-F238E27FC236}">
                  <a16:creationId xmlns:a16="http://schemas.microsoft.com/office/drawing/2014/main" id="{FCDB4F34-0F54-4212-BFCA-708508A7E8C9}"/>
                </a:ext>
              </a:extLst>
            </p:cNvPr>
            <p:cNvSpPr>
              <a:spLocks noChangeArrowheads="1"/>
            </p:cNvSpPr>
            <p:nvPr/>
          </p:nvSpPr>
          <p:spPr bwMode="auto">
            <a:xfrm>
              <a:off x="4661" y="2381"/>
              <a:ext cx="160" cy="143"/>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95" name="Rectangle 938">
              <a:extLst>
                <a:ext uri="{FF2B5EF4-FFF2-40B4-BE49-F238E27FC236}">
                  <a16:creationId xmlns:a16="http://schemas.microsoft.com/office/drawing/2014/main" id="{F090052D-8788-4E8A-836E-49FC68308CDF}"/>
                </a:ext>
              </a:extLst>
            </p:cNvPr>
            <p:cNvSpPr>
              <a:spLocks noChangeArrowheads="1"/>
            </p:cNvSpPr>
            <p:nvPr/>
          </p:nvSpPr>
          <p:spPr bwMode="auto">
            <a:xfrm>
              <a:off x="5066" y="1832"/>
              <a:ext cx="85" cy="763"/>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grpSp>
        <p:nvGrpSpPr>
          <p:cNvPr id="104" name="Group 906">
            <a:extLst>
              <a:ext uri="{FF2B5EF4-FFF2-40B4-BE49-F238E27FC236}">
                <a16:creationId xmlns:a16="http://schemas.microsoft.com/office/drawing/2014/main" id="{E6B3CE5F-ECFF-479F-A51C-038B2184FFE6}"/>
              </a:ext>
            </a:extLst>
          </p:cNvPr>
          <p:cNvGrpSpPr>
            <a:grpSpLocks/>
          </p:cNvGrpSpPr>
          <p:nvPr/>
        </p:nvGrpSpPr>
        <p:grpSpPr bwMode="auto">
          <a:xfrm>
            <a:off x="3398720" y="2487045"/>
            <a:ext cx="211953" cy="373659"/>
            <a:chOff x="4140" y="429"/>
            <a:chExt cx="1425" cy="2396"/>
          </a:xfrm>
        </p:grpSpPr>
        <p:sp>
          <p:nvSpPr>
            <p:cNvPr id="105" name="Freeform 907">
              <a:extLst>
                <a:ext uri="{FF2B5EF4-FFF2-40B4-BE49-F238E27FC236}">
                  <a16:creationId xmlns:a16="http://schemas.microsoft.com/office/drawing/2014/main" id="{6721EF59-D9ED-472C-A067-3EEAEA4A5427}"/>
                </a:ext>
              </a:extLst>
            </p:cNvPr>
            <p:cNvSpPr>
              <a:spLocks/>
            </p:cNvSpPr>
            <p:nvPr/>
          </p:nvSpPr>
          <p:spPr bwMode="auto">
            <a:xfrm>
              <a:off x="5268" y="433"/>
              <a:ext cx="283" cy="2286"/>
            </a:xfrm>
            <a:custGeom>
              <a:avLst/>
              <a:gdLst>
                <a:gd name="T0" fmla="*/ 17 w 354"/>
                <a:gd name="T1" fmla="*/ 0 h 2742"/>
                <a:gd name="T2" fmla="*/ 93 w 354"/>
                <a:gd name="T3" fmla="*/ 114 h 2742"/>
                <a:gd name="T4" fmla="*/ 91 w 354"/>
                <a:gd name="T5" fmla="*/ 881 h 2742"/>
                <a:gd name="T6" fmla="*/ 0 w 354"/>
                <a:gd name="T7" fmla="*/ 921 h 2742"/>
                <a:gd name="T8" fmla="*/ 1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06" name="Rectangle 908">
              <a:extLst>
                <a:ext uri="{FF2B5EF4-FFF2-40B4-BE49-F238E27FC236}">
                  <a16:creationId xmlns:a16="http://schemas.microsoft.com/office/drawing/2014/main" id="{217EC35C-2122-4427-9A1D-95966DACBE55}"/>
                </a:ext>
              </a:extLst>
            </p:cNvPr>
            <p:cNvSpPr>
              <a:spLocks noChangeArrowheads="1"/>
            </p:cNvSpPr>
            <p:nvPr/>
          </p:nvSpPr>
          <p:spPr bwMode="auto">
            <a:xfrm>
              <a:off x="4205" y="434"/>
              <a:ext cx="1046" cy="2280"/>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7" name="Freeform 909">
              <a:extLst>
                <a:ext uri="{FF2B5EF4-FFF2-40B4-BE49-F238E27FC236}">
                  <a16:creationId xmlns:a16="http://schemas.microsoft.com/office/drawing/2014/main" id="{44C003BB-0456-48CD-B5EF-5F64F4AD7582}"/>
                </a:ext>
              </a:extLst>
            </p:cNvPr>
            <p:cNvSpPr>
              <a:spLocks/>
            </p:cNvSpPr>
            <p:nvPr/>
          </p:nvSpPr>
          <p:spPr bwMode="auto">
            <a:xfrm>
              <a:off x="5321" y="570"/>
              <a:ext cx="169" cy="2115"/>
            </a:xfrm>
            <a:custGeom>
              <a:avLst/>
              <a:gdLst>
                <a:gd name="T0" fmla="*/ 2 w 211"/>
                <a:gd name="T1" fmla="*/ 0 h 2537"/>
                <a:gd name="T2" fmla="*/ 56 w 211"/>
                <a:gd name="T3" fmla="*/ 73 h 2537"/>
                <a:gd name="T4" fmla="*/ 2 w 211"/>
                <a:gd name="T5" fmla="*/ 839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08" name="Freeform 910">
              <a:extLst>
                <a:ext uri="{FF2B5EF4-FFF2-40B4-BE49-F238E27FC236}">
                  <a16:creationId xmlns:a16="http://schemas.microsoft.com/office/drawing/2014/main" id="{4133311C-AC98-4189-BBD1-0742B5A352FD}"/>
                </a:ext>
              </a:extLst>
            </p:cNvPr>
            <p:cNvSpPr>
              <a:spLocks/>
            </p:cNvSpPr>
            <p:nvPr/>
          </p:nvSpPr>
          <p:spPr bwMode="auto">
            <a:xfrm>
              <a:off x="5284" y="1640"/>
              <a:ext cx="263" cy="189"/>
            </a:xfrm>
            <a:custGeom>
              <a:avLst/>
              <a:gdLst>
                <a:gd name="T0" fmla="*/ 2 w 328"/>
                <a:gd name="T1" fmla="*/ 0 h 226"/>
                <a:gd name="T2" fmla="*/ 87 w 328"/>
                <a:gd name="T3" fmla="*/ 43 h 226"/>
                <a:gd name="T4" fmla="*/ 87 w 328"/>
                <a:gd name="T5" fmla="*/ 77 h 226"/>
                <a:gd name="T6" fmla="*/ 0 w 328"/>
                <a:gd name="T7" fmla="*/ 34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09" name="Rectangle 911">
              <a:extLst>
                <a:ext uri="{FF2B5EF4-FFF2-40B4-BE49-F238E27FC236}">
                  <a16:creationId xmlns:a16="http://schemas.microsoft.com/office/drawing/2014/main" id="{73C272F5-AB8F-40E2-8B27-A2C0016C019A}"/>
                </a:ext>
              </a:extLst>
            </p:cNvPr>
            <p:cNvSpPr>
              <a:spLocks noChangeArrowheads="1"/>
            </p:cNvSpPr>
            <p:nvPr/>
          </p:nvSpPr>
          <p:spPr bwMode="auto">
            <a:xfrm>
              <a:off x="4216" y="699"/>
              <a:ext cx="587" cy="51"/>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110" name="Group 912">
              <a:extLst>
                <a:ext uri="{FF2B5EF4-FFF2-40B4-BE49-F238E27FC236}">
                  <a16:creationId xmlns:a16="http://schemas.microsoft.com/office/drawing/2014/main" id="{2113DAE0-966D-4F49-BDA6-40DBD531ED81}"/>
                </a:ext>
              </a:extLst>
            </p:cNvPr>
            <p:cNvGrpSpPr>
              <a:grpSpLocks/>
            </p:cNvGrpSpPr>
            <p:nvPr/>
          </p:nvGrpSpPr>
          <p:grpSpPr bwMode="auto">
            <a:xfrm>
              <a:off x="4749" y="668"/>
              <a:ext cx="581" cy="145"/>
              <a:chOff x="614" y="2568"/>
              <a:chExt cx="725" cy="139"/>
            </a:xfrm>
          </p:grpSpPr>
          <p:sp>
            <p:nvSpPr>
              <p:cNvPr id="135" name="AutoShape 913">
                <a:extLst>
                  <a:ext uri="{FF2B5EF4-FFF2-40B4-BE49-F238E27FC236}">
                    <a16:creationId xmlns:a16="http://schemas.microsoft.com/office/drawing/2014/main" id="{4F021A1A-E886-4944-8EC7-57F6EF22CF18}"/>
                  </a:ext>
                </a:extLst>
              </p:cNvPr>
              <p:cNvSpPr>
                <a:spLocks noChangeArrowheads="1"/>
              </p:cNvSpPr>
              <p:nvPr/>
            </p:nvSpPr>
            <p:spPr bwMode="auto">
              <a:xfrm>
                <a:off x="614" y="2568"/>
                <a:ext cx="719" cy="176"/>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36" name="AutoShape 914">
                <a:extLst>
                  <a:ext uri="{FF2B5EF4-FFF2-40B4-BE49-F238E27FC236}">
                    <a16:creationId xmlns:a16="http://schemas.microsoft.com/office/drawing/2014/main" id="{C1A9D6E1-AF17-428C-A6B0-FCB8CD875502}"/>
                  </a:ext>
                </a:extLst>
              </p:cNvPr>
              <p:cNvSpPr>
                <a:spLocks noChangeArrowheads="1"/>
              </p:cNvSpPr>
              <p:nvPr/>
            </p:nvSpPr>
            <p:spPr bwMode="auto">
              <a:xfrm>
                <a:off x="628" y="2588"/>
                <a:ext cx="693" cy="13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111" name="Rectangle 915">
              <a:extLst>
                <a:ext uri="{FF2B5EF4-FFF2-40B4-BE49-F238E27FC236}">
                  <a16:creationId xmlns:a16="http://schemas.microsoft.com/office/drawing/2014/main" id="{544D9FAE-67CB-42DF-AFFC-C6A5BE4E223B}"/>
                </a:ext>
              </a:extLst>
            </p:cNvPr>
            <p:cNvSpPr>
              <a:spLocks noChangeArrowheads="1"/>
            </p:cNvSpPr>
            <p:nvPr/>
          </p:nvSpPr>
          <p:spPr bwMode="auto">
            <a:xfrm>
              <a:off x="4226" y="1024"/>
              <a:ext cx="587" cy="41"/>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112" name="Group 916">
              <a:extLst>
                <a:ext uri="{FF2B5EF4-FFF2-40B4-BE49-F238E27FC236}">
                  <a16:creationId xmlns:a16="http://schemas.microsoft.com/office/drawing/2014/main" id="{368FE8E1-8322-42D9-AD85-DAF2D4B0B0F8}"/>
                </a:ext>
              </a:extLst>
            </p:cNvPr>
            <p:cNvGrpSpPr>
              <a:grpSpLocks/>
            </p:cNvGrpSpPr>
            <p:nvPr/>
          </p:nvGrpSpPr>
          <p:grpSpPr bwMode="auto">
            <a:xfrm>
              <a:off x="4747" y="994"/>
              <a:ext cx="581" cy="134"/>
              <a:chOff x="614" y="2568"/>
              <a:chExt cx="725" cy="139"/>
            </a:xfrm>
          </p:grpSpPr>
          <p:sp>
            <p:nvSpPr>
              <p:cNvPr id="133" name="AutoShape 917">
                <a:extLst>
                  <a:ext uri="{FF2B5EF4-FFF2-40B4-BE49-F238E27FC236}">
                    <a16:creationId xmlns:a16="http://schemas.microsoft.com/office/drawing/2014/main" id="{580D304A-1997-44ED-8064-1C3FA8D12E67}"/>
                  </a:ext>
                </a:extLst>
              </p:cNvPr>
              <p:cNvSpPr>
                <a:spLocks noChangeArrowheads="1"/>
              </p:cNvSpPr>
              <p:nvPr/>
            </p:nvSpPr>
            <p:spPr bwMode="auto">
              <a:xfrm>
                <a:off x="617" y="2568"/>
                <a:ext cx="719" cy="180"/>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34" name="AutoShape 918">
                <a:extLst>
                  <a:ext uri="{FF2B5EF4-FFF2-40B4-BE49-F238E27FC236}">
                    <a16:creationId xmlns:a16="http://schemas.microsoft.com/office/drawing/2014/main" id="{08B2B834-2A86-4115-8116-6016250CAE1A}"/>
                  </a:ext>
                </a:extLst>
              </p:cNvPr>
              <p:cNvSpPr>
                <a:spLocks noChangeArrowheads="1"/>
              </p:cNvSpPr>
              <p:nvPr/>
            </p:nvSpPr>
            <p:spPr bwMode="auto">
              <a:xfrm>
                <a:off x="630" y="2589"/>
                <a:ext cx="693" cy="13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113" name="Rectangle 919">
              <a:extLst>
                <a:ext uri="{FF2B5EF4-FFF2-40B4-BE49-F238E27FC236}">
                  <a16:creationId xmlns:a16="http://schemas.microsoft.com/office/drawing/2014/main" id="{3FF9A08C-9BF6-4716-B1C6-CA26E0040FA9}"/>
                </a:ext>
              </a:extLst>
            </p:cNvPr>
            <p:cNvSpPr>
              <a:spLocks noChangeArrowheads="1"/>
            </p:cNvSpPr>
            <p:nvPr/>
          </p:nvSpPr>
          <p:spPr bwMode="auto">
            <a:xfrm>
              <a:off x="4216" y="1360"/>
              <a:ext cx="598" cy="51"/>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14" name="Rectangle 920">
              <a:extLst>
                <a:ext uri="{FF2B5EF4-FFF2-40B4-BE49-F238E27FC236}">
                  <a16:creationId xmlns:a16="http://schemas.microsoft.com/office/drawing/2014/main" id="{C0E983D9-1C1A-4383-9F7A-CFC1FBF23231}"/>
                </a:ext>
              </a:extLst>
            </p:cNvPr>
            <p:cNvSpPr>
              <a:spLocks noChangeArrowheads="1"/>
            </p:cNvSpPr>
            <p:nvPr/>
          </p:nvSpPr>
          <p:spPr bwMode="auto">
            <a:xfrm>
              <a:off x="4226" y="1656"/>
              <a:ext cx="598" cy="51"/>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115" name="Group 921">
              <a:extLst>
                <a:ext uri="{FF2B5EF4-FFF2-40B4-BE49-F238E27FC236}">
                  <a16:creationId xmlns:a16="http://schemas.microsoft.com/office/drawing/2014/main" id="{6CFB1309-6FFB-47D7-8C7B-7E55BCBE472C}"/>
                </a:ext>
              </a:extLst>
            </p:cNvPr>
            <p:cNvGrpSpPr>
              <a:grpSpLocks/>
            </p:cNvGrpSpPr>
            <p:nvPr/>
          </p:nvGrpSpPr>
          <p:grpSpPr bwMode="auto">
            <a:xfrm>
              <a:off x="4735" y="1627"/>
              <a:ext cx="582" cy="151"/>
              <a:chOff x="614" y="2568"/>
              <a:chExt cx="725" cy="139"/>
            </a:xfrm>
          </p:grpSpPr>
          <p:sp>
            <p:nvSpPr>
              <p:cNvPr id="131" name="AutoShape 922">
                <a:extLst>
                  <a:ext uri="{FF2B5EF4-FFF2-40B4-BE49-F238E27FC236}">
                    <a16:creationId xmlns:a16="http://schemas.microsoft.com/office/drawing/2014/main" id="{04E56FDF-46B4-4716-AFFC-40CE5EFD635C}"/>
                  </a:ext>
                </a:extLst>
              </p:cNvPr>
              <p:cNvSpPr>
                <a:spLocks noChangeArrowheads="1"/>
              </p:cNvSpPr>
              <p:nvPr/>
            </p:nvSpPr>
            <p:spPr bwMode="auto">
              <a:xfrm>
                <a:off x="618" y="2604"/>
                <a:ext cx="718" cy="103"/>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32" name="AutoShape 923">
                <a:extLst>
                  <a:ext uri="{FF2B5EF4-FFF2-40B4-BE49-F238E27FC236}">
                    <a16:creationId xmlns:a16="http://schemas.microsoft.com/office/drawing/2014/main" id="{CF7C39B8-D89A-4179-A483-6A9C3E059283}"/>
                  </a:ext>
                </a:extLst>
              </p:cNvPr>
              <p:cNvSpPr>
                <a:spLocks noChangeArrowheads="1"/>
              </p:cNvSpPr>
              <p:nvPr/>
            </p:nvSpPr>
            <p:spPr bwMode="auto">
              <a:xfrm>
                <a:off x="632" y="2622"/>
                <a:ext cx="691" cy="6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116" name="Freeform 924">
              <a:extLst>
                <a:ext uri="{FF2B5EF4-FFF2-40B4-BE49-F238E27FC236}">
                  <a16:creationId xmlns:a16="http://schemas.microsoft.com/office/drawing/2014/main" id="{F1EFE3A2-BD8F-4973-8C36-37E8D42C2683}"/>
                </a:ext>
              </a:extLst>
            </p:cNvPr>
            <p:cNvSpPr>
              <a:spLocks/>
            </p:cNvSpPr>
            <p:nvPr/>
          </p:nvSpPr>
          <p:spPr bwMode="auto">
            <a:xfrm>
              <a:off x="5288" y="1354"/>
              <a:ext cx="263" cy="188"/>
            </a:xfrm>
            <a:custGeom>
              <a:avLst/>
              <a:gdLst>
                <a:gd name="T0" fmla="*/ 2 w 328"/>
                <a:gd name="T1" fmla="*/ 0 h 226"/>
                <a:gd name="T2" fmla="*/ 87 w 328"/>
                <a:gd name="T3" fmla="*/ 42 h 226"/>
                <a:gd name="T4" fmla="*/ 87 w 328"/>
                <a:gd name="T5" fmla="*/ 75 h 226"/>
                <a:gd name="T6" fmla="*/ 0 w 328"/>
                <a:gd name="T7" fmla="*/ 32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nvGrpSpPr>
            <p:cNvPr id="117" name="Group 925">
              <a:extLst>
                <a:ext uri="{FF2B5EF4-FFF2-40B4-BE49-F238E27FC236}">
                  <a16:creationId xmlns:a16="http://schemas.microsoft.com/office/drawing/2014/main" id="{9858C0B2-44DE-4229-8752-891D9B4328AD}"/>
                </a:ext>
              </a:extLst>
            </p:cNvPr>
            <p:cNvGrpSpPr>
              <a:grpSpLocks/>
            </p:cNvGrpSpPr>
            <p:nvPr/>
          </p:nvGrpSpPr>
          <p:grpSpPr bwMode="auto">
            <a:xfrm>
              <a:off x="4739" y="1327"/>
              <a:ext cx="582" cy="139"/>
              <a:chOff x="614" y="2568"/>
              <a:chExt cx="725" cy="139"/>
            </a:xfrm>
          </p:grpSpPr>
          <p:sp>
            <p:nvSpPr>
              <p:cNvPr id="129" name="AutoShape 926">
                <a:extLst>
                  <a:ext uri="{FF2B5EF4-FFF2-40B4-BE49-F238E27FC236}">
                    <a16:creationId xmlns:a16="http://schemas.microsoft.com/office/drawing/2014/main" id="{6F8993DC-612C-414F-8F90-23E69173D053}"/>
                  </a:ext>
                </a:extLst>
              </p:cNvPr>
              <p:cNvSpPr>
                <a:spLocks noChangeArrowheads="1"/>
              </p:cNvSpPr>
              <p:nvPr/>
            </p:nvSpPr>
            <p:spPr bwMode="auto">
              <a:xfrm>
                <a:off x="613" y="2571"/>
                <a:ext cx="678" cy="173"/>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30" name="AutoShape 927">
                <a:extLst>
                  <a:ext uri="{FF2B5EF4-FFF2-40B4-BE49-F238E27FC236}">
                    <a16:creationId xmlns:a16="http://schemas.microsoft.com/office/drawing/2014/main" id="{C8F6E5D9-25AF-4505-B277-60FD317413D2}"/>
                  </a:ext>
                </a:extLst>
              </p:cNvPr>
              <p:cNvSpPr>
                <a:spLocks noChangeArrowheads="1"/>
              </p:cNvSpPr>
              <p:nvPr/>
            </p:nvSpPr>
            <p:spPr bwMode="auto">
              <a:xfrm>
                <a:off x="627" y="2591"/>
                <a:ext cx="651" cy="13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118" name="Rectangle 928">
              <a:extLst>
                <a:ext uri="{FF2B5EF4-FFF2-40B4-BE49-F238E27FC236}">
                  <a16:creationId xmlns:a16="http://schemas.microsoft.com/office/drawing/2014/main" id="{20CB0B21-E613-4262-A63A-D7CFCB455905}"/>
                </a:ext>
              </a:extLst>
            </p:cNvPr>
            <p:cNvSpPr>
              <a:spLocks noChangeArrowheads="1"/>
            </p:cNvSpPr>
            <p:nvPr/>
          </p:nvSpPr>
          <p:spPr bwMode="auto">
            <a:xfrm>
              <a:off x="5251" y="434"/>
              <a:ext cx="64"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19" name="Freeform 929">
              <a:extLst>
                <a:ext uri="{FF2B5EF4-FFF2-40B4-BE49-F238E27FC236}">
                  <a16:creationId xmlns:a16="http://schemas.microsoft.com/office/drawing/2014/main" id="{FC542FDB-0964-468F-A24D-49B66C7011F1}"/>
                </a:ext>
              </a:extLst>
            </p:cNvPr>
            <p:cNvSpPr>
              <a:spLocks/>
            </p:cNvSpPr>
            <p:nvPr/>
          </p:nvSpPr>
          <p:spPr bwMode="auto">
            <a:xfrm>
              <a:off x="5312" y="1007"/>
              <a:ext cx="237" cy="213"/>
            </a:xfrm>
            <a:custGeom>
              <a:avLst/>
              <a:gdLst>
                <a:gd name="T0" fmla="*/ 2 w 296"/>
                <a:gd name="T1" fmla="*/ 0 h 256"/>
                <a:gd name="T2" fmla="*/ 77 w 296"/>
                <a:gd name="T3" fmla="*/ 47 h 256"/>
                <a:gd name="T4" fmla="*/ 78 w 296"/>
                <a:gd name="T5" fmla="*/ 85 h 256"/>
                <a:gd name="T6" fmla="*/ 0 w 296"/>
                <a:gd name="T7" fmla="*/ 32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20" name="Freeform 930">
              <a:extLst>
                <a:ext uri="{FF2B5EF4-FFF2-40B4-BE49-F238E27FC236}">
                  <a16:creationId xmlns:a16="http://schemas.microsoft.com/office/drawing/2014/main" id="{6375945E-5173-4C15-966E-72F83568422B}"/>
                </a:ext>
              </a:extLst>
            </p:cNvPr>
            <p:cNvSpPr>
              <a:spLocks/>
            </p:cNvSpPr>
            <p:nvPr/>
          </p:nvSpPr>
          <p:spPr bwMode="auto">
            <a:xfrm>
              <a:off x="5315" y="680"/>
              <a:ext cx="244" cy="240"/>
            </a:xfrm>
            <a:custGeom>
              <a:avLst/>
              <a:gdLst>
                <a:gd name="T0" fmla="*/ 0 w 304"/>
                <a:gd name="T1" fmla="*/ 0 h 288"/>
                <a:gd name="T2" fmla="*/ 81 w 304"/>
                <a:gd name="T3" fmla="*/ 55 h 288"/>
                <a:gd name="T4" fmla="*/ 76 w 304"/>
                <a:gd name="T5" fmla="*/ 97 h 288"/>
                <a:gd name="T6" fmla="*/ 2 w 304"/>
                <a:gd name="T7" fmla="*/ 4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21" name="Oval 931">
              <a:extLst>
                <a:ext uri="{FF2B5EF4-FFF2-40B4-BE49-F238E27FC236}">
                  <a16:creationId xmlns:a16="http://schemas.microsoft.com/office/drawing/2014/main" id="{22917D71-68FE-4259-BBC5-A9F38BEFBCAA}"/>
                </a:ext>
              </a:extLst>
            </p:cNvPr>
            <p:cNvSpPr>
              <a:spLocks noChangeArrowheads="1"/>
            </p:cNvSpPr>
            <p:nvPr/>
          </p:nvSpPr>
          <p:spPr bwMode="auto">
            <a:xfrm>
              <a:off x="5518" y="2612"/>
              <a:ext cx="43" cy="92"/>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22" name="Freeform 932">
              <a:extLst>
                <a:ext uri="{FF2B5EF4-FFF2-40B4-BE49-F238E27FC236}">
                  <a16:creationId xmlns:a16="http://schemas.microsoft.com/office/drawing/2014/main" id="{96DD3297-3768-42E7-8B60-006B1E0ED319}"/>
                </a:ext>
              </a:extLst>
            </p:cNvPr>
            <p:cNvSpPr>
              <a:spLocks/>
            </p:cNvSpPr>
            <p:nvPr/>
          </p:nvSpPr>
          <p:spPr bwMode="auto">
            <a:xfrm>
              <a:off x="5302" y="2614"/>
              <a:ext cx="245" cy="200"/>
            </a:xfrm>
            <a:custGeom>
              <a:avLst/>
              <a:gdLst>
                <a:gd name="T0" fmla="*/ 0 w 306"/>
                <a:gd name="T1" fmla="*/ 36 h 240"/>
                <a:gd name="T2" fmla="*/ 2 w 306"/>
                <a:gd name="T3" fmla="*/ 81 h 240"/>
                <a:gd name="T4" fmla="*/ 81 w 306"/>
                <a:gd name="T5" fmla="*/ 37 h 240"/>
                <a:gd name="T6" fmla="*/ 78 w 306"/>
                <a:gd name="T7" fmla="*/ 0 h 240"/>
                <a:gd name="T8" fmla="*/ 0 w 306"/>
                <a:gd name="T9" fmla="*/ 36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23" name="AutoShape 933">
              <a:extLst>
                <a:ext uri="{FF2B5EF4-FFF2-40B4-BE49-F238E27FC236}">
                  <a16:creationId xmlns:a16="http://schemas.microsoft.com/office/drawing/2014/main" id="{24F247CF-9C85-425E-A2A2-75EF912AD1D1}"/>
                </a:ext>
              </a:extLst>
            </p:cNvPr>
            <p:cNvSpPr>
              <a:spLocks noChangeArrowheads="1"/>
            </p:cNvSpPr>
            <p:nvPr/>
          </p:nvSpPr>
          <p:spPr bwMode="auto">
            <a:xfrm>
              <a:off x="4141" y="2684"/>
              <a:ext cx="1195" cy="143"/>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24" name="AutoShape 934">
              <a:extLst>
                <a:ext uri="{FF2B5EF4-FFF2-40B4-BE49-F238E27FC236}">
                  <a16:creationId xmlns:a16="http://schemas.microsoft.com/office/drawing/2014/main" id="{C1D039A0-A4F5-4BAD-8EF5-E7A1E4C494B5}"/>
                </a:ext>
              </a:extLst>
            </p:cNvPr>
            <p:cNvSpPr>
              <a:spLocks noChangeArrowheads="1"/>
            </p:cNvSpPr>
            <p:nvPr/>
          </p:nvSpPr>
          <p:spPr bwMode="auto">
            <a:xfrm>
              <a:off x="4205" y="2714"/>
              <a:ext cx="1067"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25" name="Oval 935">
              <a:extLst>
                <a:ext uri="{FF2B5EF4-FFF2-40B4-BE49-F238E27FC236}">
                  <a16:creationId xmlns:a16="http://schemas.microsoft.com/office/drawing/2014/main" id="{F75F77AC-7EB3-4740-85B3-46131C07B9D9}"/>
                </a:ext>
              </a:extLst>
            </p:cNvPr>
            <p:cNvSpPr>
              <a:spLocks noChangeArrowheads="1"/>
            </p:cNvSpPr>
            <p:nvPr/>
          </p:nvSpPr>
          <p:spPr bwMode="auto">
            <a:xfrm>
              <a:off x="4312" y="2389"/>
              <a:ext cx="149" cy="143"/>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26" name="Oval 936">
              <a:extLst>
                <a:ext uri="{FF2B5EF4-FFF2-40B4-BE49-F238E27FC236}">
                  <a16:creationId xmlns:a16="http://schemas.microsoft.com/office/drawing/2014/main" id="{81BF8184-F111-43C1-ACD5-C006C55FC628}"/>
                </a:ext>
              </a:extLst>
            </p:cNvPr>
            <p:cNvSpPr>
              <a:spLocks noChangeArrowheads="1"/>
            </p:cNvSpPr>
            <p:nvPr/>
          </p:nvSpPr>
          <p:spPr bwMode="auto">
            <a:xfrm>
              <a:off x="4482" y="2389"/>
              <a:ext cx="160" cy="143"/>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i="0" dirty="0">
                <a:solidFill>
                  <a:srgbClr val="FF0000"/>
                </a:solidFill>
                <a:latin typeface="Arial" charset="0"/>
                <a:cs typeface="Arial" charset="0"/>
              </a:endParaRPr>
            </a:p>
          </p:txBody>
        </p:sp>
        <p:sp>
          <p:nvSpPr>
            <p:cNvPr id="127" name="Oval 937">
              <a:extLst>
                <a:ext uri="{FF2B5EF4-FFF2-40B4-BE49-F238E27FC236}">
                  <a16:creationId xmlns:a16="http://schemas.microsoft.com/office/drawing/2014/main" id="{000604A1-5F40-4D58-9440-6B2C6F2CF797}"/>
                </a:ext>
              </a:extLst>
            </p:cNvPr>
            <p:cNvSpPr>
              <a:spLocks noChangeArrowheads="1"/>
            </p:cNvSpPr>
            <p:nvPr/>
          </p:nvSpPr>
          <p:spPr bwMode="auto">
            <a:xfrm>
              <a:off x="4664" y="2378"/>
              <a:ext cx="149" cy="143"/>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28" name="Rectangle 938">
              <a:extLst>
                <a:ext uri="{FF2B5EF4-FFF2-40B4-BE49-F238E27FC236}">
                  <a16:creationId xmlns:a16="http://schemas.microsoft.com/office/drawing/2014/main" id="{3A9BF147-467D-4E7A-B514-CC9692CB379E}"/>
                </a:ext>
              </a:extLst>
            </p:cNvPr>
            <p:cNvSpPr>
              <a:spLocks noChangeArrowheads="1"/>
            </p:cNvSpPr>
            <p:nvPr/>
          </p:nvSpPr>
          <p:spPr bwMode="auto">
            <a:xfrm>
              <a:off x="5059" y="1839"/>
              <a:ext cx="85" cy="763"/>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137" name="Rectangle 3">
            <a:extLst>
              <a:ext uri="{FF2B5EF4-FFF2-40B4-BE49-F238E27FC236}">
                <a16:creationId xmlns:a16="http://schemas.microsoft.com/office/drawing/2014/main" id="{DD3EC0BF-3591-42ED-B0F0-0D5BDDA5D9F3}"/>
              </a:ext>
            </a:extLst>
          </p:cNvPr>
          <p:cNvSpPr txBox="1">
            <a:spLocks noChangeArrowheads="1"/>
          </p:cNvSpPr>
          <p:nvPr/>
        </p:nvSpPr>
        <p:spPr bwMode="auto">
          <a:xfrm>
            <a:off x="5078413" y="1765523"/>
            <a:ext cx="3911600" cy="3895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marL="231775" indent="-231775">
              <a:defRPr/>
            </a:pPr>
            <a:r>
              <a:rPr lang="zh-CN" altLang="en-US" sz="2400" kern="0" dirty="0">
                <a:latin typeface="Gill Sans MT" charset="0"/>
              </a:rPr>
              <a:t>一名</a:t>
            </a:r>
            <a:r>
              <a:rPr lang="en-US" altLang="zh-CN" sz="2400" kern="0" dirty="0">
                <a:latin typeface="Gill Sans MT" charset="0"/>
              </a:rPr>
              <a:t>CS</a:t>
            </a:r>
            <a:r>
              <a:rPr lang="zh-CN" altLang="en-US" sz="2400" kern="0" dirty="0">
                <a:latin typeface="Gill Sans MT" charset="0"/>
              </a:rPr>
              <a:t>的用户搬到</a:t>
            </a:r>
            <a:r>
              <a:rPr lang="en-US" altLang="zh-CN" sz="2400" kern="0" dirty="0">
                <a:latin typeface="Gill Sans MT" charset="0"/>
              </a:rPr>
              <a:t>EE</a:t>
            </a:r>
            <a:r>
              <a:rPr lang="zh-CN" altLang="en-US" sz="2400" kern="0" dirty="0">
                <a:latin typeface="Gill Sans MT" charset="0"/>
              </a:rPr>
              <a:t>的办公室，但是希望连到</a:t>
            </a:r>
            <a:r>
              <a:rPr lang="en-US" altLang="zh-CN" sz="2400" kern="0" dirty="0">
                <a:latin typeface="Gill Sans MT" charset="0"/>
              </a:rPr>
              <a:t>CS</a:t>
            </a:r>
            <a:r>
              <a:rPr lang="zh-CN" altLang="en-US" sz="2400" kern="0" dirty="0">
                <a:latin typeface="Gill Sans MT" charset="0"/>
              </a:rPr>
              <a:t>的交换机</a:t>
            </a:r>
            <a:endParaRPr lang="en-US" sz="2400" kern="0" dirty="0">
              <a:latin typeface="Gill Sans MT" charset="0"/>
            </a:endParaRPr>
          </a:p>
          <a:p>
            <a:pPr marL="231775" indent="-231775">
              <a:defRPr/>
            </a:pPr>
            <a:r>
              <a:rPr lang="zh-CN" altLang="en-US" sz="2400" kern="0" dirty="0">
                <a:latin typeface="Gill Sans MT" charset="0"/>
              </a:rPr>
              <a:t>整个网络是单个广播域</a:t>
            </a:r>
            <a:r>
              <a:rPr lang="en-US" sz="2400" kern="0" dirty="0">
                <a:latin typeface="Gill Sans MT" charset="0"/>
              </a:rPr>
              <a:t>:</a:t>
            </a:r>
          </a:p>
          <a:p>
            <a:pPr marL="681038" lvl="1" indent="-223838">
              <a:defRPr/>
            </a:pPr>
            <a:r>
              <a:rPr lang="zh-CN" altLang="en-US" sz="2400" kern="0" dirty="0">
                <a:latin typeface="Gill Sans MT" charset="0"/>
              </a:rPr>
              <a:t>所有第二层的广播流量</a:t>
            </a:r>
            <a:r>
              <a:rPr lang="en-US" sz="2400" kern="0" dirty="0">
                <a:latin typeface="Gill Sans MT" charset="0"/>
              </a:rPr>
              <a:t>(ARP, DHCP, </a:t>
            </a:r>
            <a:r>
              <a:rPr lang="zh-CN" altLang="en-US" sz="2400" kern="0" dirty="0">
                <a:latin typeface="Gill Sans MT" charset="0"/>
              </a:rPr>
              <a:t>自学习泛洪</a:t>
            </a:r>
            <a:r>
              <a:rPr lang="en-US" sz="2400" kern="0" dirty="0">
                <a:latin typeface="Gill Sans MT" charset="0"/>
              </a:rPr>
              <a:t>)</a:t>
            </a:r>
            <a:r>
              <a:rPr lang="zh-CN" altLang="en-US" sz="2400" kern="0" dirty="0">
                <a:latin typeface="Gill Sans MT" charset="0"/>
              </a:rPr>
              <a:t>在整个</a:t>
            </a:r>
            <a:r>
              <a:rPr lang="en-US" altLang="zh-CN" sz="2400" kern="0" dirty="0">
                <a:latin typeface="Gill Sans MT" charset="0"/>
              </a:rPr>
              <a:t>LAN</a:t>
            </a:r>
            <a:r>
              <a:rPr lang="zh-CN" altLang="en-US" sz="2400" kern="0" dirty="0">
                <a:latin typeface="Gill Sans MT" charset="0"/>
              </a:rPr>
              <a:t>中传播</a:t>
            </a:r>
            <a:endParaRPr lang="en-US" sz="2400" kern="0" dirty="0">
              <a:latin typeface="Gill Sans MT" charset="0"/>
            </a:endParaRPr>
          </a:p>
          <a:p>
            <a:pPr marL="681038" lvl="1" indent="-223838">
              <a:defRPr/>
            </a:pPr>
            <a:r>
              <a:rPr lang="zh-CN" altLang="en-US" sz="2400" kern="0" dirty="0">
                <a:latin typeface="Gill Sans MT" charset="0"/>
              </a:rPr>
              <a:t>存在安全、隐私、效率问题</a:t>
            </a:r>
            <a:endParaRPr lang="en-US" sz="2400" kern="0" dirty="0">
              <a:latin typeface="Gill Sans MT" charset="0"/>
            </a:endParaRPr>
          </a:p>
        </p:txBody>
      </p:sp>
      <p:sp>
        <p:nvSpPr>
          <p:cNvPr id="138" name="Text Box 86">
            <a:extLst>
              <a:ext uri="{FF2B5EF4-FFF2-40B4-BE49-F238E27FC236}">
                <a16:creationId xmlns:a16="http://schemas.microsoft.com/office/drawing/2014/main" id="{96306F8B-562C-4C9C-9317-29722ADFE38F}"/>
              </a:ext>
            </a:extLst>
          </p:cNvPr>
          <p:cNvSpPr txBox="1">
            <a:spLocks noChangeArrowheads="1"/>
          </p:cNvSpPr>
          <p:nvPr/>
        </p:nvSpPr>
        <p:spPr bwMode="auto">
          <a:xfrm>
            <a:off x="346075" y="4376961"/>
            <a:ext cx="1019175"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a:solidFill>
                  <a:srgbClr val="000000"/>
                </a:solidFill>
                <a:latin typeface="Arial" charset="0"/>
                <a:cs typeface="Arial" charset="0"/>
              </a:rPr>
              <a:t>Computer </a:t>
            </a:r>
          </a:p>
          <a:p>
            <a:pPr>
              <a:defRPr/>
            </a:pPr>
            <a:r>
              <a:rPr lang="en-US" sz="1400" i="0" dirty="0">
                <a:solidFill>
                  <a:srgbClr val="000000"/>
                </a:solidFill>
                <a:latin typeface="Arial" charset="0"/>
                <a:cs typeface="Arial" charset="0"/>
              </a:rPr>
              <a:t>Science</a:t>
            </a:r>
            <a:endParaRPr lang="en-US" dirty="0">
              <a:solidFill>
                <a:srgbClr val="000000"/>
              </a:solidFill>
              <a:latin typeface="Arial" charset="0"/>
              <a:cs typeface="Arial" charset="0"/>
            </a:endParaRPr>
          </a:p>
        </p:txBody>
      </p:sp>
      <p:sp>
        <p:nvSpPr>
          <p:cNvPr id="139" name="Text Box 87">
            <a:extLst>
              <a:ext uri="{FF2B5EF4-FFF2-40B4-BE49-F238E27FC236}">
                <a16:creationId xmlns:a16="http://schemas.microsoft.com/office/drawing/2014/main" id="{DF8EE620-6E34-406F-8CB7-9CCE3F4495F3}"/>
              </a:ext>
            </a:extLst>
          </p:cNvPr>
          <p:cNvSpPr txBox="1">
            <a:spLocks noChangeArrowheads="1"/>
          </p:cNvSpPr>
          <p:nvPr/>
        </p:nvSpPr>
        <p:spPr bwMode="auto">
          <a:xfrm>
            <a:off x="2009775" y="4627786"/>
            <a:ext cx="1141413"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a:solidFill>
                  <a:srgbClr val="000000"/>
                </a:solidFill>
                <a:latin typeface="Arial" charset="0"/>
                <a:cs typeface="Arial" charset="0"/>
              </a:rPr>
              <a:t>Electrical</a:t>
            </a:r>
          </a:p>
          <a:p>
            <a:pPr>
              <a:defRPr/>
            </a:pPr>
            <a:r>
              <a:rPr lang="en-US" sz="1400" i="0" dirty="0">
                <a:solidFill>
                  <a:srgbClr val="000000"/>
                </a:solidFill>
                <a:latin typeface="Arial" charset="0"/>
                <a:cs typeface="Arial" charset="0"/>
              </a:rPr>
              <a:t>Engineering</a:t>
            </a:r>
            <a:endParaRPr lang="en-US" dirty="0">
              <a:solidFill>
                <a:srgbClr val="000000"/>
              </a:solidFill>
              <a:latin typeface="Arial" charset="0"/>
              <a:cs typeface="Arial" charset="0"/>
            </a:endParaRPr>
          </a:p>
        </p:txBody>
      </p:sp>
      <p:sp>
        <p:nvSpPr>
          <p:cNvPr id="140" name="Text Box 88">
            <a:extLst>
              <a:ext uri="{FF2B5EF4-FFF2-40B4-BE49-F238E27FC236}">
                <a16:creationId xmlns:a16="http://schemas.microsoft.com/office/drawing/2014/main" id="{0C525265-80F0-4D67-841C-A2C8AA6C5EEE}"/>
              </a:ext>
            </a:extLst>
          </p:cNvPr>
          <p:cNvSpPr txBox="1">
            <a:spLocks noChangeArrowheads="1"/>
          </p:cNvSpPr>
          <p:nvPr/>
        </p:nvSpPr>
        <p:spPr bwMode="auto">
          <a:xfrm>
            <a:off x="3500438" y="4469036"/>
            <a:ext cx="1139825"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a:solidFill>
                  <a:srgbClr val="000000"/>
                </a:solidFill>
                <a:latin typeface="Arial" charset="0"/>
                <a:cs typeface="Arial" charset="0"/>
              </a:rPr>
              <a:t>Computer</a:t>
            </a:r>
          </a:p>
          <a:p>
            <a:pPr>
              <a:defRPr/>
            </a:pPr>
            <a:r>
              <a:rPr lang="en-US" sz="1400" i="0" dirty="0">
                <a:solidFill>
                  <a:srgbClr val="000000"/>
                </a:solidFill>
                <a:latin typeface="Arial" charset="0"/>
                <a:cs typeface="Arial" charset="0"/>
              </a:rPr>
              <a:t>Engineering</a:t>
            </a:r>
            <a:endParaRPr lang="en-US" dirty="0">
              <a:solidFill>
                <a:srgbClr val="000000"/>
              </a:solidFill>
              <a:latin typeface="Arial" charset="0"/>
              <a:cs typeface="Arial" charset="0"/>
            </a:endParaRPr>
          </a:p>
        </p:txBody>
      </p:sp>
      <p:grpSp>
        <p:nvGrpSpPr>
          <p:cNvPr id="142" name="Group 347">
            <a:extLst>
              <a:ext uri="{FF2B5EF4-FFF2-40B4-BE49-F238E27FC236}">
                <a16:creationId xmlns:a16="http://schemas.microsoft.com/office/drawing/2014/main" id="{9B2F7F58-0F8F-4E45-B29A-C0DD467CC4EF}"/>
              </a:ext>
            </a:extLst>
          </p:cNvPr>
          <p:cNvGrpSpPr>
            <a:grpSpLocks/>
          </p:cNvGrpSpPr>
          <p:nvPr/>
        </p:nvGrpSpPr>
        <p:grpSpPr bwMode="auto">
          <a:xfrm>
            <a:off x="1620192" y="2216215"/>
            <a:ext cx="518892" cy="300522"/>
            <a:chOff x="1871277" y="1576300"/>
            <a:chExt cx="1128371" cy="437861"/>
          </a:xfrm>
        </p:grpSpPr>
        <p:sp>
          <p:nvSpPr>
            <p:cNvPr id="143" name="Oval 154">
              <a:extLst>
                <a:ext uri="{FF2B5EF4-FFF2-40B4-BE49-F238E27FC236}">
                  <a16:creationId xmlns:a16="http://schemas.microsoft.com/office/drawing/2014/main" id="{FE2F50E0-A6C0-4E11-AFF4-53FB58690AAF}"/>
                </a:ext>
              </a:extLst>
            </p:cNvPr>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44" name="Rectangle 155">
              <a:extLst>
                <a:ext uri="{FF2B5EF4-FFF2-40B4-BE49-F238E27FC236}">
                  <a16:creationId xmlns:a16="http://schemas.microsoft.com/office/drawing/2014/main" id="{581B34AC-1D30-4C85-B562-C4199C3F3FBA}"/>
                </a:ext>
              </a:extLst>
            </p:cNvPr>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45" name="Oval 156">
              <a:extLst>
                <a:ext uri="{FF2B5EF4-FFF2-40B4-BE49-F238E27FC236}">
                  <a16:creationId xmlns:a16="http://schemas.microsoft.com/office/drawing/2014/main" id="{5592F95D-8DBA-49D9-BAFD-32779E155FC0}"/>
                </a:ext>
              </a:extLst>
            </p:cNvPr>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46" name="Freeform 157">
              <a:extLst>
                <a:ext uri="{FF2B5EF4-FFF2-40B4-BE49-F238E27FC236}">
                  <a16:creationId xmlns:a16="http://schemas.microsoft.com/office/drawing/2014/main" id="{8B65DB4F-5395-4F7E-90F6-FA06FF5E4309}"/>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47" name="Freeform 158">
              <a:extLst>
                <a:ext uri="{FF2B5EF4-FFF2-40B4-BE49-F238E27FC236}">
                  <a16:creationId xmlns:a16="http://schemas.microsoft.com/office/drawing/2014/main" id="{4BA5BF5C-AE5A-49A9-A286-00F340A165C5}"/>
                </a:ext>
              </a:extLst>
            </p:cNvPr>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48" name="Freeform 159">
              <a:extLst>
                <a:ext uri="{FF2B5EF4-FFF2-40B4-BE49-F238E27FC236}">
                  <a16:creationId xmlns:a16="http://schemas.microsoft.com/office/drawing/2014/main" id="{F7539D7E-FA11-47AE-85C7-3247A5B2F8DE}"/>
                </a:ext>
              </a:extLst>
            </p:cNvPr>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49" name="Freeform 160">
              <a:extLst>
                <a:ext uri="{FF2B5EF4-FFF2-40B4-BE49-F238E27FC236}">
                  <a16:creationId xmlns:a16="http://schemas.microsoft.com/office/drawing/2014/main" id="{4DF8884D-74C7-4CAD-946B-4DEF2335B799}"/>
                </a:ext>
              </a:extLst>
            </p:cNvPr>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cxnSp>
          <p:nvCxnSpPr>
            <p:cNvPr id="150" name="Straight Connector 161">
              <a:extLst>
                <a:ext uri="{FF2B5EF4-FFF2-40B4-BE49-F238E27FC236}">
                  <a16:creationId xmlns:a16="http://schemas.microsoft.com/office/drawing/2014/main" id="{2AFF1D90-A9AB-4A76-9FC3-858599AD36C6}"/>
                </a:ext>
              </a:extLst>
            </p:cNvPr>
            <p:cNvCxnSpPr>
              <a:endCxn id="145"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151" name="Straight Connector 162">
              <a:extLst>
                <a:ext uri="{FF2B5EF4-FFF2-40B4-BE49-F238E27FC236}">
                  <a16:creationId xmlns:a16="http://schemas.microsoft.com/office/drawing/2014/main" id="{9C4F1022-F586-4A0C-88FD-F65F4BC30609}"/>
                </a:ext>
              </a:extLst>
            </p:cNvPr>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5075479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A838E0-9799-401A-94B5-B9CE03097FA6}"/>
              </a:ext>
            </a:extLst>
          </p:cNvPr>
          <p:cNvSpPr>
            <a:spLocks noGrp="1"/>
          </p:cNvSpPr>
          <p:nvPr>
            <p:ph type="title"/>
          </p:nvPr>
        </p:nvSpPr>
        <p:spPr/>
        <p:txBody>
          <a:bodyPr/>
          <a:lstStyle/>
          <a:p>
            <a:r>
              <a:rPr lang="zh-CN" altLang="en-US" dirty="0"/>
              <a:t>链路层在哪里实现</a:t>
            </a:r>
          </a:p>
        </p:txBody>
      </p:sp>
      <p:sp>
        <p:nvSpPr>
          <p:cNvPr id="4" name="灯片编号占位符 3">
            <a:extLst>
              <a:ext uri="{FF2B5EF4-FFF2-40B4-BE49-F238E27FC236}">
                <a16:creationId xmlns:a16="http://schemas.microsoft.com/office/drawing/2014/main" id="{3BCF4571-C0F7-4CDC-9BE3-F4F714C152B5}"/>
              </a:ext>
            </a:extLst>
          </p:cNvPr>
          <p:cNvSpPr>
            <a:spLocks noGrp="1"/>
          </p:cNvSpPr>
          <p:nvPr>
            <p:ph type="sldNum" sz="quarter" idx="12"/>
          </p:nvPr>
        </p:nvSpPr>
        <p:spPr/>
        <p:txBody>
          <a:bodyPr/>
          <a:lstStyle/>
          <a:p>
            <a:fld id="{E3FA5FAF-8A25-4B6E-94B7-5CA30A873E9A}" type="slidenum">
              <a:rPr lang="zh-CN" altLang="en-US" smtClean="0"/>
              <a:pPr/>
              <a:t>7</a:t>
            </a:fld>
            <a:endParaRPr lang="zh-CN" altLang="en-US"/>
          </a:p>
        </p:txBody>
      </p:sp>
      <p:sp>
        <p:nvSpPr>
          <p:cNvPr id="5" name="Freeform 92">
            <a:extLst>
              <a:ext uri="{FF2B5EF4-FFF2-40B4-BE49-F238E27FC236}">
                <a16:creationId xmlns:a16="http://schemas.microsoft.com/office/drawing/2014/main" id="{A996A0F9-608E-4285-B875-AEA3CC1B54C5}"/>
              </a:ext>
            </a:extLst>
          </p:cNvPr>
          <p:cNvSpPr>
            <a:spLocks/>
          </p:cNvSpPr>
          <p:nvPr/>
        </p:nvSpPr>
        <p:spPr bwMode="auto">
          <a:xfrm>
            <a:off x="5656263" y="2616200"/>
            <a:ext cx="2308225" cy="3028950"/>
          </a:xfrm>
          <a:custGeom>
            <a:avLst/>
            <a:gdLst>
              <a:gd name="T0" fmla="*/ 0 w 1454"/>
              <a:gd name="T1" fmla="*/ 2743200 h 1908"/>
              <a:gd name="T2" fmla="*/ 31750 w 1454"/>
              <a:gd name="T3" fmla="*/ 2668588 h 1908"/>
              <a:gd name="T4" fmla="*/ 446088 w 1454"/>
              <a:gd name="T5" fmla="*/ 0 h 1908"/>
              <a:gd name="T6" fmla="*/ 1978025 w 1454"/>
              <a:gd name="T7" fmla="*/ 477838 h 1908"/>
              <a:gd name="T8" fmla="*/ 2308225 w 1454"/>
              <a:gd name="T9" fmla="*/ 2370138 h 1908"/>
              <a:gd name="T10" fmla="*/ 393700 w 1454"/>
              <a:gd name="T11" fmla="*/ 3028950 h 1908"/>
              <a:gd name="T12" fmla="*/ 0 w 1454"/>
              <a:gd name="T13" fmla="*/ 2743200 h 19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54" h="1908">
                <a:moveTo>
                  <a:pt x="0" y="1728"/>
                </a:moveTo>
                <a:cubicBezTo>
                  <a:pt x="15" y="1684"/>
                  <a:pt x="4" y="1697"/>
                  <a:pt x="20" y="1681"/>
                </a:cubicBezTo>
                <a:lnTo>
                  <a:pt x="281" y="0"/>
                </a:lnTo>
                <a:lnTo>
                  <a:pt x="1246" y="301"/>
                </a:lnTo>
                <a:lnTo>
                  <a:pt x="1454" y="1493"/>
                </a:lnTo>
                <a:lnTo>
                  <a:pt x="248" y="1908"/>
                </a:lnTo>
                <a:lnTo>
                  <a:pt x="0" y="1728"/>
                </a:lnTo>
                <a:close/>
              </a:path>
            </a:pathLst>
          </a:custGeom>
          <a:gradFill rotWithShape="1">
            <a:gsLst>
              <a:gs pos="0">
                <a:srgbClr val="000099"/>
              </a:gs>
              <a:gs pos="50000">
                <a:schemeClr val="bg1"/>
              </a:gs>
              <a:gs pos="100000">
                <a:srgbClr val="000099"/>
              </a:gs>
            </a:gsLst>
            <a:lin ang="189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a:defRPr/>
            </a:pPr>
            <a:endParaRPr lang="en-US" dirty="0">
              <a:cs typeface="+mn-cs"/>
            </a:endParaRPr>
          </a:p>
        </p:txBody>
      </p:sp>
      <p:sp>
        <p:nvSpPr>
          <p:cNvPr id="6" name="Rectangle 42">
            <a:extLst>
              <a:ext uri="{FF2B5EF4-FFF2-40B4-BE49-F238E27FC236}">
                <a16:creationId xmlns:a16="http://schemas.microsoft.com/office/drawing/2014/main" id="{A8A632B4-D6F5-4414-B309-72DB7A8CC7B1}"/>
              </a:ext>
            </a:extLst>
          </p:cNvPr>
          <p:cNvSpPr>
            <a:spLocks noChangeArrowheads="1"/>
          </p:cNvSpPr>
          <p:nvPr/>
        </p:nvSpPr>
        <p:spPr bwMode="auto">
          <a:xfrm>
            <a:off x="6129338" y="2614613"/>
            <a:ext cx="1836737" cy="2401887"/>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 name="Rectangle 44">
            <a:extLst>
              <a:ext uri="{FF2B5EF4-FFF2-40B4-BE49-F238E27FC236}">
                <a16:creationId xmlns:a16="http://schemas.microsoft.com/office/drawing/2014/main" id="{B7C145AE-2389-45A7-949D-16B451B24FFF}"/>
              </a:ext>
            </a:extLst>
          </p:cNvPr>
          <p:cNvSpPr>
            <a:spLocks noChangeArrowheads="1"/>
          </p:cNvSpPr>
          <p:nvPr/>
        </p:nvSpPr>
        <p:spPr bwMode="auto">
          <a:xfrm>
            <a:off x="6578600" y="4552950"/>
            <a:ext cx="666750" cy="282575"/>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 name="Rectangle 45">
            <a:extLst>
              <a:ext uri="{FF2B5EF4-FFF2-40B4-BE49-F238E27FC236}">
                <a16:creationId xmlns:a16="http://schemas.microsoft.com/office/drawing/2014/main" id="{84267310-B515-4A77-BEC8-9E2FB917DC06}"/>
              </a:ext>
            </a:extLst>
          </p:cNvPr>
          <p:cNvSpPr>
            <a:spLocks noChangeArrowheads="1"/>
          </p:cNvSpPr>
          <p:nvPr/>
        </p:nvSpPr>
        <p:spPr bwMode="auto">
          <a:xfrm>
            <a:off x="6578600" y="3965575"/>
            <a:ext cx="657225" cy="519113"/>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zh-CN" altLang="en-US" sz="1200" i="0" dirty="0">
                <a:latin typeface="Arial" charset="0"/>
                <a:cs typeface="+mn-cs"/>
              </a:rPr>
              <a:t>控制器</a:t>
            </a:r>
            <a:endParaRPr lang="en-US" sz="1200" i="0" dirty="0">
              <a:latin typeface="Arial" charset="0"/>
              <a:cs typeface="+mn-cs"/>
            </a:endParaRPr>
          </a:p>
        </p:txBody>
      </p:sp>
      <p:sp>
        <p:nvSpPr>
          <p:cNvPr id="9" name="Text Box 46">
            <a:extLst>
              <a:ext uri="{FF2B5EF4-FFF2-40B4-BE49-F238E27FC236}">
                <a16:creationId xmlns:a16="http://schemas.microsoft.com/office/drawing/2014/main" id="{D34DA359-E5BD-440E-B275-6AF0A59D998C}"/>
              </a:ext>
            </a:extLst>
          </p:cNvPr>
          <p:cNvSpPr txBox="1">
            <a:spLocks noChangeArrowheads="1"/>
          </p:cNvSpPr>
          <p:nvPr/>
        </p:nvSpPr>
        <p:spPr bwMode="auto">
          <a:xfrm>
            <a:off x="6380505" y="4562475"/>
            <a:ext cx="1045479"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eaLnBrk="1" hangingPunct="1">
              <a:defRPr/>
            </a:pPr>
            <a:r>
              <a:rPr lang="zh-CN" altLang="en-US" sz="1200" i="0" dirty="0">
                <a:latin typeface="+mn-ea"/>
                <a:ea typeface="+mn-ea"/>
                <a:cs typeface="+mn-cs"/>
              </a:rPr>
              <a:t>物理层</a:t>
            </a:r>
            <a:endParaRPr lang="en-US" sz="1200" i="0" dirty="0">
              <a:latin typeface="+mn-ea"/>
              <a:ea typeface="+mn-ea"/>
              <a:cs typeface="+mn-cs"/>
            </a:endParaRPr>
          </a:p>
          <a:p>
            <a:pPr algn="ctr" eaLnBrk="1" hangingPunct="1">
              <a:defRPr/>
            </a:pPr>
            <a:r>
              <a:rPr lang="en-US" sz="1200" i="0" dirty="0">
                <a:latin typeface="Arial" charset="0"/>
                <a:cs typeface="+mn-cs"/>
              </a:rPr>
              <a:t>transmission</a:t>
            </a:r>
          </a:p>
        </p:txBody>
      </p:sp>
      <p:sp>
        <p:nvSpPr>
          <p:cNvPr id="10" name="Freeform 47">
            <a:extLst>
              <a:ext uri="{FF2B5EF4-FFF2-40B4-BE49-F238E27FC236}">
                <a16:creationId xmlns:a16="http://schemas.microsoft.com/office/drawing/2014/main" id="{4818402E-E0B5-4E85-9BC7-F537E27745C4}"/>
              </a:ext>
            </a:extLst>
          </p:cNvPr>
          <p:cNvSpPr>
            <a:spLocks/>
          </p:cNvSpPr>
          <p:nvPr/>
        </p:nvSpPr>
        <p:spPr bwMode="auto">
          <a:xfrm>
            <a:off x="6630988" y="3484563"/>
            <a:ext cx="200025"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chemeClr val="tx1"/>
            </a:solidFill>
            <a:round/>
            <a:headEnd type="triangl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1" name="Line 48">
            <a:extLst>
              <a:ext uri="{FF2B5EF4-FFF2-40B4-BE49-F238E27FC236}">
                <a16:creationId xmlns:a16="http://schemas.microsoft.com/office/drawing/2014/main" id="{230E58BF-95B2-4220-9BC7-10CA0D45CD45}"/>
              </a:ext>
            </a:extLst>
          </p:cNvPr>
          <p:cNvSpPr>
            <a:spLocks noChangeShapeType="1"/>
          </p:cNvSpPr>
          <p:nvPr/>
        </p:nvSpPr>
        <p:spPr bwMode="auto">
          <a:xfrm>
            <a:off x="6496050" y="3657600"/>
            <a:ext cx="13589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2" name="Line 49">
            <a:extLst>
              <a:ext uri="{FF2B5EF4-FFF2-40B4-BE49-F238E27FC236}">
                <a16:creationId xmlns:a16="http://schemas.microsoft.com/office/drawing/2014/main" id="{AA58DFC2-AD1F-4203-92F4-53D18ADC2463}"/>
              </a:ext>
            </a:extLst>
          </p:cNvPr>
          <p:cNvSpPr>
            <a:spLocks noChangeShapeType="1"/>
          </p:cNvSpPr>
          <p:nvPr/>
        </p:nvSpPr>
        <p:spPr bwMode="auto">
          <a:xfrm flipV="1">
            <a:off x="6891338" y="3665538"/>
            <a:ext cx="0" cy="30003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 name="Rectangle 50">
            <a:extLst>
              <a:ext uri="{FF2B5EF4-FFF2-40B4-BE49-F238E27FC236}">
                <a16:creationId xmlns:a16="http://schemas.microsoft.com/office/drawing/2014/main" id="{17060C06-6771-4FB4-A8C5-FB2CD3A03588}"/>
              </a:ext>
            </a:extLst>
          </p:cNvPr>
          <p:cNvSpPr>
            <a:spLocks noChangeArrowheads="1"/>
          </p:cNvSpPr>
          <p:nvPr/>
        </p:nvSpPr>
        <p:spPr bwMode="auto">
          <a:xfrm>
            <a:off x="6384925" y="2967038"/>
            <a:ext cx="657225" cy="519112"/>
          </a:xfrm>
          <a:prstGeom prst="rect">
            <a:avLst/>
          </a:prstGeom>
          <a:solidFill>
            <a:schemeClr val="bg1"/>
          </a:solidFill>
          <a:ln w="28575">
            <a:solidFill>
              <a:srgbClr val="FF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200" i="0" dirty="0">
                <a:latin typeface="Arial" charset="0"/>
                <a:cs typeface="+mn-cs"/>
              </a:rPr>
              <a:t>cpu</a:t>
            </a:r>
          </a:p>
        </p:txBody>
      </p:sp>
      <p:sp>
        <p:nvSpPr>
          <p:cNvPr id="14" name="Rectangle 51">
            <a:extLst>
              <a:ext uri="{FF2B5EF4-FFF2-40B4-BE49-F238E27FC236}">
                <a16:creationId xmlns:a16="http://schemas.microsoft.com/office/drawing/2014/main" id="{8E8CD4D4-B064-4909-8664-B26769070BB4}"/>
              </a:ext>
            </a:extLst>
          </p:cNvPr>
          <p:cNvSpPr>
            <a:spLocks noChangeArrowheads="1"/>
          </p:cNvSpPr>
          <p:nvPr/>
        </p:nvSpPr>
        <p:spPr bwMode="auto">
          <a:xfrm>
            <a:off x="7204075" y="2968625"/>
            <a:ext cx="657225" cy="519113"/>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200" i="0" dirty="0">
                <a:latin typeface="Arial" charset="0"/>
                <a:cs typeface="+mn-cs"/>
              </a:rPr>
              <a:t>memory</a:t>
            </a:r>
          </a:p>
        </p:txBody>
      </p:sp>
      <p:sp>
        <p:nvSpPr>
          <p:cNvPr id="15" name="Line 52">
            <a:extLst>
              <a:ext uri="{FF2B5EF4-FFF2-40B4-BE49-F238E27FC236}">
                <a16:creationId xmlns:a16="http://schemas.microsoft.com/office/drawing/2014/main" id="{5F7EF5BA-69C6-432B-ACF7-6FBE48035306}"/>
              </a:ext>
            </a:extLst>
          </p:cNvPr>
          <p:cNvSpPr>
            <a:spLocks noChangeShapeType="1"/>
          </p:cNvSpPr>
          <p:nvPr/>
        </p:nvSpPr>
        <p:spPr bwMode="auto">
          <a:xfrm flipH="1" flipV="1">
            <a:off x="6688138" y="3487738"/>
            <a:ext cx="1587" cy="1698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6" name="Line 53">
            <a:extLst>
              <a:ext uri="{FF2B5EF4-FFF2-40B4-BE49-F238E27FC236}">
                <a16:creationId xmlns:a16="http://schemas.microsoft.com/office/drawing/2014/main" id="{F2C81757-D736-43C7-AE65-74F0425943A8}"/>
              </a:ext>
            </a:extLst>
          </p:cNvPr>
          <p:cNvSpPr>
            <a:spLocks noChangeShapeType="1"/>
          </p:cNvSpPr>
          <p:nvPr/>
        </p:nvSpPr>
        <p:spPr bwMode="auto">
          <a:xfrm flipH="1" flipV="1">
            <a:off x="7561263" y="3489325"/>
            <a:ext cx="1587" cy="1714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7" name="Text Box 54">
            <a:extLst>
              <a:ext uri="{FF2B5EF4-FFF2-40B4-BE49-F238E27FC236}">
                <a16:creationId xmlns:a16="http://schemas.microsoft.com/office/drawing/2014/main" id="{38BE74C8-350E-486C-BEFE-944CCDA6A93C}"/>
              </a:ext>
            </a:extLst>
          </p:cNvPr>
          <p:cNvSpPr txBox="1">
            <a:spLocks noChangeArrowheads="1"/>
          </p:cNvSpPr>
          <p:nvPr/>
        </p:nvSpPr>
        <p:spPr bwMode="auto">
          <a:xfrm>
            <a:off x="8008938" y="3786188"/>
            <a:ext cx="938077"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zh-CN" altLang="en-US" sz="1200" dirty="0">
                <a:latin typeface="Arial" charset="0"/>
                <a:cs typeface="+mn-cs"/>
              </a:rPr>
              <a:t>主机总线</a:t>
            </a:r>
            <a:br>
              <a:rPr lang="en-US" altLang="zh-CN" sz="1200" dirty="0">
                <a:latin typeface="Arial" charset="0"/>
                <a:cs typeface="+mn-cs"/>
              </a:rPr>
            </a:br>
            <a:r>
              <a:rPr lang="en-US" sz="1200" dirty="0">
                <a:latin typeface="Arial" charset="0"/>
                <a:cs typeface="+mn-cs"/>
              </a:rPr>
              <a:t>(</a:t>
            </a:r>
            <a:r>
              <a:rPr lang="zh-CN" altLang="en-US" sz="1200" dirty="0">
                <a:latin typeface="Arial" charset="0"/>
                <a:cs typeface="+mn-cs"/>
              </a:rPr>
              <a:t>例如</a:t>
            </a:r>
            <a:r>
              <a:rPr lang="en-US" sz="1200" dirty="0">
                <a:latin typeface="Arial" charset="0"/>
                <a:cs typeface="+mn-cs"/>
              </a:rPr>
              <a:t>, PCI)</a:t>
            </a:r>
          </a:p>
        </p:txBody>
      </p:sp>
      <p:sp>
        <p:nvSpPr>
          <p:cNvPr id="18" name="Line 55">
            <a:extLst>
              <a:ext uri="{FF2B5EF4-FFF2-40B4-BE49-F238E27FC236}">
                <a16:creationId xmlns:a16="http://schemas.microsoft.com/office/drawing/2014/main" id="{C5359DB3-D3F0-4055-A3F3-CC935D29C6C6}"/>
              </a:ext>
            </a:extLst>
          </p:cNvPr>
          <p:cNvSpPr>
            <a:spLocks noChangeShapeType="1"/>
          </p:cNvSpPr>
          <p:nvPr/>
        </p:nvSpPr>
        <p:spPr bwMode="auto">
          <a:xfrm flipH="1">
            <a:off x="6891338" y="4273550"/>
            <a:ext cx="12700" cy="339725"/>
          </a:xfrm>
          <a:prstGeom prst="line">
            <a:avLst/>
          </a:prstGeom>
          <a:noFill/>
          <a:ln w="38100">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9" name="Line 56">
            <a:extLst>
              <a:ext uri="{FF2B5EF4-FFF2-40B4-BE49-F238E27FC236}">
                <a16:creationId xmlns:a16="http://schemas.microsoft.com/office/drawing/2014/main" id="{E62D8F45-7130-4698-A70B-73D9A4B422DA}"/>
              </a:ext>
            </a:extLst>
          </p:cNvPr>
          <p:cNvSpPr>
            <a:spLocks noChangeShapeType="1"/>
          </p:cNvSpPr>
          <p:nvPr/>
        </p:nvSpPr>
        <p:spPr bwMode="auto">
          <a:xfrm>
            <a:off x="6889750" y="4806950"/>
            <a:ext cx="0" cy="366713"/>
          </a:xfrm>
          <a:prstGeom prst="line">
            <a:avLst/>
          </a:prstGeom>
          <a:noFill/>
          <a:ln w="38100">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0" name="Line 57">
            <a:extLst>
              <a:ext uri="{FF2B5EF4-FFF2-40B4-BE49-F238E27FC236}">
                <a16:creationId xmlns:a16="http://schemas.microsoft.com/office/drawing/2014/main" id="{7F95338F-3417-48FF-8A6B-97913FD4AC65}"/>
              </a:ext>
            </a:extLst>
          </p:cNvPr>
          <p:cNvSpPr>
            <a:spLocks noChangeShapeType="1"/>
          </p:cNvSpPr>
          <p:nvPr/>
        </p:nvSpPr>
        <p:spPr bwMode="auto">
          <a:xfrm flipH="1" flipV="1">
            <a:off x="7686675" y="3662363"/>
            <a:ext cx="382588" cy="26828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1" name="Text Box 58">
            <a:extLst>
              <a:ext uri="{FF2B5EF4-FFF2-40B4-BE49-F238E27FC236}">
                <a16:creationId xmlns:a16="http://schemas.microsoft.com/office/drawing/2014/main" id="{AFDAFB9D-82BA-411B-B0CB-481F5A91B29B}"/>
              </a:ext>
            </a:extLst>
          </p:cNvPr>
          <p:cNvSpPr txBox="1">
            <a:spLocks noChangeArrowheads="1"/>
          </p:cNvSpPr>
          <p:nvPr/>
        </p:nvSpPr>
        <p:spPr bwMode="auto">
          <a:xfrm>
            <a:off x="7296150" y="5356225"/>
            <a:ext cx="492443"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zh-CN" altLang="en-US" sz="1200" i="0" dirty="0">
                <a:latin typeface="Arial" charset="0"/>
                <a:cs typeface="+mn-cs"/>
              </a:rPr>
              <a:t>网卡</a:t>
            </a:r>
            <a:endParaRPr lang="en-US" sz="1200" i="0" dirty="0">
              <a:latin typeface="Arial" charset="0"/>
              <a:cs typeface="+mn-cs"/>
            </a:endParaRPr>
          </a:p>
        </p:txBody>
      </p:sp>
      <p:sp>
        <p:nvSpPr>
          <p:cNvPr id="22" name="Line 59">
            <a:extLst>
              <a:ext uri="{FF2B5EF4-FFF2-40B4-BE49-F238E27FC236}">
                <a16:creationId xmlns:a16="http://schemas.microsoft.com/office/drawing/2014/main" id="{FC13966F-6446-40ED-AE32-7344DFF15BA4}"/>
              </a:ext>
            </a:extLst>
          </p:cNvPr>
          <p:cNvSpPr>
            <a:spLocks noChangeShapeType="1"/>
          </p:cNvSpPr>
          <p:nvPr/>
        </p:nvSpPr>
        <p:spPr bwMode="auto">
          <a:xfrm flipH="1" flipV="1">
            <a:off x="7504113" y="4679950"/>
            <a:ext cx="271462" cy="7508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3" name="Rectangle 43">
            <a:extLst>
              <a:ext uri="{FF2B5EF4-FFF2-40B4-BE49-F238E27FC236}">
                <a16:creationId xmlns:a16="http://schemas.microsoft.com/office/drawing/2014/main" id="{0AD7E077-75C1-4594-A006-27AE1C8D5AD8}"/>
              </a:ext>
            </a:extLst>
          </p:cNvPr>
          <p:cNvSpPr>
            <a:spLocks noChangeArrowheads="1"/>
          </p:cNvSpPr>
          <p:nvPr/>
        </p:nvSpPr>
        <p:spPr bwMode="auto">
          <a:xfrm>
            <a:off x="6351588" y="3854450"/>
            <a:ext cx="1122362" cy="1082675"/>
          </a:xfrm>
          <a:prstGeom prst="rect">
            <a:avLst/>
          </a:prstGeom>
          <a:noFill/>
          <a:ln w="28575">
            <a:solidFill>
              <a:srgbClr val="FF0000"/>
            </a:solidFill>
            <a:prstDash val="dash"/>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4" name="Group 84">
            <a:extLst>
              <a:ext uri="{FF2B5EF4-FFF2-40B4-BE49-F238E27FC236}">
                <a16:creationId xmlns:a16="http://schemas.microsoft.com/office/drawing/2014/main" id="{0E39B0E9-A1FA-49E1-9ED3-63EC2FA888F4}"/>
              </a:ext>
            </a:extLst>
          </p:cNvPr>
          <p:cNvGrpSpPr>
            <a:grpSpLocks/>
          </p:cNvGrpSpPr>
          <p:nvPr/>
        </p:nvGrpSpPr>
        <p:grpSpPr bwMode="auto">
          <a:xfrm>
            <a:off x="5097472" y="2743200"/>
            <a:ext cx="1460502" cy="2065338"/>
            <a:chOff x="2695" y="1728"/>
            <a:chExt cx="920" cy="1301"/>
          </a:xfrm>
        </p:grpSpPr>
        <p:sp>
          <p:nvSpPr>
            <p:cNvPr id="25" name="Freeform 62">
              <a:extLst>
                <a:ext uri="{FF2B5EF4-FFF2-40B4-BE49-F238E27FC236}">
                  <a16:creationId xmlns:a16="http://schemas.microsoft.com/office/drawing/2014/main" id="{CD1DD074-FF3A-4190-848C-B6BCA881DD1B}"/>
                </a:ext>
              </a:extLst>
            </p:cNvPr>
            <p:cNvSpPr>
              <a:spLocks/>
            </p:cNvSpPr>
            <p:nvPr/>
          </p:nvSpPr>
          <p:spPr bwMode="auto">
            <a:xfrm>
              <a:off x="3225" y="2509"/>
              <a:ext cx="390" cy="520"/>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0" h="520">
                  <a:moveTo>
                    <a:pt x="390" y="0"/>
                  </a:moveTo>
                  <a:lnTo>
                    <a:pt x="0" y="221"/>
                  </a:lnTo>
                  <a:lnTo>
                    <a:pt x="3" y="433"/>
                  </a:lnTo>
                  <a:lnTo>
                    <a:pt x="388" y="520"/>
                  </a:lnTo>
                  <a:lnTo>
                    <a:pt x="390" y="0"/>
                  </a:lnTo>
                  <a:close/>
                </a:path>
              </a:pathLst>
            </a:custGeom>
            <a:gradFill rotWithShape="1">
              <a:gsLst>
                <a:gs pos="0">
                  <a:srgbClr val="FF0000"/>
                </a:gs>
                <a:gs pos="100000">
                  <a:srgbClr val="FFFF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6" name="Freeform 63">
              <a:extLst>
                <a:ext uri="{FF2B5EF4-FFF2-40B4-BE49-F238E27FC236}">
                  <a16:creationId xmlns:a16="http://schemas.microsoft.com/office/drawing/2014/main" id="{4C5F2743-DF4C-42B5-9347-7E1B09081363}"/>
                </a:ext>
              </a:extLst>
            </p:cNvPr>
            <p:cNvSpPr>
              <a:spLocks/>
            </p:cNvSpPr>
            <p:nvPr/>
          </p:nvSpPr>
          <p:spPr bwMode="auto">
            <a:xfrm>
              <a:off x="3222" y="1767"/>
              <a:ext cx="275" cy="44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rgbClr val="FF0000"/>
                </a:gs>
                <a:gs pos="100000">
                  <a:srgbClr val="FFFF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7" name="Rectangle 64">
              <a:extLst>
                <a:ext uri="{FF2B5EF4-FFF2-40B4-BE49-F238E27FC236}">
                  <a16:creationId xmlns:a16="http://schemas.microsoft.com/office/drawing/2014/main" id="{E753F3DD-71EB-4FF9-B15F-5C1E0DCD3B95}"/>
                </a:ext>
              </a:extLst>
            </p:cNvPr>
            <p:cNvSpPr>
              <a:spLocks noChangeArrowheads="1"/>
            </p:cNvSpPr>
            <p:nvPr/>
          </p:nvSpPr>
          <p:spPr bwMode="auto">
            <a:xfrm>
              <a:off x="2737" y="1775"/>
              <a:ext cx="489" cy="523"/>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8" name="Text Box 65">
              <a:extLst>
                <a:ext uri="{FF2B5EF4-FFF2-40B4-BE49-F238E27FC236}">
                  <a16:creationId xmlns:a16="http://schemas.microsoft.com/office/drawing/2014/main" id="{0E81AEF9-E049-43A1-928D-107BD5A37352}"/>
                </a:ext>
              </a:extLst>
            </p:cNvPr>
            <p:cNvSpPr txBox="1">
              <a:spLocks noChangeArrowheads="1"/>
            </p:cNvSpPr>
            <p:nvPr/>
          </p:nvSpPr>
          <p:spPr bwMode="auto">
            <a:xfrm>
              <a:off x="2775" y="1728"/>
              <a:ext cx="407" cy="5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eaLnBrk="1" hangingPunct="1">
                <a:defRPr/>
              </a:pPr>
              <a:r>
                <a:rPr lang="zh-CN" altLang="en-US" sz="1200" i="0" dirty="0">
                  <a:latin typeface="+mn-ea"/>
                  <a:ea typeface="+mn-ea"/>
                  <a:cs typeface="+mn-cs"/>
                </a:rPr>
                <a:t>应用层</a:t>
              </a:r>
              <a:endParaRPr lang="en-US" sz="1200" i="0" dirty="0">
                <a:latin typeface="+mn-ea"/>
                <a:ea typeface="+mn-ea"/>
                <a:cs typeface="+mn-cs"/>
              </a:endParaRPr>
            </a:p>
            <a:p>
              <a:pPr algn="ctr" eaLnBrk="1" hangingPunct="1">
                <a:defRPr/>
              </a:pPr>
              <a:r>
                <a:rPr lang="zh-CN" altLang="en-US" sz="1200" i="0" dirty="0">
                  <a:latin typeface="+mn-ea"/>
                  <a:ea typeface="+mn-ea"/>
                  <a:cs typeface="+mn-cs"/>
                </a:rPr>
                <a:t>传输层</a:t>
              </a:r>
              <a:endParaRPr lang="en-US" sz="1200" i="0" dirty="0">
                <a:latin typeface="+mn-ea"/>
                <a:ea typeface="+mn-ea"/>
                <a:cs typeface="+mn-cs"/>
              </a:endParaRPr>
            </a:p>
            <a:p>
              <a:pPr algn="ctr" eaLnBrk="1" hangingPunct="1">
                <a:defRPr/>
              </a:pPr>
              <a:r>
                <a:rPr lang="zh-CN" altLang="en-US" sz="1200" i="0" dirty="0">
                  <a:latin typeface="+mn-ea"/>
                  <a:ea typeface="+mn-ea"/>
                  <a:cs typeface="+mn-cs"/>
                </a:rPr>
                <a:t>网络层</a:t>
              </a:r>
              <a:endParaRPr lang="en-US" sz="1200" i="0" dirty="0">
                <a:latin typeface="+mn-ea"/>
                <a:ea typeface="+mn-ea"/>
                <a:cs typeface="+mn-cs"/>
              </a:endParaRPr>
            </a:p>
            <a:p>
              <a:pPr algn="ctr" eaLnBrk="1" hangingPunct="1">
                <a:defRPr/>
              </a:pPr>
              <a:r>
                <a:rPr lang="zh-CN" altLang="en-US" sz="1200" i="0" dirty="0">
                  <a:latin typeface="+mn-ea"/>
                  <a:ea typeface="+mn-ea"/>
                  <a:cs typeface="+mn-cs"/>
                </a:rPr>
                <a:t>链路层</a:t>
              </a:r>
              <a:endParaRPr lang="en-US" sz="1200" i="0" dirty="0">
                <a:latin typeface="+mn-ea"/>
                <a:ea typeface="+mn-ea"/>
                <a:cs typeface="+mn-cs"/>
              </a:endParaRPr>
            </a:p>
          </p:txBody>
        </p:sp>
        <p:sp>
          <p:nvSpPr>
            <p:cNvPr id="29" name="Line 66">
              <a:extLst>
                <a:ext uri="{FF2B5EF4-FFF2-40B4-BE49-F238E27FC236}">
                  <a16:creationId xmlns:a16="http://schemas.microsoft.com/office/drawing/2014/main" id="{AB118954-98F9-44D7-87CD-1F33A0E726A7}"/>
                </a:ext>
              </a:extLst>
            </p:cNvPr>
            <p:cNvSpPr>
              <a:spLocks noChangeShapeType="1"/>
            </p:cNvSpPr>
            <p:nvPr/>
          </p:nvSpPr>
          <p:spPr bwMode="auto">
            <a:xfrm>
              <a:off x="2737" y="1886"/>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0" name="Line 67">
              <a:extLst>
                <a:ext uri="{FF2B5EF4-FFF2-40B4-BE49-F238E27FC236}">
                  <a16:creationId xmlns:a16="http://schemas.microsoft.com/office/drawing/2014/main" id="{146FA095-E400-4537-91CB-D5DEF0700004}"/>
                </a:ext>
              </a:extLst>
            </p:cNvPr>
            <p:cNvSpPr>
              <a:spLocks noChangeShapeType="1"/>
            </p:cNvSpPr>
            <p:nvPr/>
          </p:nvSpPr>
          <p:spPr bwMode="auto">
            <a:xfrm>
              <a:off x="2737" y="1991"/>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 name="Line 68">
              <a:extLst>
                <a:ext uri="{FF2B5EF4-FFF2-40B4-BE49-F238E27FC236}">
                  <a16:creationId xmlns:a16="http://schemas.microsoft.com/office/drawing/2014/main" id="{5CE5A134-D47A-409B-95E8-C0024B67B036}"/>
                </a:ext>
              </a:extLst>
            </p:cNvPr>
            <p:cNvSpPr>
              <a:spLocks noChangeShapeType="1"/>
            </p:cNvSpPr>
            <p:nvPr/>
          </p:nvSpPr>
          <p:spPr bwMode="auto">
            <a:xfrm>
              <a:off x="2735" y="2098"/>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2" name="Line 69">
              <a:extLst>
                <a:ext uri="{FF2B5EF4-FFF2-40B4-BE49-F238E27FC236}">
                  <a16:creationId xmlns:a16="http://schemas.microsoft.com/office/drawing/2014/main" id="{5A3BB555-9231-4FBB-911C-6A0945D67C7F}"/>
                </a:ext>
              </a:extLst>
            </p:cNvPr>
            <p:cNvSpPr>
              <a:spLocks noChangeShapeType="1"/>
            </p:cNvSpPr>
            <p:nvPr/>
          </p:nvSpPr>
          <p:spPr bwMode="auto">
            <a:xfrm>
              <a:off x="2738" y="2206"/>
              <a:ext cx="484" cy="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3" name="Rectangle 70">
              <a:extLst>
                <a:ext uri="{FF2B5EF4-FFF2-40B4-BE49-F238E27FC236}">
                  <a16:creationId xmlns:a16="http://schemas.microsoft.com/office/drawing/2014/main" id="{C0AE516F-1A41-4E23-B471-960459B26492}"/>
                </a:ext>
              </a:extLst>
            </p:cNvPr>
            <p:cNvSpPr>
              <a:spLocks noChangeArrowheads="1"/>
            </p:cNvSpPr>
            <p:nvPr/>
          </p:nvSpPr>
          <p:spPr bwMode="auto">
            <a:xfrm>
              <a:off x="2695" y="2212"/>
              <a:ext cx="552" cy="11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 name="Line 71">
              <a:extLst>
                <a:ext uri="{FF2B5EF4-FFF2-40B4-BE49-F238E27FC236}">
                  <a16:creationId xmlns:a16="http://schemas.microsoft.com/office/drawing/2014/main" id="{8D49AA0A-02B1-424C-B821-FD5C5742113B}"/>
                </a:ext>
              </a:extLst>
            </p:cNvPr>
            <p:cNvSpPr>
              <a:spLocks noChangeShapeType="1"/>
            </p:cNvSpPr>
            <p:nvPr/>
          </p:nvSpPr>
          <p:spPr bwMode="auto">
            <a:xfrm>
              <a:off x="2738" y="2224"/>
              <a:ext cx="0" cy="65"/>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5" name="Line 72">
              <a:extLst>
                <a:ext uri="{FF2B5EF4-FFF2-40B4-BE49-F238E27FC236}">
                  <a16:creationId xmlns:a16="http://schemas.microsoft.com/office/drawing/2014/main" id="{39B72753-5DA2-46D0-B3A2-14A630DC13BB}"/>
                </a:ext>
              </a:extLst>
            </p:cNvPr>
            <p:cNvSpPr>
              <a:spLocks noChangeShapeType="1"/>
            </p:cNvSpPr>
            <p:nvPr/>
          </p:nvSpPr>
          <p:spPr bwMode="auto">
            <a:xfrm>
              <a:off x="3225" y="2218"/>
              <a:ext cx="0" cy="64"/>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6" name="Rectangle 73">
              <a:extLst>
                <a:ext uri="{FF2B5EF4-FFF2-40B4-BE49-F238E27FC236}">
                  <a16:creationId xmlns:a16="http://schemas.microsoft.com/office/drawing/2014/main" id="{3DF04BDC-E33F-40F2-865D-82EE18C2C785}"/>
                </a:ext>
              </a:extLst>
            </p:cNvPr>
            <p:cNvSpPr>
              <a:spLocks noChangeArrowheads="1"/>
            </p:cNvSpPr>
            <p:nvPr/>
          </p:nvSpPr>
          <p:spPr bwMode="auto">
            <a:xfrm>
              <a:off x="2737" y="2415"/>
              <a:ext cx="489" cy="525"/>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7" name="Text Box 74">
              <a:extLst>
                <a:ext uri="{FF2B5EF4-FFF2-40B4-BE49-F238E27FC236}">
                  <a16:creationId xmlns:a16="http://schemas.microsoft.com/office/drawing/2014/main" id="{B252755B-ADD5-488F-8B5F-E93CDDC37848}"/>
                </a:ext>
              </a:extLst>
            </p:cNvPr>
            <p:cNvSpPr txBox="1">
              <a:spLocks noChangeArrowheads="1"/>
            </p:cNvSpPr>
            <p:nvPr/>
          </p:nvSpPr>
          <p:spPr bwMode="auto">
            <a:xfrm>
              <a:off x="2771" y="2345"/>
              <a:ext cx="407" cy="6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eaLnBrk="1" hangingPunct="1">
                <a:defRPr/>
              </a:pPr>
              <a:endParaRPr lang="en-US" sz="1200" i="0" dirty="0">
                <a:latin typeface="+mn-ea"/>
                <a:ea typeface="+mn-ea"/>
                <a:cs typeface="+mn-cs"/>
              </a:endParaRPr>
            </a:p>
            <a:p>
              <a:pPr algn="ctr" eaLnBrk="1" hangingPunct="1">
                <a:defRPr/>
              </a:pPr>
              <a:endParaRPr lang="en-US" sz="1200" i="0" dirty="0">
                <a:latin typeface="+mn-ea"/>
                <a:ea typeface="+mn-ea"/>
                <a:cs typeface="+mn-cs"/>
              </a:endParaRPr>
            </a:p>
            <a:p>
              <a:pPr algn="ctr" eaLnBrk="1" hangingPunct="1">
                <a:defRPr/>
              </a:pPr>
              <a:endParaRPr lang="en-US" sz="1200" i="0" dirty="0">
                <a:latin typeface="+mn-ea"/>
                <a:ea typeface="+mn-ea"/>
                <a:cs typeface="+mn-cs"/>
              </a:endParaRPr>
            </a:p>
            <a:p>
              <a:pPr algn="ctr" eaLnBrk="1" hangingPunct="1">
                <a:defRPr/>
              </a:pPr>
              <a:r>
                <a:rPr lang="zh-CN" altLang="en-US" sz="1200" i="0" dirty="0">
                  <a:latin typeface="+mn-ea"/>
                  <a:ea typeface="+mn-ea"/>
                </a:rPr>
                <a:t>链路层</a:t>
              </a:r>
              <a:endParaRPr lang="en-US" sz="1200" i="0" dirty="0">
                <a:latin typeface="+mn-ea"/>
                <a:ea typeface="+mn-ea"/>
                <a:cs typeface="+mn-cs"/>
              </a:endParaRPr>
            </a:p>
            <a:p>
              <a:pPr algn="ctr" eaLnBrk="1" hangingPunct="1">
                <a:defRPr/>
              </a:pPr>
              <a:r>
                <a:rPr lang="zh-CN" altLang="en-US" sz="1200" i="0" dirty="0">
                  <a:latin typeface="+mn-ea"/>
                  <a:ea typeface="+mn-ea"/>
                  <a:cs typeface="+mn-cs"/>
                </a:rPr>
                <a:t>物理层</a:t>
              </a:r>
              <a:endParaRPr lang="en-US" sz="1200" i="0" dirty="0">
                <a:latin typeface="+mn-ea"/>
                <a:ea typeface="+mn-ea"/>
                <a:cs typeface="+mn-cs"/>
              </a:endParaRPr>
            </a:p>
          </p:txBody>
        </p:sp>
        <p:sp>
          <p:nvSpPr>
            <p:cNvPr id="38" name="Line 75">
              <a:extLst>
                <a:ext uri="{FF2B5EF4-FFF2-40B4-BE49-F238E27FC236}">
                  <a16:creationId xmlns:a16="http://schemas.microsoft.com/office/drawing/2014/main" id="{472EF83F-D752-48CA-9B32-62E1C26A5A35}"/>
                </a:ext>
              </a:extLst>
            </p:cNvPr>
            <p:cNvSpPr>
              <a:spLocks noChangeShapeType="1"/>
            </p:cNvSpPr>
            <p:nvPr/>
          </p:nvSpPr>
          <p:spPr bwMode="auto">
            <a:xfrm>
              <a:off x="2737" y="2526"/>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9" name="Line 76">
              <a:extLst>
                <a:ext uri="{FF2B5EF4-FFF2-40B4-BE49-F238E27FC236}">
                  <a16:creationId xmlns:a16="http://schemas.microsoft.com/office/drawing/2014/main" id="{5801241E-E079-4B3C-89AD-A3792F8C7034}"/>
                </a:ext>
              </a:extLst>
            </p:cNvPr>
            <p:cNvSpPr>
              <a:spLocks noChangeShapeType="1"/>
            </p:cNvSpPr>
            <p:nvPr/>
          </p:nvSpPr>
          <p:spPr bwMode="auto">
            <a:xfrm>
              <a:off x="2737" y="2632"/>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0" name="Line 77">
              <a:extLst>
                <a:ext uri="{FF2B5EF4-FFF2-40B4-BE49-F238E27FC236}">
                  <a16:creationId xmlns:a16="http://schemas.microsoft.com/office/drawing/2014/main" id="{D52AB46F-58FD-40E8-B1DD-2727735B170E}"/>
                </a:ext>
              </a:extLst>
            </p:cNvPr>
            <p:cNvSpPr>
              <a:spLocks noChangeShapeType="1"/>
            </p:cNvSpPr>
            <p:nvPr/>
          </p:nvSpPr>
          <p:spPr bwMode="auto">
            <a:xfrm>
              <a:off x="2735" y="2721"/>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 name="Line 78">
              <a:extLst>
                <a:ext uri="{FF2B5EF4-FFF2-40B4-BE49-F238E27FC236}">
                  <a16:creationId xmlns:a16="http://schemas.microsoft.com/office/drawing/2014/main" id="{FBF36757-A8DE-4FAC-9BA6-7D2FDC9BB2F5}"/>
                </a:ext>
              </a:extLst>
            </p:cNvPr>
            <p:cNvSpPr>
              <a:spLocks noChangeShapeType="1"/>
            </p:cNvSpPr>
            <p:nvPr/>
          </p:nvSpPr>
          <p:spPr bwMode="auto">
            <a:xfrm>
              <a:off x="2733" y="2836"/>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2" name="Rectangle 79">
              <a:extLst>
                <a:ext uri="{FF2B5EF4-FFF2-40B4-BE49-F238E27FC236}">
                  <a16:creationId xmlns:a16="http://schemas.microsoft.com/office/drawing/2014/main" id="{E56475A5-2F74-4EB7-8C49-7A5F2C178E6E}"/>
                </a:ext>
              </a:extLst>
            </p:cNvPr>
            <p:cNvSpPr>
              <a:spLocks noChangeArrowheads="1"/>
            </p:cNvSpPr>
            <p:nvPr/>
          </p:nvSpPr>
          <p:spPr bwMode="auto">
            <a:xfrm>
              <a:off x="2719" y="2390"/>
              <a:ext cx="518" cy="29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3" name="Line 80">
              <a:extLst>
                <a:ext uri="{FF2B5EF4-FFF2-40B4-BE49-F238E27FC236}">
                  <a16:creationId xmlns:a16="http://schemas.microsoft.com/office/drawing/2014/main" id="{9D7A123E-2313-4EA6-AE2A-73451EC17F00}"/>
                </a:ext>
              </a:extLst>
            </p:cNvPr>
            <p:cNvSpPr>
              <a:spLocks noChangeShapeType="1"/>
            </p:cNvSpPr>
            <p:nvPr/>
          </p:nvSpPr>
          <p:spPr bwMode="auto">
            <a:xfrm>
              <a:off x="2737" y="2614"/>
              <a:ext cx="0" cy="65"/>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4" name="Line 81">
              <a:extLst>
                <a:ext uri="{FF2B5EF4-FFF2-40B4-BE49-F238E27FC236}">
                  <a16:creationId xmlns:a16="http://schemas.microsoft.com/office/drawing/2014/main" id="{39BBE98B-FE9C-4A91-8831-AF6675CF44F6}"/>
                </a:ext>
              </a:extLst>
            </p:cNvPr>
            <p:cNvSpPr>
              <a:spLocks noChangeShapeType="1"/>
            </p:cNvSpPr>
            <p:nvPr/>
          </p:nvSpPr>
          <p:spPr bwMode="auto">
            <a:xfrm>
              <a:off x="3226" y="2614"/>
              <a:ext cx="0" cy="64"/>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5" name="Rectangle 82">
              <a:extLst>
                <a:ext uri="{FF2B5EF4-FFF2-40B4-BE49-F238E27FC236}">
                  <a16:creationId xmlns:a16="http://schemas.microsoft.com/office/drawing/2014/main" id="{CD747F1D-C367-4543-8D4E-A3A27CFC120F}"/>
                </a:ext>
              </a:extLst>
            </p:cNvPr>
            <p:cNvSpPr>
              <a:spLocks noChangeArrowheads="1"/>
            </p:cNvSpPr>
            <p:nvPr/>
          </p:nvSpPr>
          <p:spPr bwMode="auto">
            <a:xfrm>
              <a:off x="2736" y="1778"/>
              <a:ext cx="490" cy="431"/>
            </a:xfrm>
            <a:prstGeom prst="rect">
              <a:avLst/>
            </a:prstGeom>
            <a:noFill/>
            <a:ln w="12700">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6" name="Rectangle 83">
              <a:extLst>
                <a:ext uri="{FF2B5EF4-FFF2-40B4-BE49-F238E27FC236}">
                  <a16:creationId xmlns:a16="http://schemas.microsoft.com/office/drawing/2014/main" id="{756B0DF9-EAEC-4870-BF1F-2B6E54E9B511}"/>
                </a:ext>
              </a:extLst>
            </p:cNvPr>
            <p:cNvSpPr>
              <a:spLocks noChangeArrowheads="1"/>
            </p:cNvSpPr>
            <p:nvPr/>
          </p:nvSpPr>
          <p:spPr bwMode="auto">
            <a:xfrm>
              <a:off x="2733" y="2721"/>
              <a:ext cx="489" cy="219"/>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pic>
        <p:nvPicPr>
          <p:cNvPr id="47" name="Picture 86">
            <a:extLst>
              <a:ext uri="{FF2B5EF4-FFF2-40B4-BE49-F238E27FC236}">
                <a16:creationId xmlns:a16="http://schemas.microsoft.com/office/drawing/2014/main" id="{550B3C2C-C3E3-4A85-81D8-A4F11777F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3300" y="1122363"/>
            <a:ext cx="1350963" cy="13509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48" name="Picture 87">
            <a:extLst>
              <a:ext uri="{FF2B5EF4-FFF2-40B4-BE49-F238E27FC236}">
                <a16:creationId xmlns:a16="http://schemas.microsoft.com/office/drawing/2014/main" id="{003A2EC9-869C-477C-AE31-7665FA5326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317625"/>
            <a:ext cx="1143000" cy="1171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grpSp>
        <p:nvGrpSpPr>
          <p:cNvPr id="49" name="Group 89">
            <a:extLst>
              <a:ext uri="{FF2B5EF4-FFF2-40B4-BE49-F238E27FC236}">
                <a16:creationId xmlns:a16="http://schemas.microsoft.com/office/drawing/2014/main" id="{112EE7ED-C7E7-4A53-8848-4A4838A4DACD}"/>
              </a:ext>
            </a:extLst>
          </p:cNvPr>
          <p:cNvGrpSpPr>
            <a:grpSpLocks/>
          </p:cNvGrpSpPr>
          <p:nvPr/>
        </p:nvGrpSpPr>
        <p:grpSpPr bwMode="auto">
          <a:xfrm>
            <a:off x="5062538" y="5251450"/>
            <a:ext cx="1109662" cy="1095375"/>
            <a:chOff x="-44" y="1473"/>
            <a:chExt cx="981" cy="1105"/>
          </a:xfrm>
        </p:grpSpPr>
        <p:pic>
          <p:nvPicPr>
            <p:cNvPr id="50" name="Picture 90" descr="desktop_computer_stylized_medium">
              <a:extLst>
                <a:ext uri="{FF2B5EF4-FFF2-40B4-BE49-F238E27FC236}">
                  <a16:creationId xmlns:a16="http://schemas.microsoft.com/office/drawing/2014/main" id="{5FEF9F51-DB8C-4326-A4FB-ACAD394962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 name="Freeform 91">
              <a:extLst>
                <a:ext uri="{FF2B5EF4-FFF2-40B4-BE49-F238E27FC236}">
                  <a16:creationId xmlns:a16="http://schemas.microsoft.com/office/drawing/2014/main" id="{5ADF5E90-A6B5-4E56-BBA5-5313877C53C6}"/>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sp>
        <p:nvSpPr>
          <p:cNvPr id="52" name="Rectangle 3">
            <a:extLst>
              <a:ext uri="{FF2B5EF4-FFF2-40B4-BE49-F238E27FC236}">
                <a16:creationId xmlns:a16="http://schemas.microsoft.com/office/drawing/2014/main" id="{62FF1C94-8DD1-4499-9939-BB50AF30D77E}"/>
              </a:ext>
            </a:extLst>
          </p:cNvPr>
          <p:cNvSpPr txBox="1">
            <a:spLocks noChangeArrowheads="1"/>
          </p:cNvSpPr>
          <p:nvPr/>
        </p:nvSpPr>
        <p:spPr bwMode="auto">
          <a:xfrm>
            <a:off x="398463" y="2060848"/>
            <a:ext cx="4075112" cy="4248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defRPr/>
            </a:pPr>
            <a:r>
              <a:rPr lang="zh-CN" altLang="en-US" sz="2400" kern="0" dirty="0">
                <a:latin typeface="Gill Sans MT" charset="0"/>
              </a:rPr>
              <a:t>在适配器（或称为“网卡”）或芯片上实现</a:t>
            </a:r>
            <a:endParaRPr lang="en-US" sz="2400" kern="0" dirty="0">
              <a:latin typeface="Gill Sans MT" charset="0"/>
            </a:endParaRPr>
          </a:p>
          <a:p>
            <a:pPr lvl="1">
              <a:defRPr/>
            </a:pPr>
            <a:r>
              <a:rPr lang="zh-CN" altLang="en-US" sz="2400" kern="0" dirty="0">
                <a:latin typeface="Gill Sans MT" charset="0"/>
              </a:rPr>
              <a:t>以太网网卡、</a:t>
            </a:r>
            <a:r>
              <a:rPr lang="en-US" altLang="zh-CN" sz="2400" kern="0" dirty="0" err="1">
                <a:latin typeface="Gill Sans MT" charset="0"/>
              </a:rPr>
              <a:t>WiFi</a:t>
            </a:r>
            <a:r>
              <a:rPr lang="zh-CN" altLang="en-US" sz="2400" kern="0" dirty="0">
                <a:latin typeface="Gill Sans MT" charset="0"/>
              </a:rPr>
              <a:t>网卡、</a:t>
            </a:r>
            <a:r>
              <a:rPr lang="en-US" sz="2400" kern="0" dirty="0">
                <a:latin typeface="Gill Sans MT" charset="0"/>
              </a:rPr>
              <a:t> </a:t>
            </a:r>
            <a:r>
              <a:rPr lang="zh-CN" altLang="en-US" sz="2400" kern="0" dirty="0">
                <a:latin typeface="Gill Sans MT" charset="0"/>
              </a:rPr>
              <a:t>以太网芯片组</a:t>
            </a:r>
            <a:endParaRPr lang="en-US" sz="2400" kern="0" dirty="0">
              <a:latin typeface="Gill Sans MT" charset="0"/>
            </a:endParaRPr>
          </a:p>
          <a:p>
            <a:pPr lvl="1">
              <a:defRPr/>
            </a:pPr>
            <a:r>
              <a:rPr lang="zh-CN" altLang="en-US" sz="2400" kern="0" dirty="0">
                <a:latin typeface="Gill Sans MT" charset="0"/>
              </a:rPr>
              <a:t>链路层和物理层一起实现</a:t>
            </a:r>
            <a:endParaRPr lang="en-US" sz="2400" kern="0" dirty="0">
              <a:latin typeface="Gill Sans MT" charset="0"/>
            </a:endParaRPr>
          </a:p>
          <a:p>
            <a:pPr>
              <a:defRPr/>
            </a:pPr>
            <a:r>
              <a:rPr lang="zh-CN" altLang="en-US" sz="2400" kern="0" dirty="0">
                <a:latin typeface="Gill Sans MT" charset="0"/>
              </a:rPr>
              <a:t>网卡插入主机的总线</a:t>
            </a:r>
            <a:endParaRPr lang="en-US" altLang="zh-CN" sz="2400" kern="0" dirty="0">
              <a:latin typeface="Gill Sans MT" charset="0"/>
            </a:endParaRPr>
          </a:p>
          <a:p>
            <a:pPr>
              <a:defRPr/>
            </a:pPr>
            <a:r>
              <a:rPr lang="zh-CN" altLang="en-US" sz="2400" kern="0" dirty="0">
                <a:latin typeface="Gill Sans MT" charset="0"/>
              </a:rPr>
              <a:t>实现方式可以是硬件、固件或软件</a:t>
            </a:r>
            <a:endParaRPr lang="en-US" sz="2400" kern="0" dirty="0">
              <a:latin typeface="Gill Sans MT" charset="0"/>
            </a:endParaRPr>
          </a:p>
          <a:p>
            <a:pPr lvl="1">
              <a:defRPr/>
            </a:pPr>
            <a:endParaRPr lang="en-US" kern="0" dirty="0">
              <a:latin typeface="Gill Sans MT" charset="0"/>
            </a:endParaRPr>
          </a:p>
        </p:txBody>
      </p:sp>
    </p:spTree>
    <p:extLst>
      <p:ext uri="{BB962C8B-B14F-4D97-AF65-F5344CB8AC3E}">
        <p14:creationId xmlns:p14="http://schemas.microsoft.com/office/powerpoint/2010/main" val="12013486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right)">
                                      <p:cBhvr>
                                        <p:cTn id="7"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FCD194-E3B3-418B-9A91-B6280E5CAE70}"/>
              </a:ext>
            </a:extLst>
          </p:cNvPr>
          <p:cNvSpPr>
            <a:spLocks noGrp="1"/>
          </p:cNvSpPr>
          <p:nvPr>
            <p:ph type="title"/>
          </p:nvPr>
        </p:nvSpPr>
        <p:spPr/>
        <p:txBody>
          <a:bodyPr/>
          <a:lstStyle/>
          <a:p>
            <a:r>
              <a:rPr lang="zh-CN" altLang="en-US" dirty="0"/>
              <a:t>虚拟局域网</a:t>
            </a:r>
            <a:r>
              <a:rPr lang="en-US" altLang="zh-CN" dirty="0"/>
              <a:t>VLAN</a:t>
            </a:r>
            <a:endParaRPr lang="zh-CN" altLang="en-US" dirty="0"/>
          </a:p>
        </p:txBody>
      </p:sp>
      <p:sp>
        <p:nvSpPr>
          <p:cNvPr id="4" name="灯片编号占位符 3">
            <a:extLst>
              <a:ext uri="{FF2B5EF4-FFF2-40B4-BE49-F238E27FC236}">
                <a16:creationId xmlns:a16="http://schemas.microsoft.com/office/drawing/2014/main" id="{7CB46A69-96C1-447A-B0AB-1231670E56EE}"/>
              </a:ext>
            </a:extLst>
          </p:cNvPr>
          <p:cNvSpPr>
            <a:spLocks noGrp="1"/>
          </p:cNvSpPr>
          <p:nvPr>
            <p:ph type="sldNum" sz="quarter" idx="12"/>
          </p:nvPr>
        </p:nvSpPr>
        <p:spPr/>
        <p:txBody>
          <a:bodyPr/>
          <a:lstStyle/>
          <a:p>
            <a:fld id="{E3FA5FAF-8A25-4B6E-94B7-5CA30A873E9A}" type="slidenum">
              <a:rPr lang="zh-CN" altLang="en-US" smtClean="0"/>
              <a:pPr/>
              <a:t>70</a:t>
            </a:fld>
            <a:endParaRPr lang="zh-CN" altLang="en-US"/>
          </a:p>
        </p:txBody>
      </p:sp>
      <p:sp>
        <p:nvSpPr>
          <p:cNvPr id="5" name="Rectangle 213">
            <a:extLst>
              <a:ext uri="{FF2B5EF4-FFF2-40B4-BE49-F238E27FC236}">
                <a16:creationId xmlns:a16="http://schemas.microsoft.com/office/drawing/2014/main" id="{C5170311-D694-48E6-A125-8CB7C29C7BA0}"/>
              </a:ext>
            </a:extLst>
          </p:cNvPr>
          <p:cNvSpPr>
            <a:spLocks noChangeArrowheads="1"/>
          </p:cNvSpPr>
          <p:nvPr/>
        </p:nvSpPr>
        <p:spPr bwMode="auto">
          <a:xfrm>
            <a:off x="7543800" y="2412702"/>
            <a:ext cx="279400" cy="2286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6" name="Rectangle 212">
            <a:extLst>
              <a:ext uri="{FF2B5EF4-FFF2-40B4-BE49-F238E27FC236}">
                <a16:creationId xmlns:a16="http://schemas.microsoft.com/office/drawing/2014/main" id="{88832BC8-38D3-45F5-9224-3F62CF6C1FFE}"/>
              </a:ext>
            </a:extLst>
          </p:cNvPr>
          <p:cNvSpPr>
            <a:spLocks noChangeArrowheads="1"/>
          </p:cNvSpPr>
          <p:nvPr/>
        </p:nvSpPr>
        <p:spPr bwMode="auto">
          <a:xfrm>
            <a:off x="5470525" y="2196802"/>
            <a:ext cx="273050" cy="196850"/>
          </a:xfrm>
          <a:prstGeom prst="rect">
            <a:avLst/>
          </a:prstGeom>
          <a:solidFill>
            <a:srgbClr val="00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7" name="Rectangle 3">
            <a:extLst>
              <a:ext uri="{FF2B5EF4-FFF2-40B4-BE49-F238E27FC236}">
                <a16:creationId xmlns:a16="http://schemas.microsoft.com/office/drawing/2014/main" id="{4A847618-3C7D-412A-93C8-F9ABA510B2B2}"/>
              </a:ext>
            </a:extLst>
          </p:cNvPr>
          <p:cNvSpPr txBox="1">
            <a:spLocks noChangeArrowheads="1"/>
          </p:cNvSpPr>
          <p:nvPr/>
        </p:nvSpPr>
        <p:spPr bwMode="auto">
          <a:xfrm>
            <a:off x="4397350" y="871239"/>
            <a:ext cx="4626000" cy="14176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buFont typeface="Wingdings" charset="0"/>
              <a:buNone/>
              <a:defRPr/>
            </a:pPr>
            <a:r>
              <a:rPr lang="zh-CN" altLang="en-US" sz="2400" kern="0" dirty="0">
                <a:solidFill>
                  <a:srgbClr val="CC0000"/>
                </a:solidFill>
                <a:latin typeface="+mn-ea"/>
              </a:rPr>
              <a:t>基于端口的</a:t>
            </a:r>
            <a:r>
              <a:rPr lang="en-US" altLang="zh-CN" sz="2400" kern="0" dirty="0">
                <a:solidFill>
                  <a:srgbClr val="CC0000"/>
                </a:solidFill>
                <a:latin typeface="+mn-ea"/>
              </a:rPr>
              <a:t>VLAN</a:t>
            </a:r>
            <a:r>
              <a:rPr lang="en-US" sz="2400" kern="0" dirty="0">
                <a:solidFill>
                  <a:srgbClr val="CC0000"/>
                </a:solidFill>
                <a:latin typeface="+mn-ea"/>
              </a:rPr>
              <a:t>: </a:t>
            </a:r>
            <a:r>
              <a:rPr lang="zh-CN" altLang="en-US" sz="2400" kern="0" dirty="0">
                <a:latin typeface="+mn-ea"/>
              </a:rPr>
              <a:t>交换机软件将端口分组，使得</a:t>
            </a:r>
            <a:r>
              <a:rPr lang="zh-CN" altLang="en-US" sz="2400" kern="0" dirty="0">
                <a:solidFill>
                  <a:srgbClr val="C00000"/>
                </a:solidFill>
                <a:latin typeface="+mn-ea"/>
              </a:rPr>
              <a:t>单个</a:t>
            </a:r>
            <a:r>
              <a:rPr lang="zh-CN" altLang="en-US" sz="2400" kern="0" dirty="0">
                <a:latin typeface="+mn-ea"/>
              </a:rPr>
              <a:t>物理交换机</a:t>
            </a:r>
            <a:r>
              <a:rPr lang="en-US" altLang="zh-CN" sz="2400" kern="0" dirty="0">
                <a:latin typeface="+mn-ea"/>
              </a:rPr>
              <a:t>…</a:t>
            </a:r>
            <a:endParaRPr lang="en-US" sz="2000" kern="0" dirty="0">
              <a:latin typeface="+mn-ea"/>
            </a:endParaRPr>
          </a:p>
        </p:txBody>
      </p:sp>
      <p:sp>
        <p:nvSpPr>
          <p:cNvPr id="8" name="Text Box 85">
            <a:extLst>
              <a:ext uri="{FF2B5EF4-FFF2-40B4-BE49-F238E27FC236}">
                <a16:creationId xmlns:a16="http://schemas.microsoft.com/office/drawing/2014/main" id="{37BA1765-4FE7-4874-8C20-1C7758BACDD9}"/>
              </a:ext>
            </a:extLst>
          </p:cNvPr>
          <p:cNvSpPr txBox="1">
            <a:spLocks noChangeArrowheads="1"/>
          </p:cNvSpPr>
          <p:nvPr/>
        </p:nvSpPr>
        <p:spPr bwMode="auto">
          <a:xfrm>
            <a:off x="681038" y="2492896"/>
            <a:ext cx="2944812"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zh-CN" altLang="en-US" sz="2400" i="0" dirty="0">
                <a:solidFill>
                  <a:srgbClr val="000000"/>
                </a:solidFill>
                <a:latin typeface="+mn-ea"/>
                <a:ea typeface="+mn-ea"/>
                <a:cs typeface="Arial" charset="0"/>
              </a:rPr>
              <a:t>支持</a:t>
            </a:r>
            <a:r>
              <a:rPr lang="en-US" altLang="zh-CN" sz="2400" i="0" dirty="0">
                <a:solidFill>
                  <a:srgbClr val="000000"/>
                </a:solidFill>
                <a:latin typeface="+mn-ea"/>
                <a:ea typeface="+mn-ea"/>
                <a:cs typeface="Arial" charset="0"/>
              </a:rPr>
              <a:t>VLAN</a:t>
            </a:r>
            <a:r>
              <a:rPr lang="zh-CN" altLang="en-US" sz="2400" i="0" dirty="0">
                <a:solidFill>
                  <a:srgbClr val="000000"/>
                </a:solidFill>
                <a:latin typeface="+mn-ea"/>
                <a:ea typeface="+mn-ea"/>
                <a:cs typeface="Arial" charset="0"/>
              </a:rPr>
              <a:t>的交换机可以在一个物理上的本地局域网上配置出多个虚拟的局域网</a:t>
            </a:r>
            <a:endParaRPr lang="en-US" sz="2400" i="0" dirty="0">
              <a:solidFill>
                <a:srgbClr val="000000"/>
              </a:solidFill>
              <a:latin typeface="+mn-ea"/>
              <a:ea typeface="+mn-ea"/>
              <a:cs typeface="Arial" charset="0"/>
            </a:endParaRPr>
          </a:p>
        </p:txBody>
      </p:sp>
      <p:sp>
        <p:nvSpPr>
          <p:cNvPr id="9" name="Rectangle 86">
            <a:extLst>
              <a:ext uri="{FF2B5EF4-FFF2-40B4-BE49-F238E27FC236}">
                <a16:creationId xmlns:a16="http://schemas.microsoft.com/office/drawing/2014/main" id="{D2E5151D-97B4-4E51-A659-FE3075FC269A}"/>
              </a:ext>
            </a:extLst>
          </p:cNvPr>
          <p:cNvSpPr>
            <a:spLocks noChangeArrowheads="1"/>
          </p:cNvSpPr>
          <p:nvPr/>
        </p:nvSpPr>
        <p:spPr bwMode="auto">
          <a:xfrm>
            <a:off x="482600" y="2226965"/>
            <a:ext cx="3216275" cy="2813050"/>
          </a:xfrm>
          <a:prstGeom prst="rect">
            <a:avLst/>
          </a:prstGeom>
          <a:noFill/>
          <a:ln w="1905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 name="Text Box 87">
            <a:extLst>
              <a:ext uri="{FF2B5EF4-FFF2-40B4-BE49-F238E27FC236}">
                <a16:creationId xmlns:a16="http://schemas.microsoft.com/office/drawing/2014/main" id="{E1B34492-1762-4B24-97ED-C2EEED481CC6}"/>
              </a:ext>
            </a:extLst>
          </p:cNvPr>
          <p:cNvSpPr txBox="1">
            <a:spLocks noChangeArrowheads="1"/>
          </p:cNvSpPr>
          <p:nvPr/>
        </p:nvSpPr>
        <p:spPr bwMode="auto">
          <a:xfrm>
            <a:off x="680196" y="1959223"/>
            <a:ext cx="1731564"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zh-CN" altLang="en-US" sz="2400" b="1" i="0" dirty="0">
                <a:solidFill>
                  <a:srgbClr val="CC0000"/>
                </a:solidFill>
                <a:latin typeface="+mn-ea"/>
                <a:ea typeface="+mn-ea"/>
                <a:cs typeface="Arial" charset="0"/>
              </a:rPr>
              <a:t>虚拟局域网</a:t>
            </a:r>
            <a:endParaRPr lang="en-US" sz="2400" b="1" i="0" dirty="0">
              <a:solidFill>
                <a:srgbClr val="CC0000"/>
              </a:solidFill>
              <a:latin typeface="+mn-ea"/>
              <a:ea typeface="+mn-ea"/>
              <a:cs typeface="Arial" charset="0"/>
            </a:endParaRPr>
          </a:p>
        </p:txBody>
      </p:sp>
      <p:sp>
        <p:nvSpPr>
          <p:cNvPr id="11" name="Rectangle 80">
            <a:extLst>
              <a:ext uri="{FF2B5EF4-FFF2-40B4-BE49-F238E27FC236}">
                <a16:creationId xmlns:a16="http://schemas.microsoft.com/office/drawing/2014/main" id="{D85BF8D8-58AC-4316-B81B-D77F4990AFA9}"/>
              </a:ext>
            </a:extLst>
          </p:cNvPr>
          <p:cNvSpPr>
            <a:spLocks noChangeArrowheads="1"/>
          </p:cNvSpPr>
          <p:nvPr/>
        </p:nvSpPr>
        <p:spPr bwMode="auto">
          <a:xfrm>
            <a:off x="5462588" y="2406352"/>
            <a:ext cx="290512" cy="242888"/>
          </a:xfrm>
          <a:prstGeom prst="rect">
            <a:avLst/>
          </a:prstGeom>
          <a:solidFill>
            <a:srgbClr val="00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eaLnBrk="1" hangingPunct="1"/>
            <a:endParaRPr lang="en-US" i="0" dirty="0">
              <a:solidFill>
                <a:srgbClr val="000000"/>
              </a:solidFill>
              <a:latin typeface="Arial" charset="0"/>
            </a:endParaRPr>
          </a:p>
        </p:txBody>
      </p:sp>
      <p:sp>
        <p:nvSpPr>
          <p:cNvPr id="12" name="Rectangle 77">
            <a:extLst>
              <a:ext uri="{FF2B5EF4-FFF2-40B4-BE49-F238E27FC236}">
                <a16:creationId xmlns:a16="http://schemas.microsoft.com/office/drawing/2014/main" id="{69615F4E-7344-4A27-A4D5-CA951C690750}"/>
              </a:ext>
            </a:extLst>
          </p:cNvPr>
          <p:cNvSpPr>
            <a:spLocks noChangeArrowheads="1"/>
          </p:cNvSpPr>
          <p:nvPr/>
        </p:nvSpPr>
        <p:spPr bwMode="auto">
          <a:xfrm>
            <a:off x="7534275" y="2187277"/>
            <a:ext cx="290513" cy="209550"/>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eaLnBrk="1" hangingPunct="1"/>
            <a:endParaRPr lang="en-US" i="0" dirty="0">
              <a:solidFill>
                <a:srgbClr val="000000"/>
              </a:solidFill>
              <a:latin typeface="Arial" charset="0"/>
            </a:endParaRPr>
          </a:p>
        </p:txBody>
      </p:sp>
      <p:sp>
        <p:nvSpPr>
          <p:cNvPr id="13" name="Rectangle 76">
            <a:extLst>
              <a:ext uri="{FF2B5EF4-FFF2-40B4-BE49-F238E27FC236}">
                <a16:creationId xmlns:a16="http://schemas.microsoft.com/office/drawing/2014/main" id="{5A5F12BB-3844-4BDC-8A93-A264888366A6}"/>
              </a:ext>
            </a:extLst>
          </p:cNvPr>
          <p:cNvSpPr>
            <a:spLocks noChangeArrowheads="1"/>
          </p:cNvSpPr>
          <p:nvPr/>
        </p:nvSpPr>
        <p:spPr bwMode="auto">
          <a:xfrm>
            <a:off x="6643688" y="2192040"/>
            <a:ext cx="890587" cy="457200"/>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eaLnBrk="1" hangingPunct="1"/>
            <a:endParaRPr lang="en-US" i="0" dirty="0">
              <a:solidFill>
                <a:srgbClr val="000000"/>
              </a:solidFill>
              <a:latin typeface="Arial" charset="0"/>
            </a:endParaRPr>
          </a:p>
        </p:txBody>
      </p:sp>
      <p:sp>
        <p:nvSpPr>
          <p:cNvPr id="14" name="Rectangle 75">
            <a:extLst>
              <a:ext uri="{FF2B5EF4-FFF2-40B4-BE49-F238E27FC236}">
                <a16:creationId xmlns:a16="http://schemas.microsoft.com/office/drawing/2014/main" id="{723C140E-ED76-4B84-949C-2616D42AA3A5}"/>
              </a:ext>
            </a:extLst>
          </p:cNvPr>
          <p:cNvSpPr>
            <a:spLocks noChangeArrowheads="1"/>
          </p:cNvSpPr>
          <p:nvPr/>
        </p:nvSpPr>
        <p:spPr bwMode="auto">
          <a:xfrm>
            <a:off x="5748338" y="2192040"/>
            <a:ext cx="900112" cy="452437"/>
          </a:xfrm>
          <a:prstGeom prst="rect">
            <a:avLst/>
          </a:prstGeom>
          <a:solidFill>
            <a:srgbClr val="00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eaLnBrk="1" hangingPunct="1"/>
            <a:endParaRPr lang="en-US" i="0" dirty="0">
              <a:solidFill>
                <a:srgbClr val="000000"/>
              </a:solidFill>
              <a:latin typeface="Arial" charset="0"/>
            </a:endParaRPr>
          </a:p>
        </p:txBody>
      </p:sp>
      <p:sp>
        <p:nvSpPr>
          <p:cNvPr id="15" name="Rectangle 2">
            <a:extLst>
              <a:ext uri="{FF2B5EF4-FFF2-40B4-BE49-F238E27FC236}">
                <a16:creationId xmlns:a16="http://schemas.microsoft.com/office/drawing/2014/main" id="{31A53382-CADC-4720-8F9E-E757F6D12801}"/>
              </a:ext>
            </a:extLst>
          </p:cNvPr>
          <p:cNvSpPr>
            <a:spLocks noChangeArrowheads="1"/>
          </p:cNvSpPr>
          <p:nvPr/>
        </p:nvSpPr>
        <p:spPr bwMode="auto">
          <a:xfrm>
            <a:off x="5462588" y="2184102"/>
            <a:ext cx="2370137" cy="46831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eaLnBrk="1" hangingPunct="1"/>
            <a:endParaRPr lang="en-US" i="0" dirty="0">
              <a:solidFill>
                <a:srgbClr val="000000"/>
              </a:solidFill>
              <a:latin typeface="Arial" charset="0"/>
            </a:endParaRPr>
          </a:p>
        </p:txBody>
      </p:sp>
      <p:sp>
        <p:nvSpPr>
          <p:cNvPr id="16" name="Line 3">
            <a:extLst>
              <a:ext uri="{FF2B5EF4-FFF2-40B4-BE49-F238E27FC236}">
                <a16:creationId xmlns:a16="http://schemas.microsoft.com/office/drawing/2014/main" id="{A8D18443-9E2D-4264-A221-0E3515519A56}"/>
              </a:ext>
            </a:extLst>
          </p:cNvPr>
          <p:cNvSpPr>
            <a:spLocks noChangeShapeType="1"/>
          </p:cNvSpPr>
          <p:nvPr/>
        </p:nvSpPr>
        <p:spPr bwMode="auto">
          <a:xfrm>
            <a:off x="5464175" y="2400002"/>
            <a:ext cx="2351088" cy="476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7" name="Text Box 6">
            <a:extLst>
              <a:ext uri="{FF2B5EF4-FFF2-40B4-BE49-F238E27FC236}">
                <a16:creationId xmlns:a16="http://schemas.microsoft.com/office/drawing/2014/main" id="{E19A8018-FAEC-445B-81F4-FA9421A763AE}"/>
              </a:ext>
            </a:extLst>
          </p:cNvPr>
          <p:cNvSpPr txBox="1">
            <a:spLocks noChangeArrowheads="1"/>
          </p:cNvSpPr>
          <p:nvPr/>
        </p:nvSpPr>
        <p:spPr bwMode="auto">
          <a:xfrm>
            <a:off x="5380038" y="2142827"/>
            <a:ext cx="241300" cy="214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800" i="0" dirty="0">
                <a:solidFill>
                  <a:srgbClr val="000000"/>
                </a:solidFill>
                <a:latin typeface="Arial" charset="0"/>
              </a:rPr>
              <a:t>1</a:t>
            </a:r>
          </a:p>
        </p:txBody>
      </p:sp>
      <p:sp>
        <p:nvSpPr>
          <p:cNvPr id="18" name="Line 7">
            <a:extLst>
              <a:ext uri="{FF2B5EF4-FFF2-40B4-BE49-F238E27FC236}">
                <a16:creationId xmlns:a16="http://schemas.microsoft.com/office/drawing/2014/main" id="{E904FE41-901D-4A3C-AD3A-BD23381B7C41}"/>
              </a:ext>
            </a:extLst>
          </p:cNvPr>
          <p:cNvSpPr>
            <a:spLocks noChangeShapeType="1"/>
          </p:cNvSpPr>
          <p:nvPr/>
        </p:nvSpPr>
        <p:spPr bwMode="auto">
          <a:xfrm>
            <a:off x="6643688" y="2188865"/>
            <a:ext cx="0" cy="4635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9" name="AutoShape 8">
            <a:extLst>
              <a:ext uri="{FF2B5EF4-FFF2-40B4-BE49-F238E27FC236}">
                <a16:creationId xmlns:a16="http://schemas.microsoft.com/office/drawing/2014/main" id="{49854EFF-54B7-422A-AD85-73C3378C7CA4}"/>
              </a:ext>
            </a:extLst>
          </p:cNvPr>
          <p:cNvSpPr>
            <a:spLocks noChangeArrowheads="1"/>
          </p:cNvSpPr>
          <p:nvPr/>
        </p:nvSpPr>
        <p:spPr bwMode="auto">
          <a:xfrm>
            <a:off x="5434013" y="1925340"/>
            <a:ext cx="3176587" cy="261937"/>
          </a:xfrm>
          <a:prstGeom prst="parallelogram">
            <a:avLst>
              <a:gd name="adj" fmla="val 303182"/>
            </a:avLst>
          </a:prstGeom>
          <a:solidFill>
            <a:schemeClr val="bg1"/>
          </a:solidFill>
          <a:ln w="9525">
            <a:solidFill>
              <a:schemeClr val="tx1"/>
            </a:solidFill>
            <a:miter lim="800000"/>
            <a:headEnd/>
            <a:tailEnd/>
          </a:ln>
        </p:spPr>
        <p:txBody>
          <a:bodyPr wrap="none" anchor="ctr"/>
          <a:lstStyle/>
          <a:p>
            <a:pPr eaLnBrk="1" hangingPunct="1"/>
            <a:endParaRPr lang="en-US" i="0" dirty="0">
              <a:solidFill>
                <a:srgbClr val="000000"/>
              </a:solidFill>
              <a:latin typeface="Arial" charset="0"/>
            </a:endParaRPr>
          </a:p>
        </p:txBody>
      </p:sp>
      <p:sp>
        <p:nvSpPr>
          <p:cNvPr id="20" name="Freeform 9">
            <a:extLst>
              <a:ext uri="{FF2B5EF4-FFF2-40B4-BE49-F238E27FC236}">
                <a16:creationId xmlns:a16="http://schemas.microsoft.com/office/drawing/2014/main" id="{CBE45D4D-0D74-4E0A-B6C5-1C659E2B6D73}"/>
              </a:ext>
            </a:extLst>
          </p:cNvPr>
          <p:cNvSpPr>
            <a:spLocks/>
          </p:cNvSpPr>
          <p:nvPr/>
        </p:nvSpPr>
        <p:spPr bwMode="auto">
          <a:xfrm>
            <a:off x="7837488" y="1928515"/>
            <a:ext cx="763587" cy="720725"/>
          </a:xfrm>
          <a:custGeom>
            <a:avLst/>
            <a:gdLst>
              <a:gd name="T0" fmla="*/ 0 w 232"/>
              <a:gd name="T1" fmla="*/ 2147483647 h 454"/>
              <a:gd name="T2" fmla="*/ 2147483647 w 232"/>
              <a:gd name="T3" fmla="*/ 2147483647 h 454"/>
              <a:gd name="T4" fmla="*/ 2147483647 w 232"/>
              <a:gd name="T5" fmla="*/ 0 h 454"/>
              <a:gd name="T6" fmla="*/ 0 60000 65536"/>
              <a:gd name="T7" fmla="*/ 0 60000 65536"/>
              <a:gd name="T8" fmla="*/ 0 60000 65536"/>
              <a:gd name="T9" fmla="*/ 0 w 232"/>
              <a:gd name="T10" fmla="*/ 0 h 454"/>
              <a:gd name="T11" fmla="*/ 232 w 232"/>
              <a:gd name="T12" fmla="*/ 454 h 454"/>
            </a:gdLst>
            <a:ahLst/>
            <a:cxnLst>
              <a:cxn ang="T6">
                <a:pos x="T0" y="T1"/>
              </a:cxn>
              <a:cxn ang="T7">
                <a:pos x="T2" y="T3"/>
              </a:cxn>
              <a:cxn ang="T8">
                <a:pos x="T4" y="T5"/>
              </a:cxn>
            </a:cxnLst>
            <a:rect l="T9" t="T10" r="T11" b="T12"/>
            <a:pathLst>
              <a:path w="232" h="454">
                <a:moveTo>
                  <a:pt x="0" y="454"/>
                </a:moveTo>
                <a:lnTo>
                  <a:pt x="232" y="274"/>
                </a:lnTo>
                <a:lnTo>
                  <a:pt x="229" y="0"/>
                </a:lnTo>
              </a:path>
            </a:pathLst>
          </a:cu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21" name="Freeform 10">
            <a:extLst>
              <a:ext uri="{FF2B5EF4-FFF2-40B4-BE49-F238E27FC236}">
                <a16:creationId xmlns:a16="http://schemas.microsoft.com/office/drawing/2014/main" id="{EE7A9DC8-B9DD-4413-B849-8609EC63B13A}"/>
              </a:ext>
            </a:extLst>
          </p:cNvPr>
          <p:cNvSpPr>
            <a:spLocks/>
          </p:cNvSpPr>
          <p:nvPr/>
        </p:nvSpPr>
        <p:spPr bwMode="auto">
          <a:xfrm>
            <a:off x="5835650" y="1972965"/>
            <a:ext cx="2228850" cy="150812"/>
          </a:xfrm>
          <a:custGeom>
            <a:avLst/>
            <a:gdLst>
              <a:gd name="T0" fmla="*/ 0 w 678"/>
              <a:gd name="T1" fmla="*/ 2147483647 h 110"/>
              <a:gd name="T2" fmla="*/ 2147483647 w 678"/>
              <a:gd name="T3" fmla="*/ 2147483647 h 110"/>
              <a:gd name="T4" fmla="*/ 2147483647 w 678"/>
              <a:gd name="T5" fmla="*/ 0 h 110"/>
              <a:gd name="T6" fmla="*/ 2147483647 w 678"/>
              <a:gd name="T7" fmla="*/ 0 h 110"/>
              <a:gd name="T8" fmla="*/ 0 60000 65536"/>
              <a:gd name="T9" fmla="*/ 0 60000 65536"/>
              <a:gd name="T10" fmla="*/ 0 60000 65536"/>
              <a:gd name="T11" fmla="*/ 0 60000 65536"/>
              <a:gd name="T12" fmla="*/ 0 w 678"/>
              <a:gd name="T13" fmla="*/ 0 h 110"/>
              <a:gd name="T14" fmla="*/ 678 w 678"/>
              <a:gd name="T15" fmla="*/ 110 h 110"/>
            </a:gdLst>
            <a:ahLst/>
            <a:cxnLst>
              <a:cxn ang="T8">
                <a:pos x="T0" y="T1"/>
              </a:cxn>
              <a:cxn ang="T9">
                <a:pos x="T2" y="T3"/>
              </a:cxn>
              <a:cxn ang="T10">
                <a:pos x="T4" y="T5"/>
              </a:cxn>
              <a:cxn ang="T11">
                <a:pos x="T6" y="T7"/>
              </a:cxn>
            </a:cxnLst>
            <a:rect l="T12" t="T13" r="T14" b="T15"/>
            <a:pathLst>
              <a:path w="678" h="110">
                <a:moveTo>
                  <a:pt x="0" y="110"/>
                </a:moveTo>
                <a:lnTo>
                  <a:pt x="148" y="108"/>
                </a:lnTo>
                <a:lnTo>
                  <a:pt x="567" y="0"/>
                </a:lnTo>
                <a:lnTo>
                  <a:pt x="678" y="0"/>
                </a:lnTo>
              </a:path>
            </a:pathLst>
          </a:cu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22" name="Freeform 11">
            <a:extLst>
              <a:ext uri="{FF2B5EF4-FFF2-40B4-BE49-F238E27FC236}">
                <a16:creationId xmlns:a16="http://schemas.microsoft.com/office/drawing/2014/main" id="{5C22A158-42C4-4D56-A3AD-7281CF85893E}"/>
              </a:ext>
            </a:extLst>
          </p:cNvPr>
          <p:cNvSpPr>
            <a:spLocks/>
          </p:cNvSpPr>
          <p:nvPr/>
        </p:nvSpPr>
        <p:spPr bwMode="auto">
          <a:xfrm>
            <a:off x="6308725" y="1972965"/>
            <a:ext cx="1420813" cy="166687"/>
          </a:xfrm>
          <a:custGeom>
            <a:avLst/>
            <a:gdLst>
              <a:gd name="T0" fmla="*/ 0 w 432"/>
              <a:gd name="T1" fmla="*/ 0 h 105"/>
              <a:gd name="T2" fmla="*/ 2147483647 w 432"/>
              <a:gd name="T3" fmla="*/ 0 h 105"/>
              <a:gd name="T4" fmla="*/ 2147483647 w 432"/>
              <a:gd name="T5" fmla="*/ 2147483647 h 105"/>
              <a:gd name="T6" fmla="*/ 2147483647 w 432"/>
              <a:gd name="T7" fmla="*/ 2147483647 h 105"/>
              <a:gd name="T8" fmla="*/ 0 60000 65536"/>
              <a:gd name="T9" fmla="*/ 0 60000 65536"/>
              <a:gd name="T10" fmla="*/ 0 60000 65536"/>
              <a:gd name="T11" fmla="*/ 0 60000 65536"/>
              <a:gd name="T12" fmla="*/ 0 w 432"/>
              <a:gd name="T13" fmla="*/ 0 h 105"/>
              <a:gd name="T14" fmla="*/ 432 w 432"/>
              <a:gd name="T15" fmla="*/ 105 h 105"/>
            </a:gdLst>
            <a:ahLst/>
            <a:cxnLst>
              <a:cxn ang="T8">
                <a:pos x="T0" y="T1"/>
              </a:cxn>
              <a:cxn ang="T9">
                <a:pos x="T2" y="T3"/>
              </a:cxn>
              <a:cxn ang="T10">
                <a:pos x="T4" y="T5"/>
              </a:cxn>
              <a:cxn ang="T11">
                <a:pos x="T6" y="T7"/>
              </a:cxn>
            </a:cxnLst>
            <a:rect l="T12" t="T13" r="T14" b="T15"/>
            <a:pathLst>
              <a:path w="432" h="105">
                <a:moveTo>
                  <a:pt x="0" y="0"/>
                </a:moveTo>
                <a:lnTo>
                  <a:pt x="85" y="0"/>
                </a:lnTo>
                <a:lnTo>
                  <a:pt x="307" y="105"/>
                </a:lnTo>
                <a:lnTo>
                  <a:pt x="432" y="105"/>
                </a:lnTo>
              </a:path>
            </a:pathLst>
          </a:cu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23" name="Line 17">
            <a:extLst>
              <a:ext uri="{FF2B5EF4-FFF2-40B4-BE49-F238E27FC236}">
                <a16:creationId xmlns:a16="http://schemas.microsoft.com/office/drawing/2014/main" id="{68F66491-B1DD-4C0B-B8F6-2D65F60FFC5A}"/>
              </a:ext>
            </a:extLst>
          </p:cNvPr>
          <p:cNvSpPr>
            <a:spLocks noChangeShapeType="1"/>
          </p:cNvSpPr>
          <p:nvPr/>
        </p:nvSpPr>
        <p:spPr bwMode="auto">
          <a:xfrm>
            <a:off x="7243763" y="2193627"/>
            <a:ext cx="0" cy="4635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4" name="Line 18">
            <a:extLst>
              <a:ext uri="{FF2B5EF4-FFF2-40B4-BE49-F238E27FC236}">
                <a16:creationId xmlns:a16="http://schemas.microsoft.com/office/drawing/2014/main" id="{0028725A-2EC6-4993-B6B0-C99434FE8630}"/>
              </a:ext>
            </a:extLst>
          </p:cNvPr>
          <p:cNvSpPr>
            <a:spLocks noChangeShapeType="1"/>
          </p:cNvSpPr>
          <p:nvPr/>
        </p:nvSpPr>
        <p:spPr bwMode="auto">
          <a:xfrm>
            <a:off x="6043613" y="2188865"/>
            <a:ext cx="0" cy="4635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5" name="Line 21">
            <a:extLst>
              <a:ext uri="{FF2B5EF4-FFF2-40B4-BE49-F238E27FC236}">
                <a16:creationId xmlns:a16="http://schemas.microsoft.com/office/drawing/2014/main" id="{27FA5DFC-E34C-4593-B86C-C22416809D2F}"/>
              </a:ext>
            </a:extLst>
          </p:cNvPr>
          <p:cNvSpPr>
            <a:spLocks noChangeShapeType="1"/>
          </p:cNvSpPr>
          <p:nvPr/>
        </p:nvSpPr>
        <p:spPr bwMode="auto">
          <a:xfrm>
            <a:off x="5753100" y="2185690"/>
            <a:ext cx="0" cy="4635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6" name="Line 22">
            <a:extLst>
              <a:ext uri="{FF2B5EF4-FFF2-40B4-BE49-F238E27FC236}">
                <a16:creationId xmlns:a16="http://schemas.microsoft.com/office/drawing/2014/main" id="{941A3370-943C-45B4-9085-5C1565751F9E}"/>
              </a:ext>
            </a:extLst>
          </p:cNvPr>
          <p:cNvSpPr>
            <a:spLocks noChangeShapeType="1"/>
          </p:cNvSpPr>
          <p:nvPr/>
        </p:nvSpPr>
        <p:spPr bwMode="auto">
          <a:xfrm>
            <a:off x="5462588" y="2198390"/>
            <a:ext cx="0" cy="4635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7" name="Line 23">
            <a:extLst>
              <a:ext uri="{FF2B5EF4-FFF2-40B4-BE49-F238E27FC236}">
                <a16:creationId xmlns:a16="http://schemas.microsoft.com/office/drawing/2014/main" id="{CE5F5431-A865-4238-A796-1DBE9E4EF166}"/>
              </a:ext>
            </a:extLst>
          </p:cNvPr>
          <p:cNvSpPr>
            <a:spLocks noChangeShapeType="1"/>
          </p:cNvSpPr>
          <p:nvPr/>
        </p:nvSpPr>
        <p:spPr bwMode="auto">
          <a:xfrm>
            <a:off x="6324600" y="2193627"/>
            <a:ext cx="0" cy="4635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8" name="Line 24">
            <a:extLst>
              <a:ext uri="{FF2B5EF4-FFF2-40B4-BE49-F238E27FC236}">
                <a16:creationId xmlns:a16="http://schemas.microsoft.com/office/drawing/2014/main" id="{7052BD16-D784-4759-998D-FBC5459DE9A3}"/>
              </a:ext>
            </a:extLst>
          </p:cNvPr>
          <p:cNvSpPr>
            <a:spLocks noChangeShapeType="1"/>
          </p:cNvSpPr>
          <p:nvPr/>
        </p:nvSpPr>
        <p:spPr bwMode="auto">
          <a:xfrm>
            <a:off x="6948488" y="2188865"/>
            <a:ext cx="0" cy="4635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9" name="Line 25">
            <a:extLst>
              <a:ext uri="{FF2B5EF4-FFF2-40B4-BE49-F238E27FC236}">
                <a16:creationId xmlns:a16="http://schemas.microsoft.com/office/drawing/2014/main" id="{FE717CB9-A2B2-4FA3-AD7A-07C0DF2DDAF3}"/>
              </a:ext>
            </a:extLst>
          </p:cNvPr>
          <p:cNvSpPr>
            <a:spLocks noChangeShapeType="1"/>
          </p:cNvSpPr>
          <p:nvPr/>
        </p:nvSpPr>
        <p:spPr bwMode="auto">
          <a:xfrm>
            <a:off x="7539038" y="2184102"/>
            <a:ext cx="0" cy="4635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30" name="Text Box 26">
            <a:extLst>
              <a:ext uri="{FF2B5EF4-FFF2-40B4-BE49-F238E27FC236}">
                <a16:creationId xmlns:a16="http://schemas.microsoft.com/office/drawing/2014/main" id="{3520C57E-14D5-47C6-B2E5-7A3C915D40CC}"/>
              </a:ext>
            </a:extLst>
          </p:cNvPr>
          <p:cNvSpPr txBox="1">
            <a:spLocks noChangeArrowheads="1"/>
          </p:cNvSpPr>
          <p:nvPr/>
        </p:nvSpPr>
        <p:spPr bwMode="auto">
          <a:xfrm>
            <a:off x="6261100" y="2352377"/>
            <a:ext cx="241300" cy="214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800" i="0" dirty="0">
                <a:solidFill>
                  <a:srgbClr val="000000"/>
                </a:solidFill>
                <a:latin typeface="Arial" charset="0"/>
              </a:rPr>
              <a:t>8</a:t>
            </a:r>
          </a:p>
        </p:txBody>
      </p:sp>
      <p:sp>
        <p:nvSpPr>
          <p:cNvPr id="31" name="Text Box 27">
            <a:extLst>
              <a:ext uri="{FF2B5EF4-FFF2-40B4-BE49-F238E27FC236}">
                <a16:creationId xmlns:a16="http://schemas.microsoft.com/office/drawing/2014/main" id="{346B2803-3155-4EBB-B241-8DC2840FAA15}"/>
              </a:ext>
            </a:extLst>
          </p:cNvPr>
          <p:cNvSpPr txBox="1">
            <a:spLocks noChangeArrowheads="1"/>
          </p:cNvSpPr>
          <p:nvPr/>
        </p:nvSpPr>
        <p:spPr bwMode="auto">
          <a:xfrm>
            <a:off x="6580188" y="2138065"/>
            <a:ext cx="241300" cy="214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800" i="0" dirty="0">
                <a:solidFill>
                  <a:srgbClr val="000000"/>
                </a:solidFill>
                <a:latin typeface="Arial" charset="0"/>
              </a:rPr>
              <a:t>9</a:t>
            </a:r>
          </a:p>
        </p:txBody>
      </p:sp>
      <p:sp>
        <p:nvSpPr>
          <p:cNvPr id="32" name="Text Box 28">
            <a:extLst>
              <a:ext uri="{FF2B5EF4-FFF2-40B4-BE49-F238E27FC236}">
                <a16:creationId xmlns:a16="http://schemas.microsoft.com/office/drawing/2014/main" id="{1C143DE1-CFD7-44A0-8C62-64DCECA7CA43}"/>
              </a:ext>
            </a:extLst>
          </p:cNvPr>
          <p:cNvSpPr txBox="1">
            <a:spLocks noChangeArrowheads="1"/>
          </p:cNvSpPr>
          <p:nvPr/>
        </p:nvSpPr>
        <p:spPr bwMode="auto">
          <a:xfrm>
            <a:off x="7456488" y="2357140"/>
            <a:ext cx="298450" cy="214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800" i="0" dirty="0">
                <a:solidFill>
                  <a:srgbClr val="000000"/>
                </a:solidFill>
                <a:latin typeface="Arial" charset="0"/>
              </a:rPr>
              <a:t>16</a:t>
            </a:r>
          </a:p>
        </p:txBody>
      </p:sp>
      <p:sp>
        <p:nvSpPr>
          <p:cNvPr id="33" name="Text Box 29">
            <a:extLst>
              <a:ext uri="{FF2B5EF4-FFF2-40B4-BE49-F238E27FC236}">
                <a16:creationId xmlns:a16="http://schemas.microsoft.com/office/drawing/2014/main" id="{571EF410-727B-49B7-A0A4-DFF541B91F9A}"/>
              </a:ext>
            </a:extLst>
          </p:cNvPr>
          <p:cNvSpPr txBox="1">
            <a:spLocks noChangeArrowheads="1"/>
          </p:cNvSpPr>
          <p:nvPr/>
        </p:nvSpPr>
        <p:spPr bwMode="auto">
          <a:xfrm>
            <a:off x="6561138" y="2357140"/>
            <a:ext cx="298450" cy="214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800" i="0" dirty="0">
                <a:solidFill>
                  <a:srgbClr val="000000"/>
                </a:solidFill>
                <a:latin typeface="Arial" charset="0"/>
              </a:rPr>
              <a:t>10</a:t>
            </a:r>
          </a:p>
        </p:txBody>
      </p:sp>
      <p:sp>
        <p:nvSpPr>
          <p:cNvPr id="34" name="Text Box 30">
            <a:extLst>
              <a:ext uri="{FF2B5EF4-FFF2-40B4-BE49-F238E27FC236}">
                <a16:creationId xmlns:a16="http://schemas.microsoft.com/office/drawing/2014/main" id="{6AB905F7-182E-4060-8934-497194915509}"/>
              </a:ext>
            </a:extLst>
          </p:cNvPr>
          <p:cNvSpPr txBox="1">
            <a:spLocks noChangeArrowheads="1"/>
          </p:cNvSpPr>
          <p:nvPr/>
        </p:nvSpPr>
        <p:spPr bwMode="auto">
          <a:xfrm>
            <a:off x="5389563" y="2342852"/>
            <a:ext cx="241300" cy="214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800" i="0" dirty="0">
                <a:solidFill>
                  <a:srgbClr val="000000"/>
                </a:solidFill>
                <a:latin typeface="Arial" charset="0"/>
              </a:rPr>
              <a:t>2</a:t>
            </a:r>
          </a:p>
        </p:txBody>
      </p:sp>
      <p:sp>
        <p:nvSpPr>
          <p:cNvPr id="35" name="Text Box 57">
            <a:extLst>
              <a:ext uri="{FF2B5EF4-FFF2-40B4-BE49-F238E27FC236}">
                <a16:creationId xmlns:a16="http://schemas.microsoft.com/office/drawing/2014/main" id="{00462D91-5321-480A-A6C3-145CBE9B8D47}"/>
              </a:ext>
            </a:extLst>
          </p:cNvPr>
          <p:cNvSpPr txBox="1">
            <a:spLocks noChangeArrowheads="1"/>
          </p:cNvSpPr>
          <p:nvPr/>
        </p:nvSpPr>
        <p:spPr bwMode="auto">
          <a:xfrm>
            <a:off x="6256338" y="2138065"/>
            <a:ext cx="241300" cy="214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800" i="0" dirty="0">
                <a:solidFill>
                  <a:srgbClr val="000000"/>
                </a:solidFill>
                <a:latin typeface="Arial" charset="0"/>
              </a:rPr>
              <a:t>7</a:t>
            </a:r>
          </a:p>
        </p:txBody>
      </p:sp>
      <p:sp>
        <p:nvSpPr>
          <p:cNvPr id="36" name="Line 61">
            <a:extLst>
              <a:ext uri="{FF2B5EF4-FFF2-40B4-BE49-F238E27FC236}">
                <a16:creationId xmlns:a16="http://schemas.microsoft.com/office/drawing/2014/main" id="{F239663E-F3CB-4886-874D-C3E24A0174C5}"/>
              </a:ext>
            </a:extLst>
          </p:cNvPr>
          <p:cNvSpPr>
            <a:spLocks noChangeShapeType="1"/>
          </p:cNvSpPr>
          <p:nvPr/>
        </p:nvSpPr>
        <p:spPr bwMode="auto">
          <a:xfrm flipH="1">
            <a:off x="4702175" y="2519065"/>
            <a:ext cx="901700" cy="279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37" name="Line 62">
            <a:extLst>
              <a:ext uri="{FF2B5EF4-FFF2-40B4-BE49-F238E27FC236}">
                <a16:creationId xmlns:a16="http://schemas.microsoft.com/office/drawing/2014/main" id="{7FD2897B-BED9-4308-A7B4-913617198C18}"/>
              </a:ext>
            </a:extLst>
          </p:cNvPr>
          <p:cNvSpPr>
            <a:spLocks noChangeShapeType="1"/>
          </p:cNvSpPr>
          <p:nvPr/>
        </p:nvSpPr>
        <p:spPr bwMode="auto">
          <a:xfrm flipH="1">
            <a:off x="5087938" y="2519065"/>
            <a:ext cx="806450" cy="4191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38" name="Line 63">
            <a:extLst>
              <a:ext uri="{FF2B5EF4-FFF2-40B4-BE49-F238E27FC236}">
                <a16:creationId xmlns:a16="http://schemas.microsoft.com/office/drawing/2014/main" id="{24FD9F40-8014-4D8E-A99A-EBCD4291CB5C}"/>
              </a:ext>
            </a:extLst>
          </p:cNvPr>
          <p:cNvSpPr>
            <a:spLocks noChangeShapeType="1"/>
          </p:cNvSpPr>
          <p:nvPr/>
        </p:nvSpPr>
        <p:spPr bwMode="auto">
          <a:xfrm flipH="1">
            <a:off x="5807075" y="2534940"/>
            <a:ext cx="709613" cy="36036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39" name="Text Box 64">
            <a:extLst>
              <a:ext uri="{FF2B5EF4-FFF2-40B4-BE49-F238E27FC236}">
                <a16:creationId xmlns:a16="http://schemas.microsoft.com/office/drawing/2014/main" id="{819280A9-A4F2-4532-B9F5-E97FD245AE6F}"/>
              </a:ext>
            </a:extLst>
          </p:cNvPr>
          <p:cNvSpPr txBox="1">
            <a:spLocks noChangeArrowheads="1"/>
          </p:cNvSpPr>
          <p:nvPr/>
        </p:nvSpPr>
        <p:spPr bwMode="auto">
          <a:xfrm>
            <a:off x="7527925" y="2896890"/>
            <a:ext cx="4127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1800" i="0" dirty="0">
                <a:solidFill>
                  <a:srgbClr val="000000"/>
                </a:solidFill>
                <a:latin typeface="Arial" charset="0"/>
              </a:rPr>
              <a:t>…</a:t>
            </a:r>
          </a:p>
        </p:txBody>
      </p:sp>
      <p:sp>
        <p:nvSpPr>
          <p:cNvPr id="40" name="Line 69">
            <a:extLst>
              <a:ext uri="{FF2B5EF4-FFF2-40B4-BE49-F238E27FC236}">
                <a16:creationId xmlns:a16="http://schemas.microsoft.com/office/drawing/2014/main" id="{5C6F6FA1-E2C5-488B-9B4F-E78000394D31}"/>
              </a:ext>
            </a:extLst>
          </p:cNvPr>
          <p:cNvSpPr>
            <a:spLocks noChangeShapeType="1"/>
          </p:cNvSpPr>
          <p:nvPr/>
        </p:nvSpPr>
        <p:spPr bwMode="auto">
          <a:xfrm>
            <a:off x="6815138" y="2522240"/>
            <a:ext cx="101600" cy="37782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41" name="Line 70">
            <a:extLst>
              <a:ext uri="{FF2B5EF4-FFF2-40B4-BE49-F238E27FC236}">
                <a16:creationId xmlns:a16="http://schemas.microsoft.com/office/drawing/2014/main" id="{F537B8B6-7EB7-48CB-B300-00640EBB55EB}"/>
              </a:ext>
            </a:extLst>
          </p:cNvPr>
          <p:cNvSpPr>
            <a:spLocks noChangeShapeType="1"/>
          </p:cNvSpPr>
          <p:nvPr/>
        </p:nvSpPr>
        <p:spPr bwMode="auto">
          <a:xfrm>
            <a:off x="6805613" y="2320627"/>
            <a:ext cx="479425" cy="6032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42" name="Line 71">
            <a:extLst>
              <a:ext uri="{FF2B5EF4-FFF2-40B4-BE49-F238E27FC236}">
                <a16:creationId xmlns:a16="http://schemas.microsoft.com/office/drawing/2014/main" id="{76584F7D-97D3-4DF8-87C2-D34EA35DF1E5}"/>
              </a:ext>
            </a:extLst>
          </p:cNvPr>
          <p:cNvSpPr>
            <a:spLocks noChangeShapeType="1"/>
          </p:cNvSpPr>
          <p:nvPr/>
        </p:nvSpPr>
        <p:spPr bwMode="auto">
          <a:xfrm>
            <a:off x="7661275" y="2265065"/>
            <a:ext cx="514350" cy="48418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43" name="Text Box 72">
            <a:extLst>
              <a:ext uri="{FF2B5EF4-FFF2-40B4-BE49-F238E27FC236}">
                <a16:creationId xmlns:a16="http://schemas.microsoft.com/office/drawing/2014/main" id="{0D098D06-994F-4C36-A4AC-2496C7E8B8A9}"/>
              </a:ext>
            </a:extLst>
          </p:cNvPr>
          <p:cNvSpPr txBox="1">
            <a:spLocks noChangeArrowheads="1"/>
          </p:cNvSpPr>
          <p:nvPr/>
        </p:nvSpPr>
        <p:spPr bwMode="auto">
          <a:xfrm>
            <a:off x="4692650" y="3439815"/>
            <a:ext cx="1651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eaLnBrk="1" hangingPunct="1"/>
            <a:r>
              <a:rPr lang="en-US" sz="1200" i="0" dirty="0">
                <a:solidFill>
                  <a:srgbClr val="000000"/>
                </a:solidFill>
                <a:latin typeface="Arial" charset="0"/>
              </a:rPr>
              <a:t>Electrical Engineering</a:t>
            </a:r>
          </a:p>
          <a:p>
            <a:pPr algn="ctr" eaLnBrk="1" hangingPunct="1"/>
            <a:r>
              <a:rPr lang="en-US" sz="1200" i="0" dirty="0">
                <a:solidFill>
                  <a:srgbClr val="000000"/>
                </a:solidFill>
                <a:latin typeface="Arial" charset="0"/>
              </a:rPr>
              <a:t>(VLAN</a:t>
            </a:r>
            <a:r>
              <a:rPr lang="zh-CN" altLang="en-US" sz="1200" i="0" dirty="0">
                <a:solidFill>
                  <a:srgbClr val="000000"/>
                </a:solidFill>
                <a:latin typeface="Arial" charset="0"/>
              </a:rPr>
              <a:t>端口</a:t>
            </a:r>
            <a:r>
              <a:rPr lang="en-US" sz="1200" i="0" dirty="0">
                <a:solidFill>
                  <a:srgbClr val="000000"/>
                </a:solidFill>
                <a:latin typeface="Arial" charset="0"/>
              </a:rPr>
              <a:t> 1-8)</a:t>
            </a:r>
          </a:p>
        </p:txBody>
      </p:sp>
      <p:sp>
        <p:nvSpPr>
          <p:cNvPr id="44" name="Text Box 73">
            <a:extLst>
              <a:ext uri="{FF2B5EF4-FFF2-40B4-BE49-F238E27FC236}">
                <a16:creationId xmlns:a16="http://schemas.microsoft.com/office/drawing/2014/main" id="{3BC21D16-F77D-435E-9AB9-8AF3DE9EC1E2}"/>
              </a:ext>
            </a:extLst>
          </p:cNvPr>
          <p:cNvSpPr txBox="1">
            <a:spLocks noChangeArrowheads="1"/>
          </p:cNvSpPr>
          <p:nvPr/>
        </p:nvSpPr>
        <p:spPr bwMode="auto">
          <a:xfrm>
            <a:off x="6848468" y="3427115"/>
            <a:ext cx="144622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eaLnBrk="1" hangingPunct="1"/>
            <a:r>
              <a:rPr lang="en-US" sz="1200" i="0" dirty="0">
                <a:solidFill>
                  <a:srgbClr val="000000"/>
                </a:solidFill>
                <a:latin typeface="Arial" charset="0"/>
              </a:rPr>
              <a:t>Computer Science</a:t>
            </a:r>
          </a:p>
          <a:p>
            <a:pPr algn="ctr" eaLnBrk="1" hangingPunct="1"/>
            <a:r>
              <a:rPr lang="en-US" sz="1200" i="0" dirty="0">
                <a:solidFill>
                  <a:srgbClr val="000000"/>
                </a:solidFill>
                <a:latin typeface="Arial" charset="0"/>
              </a:rPr>
              <a:t>(VLAN </a:t>
            </a:r>
            <a:r>
              <a:rPr lang="zh-CN" altLang="en-US" sz="1200" i="0" dirty="0">
                <a:solidFill>
                  <a:srgbClr val="000000"/>
                </a:solidFill>
                <a:latin typeface="Arial" charset="0"/>
              </a:rPr>
              <a:t>端口</a:t>
            </a:r>
            <a:r>
              <a:rPr lang="en-US" sz="1200" i="0" dirty="0">
                <a:solidFill>
                  <a:srgbClr val="000000"/>
                </a:solidFill>
                <a:latin typeface="Arial" charset="0"/>
              </a:rPr>
              <a:t> 9-15)</a:t>
            </a:r>
          </a:p>
        </p:txBody>
      </p:sp>
      <p:sp>
        <p:nvSpPr>
          <p:cNvPr id="45" name="Text Box 74">
            <a:extLst>
              <a:ext uri="{FF2B5EF4-FFF2-40B4-BE49-F238E27FC236}">
                <a16:creationId xmlns:a16="http://schemas.microsoft.com/office/drawing/2014/main" id="{C80F6041-7922-4BB8-AD08-E0861B11A159}"/>
              </a:ext>
            </a:extLst>
          </p:cNvPr>
          <p:cNvSpPr txBox="1">
            <a:spLocks noChangeArrowheads="1"/>
          </p:cNvSpPr>
          <p:nvPr/>
        </p:nvSpPr>
        <p:spPr bwMode="auto">
          <a:xfrm>
            <a:off x="7451725" y="2133302"/>
            <a:ext cx="298450" cy="214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800" i="0" dirty="0">
                <a:solidFill>
                  <a:srgbClr val="000000"/>
                </a:solidFill>
                <a:latin typeface="Arial" charset="0"/>
              </a:rPr>
              <a:t>15</a:t>
            </a:r>
          </a:p>
        </p:txBody>
      </p:sp>
      <p:sp>
        <p:nvSpPr>
          <p:cNvPr id="46" name="Oval 81">
            <a:extLst>
              <a:ext uri="{FF2B5EF4-FFF2-40B4-BE49-F238E27FC236}">
                <a16:creationId xmlns:a16="http://schemas.microsoft.com/office/drawing/2014/main" id="{9E56346D-6134-493E-957B-DA179FAEEACC}"/>
              </a:ext>
            </a:extLst>
          </p:cNvPr>
          <p:cNvSpPr>
            <a:spLocks noChangeArrowheads="1"/>
          </p:cNvSpPr>
          <p:nvPr/>
        </p:nvSpPr>
        <p:spPr bwMode="auto">
          <a:xfrm>
            <a:off x="5578475" y="2498427"/>
            <a:ext cx="42863" cy="47625"/>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eaLnBrk="1" hangingPunct="1"/>
            <a:endParaRPr lang="en-US" i="0" dirty="0">
              <a:solidFill>
                <a:srgbClr val="000000"/>
              </a:solidFill>
              <a:latin typeface="Arial" charset="0"/>
            </a:endParaRPr>
          </a:p>
        </p:txBody>
      </p:sp>
      <p:sp>
        <p:nvSpPr>
          <p:cNvPr id="47" name="Oval 82">
            <a:extLst>
              <a:ext uri="{FF2B5EF4-FFF2-40B4-BE49-F238E27FC236}">
                <a16:creationId xmlns:a16="http://schemas.microsoft.com/office/drawing/2014/main" id="{2C0FDEE9-5AC3-4FE8-94F3-81FFBC28F06B}"/>
              </a:ext>
            </a:extLst>
          </p:cNvPr>
          <p:cNvSpPr>
            <a:spLocks noChangeArrowheads="1"/>
          </p:cNvSpPr>
          <p:nvPr/>
        </p:nvSpPr>
        <p:spPr bwMode="auto">
          <a:xfrm>
            <a:off x="5870575" y="2495252"/>
            <a:ext cx="42863" cy="47625"/>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eaLnBrk="1" hangingPunct="1"/>
            <a:endParaRPr lang="en-US" i="0" dirty="0">
              <a:solidFill>
                <a:srgbClr val="000000"/>
              </a:solidFill>
              <a:latin typeface="Arial" charset="0"/>
            </a:endParaRPr>
          </a:p>
        </p:txBody>
      </p:sp>
      <p:sp>
        <p:nvSpPr>
          <p:cNvPr id="48" name="Oval 83">
            <a:extLst>
              <a:ext uri="{FF2B5EF4-FFF2-40B4-BE49-F238E27FC236}">
                <a16:creationId xmlns:a16="http://schemas.microsoft.com/office/drawing/2014/main" id="{AEECD297-DEDD-4FF6-80A5-C59260E23761}"/>
              </a:ext>
            </a:extLst>
          </p:cNvPr>
          <p:cNvSpPr>
            <a:spLocks noChangeArrowheads="1"/>
          </p:cNvSpPr>
          <p:nvPr/>
        </p:nvSpPr>
        <p:spPr bwMode="auto">
          <a:xfrm>
            <a:off x="6457950" y="2500015"/>
            <a:ext cx="42863" cy="47625"/>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eaLnBrk="1" hangingPunct="1"/>
            <a:endParaRPr lang="en-US" i="0" dirty="0">
              <a:solidFill>
                <a:srgbClr val="000000"/>
              </a:solidFill>
              <a:latin typeface="Arial" charset="0"/>
            </a:endParaRPr>
          </a:p>
        </p:txBody>
      </p:sp>
      <p:sp>
        <p:nvSpPr>
          <p:cNvPr id="49" name="Oval 84">
            <a:extLst>
              <a:ext uri="{FF2B5EF4-FFF2-40B4-BE49-F238E27FC236}">
                <a16:creationId xmlns:a16="http://schemas.microsoft.com/office/drawing/2014/main" id="{1092791C-1EA1-477C-9723-5237194D0195}"/>
              </a:ext>
            </a:extLst>
          </p:cNvPr>
          <p:cNvSpPr>
            <a:spLocks noChangeArrowheads="1"/>
          </p:cNvSpPr>
          <p:nvPr/>
        </p:nvSpPr>
        <p:spPr bwMode="auto">
          <a:xfrm>
            <a:off x="6789738" y="2496840"/>
            <a:ext cx="42862" cy="47625"/>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eaLnBrk="1" hangingPunct="1"/>
            <a:endParaRPr lang="en-US" i="0" dirty="0">
              <a:solidFill>
                <a:srgbClr val="000000"/>
              </a:solidFill>
              <a:latin typeface="Arial" charset="0"/>
            </a:endParaRPr>
          </a:p>
        </p:txBody>
      </p:sp>
      <p:sp>
        <p:nvSpPr>
          <p:cNvPr id="50" name="Oval 85">
            <a:extLst>
              <a:ext uri="{FF2B5EF4-FFF2-40B4-BE49-F238E27FC236}">
                <a16:creationId xmlns:a16="http://schemas.microsoft.com/office/drawing/2014/main" id="{1A07B8A4-89BC-4BFB-8D07-A61397D804A1}"/>
              </a:ext>
            </a:extLst>
          </p:cNvPr>
          <p:cNvSpPr>
            <a:spLocks noChangeArrowheads="1"/>
          </p:cNvSpPr>
          <p:nvPr/>
        </p:nvSpPr>
        <p:spPr bwMode="auto">
          <a:xfrm>
            <a:off x="6777038" y="2282527"/>
            <a:ext cx="42862" cy="47625"/>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eaLnBrk="1" hangingPunct="1"/>
            <a:endParaRPr lang="en-US" i="0" dirty="0">
              <a:solidFill>
                <a:srgbClr val="000000"/>
              </a:solidFill>
              <a:latin typeface="Arial" charset="0"/>
            </a:endParaRPr>
          </a:p>
        </p:txBody>
      </p:sp>
      <p:sp>
        <p:nvSpPr>
          <p:cNvPr id="51" name="Oval 86">
            <a:extLst>
              <a:ext uri="{FF2B5EF4-FFF2-40B4-BE49-F238E27FC236}">
                <a16:creationId xmlns:a16="http://schemas.microsoft.com/office/drawing/2014/main" id="{BCBE8DDE-D4E6-48F0-9511-C8B1955B4F9C}"/>
              </a:ext>
            </a:extLst>
          </p:cNvPr>
          <p:cNvSpPr>
            <a:spLocks noChangeArrowheads="1"/>
          </p:cNvSpPr>
          <p:nvPr/>
        </p:nvSpPr>
        <p:spPr bwMode="auto">
          <a:xfrm>
            <a:off x="7651750" y="2279352"/>
            <a:ext cx="42863" cy="47625"/>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eaLnBrk="1" hangingPunct="1"/>
            <a:endParaRPr lang="en-US" i="0" dirty="0">
              <a:solidFill>
                <a:srgbClr val="000000"/>
              </a:solidFill>
              <a:latin typeface="Arial" charset="0"/>
            </a:endParaRPr>
          </a:p>
        </p:txBody>
      </p:sp>
      <p:sp>
        <p:nvSpPr>
          <p:cNvPr id="52" name="Text Box 45">
            <a:extLst>
              <a:ext uri="{FF2B5EF4-FFF2-40B4-BE49-F238E27FC236}">
                <a16:creationId xmlns:a16="http://schemas.microsoft.com/office/drawing/2014/main" id="{51CE109D-77FA-49E4-8E92-13ACC8B4107B}"/>
              </a:ext>
            </a:extLst>
          </p:cNvPr>
          <p:cNvSpPr txBox="1">
            <a:spLocks noChangeArrowheads="1"/>
          </p:cNvSpPr>
          <p:nvPr/>
        </p:nvSpPr>
        <p:spPr bwMode="auto">
          <a:xfrm>
            <a:off x="5241925" y="2863552"/>
            <a:ext cx="4127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1800" i="0" dirty="0">
                <a:solidFill>
                  <a:srgbClr val="000000"/>
                </a:solidFill>
                <a:latin typeface="Arial" charset="0"/>
              </a:rPr>
              <a:t>…</a:t>
            </a:r>
          </a:p>
        </p:txBody>
      </p:sp>
      <p:grpSp>
        <p:nvGrpSpPr>
          <p:cNvPr id="53" name="Group 44">
            <a:extLst>
              <a:ext uri="{FF2B5EF4-FFF2-40B4-BE49-F238E27FC236}">
                <a16:creationId xmlns:a16="http://schemas.microsoft.com/office/drawing/2014/main" id="{38AFE7B0-3581-4434-8249-A00F86CC926B}"/>
              </a:ext>
            </a:extLst>
          </p:cNvPr>
          <p:cNvGrpSpPr>
            <a:grpSpLocks/>
          </p:cNvGrpSpPr>
          <p:nvPr/>
        </p:nvGrpSpPr>
        <p:grpSpPr bwMode="auto">
          <a:xfrm>
            <a:off x="4165600" y="2704802"/>
            <a:ext cx="609600" cy="558800"/>
            <a:chOff x="-44" y="1473"/>
            <a:chExt cx="981" cy="1105"/>
          </a:xfrm>
        </p:grpSpPr>
        <p:pic>
          <p:nvPicPr>
            <p:cNvPr id="54" name="Picture 45" descr="desktop_computer_stylized_medium">
              <a:extLst>
                <a:ext uri="{FF2B5EF4-FFF2-40B4-BE49-F238E27FC236}">
                  <a16:creationId xmlns:a16="http://schemas.microsoft.com/office/drawing/2014/main" id="{BC33EE9F-2002-4867-AD46-007B9A0C608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5" name="Freeform 46">
              <a:extLst>
                <a:ext uri="{FF2B5EF4-FFF2-40B4-BE49-F238E27FC236}">
                  <a16:creationId xmlns:a16="http://schemas.microsoft.com/office/drawing/2014/main" id="{B10B07EC-1F26-4EDD-B69E-4E6F2939EFF6}"/>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56" name="Group 44">
            <a:extLst>
              <a:ext uri="{FF2B5EF4-FFF2-40B4-BE49-F238E27FC236}">
                <a16:creationId xmlns:a16="http://schemas.microsoft.com/office/drawing/2014/main" id="{CA73BB99-6D30-4EB0-837E-FB6C4B2F2499}"/>
              </a:ext>
            </a:extLst>
          </p:cNvPr>
          <p:cNvGrpSpPr>
            <a:grpSpLocks/>
          </p:cNvGrpSpPr>
          <p:nvPr/>
        </p:nvGrpSpPr>
        <p:grpSpPr bwMode="auto">
          <a:xfrm>
            <a:off x="4694238" y="2796877"/>
            <a:ext cx="609600" cy="558800"/>
            <a:chOff x="-44" y="1473"/>
            <a:chExt cx="981" cy="1105"/>
          </a:xfrm>
        </p:grpSpPr>
        <p:pic>
          <p:nvPicPr>
            <p:cNvPr id="57" name="Picture 45" descr="desktop_computer_stylized_medium">
              <a:extLst>
                <a:ext uri="{FF2B5EF4-FFF2-40B4-BE49-F238E27FC236}">
                  <a16:creationId xmlns:a16="http://schemas.microsoft.com/office/drawing/2014/main" id="{E0359201-D087-423F-86E4-7E66D0D1314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8" name="Freeform 46">
              <a:extLst>
                <a:ext uri="{FF2B5EF4-FFF2-40B4-BE49-F238E27FC236}">
                  <a16:creationId xmlns:a16="http://schemas.microsoft.com/office/drawing/2014/main" id="{19963099-CDEC-4027-86E7-A736F7E5DBDF}"/>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59" name="Group 44">
            <a:extLst>
              <a:ext uri="{FF2B5EF4-FFF2-40B4-BE49-F238E27FC236}">
                <a16:creationId xmlns:a16="http://schemas.microsoft.com/office/drawing/2014/main" id="{A6D2CEBE-3E27-410A-9F1E-5202E900D810}"/>
              </a:ext>
            </a:extLst>
          </p:cNvPr>
          <p:cNvGrpSpPr>
            <a:grpSpLocks/>
          </p:cNvGrpSpPr>
          <p:nvPr/>
        </p:nvGrpSpPr>
        <p:grpSpPr bwMode="auto">
          <a:xfrm>
            <a:off x="5414963" y="2817515"/>
            <a:ext cx="609600" cy="558800"/>
            <a:chOff x="-44" y="1473"/>
            <a:chExt cx="981" cy="1105"/>
          </a:xfrm>
        </p:grpSpPr>
        <p:pic>
          <p:nvPicPr>
            <p:cNvPr id="60" name="Picture 45" descr="desktop_computer_stylized_medium">
              <a:extLst>
                <a:ext uri="{FF2B5EF4-FFF2-40B4-BE49-F238E27FC236}">
                  <a16:creationId xmlns:a16="http://schemas.microsoft.com/office/drawing/2014/main" id="{F51A1A5D-49A3-41CA-AA65-F68782A8465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1" name="Freeform 46">
              <a:extLst>
                <a:ext uri="{FF2B5EF4-FFF2-40B4-BE49-F238E27FC236}">
                  <a16:creationId xmlns:a16="http://schemas.microsoft.com/office/drawing/2014/main" id="{717DA0BB-2479-43B4-8413-BF4449FA450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62" name="Group 44">
            <a:extLst>
              <a:ext uri="{FF2B5EF4-FFF2-40B4-BE49-F238E27FC236}">
                <a16:creationId xmlns:a16="http://schemas.microsoft.com/office/drawing/2014/main" id="{24DF9484-8EA3-4D84-A920-7B4732019F68}"/>
              </a:ext>
            </a:extLst>
          </p:cNvPr>
          <p:cNvGrpSpPr>
            <a:grpSpLocks/>
          </p:cNvGrpSpPr>
          <p:nvPr/>
        </p:nvGrpSpPr>
        <p:grpSpPr bwMode="auto">
          <a:xfrm>
            <a:off x="6430963" y="2838152"/>
            <a:ext cx="609600" cy="558800"/>
            <a:chOff x="-44" y="1473"/>
            <a:chExt cx="981" cy="1105"/>
          </a:xfrm>
        </p:grpSpPr>
        <p:pic>
          <p:nvPicPr>
            <p:cNvPr id="63" name="Picture 45" descr="desktop_computer_stylized_medium">
              <a:extLst>
                <a:ext uri="{FF2B5EF4-FFF2-40B4-BE49-F238E27FC236}">
                  <a16:creationId xmlns:a16="http://schemas.microsoft.com/office/drawing/2014/main" id="{85FB342D-1290-4D5A-A709-CD5A3CFE2F39}"/>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4" name="Freeform 46">
              <a:extLst>
                <a:ext uri="{FF2B5EF4-FFF2-40B4-BE49-F238E27FC236}">
                  <a16:creationId xmlns:a16="http://schemas.microsoft.com/office/drawing/2014/main" id="{7021B790-CA85-48A9-AA29-DC6AAC073772}"/>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65" name="Group 44">
            <a:extLst>
              <a:ext uri="{FF2B5EF4-FFF2-40B4-BE49-F238E27FC236}">
                <a16:creationId xmlns:a16="http://schemas.microsoft.com/office/drawing/2014/main" id="{9879FCA3-9F14-424C-BDCB-B35E57607456}"/>
              </a:ext>
            </a:extLst>
          </p:cNvPr>
          <p:cNvGrpSpPr>
            <a:grpSpLocks/>
          </p:cNvGrpSpPr>
          <p:nvPr/>
        </p:nvGrpSpPr>
        <p:grpSpPr bwMode="auto">
          <a:xfrm>
            <a:off x="6938963" y="2847677"/>
            <a:ext cx="609600" cy="558800"/>
            <a:chOff x="-44" y="1473"/>
            <a:chExt cx="981" cy="1105"/>
          </a:xfrm>
        </p:grpSpPr>
        <p:pic>
          <p:nvPicPr>
            <p:cNvPr id="66" name="Picture 45" descr="desktop_computer_stylized_medium">
              <a:extLst>
                <a:ext uri="{FF2B5EF4-FFF2-40B4-BE49-F238E27FC236}">
                  <a16:creationId xmlns:a16="http://schemas.microsoft.com/office/drawing/2014/main" id="{F3D96A4F-4592-4A1F-9B3C-676FCA25A3E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7" name="Freeform 46">
              <a:extLst>
                <a:ext uri="{FF2B5EF4-FFF2-40B4-BE49-F238E27FC236}">
                  <a16:creationId xmlns:a16="http://schemas.microsoft.com/office/drawing/2014/main" id="{2805B4F2-737F-4AC1-934A-4A245035CE4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68" name="Group 44">
            <a:extLst>
              <a:ext uri="{FF2B5EF4-FFF2-40B4-BE49-F238E27FC236}">
                <a16:creationId xmlns:a16="http://schemas.microsoft.com/office/drawing/2014/main" id="{91A1B283-189C-4292-9A5F-91F4A06AF2F4}"/>
              </a:ext>
            </a:extLst>
          </p:cNvPr>
          <p:cNvGrpSpPr>
            <a:grpSpLocks/>
          </p:cNvGrpSpPr>
          <p:nvPr/>
        </p:nvGrpSpPr>
        <p:grpSpPr bwMode="auto">
          <a:xfrm>
            <a:off x="7802563" y="2665115"/>
            <a:ext cx="609600" cy="558800"/>
            <a:chOff x="-44" y="1473"/>
            <a:chExt cx="981" cy="1105"/>
          </a:xfrm>
        </p:grpSpPr>
        <p:pic>
          <p:nvPicPr>
            <p:cNvPr id="69" name="Picture 45" descr="desktop_computer_stylized_medium">
              <a:extLst>
                <a:ext uri="{FF2B5EF4-FFF2-40B4-BE49-F238E27FC236}">
                  <a16:creationId xmlns:a16="http://schemas.microsoft.com/office/drawing/2014/main" id="{37079C3B-6FEE-4282-B368-03AD15D49DB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0" name="Freeform 46">
              <a:extLst>
                <a:ext uri="{FF2B5EF4-FFF2-40B4-BE49-F238E27FC236}">
                  <a16:creationId xmlns:a16="http://schemas.microsoft.com/office/drawing/2014/main" id="{FEDECAD7-56CB-402E-A947-32846D5D9096}"/>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71" name="Group 1">
            <a:extLst>
              <a:ext uri="{FF2B5EF4-FFF2-40B4-BE49-F238E27FC236}">
                <a16:creationId xmlns:a16="http://schemas.microsoft.com/office/drawing/2014/main" id="{92C7624F-35F9-45FE-8628-3AC3E174AFC6}"/>
              </a:ext>
            </a:extLst>
          </p:cNvPr>
          <p:cNvGrpSpPr>
            <a:grpSpLocks/>
          </p:cNvGrpSpPr>
          <p:nvPr/>
        </p:nvGrpSpPr>
        <p:grpSpPr bwMode="auto">
          <a:xfrm>
            <a:off x="3902075" y="4003377"/>
            <a:ext cx="5334000" cy="2593975"/>
            <a:chOff x="3902075" y="3695700"/>
            <a:chExt cx="5334289" cy="2593975"/>
          </a:xfrm>
        </p:grpSpPr>
        <p:sp>
          <p:nvSpPr>
            <p:cNvPr id="72" name="Cloud">
              <a:extLst>
                <a:ext uri="{FF2B5EF4-FFF2-40B4-BE49-F238E27FC236}">
                  <a16:creationId xmlns:a16="http://schemas.microsoft.com/office/drawing/2014/main" id="{497DAF27-C63C-4E80-86FA-B46E063E22E7}"/>
                </a:ext>
              </a:extLst>
            </p:cNvPr>
            <p:cNvSpPr>
              <a:spLocks noChangeAspect="1" noEditPoints="1" noChangeArrowheads="1"/>
            </p:cNvSpPr>
            <p:nvPr/>
          </p:nvSpPr>
          <p:spPr bwMode="auto">
            <a:xfrm>
              <a:off x="4560888" y="4090988"/>
              <a:ext cx="4516437" cy="1214437"/>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endParaRPr lang="en-US" dirty="0"/>
            </a:p>
          </p:txBody>
        </p:sp>
        <p:sp>
          <p:nvSpPr>
            <p:cNvPr id="73" name="Rectangle 263">
              <a:extLst>
                <a:ext uri="{FF2B5EF4-FFF2-40B4-BE49-F238E27FC236}">
                  <a16:creationId xmlns:a16="http://schemas.microsoft.com/office/drawing/2014/main" id="{0D33B0DB-B981-4850-A269-65E7313129CE}"/>
                </a:ext>
              </a:extLst>
            </p:cNvPr>
            <p:cNvSpPr>
              <a:spLocks noChangeArrowheads="1"/>
            </p:cNvSpPr>
            <p:nvPr/>
          </p:nvSpPr>
          <p:spPr bwMode="auto">
            <a:xfrm>
              <a:off x="5135630" y="4583113"/>
              <a:ext cx="269890" cy="204787"/>
            </a:xfrm>
            <a:prstGeom prst="rect">
              <a:avLst/>
            </a:prstGeom>
            <a:solidFill>
              <a:srgbClr val="00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74" name="Rectangle 262">
              <a:extLst>
                <a:ext uri="{FF2B5EF4-FFF2-40B4-BE49-F238E27FC236}">
                  <a16:creationId xmlns:a16="http://schemas.microsoft.com/office/drawing/2014/main" id="{EB39E478-3AF3-4264-946B-32CBFE97F53F}"/>
                </a:ext>
              </a:extLst>
            </p:cNvPr>
            <p:cNvSpPr>
              <a:spLocks noChangeArrowheads="1"/>
            </p:cNvSpPr>
            <p:nvPr/>
          </p:nvSpPr>
          <p:spPr bwMode="auto">
            <a:xfrm>
              <a:off x="8064726" y="4811713"/>
              <a:ext cx="279415" cy="238125"/>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75" name="Line 61">
              <a:extLst>
                <a:ext uri="{FF2B5EF4-FFF2-40B4-BE49-F238E27FC236}">
                  <a16:creationId xmlns:a16="http://schemas.microsoft.com/office/drawing/2014/main" id="{89E41470-EE90-4D21-8641-86C72C7F6DE3}"/>
                </a:ext>
              </a:extLst>
            </p:cNvPr>
            <p:cNvSpPr>
              <a:spLocks noChangeShapeType="1"/>
            </p:cNvSpPr>
            <p:nvPr/>
          </p:nvSpPr>
          <p:spPr bwMode="auto">
            <a:xfrm flipH="1">
              <a:off x="4364038" y="4911725"/>
              <a:ext cx="901700" cy="279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6" name="Line 62">
              <a:extLst>
                <a:ext uri="{FF2B5EF4-FFF2-40B4-BE49-F238E27FC236}">
                  <a16:creationId xmlns:a16="http://schemas.microsoft.com/office/drawing/2014/main" id="{70D58E45-57EF-4B41-A899-9A5325F1DB57}"/>
                </a:ext>
              </a:extLst>
            </p:cNvPr>
            <p:cNvSpPr>
              <a:spLocks noChangeShapeType="1"/>
            </p:cNvSpPr>
            <p:nvPr/>
          </p:nvSpPr>
          <p:spPr bwMode="auto">
            <a:xfrm flipH="1">
              <a:off x="4749800" y="4911725"/>
              <a:ext cx="806450" cy="4191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7" name="Line 63">
              <a:extLst>
                <a:ext uri="{FF2B5EF4-FFF2-40B4-BE49-F238E27FC236}">
                  <a16:creationId xmlns:a16="http://schemas.microsoft.com/office/drawing/2014/main" id="{B36B8F39-DC90-43F4-8C22-44A7840E6C31}"/>
                </a:ext>
              </a:extLst>
            </p:cNvPr>
            <p:cNvSpPr>
              <a:spLocks noChangeShapeType="1"/>
            </p:cNvSpPr>
            <p:nvPr/>
          </p:nvSpPr>
          <p:spPr bwMode="auto">
            <a:xfrm flipH="1">
              <a:off x="5468938" y="4921250"/>
              <a:ext cx="684212" cy="36671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 name="Text Box 72">
              <a:extLst>
                <a:ext uri="{FF2B5EF4-FFF2-40B4-BE49-F238E27FC236}">
                  <a16:creationId xmlns:a16="http://schemas.microsoft.com/office/drawing/2014/main" id="{33DE8087-52A7-4828-98C8-449E3231D1C7}"/>
                </a:ext>
              </a:extLst>
            </p:cNvPr>
            <p:cNvSpPr txBox="1">
              <a:spLocks noChangeArrowheads="1"/>
            </p:cNvSpPr>
            <p:nvPr/>
          </p:nvSpPr>
          <p:spPr bwMode="auto">
            <a:xfrm>
              <a:off x="4354513" y="5832475"/>
              <a:ext cx="1651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eaLnBrk="1" hangingPunct="1"/>
              <a:r>
                <a:rPr lang="en-US" sz="1200" i="0" dirty="0">
                  <a:solidFill>
                    <a:srgbClr val="000000"/>
                  </a:solidFill>
                  <a:latin typeface="Arial" charset="0"/>
                </a:rPr>
                <a:t>Electrical Engineering</a:t>
              </a:r>
            </a:p>
            <a:p>
              <a:pPr algn="ctr" eaLnBrk="1" hangingPunct="1"/>
              <a:r>
                <a:rPr lang="en-US" sz="1200" i="0" dirty="0">
                  <a:solidFill>
                    <a:srgbClr val="000000"/>
                  </a:solidFill>
                  <a:latin typeface="Arial" charset="0"/>
                </a:rPr>
                <a:t>(VLAN </a:t>
              </a:r>
              <a:r>
                <a:rPr lang="zh-CN" altLang="en-US" sz="1200" i="0" dirty="0">
                  <a:solidFill>
                    <a:srgbClr val="000000"/>
                  </a:solidFill>
                  <a:latin typeface="Arial" charset="0"/>
                </a:rPr>
                <a:t>端口</a:t>
              </a:r>
              <a:r>
                <a:rPr lang="en-US" sz="1200" i="0" dirty="0">
                  <a:solidFill>
                    <a:srgbClr val="000000"/>
                  </a:solidFill>
                  <a:latin typeface="Arial" charset="0"/>
                </a:rPr>
                <a:t> 1-8)</a:t>
              </a:r>
            </a:p>
          </p:txBody>
        </p:sp>
        <p:sp>
          <p:nvSpPr>
            <p:cNvPr id="79" name="Text Box 45">
              <a:extLst>
                <a:ext uri="{FF2B5EF4-FFF2-40B4-BE49-F238E27FC236}">
                  <a16:creationId xmlns:a16="http://schemas.microsoft.com/office/drawing/2014/main" id="{868E42A8-6928-4EDA-8902-852A468C9018}"/>
                </a:ext>
              </a:extLst>
            </p:cNvPr>
            <p:cNvSpPr txBox="1">
              <a:spLocks noChangeArrowheads="1"/>
            </p:cNvSpPr>
            <p:nvPr/>
          </p:nvSpPr>
          <p:spPr bwMode="auto">
            <a:xfrm>
              <a:off x="4903788" y="5256213"/>
              <a:ext cx="4127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1800" i="0" dirty="0">
                  <a:solidFill>
                    <a:srgbClr val="000000"/>
                  </a:solidFill>
                  <a:latin typeface="Arial" charset="0"/>
                </a:rPr>
                <a:t>…</a:t>
              </a:r>
            </a:p>
          </p:txBody>
        </p:sp>
        <p:grpSp>
          <p:nvGrpSpPr>
            <p:cNvPr id="80" name="Group 186">
              <a:extLst>
                <a:ext uri="{FF2B5EF4-FFF2-40B4-BE49-F238E27FC236}">
                  <a16:creationId xmlns:a16="http://schemas.microsoft.com/office/drawing/2014/main" id="{43D324C5-C73B-44D9-B92F-1D66F3F3A1E6}"/>
                </a:ext>
              </a:extLst>
            </p:cNvPr>
            <p:cNvGrpSpPr>
              <a:grpSpLocks/>
            </p:cNvGrpSpPr>
            <p:nvPr/>
          </p:nvGrpSpPr>
          <p:grpSpPr bwMode="auto">
            <a:xfrm>
              <a:off x="5041900" y="4316413"/>
              <a:ext cx="1684338" cy="738187"/>
              <a:chOff x="3479" y="2610"/>
              <a:chExt cx="1061" cy="465"/>
            </a:xfrm>
          </p:grpSpPr>
          <p:sp>
            <p:nvSpPr>
              <p:cNvPr id="125" name="Rectangle 80">
                <a:extLst>
                  <a:ext uri="{FF2B5EF4-FFF2-40B4-BE49-F238E27FC236}">
                    <a16:creationId xmlns:a16="http://schemas.microsoft.com/office/drawing/2014/main" id="{B9758814-0231-4D10-9841-6E1DC09D1D71}"/>
                  </a:ext>
                </a:extLst>
              </p:cNvPr>
              <p:cNvSpPr>
                <a:spLocks noChangeArrowheads="1"/>
              </p:cNvSpPr>
              <p:nvPr/>
            </p:nvSpPr>
            <p:spPr bwMode="auto">
              <a:xfrm>
                <a:off x="3531" y="2914"/>
                <a:ext cx="183" cy="153"/>
              </a:xfrm>
              <a:prstGeom prst="rect">
                <a:avLst/>
              </a:prstGeom>
              <a:solidFill>
                <a:srgbClr val="00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eaLnBrk="1" hangingPunct="1"/>
                <a:endParaRPr lang="en-US" i="0" dirty="0">
                  <a:solidFill>
                    <a:srgbClr val="000000"/>
                  </a:solidFill>
                  <a:latin typeface="Arial" charset="0"/>
                </a:endParaRPr>
              </a:p>
            </p:txBody>
          </p:sp>
          <p:sp>
            <p:nvSpPr>
              <p:cNvPr id="126" name="Rectangle 75">
                <a:extLst>
                  <a:ext uri="{FF2B5EF4-FFF2-40B4-BE49-F238E27FC236}">
                    <a16:creationId xmlns:a16="http://schemas.microsoft.com/office/drawing/2014/main" id="{EB15A061-2626-49B3-AE5B-58C8ECAABEC9}"/>
                  </a:ext>
                </a:extLst>
              </p:cNvPr>
              <p:cNvSpPr>
                <a:spLocks noChangeArrowheads="1"/>
              </p:cNvSpPr>
              <p:nvPr/>
            </p:nvSpPr>
            <p:spPr bwMode="auto">
              <a:xfrm>
                <a:off x="3711" y="2779"/>
                <a:ext cx="567" cy="285"/>
              </a:xfrm>
              <a:prstGeom prst="rect">
                <a:avLst/>
              </a:prstGeom>
              <a:solidFill>
                <a:srgbClr val="00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eaLnBrk="1" hangingPunct="1"/>
                <a:endParaRPr lang="en-US" i="0" dirty="0">
                  <a:solidFill>
                    <a:srgbClr val="000000"/>
                  </a:solidFill>
                  <a:latin typeface="Arial" charset="0"/>
                </a:endParaRPr>
              </a:p>
            </p:txBody>
          </p:sp>
          <p:sp>
            <p:nvSpPr>
              <p:cNvPr id="127" name="Rectangle 2">
                <a:extLst>
                  <a:ext uri="{FF2B5EF4-FFF2-40B4-BE49-F238E27FC236}">
                    <a16:creationId xmlns:a16="http://schemas.microsoft.com/office/drawing/2014/main" id="{4873B7B5-0AE3-47BB-A6A2-0B1F10F12359}"/>
                  </a:ext>
                </a:extLst>
              </p:cNvPr>
              <p:cNvSpPr>
                <a:spLocks noChangeArrowheads="1"/>
              </p:cNvSpPr>
              <p:nvPr/>
            </p:nvSpPr>
            <p:spPr bwMode="auto">
              <a:xfrm>
                <a:off x="3531" y="2774"/>
                <a:ext cx="745" cy="29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eaLnBrk="1" hangingPunct="1"/>
                <a:endParaRPr lang="en-US" i="0" dirty="0">
                  <a:solidFill>
                    <a:srgbClr val="000000"/>
                  </a:solidFill>
                  <a:latin typeface="Arial" charset="0"/>
                </a:endParaRPr>
              </a:p>
            </p:txBody>
          </p:sp>
          <p:sp>
            <p:nvSpPr>
              <p:cNvPr id="128" name="Line 3">
                <a:extLst>
                  <a:ext uri="{FF2B5EF4-FFF2-40B4-BE49-F238E27FC236}">
                    <a16:creationId xmlns:a16="http://schemas.microsoft.com/office/drawing/2014/main" id="{7EE2AE69-E33E-4509-9890-5524A91520D1}"/>
                  </a:ext>
                </a:extLst>
              </p:cNvPr>
              <p:cNvSpPr>
                <a:spLocks noChangeShapeType="1"/>
              </p:cNvSpPr>
              <p:nvPr/>
            </p:nvSpPr>
            <p:spPr bwMode="auto">
              <a:xfrm>
                <a:off x="3532" y="2910"/>
                <a:ext cx="741" cy="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29" name="Text Box 6">
                <a:extLst>
                  <a:ext uri="{FF2B5EF4-FFF2-40B4-BE49-F238E27FC236}">
                    <a16:creationId xmlns:a16="http://schemas.microsoft.com/office/drawing/2014/main" id="{F4B04222-1FA3-4753-A236-F644BFD4457B}"/>
                  </a:ext>
                </a:extLst>
              </p:cNvPr>
              <p:cNvSpPr txBox="1">
                <a:spLocks noChangeArrowheads="1"/>
              </p:cNvSpPr>
              <p:nvPr/>
            </p:nvSpPr>
            <p:spPr bwMode="auto">
              <a:xfrm>
                <a:off x="3479" y="2748"/>
                <a:ext cx="152"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800" i="0" dirty="0">
                    <a:solidFill>
                      <a:srgbClr val="000000"/>
                    </a:solidFill>
                    <a:latin typeface="Arial" charset="0"/>
                  </a:rPr>
                  <a:t>1</a:t>
                </a:r>
              </a:p>
            </p:txBody>
          </p:sp>
          <p:sp>
            <p:nvSpPr>
              <p:cNvPr id="130" name="AutoShape 8">
                <a:extLst>
                  <a:ext uri="{FF2B5EF4-FFF2-40B4-BE49-F238E27FC236}">
                    <a16:creationId xmlns:a16="http://schemas.microsoft.com/office/drawing/2014/main" id="{78165B8B-353C-480F-B6B8-F60E90B54965}"/>
                  </a:ext>
                </a:extLst>
              </p:cNvPr>
              <p:cNvSpPr>
                <a:spLocks noChangeArrowheads="1"/>
              </p:cNvSpPr>
              <p:nvPr/>
            </p:nvSpPr>
            <p:spPr bwMode="auto">
              <a:xfrm>
                <a:off x="3513" y="2611"/>
                <a:ext cx="1027" cy="165"/>
              </a:xfrm>
              <a:prstGeom prst="parallelogram">
                <a:avLst>
                  <a:gd name="adj" fmla="val 155606"/>
                </a:avLst>
              </a:prstGeom>
              <a:solidFill>
                <a:schemeClr val="bg1"/>
              </a:solidFill>
              <a:ln w="9525">
                <a:solidFill>
                  <a:schemeClr val="tx1"/>
                </a:solidFill>
                <a:miter lim="800000"/>
                <a:headEnd/>
                <a:tailEnd/>
              </a:ln>
            </p:spPr>
            <p:txBody>
              <a:bodyPr wrap="none" anchor="ctr"/>
              <a:lstStyle/>
              <a:p>
                <a:pPr eaLnBrk="1" hangingPunct="1"/>
                <a:endParaRPr lang="en-US" i="0" dirty="0">
                  <a:solidFill>
                    <a:srgbClr val="000000"/>
                  </a:solidFill>
                  <a:latin typeface="Arial" charset="0"/>
                </a:endParaRPr>
              </a:p>
            </p:txBody>
          </p:sp>
          <p:sp>
            <p:nvSpPr>
              <p:cNvPr id="131" name="Freeform 10">
                <a:extLst>
                  <a:ext uri="{FF2B5EF4-FFF2-40B4-BE49-F238E27FC236}">
                    <a16:creationId xmlns:a16="http://schemas.microsoft.com/office/drawing/2014/main" id="{FAE0CBAB-8274-4C51-8B8C-BCB4FDFFDAB2}"/>
                  </a:ext>
                </a:extLst>
              </p:cNvPr>
              <p:cNvSpPr>
                <a:spLocks/>
              </p:cNvSpPr>
              <p:nvPr/>
            </p:nvSpPr>
            <p:spPr bwMode="auto">
              <a:xfrm>
                <a:off x="3628" y="2639"/>
                <a:ext cx="746" cy="105"/>
              </a:xfrm>
              <a:custGeom>
                <a:avLst/>
                <a:gdLst>
                  <a:gd name="T0" fmla="*/ 0 w 678"/>
                  <a:gd name="T1" fmla="*/ 83 h 110"/>
                  <a:gd name="T2" fmla="*/ 263 w 678"/>
                  <a:gd name="T3" fmla="*/ 82 h 110"/>
                  <a:gd name="T4" fmla="*/ 1007 w 678"/>
                  <a:gd name="T5" fmla="*/ 0 h 110"/>
                  <a:gd name="T6" fmla="*/ 1204 w 678"/>
                  <a:gd name="T7" fmla="*/ 0 h 110"/>
                  <a:gd name="T8" fmla="*/ 0 60000 65536"/>
                  <a:gd name="T9" fmla="*/ 0 60000 65536"/>
                  <a:gd name="T10" fmla="*/ 0 60000 65536"/>
                  <a:gd name="T11" fmla="*/ 0 60000 65536"/>
                  <a:gd name="T12" fmla="*/ 0 w 678"/>
                  <a:gd name="T13" fmla="*/ 0 h 110"/>
                  <a:gd name="T14" fmla="*/ 678 w 678"/>
                  <a:gd name="T15" fmla="*/ 110 h 110"/>
                </a:gdLst>
                <a:ahLst/>
                <a:cxnLst>
                  <a:cxn ang="T8">
                    <a:pos x="T0" y="T1"/>
                  </a:cxn>
                  <a:cxn ang="T9">
                    <a:pos x="T2" y="T3"/>
                  </a:cxn>
                  <a:cxn ang="T10">
                    <a:pos x="T4" y="T5"/>
                  </a:cxn>
                  <a:cxn ang="T11">
                    <a:pos x="T6" y="T7"/>
                  </a:cxn>
                </a:cxnLst>
                <a:rect l="T12" t="T13" r="T14" b="T15"/>
                <a:pathLst>
                  <a:path w="678" h="110">
                    <a:moveTo>
                      <a:pt x="0" y="110"/>
                    </a:moveTo>
                    <a:lnTo>
                      <a:pt x="148" y="108"/>
                    </a:lnTo>
                    <a:lnTo>
                      <a:pt x="567" y="0"/>
                    </a:lnTo>
                    <a:lnTo>
                      <a:pt x="678" y="0"/>
                    </a:lnTo>
                  </a:path>
                </a:pathLst>
              </a:cu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132" name="Line 18">
                <a:extLst>
                  <a:ext uri="{FF2B5EF4-FFF2-40B4-BE49-F238E27FC236}">
                    <a16:creationId xmlns:a16="http://schemas.microsoft.com/office/drawing/2014/main" id="{9F601B90-37A5-416F-9401-6D2ED89B7E1E}"/>
                  </a:ext>
                </a:extLst>
              </p:cNvPr>
              <p:cNvSpPr>
                <a:spLocks noChangeShapeType="1"/>
              </p:cNvSpPr>
              <p:nvPr/>
            </p:nvSpPr>
            <p:spPr bwMode="auto">
              <a:xfrm>
                <a:off x="3897" y="2777"/>
                <a:ext cx="0" cy="29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33" name="Line 21">
                <a:extLst>
                  <a:ext uri="{FF2B5EF4-FFF2-40B4-BE49-F238E27FC236}">
                    <a16:creationId xmlns:a16="http://schemas.microsoft.com/office/drawing/2014/main" id="{5D71A787-EBB7-4A24-8718-E253EAC47E5C}"/>
                  </a:ext>
                </a:extLst>
              </p:cNvPr>
              <p:cNvSpPr>
                <a:spLocks noChangeShapeType="1"/>
              </p:cNvSpPr>
              <p:nvPr/>
            </p:nvSpPr>
            <p:spPr bwMode="auto">
              <a:xfrm>
                <a:off x="3714" y="2775"/>
                <a:ext cx="0" cy="29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34" name="Line 22">
                <a:extLst>
                  <a:ext uri="{FF2B5EF4-FFF2-40B4-BE49-F238E27FC236}">
                    <a16:creationId xmlns:a16="http://schemas.microsoft.com/office/drawing/2014/main" id="{7F99B0F9-E665-4926-AB4D-57941EE8A128}"/>
                  </a:ext>
                </a:extLst>
              </p:cNvPr>
              <p:cNvSpPr>
                <a:spLocks noChangeShapeType="1"/>
              </p:cNvSpPr>
              <p:nvPr/>
            </p:nvSpPr>
            <p:spPr bwMode="auto">
              <a:xfrm>
                <a:off x="3531" y="2783"/>
                <a:ext cx="0" cy="29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35" name="Line 23">
                <a:extLst>
                  <a:ext uri="{FF2B5EF4-FFF2-40B4-BE49-F238E27FC236}">
                    <a16:creationId xmlns:a16="http://schemas.microsoft.com/office/drawing/2014/main" id="{4C632F2B-6BB0-4465-8CC9-08F187C04F96}"/>
                  </a:ext>
                </a:extLst>
              </p:cNvPr>
              <p:cNvSpPr>
                <a:spLocks noChangeShapeType="1"/>
              </p:cNvSpPr>
              <p:nvPr/>
            </p:nvSpPr>
            <p:spPr bwMode="auto">
              <a:xfrm>
                <a:off x="4074" y="2780"/>
                <a:ext cx="0" cy="29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36" name="Text Box 26">
                <a:extLst>
                  <a:ext uri="{FF2B5EF4-FFF2-40B4-BE49-F238E27FC236}">
                    <a16:creationId xmlns:a16="http://schemas.microsoft.com/office/drawing/2014/main" id="{95DABDAB-3D15-4519-9538-259A1BF8C630}"/>
                  </a:ext>
                </a:extLst>
              </p:cNvPr>
              <p:cNvSpPr txBox="1">
                <a:spLocks noChangeArrowheads="1"/>
              </p:cNvSpPr>
              <p:nvPr/>
            </p:nvSpPr>
            <p:spPr bwMode="auto">
              <a:xfrm>
                <a:off x="4034" y="2880"/>
                <a:ext cx="152"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800" i="0" dirty="0">
                    <a:solidFill>
                      <a:srgbClr val="000000"/>
                    </a:solidFill>
                    <a:latin typeface="Arial" charset="0"/>
                  </a:rPr>
                  <a:t>8</a:t>
                </a:r>
              </a:p>
            </p:txBody>
          </p:sp>
          <p:sp>
            <p:nvSpPr>
              <p:cNvPr id="137" name="Text Box 30">
                <a:extLst>
                  <a:ext uri="{FF2B5EF4-FFF2-40B4-BE49-F238E27FC236}">
                    <a16:creationId xmlns:a16="http://schemas.microsoft.com/office/drawing/2014/main" id="{F258341A-693E-4338-AA7F-332C2B267746}"/>
                  </a:ext>
                </a:extLst>
              </p:cNvPr>
              <p:cNvSpPr txBox="1">
                <a:spLocks noChangeArrowheads="1"/>
              </p:cNvSpPr>
              <p:nvPr/>
            </p:nvSpPr>
            <p:spPr bwMode="auto">
              <a:xfrm>
                <a:off x="3485" y="2874"/>
                <a:ext cx="152"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800" i="0" dirty="0">
                    <a:solidFill>
                      <a:srgbClr val="000000"/>
                    </a:solidFill>
                    <a:latin typeface="Arial" charset="0"/>
                  </a:rPr>
                  <a:t>2</a:t>
                </a:r>
              </a:p>
            </p:txBody>
          </p:sp>
          <p:sp>
            <p:nvSpPr>
              <p:cNvPr id="138" name="Text Box 57">
                <a:extLst>
                  <a:ext uri="{FF2B5EF4-FFF2-40B4-BE49-F238E27FC236}">
                    <a16:creationId xmlns:a16="http://schemas.microsoft.com/office/drawing/2014/main" id="{4BB87FEB-9A81-429A-9D7F-F859FF3C7623}"/>
                  </a:ext>
                </a:extLst>
              </p:cNvPr>
              <p:cNvSpPr txBox="1">
                <a:spLocks noChangeArrowheads="1"/>
              </p:cNvSpPr>
              <p:nvPr/>
            </p:nvSpPr>
            <p:spPr bwMode="auto">
              <a:xfrm>
                <a:off x="4031" y="2745"/>
                <a:ext cx="152"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800" i="0" dirty="0">
                    <a:solidFill>
                      <a:srgbClr val="000000"/>
                    </a:solidFill>
                    <a:latin typeface="Arial" charset="0"/>
                  </a:rPr>
                  <a:t>7</a:t>
                </a:r>
              </a:p>
            </p:txBody>
          </p:sp>
          <p:sp>
            <p:nvSpPr>
              <p:cNvPr id="139" name="Oval 81">
                <a:extLst>
                  <a:ext uri="{FF2B5EF4-FFF2-40B4-BE49-F238E27FC236}">
                    <a16:creationId xmlns:a16="http://schemas.microsoft.com/office/drawing/2014/main" id="{3B8F7423-7130-470D-8F94-F73B14717F04}"/>
                  </a:ext>
                </a:extLst>
              </p:cNvPr>
              <p:cNvSpPr>
                <a:spLocks noChangeArrowheads="1"/>
              </p:cNvSpPr>
              <p:nvPr/>
            </p:nvSpPr>
            <p:spPr bwMode="auto">
              <a:xfrm>
                <a:off x="3604" y="2972"/>
                <a:ext cx="27" cy="30"/>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eaLnBrk="1" hangingPunct="1"/>
                <a:endParaRPr lang="en-US" i="0" dirty="0">
                  <a:solidFill>
                    <a:srgbClr val="000000"/>
                  </a:solidFill>
                  <a:latin typeface="Arial" charset="0"/>
                </a:endParaRPr>
              </a:p>
            </p:txBody>
          </p:sp>
          <p:sp>
            <p:nvSpPr>
              <p:cNvPr id="140" name="Oval 82">
                <a:extLst>
                  <a:ext uri="{FF2B5EF4-FFF2-40B4-BE49-F238E27FC236}">
                    <a16:creationId xmlns:a16="http://schemas.microsoft.com/office/drawing/2014/main" id="{2F43DAD9-C02D-4C52-A2D9-A6224D573BB2}"/>
                  </a:ext>
                </a:extLst>
              </p:cNvPr>
              <p:cNvSpPr>
                <a:spLocks noChangeArrowheads="1"/>
              </p:cNvSpPr>
              <p:nvPr/>
            </p:nvSpPr>
            <p:spPr bwMode="auto">
              <a:xfrm>
                <a:off x="3788" y="2970"/>
                <a:ext cx="27" cy="30"/>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eaLnBrk="1" hangingPunct="1"/>
                <a:endParaRPr lang="en-US" i="0" dirty="0">
                  <a:solidFill>
                    <a:srgbClr val="000000"/>
                  </a:solidFill>
                  <a:latin typeface="Arial" charset="0"/>
                </a:endParaRPr>
              </a:p>
            </p:txBody>
          </p:sp>
          <p:sp>
            <p:nvSpPr>
              <p:cNvPr id="141" name="Oval 83">
                <a:extLst>
                  <a:ext uri="{FF2B5EF4-FFF2-40B4-BE49-F238E27FC236}">
                    <a16:creationId xmlns:a16="http://schemas.microsoft.com/office/drawing/2014/main" id="{67D35CE6-FD1C-4639-8390-76284F2ED623}"/>
                  </a:ext>
                </a:extLst>
              </p:cNvPr>
              <p:cNvSpPr>
                <a:spLocks noChangeArrowheads="1"/>
              </p:cNvSpPr>
              <p:nvPr/>
            </p:nvSpPr>
            <p:spPr bwMode="auto">
              <a:xfrm>
                <a:off x="4158" y="2973"/>
                <a:ext cx="27" cy="30"/>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eaLnBrk="1" hangingPunct="1"/>
                <a:endParaRPr lang="en-US" i="0" dirty="0">
                  <a:solidFill>
                    <a:srgbClr val="000000"/>
                  </a:solidFill>
                  <a:latin typeface="Arial" charset="0"/>
                </a:endParaRPr>
              </a:p>
            </p:txBody>
          </p:sp>
          <p:sp>
            <p:nvSpPr>
              <p:cNvPr id="142" name="Freeform 10">
                <a:extLst>
                  <a:ext uri="{FF2B5EF4-FFF2-40B4-BE49-F238E27FC236}">
                    <a16:creationId xmlns:a16="http://schemas.microsoft.com/office/drawing/2014/main" id="{058DC3DB-A43E-4964-AC07-F75D1A018E15}"/>
                  </a:ext>
                </a:extLst>
              </p:cNvPr>
              <p:cNvSpPr>
                <a:spLocks/>
              </p:cNvSpPr>
              <p:nvPr/>
            </p:nvSpPr>
            <p:spPr bwMode="auto">
              <a:xfrm flipV="1">
                <a:off x="3754" y="2639"/>
                <a:ext cx="550" cy="105"/>
              </a:xfrm>
              <a:custGeom>
                <a:avLst/>
                <a:gdLst>
                  <a:gd name="T0" fmla="*/ 0 w 678"/>
                  <a:gd name="T1" fmla="*/ 83 h 110"/>
                  <a:gd name="T2" fmla="*/ 42 w 678"/>
                  <a:gd name="T3" fmla="*/ 82 h 110"/>
                  <a:gd name="T4" fmla="*/ 162 w 678"/>
                  <a:gd name="T5" fmla="*/ 0 h 110"/>
                  <a:gd name="T6" fmla="*/ 193 w 678"/>
                  <a:gd name="T7" fmla="*/ 0 h 110"/>
                  <a:gd name="T8" fmla="*/ 0 60000 65536"/>
                  <a:gd name="T9" fmla="*/ 0 60000 65536"/>
                  <a:gd name="T10" fmla="*/ 0 60000 65536"/>
                  <a:gd name="T11" fmla="*/ 0 60000 65536"/>
                  <a:gd name="T12" fmla="*/ 0 w 678"/>
                  <a:gd name="T13" fmla="*/ 0 h 110"/>
                  <a:gd name="T14" fmla="*/ 678 w 678"/>
                  <a:gd name="T15" fmla="*/ 110 h 110"/>
                </a:gdLst>
                <a:ahLst/>
                <a:cxnLst>
                  <a:cxn ang="T8">
                    <a:pos x="T0" y="T1"/>
                  </a:cxn>
                  <a:cxn ang="T9">
                    <a:pos x="T2" y="T3"/>
                  </a:cxn>
                  <a:cxn ang="T10">
                    <a:pos x="T4" y="T5"/>
                  </a:cxn>
                  <a:cxn ang="T11">
                    <a:pos x="T6" y="T7"/>
                  </a:cxn>
                </a:cxnLst>
                <a:rect l="T12" t="T13" r="T14" b="T15"/>
                <a:pathLst>
                  <a:path w="678" h="110">
                    <a:moveTo>
                      <a:pt x="0" y="110"/>
                    </a:moveTo>
                    <a:lnTo>
                      <a:pt x="148" y="108"/>
                    </a:lnTo>
                    <a:lnTo>
                      <a:pt x="567" y="0"/>
                    </a:lnTo>
                    <a:lnTo>
                      <a:pt x="678" y="0"/>
                    </a:lnTo>
                  </a:path>
                </a:pathLst>
              </a:cu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rot="10800000"/>
              <a:lstStyle/>
              <a:p>
                <a:endParaRPr lang="en-US" dirty="0"/>
              </a:p>
            </p:txBody>
          </p:sp>
          <p:sp>
            <p:nvSpPr>
              <p:cNvPr id="143" name="Freeform 185">
                <a:extLst>
                  <a:ext uri="{FF2B5EF4-FFF2-40B4-BE49-F238E27FC236}">
                    <a16:creationId xmlns:a16="http://schemas.microsoft.com/office/drawing/2014/main" id="{15D466C8-9850-48D7-B787-231F4861F7C0}"/>
                  </a:ext>
                </a:extLst>
              </p:cNvPr>
              <p:cNvSpPr>
                <a:spLocks/>
              </p:cNvSpPr>
              <p:nvPr/>
            </p:nvSpPr>
            <p:spPr bwMode="auto">
              <a:xfrm>
                <a:off x="4274" y="2610"/>
                <a:ext cx="264" cy="456"/>
              </a:xfrm>
              <a:custGeom>
                <a:avLst/>
                <a:gdLst>
                  <a:gd name="T0" fmla="*/ 264 w 264"/>
                  <a:gd name="T1" fmla="*/ 0 h 456"/>
                  <a:gd name="T2" fmla="*/ 262 w 264"/>
                  <a:gd name="T3" fmla="*/ 248 h 456"/>
                  <a:gd name="T4" fmla="*/ 0 w 264"/>
                  <a:gd name="T5" fmla="*/ 456 h 456"/>
                  <a:gd name="T6" fmla="*/ 0 60000 65536"/>
                  <a:gd name="T7" fmla="*/ 0 60000 65536"/>
                  <a:gd name="T8" fmla="*/ 0 60000 65536"/>
                </a:gdLst>
                <a:ahLst/>
                <a:cxnLst>
                  <a:cxn ang="T6">
                    <a:pos x="T0" y="T1"/>
                  </a:cxn>
                  <a:cxn ang="T7">
                    <a:pos x="T2" y="T3"/>
                  </a:cxn>
                  <a:cxn ang="T8">
                    <a:pos x="T4" y="T5"/>
                  </a:cxn>
                </a:cxnLst>
                <a:rect l="0" t="0" r="r" b="b"/>
                <a:pathLst>
                  <a:path w="264" h="456">
                    <a:moveTo>
                      <a:pt x="264" y="0"/>
                    </a:moveTo>
                    <a:lnTo>
                      <a:pt x="262" y="248"/>
                    </a:lnTo>
                    <a:lnTo>
                      <a:pt x="0" y="456"/>
                    </a:lnTo>
                  </a:path>
                </a:pathLst>
              </a:custGeom>
              <a:noFill/>
              <a:ln w="9525"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81" name="Group 210">
              <a:extLst>
                <a:ext uri="{FF2B5EF4-FFF2-40B4-BE49-F238E27FC236}">
                  <a16:creationId xmlns:a16="http://schemas.microsoft.com/office/drawing/2014/main" id="{8BD2594F-4499-42E9-B5BE-1FA100BB7EAE}"/>
                </a:ext>
              </a:extLst>
            </p:cNvPr>
            <p:cNvGrpSpPr>
              <a:grpSpLocks/>
            </p:cNvGrpSpPr>
            <p:nvPr/>
          </p:nvGrpSpPr>
          <p:grpSpPr bwMode="auto">
            <a:xfrm>
              <a:off x="7080250" y="4318000"/>
              <a:ext cx="1698625" cy="742950"/>
              <a:chOff x="1003" y="3585"/>
              <a:chExt cx="1070" cy="468"/>
            </a:xfrm>
          </p:grpSpPr>
          <p:grpSp>
            <p:nvGrpSpPr>
              <p:cNvPr id="106" name="Group 207">
                <a:extLst>
                  <a:ext uri="{FF2B5EF4-FFF2-40B4-BE49-F238E27FC236}">
                    <a16:creationId xmlns:a16="http://schemas.microsoft.com/office/drawing/2014/main" id="{0D5DAC5C-D747-4F60-A5D6-8AEC9ECE59AB}"/>
                  </a:ext>
                </a:extLst>
              </p:cNvPr>
              <p:cNvGrpSpPr>
                <a:grpSpLocks/>
              </p:cNvGrpSpPr>
              <p:nvPr/>
            </p:nvGrpSpPr>
            <p:grpSpPr bwMode="auto">
              <a:xfrm>
                <a:off x="1003" y="3723"/>
                <a:ext cx="796" cy="330"/>
                <a:chOff x="2444" y="3759"/>
                <a:chExt cx="796" cy="330"/>
              </a:xfrm>
            </p:grpSpPr>
            <p:sp>
              <p:nvSpPr>
                <p:cNvPr id="113" name="Rectangle 77">
                  <a:extLst>
                    <a:ext uri="{FF2B5EF4-FFF2-40B4-BE49-F238E27FC236}">
                      <a16:creationId xmlns:a16="http://schemas.microsoft.com/office/drawing/2014/main" id="{D629E058-0E27-43E3-A89C-C1D38023972B}"/>
                    </a:ext>
                  </a:extLst>
                </p:cNvPr>
                <p:cNvSpPr>
                  <a:spLocks noChangeArrowheads="1"/>
                </p:cNvSpPr>
                <p:nvPr/>
              </p:nvSpPr>
              <p:spPr bwMode="auto">
                <a:xfrm>
                  <a:off x="3057" y="3793"/>
                  <a:ext cx="183" cy="132"/>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eaLnBrk="1" hangingPunct="1"/>
                  <a:endParaRPr lang="en-US" i="0" dirty="0">
                    <a:solidFill>
                      <a:srgbClr val="000000"/>
                    </a:solidFill>
                    <a:latin typeface="Arial" charset="0"/>
                  </a:endParaRPr>
                </a:p>
              </p:txBody>
            </p:sp>
            <p:sp>
              <p:nvSpPr>
                <p:cNvPr id="114" name="Rectangle 76">
                  <a:extLst>
                    <a:ext uri="{FF2B5EF4-FFF2-40B4-BE49-F238E27FC236}">
                      <a16:creationId xmlns:a16="http://schemas.microsoft.com/office/drawing/2014/main" id="{636F8FDD-9501-4368-8750-3A54C50B614C}"/>
                    </a:ext>
                  </a:extLst>
                </p:cNvPr>
                <p:cNvSpPr>
                  <a:spLocks noChangeArrowheads="1"/>
                </p:cNvSpPr>
                <p:nvPr/>
              </p:nvSpPr>
              <p:spPr bwMode="auto">
                <a:xfrm>
                  <a:off x="2496" y="3796"/>
                  <a:ext cx="561" cy="288"/>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eaLnBrk="1" hangingPunct="1"/>
                  <a:endParaRPr lang="en-US" i="0" dirty="0">
                    <a:solidFill>
                      <a:srgbClr val="000000"/>
                    </a:solidFill>
                    <a:latin typeface="Arial" charset="0"/>
                  </a:endParaRPr>
                </a:p>
              </p:txBody>
            </p:sp>
            <p:sp>
              <p:nvSpPr>
                <p:cNvPr id="115" name="Line 17">
                  <a:extLst>
                    <a:ext uri="{FF2B5EF4-FFF2-40B4-BE49-F238E27FC236}">
                      <a16:creationId xmlns:a16="http://schemas.microsoft.com/office/drawing/2014/main" id="{41D009A3-CCC4-4437-87A4-1DFEE4C8E432}"/>
                    </a:ext>
                  </a:extLst>
                </p:cNvPr>
                <p:cNvSpPr>
                  <a:spLocks noChangeShapeType="1"/>
                </p:cNvSpPr>
                <p:nvPr/>
              </p:nvSpPr>
              <p:spPr bwMode="auto">
                <a:xfrm>
                  <a:off x="2874" y="3797"/>
                  <a:ext cx="0" cy="29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6" name="Line 24">
                  <a:extLst>
                    <a:ext uri="{FF2B5EF4-FFF2-40B4-BE49-F238E27FC236}">
                      <a16:creationId xmlns:a16="http://schemas.microsoft.com/office/drawing/2014/main" id="{4F4D9E29-8BA6-4CB0-8B34-67A33389F70A}"/>
                    </a:ext>
                  </a:extLst>
                </p:cNvPr>
                <p:cNvSpPr>
                  <a:spLocks noChangeShapeType="1"/>
                </p:cNvSpPr>
                <p:nvPr/>
              </p:nvSpPr>
              <p:spPr bwMode="auto">
                <a:xfrm>
                  <a:off x="2688" y="3794"/>
                  <a:ext cx="0" cy="29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7" name="Line 25">
                  <a:extLst>
                    <a:ext uri="{FF2B5EF4-FFF2-40B4-BE49-F238E27FC236}">
                      <a16:creationId xmlns:a16="http://schemas.microsoft.com/office/drawing/2014/main" id="{FD0A6FCB-D1AD-440C-BC4C-A3784311DE79}"/>
                    </a:ext>
                  </a:extLst>
                </p:cNvPr>
                <p:cNvSpPr>
                  <a:spLocks noChangeShapeType="1"/>
                </p:cNvSpPr>
                <p:nvPr/>
              </p:nvSpPr>
              <p:spPr bwMode="auto">
                <a:xfrm>
                  <a:off x="3060" y="3791"/>
                  <a:ext cx="0" cy="29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8" name="Text Box 27">
                  <a:extLst>
                    <a:ext uri="{FF2B5EF4-FFF2-40B4-BE49-F238E27FC236}">
                      <a16:creationId xmlns:a16="http://schemas.microsoft.com/office/drawing/2014/main" id="{FB9CD3CC-C8CD-43D4-908C-020DDF877732}"/>
                    </a:ext>
                  </a:extLst>
                </p:cNvPr>
                <p:cNvSpPr txBox="1">
                  <a:spLocks noChangeArrowheads="1"/>
                </p:cNvSpPr>
                <p:nvPr/>
              </p:nvSpPr>
              <p:spPr bwMode="auto">
                <a:xfrm>
                  <a:off x="2456" y="3762"/>
                  <a:ext cx="152"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800" i="0" dirty="0">
                      <a:solidFill>
                        <a:srgbClr val="000000"/>
                      </a:solidFill>
                      <a:latin typeface="Arial" charset="0"/>
                    </a:rPr>
                    <a:t>9</a:t>
                  </a:r>
                </a:p>
              </p:txBody>
            </p:sp>
            <p:sp>
              <p:nvSpPr>
                <p:cNvPr id="119" name="Text Box 28">
                  <a:extLst>
                    <a:ext uri="{FF2B5EF4-FFF2-40B4-BE49-F238E27FC236}">
                      <a16:creationId xmlns:a16="http://schemas.microsoft.com/office/drawing/2014/main" id="{FAEE27AD-A7AF-4860-AB42-63C52B8291D4}"/>
                    </a:ext>
                  </a:extLst>
                </p:cNvPr>
                <p:cNvSpPr txBox="1">
                  <a:spLocks noChangeArrowheads="1"/>
                </p:cNvSpPr>
                <p:nvPr/>
              </p:nvSpPr>
              <p:spPr bwMode="auto">
                <a:xfrm>
                  <a:off x="3008" y="3900"/>
                  <a:ext cx="188"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800" i="0" dirty="0">
                      <a:solidFill>
                        <a:srgbClr val="000000"/>
                      </a:solidFill>
                      <a:latin typeface="Arial" charset="0"/>
                    </a:rPr>
                    <a:t>16</a:t>
                  </a:r>
                </a:p>
              </p:txBody>
            </p:sp>
            <p:sp>
              <p:nvSpPr>
                <p:cNvPr id="120" name="Text Box 29">
                  <a:extLst>
                    <a:ext uri="{FF2B5EF4-FFF2-40B4-BE49-F238E27FC236}">
                      <a16:creationId xmlns:a16="http://schemas.microsoft.com/office/drawing/2014/main" id="{F5C7A919-5C37-47DB-B132-2E2D7B95C441}"/>
                    </a:ext>
                  </a:extLst>
                </p:cNvPr>
                <p:cNvSpPr txBox="1">
                  <a:spLocks noChangeArrowheads="1"/>
                </p:cNvSpPr>
                <p:nvPr/>
              </p:nvSpPr>
              <p:spPr bwMode="auto">
                <a:xfrm>
                  <a:off x="2444" y="3900"/>
                  <a:ext cx="188"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800" i="0" dirty="0">
                      <a:solidFill>
                        <a:srgbClr val="000000"/>
                      </a:solidFill>
                      <a:latin typeface="Arial" charset="0"/>
                    </a:rPr>
                    <a:t>10</a:t>
                  </a:r>
                </a:p>
              </p:txBody>
            </p:sp>
            <p:sp>
              <p:nvSpPr>
                <p:cNvPr id="121" name="Text Box 74">
                  <a:extLst>
                    <a:ext uri="{FF2B5EF4-FFF2-40B4-BE49-F238E27FC236}">
                      <a16:creationId xmlns:a16="http://schemas.microsoft.com/office/drawing/2014/main" id="{4CFFC3E7-1AB3-4835-B538-8F940124B5BF}"/>
                    </a:ext>
                  </a:extLst>
                </p:cNvPr>
                <p:cNvSpPr txBox="1">
                  <a:spLocks noChangeArrowheads="1"/>
                </p:cNvSpPr>
                <p:nvPr/>
              </p:nvSpPr>
              <p:spPr bwMode="auto">
                <a:xfrm>
                  <a:off x="3005" y="3759"/>
                  <a:ext cx="188"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800" i="0" dirty="0">
                      <a:solidFill>
                        <a:srgbClr val="000000"/>
                      </a:solidFill>
                      <a:latin typeface="Arial" charset="0"/>
                    </a:rPr>
                    <a:t>15</a:t>
                  </a:r>
                </a:p>
              </p:txBody>
            </p:sp>
            <p:sp>
              <p:nvSpPr>
                <p:cNvPr id="122" name="Oval 84">
                  <a:extLst>
                    <a:ext uri="{FF2B5EF4-FFF2-40B4-BE49-F238E27FC236}">
                      <a16:creationId xmlns:a16="http://schemas.microsoft.com/office/drawing/2014/main" id="{857B14C1-A083-451E-AE16-B5813D6BE7F8}"/>
                    </a:ext>
                  </a:extLst>
                </p:cNvPr>
                <p:cNvSpPr>
                  <a:spLocks noChangeArrowheads="1"/>
                </p:cNvSpPr>
                <p:nvPr/>
              </p:nvSpPr>
              <p:spPr bwMode="auto">
                <a:xfrm>
                  <a:off x="2588" y="3988"/>
                  <a:ext cx="27" cy="30"/>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eaLnBrk="1" hangingPunct="1"/>
                  <a:endParaRPr lang="en-US" i="0" dirty="0">
                    <a:solidFill>
                      <a:srgbClr val="000000"/>
                    </a:solidFill>
                    <a:latin typeface="Arial" charset="0"/>
                  </a:endParaRPr>
                </a:p>
              </p:txBody>
            </p:sp>
            <p:sp>
              <p:nvSpPr>
                <p:cNvPr id="123" name="Oval 85">
                  <a:extLst>
                    <a:ext uri="{FF2B5EF4-FFF2-40B4-BE49-F238E27FC236}">
                      <a16:creationId xmlns:a16="http://schemas.microsoft.com/office/drawing/2014/main" id="{62962C0B-1B74-48BD-9684-6002C28D6CDF}"/>
                    </a:ext>
                  </a:extLst>
                </p:cNvPr>
                <p:cNvSpPr>
                  <a:spLocks noChangeArrowheads="1"/>
                </p:cNvSpPr>
                <p:nvPr/>
              </p:nvSpPr>
              <p:spPr bwMode="auto">
                <a:xfrm>
                  <a:off x="2580" y="3853"/>
                  <a:ext cx="27" cy="30"/>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eaLnBrk="1" hangingPunct="1"/>
                  <a:endParaRPr lang="en-US" i="0" dirty="0">
                    <a:solidFill>
                      <a:srgbClr val="000000"/>
                    </a:solidFill>
                    <a:latin typeface="Arial" charset="0"/>
                  </a:endParaRPr>
                </a:p>
              </p:txBody>
            </p:sp>
            <p:sp>
              <p:nvSpPr>
                <p:cNvPr id="124" name="Oval 86">
                  <a:extLst>
                    <a:ext uri="{FF2B5EF4-FFF2-40B4-BE49-F238E27FC236}">
                      <a16:creationId xmlns:a16="http://schemas.microsoft.com/office/drawing/2014/main" id="{D1EB4816-8CB1-4B62-9F94-1C058EAC5D37}"/>
                    </a:ext>
                  </a:extLst>
                </p:cNvPr>
                <p:cNvSpPr>
                  <a:spLocks noChangeArrowheads="1"/>
                </p:cNvSpPr>
                <p:nvPr/>
              </p:nvSpPr>
              <p:spPr bwMode="auto">
                <a:xfrm>
                  <a:off x="3131" y="3851"/>
                  <a:ext cx="27" cy="30"/>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eaLnBrk="1" hangingPunct="1"/>
                  <a:endParaRPr lang="en-US" i="0" dirty="0">
                    <a:solidFill>
                      <a:srgbClr val="000000"/>
                    </a:solidFill>
                    <a:latin typeface="Arial" charset="0"/>
                  </a:endParaRPr>
                </a:p>
              </p:txBody>
            </p:sp>
          </p:grpSp>
          <p:sp>
            <p:nvSpPr>
              <p:cNvPr id="107" name="AutoShape 8">
                <a:extLst>
                  <a:ext uri="{FF2B5EF4-FFF2-40B4-BE49-F238E27FC236}">
                    <a16:creationId xmlns:a16="http://schemas.microsoft.com/office/drawing/2014/main" id="{53F21379-FD2F-4E54-8F1B-544A4FF06A08}"/>
                  </a:ext>
                </a:extLst>
              </p:cNvPr>
              <p:cNvSpPr>
                <a:spLocks noChangeArrowheads="1"/>
              </p:cNvSpPr>
              <p:nvPr/>
            </p:nvSpPr>
            <p:spPr bwMode="auto">
              <a:xfrm>
                <a:off x="1046" y="3586"/>
                <a:ext cx="1027" cy="165"/>
              </a:xfrm>
              <a:prstGeom prst="parallelogram">
                <a:avLst>
                  <a:gd name="adj" fmla="val 155606"/>
                </a:avLst>
              </a:prstGeom>
              <a:solidFill>
                <a:schemeClr val="bg1"/>
              </a:solidFill>
              <a:ln w="9525">
                <a:solidFill>
                  <a:schemeClr val="tx1"/>
                </a:solidFill>
                <a:miter lim="800000"/>
                <a:headEnd/>
                <a:tailEnd/>
              </a:ln>
            </p:spPr>
            <p:txBody>
              <a:bodyPr wrap="none" anchor="ctr"/>
              <a:lstStyle/>
              <a:p>
                <a:pPr eaLnBrk="1" hangingPunct="1"/>
                <a:endParaRPr lang="en-US" i="0" dirty="0">
                  <a:solidFill>
                    <a:srgbClr val="000000"/>
                  </a:solidFill>
                  <a:latin typeface="Arial" charset="0"/>
                </a:endParaRPr>
              </a:p>
            </p:txBody>
          </p:sp>
          <p:sp>
            <p:nvSpPr>
              <p:cNvPr id="108" name="Freeform 10">
                <a:extLst>
                  <a:ext uri="{FF2B5EF4-FFF2-40B4-BE49-F238E27FC236}">
                    <a16:creationId xmlns:a16="http://schemas.microsoft.com/office/drawing/2014/main" id="{0397F5F0-D4A6-4FFD-ADBA-0DD1407CD37B}"/>
                  </a:ext>
                </a:extLst>
              </p:cNvPr>
              <p:cNvSpPr>
                <a:spLocks/>
              </p:cNvSpPr>
              <p:nvPr/>
            </p:nvSpPr>
            <p:spPr bwMode="auto">
              <a:xfrm>
                <a:off x="1161" y="3614"/>
                <a:ext cx="746" cy="105"/>
              </a:xfrm>
              <a:custGeom>
                <a:avLst/>
                <a:gdLst>
                  <a:gd name="T0" fmla="*/ 0 w 678"/>
                  <a:gd name="T1" fmla="*/ 83 h 110"/>
                  <a:gd name="T2" fmla="*/ 263 w 678"/>
                  <a:gd name="T3" fmla="*/ 82 h 110"/>
                  <a:gd name="T4" fmla="*/ 1007 w 678"/>
                  <a:gd name="T5" fmla="*/ 0 h 110"/>
                  <a:gd name="T6" fmla="*/ 1204 w 678"/>
                  <a:gd name="T7" fmla="*/ 0 h 110"/>
                  <a:gd name="T8" fmla="*/ 0 60000 65536"/>
                  <a:gd name="T9" fmla="*/ 0 60000 65536"/>
                  <a:gd name="T10" fmla="*/ 0 60000 65536"/>
                  <a:gd name="T11" fmla="*/ 0 60000 65536"/>
                  <a:gd name="T12" fmla="*/ 0 w 678"/>
                  <a:gd name="T13" fmla="*/ 0 h 110"/>
                  <a:gd name="T14" fmla="*/ 678 w 678"/>
                  <a:gd name="T15" fmla="*/ 110 h 110"/>
                </a:gdLst>
                <a:ahLst/>
                <a:cxnLst>
                  <a:cxn ang="T8">
                    <a:pos x="T0" y="T1"/>
                  </a:cxn>
                  <a:cxn ang="T9">
                    <a:pos x="T2" y="T3"/>
                  </a:cxn>
                  <a:cxn ang="T10">
                    <a:pos x="T4" y="T5"/>
                  </a:cxn>
                  <a:cxn ang="T11">
                    <a:pos x="T6" y="T7"/>
                  </a:cxn>
                </a:cxnLst>
                <a:rect l="T12" t="T13" r="T14" b="T15"/>
                <a:pathLst>
                  <a:path w="678" h="110">
                    <a:moveTo>
                      <a:pt x="0" y="110"/>
                    </a:moveTo>
                    <a:lnTo>
                      <a:pt x="148" y="108"/>
                    </a:lnTo>
                    <a:lnTo>
                      <a:pt x="567" y="0"/>
                    </a:lnTo>
                    <a:lnTo>
                      <a:pt x="678" y="0"/>
                    </a:lnTo>
                  </a:path>
                </a:pathLst>
              </a:cu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109" name="Freeform 10">
                <a:extLst>
                  <a:ext uri="{FF2B5EF4-FFF2-40B4-BE49-F238E27FC236}">
                    <a16:creationId xmlns:a16="http://schemas.microsoft.com/office/drawing/2014/main" id="{F8B47440-D40C-4A48-A782-4055C12D8D7E}"/>
                  </a:ext>
                </a:extLst>
              </p:cNvPr>
              <p:cNvSpPr>
                <a:spLocks/>
              </p:cNvSpPr>
              <p:nvPr/>
            </p:nvSpPr>
            <p:spPr bwMode="auto">
              <a:xfrm flipV="1">
                <a:off x="1287" y="3614"/>
                <a:ext cx="550" cy="105"/>
              </a:xfrm>
              <a:custGeom>
                <a:avLst/>
                <a:gdLst>
                  <a:gd name="T0" fmla="*/ 0 w 678"/>
                  <a:gd name="T1" fmla="*/ 83 h 110"/>
                  <a:gd name="T2" fmla="*/ 42 w 678"/>
                  <a:gd name="T3" fmla="*/ 82 h 110"/>
                  <a:gd name="T4" fmla="*/ 162 w 678"/>
                  <a:gd name="T5" fmla="*/ 0 h 110"/>
                  <a:gd name="T6" fmla="*/ 193 w 678"/>
                  <a:gd name="T7" fmla="*/ 0 h 110"/>
                  <a:gd name="T8" fmla="*/ 0 60000 65536"/>
                  <a:gd name="T9" fmla="*/ 0 60000 65536"/>
                  <a:gd name="T10" fmla="*/ 0 60000 65536"/>
                  <a:gd name="T11" fmla="*/ 0 60000 65536"/>
                  <a:gd name="T12" fmla="*/ 0 w 678"/>
                  <a:gd name="T13" fmla="*/ 0 h 110"/>
                  <a:gd name="T14" fmla="*/ 678 w 678"/>
                  <a:gd name="T15" fmla="*/ 110 h 110"/>
                </a:gdLst>
                <a:ahLst/>
                <a:cxnLst>
                  <a:cxn ang="T8">
                    <a:pos x="T0" y="T1"/>
                  </a:cxn>
                  <a:cxn ang="T9">
                    <a:pos x="T2" y="T3"/>
                  </a:cxn>
                  <a:cxn ang="T10">
                    <a:pos x="T4" y="T5"/>
                  </a:cxn>
                  <a:cxn ang="T11">
                    <a:pos x="T6" y="T7"/>
                  </a:cxn>
                </a:cxnLst>
                <a:rect l="T12" t="T13" r="T14" b="T15"/>
                <a:pathLst>
                  <a:path w="678" h="110">
                    <a:moveTo>
                      <a:pt x="0" y="110"/>
                    </a:moveTo>
                    <a:lnTo>
                      <a:pt x="148" y="108"/>
                    </a:lnTo>
                    <a:lnTo>
                      <a:pt x="567" y="0"/>
                    </a:lnTo>
                    <a:lnTo>
                      <a:pt x="678" y="0"/>
                    </a:lnTo>
                  </a:path>
                </a:pathLst>
              </a:cu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rot="10800000"/>
              <a:lstStyle/>
              <a:p>
                <a:endParaRPr lang="en-US" dirty="0"/>
              </a:p>
            </p:txBody>
          </p:sp>
          <p:sp>
            <p:nvSpPr>
              <p:cNvPr id="110" name="Freeform 206">
                <a:extLst>
                  <a:ext uri="{FF2B5EF4-FFF2-40B4-BE49-F238E27FC236}">
                    <a16:creationId xmlns:a16="http://schemas.microsoft.com/office/drawing/2014/main" id="{2FEDC83A-BC2C-414F-90F0-B9D7F7DEEE63}"/>
                  </a:ext>
                </a:extLst>
              </p:cNvPr>
              <p:cNvSpPr>
                <a:spLocks/>
              </p:cNvSpPr>
              <p:nvPr/>
            </p:nvSpPr>
            <p:spPr bwMode="auto">
              <a:xfrm>
                <a:off x="1807" y="3585"/>
                <a:ext cx="264" cy="456"/>
              </a:xfrm>
              <a:custGeom>
                <a:avLst/>
                <a:gdLst>
                  <a:gd name="T0" fmla="*/ 264 w 264"/>
                  <a:gd name="T1" fmla="*/ 0 h 456"/>
                  <a:gd name="T2" fmla="*/ 262 w 264"/>
                  <a:gd name="T3" fmla="*/ 248 h 456"/>
                  <a:gd name="T4" fmla="*/ 0 w 264"/>
                  <a:gd name="T5" fmla="*/ 456 h 456"/>
                  <a:gd name="T6" fmla="*/ 0 60000 65536"/>
                  <a:gd name="T7" fmla="*/ 0 60000 65536"/>
                  <a:gd name="T8" fmla="*/ 0 60000 65536"/>
                </a:gdLst>
                <a:ahLst/>
                <a:cxnLst>
                  <a:cxn ang="T6">
                    <a:pos x="T0" y="T1"/>
                  </a:cxn>
                  <a:cxn ang="T7">
                    <a:pos x="T2" y="T3"/>
                  </a:cxn>
                  <a:cxn ang="T8">
                    <a:pos x="T4" y="T5"/>
                  </a:cxn>
                </a:cxnLst>
                <a:rect l="0" t="0" r="r" b="b"/>
                <a:pathLst>
                  <a:path w="264" h="456">
                    <a:moveTo>
                      <a:pt x="264" y="0"/>
                    </a:moveTo>
                    <a:lnTo>
                      <a:pt x="262" y="248"/>
                    </a:lnTo>
                    <a:lnTo>
                      <a:pt x="0" y="456"/>
                    </a:lnTo>
                  </a:path>
                </a:pathLst>
              </a:custGeom>
              <a:noFill/>
              <a:ln w="9525"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111" name="Freeform 208">
                <a:extLst>
                  <a:ext uri="{FF2B5EF4-FFF2-40B4-BE49-F238E27FC236}">
                    <a16:creationId xmlns:a16="http://schemas.microsoft.com/office/drawing/2014/main" id="{3D2BB140-538C-44A1-B87E-7FE6FBDB5501}"/>
                  </a:ext>
                </a:extLst>
              </p:cNvPr>
              <p:cNvSpPr>
                <a:spLocks/>
              </p:cNvSpPr>
              <p:nvPr/>
            </p:nvSpPr>
            <p:spPr bwMode="auto">
              <a:xfrm>
                <a:off x="1044" y="3747"/>
                <a:ext cx="762" cy="303"/>
              </a:xfrm>
              <a:custGeom>
                <a:avLst/>
                <a:gdLst>
                  <a:gd name="T0" fmla="*/ 0 w 762"/>
                  <a:gd name="T1" fmla="*/ 3 h 303"/>
                  <a:gd name="T2" fmla="*/ 0 w 762"/>
                  <a:gd name="T3" fmla="*/ 303 h 303"/>
                  <a:gd name="T4" fmla="*/ 762 w 762"/>
                  <a:gd name="T5" fmla="*/ 303 h 303"/>
                  <a:gd name="T6" fmla="*/ 762 w 762"/>
                  <a:gd name="T7" fmla="*/ 0 h 30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2" h="303">
                    <a:moveTo>
                      <a:pt x="0" y="3"/>
                    </a:moveTo>
                    <a:lnTo>
                      <a:pt x="0" y="303"/>
                    </a:lnTo>
                    <a:lnTo>
                      <a:pt x="762" y="303"/>
                    </a:lnTo>
                    <a:lnTo>
                      <a:pt x="762" y="0"/>
                    </a:lnTo>
                  </a:path>
                </a:pathLst>
              </a:custGeom>
              <a:noFill/>
              <a:ln w="9525"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112" name="Line 209">
                <a:extLst>
                  <a:ext uri="{FF2B5EF4-FFF2-40B4-BE49-F238E27FC236}">
                    <a16:creationId xmlns:a16="http://schemas.microsoft.com/office/drawing/2014/main" id="{39079ACF-5399-43D2-BE34-37807A86BF40}"/>
                  </a:ext>
                </a:extLst>
              </p:cNvPr>
              <p:cNvSpPr>
                <a:spLocks noChangeShapeType="1"/>
              </p:cNvSpPr>
              <p:nvPr/>
            </p:nvSpPr>
            <p:spPr bwMode="auto">
              <a:xfrm flipV="1">
                <a:off x="1044" y="3888"/>
                <a:ext cx="768" cy="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82" name="Text Box 64">
              <a:extLst>
                <a:ext uri="{FF2B5EF4-FFF2-40B4-BE49-F238E27FC236}">
                  <a16:creationId xmlns:a16="http://schemas.microsoft.com/office/drawing/2014/main" id="{4918E589-76E0-4909-888A-0F3C2A084718}"/>
                </a:ext>
              </a:extLst>
            </p:cNvPr>
            <p:cNvSpPr txBox="1">
              <a:spLocks noChangeArrowheads="1"/>
            </p:cNvSpPr>
            <p:nvPr/>
          </p:nvSpPr>
          <p:spPr bwMode="auto">
            <a:xfrm>
              <a:off x="8037513" y="5297488"/>
              <a:ext cx="4127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1800" i="0" dirty="0">
                  <a:solidFill>
                    <a:srgbClr val="000000"/>
                  </a:solidFill>
                  <a:latin typeface="Arial" charset="0"/>
                </a:rPr>
                <a:t>…</a:t>
              </a:r>
            </a:p>
          </p:txBody>
        </p:sp>
        <p:sp>
          <p:nvSpPr>
            <p:cNvPr id="83" name="Line 69">
              <a:extLst>
                <a:ext uri="{FF2B5EF4-FFF2-40B4-BE49-F238E27FC236}">
                  <a16:creationId xmlns:a16="http://schemas.microsoft.com/office/drawing/2014/main" id="{2CD04954-C38A-4B22-B3B4-C468E6824F1C}"/>
                </a:ext>
              </a:extLst>
            </p:cNvPr>
            <p:cNvSpPr>
              <a:spLocks noChangeShapeType="1"/>
            </p:cNvSpPr>
            <p:nvPr/>
          </p:nvSpPr>
          <p:spPr bwMode="auto">
            <a:xfrm>
              <a:off x="7324725" y="4922838"/>
              <a:ext cx="101600" cy="37782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4" name="Line 70">
              <a:extLst>
                <a:ext uri="{FF2B5EF4-FFF2-40B4-BE49-F238E27FC236}">
                  <a16:creationId xmlns:a16="http://schemas.microsoft.com/office/drawing/2014/main" id="{F256F68A-C958-4172-8A42-11DBB971B08D}"/>
                </a:ext>
              </a:extLst>
            </p:cNvPr>
            <p:cNvSpPr>
              <a:spLocks noChangeShapeType="1"/>
            </p:cNvSpPr>
            <p:nvPr/>
          </p:nvSpPr>
          <p:spPr bwMode="auto">
            <a:xfrm>
              <a:off x="7315200" y="4721225"/>
              <a:ext cx="479425" cy="6032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5" name="Line 71">
              <a:extLst>
                <a:ext uri="{FF2B5EF4-FFF2-40B4-BE49-F238E27FC236}">
                  <a16:creationId xmlns:a16="http://schemas.microsoft.com/office/drawing/2014/main" id="{18D009D2-983F-4EDF-A19D-AED59BE3AC50}"/>
                </a:ext>
              </a:extLst>
            </p:cNvPr>
            <p:cNvSpPr>
              <a:spLocks noChangeShapeType="1"/>
            </p:cNvSpPr>
            <p:nvPr/>
          </p:nvSpPr>
          <p:spPr bwMode="auto">
            <a:xfrm>
              <a:off x="8170863" y="4665663"/>
              <a:ext cx="514350" cy="48418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6" name="Text Box 73">
              <a:extLst>
                <a:ext uri="{FF2B5EF4-FFF2-40B4-BE49-F238E27FC236}">
                  <a16:creationId xmlns:a16="http://schemas.microsoft.com/office/drawing/2014/main" id="{8A636F54-D454-4436-9D5B-6834A930529E}"/>
                </a:ext>
              </a:extLst>
            </p:cNvPr>
            <p:cNvSpPr txBox="1">
              <a:spLocks noChangeArrowheads="1"/>
            </p:cNvSpPr>
            <p:nvPr/>
          </p:nvSpPr>
          <p:spPr bwMode="auto">
            <a:xfrm>
              <a:off x="7358015" y="5827713"/>
              <a:ext cx="144630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eaLnBrk="1" hangingPunct="1"/>
              <a:r>
                <a:rPr lang="en-US" sz="1200" i="0" dirty="0">
                  <a:solidFill>
                    <a:srgbClr val="000000"/>
                  </a:solidFill>
                  <a:latin typeface="Arial" charset="0"/>
                </a:rPr>
                <a:t>Computer Science</a:t>
              </a:r>
            </a:p>
            <a:p>
              <a:pPr algn="ctr" eaLnBrk="1" hangingPunct="1"/>
              <a:r>
                <a:rPr lang="en-US" sz="1200" i="0" dirty="0">
                  <a:solidFill>
                    <a:srgbClr val="000000"/>
                  </a:solidFill>
                  <a:latin typeface="Arial" charset="0"/>
                </a:rPr>
                <a:t>(VLAN </a:t>
              </a:r>
              <a:r>
                <a:rPr lang="zh-CN" altLang="en-US" sz="1200" i="0" dirty="0">
                  <a:solidFill>
                    <a:srgbClr val="000000"/>
                  </a:solidFill>
                  <a:latin typeface="Arial" charset="0"/>
                </a:rPr>
                <a:t>端口</a:t>
              </a:r>
              <a:r>
                <a:rPr lang="en-US" sz="1200" i="0" dirty="0">
                  <a:solidFill>
                    <a:srgbClr val="000000"/>
                  </a:solidFill>
                  <a:latin typeface="Arial" charset="0"/>
                </a:rPr>
                <a:t> 9-16)</a:t>
              </a:r>
            </a:p>
          </p:txBody>
        </p:sp>
        <p:sp>
          <p:nvSpPr>
            <p:cNvPr id="87" name="Rectangle 211">
              <a:extLst>
                <a:ext uri="{FF2B5EF4-FFF2-40B4-BE49-F238E27FC236}">
                  <a16:creationId xmlns:a16="http://schemas.microsoft.com/office/drawing/2014/main" id="{9EBD482E-AF2B-468D-B491-48138F472DFA}"/>
                </a:ext>
              </a:extLst>
            </p:cNvPr>
            <p:cNvSpPr>
              <a:spLocks noChangeArrowheads="1"/>
            </p:cNvSpPr>
            <p:nvPr/>
          </p:nvSpPr>
          <p:spPr bwMode="auto">
            <a:xfrm>
              <a:off x="4095760" y="3695700"/>
              <a:ext cx="5140604" cy="500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ct val="85000"/>
                </a:lnSpc>
                <a:spcBef>
                  <a:spcPct val="20000"/>
                </a:spcBef>
                <a:buClr>
                  <a:srgbClr val="000099"/>
                </a:buClr>
                <a:buSzPct val="65000"/>
                <a:buFont typeface="Wingdings" charset="0"/>
                <a:buNone/>
                <a:defRPr/>
              </a:pPr>
              <a:r>
                <a:rPr lang="en-US" sz="2400" i="0" dirty="0">
                  <a:solidFill>
                    <a:srgbClr val="000000"/>
                  </a:solidFill>
                  <a:latin typeface="+mn-ea"/>
                  <a:cs typeface="+mn-cs"/>
                </a:rPr>
                <a:t>… </a:t>
              </a:r>
              <a:r>
                <a:rPr lang="zh-CN" altLang="en-US" sz="2400" dirty="0">
                  <a:solidFill>
                    <a:srgbClr val="000000"/>
                  </a:solidFill>
                  <a:latin typeface="+mn-ea"/>
                </a:rPr>
                <a:t>可以像</a:t>
              </a:r>
              <a:r>
                <a:rPr lang="zh-CN" altLang="en-US" sz="2400" dirty="0">
                  <a:solidFill>
                    <a:srgbClr val="C00000"/>
                  </a:solidFill>
                  <a:latin typeface="+mn-ea"/>
                </a:rPr>
                <a:t>多个</a:t>
              </a:r>
              <a:r>
                <a:rPr lang="zh-CN" altLang="en-US" sz="2400" dirty="0">
                  <a:solidFill>
                    <a:srgbClr val="000000"/>
                  </a:solidFill>
                  <a:latin typeface="+mn-ea"/>
                </a:rPr>
                <a:t>虚拟交换机一样工作</a:t>
              </a:r>
              <a:endParaRPr lang="en-US" sz="2400" i="0" dirty="0">
                <a:solidFill>
                  <a:srgbClr val="000000"/>
                </a:solidFill>
                <a:latin typeface="+mn-ea"/>
                <a:cs typeface="+mn-cs"/>
              </a:endParaRPr>
            </a:p>
            <a:p>
              <a:pPr marL="342900" indent="-342900">
                <a:lnSpc>
                  <a:spcPct val="85000"/>
                </a:lnSpc>
                <a:spcBef>
                  <a:spcPct val="20000"/>
                </a:spcBef>
                <a:buClr>
                  <a:srgbClr val="000099"/>
                </a:buClr>
                <a:buSzPct val="65000"/>
                <a:buFont typeface="Wingdings" charset="0"/>
                <a:buChar char="v"/>
                <a:defRPr/>
              </a:pPr>
              <a:endParaRPr lang="en-US" sz="2000" i="0" dirty="0">
                <a:solidFill>
                  <a:srgbClr val="000000"/>
                </a:solidFill>
                <a:latin typeface="+mn-ea"/>
                <a:cs typeface="+mn-cs"/>
              </a:endParaRPr>
            </a:p>
          </p:txBody>
        </p:sp>
        <p:grpSp>
          <p:nvGrpSpPr>
            <p:cNvPr id="88" name="Group 44">
              <a:extLst>
                <a:ext uri="{FF2B5EF4-FFF2-40B4-BE49-F238E27FC236}">
                  <a16:creationId xmlns:a16="http://schemas.microsoft.com/office/drawing/2014/main" id="{3CDB10AB-6FE0-4CC5-A9E0-54E0B7A8E69A}"/>
                </a:ext>
              </a:extLst>
            </p:cNvPr>
            <p:cNvGrpSpPr>
              <a:grpSpLocks/>
            </p:cNvGrpSpPr>
            <p:nvPr/>
          </p:nvGrpSpPr>
          <p:grpSpPr bwMode="auto">
            <a:xfrm>
              <a:off x="3902075" y="5110163"/>
              <a:ext cx="609600" cy="558800"/>
              <a:chOff x="-44" y="1473"/>
              <a:chExt cx="981" cy="1105"/>
            </a:xfrm>
          </p:grpSpPr>
          <p:pic>
            <p:nvPicPr>
              <p:cNvPr id="104" name="Picture 45" descr="desktop_computer_stylized_medium">
                <a:extLst>
                  <a:ext uri="{FF2B5EF4-FFF2-40B4-BE49-F238E27FC236}">
                    <a16:creationId xmlns:a16="http://schemas.microsoft.com/office/drawing/2014/main" id="{C4D78867-37B0-47B5-8EC7-2ADC1ABB9409}"/>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5" name="Freeform 46">
                <a:extLst>
                  <a:ext uri="{FF2B5EF4-FFF2-40B4-BE49-F238E27FC236}">
                    <a16:creationId xmlns:a16="http://schemas.microsoft.com/office/drawing/2014/main" id="{D80ECABC-8ED1-47CA-AB30-69FD6B2D7F22}"/>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89" name="Group 44">
              <a:extLst>
                <a:ext uri="{FF2B5EF4-FFF2-40B4-BE49-F238E27FC236}">
                  <a16:creationId xmlns:a16="http://schemas.microsoft.com/office/drawing/2014/main" id="{9FA9B5EC-19D1-4836-8681-1BA8D917D0F9}"/>
                </a:ext>
              </a:extLst>
            </p:cNvPr>
            <p:cNvGrpSpPr>
              <a:grpSpLocks/>
            </p:cNvGrpSpPr>
            <p:nvPr/>
          </p:nvGrpSpPr>
          <p:grpSpPr bwMode="auto">
            <a:xfrm>
              <a:off x="4429125" y="5202238"/>
              <a:ext cx="609600" cy="558800"/>
              <a:chOff x="-44" y="1473"/>
              <a:chExt cx="981" cy="1105"/>
            </a:xfrm>
          </p:grpSpPr>
          <p:pic>
            <p:nvPicPr>
              <p:cNvPr id="102" name="Picture 45" descr="desktop_computer_stylized_medium">
                <a:extLst>
                  <a:ext uri="{FF2B5EF4-FFF2-40B4-BE49-F238E27FC236}">
                    <a16:creationId xmlns:a16="http://schemas.microsoft.com/office/drawing/2014/main" id="{88BE54A3-13CB-43D3-B81A-42AFB9A8A02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3" name="Freeform 46">
                <a:extLst>
                  <a:ext uri="{FF2B5EF4-FFF2-40B4-BE49-F238E27FC236}">
                    <a16:creationId xmlns:a16="http://schemas.microsoft.com/office/drawing/2014/main" id="{945796A0-9C46-4AB0-93C3-5088DC6125C3}"/>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90" name="Group 44">
              <a:extLst>
                <a:ext uri="{FF2B5EF4-FFF2-40B4-BE49-F238E27FC236}">
                  <a16:creationId xmlns:a16="http://schemas.microsoft.com/office/drawing/2014/main" id="{2D3D6455-9AB7-444D-9E72-20477EBED3C5}"/>
                </a:ext>
              </a:extLst>
            </p:cNvPr>
            <p:cNvGrpSpPr>
              <a:grpSpLocks/>
            </p:cNvGrpSpPr>
            <p:nvPr/>
          </p:nvGrpSpPr>
          <p:grpSpPr bwMode="auto">
            <a:xfrm>
              <a:off x="5151438" y="5222875"/>
              <a:ext cx="609600" cy="558800"/>
              <a:chOff x="-44" y="1473"/>
              <a:chExt cx="981" cy="1105"/>
            </a:xfrm>
          </p:grpSpPr>
          <p:pic>
            <p:nvPicPr>
              <p:cNvPr id="100" name="Picture 45" descr="desktop_computer_stylized_medium">
                <a:extLst>
                  <a:ext uri="{FF2B5EF4-FFF2-40B4-BE49-F238E27FC236}">
                    <a16:creationId xmlns:a16="http://schemas.microsoft.com/office/drawing/2014/main" id="{F6256A5F-97A8-466D-AA49-2BA044FFF6E9}"/>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1" name="Freeform 46">
                <a:extLst>
                  <a:ext uri="{FF2B5EF4-FFF2-40B4-BE49-F238E27FC236}">
                    <a16:creationId xmlns:a16="http://schemas.microsoft.com/office/drawing/2014/main" id="{6C08DE53-C0DA-4B7C-8EA2-2C3DE2DD6812}"/>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91" name="Group 44">
              <a:extLst>
                <a:ext uri="{FF2B5EF4-FFF2-40B4-BE49-F238E27FC236}">
                  <a16:creationId xmlns:a16="http://schemas.microsoft.com/office/drawing/2014/main" id="{397D5C83-069B-4739-9AB0-DCD436EF766E}"/>
                </a:ext>
              </a:extLst>
            </p:cNvPr>
            <p:cNvGrpSpPr>
              <a:grpSpLocks/>
            </p:cNvGrpSpPr>
            <p:nvPr/>
          </p:nvGrpSpPr>
          <p:grpSpPr bwMode="auto">
            <a:xfrm>
              <a:off x="6969125" y="5253038"/>
              <a:ext cx="609600" cy="558800"/>
              <a:chOff x="-44" y="1473"/>
              <a:chExt cx="981" cy="1105"/>
            </a:xfrm>
          </p:grpSpPr>
          <p:pic>
            <p:nvPicPr>
              <p:cNvPr id="98" name="Picture 45" descr="desktop_computer_stylized_medium">
                <a:extLst>
                  <a:ext uri="{FF2B5EF4-FFF2-40B4-BE49-F238E27FC236}">
                    <a16:creationId xmlns:a16="http://schemas.microsoft.com/office/drawing/2014/main" id="{014865F3-5A4B-4888-B2DB-E5E050D4123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9" name="Freeform 46">
                <a:extLst>
                  <a:ext uri="{FF2B5EF4-FFF2-40B4-BE49-F238E27FC236}">
                    <a16:creationId xmlns:a16="http://schemas.microsoft.com/office/drawing/2014/main" id="{8FEF6E91-C722-4C3D-83A7-EE15409D223E}"/>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92" name="Group 44">
              <a:extLst>
                <a:ext uri="{FF2B5EF4-FFF2-40B4-BE49-F238E27FC236}">
                  <a16:creationId xmlns:a16="http://schemas.microsoft.com/office/drawing/2014/main" id="{E7305BDC-54B5-40B6-8D09-E48C7A3C8D88}"/>
                </a:ext>
              </a:extLst>
            </p:cNvPr>
            <p:cNvGrpSpPr>
              <a:grpSpLocks/>
            </p:cNvGrpSpPr>
            <p:nvPr/>
          </p:nvGrpSpPr>
          <p:grpSpPr bwMode="auto">
            <a:xfrm>
              <a:off x="7477125" y="5262563"/>
              <a:ext cx="609600" cy="558800"/>
              <a:chOff x="-44" y="1473"/>
              <a:chExt cx="981" cy="1105"/>
            </a:xfrm>
          </p:grpSpPr>
          <p:pic>
            <p:nvPicPr>
              <p:cNvPr id="96" name="Picture 45" descr="desktop_computer_stylized_medium">
                <a:extLst>
                  <a:ext uri="{FF2B5EF4-FFF2-40B4-BE49-F238E27FC236}">
                    <a16:creationId xmlns:a16="http://schemas.microsoft.com/office/drawing/2014/main" id="{E4606750-1459-4510-BE1F-27612DB56605}"/>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7" name="Freeform 46">
                <a:extLst>
                  <a:ext uri="{FF2B5EF4-FFF2-40B4-BE49-F238E27FC236}">
                    <a16:creationId xmlns:a16="http://schemas.microsoft.com/office/drawing/2014/main" id="{21FE9655-2382-4348-A180-FA0F296EA69F}"/>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93" name="Group 44">
              <a:extLst>
                <a:ext uri="{FF2B5EF4-FFF2-40B4-BE49-F238E27FC236}">
                  <a16:creationId xmlns:a16="http://schemas.microsoft.com/office/drawing/2014/main" id="{E3E88D13-70BB-4841-B9E4-EA7773D873D8}"/>
                </a:ext>
              </a:extLst>
            </p:cNvPr>
            <p:cNvGrpSpPr>
              <a:grpSpLocks/>
            </p:cNvGrpSpPr>
            <p:nvPr/>
          </p:nvGrpSpPr>
          <p:grpSpPr bwMode="auto">
            <a:xfrm>
              <a:off x="8340725" y="5080000"/>
              <a:ext cx="609600" cy="558800"/>
              <a:chOff x="-44" y="1473"/>
              <a:chExt cx="981" cy="1105"/>
            </a:xfrm>
          </p:grpSpPr>
          <p:pic>
            <p:nvPicPr>
              <p:cNvPr id="94" name="Picture 45" descr="desktop_computer_stylized_medium">
                <a:extLst>
                  <a:ext uri="{FF2B5EF4-FFF2-40B4-BE49-F238E27FC236}">
                    <a16:creationId xmlns:a16="http://schemas.microsoft.com/office/drawing/2014/main" id="{DDDCC509-ED54-4842-9DE1-73D8ADAAD6A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5" name="Freeform 46">
                <a:extLst>
                  <a:ext uri="{FF2B5EF4-FFF2-40B4-BE49-F238E27FC236}">
                    <a16:creationId xmlns:a16="http://schemas.microsoft.com/office/drawing/2014/main" id="{2115D160-858D-4F66-AF06-BB9CAD94A076}"/>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spTree>
    <p:extLst>
      <p:ext uri="{BB962C8B-B14F-4D97-AF65-F5344CB8AC3E}">
        <p14:creationId xmlns:p14="http://schemas.microsoft.com/office/powerpoint/2010/main" val="19884596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dissolve">
                                      <p:cBhvr>
                                        <p:cTn id="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CA1AA5-07D6-4A39-907E-21D274EBEF34}"/>
              </a:ext>
            </a:extLst>
          </p:cNvPr>
          <p:cNvSpPr>
            <a:spLocks noGrp="1"/>
          </p:cNvSpPr>
          <p:nvPr>
            <p:ph type="title"/>
          </p:nvPr>
        </p:nvSpPr>
        <p:spPr/>
        <p:txBody>
          <a:bodyPr/>
          <a:lstStyle/>
          <a:p>
            <a:r>
              <a:rPr lang="zh-CN" altLang="en-US" dirty="0"/>
              <a:t>基于端口的</a:t>
            </a:r>
            <a:r>
              <a:rPr lang="en-US" altLang="zh-CN" dirty="0"/>
              <a:t>VLAN</a:t>
            </a:r>
            <a:endParaRPr lang="zh-CN" altLang="en-US" dirty="0"/>
          </a:p>
        </p:txBody>
      </p:sp>
      <p:sp>
        <p:nvSpPr>
          <p:cNvPr id="4" name="灯片编号占位符 3">
            <a:extLst>
              <a:ext uri="{FF2B5EF4-FFF2-40B4-BE49-F238E27FC236}">
                <a16:creationId xmlns:a16="http://schemas.microsoft.com/office/drawing/2014/main" id="{DE2DBCEA-9B28-44D1-97A7-D41A43488775}"/>
              </a:ext>
            </a:extLst>
          </p:cNvPr>
          <p:cNvSpPr>
            <a:spLocks noGrp="1"/>
          </p:cNvSpPr>
          <p:nvPr>
            <p:ph type="sldNum" sz="quarter" idx="12"/>
          </p:nvPr>
        </p:nvSpPr>
        <p:spPr/>
        <p:txBody>
          <a:bodyPr/>
          <a:lstStyle/>
          <a:p>
            <a:fld id="{E3FA5FAF-8A25-4B6E-94B7-5CA30A873E9A}" type="slidenum">
              <a:rPr lang="zh-CN" altLang="en-US" smtClean="0"/>
              <a:pPr/>
              <a:t>71</a:t>
            </a:fld>
            <a:endParaRPr lang="zh-CN" altLang="en-US"/>
          </a:p>
        </p:txBody>
      </p:sp>
      <p:sp>
        <p:nvSpPr>
          <p:cNvPr id="5" name="Rectangle 115">
            <a:extLst>
              <a:ext uri="{FF2B5EF4-FFF2-40B4-BE49-F238E27FC236}">
                <a16:creationId xmlns:a16="http://schemas.microsoft.com/office/drawing/2014/main" id="{8897672A-3EAB-41CC-8A66-F1303D411C80}"/>
              </a:ext>
            </a:extLst>
          </p:cNvPr>
          <p:cNvSpPr>
            <a:spLocks noChangeArrowheads="1"/>
          </p:cNvSpPr>
          <p:nvPr/>
        </p:nvSpPr>
        <p:spPr bwMode="auto">
          <a:xfrm>
            <a:off x="7731125" y="3376761"/>
            <a:ext cx="279400" cy="2286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6" name="Rectangle 4">
            <a:extLst>
              <a:ext uri="{FF2B5EF4-FFF2-40B4-BE49-F238E27FC236}">
                <a16:creationId xmlns:a16="http://schemas.microsoft.com/office/drawing/2014/main" id="{A2F75A7E-C628-47DE-AEF5-A2AA772FC2C3}"/>
              </a:ext>
            </a:extLst>
          </p:cNvPr>
          <p:cNvSpPr>
            <a:spLocks noChangeArrowheads="1"/>
          </p:cNvSpPr>
          <p:nvPr/>
        </p:nvSpPr>
        <p:spPr bwMode="auto">
          <a:xfrm>
            <a:off x="5657850" y="3160861"/>
            <a:ext cx="273050" cy="196850"/>
          </a:xfrm>
          <a:prstGeom prst="rect">
            <a:avLst/>
          </a:prstGeom>
          <a:solidFill>
            <a:srgbClr val="00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7" name="Rectangle 80">
            <a:extLst>
              <a:ext uri="{FF2B5EF4-FFF2-40B4-BE49-F238E27FC236}">
                <a16:creationId xmlns:a16="http://schemas.microsoft.com/office/drawing/2014/main" id="{51140CBB-D22A-4585-88AC-B9CF02E108F7}"/>
              </a:ext>
            </a:extLst>
          </p:cNvPr>
          <p:cNvSpPr>
            <a:spLocks noChangeArrowheads="1"/>
          </p:cNvSpPr>
          <p:nvPr/>
        </p:nvSpPr>
        <p:spPr bwMode="auto">
          <a:xfrm>
            <a:off x="5649913" y="3370411"/>
            <a:ext cx="290512" cy="242888"/>
          </a:xfrm>
          <a:prstGeom prst="rect">
            <a:avLst/>
          </a:prstGeom>
          <a:solidFill>
            <a:srgbClr val="00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eaLnBrk="1" hangingPunct="1"/>
            <a:endParaRPr lang="en-US" i="0" dirty="0">
              <a:solidFill>
                <a:srgbClr val="000000"/>
              </a:solidFill>
              <a:latin typeface="Arial" charset="0"/>
            </a:endParaRPr>
          </a:p>
        </p:txBody>
      </p:sp>
      <p:sp>
        <p:nvSpPr>
          <p:cNvPr id="8" name="Rectangle 77">
            <a:extLst>
              <a:ext uri="{FF2B5EF4-FFF2-40B4-BE49-F238E27FC236}">
                <a16:creationId xmlns:a16="http://schemas.microsoft.com/office/drawing/2014/main" id="{05A7E8B5-ADF8-489B-AF60-30305E58CFC1}"/>
              </a:ext>
            </a:extLst>
          </p:cNvPr>
          <p:cNvSpPr>
            <a:spLocks noChangeArrowheads="1"/>
          </p:cNvSpPr>
          <p:nvPr/>
        </p:nvSpPr>
        <p:spPr bwMode="auto">
          <a:xfrm>
            <a:off x="7721600" y="3151336"/>
            <a:ext cx="290513" cy="209550"/>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eaLnBrk="1" hangingPunct="1"/>
            <a:endParaRPr lang="en-US" i="0" dirty="0">
              <a:solidFill>
                <a:srgbClr val="000000"/>
              </a:solidFill>
              <a:latin typeface="Arial" charset="0"/>
            </a:endParaRPr>
          </a:p>
        </p:txBody>
      </p:sp>
      <p:sp>
        <p:nvSpPr>
          <p:cNvPr id="9" name="Rectangle 76">
            <a:extLst>
              <a:ext uri="{FF2B5EF4-FFF2-40B4-BE49-F238E27FC236}">
                <a16:creationId xmlns:a16="http://schemas.microsoft.com/office/drawing/2014/main" id="{BDC87BE3-0D4F-49D3-9BAA-D72CBFEAACAE}"/>
              </a:ext>
            </a:extLst>
          </p:cNvPr>
          <p:cNvSpPr>
            <a:spLocks noChangeArrowheads="1"/>
          </p:cNvSpPr>
          <p:nvPr/>
        </p:nvSpPr>
        <p:spPr bwMode="auto">
          <a:xfrm>
            <a:off x="6831013" y="3156099"/>
            <a:ext cx="890587" cy="457200"/>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eaLnBrk="1" hangingPunct="1"/>
            <a:endParaRPr lang="en-US" i="0" dirty="0">
              <a:solidFill>
                <a:srgbClr val="000000"/>
              </a:solidFill>
              <a:latin typeface="Arial" charset="0"/>
            </a:endParaRPr>
          </a:p>
        </p:txBody>
      </p:sp>
      <p:sp>
        <p:nvSpPr>
          <p:cNvPr id="10" name="Rectangle 75">
            <a:extLst>
              <a:ext uri="{FF2B5EF4-FFF2-40B4-BE49-F238E27FC236}">
                <a16:creationId xmlns:a16="http://schemas.microsoft.com/office/drawing/2014/main" id="{F2F762E2-CDBB-4236-B565-A9651E78E70E}"/>
              </a:ext>
            </a:extLst>
          </p:cNvPr>
          <p:cNvSpPr>
            <a:spLocks noChangeArrowheads="1"/>
          </p:cNvSpPr>
          <p:nvPr/>
        </p:nvSpPr>
        <p:spPr bwMode="auto">
          <a:xfrm>
            <a:off x="5935663" y="3156099"/>
            <a:ext cx="900112" cy="452437"/>
          </a:xfrm>
          <a:prstGeom prst="rect">
            <a:avLst/>
          </a:prstGeom>
          <a:solidFill>
            <a:srgbClr val="00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eaLnBrk="1" hangingPunct="1"/>
            <a:endParaRPr lang="en-US" i="0" dirty="0">
              <a:solidFill>
                <a:srgbClr val="000000"/>
              </a:solidFill>
              <a:latin typeface="Arial" charset="0"/>
            </a:endParaRPr>
          </a:p>
        </p:txBody>
      </p:sp>
      <p:sp>
        <p:nvSpPr>
          <p:cNvPr id="11" name="Rectangle 2">
            <a:extLst>
              <a:ext uri="{FF2B5EF4-FFF2-40B4-BE49-F238E27FC236}">
                <a16:creationId xmlns:a16="http://schemas.microsoft.com/office/drawing/2014/main" id="{FCE3A686-F893-4560-ACC6-1671B5CB8F4A}"/>
              </a:ext>
            </a:extLst>
          </p:cNvPr>
          <p:cNvSpPr>
            <a:spLocks noChangeArrowheads="1"/>
          </p:cNvSpPr>
          <p:nvPr/>
        </p:nvSpPr>
        <p:spPr bwMode="auto">
          <a:xfrm>
            <a:off x="5649913" y="3148161"/>
            <a:ext cx="2370137" cy="46831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eaLnBrk="1" hangingPunct="1"/>
            <a:endParaRPr lang="en-US" i="0" dirty="0">
              <a:solidFill>
                <a:srgbClr val="000000"/>
              </a:solidFill>
              <a:latin typeface="Arial" charset="0"/>
            </a:endParaRPr>
          </a:p>
        </p:txBody>
      </p:sp>
      <p:sp>
        <p:nvSpPr>
          <p:cNvPr id="12" name="Line 3">
            <a:extLst>
              <a:ext uri="{FF2B5EF4-FFF2-40B4-BE49-F238E27FC236}">
                <a16:creationId xmlns:a16="http://schemas.microsoft.com/office/drawing/2014/main" id="{D3D09DD2-9BD6-4A02-A2E8-F2478508860B}"/>
              </a:ext>
            </a:extLst>
          </p:cNvPr>
          <p:cNvSpPr>
            <a:spLocks noChangeShapeType="1"/>
          </p:cNvSpPr>
          <p:nvPr/>
        </p:nvSpPr>
        <p:spPr bwMode="auto">
          <a:xfrm>
            <a:off x="5651500" y="3364061"/>
            <a:ext cx="2351088" cy="476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3" name="Text Box 6">
            <a:extLst>
              <a:ext uri="{FF2B5EF4-FFF2-40B4-BE49-F238E27FC236}">
                <a16:creationId xmlns:a16="http://schemas.microsoft.com/office/drawing/2014/main" id="{074505B1-D207-45B3-AB79-F722DAECAD3B}"/>
              </a:ext>
            </a:extLst>
          </p:cNvPr>
          <p:cNvSpPr txBox="1">
            <a:spLocks noChangeArrowheads="1"/>
          </p:cNvSpPr>
          <p:nvPr/>
        </p:nvSpPr>
        <p:spPr bwMode="auto">
          <a:xfrm>
            <a:off x="5567363" y="3106886"/>
            <a:ext cx="241300" cy="214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800" i="0" dirty="0">
                <a:solidFill>
                  <a:srgbClr val="000000"/>
                </a:solidFill>
                <a:latin typeface="Arial" charset="0"/>
              </a:rPr>
              <a:t>1</a:t>
            </a:r>
          </a:p>
        </p:txBody>
      </p:sp>
      <p:sp>
        <p:nvSpPr>
          <p:cNvPr id="14" name="Line 7">
            <a:extLst>
              <a:ext uri="{FF2B5EF4-FFF2-40B4-BE49-F238E27FC236}">
                <a16:creationId xmlns:a16="http://schemas.microsoft.com/office/drawing/2014/main" id="{692EC64B-A2CB-497B-B887-CCF2C59ECC65}"/>
              </a:ext>
            </a:extLst>
          </p:cNvPr>
          <p:cNvSpPr>
            <a:spLocks noChangeShapeType="1"/>
          </p:cNvSpPr>
          <p:nvPr/>
        </p:nvSpPr>
        <p:spPr bwMode="auto">
          <a:xfrm>
            <a:off x="6831013" y="3152924"/>
            <a:ext cx="0" cy="4635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5" name="AutoShape 8">
            <a:extLst>
              <a:ext uri="{FF2B5EF4-FFF2-40B4-BE49-F238E27FC236}">
                <a16:creationId xmlns:a16="http://schemas.microsoft.com/office/drawing/2014/main" id="{675B296E-4BC5-4C67-9B2F-CAA1EAD0D73E}"/>
              </a:ext>
            </a:extLst>
          </p:cNvPr>
          <p:cNvSpPr>
            <a:spLocks noChangeArrowheads="1"/>
          </p:cNvSpPr>
          <p:nvPr/>
        </p:nvSpPr>
        <p:spPr bwMode="auto">
          <a:xfrm>
            <a:off x="5621338" y="2889399"/>
            <a:ext cx="3176587" cy="261937"/>
          </a:xfrm>
          <a:prstGeom prst="parallelogram">
            <a:avLst>
              <a:gd name="adj" fmla="val 303182"/>
            </a:avLst>
          </a:prstGeom>
          <a:solidFill>
            <a:schemeClr val="bg1"/>
          </a:solidFill>
          <a:ln w="9525">
            <a:solidFill>
              <a:schemeClr val="tx1"/>
            </a:solidFill>
            <a:miter lim="800000"/>
            <a:headEnd/>
            <a:tailEnd/>
          </a:ln>
        </p:spPr>
        <p:txBody>
          <a:bodyPr wrap="none" anchor="ctr"/>
          <a:lstStyle/>
          <a:p>
            <a:pPr eaLnBrk="1" hangingPunct="1"/>
            <a:endParaRPr lang="en-US" i="0" dirty="0">
              <a:solidFill>
                <a:srgbClr val="000000"/>
              </a:solidFill>
              <a:latin typeface="Arial" charset="0"/>
            </a:endParaRPr>
          </a:p>
        </p:txBody>
      </p:sp>
      <p:sp>
        <p:nvSpPr>
          <p:cNvPr id="16" name="Freeform 9">
            <a:extLst>
              <a:ext uri="{FF2B5EF4-FFF2-40B4-BE49-F238E27FC236}">
                <a16:creationId xmlns:a16="http://schemas.microsoft.com/office/drawing/2014/main" id="{C8C44CA7-AB35-4E29-89C5-B6FC0F0B4E83}"/>
              </a:ext>
            </a:extLst>
          </p:cNvPr>
          <p:cNvSpPr>
            <a:spLocks/>
          </p:cNvSpPr>
          <p:nvPr/>
        </p:nvSpPr>
        <p:spPr bwMode="auto">
          <a:xfrm>
            <a:off x="8024813" y="2892574"/>
            <a:ext cx="763587" cy="720725"/>
          </a:xfrm>
          <a:custGeom>
            <a:avLst/>
            <a:gdLst>
              <a:gd name="T0" fmla="*/ 0 w 232"/>
              <a:gd name="T1" fmla="*/ 2147483647 h 454"/>
              <a:gd name="T2" fmla="*/ 2147483647 w 232"/>
              <a:gd name="T3" fmla="*/ 2147483647 h 454"/>
              <a:gd name="T4" fmla="*/ 2147483647 w 232"/>
              <a:gd name="T5" fmla="*/ 0 h 454"/>
              <a:gd name="T6" fmla="*/ 0 60000 65536"/>
              <a:gd name="T7" fmla="*/ 0 60000 65536"/>
              <a:gd name="T8" fmla="*/ 0 60000 65536"/>
              <a:gd name="T9" fmla="*/ 0 w 232"/>
              <a:gd name="T10" fmla="*/ 0 h 454"/>
              <a:gd name="T11" fmla="*/ 232 w 232"/>
              <a:gd name="T12" fmla="*/ 454 h 454"/>
            </a:gdLst>
            <a:ahLst/>
            <a:cxnLst>
              <a:cxn ang="T6">
                <a:pos x="T0" y="T1"/>
              </a:cxn>
              <a:cxn ang="T7">
                <a:pos x="T2" y="T3"/>
              </a:cxn>
              <a:cxn ang="T8">
                <a:pos x="T4" y="T5"/>
              </a:cxn>
            </a:cxnLst>
            <a:rect l="T9" t="T10" r="T11" b="T12"/>
            <a:pathLst>
              <a:path w="232" h="454">
                <a:moveTo>
                  <a:pt x="0" y="454"/>
                </a:moveTo>
                <a:lnTo>
                  <a:pt x="232" y="274"/>
                </a:lnTo>
                <a:lnTo>
                  <a:pt x="229" y="0"/>
                </a:lnTo>
              </a:path>
            </a:pathLst>
          </a:cu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17" name="Freeform 10">
            <a:extLst>
              <a:ext uri="{FF2B5EF4-FFF2-40B4-BE49-F238E27FC236}">
                <a16:creationId xmlns:a16="http://schemas.microsoft.com/office/drawing/2014/main" id="{8A93CA94-DAFF-4F07-A0CA-D91717EF2E5D}"/>
              </a:ext>
            </a:extLst>
          </p:cNvPr>
          <p:cNvSpPr>
            <a:spLocks/>
          </p:cNvSpPr>
          <p:nvPr/>
        </p:nvSpPr>
        <p:spPr bwMode="auto">
          <a:xfrm>
            <a:off x="6022975" y="2937024"/>
            <a:ext cx="2228850" cy="150812"/>
          </a:xfrm>
          <a:custGeom>
            <a:avLst/>
            <a:gdLst>
              <a:gd name="T0" fmla="*/ 0 w 678"/>
              <a:gd name="T1" fmla="*/ 2147483647 h 110"/>
              <a:gd name="T2" fmla="*/ 2147483647 w 678"/>
              <a:gd name="T3" fmla="*/ 2147483647 h 110"/>
              <a:gd name="T4" fmla="*/ 2147483647 w 678"/>
              <a:gd name="T5" fmla="*/ 0 h 110"/>
              <a:gd name="T6" fmla="*/ 2147483647 w 678"/>
              <a:gd name="T7" fmla="*/ 0 h 110"/>
              <a:gd name="T8" fmla="*/ 0 60000 65536"/>
              <a:gd name="T9" fmla="*/ 0 60000 65536"/>
              <a:gd name="T10" fmla="*/ 0 60000 65536"/>
              <a:gd name="T11" fmla="*/ 0 60000 65536"/>
              <a:gd name="T12" fmla="*/ 0 w 678"/>
              <a:gd name="T13" fmla="*/ 0 h 110"/>
              <a:gd name="T14" fmla="*/ 678 w 678"/>
              <a:gd name="T15" fmla="*/ 110 h 110"/>
            </a:gdLst>
            <a:ahLst/>
            <a:cxnLst>
              <a:cxn ang="T8">
                <a:pos x="T0" y="T1"/>
              </a:cxn>
              <a:cxn ang="T9">
                <a:pos x="T2" y="T3"/>
              </a:cxn>
              <a:cxn ang="T10">
                <a:pos x="T4" y="T5"/>
              </a:cxn>
              <a:cxn ang="T11">
                <a:pos x="T6" y="T7"/>
              </a:cxn>
            </a:cxnLst>
            <a:rect l="T12" t="T13" r="T14" b="T15"/>
            <a:pathLst>
              <a:path w="678" h="110">
                <a:moveTo>
                  <a:pt x="0" y="110"/>
                </a:moveTo>
                <a:lnTo>
                  <a:pt x="148" y="108"/>
                </a:lnTo>
                <a:lnTo>
                  <a:pt x="567" y="0"/>
                </a:lnTo>
                <a:lnTo>
                  <a:pt x="678" y="0"/>
                </a:lnTo>
              </a:path>
            </a:pathLst>
          </a:cu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18" name="Freeform 11">
            <a:extLst>
              <a:ext uri="{FF2B5EF4-FFF2-40B4-BE49-F238E27FC236}">
                <a16:creationId xmlns:a16="http://schemas.microsoft.com/office/drawing/2014/main" id="{EF3F8E7B-4523-42E9-97DD-8E70A820C228}"/>
              </a:ext>
            </a:extLst>
          </p:cNvPr>
          <p:cNvSpPr>
            <a:spLocks/>
          </p:cNvSpPr>
          <p:nvPr/>
        </p:nvSpPr>
        <p:spPr bwMode="auto">
          <a:xfrm>
            <a:off x="6496050" y="2937024"/>
            <a:ext cx="1420813" cy="166687"/>
          </a:xfrm>
          <a:custGeom>
            <a:avLst/>
            <a:gdLst>
              <a:gd name="T0" fmla="*/ 0 w 432"/>
              <a:gd name="T1" fmla="*/ 0 h 105"/>
              <a:gd name="T2" fmla="*/ 2147483647 w 432"/>
              <a:gd name="T3" fmla="*/ 0 h 105"/>
              <a:gd name="T4" fmla="*/ 2147483647 w 432"/>
              <a:gd name="T5" fmla="*/ 2147483647 h 105"/>
              <a:gd name="T6" fmla="*/ 2147483647 w 432"/>
              <a:gd name="T7" fmla="*/ 2147483647 h 105"/>
              <a:gd name="T8" fmla="*/ 0 60000 65536"/>
              <a:gd name="T9" fmla="*/ 0 60000 65536"/>
              <a:gd name="T10" fmla="*/ 0 60000 65536"/>
              <a:gd name="T11" fmla="*/ 0 60000 65536"/>
              <a:gd name="T12" fmla="*/ 0 w 432"/>
              <a:gd name="T13" fmla="*/ 0 h 105"/>
              <a:gd name="T14" fmla="*/ 432 w 432"/>
              <a:gd name="T15" fmla="*/ 105 h 105"/>
            </a:gdLst>
            <a:ahLst/>
            <a:cxnLst>
              <a:cxn ang="T8">
                <a:pos x="T0" y="T1"/>
              </a:cxn>
              <a:cxn ang="T9">
                <a:pos x="T2" y="T3"/>
              </a:cxn>
              <a:cxn ang="T10">
                <a:pos x="T4" y="T5"/>
              </a:cxn>
              <a:cxn ang="T11">
                <a:pos x="T6" y="T7"/>
              </a:cxn>
            </a:cxnLst>
            <a:rect l="T12" t="T13" r="T14" b="T15"/>
            <a:pathLst>
              <a:path w="432" h="105">
                <a:moveTo>
                  <a:pt x="0" y="0"/>
                </a:moveTo>
                <a:lnTo>
                  <a:pt x="85" y="0"/>
                </a:lnTo>
                <a:lnTo>
                  <a:pt x="307" y="105"/>
                </a:lnTo>
                <a:lnTo>
                  <a:pt x="432" y="105"/>
                </a:lnTo>
              </a:path>
            </a:pathLst>
          </a:cu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19" name="Line 17">
            <a:extLst>
              <a:ext uri="{FF2B5EF4-FFF2-40B4-BE49-F238E27FC236}">
                <a16:creationId xmlns:a16="http://schemas.microsoft.com/office/drawing/2014/main" id="{7B3EA04C-FD92-48D1-8C64-46599E159661}"/>
              </a:ext>
            </a:extLst>
          </p:cNvPr>
          <p:cNvSpPr>
            <a:spLocks noChangeShapeType="1"/>
          </p:cNvSpPr>
          <p:nvPr/>
        </p:nvSpPr>
        <p:spPr bwMode="auto">
          <a:xfrm>
            <a:off x="7431088" y="3157686"/>
            <a:ext cx="0" cy="4635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0" name="Line 18">
            <a:extLst>
              <a:ext uri="{FF2B5EF4-FFF2-40B4-BE49-F238E27FC236}">
                <a16:creationId xmlns:a16="http://schemas.microsoft.com/office/drawing/2014/main" id="{AA91C87D-0520-476C-88D4-2942C19E7E49}"/>
              </a:ext>
            </a:extLst>
          </p:cNvPr>
          <p:cNvSpPr>
            <a:spLocks noChangeShapeType="1"/>
          </p:cNvSpPr>
          <p:nvPr/>
        </p:nvSpPr>
        <p:spPr bwMode="auto">
          <a:xfrm>
            <a:off x="6230938" y="3152924"/>
            <a:ext cx="0" cy="4635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1" name="Line 21">
            <a:extLst>
              <a:ext uri="{FF2B5EF4-FFF2-40B4-BE49-F238E27FC236}">
                <a16:creationId xmlns:a16="http://schemas.microsoft.com/office/drawing/2014/main" id="{36187248-8D16-40A3-9A8D-FECAD3D98708}"/>
              </a:ext>
            </a:extLst>
          </p:cNvPr>
          <p:cNvSpPr>
            <a:spLocks noChangeShapeType="1"/>
          </p:cNvSpPr>
          <p:nvPr/>
        </p:nvSpPr>
        <p:spPr bwMode="auto">
          <a:xfrm>
            <a:off x="5940425" y="3149749"/>
            <a:ext cx="0" cy="4635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2" name="Line 22">
            <a:extLst>
              <a:ext uri="{FF2B5EF4-FFF2-40B4-BE49-F238E27FC236}">
                <a16:creationId xmlns:a16="http://schemas.microsoft.com/office/drawing/2014/main" id="{5220F9EA-37BE-402D-9037-43481F032F36}"/>
              </a:ext>
            </a:extLst>
          </p:cNvPr>
          <p:cNvSpPr>
            <a:spLocks noChangeShapeType="1"/>
          </p:cNvSpPr>
          <p:nvPr/>
        </p:nvSpPr>
        <p:spPr bwMode="auto">
          <a:xfrm>
            <a:off x="5649913" y="3162449"/>
            <a:ext cx="0" cy="4635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3" name="Line 23">
            <a:extLst>
              <a:ext uri="{FF2B5EF4-FFF2-40B4-BE49-F238E27FC236}">
                <a16:creationId xmlns:a16="http://schemas.microsoft.com/office/drawing/2014/main" id="{8D2F8598-B689-48F2-9C16-B209EC006C69}"/>
              </a:ext>
            </a:extLst>
          </p:cNvPr>
          <p:cNvSpPr>
            <a:spLocks noChangeShapeType="1"/>
          </p:cNvSpPr>
          <p:nvPr/>
        </p:nvSpPr>
        <p:spPr bwMode="auto">
          <a:xfrm>
            <a:off x="6511925" y="3157686"/>
            <a:ext cx="0" cy="4635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4" name="Line 24">
            <a:extLst>
              <a:ext uri="{FF2B5EF4-FFF2-40B4-BE49-F238E27FC236}">
                <a16:creationId xmlns:a16="http://schemas.microsoft.com/office/drawing/2014/main" id="{B555DF34-EA8A-4C73-A084-CB4EB022CDC5}"/>
              </a:ext>
            </a:extLst>
          </p:cNvPr>
          <p:cNvSpPr>
            <a:spLocks noChangeShapeType="1"/>
          </p:cNvSpPr>
          <p:nvPr/>
        </p:nvSpPr>
        <p:spPr bwMode="auto">
          <a:xfrm>
            <a:off x="7135813" y="3152924"/>
            <a:ext cx="0" cy="4635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5" name="Line 25">
            <a:extLst>
              <a:ext uri="{FF2B5EF4-FFF2-40B4-BE49-F238E27FC236}">
                <a16:creationId xmlns:a16="http://schemas.microsoft.com/office/drawing/2014/main" id="{3C0844AF-4152-4911-B07A-858C321C17D4}"/>
              </a:ext>
            </a:extLst>
          </p:cNvPr>
          <p:cNvSpPr>
            <a:spLocks noChangeShapeType="1"/>
          </p:cNvSpPr>
          <p:nvPr/>
        </p:nvSpPr>
        <p:spPr bwMode="auto">
          <a:xfrm>
            <a:off x="7726363" y="3148161"/>
            <a:ext cx="0" cy="4635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6" name="Text Box 26">
            <a:extLst>
              <a:ext uri="{FF2B5EF4-FFF2-40B4-BE49-F238E27FC236}">
                <a16:creationId xmlns:a16="http://schemas.microsoft.com/office/drawing/2014/main" id="{60CC0FF1-5ADC-404A-BBE0-0E544975B5EB}"/>
              </a:ext>
            </a:extLst>
          </p:cNvPr>
          <p:cNvSpPr txBox="1">
            <a:spLocks noChangeArrowheads="1"/>
          </p:cNvSpPr>
          <p:nvPr/>
        </p:nvSpPr>
        <p:spPr bwMode="auto">
          <a:xfrm>
            <a:off x="6448425" y="3316436"/>
            <a:ext cx="241300" cy="214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800" i="0" dirty="0">
                <a:solidFill>
                  <a:srgbClr val="000000"/>
                </a:solidFill>
                <a:latin typeface="Arial" charset="0"/>
              </a:rPr>
              <a:t>8</a:t>
            </a:r>
          </a:p>
        </p:txBody>
      </p:sp>
      <p:sp>
        <p:nvSpPr>
          <p:cNvPr id="27" name="Text Box 27">
            <a:extLst>
              <a:ext uri="{FF2B5EF4-FFF2-40B4-BE49-F238E27FC236}">
                <a16:creationId xmlns:a16="http://schemas.microsoft.com/office/drawing/2014/main" id="{4BE726AD-BA22-44BB-AE6C-ED7D94A11228}"/>
              </a:ext>
            </a:extLst>
          </p:cNvPr>
          <p:cNvSpPr txBox="1">
            <a:spLocks noChangeArrowheads="1"/>
          </p:cNvSpPr>
          <p:nvPr/>
        </p:nvSpPr>
        <p:spPr bwMode="auto">
          <a:xfrm>
            <a:off x="6767513" y="3102124"/>
            <a:ext cx="241300" cy="214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800" i="0" dirty="0">
                <a:solidFill>
                  <a:srgbClr val="000000"/>
                </a:solidFill>
                <a:latin typeface="Arial" charset="0"/>
              </a:rPr>
              <a:t>9</a:t>
            </a:r>
          </a:p>
        </p:txBody>
      </p:sp>
      <p:sp>
        <p:nvSpPr>
          <p:cNvPr id="28" name="Text Box 28">
            <a:extLst>
              <a:ext uri="{FF2B5EF4-FFF2-40B4-BE49-F238E27FC236}">
                <a16:creationId xmlns:a16="http://schemas.microsoft.com/office/drawing/2014/main" id="{B86D646F-BE24-4CC9-8184-5BC20B2727ED}"/>
              </a:ext>
            </a:extLst>
          </p:cNvPr>
          <p:cNvSpPr txBox="1">
            <a:spLocks noChangeArrowheads="1"/>
          </p:cNvSpPr>
          <p:nvPr/>
        </p:nvSpPr>
        <p:spPr bwMode="auto">
          <a:xfrm>
            <a:off x="7643813" y="3321199"/>
            <a:ext cx="298450" cy="214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800" i="0" dirty="0">
                <a:solidFill>
                  <a:srgbClr val="000000"/>
                </a:solidFill>
                <a:latin typeface="Arial" charset="0"/>
              </a:rPr>
              <a:t>16</a:t>
            </a:r>
          </a:p>
        </p:txBody>
      </p:sp>
      <p:sp>
        <p:nvSpPr>
          <p:cNvPr id="29" name="Text Box 29">
            <a:extLst>
              <a:ext uri="{FF2B5EF4-FFF2-40B4-BE49-F238E27FC236}">
                <a16:creationId xmlns:a16="http://schemas.microsoft.com/office/drawing/2014/main" id="{DB85C968-E100-40C8-BF2E-20CC32FBB202}"/>
              </a:ext>
            </a:extLst>
          </p:cNvPr>
          <p:cNvSpPr txBox="1">
            <a:spLocks noChangeArrowheads="1"/>
          </p:cNvSpPr>
          <p:nvPr/>
        </p:nvSpPr>
        <p:spPr bwMode="auto">
          <a:xfrm>
            <a:off x="6748463" y="3321199"/>
            <a:ext cx="298450" cy="214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800" i="0" dirty="0">
                <a:solidFill>
                  <a:srgbClr val="000000"/>
                </a:solidFill>
                <a:latin typeface="Arial" charset="0"/>
              </a:rPr>
              <a:t>10</a:t>
            </a:r>
          </a:p>
        </p:txBody>
      </p:sp>
      <p:sp>
        <p:nvSpPr>
          <p:cNvPr id="30" name="Text Box 30">
            <a:extLst>
              <a:ext uri="{FF2B5EF4-FFF2-40B4-BE49-F238E27FC236}">
                <a16:creationId xmlns:a16="http://schemas.microsoft.com/office/drawing/2014/main" id="{FBAA8D5D-4584-4BF8-86BE-0836C2C1CE8C}"/>
              </a:ext>
            </a:extLst>
          </p:cNvPr>
          <p:cNvSpPr txBox="1">
            <a:spLocks noChangeArrowheads="1"/>
          </p:cNvSpPr>
          <p:nvPr/>
        </p:nvSpPr>
        <p:spPr bwMode="auto">
          <a:xfrm>
            <a:off x="5576888" y="3316436"/>
            <a:ext cx="241300" cy="214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800" i="0" dirty="0">
                <a:solidFill>
                  <a:srgbClr val="000000"/>
                </a:solidFill>
                <a:latin typeface="Arial" charset="0"/>
              </a:rPr>
              <a:t>2</a:t>
            </a:r>
          </a:p>
        </p:txBody>
      </p:sp>
      <p:sp>
        <p:nvSpPr>
          <p:cNvPr id="31" name="Text Box 57">
            <a:extLst>
              <a:ext uri="{FF2B5EF4-FFF2-40B4-BE49-F238E27FC236}">
                <a16:creationId xmlns:a16="http://schemas.microsoft.com/office/drawing/2014/main" id="{F669F75D-7B65-4C9C-9916-605FB6719EE0}"/>
              </a:ext>
            </a:extLst>
          </p:cNvPr>
          <p:cNvSpPr txBox="1">
            <a:spLocks noChangeArrowheads="1"/>
          </p:cNvSpPr>
          <p:nvPr/>
        </p:nvSpPr>
        <p:spPr bwMode="auto">
          <a:xfrm>
            <a:off x="6443663" y="3102124"/>
            <a:ext cx="241300" cy="214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800" i="0" dirty="0">
                <a:solidFill>
                  <a:srgbClr val="000000"/>
                </a:solidFill>
                <a:latin typeface="Arial" charset="0"/>
              </a:rPr>
              <a:t>7</a:t>
            </a:r>
          </a:p>
        </p:txBody>
      </p:sp>
      <p:sp>
        <p:nvSpPr>
          <p:cNvPr id="32" name="Line 61">
            <a:extLst>
              <a:ext uri="{FF2B5EF4-FFF2-40B4-BE49-F238E27FC236}">
                <a16:creationId xmlns:a16="http://schemas.microsoft.com/office/drawing/2014/main" id="{741DB621-D8C9-4871-BFFD-A760757625FB}"/>
              </a:ext>
            </a:extLst>
          </p:cNvPr>
          <p:cNvSpPr>
            <a:spLocks noChangeShapeType="1"/>
          </p:cNvSpPr>
          <p:nvPr/>
        </p:nvSpPr>
        <p:spPr bwMode="auto">
          <a:xfrm flipH="1">
            <a:off x="4889500" y="3492649"/>
            <a:ext cx="901700" cy="279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33" name="Line 62">
            <a:extLst>
              <a:ext uri="{FF2B5EF4-FFF2-40B4-BE49-F238E27FC236}">
                <a16:creationId xmlns:a16="http://schemas.microsoft.com/office/drawing/2014/main" id="{FA672DCC-88DD-41A0-8346-4E6B19ECC924}"/>
              </a:ext>
            </a:extLst>
          </p:cNvPr>
          <p:cNvSpPr>
            <a:spLocks noChangeShapeType="1"/>
          </p:cNvSpPr>
          <p:nvPr/>
        </p:nvSpPr>
        <p:spPr bwMode="auto">
          <a:xfrm flipH="1">
            <a:off x="5275263" y="3483124"/>
            <a:ext cx="806450" cy="4191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34" name="Line 63">
            <a:extLst>
              <a:ext uri="{FF2B5EF4-FFF2-40B4-BE49-F238E27FC236}">
                <a16:creationId xmlns:a16="http://schemas.microsoft.com/office/drawing/2014/main" id="{55860717-5C97-4466-925F-CF019338D404}"/>
              </a:ext>
            </a:extLst>
          </p:cNvPr>
          <p:cNvSpPr>
            <a:spLocks noChangeShapeType="1"/>
          </p:cNvSpPr>
          <p:nvPr/>
        </p:nvSpPr>
        <p:spPr bwMode="auto">
          <a:xfrm flipH="1">
            <a:off x="5994400" y="3498999"/>
            <a:ext cx="709613" cy="36036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35" name="Text Box 64">
            <a:extLst>
              <a:ext uri="{FF2B5EF4-FFF2-40B4-BE49-F238E27FC236}">
                <a16:creationId xmlns:a16="http://schemas.microsoft.com/office/drawing/2014/main" id="{725DC3C8-2754-4CBB-B851-627B7895A401}"/>
              </a:ext>
            </a:extLst>
          </p:cNvPr>
          <p:cNvSpPr txBox="1">
            <a:spLocks noChangeArrowheads="1"/>
          </p:cNvSpPr>
          <p:nvPr/>
        </p:nvSpPr>
        <p:spPr bwMode="auto">
          <a:xfrm>
            <a:off x="7715250" y="3860949"/>
            <a:ext cx="4127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1800" i="0" dirty="0">
                <a:solidFill>
                  <a:srgbClr val="000000"/>
                </a:solidFill>
                <a:latin typeface="Arial" charset="0"/>
              </a:rPr>
              <a:t>…</a:t>
            </a:r>
          </a:p>
        </p:txBody>
      </p:sp>
      <p:sp>
        <p:nvSpPr>
          <p:cNvPr id="36" name="Line 69">
            <a:extLst>
              <a:ext uri="{FF2B5EF4-FFF2-40B4-BE49-F238E27FC236}">
                <a16:creationId xmlns:a16="http://schemas.microsoft.com/office/drawing/2014/main" id="{04B14D1E-DA6D-4172-8D24-2E6A6EEB92A0}"/>
              </a:ext>
            </a:extLst>
          </p:cNvPr>
          <p:cNvSpPr>
            <a:spLocks noChangeShapeType="1"/>
          </p:cNvSpPr>
          <p:nvPr/>
        </p:nvSpPr>
        <p:spPr bwMode="auto">
          <a:xfrm>
            <a:off x="7002463" y="3486299"/>
            <a:ext cx="101600" cy="37782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37" name="Line 70">
            <a:extLst>
              <a:ext uri="{FF2B5EF4-FFF2-40B4-BE49-F238E27FC236}">
                <a16:creationId xmlns:a16="http://schemas.microsoft.com/office/drawing/2014/main" id="{6AC72C1B-A2FF-4AE9-8C69-12DEB0A9E799}"/>
              </a:ext>
            </a:extLst>
          </p:cNvPr>
          <p:cNvSpPr>
            <a:spLocks noChangeShapeType="1"/>
          </p:cNvSpPr>
          <p:nvPr/>
        </p:nvSpPr>
        <p:spPr bwMode="auto">
          <a:xfrm>
            <a:off x="6992938" y="3284686"/>
            <a:ext cx="479425" cy="6032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38" name="Line 71">
            <a:extLst>
              <a:ext uri="{FF2B5EF4-FFF2-40B4-BE49-F238E27FC236}">
                <a16:creationId xmlns:a16="http://schemas.microsoft.com/office/drawing/2014/main" id="{C32EB271-D6E5-452B-92CD-CE324A20ED6A}"/>
              </a:ext>
            </a:extLst>
          </p:cNvPr>
          <p:cNvSpPr>
            <a:spLocks noChangeShapeType="1"/>
          </p:cNvSpPr>
          <p:nvPr/>
        </p:nvSpPr>
        <p:spPr bwMode="auto">
          <a:xfrm>
            <a:off x="7848600" y="3229124"/>
            <a:ext cx="514350" cy="48418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39" name="Text Box 72">
            <a:extLst>
              <a:ext uri="{FF2B5EF4-FFF2-40B4-BE49-F238E27FC236}">
                <a16:creationId xmlns:a16="http://schemas.microsoft.com/office/drawing/2014/main" id="{EB5F6796-54DB-4196-8FB0-09BCFC639B57}"/>
              </a:ext>
            </a:extLst>
          </p:cNvPr>
          <p:cNvSpPr txBox="1">
            <a:spLocks noChangeArrowheads="1"/>
          </p:cNvSpPr>
          <p:nvPr/>
        </p:nvSpPr>
        <p:spPr bwMode="auto">
          <a:xfrm>
            <a:off x="4879975" y="4403874"/>
            <a:ext cx="1651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eaLnBrk="1" hangingPunct="1"/>
            <a:r>
              <a:rPr lang="en-US" sz="1200" i="0" dirty="0">
                <a:solidFill>
                  <a:srgbClr val="000000"/>
                </a:solidFill>
                <a:latin typeface="Arial" charset="0"/>
              </a:rPr>
              <a:t>Electrical Engineering</a:t>
            </a:r>
          </a:p>
          <a:p>
            <a:pPr algn="ctr" eaLnBrk="1" hangingPunct="1"/>
            <a:r>
              <a:rPr lang="en-US" sz="1200" i="0" dirty="0">
                <a:solidFill>
                  <a:srgbClr val="000000"/>
                </a:solidFill>
                <a:latin typeface="Arial" charset="0"/>
              </a:rPr>
              <a:t>(VLAN ports 1-8)</a:t>
            </a:r>
          </a:p>
        </p:txBody>
      </p:sp>
      <p:sp>
        <p:nvSpPr>
          <p:cNvPr id="40" name="Text Box 73">
            <a:extLst>
              <a:ext uri="{FF2B5EF4-FFF2-40B4-BE49-F238E27FC236}">
                <a16:creationId xmlns:a16="http://schemas.microsoft.com/office/drawing/2014/main" id="{72F09D66-060F-4D8D-809A-49418649D5DC}"/>
              </a:ext>
            </a:extLst>
          </p:cNvPr>
          <p:cNvSpPr txBox="1">
            <a:spLocks noChangeArrowheads="1"/>
          </p:cNvSpPr>
          <p:nvPr/>
        </p:nvSpPr>
        <p:spPr bwMode="auto">
          <a:xfrm>
            <a:off x="7042150" y="4391174"/>
            <a:ext cx="14335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eaLnBrk="1" hangingPunct="1"/>
            <a:r>
              <a:rPr lang="en-US" sz="1200" i="0" dirty="0">
                <a:solidFill>
                  <a:srgbClr val="000000"/>
                </a:solidFill>
                <a:latin typeface="Arial" charset="0"/>
              </a:rPr>
              <a:t>Computer Science</a:t>
            </a:r>
          </a:p>
          <a:p>
            <a:pPr algn="ctr" eaLnBrk="1" hangingPunct="1"/>
            <a:r>
              <a:rPr lang="en-US" sz="1200" i="0" dirty="0">
                <a:solidFill>
                  <a:srgbClr val="000000"/>
                </a:solidFill>
                <a:latin typeface="Arial" charset="0"/>
              </a:rPr>
              <a:t>(VLAN ports 9-15)</a:t>
            </a:r>
          </a:p>
        </p:txBody>
      </p:sp>
      <p:sp>
        <p:nvSpPr>
          <p:cNvPr id="41" name="Text Box 74">
            <a:extLst>
              <a:ext uri="{FF2B5EF4-FFF2-40B4-BE49-F238E27FC236}">
                <a16:creationId xmlns:a16="http://schemas.microsoft.com/office/drawing/2014/main" id="{454466E3-1939-4E70-8E59-DC60A1C9852D}"/>
              </a:ext>
            </a:extLst>
          </p:cNvPr>
          <p:cNvSpPr txBox="1">
            <a:spLocks noChangeArrowheads="1"/>
          </p:cNvSpPr>
          <p:nvPr/>
        </p:nvSpPr>
        <p:spPr bwMode="auto">
          <a:xfrm>
            <a:off x="7639050" y="3097361"/>
            <a:ext cx="298450" cy="214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800" i="0" dirty="0">
                <a:solidFill>
                  <a:srgbClr val="000000"/>
                </a:solidFill>
                <a:latin typeface="Arial" charset="0"/>
              </a:rPr>
              <a:t>15</a:t>
            </a:r>
          </a:p>
        </p:txBody>
      </p:sp>
      <p:sp>
        <p:nvSpPr>
          <p:cNvPr id="42" name="Oval 81">
            <a:extLst>
              <a:ext uri="{FF2B5EF4-FFF2-40B4-BE49-F238E27FC236}">
                <a16:creationId xmlns:a16="http://schemas.microsoft.com/office/drawing/2014/main" id="{7FADBB42-29EE-402B-91DF-D779840FE14D}"/>
              </a:ext>
            </a:extLst>
          </p:cNvPr>
          <p:cNvSpPr>
            <a:spLocks noChangeArrowheads="1"/>
          </p:cNvSpPr>
          <p:nvPr/>
        </p:nvSpPr>
        <p:spPr bwMode="auto">
          <a:xfrm>
            <a:off x="5765800" y="3472011"/>
            <a:ext cx="42863" cy="47625"/>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eaLnBrk="1" hangingPunct="1"/>
            <a:endParaRPr lang="en-US" i="0" dirty="0">
              <a:solidFill>
                <a:srgbClr val="000000"/>
              </a:solidFill>
              <a:latin typeface="Arial" charset="0"/>
            </a:endParaRPr>
          </a:p>
        </p:txBody>
      </p:sp>
      <p:sp>
        <p:nvSpPr>
          <p:cNvPr id="43" name="Oval 82">
            <a:extLst>
              <a:ext uri="{FF2B5EF4-FFF2-40B4-BE49-F238E27FC236}">
                <a16:creationId xmlns:a16="http://schemas.microsoft.com/office/drawing/2014/main" id="{F1EAD6C6-EC9E-493D-A78B-43D41F743D75}"/>
              </a:ext>
            </a:extLst>
          </p:cNvPr>
          <p:cNvSpPr>
            <a:spLocks noChangeArrowheads="1"/>
          </p:cNvSpPr>
          <p:nvPr/>
        </p:nvSpPr>
        <p:spPr bwMode="auto">
          <a:xfrm>
            <a:off x="6057900" y="3459311"/>
            <a:ext cx="42863" cy="47625"/>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eaLnBrk="1" hangingPunct="1"/>
            <a:endParaRPr lang="en-US" i="0" dirty="0">
              <a:solidFill>
                <a:srgbClr val="000000"/>
              </a:solidFill>
              <a:latin typeface="Arial" charset="0"/>
            </a:endParaRPr>
          </a:p>
        </p:txBody>
      </p:sp>
      <p:sp>
        <p:nvSpPr>
          <p:cNvPr id="44" name="Oval 83">
            <a:extLst>
              <a:ext uri="{FF2B5EF4-FFF2-40B4-BE49-F238E27FC236}">
                <a16:creationId xmlns:a16="http://schemas.microsoft.com/office/drawing/2014/main" id="{A50AEEBA-F61D-4B31-B8F2-1C7FD928A025}"/>
              </a:ext>
            </a:extLst>
          </p:cNvPr>
          <p:cNvSpPr>
            <a:spLocks noChangeArrowheads="1"/>
          </p:cNvSpPr>
          <p:nvPr/>
        </p:nvSpPr>
        <p:spPr bwMode="auto">
          <a:xfrm>
            <a:off x="6645275" y="3464074"/>
            <a:ext cx="42863" cy="47625"/>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eaLnBrk="1" hangingPunct="1"/>
            <a:endParaRPr lang="en-US" i="0" dirty="0">
              <a:solidFill>
                <a:srgbClr val="000000"/>
              </a:solidFill>
              <a:latin typeface="Arial" charset="0"/>
            </a:endParaRPr>
          </a:p>
        </p:txBody>
      </p:sp>
      <p:sp>
        <p:nvSpPr>
          <p:cNvPr id="45" name="Oval 84">
            <a:extLst>
              <a:ext uri="{FF2B5EF4-FFF2-40B4-BE49-F238E27FC236}">
                <a16:creationId xmlns:a16="http://schemas.microsoft.com/office/drawing/2014/main" id="{78374FAF-39E8-4C1D-BE4E-EC1212AC7801}"/>
              </a:ext>
            </a:extLst>
          </p:cNvPr>
          <p:cNvSpPr>
            <a:spLocks noChangeArrowheads="1"/>
          </p:cNvSpPr>
          <p:nvPr/>
        </p:nvSpPr>
        <p:spPr bwMode="auto">
          <a:xfrm>
            <a:off x="6977063" y="3460899"/>
            <a:ext cx="42862" cy="47625"/>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eaLnBrk="1" hangingPunct="1"/>
            <a:endParaRPr lang="en-US" i="0" dirty="0">
              <a:solidFill>
                <a:srgbClr val="000000"/>
              </a:solidFill>
              <a:latin typeface="Arial" charset="0"/>
            </a:endParaRPr>
          </a:p>
        </p:txBody>
      </p:sp>
      <p:sp>
        <p:nvSpPr>
          <p:cNvPr id="46" name="Oval 85">
            <a:extLst>
              <a:ext uri="{FF2B5EF4-FFF2-40B4-BE49-F238E27FC236}">
                <a16:creationId xmlns:a16="http://schemas.microsoft.com/office/drawing/2014/main" id="{D805708E-69A0-4887-92B5-3B4081C88DE3}"/>
              </a:ext>
            </a:extLst>
          </p:cNvPr>
          <p:cNvSpPr>
            <a:spLocks noChangeArrowheads="1"/>
          </p:cNvSpPr>
          <p:nvPr/>
        </p:nvSpPr>
        <p:spPr bwMode="auto">
          <a:xfrm>
            <a:off x="6964363" y="3246586"/>
            <a:ext cx="42862" cy="47625"/>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eaLnBrk="1" hangingPunct="1"/>
            <a:endParaRPr lang="en-US" i="0" dirty="0">
              <a:solidFill>
                <a:srgbClr val="000000"/>
              </a:solidFill>
              <a:latin typeface="Arial" charset="0"/>
            </a:endParaRPr>
          </a:p>
        </p:txBody>
      </p:sp>
      <p:sp>
        <p:nvSpPr>
          <p:cNvPr id="47" name="Oval 86">
            <a:extLst>
              <a:ext uri="{FF2B5EF4-FFF2-40B4-BE49-F238E27FC236}">
                <a16:creationId xmlns:a16="http://schemas.microsoft.com/office/drawing/2014/main" id="{2BB8CF9B-CF1F-40D7-B67A-49234F868801}"/>
              </a:ext>
            </a:extLst>
          </p:cNvPr>
          <p:cNvSpPr>
            <a:spLocks noChangeArrowheads="1"/>
          </p:cNvSpPr>
          <p:nvPr/>
        </p:nvSpPr>
        <p:spPr bwMode="auto">
          <a:xfrm>
            <a:off x="7839075" y="3243411"/>
            <a:ext cx="42863" cy="47625"/>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eaLnBrk="1" hangingPunct="1"/>
            <a:endParaRPr lang="en-US" i="0" dirty="0">
              <a:solidFill>
                <a:srgbClr val="000000"/>
              </a:solidFill>
              <a:latin typeface="Arial" charset="0"/>
            </a:endParaRPr>
          </a:p>
        </p:txBody>
      </p:sp>
      <p:sp>
        <p:nvSpPr>
          <p:cNvPr id="48" name="Text Box 45">
            <a:extLst>
              <a:ext uri="{FF2B5EF4-FFF2-40B4-BE49-F238E27FC236}">
                <a16:creationId xmlns:a16="http://schemas.microsoft.com/office/drawing/2014/main" id="{0358B3CB-EC69-4DE8-8475-BF350D0320FF}"/>
              </a:ext>
            </a:extLst>
          </p:cNvPr>
          <p:cNvSpPr txBox="1">
            <a:spLocks noChangeArrowheads="1"/>
          </p:cNvSpPr>
          <p:nvPr/>
        </p:nvSpPr>
        <p:spPr bwMode="auto">
          <a:xfrm>
            <a:off x="5429250" y="3837136"/>
            <a:ext cx="4127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1800" i="0" dirty="0">
                <a:solidFill>
                  <a:srgbClr val="000000"/>
                </a:solidFill>
                <a:latin typeface="Arial" charset="0"/>
              </a:rPr>
              <a:t>…</a:t>
            </a:r>
          </a:p>
        </p:txBody>
      </p:sp>
      <p:sp>
        <p:nvSpPr>
          <p:cNvPr id="49" name="Rectangle 116">
            <a:extLst>
              <a:ext uri="{FF2B5EF4-FFF2-40B4-BE49-F238E27FC236}">
                <a16:creationId xmlns:a16="http://schemas.microsoft.com/office/drawing/2014/main" id="{913E265B-4004-481F-8C91-F300A25A0D83}"/>
              </a:ext>
            </a:extLst>
          </p:cNvPr>
          <p:cNvSpPr txBox="1">
            <a:spLocks noChangeArrowheads="1"/>
          </p:cNvSpPr>
          <p:nvPr/>
        </p:nvSpPr>
        <p:spPr bwMode="auto">
          <a:xfrm>
            <a:off x="312738" y="1622574"/>
            <a:ext cx="4249737" cy="17637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marL="231775" indent="-231775">
              <a:defRPr/>
            </a:pPr>
            <a:r>
              <a:rPr lang="zh-CN" altLang="en-US" sz="2400" kern="0" dirty="0">
                <a:solidFill>
                  <a:srgbClr val="CC0000"/>
                </a:solidFill>
                <a:latin typeface="Gill Sans MT" charset="0"/>
              </a:rPr>
              <a:t>流量隔离：</a:t>
            </a:r>
            <a:r>
              <a:rPr lang="zh-CN" altLang="en-US" sz="2400" kern="0" dirty="0">
                <a:latin typeface="Gill Sans MT" charset="0"/>
              </a:rPr>
              <a:t>从端口</a:t>
            </a:r>
            <a:r>
              <a:rPr lang="en-US" altLang="zh-CN" sz="2400" kern="0" dirty="0">
                <a:latin typeface="Gill Sans MT" charset="0"/>
              </a:rPr>
              <a:t>1-8</a:t>
            </a:r>
            <a:r>
              <a:rPr lang="zh-CN" altLang="en-US" sz="2400" kern="0" dirty="0">
                <a:latin typeface="Gill Sans MT" charset="0"/>
              </a:rPr>
              <a:t>收到的帧仅能转发到端口</a:t>
            </a:r>
            <a:r>
              <a:rPr lang="en-US" altLang="zh-CN" sz="2400" kern="0" dirty="0">
                <a:latin typeface="Gill Sans MT" charset="0"/>
              </a:rPr>
              <a:t>1-8</a:t>
            </a:r>
            <a:endParaRPr lang="en-US" sz="2400" kern="0" dirty="0">
              <a:latin typeface="Gill Sans MT" charset="0"/>
            </a:endParaRPr>
          </a:p>
          <a:p>
            <a:pPr marL="681038" lvl="1" indent="-223838">
              <a:defRPr/>
            </a:pPr>
            <a:r>
              <a:rPr lang="zh-CN" altLang="en-US" sz="2000" kern="0" dirty="0">
                <a:latin typeface="Gill Sans MT" charset="0"/>
              </a:rPr>
              <a:t>也可以基于终端的</a:t>
            </a:r>
            <a:r>
              <a:rPr lang="en-US" altLang="zh-CN" sz="2000" kern="0" dirty="0">
                <a:latin typeface="Gill Sans MT" charset="0"/>
              </a:rPr>
              <a:t>MAC</a:t>
            </a:r>
            <a:r>
              <a:rPr lang="zh-CN" altLang="en-US" sz="2000" kern="0" dirty="0">
                <a:latin typeface="Gill Sans MT" charset="0"/>
              </a:rPr>
              <a:t>地址划分</a:t>
            </a:r>
            <a:r>
              <a:rPr lang="en-US" altLang="zh-CN" sz="2000" kern="0" dirty="0">
                <a:latin typeface="Gill Sans MT" charset="0"/>
              </a:rPr>
              <a:t>VLAN</a:t>
            </a:r>
            <a:endParaRPr lang="en-US" sz="2000" kern="0" dirty="0">
              <a:latin typeface="Gill Sans MT" charset="0"/>
            </a:endParaRPr>
          </a:p>
        </p:txBody>
      </p:sp>
      <p:sp>
        <p:nvSpPr>
          <p:cNvPr id="50" name="Rectangle 117">
            <a:extLst>
              <a:ext uri="{FF2B5EF4-FFF2-40B4-BE49-F238E27FC236}">
                <a16:creationId xmlns:a16="http://schemas.microsoft.com/office/drawing/2014/main" id="{57E3E05F-E53B-4139-8929-D8F6383ED259}"/>
              </a:ext>
            </a:extLst>
          </p:cNvPr>
          <p:cNvSpPr>
            <a:spLocks noChangeArrowheads="1"/>
          </p:cNvSpPr>
          <p:nvPr/>
        </p:nvSpPr>
        <p:spPr bwMode="auto">
          <a:xfrm>
            <a:off x="285750" y="3212976"/>
            <a:ext cx="4060825" cy="161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31775" indent="-231775">
              <a:lnSpc>
                <a:spcPct val="85000"/>
              </a:lnSpc>
              <a:spcBef>
                <a:spcPct val="20000"/>
              </a:spcBef>
              <a:buClr>
                <a:srgbClr val="000099"/>
              </a:buClr>
              <a:buSzPct val="100000"/>
              <a:buFont typeface="Wingdings" charset="2"/>
              <a:buChar char="§"/>
              <a:defRPr/>
            </a:pPr>
            <a:r>
              <a:rPr lang="zh-CN" altLang="en-US" sz="2400" dirty="0">
                <a:solidFill>
                  <a:srgbClr val="CC0000"/>
                </a:solidFill>
                <a:latin typeface="Gill Sans MT" charset="0"/>
                <a:cs typeface="+mn-cs"/>
              </a:rPr>
              <a:t>动态成员</a:t>
            </a:r>
            <a:r>
              <a:rPr lang="zh-CN" altLang="en-US" sz="2400" dirty="0">
                <a:solidFill>
                  <a:srgbClr val="FF0000"/>
                </a:solidFill>
                <a:latin typeface="Gill Sans MT" charset="0"/>
              </a:rPr>
              <a:t>：</a:t>
            </a:r>
            <a:r>
              <a:rPr lang="zh-CN" altLang="en-US" sz="2400" i="0" dirty="0">
                <a:solidFill>
                  <a:srgbClr val="000000"/>
                </a:solidFill>
                <a:latin typeface="Gill Sans MT" charset="0"/>
                <a:cs typeface="+mn-cs"/>
              </a:rPr>
              <a:t>端口可以动态地被分配到</a:t>
            </a:r>
            <a:r>
              <a:rPr lang="en-US" altLang="zh-CN" sz="2400" i="0" dirty="0">
                <a:solidFill>
                  <a:srgbClr val="000000"/>
                </a:solidFill>
                <a:latin typeface="Gill Sans MT" charset="0"/>
                <a:cs typeface="+mn-cs"/>
              </a:rPr>
              <a:t>VLAN</a:t>
            </a:r>
            <a:r>
              <a:rPr lang="zh-CN" altLang="en-US" sz="2400" i="0" dirty="0">
                <a:solidFill>
                  <a:srgbClr val="000000"/>
                </a:solidFill>
                <a:latin typeface="Gill Sans MT" charset="0"/>
                <a:cs typeface="+mn-cs"/>
              </a:rPr>
              <a:t>中</a:t>
            </a:r>
            <a:endParaRPr lang="en-US" sz="2400" i="0" dirty="0">
              <a:solidFill>
                <a:srgbClr val="000000"/>
              </a:solidFill>
              <a:latin typeface="Gill Sans MT" charset="0"/>
              <a:cs typeface="+mn-cs"/>
            </a:endParaRPr>
          </a:p>
        </p:txBody>
      </p:sp>
      <p:sp>
        <p:nvSpPr>
          <p:cNvPr id="51" name="Text Box 142">
            <a:extLst>
              <a:ext uri="{FF2B5EF4-FFF2-40B4-BE49-F238E27FC236}">
                <a16:creationId xmlns:a16="http://schemas.microsoft.com/office/drawing/2014/main" id="{23011AB8-BFC4-47A8-ADAD-DBF2D1469564}"/>
              </a:ext>
            </a:extLst>
          </p:cNvPr>
          <p:cNvSpPr txBox="1">
            <a:spLocks noChangeArrowheads="1"/>
          </p:cNvSpPr>
          <p:nvPr/>
        </p:nvSpPr>
        <p:spPr bwMode="auto">
          <a:xfrm>
            <a:off x="6656388" y="1474936"/>
            <a:ext cx="787400" cy="369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router</a:t>
            </a:r>
          </a:p>
        </p:txBody>
      </p:sp>
      <p:grpSp>
        <p:nvGrpSpPr>
          <p:cNvPr id="52" name="Group 150">
            <a:extLst>
              <a:ext uri="{FF2B5EF4-FFF2-40B4-BE49-F238E27FC236}">
                <a16:creationId xmlns:a16="http://schemas.microsoft.com/office/drawing/2014/main" id="{4D9A2221-2141-4EE2-A9AC-34016436190F}"/>
              </a:ext>
            </a:extLst>
          </p:cNvPr>
          <p:cNvGrpSpPr>
            <a:grpSpLocks/>
          </p:cNvGrpSpPr>
          <p:nvPr/>
        </p:nvGrpSpPr>
        <p:grpSpPr bwMode="auto">
          <a:xfrm>
            <a:off x="320675" y="1844824"/>
            <a:ext cx="7010400" cy="4518026"/>
            <a:chOff x="202" y="965"/>
            <a:chExt cx="4416" cy="2846"/>
          </a:xfrm>
        </p:grpSpPr>
        <p:sp>
          <p:nvSpPr>
            <p:cNvPr id="53" name="Rectangle 124">
              <a:extLst>
                <a:ext uri="{FF2B5EF4-FFF2-40B4-BE49-F238E27FC236}">
                  <a16:creationId xmlns:a16="http://schemas.microsoft.com/office/drawing/2014/main" id="{A9784FED-EBE0-4F4F-B912-8C406BE29FC9}"/>
                </a:ext>
              </a:extLst>
            </p:cNvPr>
            <p:cNvSpPr>
              <a:spLocks noChangeArrowheads="1"/>
            </p:cNvSpPr>
            <p:nvPr/>
          </p:nvSpPr>
          <p:spPr bwMode="auto">
            <a:xfrm>
              <a:off x="202" y="2416"/>
              <a:ext cx="2755" cy="13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rgbClr val="000099"/>
                </a:buClr>
                <a:buSzPct val="100000"/>
                <a:buFont typeface="Wingdings" charset="2"/>
                <a:buChar char="§"/>
                <a:defRPr/>
              </a:pPr>
              <a:r>
                <a:rPr lang="en-US" altLang="zh-CN" sz="2400" dirty="0">
                  <a:solidFill>
                    <a:srgbClr val="CC0000"/>
                  </a:solidFill>
                  <a:latin typeface="Gill Sans MT" charset="0"/>
                  <a:cs typeface="+mn-cs"/>
                </a:rPr>
                <a:t>VLAN</a:t>
              </a:r>
              <a:r>
                <a:rPr lang="zh-CN" altLang="en-US" sz="2400" dirty="0">
                  <a:solidFill>
                    <a:srgbClr val="CC0000"/>
                  </a:solidFill>
                  <a:latin typeface="Gill Sans MT" charset="0"/>
                  <a:cs typeface="+mn-cs"/>
                </a:rPr>
                <a:t>之间的转发</a:t>
              </a:r>
              <a:r>
                <a:rPr lang="en-US" sz="2400" dirty="0">
                  <a:solidFill>
                    <a:srgbClr val="CC0000"/>
                  </a:solidFill>
                  <a:latin typeface="Gill Sans MT" charset="0"/>
                  <a:cs typeface="+mn-cs"/>
                </a:rPr>
                <a:t>:</a:t>
              </a:r>
              <a:r>
                <a:rPr lang="en-US" sz="2400" i="0" dirty="0">
                  <a:solidFill>
                    <a:srgbClr val="CC0000"/>
                  </a:solidFill>
                  <a:latin typeface="Gill Sans MT" charset="0"/>
                  <a:cs typeface="+mn-cs"/>
                </a:rPr>
                <a:t> </a:t>
              </a:r>
              <a:r>
                <a:rPr lang="zh-CN" altLang="en-US" sz="2400" i="0" dirty="0">
                  <a:solidFill>
                    <a:srgbClr val="000000"/>
                  </a:solidFill>
                  <a:latin typeface="Gill Sans MT" charset="0"/>
                  <a:cs typeface="+mn-cs"/>
                </a:rPr>
                <a:t>由路由器完成</a:t>
              </a:r>
              <a:r>
                <a:rPr lang="en-US" sz="2400" i="0" dirty="0">
                  <a:solidFill>
                    <a:srgbClr val="000000"/>
                  </a:solidFill>
                  <a:latin typeface="Gill Sans MT" charset="0"/>
                  <a:cs typeface="+mn-cs"/>
                </a:rPr>
                <a:t> (</a:t>
              </a:r>
              <a:r>
                <a:rPr lang="zh-CN" altLang="en-US" sz="2400" i="0" dirty="0">
                  <a:solidFill>
                    <a:srgbClr val="000000"/>
                  </a:solidFill>
                  <a:latin typeface="Gill Sans MT" charset="0"/>
                  <a:cs typeface="+mn-cs"/>
                </a:rPr>
                <a:t>就像真有两个交换机通过路由器连接</a:t>
              </a:r>
              <a:r>
                <a:rPr lang="en-US" sz="2400" i="0" dirty="0">
                  <a:solidFill>
                    <a:srgbClr val="000000"/>
                  </a:solidFill>
                  <a:latin typeface="Gill Sans MT" charset="0"/>
                  <a:cs typeface="+mn-cs"/>
                </a:rPr>
                <a:t>)</a:t>
              </a:r>
            </a:p>
            <a:p>
              <a:pPr marL="681038" lvl="1" indent="-223838">
                <a:spcBef>
                  <a:spcPct val="20000"/>
                </a:spcBef>
                <a:buClr>
                  <a:srgbClr val="000099"/>
                </a:buClr>
                <a:buFont typeface="Arial"/>
                <a:buChar char="•"/>
                <a:defRPr/>
              </a:pPr>
              <a:r>
                <a:rPr lang="zh-CN" altLang="en-US" sz="2000" i="0" dirty="0">
                  <a:solidFill>
                    <a:srgbClr val="000000"/>
                  </a:solidFill>
                  <a:latin typeface="Gill Sans MT" charset="0"/>
                  <a:cs typeface="+mn-cs"/>
                </a:rPr>
                <a:t>通常</a:t>
              </a:r>
              <a:r>
                <a:rPr lang="en-US" altLang="zh-CN" sz="2000" i="0" dirty="0">
                  <a:solidFill>
                    <a:srgbClr val="000000"/>
                  </a:solidFill>
                  <a:latin typeface="Gill Sans MT" charset="0"/>
                  <a:cs typeface="+mn-cs"/>
                </a:rPr>
                <a:t>VLAN</a:t>
              </a:r>
              <a:r>
                <a:rPr lang="zh-CN" altLang="en-US" sz="2000" i="0" dirty="0">
                  <a:solidFill>
                    <a:srgbClr val="000000"/>
                  </a:solidFill>
                  <a:latin typeface="Gill Sans MT" charset="0"/>
                  <a:cs typeface="+mn-cs"/>
                </a:rPr>
                <a:t>功能的交换机和路由器在一个设备里</a:t>
              </a:r>
              <a:endParaRPr lang="en-US" sz="2000" i="0" dirty="0">
                <a:solidFill>
                  <a:srgbClr val="000000"/>
                </a:solidFill>
                <a:latin typeface="Gill Sans MT" charset="0"/>
                <a:cs typeface="+mn-cs"/>
              </a:endParaRPr>
            </a:p>
          </p:txBody>
        </p:sp>
        <p:grpSp>
          <p:nvGrpSpPr>
            <p:cNvPr id="54" name="Group 149">
              <a:extLst>
                <a:ext uri="{FF2B5EF4-FFF2-40B4-BE49-F238E27FC236}">
                  <a16:creationId xmlns:a16="http://schemas.microsoft.com/office/drawing/2014/main" id="{7D0B6A76-2EE5-498B-9442-74B9E1CDE9AD}"/>
                </a:ext>
              </a:extLst>
            </p:cNvPr>
            <p:cNvGrpSpPr>
              <a:grpSpLocks/>
            </p:cNvGrpSpPr>
            <p:nvPr/>
          </p:nvGrpSpPr>
          <p:grpSpPr bwMode="auto">
            <a:xfrm>
              <a:off x="3939" y="965"/>
              <a:ext cx="679" cy="910"/>
              <a:chOff x="3939" y="965"/>
              <a:chExt cx="679" cy="910"/>
            </a:xfrm>
          </p:grpSpPr>
          <p:grpSp>
            <p:nvGrpSpPr>
              <p:cNvPr id="55" name="Group 126">
                <a:extLst>
                  <a:ext uri="{FF2B5EF4-FFF2-40B4-BE49-F238E27FC236}">
                    <a16:creationId xmlns:a16="http://schemas.microsoft.com/office/drawing/2014/main" id="{C9C9DD36-19CD-4A59-AEC8-65F81E11FD20}"/>
                  </a:ext>
                </a:extLst>
              </p:cNvPr>
              <p:cNvGrpSpPr>
                <a:grpSpLocks/>
              </p:cNvGrpSpPr>
              <p:nvPr/>
            </p:nvGrpSpPr>
            <p:grpSpPr bwMode="auto">
              <a:xfrm>
                <a:off x="4259" y="965"/>
                <a:ext cx="359" cy="180"/>
                <a:chOff x="533" y="321"/>
                <a:chExt cx="359" cy="180"/>
              </a:xfrm>
            </p:grpSpPr>
            <p:grpSp>
              <p:nvGrpSpPr>
                <p:cNvPr id="62" name="Group 127">
                  <a:extLst>
                    <a:ext uri="{FF2B5EF4-FFF2-40B4-BE49-F238E27FC236}">
                      <a16:creationId xmlns:a16="http://schemas.microsoft.com/office/drawing/2014/main" id="{32E02175-6F44-4B17-8D11-46929EF22E10}"/>
                    </a:ext>
                  </a:extLst>
                </p:cNvPr>
                <p:cNvGrpSpPr>
                  <a:grpSpLocks/>
                </p:cNvGrpSpPr>
                <p:nvPr/>
              </p:nvGrpSpPr>
              <p:grpSpPr bwMode="auto">
                <a:xfrm>
                  <a:off x="533" y="321"/>
                  <a:ext cx="359" cy="180"/>
                  <a:chOff x="1009" y="655"/>
                  <a:chExt cx="359" cy="180"/>
                </a:xfrm>
              </p:grpSpPr>
              <p:sp>
                <p:nvSpPr>
                  <p:cNvPr id="64" name="Oval 128">
                    <a:extLst>
                      <a:ext uri="{FF2B5EF4-FFF2-40B4-BE49-F238E27FC236}">
                        <a16:creationId xmlns:a16="http://schemas.microsoft.com/office/drawing/2014/main" id="{0FD8AE84-80A2-4EAF-93ED-1E8BDA3824FA}"/>
                      </a:ext>
                    </a:extLst>
                  </p:cNvPr>
                  <p:cNvSpPr>
                    <a:spLocks noChangeArrowheads="1"/>
                  </p:cNvSpPr>
                  <p:nvPr/>
                </p:nvSpPr>
                <p:spPr bwMode="auto">
                  <a:xfrm>
                    <a:off x="1012" y="735"/>
                    <a:ext cx="356" cy="100"/>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65" name="Line 129">
                    <a:extLst>
                      <a:ext uri="{FF2B5EF4-FFF2-40B4-BE49-F238E27FC236}">
                        <a16:creationId xmlns:a16="http://schemas.microsoft.com/office/drawing/2014/main" id="{35E91E55-962E-4583-B365-6779D486B346}"/>
                      </a:ext>
                    </a:extLst>
                  </p:cNvPr>
                  <p:cNvSpPr>
                    <a:spLocks noChangeShapeType="1"/>
                  </p:cNvSpPr>
                  <p:nvPr/>
                </p:nvSpPr>
                <p:spPr bwMode="auto">
                  <a:xfrm>
                    <a:off x="1012" y="727"/>
                    <a:ext cx="0" cy="6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66" name="Line 130">
                    <a:extLst>
                      <a:ext uri="{FF2B5EF4-FFF2-40B4-BE49-F238E27FC236}">
                        <a16:creationId xmlns:a16="http://schemas.microsoft.com/office/drawing/2014/main" id="{72480990-634B-41D7-B9D7-2846334C593F}"/>
                      </a:ext>
                    </a:extLst>
                  </p:cNvPr>
                  <p:cNvSpPr>
                    <a:spLocks noChangeShapeType="1"/>
                  </p:cNvSpPr>
                  <p:nvPr/>
                </p:nvSpPr>
                <p:spPr bwMode="auto">
                  <a:xfrm>
                    <a:off x="1368" y="727"/>
                    <a:ext cx="0" cy="6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67" name="Rectangle 131">
                    <a:extLst>
                      <a:ext uri="{FF2B5EF4-FFF2-40B4-BE49-F238E27FC236}">
                        <a16:creationId xmlns:a16="http://schemas.microsoft.com/office/drawing/2014/main" id="{A19DB56F-B195-4F2A-A5EB-9BF2B5AD85AA}"/>
                      </a:ext>
                    </a:extLst>
                  </p:cNvPr>
                  <p:cNvSpPr>
                    <a:spLocks noChangeArrowheads="1"/>
                  </p:cNvSpPr>
                  <p:nvPr/>
                </p:nvSpPr>
                <p:spPr bwMode="auto">
                  <a:xfrm>
                    <a:off x="1012" y="727"/>
                    <a:ext cx="353" cy="61"/>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i="0" dirty="0">
                      <a:solidFill>
                        <a:srgbClr val="000000"/>
                      </a:solidFill>
                      <a:latin typeface="Times New Roman" charset="0"/>
                      <a:cs typeface="+mn-cs"/>
                    </a:endParaRPr>
                  </a:p>
                </p:txBody>
              </p:sp>
              <p:sp>
                <p:nvSpPr>
                  <p:cNvPr id="68" name="Oval 132">
                    <a:extLst>
                      <a:ext uri="{FF2B5EF4-FFF2-40B4-BE49-F238E27FC236}">
                        <a16:creationId xmlns:a16="http://schemas.microsoft.com/office/drawing/2014/main" id="{2EE97F95-89BB-4613-906E-0EDD77066568}"/>
                      </a:ext>
                    </a:extLst>
                  </p:cNvPr>
                  <p:cNvSpPr>
                    <a:spLocks noChangeArrowheads="1"/>
                  </p:cNvSpPr>
                  <p:nvPr/>
                </p:nvSpPr>
                <p:spPr bwMode="auto">
                  <a:xfrm>
                    <a:off x="1009" y="655"/>
                    <a:ext cx="356" cy="116"/>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69" name="Group 133">
                    <a:extLst>
                      <a:ext uri="{FF2B5EF4-FFF2-40B4-BE49-F238E27FC236}">
                        <a16:creationId xmlns:a16="http://schemas.microsoft.com/office/drawing/2014/main" id="{A80C6116-4E3F-429D-A1BC-EBA4D5FFBB3E}"/>
                      </a:ext>
                    </a:extLst>
                  </p:cNvPr>
                  <p:cNvGrpSpPr>
                    <a:grpSpLocks/>
                  </p:cNvGrpSpPr>
                  <p:nvPr/>
                </p:nvGrpSpPr>
                <p:grpSpPr bwMode="auto">
                  <a:xfrm>
                    <a:off x="1095" y="681"/>
                    <a:ext cx="176" cy="68"/>
                    <a:chOff x="2848" y="848"/>
                    <a:chExt cx="140" cy="98"/>
                  </a:xfrm>
                </p:grpSpPr>
                <p:sp>
                  <p:nvSpPr>
                    <p:cNvPr id="74" name="Line 134">
                      <a:extLst>
                        <a:ext uri="{FF2B5EF4-FFF2-40B4-BE49-F238E27FC236}">
                          <a16:creationId xmlns:a16="http://schemas.microsoft.com/office/drawing/2014/main" id="{416270D5-E5D1-4DFE-A8CB-D7E3EDA7BC33}"/>
                        </a:ext>
                      </a:extLst>
                    </p:cNvPr>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5" name="Line 135">
                      <a:extLst>
                        <a:ext uri="{FF2B5EF4-FFF2-40B4-BE49-F238E27FC236}">
                          <a16:creationId xmlns:a16="http://schemas.microsoft.com/office/drawing/2014/main" id="{E59D8FCB-07AF-4EFE-A1C4-84818B4E7A5F}"/>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6" name="Line 136">
                      <a:extLst>
                        <a:ext uri="{FF2B5EF4-FFF2-40B4-BE49-F238E27FC236}">
                          <a16:creationId xmlns:a16="http://schemas.microsoft.com/office/drawing/2014/main" id="{93338372-880C-4A46-83F8-1EC3A2F193F9}"/>
                        </a:ext>
                      </a:extLst>
                    </p:cNvPr>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70" name="Group 137">
                    <a:extLst>
                      <a:ext uri="{FF2B5EF4-FFF2-40B4-BE49-F238E27FC236}">
                        <a16:creationId xmlns:a16="http://schemas.microsoft.com/office/drawing/2014/main" id="{913091F2-696B-4FFA-991C-B0E3499E34A8}"/>
                      </a:ext>
                    </a:extLst>
                  </p:cNvPr>
                  <p:cNvGrpSpPr>
                    <a:grpSpLocks/>
                  </p:cNvGrpSpPr>
                  <p:nvPr/>
                </p:nvGrpSpPr>
                <p:grpSpPr bwMode="auto">
                  <a:xfrm flipV="1">
                    <a:off x="1095" y="680"/>
                    <a:ext cx="176" cy="68"/>
                    <a:chOff x="2848" y="848"/>
                    <a:chExt cx="140" cy="98"/>
                  </a:xfrm>
                </p:grpSpPr>
                <p:sp>
                  <p:nvSpPr>
                    <p:cNvPr id="71" name="Line 138">
                      <a:extLst>
                        <a:ext uri="{FF2B5EF4-FFF2-40B4-BE49-F238E27FC236}">
                          <a16:creationId xmlns:a16="http://schemas.microsoft.com/office/drawing/2014/main" id="{0F31CF0F-1ED5-4C4F-848A-053262DFC23B}"/>
                        </a:ext>
                      </a:extLst>
                    </p:cNvPr>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2" name="Line 139">
                      <a:extLst>
                        <a:ext uri="{FF2B5EF4-FFF2-40B4-BE49-F238E27FC236}">
                          <a16:creationId xmlns:a16="http://schemas.microsoft.com/office/drawing/2014/main" id="{87820A24-7807-4E4A-BCA0-C3A1301C8AE3}"/>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3" name="Line 140">
                      <a:extLst>
                        <a:ext uri="{FF2B5EF4-FFF2-40B4-BE49-F238E27FC236}">
                          <a16:creationId xmlns:a16="http://schemas.microsoft.com/office/drawing/2014/main" id="{A4CDBFFD-0C13-4485-8B81-8CE4E84B998D}"/>
                        </a:ext>
                      </a:extLst>
                    </p:cNvPr>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63" name="Line 141">
                  <a:extLst>
                    <a:ext uri="{FF2B5EF4-FFF2-40B4-BE49-F238E27FC236}">
                      <a16:creationId xmlns:a16="http://schemas.microsoft.com/office/drawing/2014/main" id="{2270F97C-21AF-4591-9FF2-2F5A9E76F7B7}"/>
                    </a:ext>
                  </a:extLst>
                </p:cNvPr>
                <p:cNvSpPr>
                  <a:spLocks noChangeShapeType="1"/>
                </p:cNvSpPr>
                <p:nvPr/>
              </p:nvSpPr>
              <p:spPr bwMode="auto">
                <a:xfrm>
                  <a:off x="535" y="368"/>
                  <a:ext cx="0" cy="6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sp>
            <p:nvSpPr>
              <p:cNvPr id="56" name="Oval 85">
                <a:extLst>
                  <a:ext uri="{FF2B5EF4-FFF2-40B4-BE49-F238E27FC236}">
                    <a16:creationId xmlns:a16="http://schemas.microsoft.com/office/drawing/2014/main" id="{929B3F08-F990-4CE2-8B8F-8CE2DF648DF9}"/>
                  </a:ext>
                </a:extLst>
              </p:cNvPr>
              <p:cNvSpPr>
                <a:spLocks noChangeArrowheads="1"/>
              </p:cNvSpPr>
              <p:nvPr/>
            </p:nvSpPr>
            <p:spPr bwMode="auto">
              <a:xfrm>
                <a:off x="4180" y="1845"/>
                <a:ext cx="27" cy="30"/>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eaLnBrk="1" hangingPunct="1"/>
                <a:endParaRPr lang="en-US" i="0" dirty="0">
                  <a:solidFill>
                    <a:srgbClr val="000000"/>
                  </a:solidFill>
                  <a:latin typeface="Arial" charset="0"/>
                </a:endParaRPr>
              </a:p>
            </p:txBody>
          </p:sp>
          <p:sp>
            <p:nvSpPr>
              <p:cNvPr id="57" name="Oval 85">
                <a:extLst>
                  <a:ext uri="{FF2B5EF4-FFF2-40B4-BE49-F238E27FC236}">
                    <a16:creationId xmlns:a16="http://schemas.microsoft.com/office/drawing/2014/main" id="{DCDFDD5A-4A92-40D7-B372-A0AAFFE9F6E8}"/>
                  </a:ext>
                </a:extLst>
              </p:cNvPr>
              <p:cNvSpPr>
                <a:spLocks noChangeArrowheads="1"/>
              </p:cNvSpPr>
              <p:nvPr/>
            </p:nvSpPr>
            <p:spPr bwMode="auto">
              <a:xfrm>
                <a:off x="4567" y="1845"/>
                <a:ext cx="27" cy="30"/>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eaLnBrk="1" hangingPunct="1"/>
                <a:endParaRPr lang="en-US" i="0" dirty="0">
                  <a:solidFill>
                    <a:srgbClr val="000000"/>
                  </a:solidFill>
                  <a:latin typeface="Arial" charset="0"/>
                </a:endParaRPr>
              </a:p>
            </p:txBody>
          </p:sp>
          <p:sp>
            <p:nvSpPr>
              <p:cNvPr id="58" name="Line 145">
                <a:extLst>
                  <a:ext uri="{FF2B5EF4-FFF2-40B4-BE49-F238E27FC236}">
                    <a16:creationId xmlns:a16="http://schemas.microsoft.com/office/drawing/2014/main" id="{0B4E884C-3F6A-41FF-80B9-0844271336C6}"/>
                  </a:ext>
                </a:extLst>
              </p:cNvPr>
              <p:cNvSpPr>
                <a:spLocks noChangeShapeType="1"/>
              </p:cNvSpPr>
              <p:nvPr/>
            </p:nvSpPr>
            <p:spPr bwMode="auto">
              <a:xfrm flipV="1">
                <a:off x="4188" y="1143"/>
                <a:ext cx="159" cy="71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59" name="Line 146">
                <a:extLst>
                  <a:ext uri="{FF2B5EF4-FFF2-40B4-BE49-F238E27FC236}">
                    <a16:creationId xmlns:a16="http://schemas.microsoft.com/office/drawing/2014/main" id="{E1B591BA-DC65-4BDD-ADAF-9E710A026CD5}"/>
                  </a:ext>
                </a:extLst>
              </p:cNvPr>
              <p:cNvSpPr>
                <a:spLocks noChangeShapeType="1"/>
              </p:cNvSpPr>
              <p:nvPr/>
            </p:nvSpPr>
            <p:spPr bwMode="auto">
              <a:xfrm flipH="1" flipV="1">
                <a:off x="4469" y="1148"/>
                <a:ext cx="112" cy="71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60" name="Line 147">
                <a:extLst>
                  <a:ext uri="{FF2B5EF4-FFF2-40B4-BE49-F238E27FC236}">
                    <a16:creationId xmlns:a16="http://schemas.microsoft.com/office/drawing/2014/main" id="{0609BF19-580B-44C2-8473-CF4CC086ADCE}"/>
                  </a:ext>
                </a:extLst>
              </p:cNvPr>
              <p:cNvSpPr>
                <a:spLocks noChangeShapeType="1"/>
              </p:cNvSpPr>
              <p:nvPr/>
            </p:nvSpPr>
            <p:spPr bwMode="auto">
              <a:xfrm>
                <a:off x="4101" y="1062"/>
                <a:ext cx="159"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61" name="Line 148">
                <a:extLst>
                  <a:ext uri="{FF2B5EF4-FFF2-40B4-BE49-F238E27FC236}">
                    <a16:creationId xmlns:a16="http://schemas.microsoft.com/office/drawing/2014/main" id="{850F3A47-4AAF-4CD8-8BA1-DBEC5D31ED4C}"/>
                  </a:ext>
                </a:extLst>
              </p:cNvPr>
              <p:cNvSpPr>
                <a:spLocks noChangeShapeType="1"/>
              </p:cNvSpPr>
              <p:nvPr/>
            </p:nvSpPr>
            <p:spPr bwMode="auto">
              <a:xfrm>
                <a:off x="3939" y="1062"/>
                <a:ext cx="159" cy="0"/>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grpSp>
        <p:nvGrpSpPr>
          <p:cNvPr id="77" name="Group 44">
            <a:extLst>
              <a:ext uri="{FF2B5EF4-FFF2-40B4-BE49-F238E27FC236}">
                <a16:creationId xmlns:a16="http://schemas.microsoft.com/office/drawing/2014/main" id="{D13043CB-6211-4DF7-BF05-A5C9E4D9173F}"/>
              </a:ext>
            </a:extLst>
          </p:cNvPr>
          <p:cNvGrpSpPr>
            <a:grpSpLocks/>
          </p:cNvGrpSpPr>
          <p:nvPr/>
        </p:nvGrpSpPr>
        <p:grpSpPr bwMode="auto">
          <a:xfrm>
            <a:off x="4276725" y="3656161"/>
            <a:ext cx="722313" cy="598488"/>
            <a:chOff x="-44" y="1473"/>
            <a:chExt cx="981" cy="1105"/>
          </a:xfrm>
        </p:grpSpPr>
        <p:pic>
          <p:nvPicPr>
            <p:cNvPr id="78" name="Picture 45" descr="desktop_computer_stylized_medium">
              <a:extLst>
                <a:ext uri="{FF2B5EF4-FFF2-40B4-BE49-F238E27FC236}">
                  <a16:creationId xmlns:a16="http://schemas.microsoft.com/office/drawing/2014/main" id="{45ED832F-6C09-47B1-AFB4-AB6A3CB853DB}"/>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9" name="Freeform 46">
              <a:extLst>
                <a:ext uri="{FF2B5EF4-FFF2-40B4-BE49-F238E27FC236}">
                  <a16:creationId xmlns:a16="http://schemas.microsoft.com/office/drawing/2014/main" id="{3AA11402-C41E-4496-8334-70E82EEAEB66}"/>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80" name="Group 44">
            <a:extLst>
              <a:ext uri="{FF2B5EF4-FFF2-40B4-BE49-F238E27FC236}">
                <a16:creationId xmlns:a16="http://schemas.microsoft.com/office/drawing/2014/main" id="{5C517AAC-91A2-4F8D-ADC7-49C440E6E6C4}"/>
              </a:ext>
            </a:extLst>
          </p:cNvPr>
          <p:cNvGrpSpPr>
            <a:grpSpLocks/>
          </p:cNvGrpSpPr>
          <p:nvPr/>
        </p:nvGrpSpPr>
        <p:grpSpPr bwMode="auto">
          <a:xfrm>
            <a:off x="4724400" y="3808561"/>
            <a:ext cx="720725" cy="598488"/>
            <a:chOff x="-44" y="1473"/>
            <a:chExt cx="981" cy="1105"/>
          </a:xfrm>
        </p:grpSpPr>
        <p:pic>
          <p:nvPicPr>
            <p:cNvPr id="81" name="Picture 45" descr="desktop_computer_stylized_medium">
              <a:extLst>
                <a:ext uri="{FF2B5EF4-FFF2-40B4-BE49-F238E27FC236}">
                  <a16:creationId xmlns:a16="http://schemas.microsoft.com/office/drawing/2014/main" id="{EE24940B-AAC5-40D7-8AC5-83593B60C0B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2" name="Freeform 46">
              <a:extLst>
                <a:ext uri="{FF2B5EF4-FFF2-40B4-BE49-F238E27FC236}">
                  <a16:creationId xmlns:a16="http://schemas.microsoft.com/office/drawing/2014/main" id="{43EA3DCA-E914-4A6F-B942-1039AD4A00B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83" name="Group 44">
            <a:extLst>
              <a:ext uri="{FF2B5EF4-FFF2-40B4-BE49-F238E27FC236}">
                <a16:creationId xmlns:a16="http://schemas.microsoft.com/office/drawing/2014/main" id="{D51E2E08-E1B8-4C20-809D-B74FB9E963C0}"/>
              </a:ext>
            </a:extLst>
          </p:cNvPr>
          <p:cNvGrpSpPr>
            <a:grpSpLocks/>
          </p:cNvGrpSpPr>
          <p:nvPr/>
        </p:nvGrpSpPr>
        <p:grpSpPr bwMode="auto">
          <a:xfrm>
            <a:off x="5486400" y="3767286"/>
            <a:ext cx="720725" cy="600075"/>
            <a:chOff x="-44" y="1473"/>
            <a:chExt cx="981" cy="1105"/>
          </a:xfrm>
        </p:grpSpPr>
        <p:pic>
          <p:nvPicPr>
            <p:cNvPr id="84" name="Picture 45" descr="desktop_computer_stylized_medium">
              <a:extLst>
                <a:ext uri="{FF2B5EF4-FFF2-40B4-BE49-F238E27FC236}">
                  <a16:creationId xmlns:a16="http://schemas.microsoft.com/office/drawing/2014/main" id="{DEEF5244-6476-4AFC-8238-97DD4A7B52D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5" name="Freeform 46">
              <a:extLst>
                <a:ext uri="{FF2B5EF4-FFF2-40B4-BE49-F238E27FC236}">
                  <a16:creationId xmlns:a16="http://schemas.microsoft.com/office/drawing/2014/main" id="{17575EC8-6449-41F9-A009-8A86ED0C8D1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86" name="Group 44">
            <a:extLst>
              <a:ext uri="{FF2B5EF4-FFF2-40B4-BE49-F238E27FC236}">
                <a16:creationId xmlns:a16="http://schemas.microsoft.com/office/drawing/2014/main" id="{E082C77D-0250-4918-BA50-29A5C6B1271F}"/>
              </a:ext>
            </a:extLst>
          </p:cNvPr>
          <p:cNvGrpSpPr>
            <a:grpSpLocks/>
          </p:cNvGrpSpPr>
          <p:nvPr/>
        </p:nvGrpSpPr>
        <p:grpSpPr bwMode="auto">
          <a:xfrm>
            <a:off x="6492875" y="3757761"/>
            <a:ext cx="720725" cy="598488"/>
            <a:chOff x="-44" y="1473"/>
            <a:chExt cx="981" cy="1105"/>
          </a:xfrm>
        </p:grpSpPr>
        <p:pic>
          <p:nvPicPr>
            <p:cNvPr id="87" name="Picture 45" descr="desktop_computer_stylized_medium">
              <a:extLst>
                <a:ext uri="{FF2B5EF4-FFF2-40B4-BE49-F238E27FC236}">
                  <a16:creationId xmlns:a16="http://schemas.microsoft.com/office/drawing/2014/main" id="{1369A1D9-108E-4943-AD24-58520AF06BC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8" name="Freeform 46">
              <a:extLst>
                <a:ext uri="{FF2B5EF4-FFF2-40B4-BE49-F238E27FC236}">
                  <a16:creationId xmlns:a16="http://schemas.microsoft.com/office/drawing/2014/main" id="{46125F1E-A7CC-4FDD-9782-3F386C38D43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89" name="Group 44">
            <a:extLst>
              <a:ext uri="{FF2B5EF4-FFF2-40B4-BE49-F238E27FC236}">
                <a16:creationId xmlns:a16="http://schemas.microsoft.com/office/drawing/2014/main" id="{73BBF5EE-C638-4460-9242-74B5E695E1BC}"/>
              </a:ext>
            </a:extLst>
          </p:cNvPr>
          <p:cNvGrpSpPr>
            <a:grpSpLocks/>
          </p:cNvGrpSpPr>
          <p:nvPr/>
        </p:nvGrpSpPr>
        <p:grpSpPr bwMode="auto">
          <a:xfrm>
            <a:off x="7061200" y="3767286"/>
            <a:ext cx="720725" cy="600075"/>
            <a:chOff x="-44" y="1473"/>
            <a:chExt cx="981" cy="1105"/>
          </a:xfrm>
        </p:grpSpPr>
        <p:pic>
          <p:nvPicPr>
            <p:cNvPr id="90" name="Picture 45" descr="desktop_computer_stylized_medium">
              <a:extLst>
                <a:ext uri="{FF2B5EF4-FFF2-40B4-BE49-F238E27FC236}">
                  <a16:creationId xmlns:a16="http://schemas.microsoft.com/office/drawing/2014/main" id="{A439D45A-250E-445D-92B1-60943F639BF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1" name="Freeform 46">
              <a:extLst>
                <a:ext uri="{FF2B5EF4-FFF2-40B4-BE49-F238E27FC236}">
                  <a16:creationId xmlns:a16="http://schemas.microsoft.com/office/drawing/2014/main" id="{3E9E71D0-9422-4C23-B746-51B3A97AFD9B}"/>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92" name="Group 44">
            <a:extLst>
              <a:ext uri="{FF2B5EF4-FFF2-40B4-BE49-F238E27FC236}">
                <a16:creationId xmlns:a16="http://schemas.microsoft.com/office/drawing/2014/main" id="{25055CB7-EEA0-4999-A5C4-5B72CCC984ED}"/>
              </a:ext>
            </a:extLst>
          </p:cNvPr>
          <p:cNvGrpSpPr>
            <a:grpSpLocks/>
          </p:cNvGrpSpPr>
          <p:nvPr/>
        </p:nvGrpSpPr>
        <p:grpSpPr bwMode="auto">
          <a:xfrm>
            <a:off x="7915275" y="3614886"/>
            <a:ext cx="720725" cy="600075"/>
            <a:chOff x="-44" y="1473"/>
            <a:chExt cx="981" cy="1105"/>
          </a:xfrm>
        </p:grpSpPr>
        <p:pic>
          <p:nvPicPr>
            <p:cNvPr id="93" name="Picture 45" descr="desktop_computer_stylized_medium">
              <a:extLst>
                <a:ext uri="{FF2B5EF4-FFF2-40B4-BE49-F238E27FC236}">
                  <a16:creationId xmlns:a16="http://schemas.microsoft.com/office/drawing/2014/main" id="{68CF215C-D3FD-499A-9665-807E02F8771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4" name="Freeform 46">
              <a:extLst>
                <a:ext uri="{FF2B5EF4-FFF2-40B4-BE49-F238E27FC236}">
                  <a16:creationId xmlns:a16="http://schemas.microsoft.com/office/drawing/2014/main" id="{B764F599-3B6B-4E6A-9EC2-58329610F9D9}"/>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95" name="Group 1">
            <a:extLst>
              <a:ext uri="{FF2B5EF4-FFF2-40B4-BE49-F238E27FC236}">
                <a16:creationId xmlns:a16="http://schemas.microsoft.com/office/drawing/2014/main" id="{E061F1F0-71AC-412C-BE0C-C0C674239F32}"/>
              </a:ext>
            </a:extLst>
          </p:cNvPr>
          <p:cNvGrpSpPr>
            <a:grpSpLocks/>
          </p:cNvGrpSpPr>
          <p:nvPr/>
        </p:nvGrpSpPr>
        <p:grpSpPr bwMode="auto">
          <a:xfrm>
            <a:off x="4664075" y="2862411"/>
            <a:ext cx="1550988" cy="600075"/>
            <a:chOff x="4907280" y="294640"/>
            <a:chExt cx="1551062" cy="599440"/>
          </a:xfrm>
        </p:grpSpPr>
        <p:sp>
          <p:nvSpPr>
            <p:cNvPr id="96" name="Rectangle 118">
              <a:extLst>
                <a:ext uri="{FF2B5EF4-FFF2-40B4-BE49-F238E27FC236}">
                  <a16:creationId xmlns:a16="http://schemas.microsoft.com/office/drawing/2014/main" id="{443A0505-01FB-4C53-B1E7-2DD9813CD640}"/>
                </a:ext>
              </a:extLst>
            </p:cNvPr>
            <p:cNvSpPr>
              <a:spLocks noChangeArrowheads="1"/>
            </p:cNvSpPr>
            <p:nvPr/>
          </p:nvSpPr>
          <p:spPr bwMode="auto">
            <a:xfrm>
              <a:off x="6178929" y="589603"/>
              <a:ext cx="279413" cy="206157"/>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97" name="Line 120">
              <a:extLst>
                <a:ext uri="{FF2B5EF4-FFF2-40B4-BE49-F238E27FC236}">
                  <a16:creationId xmlns:a16="http://schemas.microsoft.com/office/drawing/2014/main" id="{DBDD174E-439B-48EA-8776-9812E55974D7}"/>
                </a:ext>
              </a:extLst>
            </p:cNvPr>
            <p:cNvSpPr>
              <a:spLocks noChangeShapeType="1"/>
            </p:cNvSpPr>
            <p:nvPr/>
          </p:nvSpPr>
          <p:spPr bwMode="auto">
            <a:xfrm flipH="1" flipV="1">
              <a:off x="5507384" y="507140"/>
              <a:ext cx="793788" cy="20932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98" name="Oval 82">
              <a:extLst>
                <a:ext uri="{FF2B5EF4-FFF2-40B4-BE49-F238E27FC236}">
                  <a16:creationId xmlns:a16="http://schemas.microsoft.com/office/drawing/2014/main" id="{E94F00A4-5C5C-40A5-B190-5D141A091F45}"/>
                </a:ext>
              </a:extLst>
            </p:cNvPr>
            <p:cNvSpPr>
              <a:spLocks noChangeArrowheads="1"/>
            </p:cNvSpPr>
            <p:nvPr/>
          </p:nvSpPr>
          <p:spPr bwMode="auto">
            <a:xfrm>
              <a:off x="6282127" y="684530"/>
              <a:ext cx="42863" cy="47625"/>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eaLnBrk="1" hangingPunct="1"/>
              <a:endParaRPr lang="en-US" i="0" dirty="0">
                <a:solidFill>
                  <a:srgbClr val="000000"/>
                </a:solidFill>
                <a:latin typeface="Arial" charset="0"/>
              </a:endParaRPr>
            </a:p>
          </p:txBody>
        </p:sp>
        <p:grpSp>
          <p:nvGrpSpPr>
            <p:cNvPr id="99" name="Group 44">
              <a:extLst>
                <a:ext uri="{FF2B5EF4-FFF2-40B4-BE49-F238E27FC236}">
                  <a16:creationId xmlns:a16="http://schemas.microsoft.com/office/drawing/2014/main" id="{14F3AF3F-EE85-42D4-A19B-B5FF5D7CCAF4}"/>
                </a:ext>
              </a:extLst>
            </p:cNvPr>
            <p:cNvGrpSpPr>
              <a:grpSpLocks/>
            </p:cNvGrpSpPr>
            <p:nvPr/>
          </p:nvGrpSpPr>
          <p:grpSpPr bwMode="auto">
            <a:xfrm>
              <a:off x="4907280" y="294640"/>
              <a:ext cx="721360" cy="599440"/>
              <a:chOff x="-44" y="1473"/>
              <a:chExt cx="981" cy="1105"/>
            </a:xfrm>
          </p:grpSpPr>
          <p:pic>
            <p:nvPicPr>
              <p:cNvPr id="100" name="Picture 45" descr="desktop_computer_stylized_medium">
                <a:extLst>
                  <a:ext uri="{FF2B5EF4-FFF2-40B4-BE49-F238E27FC236}">
                    <a16:creationId xmlns:a16="http://schemas.microsoft.com/office/drawing/2014/main" id="{059E0089-1A67-4153-8405-74D29F90982B}"/>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1" name="Freeform 46">
                <a:extLst>
                  <a:ext uri="{FF2B5EF4-FFF2-40B4-BE49-F238E27FC236}">
                    <a16:creationId xmlns:a16="http://schemas.microsoft.com/office/drawing/2014/main" id="{EAC02654-F2B4-4533-B7FA-F2248D514536}"/>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grpSp>
        <p:nvGrpSpPr>
          <p:cNvPr id="102" name="Group 347">
            <a:extLst>
              <a:ext uri="{FF2B5EF4-FFF2-40B4-BE49-F238E27FC236}">
                <a16:creationId xmlns:a16="http://schemas.microsoft.com/office/drawing/2014/main" id="{6DE557F6-FAF5-42EE-9061-114512769C0E}"/>
              </a:ext>
            </a:extLst>
          </p:cNvPr>
          <p:cNvGrpSpPr>
            <a:grpSpLocks/>
          </p:cNvGrpSpPr>
          <p:nvPr/>
        </p:nvGrpSpPr>
        <p:grpSpPr bwMode="auto">
          <a:xfrm>
            <a:off x="6700819" y="1846105"/>
            <a:ext cx="681857" cy="351801"/>
            <a:chOff x="1871277" y="1576300"/>
            <a:chExt cx="1128371" cy="437861"/>
          </a:xfrm>
        </p:grpSpPr>
        <p:sp>
          <p:nvSpPr>
            <p:cNvPr id="103" name="Oval 106">
              <a:extLst>
                <a:ext uri="{FF2B5EF4-FFF2-40B4-BE49-F238E27FC236}">
                  <a16:creationId xmlns:a16="http://schemas.microsoft.com/office/drawing/2014/main" id="{EAB84ED6-875B-414F-B0E9-97CE737B8703}"/>
                </a:ext>
              </a:extLst>
            </p:cNvPr>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04" name="Rectangle 107">
              <a:extLst>
                <a:ext uri="{FF2B5EF4-FFF2-40B4-BE49-F238E27FC236}">
                  <a16:creationId xmlns:a16="http://schemas.microsoft.com/office/drawing/2014/main" id="{66FA676B-709F-48FB-BCFB-1BE89AAFE4B5}"/>
                </a:ext>
              </a:extLst>
            </p:cNvPr>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05" name="Oval 108">
              <a:extLst>
                <a:ext uri="{FF2B5EF4-FFF2-40B4-BE49-F238E27FC236}">
                  <a16:creationId xmlns:a16="http://schemas.microsoft.com/office/drawing/2014/main" id="{948DE572-0AD9-4864-B610-7938309424E8}"/>
                </a:ext>
              </a:extLst>
            </p:cNvPr>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06" name="Freeform 109">
              <a:extLst>
                <a:ext uri="{FF2B5EF4-FFF2-40B4-BE49-F238E27FC236}">
                  <a16:creationId xmlns:a16="http://schemas.microsoft.com/office/drawing/2014/main" id="{86F138D5-B7DD-4183-8E58-DC2F5B8C9FED}"/>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07" name="Freeform 110">
              <a:extLst>
                <a:ext uri="{FF2B5EF4-FFF2-40B4-BE49-F238E27FC236}">
                  <a16:creationId xmlns:a16="http://schemas.microsoft.com/office/drawing/2014/main" id="{2F39E24E-1B9A-42A3-914F-58DE9670C900}"/>
                </a:ext>
              </a:extLst>
            </p:cNvPr>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78369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71662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23747"/>
                <a:gd name="connsiteX1" fmla="*/ 655168 w 3640627"/>
                <a:gd name="connsiteY1" fmla="*/ 16495 h 923747"/>
                <a:gd name="connsiteX2" fmla="*/ 1809765 w 3640627"/>
                <a:gd name="connsiteY2" fmla="*/ 511360 h 923747"/>
                <a:gd name="connsiteX3" fmla="*/ 2964363 w 3640627"/>
                <a:gd name="connsiteY3" fmla="*/ 0 h 923747"/>
                <a:gd name="connsiteX4" fmla="*/ 3640627 w 3640627"/>
                <a:gd name="connsiteY4" fmla="*/ 197946 h 923747"/>
                <a:gd name="connsiteX5" fmla="*/ 3195282 w 3640627"/>
                <a:gd name="connsiteY5" fmla="*/ 461874 h 923747"/>
                <a:gd name="connsiteX6" fmla="*/ 2980857 w 3640627"/>
                <a:gd name="connsiteY6" fmla="*/ 379396 h 923747"/>
                <a:gd name="connsiteX7" fmla="*/ 1826259 w 3640627"/>
                <a:gd name="connsiteY7" fmla="*/ 923747 h 923747"/>
                <a:gd name="connsiteX8" fmla="*/ 690067 w 3640627"/>
                <a:gd name="connsiteY8" fmla="*/ 412387 h 923747"/>
                <a:gd name="connsiteX9" fmla="*/ 523214 w 3640627"/>
                <a:gd name="connsiteY9" fmla="*/ 482971 h 923747"/>
                <a:gd name="connsiteX10" fmla="*/ 0 w 3640627"/>
                <a:gd name="connsiteY10" fmla="*/ 242051 h 923747"/>
                <a:gd name="connsiteX0" fmla="*/ 0 w 3640627"/>
                <a:gd name="connsiteY0" fmla="*/ 242051 h 946755"/>
                <a:gd name="connsiteX1" fmla="*/ 655168 w 3640627"/>
                <a:gd name="connsiteY1" fmla="*/ 16495 h 946755"/>
                <a:gd name="connsiteX2" fmla="*/ 1809765 w 3640627"/>
                <a:gd name="connsiteY2" fmla="*/ 511360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2980857 w 3640627"/>
                <a:gd name="connsiteY6" fmla="*/ 379396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640627"/>
                <a:gd name="connsiteY0" fmla="*/ 242051 h 946755"/>
                <a:gd name="connsiteX1" fmla="*/ 655168 w 3640627"/>
                <a:gd name="connsiteY1" fmla="*/ 16495 h 946755"/>
                <a:gd name="connsiteX2" fmla="*/ 1855778 w 3640627"/>
                <a:gd name="connsiteY2" fmla="*/ 534367 h 946755"/>
                <a:gd name="connsiteX3" fmla="*/ 2964363 w 3640627"/>
                <a:gd name="connsiteY3" fmla="*/ 0 h 946755"/>
                <a:gd name="connsiteX4" fmla="*/ 3640627 w 3640627"/>
                <a:gd name="connsiteY4" fmla="*/ 197946 h 946755"/>
                <a:gd name="connsiteX5" fmla="*/ 3195282 w 3640627"/>
                <a:gd name="connsiteY5" fmla="*/ 461874 h 946755"/>
                <a:gd name="connsiteX6" fmla="*/ 3008465 w 3640627"/>
                <a:gd name="connsiteY6" fmla="*/ 402404 h 946755"/>
                <a:gd name="connsiteX7" fmla="*/ 1876873 w 3640627"/>
                <a:gd name="connsiteY7" fmla="*/ 946755 h 946755"/>
                <a:gd name="connsiteX8" fmla="*/ 690067 w 3640627"/>
                <a:gd name="connsiteY8" fmla="*/ 412387 h 946755"/>
                <a:gd name="connsiteX9" fmla="*/ 523214 w 3640627"/>
                <a:gd name="connsiteY9" fmla="*/ 482971 h 946755"/>
                <a:gd name="connsiteX10" fmla="*/ 0 w 3640627"/>
                <a:gd name="connsiteY10" fmla="*/ 242051 h 946755"/>
                <a:gd name="connsiteX0" fmla="*/ 0 w 3723451"/>
                <a:gd name="connsiteY0" fmla="*/ 242051 h 946755"/>
                <a:gd name="connsiteX1" fmla="*/ 655168 w 3723451"/>
                <a:gd name="connsiteY1" fmla="*/ 16495 h 946755"/>
                <a:gd name="connsiteX2" fmla="*/ 1855778 w 3723451"/>
                <a:gd name="connsiteY2" fmla="*/ 534367 h 946755"/>
                <a:gd name="connsiteX3" fmla="*/ 2964363 w 3723451"/>
                <a:gd name="connsiteY3" fmla="*/ 0 h 946755"/>
                <a:gd name="connsiteX4" fmla="*/ 3723451 w 3723451"/>
                <a:gd name="connsiteY4" fmla="*/ 220954 h 946755"/>
                <a:gd name="connsiteX5" fmla="*/ 3195282 w 3723451"/>
                <a:gd name="connsiteY5" fmla="*/ 461874 h 946755"/>
                <a:gd name="connsiteX6" fmla="*/ 3008465 w 3723451"/>
                <a:gd name="connsiteY6" fmla="*/ 402404 h 946755"/>
                <a:gd name="connsiteX7" fmla="*/ 1876873 w 3723451"/>
                <a:gd name="connsiteY7" fmla="*/ 946755 h 946755"/>
                <a:gd name="connsiteX8" fmla="*/ 690067 w 3723451"/>
                <a:gd name="connsiteY8" fmla="*/ 412387 h 946755"/>
                <a:gd name="connsiteX9" fmla="*/ 523214 w 3723451"/>
                <a:gd name="connsiteY9" fmla="*/ 482971 h 946755"/>
                <a:gd name="connsiteX10" fmla="*/ 0 w 3723451"/>
                <a:gd name="connsiteY10" fmla="*/ 242051 h 946755"/>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08465 w 3723451"/>
                <a:gd name="connsiteY6" fmla="*/ 388599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95282 w 3723451"/>
                <a:gd name="connsiteY5" fmla="*/ 448069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690067 w 3723451"/>
                <a:gd name="connsiteY8" fmla="*/ 398582 h 932950"/>
                <a:gd name="connsiteX9" fmla="*/ 523214 w 3723451"/>
                <a:gd name="connsiteY9" fmla="*/ 469166 h 932950"/>
                <a:gd name="connsiteX10" fmla="*/ 0 w 3723451"/>
                <a:gd name="connsiteY10" fmla="*/ 228246 h 932950"/>
                <a:gd name="connsiteX0" fmla="*/ 0 w 3723451"/>
                <a:gd name="connsiteY0" fmla="*/ 228246 h 932950"/>
                <a:gd name="connsiteX1" fmla="*/ 655168 w 3723451"/>
                <a:gd name="connsiteY1" fmla="*/ 2690 h 932950"/>
                <a:gd name="connsiteX2" fmla="*/ 1855778 w 3723451"/>
                <a:gd name="connsiteY2" fmla="*/ 520562 h 932950"/>
                <a:gd name="connsiteX3" fmla="*/ 3001174 w 3723451"/>
                <a:gd name="connsiteY3" fmla="*/ 0 h 932950"/>
                <a:gd name="connsiteX4" fmla="*/ 3723451 w 3723451"/>
                <a:gd name="connsiteY4" fmla="*/ 207149 h 932950"/>
                <a:gd name="connsiteX5" fmla="*/ 3186079 w 3723451"/>
                <a:gd name="connsiteY5" fmla="*/ 461874 h 932950"/>
                <a:gd name="connsiteX6" fmla="*/ 3013067 w 3723451"/>
                <a:gd name="connsiteY6" fmla="*/ 393200 h 932950"/>
                <a:gd name="connsiteX7" fmla="*/ 1876873 w 3723451"/>
                <a:gd name="connsiteY7" fmla="*/ 932950 h 932950"/>
                <a:gd name="connsiteX8" fmla="*/ 711613 w 3723451"/>
                <a:gd name="connsiteY8" fmla="*/ 413055 h 932950"/>
                <a:gd name="connsiteX9" fmla="*/ 523214 w 3723451"/>
                <a:gd name="connsiteY9" fmla="*/ 469166 h 932950"/>
                <a:gd name="connsiteX10" fmla="*/ 0 w 3723451"/>
                <a:gd name="connsiteY10" fmla="*/ 228246 h 93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08" name="Freeform 111">
              <a:extLst>
                <a:ext uri="{FF2B5EF4-FFF2-40B4-BE49-F238E27FC236}">
                  <a16:creationId xmlns:a16="http://schemas.microsoft.com/office/drawing/2014/main" id="{B5E670AF-0CDC-43D8-A32C-55B30E7AF572}"/>
                </a:ext>
              </a:extLst>
            </p:cNvPr>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 fmla="*/ 4602 w 1371198"/>
                <a:gd name="connsiteY0" fmla="*/ 0 h 800665"/>
                <a:gd name="connsiteX1" fmla="*/ 1371198 w 1371198"/>
                <a:gd name="connsiteY1" fmla="*/ 625807 h 800665"/>
                <a:gd name="connsiteX2" fmla="*/ 897260 w 1371198"/>
                <a:gd name="connsiteY2" fmla="*/ 800665 h 800665"/>
                <a:gd name="connsiteX3" fmla="*/ 0 w 1371198"/>
                <a:gd name="connsiteY3" fmla="*/ 404934 h 800665"/>
                <a:gd name="connsiteX4" fmla="*/ 4602 w 1371198"/>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0665"/>
                <a:gd name="connsiteX1" fmla="*/ 1366596 w 1366596"/>
                <a:gd name="connsiteY1" fmla="*/ 625807 h 800665"/>
                <a:gd name="connsiteX2" fmla="*/ 892658 w 1366596"/>
                <a:gd name="connsiteY2" fmla="*/ 800665 h 800665"/>
                <a:gd name="connsiteX3" fmla="*/ 4601 w 1366596"/>
                <a:gd name="connsiteY3" fmla="*/ 427942 h 800665"/>
                <a:gd name="connsiteX4" fmla="*/ 0 w 1366596"/>
                <a:gd name="connsiteY4" fmla="*/ 0 h 800665"/>
                <a:gd name="connsiteX0" fmla="*/ 0 w 1366596"/>
                <a:gd name="connsiteY0" fmla="*/ 0 h 809868"/>
                <a:gd name="connsiteX1" fmla="*/ 1366596 w 1366596"/>
                <a:gd name="connsiteY1" fmla="*/ 625807 h 809868"/>
                <a:gd name="connsiteX2" fmla="*/ 865050 w 1366596"/>
                <a:gd name="connsiteY2" fmla="*/ 809868 h 809868"/>
                <a:gd name="connsiteX3" fmla="*/ 4601 w 1366596"/>
                <a:gd name="connsiteY3" fmla="*/ 427942 h 809868"/>
                <a:gd name="connsiteX4" fmla="*/ 0 w 1366596"/>
                <a:gd name="connsiteY4" fmla="*/ 0 h 809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09" name="Freeform 112">
              <a:extLst>
                <a:ext uri="{FF2B5EF4-FFF2-40B4-BE49-F238E27FC236}">
                  <a16:creationId xmlns:a16="http://schemas.microsoft.com/office/drawing/2014/main" id="{F461FA20-831D-47B4-AF01-A3ECF9CFD514}"/>
                </a:ext>
              </a:extLst>
            </p:cNvPr>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 fmla="*/ 1329786 w 1348191"/>
                <a:gd name="connsiteY0" fmla="*/ 0 h 791462"/>
                <a:gd name="connsiteX1" fmla="*/ 1348191 w 1348191"/>
                <a:gd name="connsiteY1" fmla="*/ 381926 h 791462"/>
                <a:gd name="connsiteX2" fmla="*/ 487742 w 1348191"/>
                <a:gd name="connsiteY2" fmla="*/ 791462 h 791462"/>
                <a:gd name="connsiteX3" fmla="*/ 0 w 1348191"/>
                <a:gd name="connsiteY3" fmla="*/ 612002 h 791462"/>
                <a:gd name="connsiteX4" fmla="*/ 1329786 w 1348191"/>
                <a:gd name="connsiteY4" fmla="*/ 0 h 79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cxnSp>
          <p:nvCxnSpPr>
            <p:cNvPr id="110" name="Straight Connector 113">
              <a:extLst>
                <a:ext uri="{FF2B5EF4-FFF2-40B4-BE49-F238E27FC236}">
                  <a16:creationId xmlns:a16="http://schemas.microsoft.com/office/drawing/2014/main" id="{52E98FF9-683B-4D34-B099-913FD6170D06}"/>
                </a:ext>
              </a:extLst>
            </p:cNvPr>
            <p:cNvCxnSpPr>
              <a:endCxn id="105"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111" name="Straight Connector 114">
              <a:extLst>
                <a:ext uri="{FF2B5EF4-FFF2-40B4-BE49-F238E27FC236}">
                  <a16:creationId xmlns:a16="http://schemas.microsoft.com/office/drawing/2014/main" id="{4F16367D-AF0B-48E3-B2B4-E38B2D31B160}"/>
                </a:ext>
              </a:extLst>
            </p:cNvPr>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434910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500"/>
                                        <p:tgtEl>
                                          <p:spTgt spid="95"/>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2"/>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1"/>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4C83AD-EC4A-437B-9AD0-59F0EE2AD9F8}"/>
              </a:ext>
            </a:extLst>
          </p:cNvPr>
          <p:cNvSpPr>
            <a:spLocks noGrp="1"/>
          </p:cNvSpPr>
          <p:nvPr>
            <p:ph type="title"/>
          </p:nvPr>
        </p:nvSpPr>
        <p:spPr/>
        <p:txBody>
          <a:bodyPr/>
          <a:lstStyle/>
          <a:p>
            <a:r>
              <a:rPr lang="zh-CN" altLang="en-US" dirty="0"/>
              <a:t>多个交换机上划分</a:t>
            </a:r>
            <a:r>
              <a:rPr lang="en-US" altLang="zh-CN" dirty="0"/>
              <a:t>VLAN</a:t>
            </a:r>
            <a:endParaRPr lang="zh-CN" altLang="en-US" dirty="0"/>
          </a:p>
        </p:txBody>
      </p:sp>
      <p:sp>
        <p:nvSpPr>
          <p:cNvPr id="4" name="灯片编号占位符 3">
            <a:extLst>
              <a:ext uri="{FF2B5EF4-FFF2-40B4-BE49-F238E27FC236}">
                <a16:creationId xmlns:a16="http://schemas.microsoft.com/office/drawing/2014/main" id="{0C4F3E83-C889-4B1F-842D-0ED6A23A13D5}"/>
              </a:ext>
            </a:extLst>
          </p:cNvPr>
          <p:cNvSpPr>
            <a:spLocks noGrp="1"/>
          </p:cNvSpPr>
          <p:nvPr>
            <p:ph type="sldNum" sz="quarter" idx="12"/>
          </p:nvPr>
        </p:nvSpPr>
        <p:spPr/>
        <p:txBody>
          <a:bodyPr/>
          <a:lstStyle/>
          <a:p>
            <a:fld id="{E3FA5FAF-8A25-4B6E-94B7-5CA30A873E9A}" type="slidenum">
              <a:rPr lang="zh-CN" altLang="en-US" smtClean="0"/>
              <a:pPr/>
              <a:t>72</a:t>
            </a:fld>
            <a:endParaRPr lang="zh-CN" altLang="en-US"/>
          </a:p>
        </p:txBody>
      </p:sp>
      <p:sp>
        <p:nvSpPr>
          <p:cNvPr id="5" name="Rectangle 111">
            <a:extLst>
              <a:ext uri="{FF2B5EF4-FFF2-40B4-BE49-F238E27FC236}">
                <a16:creationId xmlns:a16="http://schemas.microsoft.com/office/drawing/2014/main" id="{9632A8B6-FE49-4BF5-B01D-EFA7D48D9447}"/>
              </a:ext>
            </a:extLst>
          </p:cNvPr>
          <p:cNvSpPr>
            <a:spLocks noChangeArrowheads="1"/>
          </p:cNvSpPr>
          <p:nvPr/>
        </p:nvSpPr>
        <p:spPr bwMode="auto">
          <a:xfrm>
            <a:off x="3414713" y="2329259"/>
            <a:ext cx="279400" cy="2286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6" name="Rectangle 77">
            <a:extLst>
              <a:ext uri="{FF2B5EF4-FFF2-40B4-BE49-F238E27FC236}">
                <a16:creationId xmlns:a16="http://schemas.microsoft.com/office/drawing/2014/main" id="{B115FEBE-4EB6-4C89-B70C-0E5199D8B2BA}"/>
              </a:ext>
            </a:extLst>
          </p:cNvPr>
          <p:cNvSpPr>
            <a:spLocks noChangeArrowheads="1"/>
          </p:cNvSpPr>
          <p:nvPr/>
        </p:nvSpPr>
        <p:spPr bwMode="auto">
          <a:xfrm>
            <a:off x="6591300" y="2334021"/>
            <a:ext cx="276225" cy="233363"/>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eaLnBrk="1" hangingPunct="1"/>
            <a:endParaRPr lang="en-US" i="0" dirty="0">
              <a:solidFill>
                <a:srgbClr val="000000"/>
              </a:solidFill>
              <a:latin typeface="Arial" charset="0"/>
            </a:endParaRPr>
          </a:p>
        </p:txBody>
      </p:sp>
      <p:sp>
        <p:nvSpPr>
          <p:cNvPr id="7" name="Rectangle 77">
            <a:extLst>
              <a:ext uri="{FF2B5EF4-FFF2-40B4-BE49-F238E27FC236}">
                <a16:creationId xmlns:a16="http://schemas.microsoft.com/office/drawing/2014/main" id="{13F0DEC5-76D7-4528-A235-1A415B675A11}"/>
              </a:ext>
            </a:extLst>
          </p:cNvPr>
          <p:cNvSpPr>
            <a:spLocks noChangeArrowheads="1"/>
          </p:cNvSpPr>
          <p:nvPr/>
        </p:nvSpPr>
        <p:spPr bwMode="auto">
          <a:xfrm>
            <a:off x="6881813" y="2334021"/>
            <a:ext cx="276225" cy="233363"/>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eaLnBrk="1" hangingPunct="1"/>
            <a:endParaRPr lang="en-US" i="0" dirty="0">
              <a:solidFill>
                <a:srgbClr val="000000"/>
              </a:solidFill>
              <a:latin typeface="Arial" charset="0"/>
            </a:endParaRPr>
          </a:p>
        </p:txBody>
      </p:sp>
      <p:sp>
        <p:nvSpPr>
          <p:cNvPr id="8" name="Rectangle 77">
            <a:extLst>
              <a:ext uri="{FF2B5EF4-FFF2-40B4-BE49-F238E27FC236}">
                <a16:creationId xmlns:a16="http://schemas.microsoft.com/office/drawing/2014/main" id="{11416924-6A2F-4190-B76F-72697D2560BE}"/>
              </a:ext>
            </a:extLst>
          </p:cNvPr>
          <p:cNvSpPr>
            <a:spLocks noChangeArrowheads="1"/>
          </p:cNvSpPr>
          <p:nvPr/>
        </p:nvSpPr>
        <p:spPr bwMode="auto">
          <a:xfrm>
            <a:off x="6300788" y="2338784"/>
            <a:ext cx="276225" cy="233362"/>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eaLnBrk="1" hangingPunct="1"/>
            <a:endParaRPr lang="en-US" i="0" dirty="0">
              <a:solidFill>
                <a:srgbClr val="000000"/>
              </a:solidFill>
              <a:latin typeface="Arial" charset="0"/>
            </a:endParaRPr>
          </a:p>
        </p:txBody>
      </p:sp>
      <p:sp>
        <p:nvSpPr>
          <p:cNvPr id="9" name="Rectangle 157">
            <a:extLst>
              <a:ext uri="{FF2B5EF4-FFF2-40B4-BE49-F238E27FC236}">
                <a16:creationId xmlns:a16="http://schemas.microsoft.com/office/drawing/2014/main" id="{9CFA1702-2729-480B-89E6-AB4A323E03A5}"/>
              </a:ext>
            </a:extLst>
          </p:cNvPr>
          <p:cNvSpPr>
            <a:spLocks noChangeArrowheads="1"/>
          </p:cNvSpPr>
          <p:nvPr/>
        </p:nvSpPr>
        <p:spPr bwMode="auto">
          <a:xfrm>
            <a:off x="6300788" y="2107009"/>
            <a:ext cx="280987" cy="214312"/>
          </a:xfrm>
          <a:prstGeom prst="rect">
            <a:avLst/>
          </a:prstGeom>
          <a:solidFill>
            <a:srgbClr val="00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0" name="Rectangle 156">
            <a:extLst>
              <a:ext uri="{FF2B5EF4-FFF2-40B4-BE49-F238E27FC236}">
                <a16:creationId xmlns:a16="http://schemas.microsoft.com/office/drawing/2014/main" id="{04CD243E-7251-4064-B159-4C8EC95C74DA}"/>
              </a:ext>
            </a:extLst>
          </p:cNvPr>
          <p:cNvSpPr>
            <a:spLocks noChangeArrowheads="1"/>
          </p:cNvSpPr>
          <p:nvPr/>
        </p:nvSpPr>
        <p:spPr bwMode="auto">
          <a:xfrm>
            <a:off x="5972175" y="2330846"/>
            <a:ext cx="309563" cy="233363"/>
          </a:xfrm>
          <a:prstGeom prst="rect">
            <a:avLst/>
          </a:prstGeom>
          <a:solidFill>
            <a:srgbClr val="00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1" name="Rectangle 3">
            <a:extLst>
              <a:ext uri="{FF2B5EF4-FFF2-40B4-BE49-F238E27FC236}">
                <a16:creationId xmlns:a16="http://schemas.microsoft.com/office/drawing/2014/main" id="{58AAFA77-69D8-4AB5-B3F2-5D3D0DB1E887}"/>
              </a:ext>
            </a:extLst>
          </p:cNvPr>
          <p:cNvSpPr txBox="1">
            <a:spLocks noChangeArrowheads="1"/>
          </p:cNvSpPr>
          <p:nvPr/>
        </p:nvSpPr>
        <p:spPr bwMode="auto">
          <a:xfrm>
            <a:off x="411163" y="4197746"/>
            <a:ext cx="8296275" cy="26876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marL="231775" indent="-231775">
              <a:defRPr/>
            </a:pPr>
            <a:r>
              <a:rPr lang="zh-CN" altLang="en-US" sz="2400" kern="0" dirty="0">
                <a:solidFill>
                  <a:srgbClr val="CC0000"/>
                </a:solidFill>
                <a:latin typeface="Gill Sans MT" charset="0"/>
              </a:rPr>
              <a:t>汇聚端口：</a:t>
            </a:r>
            <a:r>
              <a:rPr lang="zh-CN" altLang="en-US" sz="2400" kern="0" dirty="0">
                <a:latin typeface="Gill Sans MT" charset="0"/>
              </a:rPr>
              <a:t>在多个物理交换机之间传递</a:t>
            </a:r>
            <a:r>
              <a:rPr lang="en-US" altLang="zh-CN" sz="2400" kern="0" dirty="0">
                <a:latin typeface="Gill Sans MT" charset="0"/>
              </a:rPr>
              <a:t>VLAN</a:t>
            </a:r>
            <a:r>
              <a:rPr lang="zh-CN" altLang="en-US" sz="2400" kern="0" dirty="0">
                <a:latin typeface="Gill Sans MT" charset="0"/>
              </a:rPr>
              <a:t>流量</a:t>
            </a:r>
            <a:endParaRPr lang="en-US" sz="2400" kern="0" dirty="0">
              <a:latin typeface="Gill Sans MT" charset="0"/>
            </a:endParaRPr>
          </a:p>
          <a:p>
            <a:pPr marL="681038" lvl="1" indent="-223838">
              <a:defRPr/>
            </a:pPr>
            <a:r>
              <a:rPr lang="en-US" altLang="zh-CN" sz="2400" kern="0" dirty="0">
                <a:latin typeface="Gill Sans MT" charset="0"/>
              </a:rPr>
              <a:t>VLAN</a:t>
            </a:r>
            <a:r>
              <a:rPr lang="zh-CN" altLang="en-US" sz="2400" kern="0" dirty="0">
                <a:latin typeface="Gill Sans MT" charset="0"/>
              </a:rPr>
              <a:t>内部跨交换机传输的帧不能是普通的以太网帧</a:t>
            </a:r>
            <a:r>
              <a:rPr lang="en-US" sz="2400" kern="0" dirty="0">
                <a:latin typeface="Gill Sans MT" charset="0"/>
              </a:rPr>
              <a:t> (</a:t>
            </a:r>
            <a:r>
              <a:rPr lang="zh-CN" altLang="en-US" sz="2400" kern="0" dirty="0">
                <a:latin typeface="Gill Sans MT" charset="0"/>
              </a:rPr>
              <a:t>必须携带该帧属于哪一个</a:t>
            </a:r>
            <a:r>
              <a:rPr lang="en-US" altLang="zh-CN" sz="2400" kern="0" dirty="0">
                <a:latin typeface="Gill Sans MT" charset="0"/>
              </a:rPr>
              <a:t>VLAN</a:t>
            </a:r>
            <a:r>
              <a:rPr lang="zh-CN" altLang="en-US" sz="2400" kern="0" dirty="0">
                <a:latin typeface="Gill Sans MT" charset="0"/>
              </a:rPr>
              <a:t>的信息</a:t>
            </a:r>
            <a:r>
              <a:rPr lang="en-US" sz="2400" kern="0" dirty="0">
                <a:latin typeface="Gill Sans MT" charset="0"/>
              </a:rPr>
              <a:t>)</a:t>
            </a:r>
          </a:p>
          <a:p>
            <a:pPr marL="681038" lvl="1" indent="-223838">
              <a:defRPr/>
            </a:pPr>
            <a:r>
              <a:rPr lang="en-US" sz="2400" kern="0" dirty="0">
                <a:latin typeface="Gill Sans MT" charset="0"/>
              </a:rPr>
              <a:t>802.1q </a:t>
            </a:r>
            <a:r>
              <a:rPr lang="zh-CN" altLang="en-US" sz="2400" kern="0" dirty="0">
                <a:latin typeface="Gill Sans MT" charset="0"/>
              </a:rPr>
              <a:t>协议：在汇聚端口之间传递的帧上添加</a:t>
            </a:r>
            <a:r>
              <a:rPr lang="en-US" altLang="zh-CN" sz="2400" kern="0" dirty="0">
                <a:latin typeface="Gill Sans MT" charset="0"/>
              </a:rPr>
              <a:t>/</a:t>
            </a:r>
            <a:r>
              <a:rPr lang="zh-CN" altLang="en-US" sz="2400" kern="0" dirty="0">
                <a:latin typeface="Gill Sans MT" charset="0"/>
              </a:rPr>
              <a:t>移除额外的头部信息</a:t>
            </a:r>
            <a:endParaRPr lang="en-US" sz="2000" kern="0" dirty="0">
              <a:latin typeface="Gill Sans MT" charset="0"/>
            </a:endParaRPr>
          </a:p>
        </p:txBody>
      </p:sp>
      <p:sp>
        <p:nvSpPr>
          <p:cNvPr id="12" name="Rectangle 62">
            <a:extLst>
              <a:ext uri="{FF2B5EF4-FFF2-40B4-BE49-F238E27FC236}">
                <a16:creationId xmlns:a16="http://schemas.microsoft.com/office/drawing/2014/main" id="{DC7CBCF6-BA9E-4041-9EBB-E05A85889780}"/>
              </a:ext>
            </a:extLst>
          </p:cNvPr>
          <p:cNvSpPr>
            <a:spLocks noChangeArrowheads="1"/>
          </p:cNvSpPr>
          <p:nvPr/>
        </p:nvSpPr>
        <p:spPr bwMode="auto">
          <a:xfrm>
            <a:off x="1341438" y="2113359"/>
            <a:ext cx="273050" cy="196850"/>
          </a:xfrm>
          <a:prstGeom prst="rect">
            <a:avLst/>
          </a:prstGeom>
          <a:solidFill>
            <a:srgbClr val="00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3" name="Rectangle 80">
            <a:extLst>
              <a:ext uri="{FF2B5EF4-FFF2-40B4-BE49-F238E27FC236}">
                <a16:creationId xmlns:a16="http://schemas.microsoft.com/office/drawing/2014/main" id="{3816CC3B-2D22-4018-A07F-9DC65D01CEC0}"/>
              </a:ext>
            </a:extLst>
          </p:cNvPr>
          <p:cNvSpPr>
            <a:spLocks noChangeArrowheads="1"/>
          </p:cNvSpPr>
          <p:nvPr/>
        </p:nvSpPr>
        <p:spPr bwMode="auto">
          <a:xfrm>
            <a:off x="1333500" y="2322909"/>
            <a:ext cx="290513" cy="242887"/>
          </a:xfrm>
          <a:prstGeom prst="rect">
            <a:avLst/>
          </a:prstGeom>
          <a:solidFill>
            <a:srgbClr val="00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eaLnBrk="1" hangingPunct="1"/>
            <a:endParaRPr lang="en-US" i="0" dirty="0">
              <a:solidFill>
                <a:srgbClr val="000000"/>
              </a:solidFill>
              <a:latin typeface="Arial" charset="0"/>
            </a:endParaRPr>
          </a:p>
        </p:txBody>
      </p:sp>
      <p:sp>
        <p:nvSpPr>
          <p:cNvPr id="14" name="Rectangle 77">
            <a:extLst>
              <a:ext uri="{FF2B5EF4-FFF2-40B4-BE49-F238E27FC236}">
                <a16:creationId xmlns:a16="http://schemas.microsoft.com/office/drawing/2014/main" id="{D0A586FB-72CF-433A-B6AA-BC8D6047164A}"/>
              </a:ext>
            </a:extLst>
          </p:cNvPr>
          <p:cNvSpPr>
            <a:spLocks noChangeArrowheads="1"/>
          </p:cNvSpPr>
          <p:nvPr/>
        </p:nvSpPr>
        <p:spPr bwMode="auto">
          <a:xfrm>
            <a:off x="3405188" y="2103834"/>
            <a:ext cx="290512" cy="209550"/>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eaLnBrk="1" hangingPunct="1"/>
            <a:endParaRPr lang="en-US" i="0" dirty="0">
              <a:solidFill>
                <a:srgbClr val="000000"/>
              </a:solidFill>
              <a:latin typeface="Arial" charset="0"/>
            </a:endParaRPr>
          </a:p>
        </p:txBody>
      </p:sp>
      <p:sp>
        <p:nvSpPr>
          <p:cNvPr id="15" name="Rectangle 76">
            <a:extLst>
              <a:ext uri="{FF2B5EF4-FFF2-40B4-BE49-F238E27FC236}">
                <a16:creationId xmlns:a16="http://schemas.microsoft.com/office/drawing/2014/main" id="{93E6F096-E744-43D4-B582-894828090224}"/>
              </a:ext>
            </a:extLst>
          </p:cNvPr>
          <p:cNvSpPr>
            <a:spLocks noChangeArrowheads="1"/>
          </p:cNvSpPr>
          <p:nvPr/>
        </p:nvSpPr>
        <p:spPr bwMode="auto">
          <a:xfrm>
            <a:off x="2514600" y="2108596"/>
            <a:ext cx="890588" cy="457200"/>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eaLnBrk="1" hangingPunct="1"/>
            <a:endParaRPr lang="en-US" i="0" dirty="0">
              <a:solidFill>
                <a:srgbClr val="000000"/>
              </a:solidFill>
              <a:latin typeface="Arial" charset="0"/>
            </a:endParaRPr>
          </a:p>
        </p:txBody>
      </p:sp>
      <p:sp>
        <p:nvSpPr>
          <p:cNvPr id="16" name="Rectangle 75">
            <a:extLst>
              <a:ext uri="{FF2B5EF4-FFF2-40B4-BE49-F238E27FC236}">
                <a16:creationId xmlns:a16="http://schemas.microsoft.com/office/drawing/2014/main" id="{E227A228-7771-468A-BA37-21974007A9B4}"/>
              </a:ext>
            </a:extLst>
          </p:cNvPr>
          <p:cNvSpPr>
            <a:spLocks noChangeArrowheads="1"/>
          </p:cNvSpPr>
          <p:nvPr/>
        </p:nvSpPr>
        <p:spPr bwMode="auto">
          <a:xfrm>
            <a:off x="1619250" y="2108596"/>
            <a:ext cx="900113" cy="452438"/>
          </a:xfrm>
          <a:prstGeom prst="rect">
            <a:avLst/>
          </a:prstGeom>
          <a:solidFill>
            <a:srgbClr val="00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eaLnBrk="1" hangingPunct="1"/>
            <a:endParaRPr lang="en-US" i="0" dirty="0">
              <a:solidFill>
                <a:srgbClr val="000000"/>
              </a:solidFill>
              <a:latin typeface="Arial" charset="0"/>
            </a:endParaRPr>
          </a:p>
        </p:txBody>
      </p:sp>
      <p:sp>
        <p:nvSpPr>
          <p:cNvPr id="17" name="Rectangle 2">
            <a:extLst>
              <a:ext uri="{FF2B5EF4-FFF2-40B4-BE49-F238E27FC236}">
                <a16:creationId xmlns:a16="http://schemas.microsoft.com/office/drawing/2014/main" id="{801AAA4B-81C3-46BC-956F-FB824D6AD39B}"/>
              </a:ext>
            </a:extLst>
          </p:cNvPr>
          <p:cNvSpPr>
            <a:spLocks noChangeArrowheads="1"/>
          </p:cNvSpPr>
          <p:nvPr/>
        </p:nvSpPr>
        <p:spPr bwMode="auto">
          <a:xfrm>
            <a:off x="1333500" y="2100659"/>
            <a:ext cx="2370138" cy="46831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eaLnBrk="1" hangingPunct="1"/>
            <a:endParaRPr lang="en-US" i="0" dirty="0">
              <a:solidFill>
                <a:srgbClr val="000000"/>
              </a:solidFill>
              <a:latin typeface="Arial" charset="0"/>
            </a:endParaRPr>
          </a:p>
        </p:txBody>
      </p:sp>
      <p:sp>
        <p:nvSpPr>
          <p:cNvPr id="18" name="Line 3">
            <a:extLst>
              <a:ext uri="{FF2B5EF4-FFF2-40B4-BE49-F238E27FC236}">
                <a16:creationId xmlns:a16="http://schemas.microsoft.com/office/drawing/2014/main" id="{D0B66266-B08E-4312-B5B5-BC8CF409717E}"/>
              </a:ext>
            </a:extLst>
          </p:cNvPr>
          <p:cNvSpPr>
            <a:spLocks noChangeShapeType="1"/>
          </p:cNvSpPr>
          <p:nvPr/>
        </p:nvSpPr>
        <p:spPr bwMode="auto">
          <a:xfrm>
            <a:off x="1335088" y="2316559"/>
            <a:ext cx="2351087" cy="476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9" name="Text Box 6">
            <a:extLst>
              <a:ext uri="{FF2B5EF4-FFF2-40B4-BE49-F238E27FC236}">
                <a16:creationId xmlns:a16="http://schemas.microsoft.com/office/drawing/2014/main" id="{C2B592C9-0366-4560-8430-480E44DF5A04}"/>
              </a:ext>
            </a:extLst>
          </p:cNvPr>
          <p:cNvSpPr txBox="1">
            <a:spLocks noChangeArrowheads="1"/>
          </p:cNvSpPr>
          <p:nvPr/>
        </p:nvSpPr>
        <p:spPr bwMode="auto">
          <a:xfrm>
            <a:off x="1250950" y="2059384"/>
            <a:ext cx="241300" cy="214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800" i="0" dirty="0">
                <a:solidFill>
                  <a:srgbClr val="000000"/>
                </a:solidFill>
                <a:latin typeface="Arial" charset="0"/>
              </a:rPr>
              <a:t>1</a:t>
            </a:r>
          </a:p>
        </p:txBody>
      </p:sp>
      <p:sp>
        <p:nvSpPr>
          <p:cNvPr id="20" name="Line 7">
            <a:extLst>
              <a:ext uri="{FF2B5EF4-FFF2-40B4-BE49-F238E27FC236}">
                <a16:creationId xmlns:a16="http://schemas.microsoft.com/office/drawing/2014/main" id="{1FBBE12B-B66C-4559-A650-D62744D6CE09}"/>
              </a:ext>
            </a:extLst>
          </p:cNvPr>
          <p:cNvSpPr>
            <a:spLocks noChangeShapeType="1"/>
          </p:cNvSpPr>
          <p:nvPr/>
        </p:nvSpPr>
        <p:spPr bwMode="auto">
          <a:xfrm>
            <a:off x="2514600" y="2105421"/>
            <a:ext cx="0" cy="4635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1" name="AutoShape 8">
            <a:extLst>
              <a:ext uri="{FF2B5EF4-FFF2-40B4-BE49-F238E27FC236}">
                <a16:creationId xmlns:a16="http://schemas.microsoft.com/office/drawing/2014/main" id="{BF227A75-4138-46DE-973F-05E69300C85C}"/>
              </a:ext>
            </a:extLst>
          </p:cNvPr>
          <p:cNvSpPr>
            <a:spLocks noChangeArrowheads="1"/>
          </p:cNvSpPr>
          <p:nvPr/>
        </p:nvSpPr>
        <p:spPr bwMode="auto">
          <a:xfrm>
            <a:off x="1304925" y="1841896"/>
            <a:ext cx="3176588" cy="261938"/>
          </a:xfrm>
          <a:prstGeom prst="parallelogram">
            <a:avLst>
              <a:gd name="adj" fmla="val 303181"/>
            </a:avLst>
          </a:prstGeom>
          <a:solidFill>
            <a:schemeClr val="bg1"/>
          </a:solidFill>
          <a:ln w="9525">
            <a:solidFill>
              <a:schemeClr val="tx1"/>
            </a:solidFill>
            <a:miter lim="800000"/>
            <a:headEnd/>
            <a:tailEnd/>
          </a:ln>
        </p:spPr>
        <p:txBody>
          <a:bodyPr wrap="none" anchor="ctr"/>
          <a:lstStyle/>
          <a:p>
            <a:pPr eaLnBrk="1" hangingPunct="1"/>
            <a:endParaRPr lang="en-US" i="0" dirty="0">
              <a:solidFill>
                <a:srgbClr val="000000"/>
              </a:solidFill>
              <a:latin typeface="Arial" charset="0"/>
            </a:endParaRPr>
          </a:p>
        </p:txBody>
      </p:sp>
      <p:sp>
        <p:nvSpPr>
          <p:cNvPr id="22" name="Freeform 9">
            <a:extLst>
              <a:ext uri="{FF2B5EF4-FFF2-40B4-BE49-F238E27FC236}">
                <a16:creationId xmlns:a16="http://schemas.microsoft.com/office/drawing/2014/main" id="{DECCA7AE-F848-4634-8014-1B86C7A4F45E}"/>
              </a:ext>
            </a:extLst>
          </p:cNvPr>
          <p:cNvSpPr>
            <a:spLocks/>
          </p:cNvSpPr>
          <p:nvPr/>
        </p:nvSpPr>
        <p:spPr bwMode="auto">
          <a:xfrm>
            <a:off x="3708400" y="1845071"/>
            <a:ext cx="763588" cy="720725"/>
          </a:xfrm>
          <a:custGeom>
            <a:avLst/>
            <a:gdLst>
              <a:gd name="T0" fmla="*/ 0 w 232"/>
              <a:gd name="T1" fmla="*/ 2147483647 h 454"/>
              <a:gd name="T2" fmla="*/ 2147483647 w 232"/>
              <a:gd name="T3" fmla="*/ 2147483647 h 454"/>
              <a:gd name="T4" fmla="*/ 2147483647 w 232"/>
              <a:gd name="T5" fmla="*/ 0 h 454"/>
              <a:gd name="T6" fmla="*/ 0 60000 65536"/>
              <a:gd name="T7" fmla="*/ 0 60000 65536"/>
              <a:gd name="T8" fmla="*/ 0 60000 65536"/>
              <a:gd name="T9" fmla="*/ 0 w 232"/>
              <a:gd name="T10" fmla="*/ 0 h 454"/>
              <a:gd name="T11" fmla="*/ 232 w 232"/>
              <a:gd name="T12" fmla="*/ 454 h 454"/>
            </a:gdLst>
            <a:ahLst/>
            <a:cxnLst>
              <a:cxn ang="T6">
                <a:pos x="T0" y="T1"/>
              </a:cxn>
              <a:cxn ang="T7">
                <a:pos x="T2" y="T3"/>
              </a:cxn>
              <a:cxn ang="T8">
                <a:pos x="T4" y="T5"/>
              </a:cxn>
            </a:cxnLst>
            <a:rect l="T9" t="T10" r="T11" b="T12"/>
            <a:pathLst>
              <a:path w="232" h="454">
                <a:moveTo>
                  <a:pt x="0" y="454"/>
                </a:moveTo>
                <a:lnTo>
                  <a:pt x="232" y="274"/>
                </a:lnTo>
                <a:lnTo>
                  <a:pt x="229" y="0"/>
                </a:lnTo>
              </a:path>
            </a:pathLst>
          </a:cu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23" name="Freeform 10">
            <a:extLst>
              <a:ext uri="{FF2B5EF4-FFF2-40B4-BE49-F238E27FC236}">
                <a16:creationId xmlns:a16="http://schemas.microsoft.com/office/drawing/2014/main" id="{251B1E46-3A1E-489C-9D99-400222910F2F}"/>
              </a:ext>
            </a:extLst>
          </p:cNvPr>
          <p:cNvSpPr>
            <a:spLocks/>
          </p:cNvSpPr>
          <p:nvPr/>
        </p:nvSpPr>
        <p:spPr bwMode="auto">
          <a:xfrm>
            <a:off x="1706563" y="1889521"/>
            <a:ext cx="2228850" cy="150813"/>
          </a:xfrm>
          <a:custGeom>
            <a:avLst/>
            <a:gdLst>
              <a:gd name="T0" fmla="*/ 0 w 678"/>
              <a:gd name="T1" fmla="*/ 2147483647 h 110"/>
              <a:gd name="T2" fmla="*/ 2147483647 w 678"/>
              <a:gd name="T3" fmla="*/ 2147483647 h 110"/>
              <a:gd name="T4" fmla="*/ 2147483647 w 678"/>
              <a:gd name="T5" fmla="*/ 0 h 110"/>
              <a:gd name="T6" fmla="*/ 2147483647 w 678"/>
              <a:gd name="T7" fmla="*/ 0 h 110"/>
              <a:gd name="T8" fmla="*/ 0 60000 65536"/>
              <a:gd name="T9" fmla="*/ 0 60000 65536"/>
              <a:gd name="T10" fmla="*/ 0 60000 65536"/>
              <a:gd name="T11" fmla="*/ 0 60000 65536"/>
              <a:gd name="T12" fmla="*/ 0 w 678"/>
              <a:gd name="T13" fmla="*/ 0 h 110"/>
              <a:gd name="T14" fmla="*/ 678 w 678"/>
              <a:gd name="T15" fmla="*/ 110 h 110"/>
            </a:gdLst>
            <a:ahLst/>
            <a:cxnLst>
              <a:cxn ang="T8">
                <a:pos x="T0" y="T1"/>
              </a:cxn>
              <a:cxn ang="T9">
                <a:pos x="T2" y="T3"/>
              </a:cxn>
              <a:cxn ang="T10">
                <a:pos x="T4" y="T5"/>
              </a:cxn>
              <a:cxn ang="T11">
                <a:pos x="T6" y="T7"/>
              </a:cxn>
            </a:cxnLst>
            <a:rect l="T12" t="T13" r="T14" b="T15"/>
            <a:pathLst>
              <a:path w="678" h="110">
                <a:moveTo>
                  <a:pt x="0" y="110"/>
                </a:moveTo>
                <a:lnTo>
                  <a:pt x="148" y="108"/>
                </a:lnTo>
                <a:lnTo>
                  <a:pt x="567" y="0"/>
                </a:lnTo>
                <a:lnTo>
                  <a:pt x="678" y="0"/>
                </a:lnTo>
              </a:path>
            </a:pathLst>
          </a:cu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24" name="Freeform 11">
            <a:extLst>
              <a:ext uri="{FF2B5EF4-FFF2-40B4-BE49-F238E27FC236}">
                <a16:creationId xmlns:a16="http://schemas.microsoft.com/office/drawing/2014/main" id="{66C9741C-D276-430F-92F8-59D1DC5E5BE3}"/>
              </a:ext>
            </a:extLst>
          </p:cNvPr>
          <p:cNvSpPr>
            <a:spLocks/>
          </p:cNvSpPr>
          <p:nvPr/>
        </p:nvSpPr>
        <p:spPr bwMode="auto">
          <a:xfrm>
            <a:off x="2179638" y="1889521"/>
            <a:ext cx="1420812" cy="166688"/>
          </a:xfrm>
          <a:custGeom>
            <a:avLst/>
            <a:gdLst>
              <a:gd name="T0" fmla="*/ 0 w 432"/>
              <a:gd name="T1" fmla="*/ 0 h 105"/>
              <a:gd name="T2" fmla="*/ 2147483647 w 432"/>
              <a:gd name="T3" fmla="*/ 0 h 105"/>
              <a:gd name="T4" fmla="*/ 2147483647 w 432"/>
              <a:gd name="T5" fmla="*/ 2147483647 h 105"/>
              <a:gd name="T6" fmla="*/ 2147483647 w 432"/>
              <a:gd name="T7" fmla="*/ 2147483647 h 105"/>
              <a:gd name="T8" fmla="*/ 0 60000 65536"/>
              <a:gd name="T9" fmla="*/ 0 60000 65536"/>
              <a:gd name="T10" fmla="*/ 0 60000 65536"/>
              <a:gd name="T11" fmla="*/ 0 60000 65536"/>
              <a:gd name="T12" fmla="*/ 0 w 432"/>
              <a:gd name="T13" fmla="*/ 0 h 105"/>
              <a:gd name="T14" fmla="*/ 432 w 432"/>
              <a:gd name="T15" fmla="*/ 105 h 105"/>
            </a:gdLst>
            <a:ahLst/>
            <a:cxnLst>
              <a:cxn ang="T8">
                <a:pos x="T0" y="T1"/>
              </a:cxn>
              <a:cxn ang="T9">
                <a:pos x="T2" y="T3"/>
              </a:cxn>
              <a:cxn ang="T10">
                <a:pos x="T4" y="T5"/>
              </a:cxn>
              <a:cxn ang="T11">
                <a:pos x="T6" y="T7"/>
              </a:cxn>
            </a:cxnLst>
            <a:rect l="T12" t="T13" r="T14" b="T15"/>
            <a:pathLst>
              <a:path w="432" h="105">
                <a:moveTo>
                  <a:pt x="0" y="0"/>
                </a:moveTo>
                <a:lnTo>
                  <a:pt x="85" y="0"/>
                </a:lnTo>
                <a:lnTo>
                  <a:pt x="307" y="105"/>
                </a:lnTo>
                <a:lnTo>
                  <a:pt x="432" y="105"/>
                </a:lnTo>
              </a:path>
            </a:pathLst>
          </a:cu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25" name="Line 17">
            <a:extLst>
              <a:ext uri="{FF2B5EF4-FFF2-40B4-BE49-F238E27FC236}">
                <a16:creationId xmlns:a16="http://schemas.microsoft.com/office/drawing/2014/main" id="{740501D2-9736-49E1-A8E2-CBF76CD1D8B8}"/>
              </a:ext>
            </a:extLst>
          </p:cNvPr>
          <p:cNvSpPr>
            <a:spLocks noChangeShapeType="1"/>
          </p:cNvSpPr>
          <p:nvPr/>
        </p:nvSpPr>
        <p:spPr bwMode="auto">
          <a:xfrm>
            <a:off x="3114675" y="2110184"/>
            <a:ext cx="0" cy="4635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6" name="Line 18">
            <a:extLst>
              <a:ext uri="{FF2B5EF4-FFF2-40B4-BE49-F238E27FC236}">
                <a16:creationId xmlns:a16="http://schemas.microsoft.com/office/drawing/2014/main" id="{39C2F5C9-3935-493E-9889-4058EB95EF11}"/>
              </a:ext>
            </a:extLst>
          </p:cNvPr>
          <p:cNvSpPr>
            <a:spLocks noChangeShapeType="1"/>
          </p:cNvSpPr>
          <p:nvPr/>
        </p:nvSpPr>
        <p:spPr bwMode="auto">
          <a:xfrm>
            <a:off x="1914525" y="2105421"/>
            <a:ext cx="0" cy="4635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7" name="Line 21">
            <a:extLst>
              <a:ext uri="{FF2B5EF4-FFF2-40B4-BE49-F238E27FC236}">
                <a16:creationId xmlns:a16="http://schemas.microsoft.com/office/drawing/2014/main" id="{116FB995-EB36-48C6-B0BB-305BFA22C346}"/>
              </a:ext>
            </a:extLst>
          </p:cNvPr>
          <p:cNvSpPr>
            <a:spLocks noChangeShapeType="1"/>
          </p:cNvSpPr>
          <p:nvPr/>
        </p:nvSpPr>
        <p:spPr bwMode="auto">
          <a:xfrm>
            <a:off x="1624013" y="2102246"/>
            <a:ext cx="0" cy="4635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8" name="Line 22">
            <a:extLst>
              <a:ext uri="{FF2B5EF4-FFF2-40B4-BE49-F238E27FC236}">
                <a16:creationId xmlns:a16="http://schemas.microsoft.com/office/drawing/2014/main" id="{807C456C-8701-42D5-8F37-28F51494B925}"/>
              </a:ext>
            </a:extLst>
          </p:cNvPr>
          <p:cNvSpPr>
            <a:spLocks noChangeShapeType="1"/>
          </p:cNvSpPr>
          <p:nvPr/>
        </p:nvSpPr>
        <p:spPr bwMode="auto">
          <a:xfrm>
            <a:off x="1333500" y="2114946"/>
            <a:ext cx="0" cy="4635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9" name="Line 23">
            <a:extLst>
              <a:ext uri="{FF2B5EF4-FFF2-40B4-BE49-F238E27FC236}">
                <a16:creationId xmlns:a16="http://schemas.microsoft.com/office/drawing/2014/main" id="{89873287-C1EF-42A7-92C4-C9EBCA283449}"/>
              </a:ext>
            </a:extLst>
          </p:cNvPr>
          <p:cNvSpPr>
            <a:spLocks noChangeShapeType="1"/>
          </p:cNvSpPr>
          <p:nvPr/>
        </p:nvSpPr>
        <p:spPr bwMode="auto">
          <a:xfrm>
            <a:off x="2195513" y="2110184"/>
            <a:ext cx="0" cy="4635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30" name="Line 24">
            <a:extLst>
              <a:ext uri="{FF2B5EF4-FFF2-40B4-BE49-F238E27FC236}">
                <a16:creationId xmlns:a16="http://schemas.microsoft.com/office/drawing/2014/main" id="{B1A0C93E-6DA0-4C64-AA5D-BDA216522EB3}"/>
              </a:ext>
            </a:extLst>
          </p:cNvPr>
          <p:cNvSpPr>
            <a:spLocks noChangeShapeType="1"/>
          </p:cNvSpPr>
          <p:nvPr/>
        </p:nvSpPr>
        <p:spPr bwMode="auto">
          <a:xfrm>
            <a:off x="2819400" y="2105421"/>
            <a:ext cx="0" cy="4635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31" name="Line 25">
            <a:extLst>
              <a:ext uri="{FF2B5EF4-FFF2-40B4-BE49-F238E27FC236}">
                <a16:creationId xmlns:a16="http://schemas.microsoft.com/office/drawing/2014/main" id="{8B7DCD89-B953-4216-8D45-A33192A1C0D6}"/>
              </a:ext>
            </a:extLst>
          </p:cNvPr>
          <p:cNvSpPr>
            <a:spLocks noChangeShapeType="1"/>
          </p:cNvSpPr>
          <p:nvPr/>
        </p:nvSpPr>
        <p:spPr bwMode="auto">
          <a:xfrm>
            <a:off x="3409950" y="2100659"/>
            <a:ext cx="0" cy="4635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32" name="Text Box 26">
            <a:extLst>
              <a:ext uri="{FF2B5EF4-FFF2-40B4-BE49-F238E27FC236}">
                <a16:creationId xmlns:a16="http://schemas.microsoft.com/office/drawing/2014/main" id="{D77C58BF-3DB3-4929-BB05-9B002BDB7B07}"/>
              </a:ext>
            </a:extLst>
          </p:cNvPr>
          <p:cNvSpPr txBox="1">
            <a:spLocks noChangeArrowheads="1"/>
          </p:cNvSpPr>
          <p:nvPr/>
        </p:nvSpPr>
        <p:spPr bwMode="auto">
          <a:xfrm>
            <a:off x="2132013" y="2268934"/>
            <a:ext cx="241300" cy="214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800" i="0" dirty="0">
                <a:solidFill>
                  <a:srgbClr val="000000"/>
                </a:solidFill>
                <a:latin typeface="Arial" charset="0"/>
              </a:rPr>
              <a:t>8</a:t>
            </a:r>
          </a:p>
        </p:txBody>
      </p:sp>
      <p:sp>
        <p:nvSpPr>
          <p:cNvPr id="33" name="Text Box 27">
            <a:extLst>
              <a:ext uri="{FF2B5EF4-FFF2-40B4-BE49-F238E27FC236}">
                <a16:creationId xmlns:a16="http://schemas.microsoft.com/office/drawing/2014/main" id="{A8C107E3-06D9-4C70-87A0-CF1C672D86F2}"/>
              </a:ext>
            </a:extLst>
          </p:cNvPr>
          <p:cNvSpPr txBox="1">
            <a:spLocks noChangeArrowheads="1"/>
          </p:cNvSpPr>
          <p:nvPr/>
        </p:nvSpPr>
        <p:spPr bwMode="auto">
          <a:xfrm>
            <a:off x="2451100" y="2054621"/>
            <a:ext cx="241300" cy="214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800" i="0" dirty="0">
                <a:solidFill>
                  <a:srgbClr val="000000"/>
                </a:solidFill>
                <a:latin typeface="Arial" charset="0"/>
              </a:rPr>
              <a:t>9</a:t>
            </a:r>
          </a:p>
        </p:txBody>
      </p:sp>
      <p:sp>
        <p:nvSpPr>
          <p:cNvPr id="34" name="Text Box 29">
            <a:extLst>
              <a:ext uri="{FF2B5EF4-FFF2-40B4-BE49-F238E27FC236}">
                <a16:creationId xmlns:a16="http://schemas.microsoft.com/office/drawing/2014/main" id="{95D4F793-260B-4FE9-9301-57CEABDC4388}"/>
              </a:ext>
            </a:extLst>
          </p:cNvPr>
          <p:cNvSpPr txBox="1">
            <a:spLocks noChangeArrowheads="1"/>
          </p:cNvSpPr>
          <p:nvPr/>
        </p:nvSpPr>
        <p:spPr bwMode="auto">
          <a:xfrm>
            <a:off x="2432050" y="2273696"/>
            <a:ext cx="298450" cy="214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800" i="0" dirty="0">
                <a:solidFill>
                  <a:srgbClr val="000000"/>
                </a:solidFill>
                <a:latin typeface="Arial" charset="0"/>
              </a:rPr>
              <a:t>10</a:t>
            </a:r>
          </a:p>
        </p:txBody>
      </p:sp>
      <p:sp>
        <p:nvSpPr>
          <p:cNvPr id="35" name="Text Box 30">
            <a:extLst>
              <a:ext uri="{FF2B5EF4-FFF2-40B4-BE49-F238E27FC236}">
                <a16:creationId xmlns:a16="http://schemas.microsoft.com/office/drawing/2014/main" id="{1055F1DB-831B-4E58-860F-621EB945B043}"/>
              </a:ext>
            </a:extLst>
          </p:cNvPr>
          <p:cNvSpPr txBox="1">
            <a:spLocks noChangeArrowheads="1"/>
          </p:cNvSpPr>
          <p:nvPr/>
        </p:nvSpPr>
        <p:spPr bwMode="auto">
          <a:xfrm>
            <a:off x="1260475" y="2259409"/>
            <a:ext cx="241300" cy="214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800" i="0" dirty="0">
                <a:solidFill>
                  <a:srgbClr val="000000"/>
                </a:solidFill>
                <a:latin typeface="Arial" charset="0"/>
              </a:rPr>
              <a:t>2</a:t>
            </a:r>
          </a:p>
        </p:txBody>
      </p:sp>
      <p:sp>
        <p:nvSpPr>
          <p:cNvPr id="36" name="Text Box 57">
            <a:extLst>
              <a:ext uri="{FF2B5EF4-FFF2-40B4-BE49-F238E27FC236}">
                <a16:creationId xmlns:a16="http://schemas.microsoft.com/office/drawing/2014/main" id="{0F48245D-10E7-4FB9-A113-79D1D6DB098B}"/>
              </a:ext>
            </a:extLst>
          </p:cNvPr>
          <p:cNvSpPr txBox="1">
            <a:spLocks noChangeArrowheads="1"/>
          </p:cNvSpPr>
          <p:nvPr/>
        </p:nvSpPr>
        <p:spPr bwMode="auto">
          <a:xfrm>
            <a:off x="2127250" y="2054621"/>
            <a:ext cx="241300" cy="214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800" i="0" dirty="0">
                <a:solidFill>
                  <a:srgbClr val="000000"/>
                </a:solidFill>
                <a:latin typeface="Arial" charset="0"/>
              </a:rPr>
              <a:t>7</a:t>
            </a:r>
          </a:p>
        </p:txBody>
      </p:sp>
      <p:sp>
        <p:nvSpPr>
          <p:cNvPr id="37" name="Line 61">
            <a:extLst>
              <a:ext uri="{FF2B5EF4-FFF2-40B4-BE49-F238E27FC236}">
                <a16:creationId xmlns:a16="http://schemas.microsoft.com/office/drawing/2014/main" id="{47A241D3-EB9C-4938-AE1C-DEC44816E153}"/>
              </a:ext>
            </a:extLst>
          </p:cNvPr>
          <p:cNvSpPr>
            <a:spLocks noChangeShapeType="1"/>
          </p:cNvSpPr>
          <p:nvPr/>
        </p:nvSpPr>
        <p:spPr bwMode="auto">
          <a:xfrm flipH="1">
            <a:off x="573088" y="2435621"/>
            <a:ext cx="901700" cy="279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38" name="Line 62">
            <a:extLst>
              <a:ext uri="{FF2B5EF4-FFF2-40B4-BE49-F238E27FC236}">
                <a16:creationId xmlns:a16="http://schemas.microsoft.com/office/drawing/2014/main" id="{18BD49E9-71CC-458C-88A0-5314CEC23461}"/>
              </a:ext>
            </a:extLst>
          </p:cNvPr>
          <p:cNvSpPr>
            <a:spLocks noChangeShapeType="1"/>
          </p:cNvSpPr>
          <p:nvPr/>
        </p:nvSpPr>
        <p:spPr bwMode="auto">
          <a:xfrm flipH="1">
            <a:off x="958850" y="2435621"/>
            <a:ext cx="806450" cy="4191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39" name="Line 63">
            <a:extLst>
              <a:ext uri="{FF2B5EF4-FFF2-40B4-BE49-F238E27FC236}">
                <a16:creationId xmlns:a16="http://schemas.microsoft.com/office/drawing/2014/main" id="{B0AA0B82-C3D9-42F1-8141-D1D6239E5DEC}"/>
              </a:ext>
            </a:extLst>
          </p:cNvPr>
          <p:cNvSpPr>
            <a:spLocks noChangeShapeType="1"/>
          </p:cNvSpPr>
          <p:nvPr/>
        </p:nvSpPr>
        <p:spPr bwMode="auto">
          <a:xfrm flipH="1">
            <a:off x="1677988" y="2451496"/>
            <a:ext cx="709612" cy="36036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40" name="Text Box 64">
            <a:extLst>
              <a:ext uri="{FF2B5EF4-FFF2-40B4-BE49-F238E27FC236}">
                <a16:creationId xmlns:a16="http://schemas.microsoft.com/office/drawing/2014/main" id="{EFDED270-C7B4-4DA2-AA42-A122601B28A9}"/>
              </a:ext>
            </a:extLst>
          </p:cNvPr>
          <p:cNvSpPr txBox="1">
            <a:spLocks noChangeArrowheads="1"/>
          </p:cNvSpPr>
          <p:nvPr/>
        </p:nvSpPr>
        <p:spPr bwMode="auto">
          <a:xfrm>
            <a:off x="3398838" y="2813446"/>
            <a:ext cx="4127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1800" i="0" dirty="0">
                <a:solidFill>
                  <a:srgbClr val="000000"/>
                </a:solidFill>
                <a:latin typeface="Arial" charset="0"/>
              </a:rPr>
              <a:t>…</a:t>
            </a:r>
          </a:p>
        </p:txBody>
      </p:sp>
      <p:sp>
        <p:nvSpPr>
          <p:cNvPr id="41" name="Line 69">
            <a:extLst>
              <a:ext uri="{FF2B5EF4-FFF2-40B4-BE49-F238E27FC236}">
                <a16:creationId xmlns:a16="http://schemas.microsoft.com/office/drawing/2014/main" id="{8373122D-AA14-4FDC-9F56-033C32DC36C4}"/>
              </a:ext>
            </a:extLst>
          </p:cNvPr>
          <p:cNvSpPr>
            <a:spLocks noChangeShapeType="1"/>
          </p:cNvSpPr>
          <p:nvPr/>
        </p:nvSpPr>
        <p:spPr bwMode="auto">
          <a:xfrm>
            <a:off x="2686050" y="2438796"/>
            <a:ext cx="101600" cy="37782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42" name="Line 70">
            <a:extLst>
              <a:ext uri="{FF2B5EF4-FFF2-40B4-BE49-F238E27FC236}">
                <a16:creationId xmlns:a16="http://schemas.microsoft.com/office/drawing/2014/main" id="{589A71C1-2871-415A-ACCB-25DF5545C166}"/>
              </a:ext>
            </a:extLst>
          </p:cNvPr>
          <p:cNvSpPr>
            <a:spLocks noChangeShapeType="1"/>
          </p:cNvSpPr>
          <p:nvPr/>
        </p:nvSpPr>
        <p:spPr bwMode="auto">
          <a:xfrm>
            <a:off x="2676525" y="2237184"/>
            <a:ext cx="479425" cy="6032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43" name="Line 71">
            <a:extLst>
              <a:ext uri="{FF2B5EF4-FFF2-40B4-BE49-F238E27FC236}">
                <a16:creationId xmlns:a16="http://schemas.microsoft.com/office/drawing/2014/main" id="{46A1E475-389B-4A45-B44E-9997C6DE32C8}"/>
              </a:ext>
            </a:extLst>
          </p:cNvPr>
          <p:cNvSpPr>
            <a:spLocks noChangeShapeType="1"/>
          </p:cNvSpPr>
          <p:nvPr/>
        </p:nvSpPr>
        <p:spPr bwMode="auto">
          <a:xfrm>
            <a:off x="3532188" y="2181621"/>
            <a:ext cx="514350" cy="4841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44" name="Text Box 72">
            <a:extLst>
              <a:ext uri="{FF2B5EF4-FFF2-40B4-BE49-F238E27FC236}">
                <a16:creationId xmlns:a16="http://schemas.microsoft.com/office/drawing/2014/main" id="{2940AEA9-B162-41F8-AA3E-962843725890}"/>
              </a:ext>
            </a:extLst>
          </p:cNvPr>
          <p:cNvSpPr txBox="1">
            <a:spLocks noChangeArrowheads="1"/>
          </p:cNvSpPr>
          <p:nvPr/>
        </p:nvSpPr>
        <p:spPr bwMode="auto">
          <a:xfrm>
            <a:off x="563563" y="3356371"/>
            <a:ext cx="1651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eaLnBrk="1" hangingPunct="1"/>
            <a:r>
              <a:rPr lang="en-US" sz="1200" i="0" dirty="0">
                <a:solidFill>
                  <a:srgbClr val="000000"/>
                </a:solidFill>
                <a:latin typeface="Arial" charset="0"/>
              </a:rPr>
              <a:t>Electrical Engineering</a:t>
            </a:r>
          </a:p>
          <a:p>
            <a:pPr algn="ctr" eaLnBrk="1" hangingPunct="1"/>
            <a:r>
              <a:rPr lang="en-US" sz="1200" i="0" dirty="0">
                <a:solidFill>
                  <a:srgbClr val="000000"/>
                </a:solidFill>
                <a:latin typeface="Arial" charset="0"/>
              </a:rPr>
              <a:t>(VLAN </a:t>
            </a:r>
            <a:r>
              <a:rPr lang="zh-CN" altLang="en-US" sz="1200" i="0" dirty="0">
                <a:solidFill>
                  <a:srgbClr val="000000"/>
                </a:solidFill>
                <a:latin typeface="Arial" charset="0"/>
              </a:rPr>
              <a:t>端口</a:t>
            </a:r>
            <a:r>
              <a:rPr lang="en-US" sz="1200" i="0" dirty="0">
                <a:solidFill>
                  <a:srgbClr val="000000"/>
                </a:solidFill>
                <a:latin typeface="Arial" charset="0"/>
              </a:rPr>
              <a:t> 1-8)</a:t>
            </a:r>
          </a:p>
        </p:txBody>
      </p:sp>
      <p:sp>
        <p:nvSpPr>
          <p:cNvPr id="45" name="Text Box 73">
            <a:extLst>
              <a:ext uri="{FF2B5EF4-FFF2-40B4-BE49-F238E27FC236}">
                <a16:creationId xmlns:a16="http://schemas.microsoft.com/office/drawing/2014/main" id="{A2D9C357-E785-484D-ADA1-82ED88E61881}"/>
              </a:ext>
            </a:extLst>
          </p:cNvPr>
          <p:cNvSpPr txBox="1">
            <a:spLocks noChangeArrowheads="1"/>
          </p:cNvSpPr>
          <p:nvPr/>
        </p:nvSpPr>
        <p:spPr bwMode="auto">
          <a:xfrm>
            <a:off x="2725738" y="3343671"/>
            <a:ext cx="143351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eaLnBrk="1" hangingPunct="1"/>
            <a:r>
              <a:rPr lang="en-US" sz="1200" i="0" dirty="0">
                <a:solidFill>
                  <a:srgbClr val="000000"/>
                </a:solidFill>
                <a:latin typeface="Arial" charset="0"/>
              </a:rPr>
              <a:t>Computer Science</a:t>
            </a:r>
          </a:p>
          <a:p>
            <a:pPr algn="ctr" eaLnBrk="1" hangingPunct="1"/>
            <a:r>
              <a:rPr lang="en-US" sz="1200" i="0" dirty="0">
                <a:solidFill>
                  <a:srgbClr val="000000"/>
                </a:solidFill>
                <a:latin typeface="Arial" charset="0"/>
              </a:rPr>
              <a:t>(VLAN</a:t>
            </a:r>
            <a:r>
              <a:rPr lang="zh-CN" altLang="en-US" sz="1200" i="0" dirty="0">
                <a:solidFill>
                  <a:srgbClr val="000000"/>
                </a:solidFill>
                <a:latin typeface="Arial" charset="0"/>
              </a:rPr>
              <a:t>端口</a:t>
            </a:r>
            <a:r>
              <a:rPr lang="en-US" sz="1200" i="0" dirty="0">
                <a:solidFill>
                  <a:srgbClr val="000000"/>
                </a:solidFill>
                <a:latin typeface="Arial" charset="0"/>
              </a:rPr>
              <a:t>9-15)</a:t>
            </a:r>
          </a:p>
        </p:txBody>
      </p:sp>
      <p:sp>
        <p:nvSpPr>
          <p:cNvPr id="46" name="Text Box 74">
            <a:extLst>
              <a:ext uri="{FF2B5EF4-FFF2-40B4-BE49-F238E27FC236}">
                <a16:creationId xmlns:a16="http://schemas.microsoft.com/office/drawing/2014/main" id="{9F65B9AC-0107-405F-9EC4-CCEABB257485}"/>
              </a:ext>
            </a:extLst>
          </p:cNvPr>
          <p:cNvSpPr txBox="1">
            <a:spLocks noChangeArrowheads="1"/>
          </p:cNvSpPr>
          <p:nvPr/>
        </p:nvSpPr>
        <p:spPr bwMode="auto">
          <a:xfrm>
            <a:off x="3322638" y="2049859"/>
            <a:ext cx="298450" cy="214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800" i="0" dirty="0">
                <a:solidFill>
                  <a:srgbClr val="000000"/>
                </a:solidFill>
                <a:latin typeface="Arial" charset="0"/>
              </a:rPr>
              <a:t>15</a:t>
            </a:r>
          </a:p>
        </p:txBody>
      </p:sp>
      <p:sp>
        <p:nvSpPr>
          <p:cNvPr id="47" name="Oval 81">
            <a:extLst>
              <a:ext uri="{FF2B5EF4-FFF2-40B4-BE49-F238E27FC236}">
                <a16:creationId xmlns:a16="http://schemas.microsoft.com/office/drawing/2014/main" id="{71CF0F96-8A98-44C4-BCC7-F947F915A221}"/>
              </a:ext>
            </a:extLst>
          </p:cNvPr>
          <p:cNvSpPr>
            <a:spLocks noChangeArrowheads="1"/>
          </p:cNvSpPr>
          <p:nvPr/>
        </p:nvSpPr>
        <p:spPr bwMode="auto">
          <a:xfrm>
            <a:off x="1449388" y="2414984"/>
            <a:ext cx="42862" cy="47625"/>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eaLnBrk="1" hangingPunct="1"/>
            <a:endParaRPr lang="en-US" i="0" dirty="0">
              <a:solidFill>
                <a:srgbClr val="000000"/>
              </a:solidFill>
              <a:latin typeface="Arial" charset="0"/>
            </a:endParaRPr>
          </a:p>
        </p:txBody>
      </p:sp>
      <p:sp>
        <p:nvSpPr>
          <p:cNvPr id="48" name="Oval 82">
            <a:extLst>
              <a:ext uri="{FF2B5EF4-FFF2-40B4-BE49-F238E27FC236}">
                <a16:creationId xmlns:a16="http://schemas.microsoft.com/office/drawing/2014/main" id="{8BD34383-B1F5-4051-9D54-301DCFF9C8E6}"/>
              </a:ext>
            </a:extLst>
          </p:cNvPr>
          <p:cNvSpPr>
            <a:spLocks noChangeArrowheads="1"/>
          </p:cNvSpPr>
          <p:nvPr/>
        </p:nvSpPr>
        <p:spPr bwMode="auto">
          <a:xfrm>
            <a:off x="1741488" y="2411809"/>
            <a:ext cx="42862" cy="47625"/>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eaLnBrk="1" hangingPunct="1"/>
            <a:endParaRPr lang="en-US" i="0" dirty="0">
              <a:solidFill>
                <a:srgbClr val="000000"/>
              </a:solidFill>
              <a:latin typeface="Arial" charset="0"/>
            </a:endParaRPr>
          </a:p>
        </p:txBody>
      </p:sp>
      <p:sp>
        <p:nvSpPr>
          <p:cNvPr id="49" name="Oval 83">
            <a:extLst>
              <a:ext uri="{FF2B5EF4-FFF2-40B4-BE49-F238E27FC236}">
                <a16:creationId xmlns:a16="http://schemas.microsoft.com/office/drawing/2014/main" id="{A620DC72-6621-436A-9F3E-93F6C6BE2B2E}"/>
              </a:ext>
            </a:extLst>
          </p:cNvPr>
          <p:cNvSpPr>
            <a:spLocks noChangeArrowheads="1"/>
          </p:cNvSpPr>
          <p:nvPr/>
        </p:nvSpPr>
        <p:spPr bwMode="auto">
          <a:xfrm>
            <a:off x="2328863" y="2416571"/>
            <a:ext cx="42862" cy="47625"/>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eaLnBrk="1" hangingPunct="1"/>
            <a:endParaRPr lang="en-US" i="0" dirty="0">
              <a:solidFill>
                <a:srgbClr val="000000"/>
              </a:solidFill>
              <a:latin typeface="Arial" charset="0"/>
            </a:endParaRPr>
          </a:p>
        </p:txBody>
      </p:sp>
      <p:sp>
        <p:nvSpPr>
          <p:cNvPr id="50" name="Oval 84">
            <a:extLst>
              <a:ext uri="{FF2B5EF4-FFF2-40B4-BE49-F238E27FC236}">
                <a16:creationId xmlns:a16="http://schemas.microsoft.com/office/drawing/2014/main" id="{954A4C2A-34A0-46CE-B73A-AB8CD6FA4D34}"/>
              </a:ext>
            </a:extLst>
          </p:cNvPr>
          <p:cNvSpPr>
            <a:spLocks noChangeArrowheads="1"/>
          </p:cNvSpPr>
          <p:nvPr/>
        </p:nvSpPr>
        <p:spPr bwMode="auto">
          <a:xfrm>
            <a:off x="2660650" y="2413396"/>
            <a:ext cx="42863" cy="47625"/>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eaLnBrk="1" hangingPunct="1"/>
            <a:endParaRPr lang="en-US" i="0" dirty="0">
              <a:solidFill>
                <a:srgbClr val="000000"/>
              </a:solidFill>
              <a:latin typeface="Arial" charset="0"/>
            </a:endParaRPr>
          </a:p>
        </p:txBody>
      </p:sp>
      <p:sp>
        <p:nvSpPr>
          <p:cNvPr id="51" name="Oval 85">
            <a:extLst>
              <a:ext uri="{FF2B5EF4-FFF2-40B4-BE49-F238E27FC236}">
                <a16:creationId xmlns:a16="http://schemas.microsoft.com/office/drawing/2014/main" id="{0426F268-07E9-4028-8686-7FD2A7238505}"/>
              </a:ext>
            </a:extLst>
          </p:cNvPr>
          <p:cNvSpPr>
            <a:spLocks noChangeArrowheads="1"/>
          </p:cNvSpPr>
          <p:nvPr/>
        </p:nvSpPr>
        <p:spPr bwMode="auto">
          <a:xfrm>
            <a:off x="2647950" y="2199084"/>
            <a:ext cx="42863" cy="47625"/>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eaLnBrk="1" hangingPunct="1"/>
            <a:endParaRPr lang="en-US" i="0" dirty="0">
              <a:solidFill>
                <a:srgbClr val="000000"/>
              </a:solidFill>
              <a:latin typeface="Arial" charset="0"/>
            </a:endParaRPr>
          </a:p>
        </p:txBody>
      </p:sp>
      <p:sp>
        <p:nvSpPr>
          <p:cNvPr id="52" name="Oval 86">
            <a:extLst>
              <a:ext uri="{FF2B5EF4-FFF2-40B4-BE49-F238E27FC236}">
                <a16:creationId xmlns:a16="http://schemas.microsoft.com/office/drawing/2014/main" id="{CD0B02C5-0835-4129-99D4-E79F15913107}"/>
              </a:ext>
            </a:extLst>
          </p:cNvPr>
          <p:cNvSpPr>
            <a:spLocks noChangeArrowheads="1"/>
          </p:cNvSpPr>
          <p:nvPr/>
        </p:nvSpPr>
        <p:spPr bwMode="auto">
          <a:xfrm>
            <a:off x="3522663" y="2195909"/>
            <a:ext cx="42862" cy="47625"/>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eaLnBrk="1" hangingPunct="1"/>
            <a:endParaRPr lang="en-US" i="0" dirty="0">
              <a:solidFill>
                <a:srgbClr val="000000"/>
              </a:solidFill>
              <a:latin typeface="Arial" charset="0"/>
            </a:endParaRPr>
          </a:p>
        </p:txBody>
      </p:sp>
      <p:sp>
        <p:nvSpPr>
          <p:cNvPr id="53" name="Text Box 45">
            <a:extLst>
              <a:ext uri="{FF2B5EF4-FFF2-40B4-BE49-F238E27FC236}">
                <a16:creationId xmlns:a16="http://schemas.microsoft.com/office/drawing/2014/main" id="{1BB7DEC7-77C6-4B69-863D-A4E791A958F7}"/>
              </a:ext>
            </a:extLst>
          </p:cNvPr>
          <p:cNvSpPr txBox="1">
            <a:spLocks noChangeArrowheads="1"/>
          </p:cNvSpPr>
          <p:nvPr/>
        </p:nvSpPr>
        <p:spPr bwMode="auto">
          <a:xfrm>
            <a:off x="1112838" y="2780109"/>
            <a:ext cx="4127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1800" i="0" dirty="0">
                <a:solidFill>
                  <a:srgbClr val="000000"/>
                </a:solidFill>
                <a:latin typeface="Arial" charset="0"/>
              </a:rPr>
              <a:t>…</a:t>
            </a:r>
          </a:p>
        </p:txBody>
      </p:sp>
      <p:sp>
        <p:nvSpPr>
          <p:cNvPr id="54" name="Rectangle 113">
            <a:extLst>
              <a:ext uri="{FF2B5EF4-FFF2-40B4-BE49-F238E27FC236}">
                <a16:creationId xmlns:a16="http://schemas.microsoft.com/office/drawing/2014/main" id="{89CF3CA9-3F4E-451C-8A20-A9A198EBE196}"/>
              </a:ext>
            </a:extLst>
          </p:cNvPr>
          <p:cNvSpPr>
            <a:spLocks noChangeArrowheads="1"/>
          </p:cNvSpPr>
          <p:nvPr/>
        </p:nvSpPr>
        <p:spPr bwMode="auto">
          <a:xfrm>
            <a:off x="6888163" y="2330846"/>
            <a:ext cx="279400" cy="238125"/>
          </a:xfrm>
          <a:prstGeom prst="rect">
            <a:avLst/>
          </a:prstGeom>
          <a:noFill/>
          <a:ln>
            <a:noFill/>
          </a:ln>
          <a:effectLst/>
          <a:extLst>
            <a:ext uri="{909E8E84-426E-40dd-AFC4-6F175D3DCCD1}">
              <a14:hiddenFill xmlns:a14="http://schemas.microsoft.com/office/drawing/2010/main" xmlns="">
                <a:solidFill>
                  <a:srgbClr val="FFFF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5" name="Rectangle 77">
            <a:extLst>
              <a:ext uri="{FF2B5EF4-FFF2-40B4-BE49-F238E27FC236}">
                <a16:creationId xmlns:a16="http://schemas.microsoft.com/office/drawing/2014/main" id="{9E71498F-2ADB-46D6-AACD-B921BC1D654C}"/>
              </a:ext>
            </a:extLst>
          </p:cNvPr>
          <p:cNvSpPr>
            <a:spLocks noChangeArrowheads="1"/>
          </p:cNvSpPr>
          <p:nvPr/>
        </p:nvSpPr>
        <p:spPr bwMode="auto">
          <a:xfrm>
            <a:off x="6877050" y="2110184"/>
            <a:ext cx="290513" cy="209550"/>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eaLnBrk="1" hangingPunct="1"/>
            <a:endParaRPr lang="en-US" i="0" dirty="0">
              <a:solidFill>
                <a:srgbClr val="000000"/>
              </a:solidFill>
              <a:latin typeface="Arial" charset="0"/>
            </a:endParaRPr>
          </a:p>
        </p:txBody>
      </p:sp>
      <p:sp>
        <p:nvSpPr>
          <p:cNvPr id="56" name="Rectangle 76">
            <a:extLst>
              <a:ext uri="{FF2B5EF4-FFF2-40B4-BE49-F238E27FC236}">
                <a16:creationId xmlns:a16="http://schemas.microsoft.com/office/drawing/2014/main" id="{BA003BEC-09B6-48DC-B1DC-0EE6BCFE5123}"/>
              </a:ext>
            </a:extLst>
          </p:cNvPr>
          <p:cNvSpPr>
            <a:spLocks noChangeArrowheads="1"/>
          </p:cNvSpPr>
          <p:nvPr/>
        </p:nvSpPr>
        <p:spPr bwMode="auto">
          <a:xfrm>
            <a:off x="5986463" y="2114946"/>
            <a:ext cx="890587" cy="457200"/>
          </a:xfrm>
          <a:prstGeom prst="rect">
            <a:avLst/>
          </a:prstGeom>
          <a:noFill/>
          <a:ln>
            <a:noFill/>
          </a:ln>
          <a:extLst>
            <a:ext uri="{909E8E84-426E-40dd-AFC4-6F175D3DCCD1}">
              <a14:hiddenFill xmlns:a14="http://schemas.microsoft.com/office/drawing/2010/main" xmlns="">
                <a:solidFill>
                  <a:srgbClr val="FFFF00"/>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eaLnBrk="1" hangingPunct="1"/>
            <a:endParaRPr lang="en-US" i="0" dirty="0">
              <a:solidFill>
                <a:srgbClr val="000000"/>
              </a:solidFill>
              <a:latin typeface="Arial" charset="0"/>
            </a:endParaRPr>
          </a:p>
        </p:txBody>
      </p:sp>
      <p:sp>
        <p:nvSpPr>
          <p:cNvPr id="57" name="Line 17">
            <a:extLst>
              <a:ext uri="{FF2B5EF4-FFF2-40B4-BE49-F238E27FC236}">
                <a16:creationId xmlns:a16="http://schemas.microsoft.com/office/drawing/2014/main" id="{68F8180F-E378-4A9E-B637-24ED81BD0EC6}"/>
              </a:ext>
            </a:extLst>
          </p:cNvPr>
          <p:cNvSpPr>
            <a:spLocks noChangeShapeType="1"/>
          </p:cNvSpPr>
          <p:nvPr/>
        </p:nvSpPr>
        <p:spPr bwMode="auto">
          <a:xfrm>
            <a:off x="6586538" y="2116534"/>
            <a:ext cx="0" cy="4635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58" name="Line 24">
            <a:extLst>
              <a:ext uri="{FF2B5EF4-FFF2-40B4-BE49-F238E27FC236}">
                <a16:creationId xmlns:a16="http://schemas.microsoft.com/office/drawing/2014/main" id="{88968FF9-49FA-4905-96F9-8C36A41FB72D}"/>
              </a:ext>
            </a:extLst>
          </p:cNvPr>
          <p:cNvSpPr>
            <a:spLocks noChangeShapeType="1"/>
          </p:cNvSpPr>
          <p:nvPr/>
        </p:nvSpPr>
        <p:spPr bwMode="auto">
          <a:xfrm>
            <a:off x="6291263" y="2111771"/>
            <a:ext cx="0" cy="4635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59" name="Line 25">
            <a:extLst>
              <a:ext uri="{FF2B5EF4-FFF2-40B4-BE49-F238E27FC236}">
                <a16:creationId xmlns:a16="http://schemas.microsoft.com/office/drawing/2014/main" id="{54E97F97-D492-4F38-A5C3-E99E6C4F72DB}"/>
              </a:ext>
            </a:extLst>
          </p:cNvPr>
          <p:cNvSpPr>
            <a:spLocks noChangeShapeType="1"/>
          </p:cNvSpPr>
          <p:nvPr/>
        </p:nvSpPr>
        <p:spPr bwMode="auto">
          <a:xfrm>
            <a:off x="6881813" y="2107009"/>
            <a:ext cx="0" cy="4635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60" name="Text Box 29">
            <a:extLst>
              <a:ext uri="{FF2B5EF4-FFF2-40B4-BE49-F238E27FC236}">
                <a16:creationId xmlns:a16="http://schemas.microsoft.com/office/drawing/2014/main" id="{908BDFAF-3AC2-414E-A8D9-87A0EB260E68}"/>
              </a:ext>
            </a:extLst>
          </p:cNvPr>
          <p:cNvSpPr txBox="1">
            <a:spLocks noChangeArrowheads="1"/>
          </p:cNvSpPr>
          <p:nvPr/>
        </p:nvSpPr>
        <p:spPr bwMode="auto">
          <a:xfrm>
            <a:off x="5903913" y="2280046"/>
            <a:ext cx="241300" cy="214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800" i="0" dirty="0">
                <a:solidFill>
                  <a:srgbClr val="000000"/>
                </a:solidFill>
                <a:latin typeface="Arial" charset="0"/>
              </a:rPr>
              <a:t>2</a:t>
            </a:r>
          </a:p>
        </p:txBody>
      </p:sp>
      <p:sp>
        <p:nvSpPr>
          <p:cNvPr id="61" name="Text Box 74">
            <a:extLst>
              <a:ext uri="{FF2B5EF4-FFF2-40B4-BE49-F238E27FC236}">
                <a16:creationId xmlns:a16="http://schemas.microsoft.com/office/drawing/2014/main" id="{D8D9D64B-0575-4A89-85C2-CB3926C2B9FE}"/>
              </a:ext>
            </a:extLst>
          </p:cNvPr>
          <p:cNvSpPr txBox="1">
            <a:spLocks noChangeArrowheads="1"/>
          </p:cNvSpPr>
          <p:nvPr/>
        </p:nvSpPr>
        <p:spPr bwMode="auto">
          <a:xfrm>
            <a:off x="6794500" y="2056209"/>
            <a:ext cx="241300" cy="214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800" i="0" dirty="0">
                <a:solidFill>
                  <a:srgbClr val="000000"/>
                </a:solidFill>
                <a:latin typeface="Arial" charset="0"/>
              </a:rPr>
              <a:t>7</a:t>
            </a:r>
          </a:p>
        </p:txBody>
      </p:sp>
      <p:sp>
        <p:nvSpPr>
          <p:cNvPr id="62" name="Oval 84">
            <a:extLst>
              <a:ext uri="{FF2B5EF4-FFF2-40B4-BE49-F238E27FC236}">
                <a16:creationId xmlns:a16="http://schemas.microsoft.com/office/drawing/2014/main" id="{3D90CC32-26E3-4C1D-9116-8FAC27B18534}"/>
              </a:ext>
            </a:extLst>
          </p:cNvPr>
          <p:cNvSpPr>
            <a:spLocks noChangeArrowheads="1"/>
          </p:cNvSpPr>
          <p:nvPr/>
        </p:nvSpPr>
        <p:spPr bwMode="auto">
          <a:xfrm>
            <a:off x="6132513" y="2419746"/>
            <a:ext cx="42862" cy="47625"/>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eaLnBrk="1" hangingPunct="1"/>
            <a:endParaRPr lang="en-US" i="0" dirty="0">
              <a:solidFill>
                <a:srgbClr val="000000"/>
              </a:solidFill>
              <a:latin typeface="Arial" charset="0"/>
            </a:endParaRPr>
          </a:p>
        </p:txBody>
      </p:sp>
      <p:sp>
        <p:nvSpPr>
          <p:cNvPr id="63" name="Oval 86">
            <a:extLst>
              <a:ext uri="{FF2B5EF4-FFF2-40B4-BE49-F238E27FC236}">
                <a16:creationId xmlns:a16="http://schemas.microsoft.com/office/drawing/2014/main" id="{E0FD5F25-D857-4233-859E-2A1FED6B59AE}"/>
              </a:ext>
            </a:extLst>
          </p:cNvPr>
          <p:cNvSpPr>
            <a:spLocks noChangeArrowheads="1"/>
          </p:cNvSpPr>
          <p:nvPr/>
        </p:nvSpPr>
        <p:spPr bwMode="auto">
          <a:xfrm>
            <a:off x="6994525" y="2202259"/>
            <a:ext cx="42863" cy="47625"/>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eaLnBrk="1" hangingPunct="1"/>
            <a:endParaRPr lang="en-US" i="0" dirty="0">
              <a:solidFill>
                <a:srgbClr val="000000"/>
              </a:solidFill>
              <a:latin typeface="Arial" charset="0"/>
            </a:endParaRPr>
          </a:p>
        </p:txBody>
      </p:sp>
      <p:sp>
        <p:nvSpPr>
          <p:cNvPr id="64" name="AutoShape 8">
            <a:extLst>
              <a:ext uri="{FF2B5EF4-FFF2-40B4-BE49-F238E27FC236}">
                <a16:creationId xmlns:a16="http://schemas.microsoft.com/office/drawing/2014/main" id="{5D5CCA45-EC24-4489-A7F9-5E06259C815E}"/>
              </a:ext>
            </a:extLst>
          </p:cNvPr>
          <p:cNvSpPr>
            <a:spLocks noChangeArrowheads="1"/>
          </p:cNvSpPr>
          <p:nvPr/>
        </p:nvSpPr>
        <p:spPr bwMode="auto">
          <a:xfrm>
            <a:off x="5972175" y="1838721"/>
            <a:ext cx="1630363" cy="261938"/>
          </a:xfrm>
          <a:prstGeom prst="parallelogram">
            <a:avLst>
              <a:gd name="adj" fmla="val 155606"/>
            </a:avLst>
          </a:prstGeom>
          <a:solidFill>
            <a:schemeClr val="bg1"/>
          </a:solidFill>
          <a:ln w="9525">
            <a:solidFill>
              <a:schemeClr val="tx1"/>
            </a:solidFill>
            <a:miter lim="800000"/>
            <a:headEnd/>
            <a:tailEnd/>
          </a:ln>
        </p:spPr>
        <p:txBody>
          <a:bodyPr wrap="none" anchor="ctr"/>
          <a:lstStyle/>
          <a:p>
            <a:pPr eaLnBrk="1" hangingPunct="1"/>
            <a:endParaRPr lang="en-US" i="0" dirty="0">
              <a:solidFill>
                <a:srgbClr val="000000"/>
              </a:solidFill>
              <a:latin typeface="Arial" charset="0"/>
            </a:endParaRPr>
          </a:p>
        </p:txBody>
      </p:sp>
      <p:sp>
        <p:nvSpPr>
          <p:cNvPr id="65" name="Freeform 10">
            <a:extLst>
              <a:ext uri="{FF2B5EF4-FFF2-40B4-BE49-F238E27FC236}">
                <a16:creationId xmlns:a16="http://schemas.microsoft.com/office/drawing/2014/main" id="{921C3B90-72F1-4D60-B040-A16BA691FD2E}"/>
              </a:ext>
            </a:extLst>
          </p:cNvPr>
          <p:cNvSpPr>
            <a:spLocks/>
          </p:cNvSpPr>
          <p:nvPr/>
        </p:nvSpPr>
        <p:spPr bwMode="auto">
          <a:xfrm>
            <a:off x="6154738" y="1883171"/>
            <a:ext cx="1184275" cy="166688"/>
          </a:xfrm>
          <a:custGeom>
            <a:avLst/>
            <a:gdLst>
              <a:gd name="T0" fmla="*/ 0 w 678"/>
              <a:gd name="T1" fmla="*/ 2147483647 h 110"/>
              <a:gd name="T2" fmla="*/ 2147483647 w 678"/>
              <a:gd name="T3" fmla="*/ 2147483647 h 110"/>
              <a:gd name="T4" fmla="*/ 2147483647 w 678"/>
              <a:gd name="T5" fmla="*/ 0 h 110"/>
              <a:gd name="T6" fmla="*/ 2147483647 w 678"/>
              <a:gd name="T7" fmla="*/ 0 h 110"/>
              <a:gd name="T8" fmla="*/ 0 60000 65536"/>
              <a:gd name="T9" fmla="*/ 0 60000 65536"/>
              <a:gd name="T10" fmla="*/ 0 60000 65536"/>
              <a:gd name="T11" fmla="*/ 0 60000 65536"/>
              <a:gd name="T12" fmla="*/ 0 w 678"/>
              <a:gd name="T13" fmla="*/ 0 h 110"/>
              <a:gd name="T14" fmla="*/ 678 w 678"/>
              <a:gd name="T15" fmla="*/ 110 h 110"/>
            </a:gdLst>
            <a:ahLst/>
            <a:cxnLst>
              <a:cxn ang="T8">
                <a:pos x="T0" y="T1"/>
              </a:cxn>
              <a:cxn ang="T9">
                <a:pos x="T2" y="T3"/>
              </a:cxn>
              <a:cxn ang="T10">
                <a:pos x="T4" y="T5"/>
              </a:cxn>
              <a:cxn ang="T11">
                <a:pos x="T6" y="T7"/>
              </a:cxn>
            </a:cxnLst>
            <a:rect l="T12" t="T13" r="T14" b="T15"/>
            <a:pathLst>
              <a:path w="678" h="110">
                <a:moveTo>
                  <a:pt x="0" y="110"/>
                </a:moveTo>
                <a:lnTo>
                  <a:pt x="148" y="108"/>
                </a:lnTo>
                <a:lnTo>
                  <a:pt x="567" y="0"/>
                </a:lnTo>
                <a:lnTo>
                  <a:pt x="678" y="0"/>
                </a:lnTo>
              </a:path>
            </a:pathLst>
          </a:cu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66" name="Freeform 10">
            <a:extLst>
              <a:ext uri="{FF2B5EF4-FFF2-40B4-BE49-F238E27FC236}">
                <a16:creationId xmlns:a16="http://schemas.microsoft.com/office/drawing/2014/main" id="{51CDC0C5-BA2A-4259-91CF-3F2188BE96AF}"/>
              </a:ext>
            </a:extLst>
          </p:cNvPr>
          <p:cNvSpPr>
            <a:spLocks/>
          </p:cNvSpPr>
          <p:nvPr/>
        </p:nvSpPr>
        <p:spPr bwMode="auto">
          <a:xfrm flipV="1">
            <a:off x="6354763" y="1883171"/>
            <a:ext cx="873125" cy="166688"/>
          </a:xfrm>
          <a:custGeom>
            <a:avLst/>
            <a:gdLst>
              <a:gd name="T0" fmla="*/ 0 w 678"/>
              <a:gd name="T1" fmla="*/ 2147483647 h 110"/>
              <a:gd name="T2" fmla="*/ 2147483647 w 678"/>
              <a:gd name="T3" fmla="*/ 2147483647 h 110"/>
              <a:gd name="T4" fmla="*/ 2147483647 w 678"/>
              <a:gd name="T5" fmla="*/ 0 h 110"/>
              <a:gd name="T6" fmla="*/ 2147483647 w 678"/>
              <a:gd name="T7" fmla="*/ 0 h 110"/>
              <a:gd name="T8" fmla="*/ 0 60000 65536"/>
              <a:gd name="T9" fmla="*/ 0 60000 65536"/>
              <a:gd name="T10" fmla="*/ 0 60000 65536"/>
              <a:gd name="T11" fmla="*/ 0 60000 65536"/>
              <a:gd name="T12" fmla="*/ 0 w 678"/>
              <a:gd name="T13" fmla="*/ 0 h 110"/>
              <a:gd name="T14" fmla="*/ 678 w 678"/>
              <a:gd name="T15" fmla="*/ 110 h 110"/>
            </a:gdLst>
            <a:ahLst/>
            <a:cxnLst>
              <a:cxn ang="T8">
                <a:pos x="T0" y="T1"/>
              </a:cxn>
              <a:cxn ang="T9">
                <a:pos x="T2" y="T3"/>
              </a:cxn>
              <a:cxn ang="T10">
                <a:pos x="T4" y="T5"/>
              </a:cxn>
              <a:cxn ang="T11">
                <a:pos x="T6" y="T7"/>
              </a:cxn>
            </a:cxnLst>
            <a:rect l="T12" t="T13" r="T14" b="T15"/>
            <a:pathLst>
              <a:path w="678" h="110">
                <a:moveTo>
                  <a:pt x="0" y="110"/>
                </a:moveTo>
                <a:lnTo>
                  <a:pt x="148" y="108"/>
                </a:lnTo>
                <a:lnTo>
                  <a:pt x="567" y="0"/>
                </a:lnTo>
                <a:lnTo>
                  <a:pt x="678" y="0"/>
                </a:lnTo>
              </a:path>
            </a:pathLst>
          </a:cu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rot="10800000"/>
          <a:lstStyle/>
          <a:p>
            <a:endParaRPr lang="en-US" dirty="0"/>
          </a:p>
        </p:txBody>
      </p:sp>
      <p:sp>
        <p:nvSpPr>
          <p:cNvPr id="67" name="Freeform 131">
            <a:extLst>
              <a:ext uri="{FF2B5EF4-FFF2-40B4-BE49-F238E27FC236}">
                <a16:creationId xmlns:a16="http://schemas.microsoft.com/office/drawing/2014/main" id="{071DD69D-96AF-443F-A436-23077A70AC78}"/>
              </a:ext>
            </a:extLst>
          </p:cNvPr>
          <p:cNvSpPr>
            <a:spLocks/>
          </p:cNvSpPr>
          <p:nvPr/>
        </p:nvSpPr>
        <p:spPr bwMode="auto">
          <a:xfrm>
            <a:off x="7180263" y="1837134"/>
            <a:ext cx="419100" cy="723900"/>
          </a:xfrm>
          <a:custGeom>
            <a:avLst/>
            <a:gdLst>
              <a:gd name="T0" fmla="*/ 2147483647 w 264"/>
              <a:gd name="T1" fmla="*/ 0 h 456"/>
              <a:gd name="T2" fmla="*/ 2147483647 w 264"/>
              <a:gd name="T3" fmla="*/ 2147483647 h 456"/>
              <a:gd name="T4" fmla="*/ 0 w 264"/>
              <a:gd name="T5" fmla="*/ 2147483647 h 456"/>
              <a:gd name="T6" fmla="*/ 0 60000 65536"/>
              <a:gd name="T7" fmla="*/ 0 60000 65536"/>
              <a:gd name="T8" fmla="*/ 0 60000 65536"/>
            </a:gdLst>
            <a:ahLst/>
            <a:cxnLst>
              <a:cxn ang="T6">
                <a:pos x="T0" y="T1"/>
              </a:cxn>
              <a:cxn ang="T7">
                <a:pos x="T2" y="T3"/>
              </a:cxn>
              <a:cxn ang="T8">
                <a:pos x="T4" y="T5"/>
              </a:cxn>
            </a:cxnLst>
            <a:rect l="0" t="0" r="r" b="b"/>
            <a:pathLst>
              <a:path w="264" h="456">
                <a:moveTo>
                  <a:pt x="264" y="0"/>
                </a:moveTo>
                <a:lnTo>
                  <a:pt x="262" y="248"/>
                </a:lnTo>
                <a:lnTo>
                  <a:pt x="0" y="456"/>
                </a:lnTo>
              </a:path>
            </a:pathLst>
          </a:custGeom>
          <a:noFill/>
          <a:ln w="9525"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68" name="Freeform 132">
            <a:extLst>
              <a:ext uri="{FF2B5EF4-FFF2-40B4-BE49-F238E27FC236}">
                <a16:creationId xmlns:a16="http://schemas.microsoft.com/office/drawing/2014/main" id="{ADA6DC3A-77BB-4095-AA18-DC63B0353752}"/>
              </a:ext>
            </a:extLst>
          </p:cNvPr>
          <p:cNvSpPr>
            <a:spLocks/>
          </p:cNvSpPr>
          <p:nvPr/>
        </p:nvSpPr>
        <p:spPr bwMode="auto">
          <a:xfrm>
            <a:off x="5969000" y="2094309"/>
            <a:ext cx="1209675" cy="481012"/>
          </a:xfrm>
          <a:custGeom>
            <a:avLst/>
            <a:gdLst>
              <a:gd name="T0" fmla="*/ 0 w 762"/>
              <a:gd name="T1" fmla="*/ 2147483647 h 303"/>
              <a:gd name="T2" fmla="*/ 0 w 762"/>
              <a:gd name="T3" fmla="*/ 2147483647 h 303"/>
              <a:gd name="T4" fmla="*/ 2147483647 w 762"/>
              <a:gd name="T5" fmla="*/ 2147483647 h 303"/>
              <a:gd name="T6" fmla="*/ 2147483647 w 762"/>
              <a:gd name="T7" fmla="*/ 0 h 30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2" h="303">
                <a:moveTo>
                  <a:pt x="0" y="3"/>
                </a:moveTo>
                <a:lnTo>
                  <a:pt x="0" y="303"/>
                </a:lnTo>
                <a:lnTo>
                  <a:pt x="762" y="303"/>
                </a:lnTo>
                <a:lnTo>
                  <a:pt x="762" y="0"/>
                </a:lnTo>
              </a:path>
            </a:pathLst>
          </a:custGeom>
          <a:noFill/>
          <a:ln w="9525"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69" name="Line 133">
            <a:extLst>
              <a:ext uri="{FF2B5EF4-FFF2-40B4-BE49-F238E27FC236}">
                <a16:creationId xmlns:a16="http://schemas.microsoft.com/office/drawing/2014/main" id="{6E807C41-5493-4DF2-AED6-303292D3DCD6}"/>
              </a:ext>
            </a:extLst>
          </p:cNvPr>
          <p:cNvSpPr>
            <a:spLocks noChangeShapeType="1"/>
          </p:cNvSpPr>
          <p:nvPr/>
        </p:nvSpPr>
        <p:spPr bwMode="auto">
          <a:xfrm flipV="1">
            <a:off x="5969000" y="2318146"/>
            <a:ext cx="1219200" cy="47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70" name="Line 69">
            <a:extLst>
              <a:ext uri="{FF2B5EF4-FFF2-40B4-BE49-F238E27FC236}">
                <a16:creationId xmlns:a16="http://schemas.microsoft.com/office/drawing/2014/main" id="{49A84FCA-CB29-4951-943E-5AC8539EBA7D}"/>
              </a:ext>
            </a:extLst>
          </p:cNvPr>
          <p:cNvSpPr>
            <a:spLocks noChangeShapeType="1"/>
          </p:cNvSpPr>
          <p:nvPr/>
        </p:nvSpPr>
        <p:spPr bwMode="auto">
          <a:xfrm flipH="1">
            <a:off x="5983288" y="2441971"/>
            <a:ext cx="165100" cy="30162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1" name="Line 70">
            <a:extLst>
              <a:ext uri="{FF2B5EF4-FFF2-40B4-BE49-F238E27FC236}">
                <a16:creationId xmlns:a16="http://schemas.microsoft.com/office/drawing/2014/main" id="{D8A9FE34-4E2F-4872-B11E-7CE77DE0B680}"/>
              </a:ext>
            </a:extLst>
          </p:cNvPr>
          <p:cNvSpPr>
            <a:spLocks noChangeShapeType="1"/>
          </p:cNvSpPr>
          <p:nvPr/>
        </p:nvSpPr>
        <p:spPr bwMode="auto">
          <a:xfrm>
            <a:off x="6438900" y="2216546"/>
            <a:ext cx="179388" cy="62706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2" name="Line 71">
            <a:extLst>
              <a:ext uri="{FF2B5EF4-FFF2-40B4-BE49-F238E27FC236}">
                <a16:creationId xmlns:a16="http://schemas.microsoft.com/office/drawing/2014/main" id="{A58DCD2B-0A37-46AE-9157-255B8BA2C5AC}"/>
              </a:ext>
            </a:extLst>
          </p:cNvPr>
          <p:cNvSpPr>
            <a:spLocks noChangeShapeType="1"/>
          </p:cNvSpPr>
          <p:nvPr/>
        </p:nvSpPr>
        <p:spPr bwMode="auto">
          <a:xfrm>
            <a:off x="6999288" y="2213371"/>
            <a:ext cx="509587" cy="45561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3" name="Oval 85">
            <a:extLst>
              <a:ext uri="{FF2B5EF4-FFF2-40B4-BE49-F238E27FC236}">
                <a16:creationId xmlns:a16="http://schemas.microsoft.com/office/drawing/2014/main" id="{3DC96A8E-A613-42D4-BB50-2F38441F8A6E}"/>
              </a:ext>
            </a:extLst>
          </p:cNvPr>
          <p:cNvSpPr>
            <a:spLocks noChangeArrowheads="1"/>
          </p:cNvSpPr>
          <p:nvPr/>
        </p:nvSpPr>
        <p:spPr bwMode="auto">
          <a:xfrm>
            <a:off x="6424613" y="2195909"/>
            <a:ext cx="42862" cy="47625"/>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eaLnBrk="1" hangingPunct="1"/>
            <a:endParaRPr lang="en-US" i="0" dirty="0">
              <a:solidFill>
                <a:srgbClr val="000000"/>
              </a:solidFill>
              <a:latin typeface="Arial" charset="0"/>
            </a:endParaRPr>
          </a:p>
        </p:txBody>
      </p:sp>
      <p:sp>
        <p:nvSpPr>
          <p:cNvPr id="74" name="Text Box 27">
            <a:extLst>
              <a:ext uri="{FF2B5EF4-FFF2-40B4-BE49-F238E27FC236}">
                <a16:creationId xmlns:a16="http://schemas.microsoft.com/office/drawing/2014/main" id="{9AE76955-4763-43AA-B7D3-2166BAEEB8E9}"/>
              </a:ext>
            </a:extLst>
          </p:cNvPr>
          <p:cNvSpPr txBox="1">
            <a:spLocks noChangeArrowheads="1"/>
          </p:cNvSpPr>
          <p:nvPr/>
        </p:nvSpPr>
        <p:spPr bwMode="auto">
          <a:xfrm>
            <a:off x="6232525" y="2060971"/>
            <a:ext cx="241300" cy="214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800" i="0" dirty="0">
                <a:solidFill>
                  <a:srgbClr val="000000"/>
                </a:solidFill>
                <a:latin typeface="Arial" charset="0"/>
              </a:rPr>
              <a:t>3</a:t>
            </a:r>
          </a:p>
        </p:txBody>
      </p:sp>
      <p:sp>
        <p:nvSpPr>
          <p:cNvPr id="75" name="Rectangle 158">
            <a:extLst>
              <a:ext uri="{FF2B5EF4-FFF2-40B4-BE49-F238E27FC236}">
                <a16:creationId xmlns:a16="http://schemas.microsoft.com/office/drawing/2014/main" id="{FC23FF85-3B80-4849-9C2C-4E7533ACF636}"/>
              </a:ext>
            </a:extLst>
          </p:cNvPr>
          <p:cNvSpPr>
            <a:spLocks noChangeArrowheads="1"/>
          </p:cNvSpPr>
          <p:nvPr/>
        </p:nvSpPr>
        <p:spPr bwMode="auto">
          <a:xfrm>
            <a:off x="6591300" y="2111771"/>
            <a:ext cx="280988" cy="204788"/>
          </a:xfrm>
          <a:prstGeom prst="rect">
            <a:avLst/>
          </a:prstGeom>
          <a:solidFill>
            <a:srgbClr val="00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76" name="Text Box 73">
            <a:extLst>
              <a:ext uri="{FF2B5EF4-FFF2-40B4-BE49-F238E27FC236}">
                <a16:creationId xmlns:a16="http://schemas.microsoft.com/office/drawing/2014/main" id="{32B2B63D-0CD9-4C76-BD82-0745A2CE1D01}"/>
              </a:ext>
            </a:extLst>
          </p:cNvPr>
          <p:cNvSpPr txBox="1">
            <a:spLocks noChangeArrowheads="1"/>
          </p:cNvSpPr>
          <p:nvPr/>
        </p:nvSpPr>
        <p:spPr bwMode="auto">
          <a:xfrm>
            <a:off x="5823959" y="3350021"/>
            <a:ext cx="205697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eaLnBrk="1" hangingPunct="1"/>
            <a:r>
              <a:rPr lang="zh-CN" altLang="en-US" sz="1200" i="0" dirty="0">
                <a:solidFill>
                  <a:srgbClr val="000000"/>
                </a:solidFill>
                <a:latin typeface="Arial" charset="0"/>
              </a:rPr>
              <a:t>端口</a:t>
            </a:r>
            <a:r>
              <a:rPr lang="en-US" sz="1200" i="0" dirty="0">
                <a:solidFill>
                  <a:srgbClr val="000000"/>
                </a:solidFill>
                <a:latin typeface="Arial" charset="0"/>
              </a:rPr>
              <a:t> 2,3,5 </a:t>
            </a:r>
            <a:r>
              <a:rPr lang="zh-CN" altLang="en-US" sz="1200" i="0" dirty="0">
                <a:solidFill>
                  <a:srgbClr val="000000"/>
                </a:solidFill>
                <a:latin typeface="Arial" charset="0"/>
              </a:rPr>
              <a:t>属于</a:t>
            </a:r>
            <a:r>
              <a:rPr lang="en-US" sz="1200" i="0" dirty="0">
                <a:solidFill>
                  <a:srgbClr val="000000"/>
                </a:solidFill>
                <a:latin typeface="Arial" charset="0"/>
              </a:rPr>
              <a:t> EE VLAN</a:t>
            </a:r>
          </a:p>
          <a:p>
            <a:pPr algn="ctr" eaLnBrk="1" hangingPunct="1"/>
            <a:r>
              <a:rPr lang="zh-CN" altLang="en-US" sz="1200" i="0" dirty="0">
                <a:solidFill>
                  <a:srgbClr val="000000"/>
                </a:solidFill>
                <a:latin typeface="Arial" charset="0"/>
              </a:rPr>
              <a:t>端口</a:t>
            </a:r>
            <a:r>
              <a:rPr lang="en-US" sz="1200" i="0" dirty="0">
                <a:solidFill>
                  <a:srgbClr val="000000"/>
                </a:solidFill>
                <a:latin typeface="Arial" charset="0"/>
              </a:rPr>
              <a:t> 4,6,7,8 </a:t>
            </a:r>
            <a:r>
              <a:rPr lang="zh-CN" altLang="en-US" sz="1200" i="0" dirty="0">
                <a:solidFill>
                  <a:srgbClr val="000000"/>
                </a:solidFill>
                <a:latin typeface="Arial" charset="0"/>
              </a:rPr>
              <a:t>属于</a:t>
            </a:r>
            <a:r>
              <a:rPr lang="en-US" sz="1200" i="0" dirty="0">
                <a:solidFill>
                  <a:srgbClr val="000000"/>
                </a:solidFill>
                <a:latin typeface="Arial" charset="0"/>
              </a:rPr>
              <a:t> CS VLAN</a:t>
            </a:r>
          </a:p>
        </p:txBody>
      </p:sp>
      <p:sp>
        <p:nvSpPr>
          <p:cNvPr id="77" name="Text Box 27">
            <a:extLst>
              <a:ext uri="{FF2B5EF4-FFF2-40B4-BE49-F238E27FC236}">
                <a16:creationId xmlns:a16="http://schemas.microsoft.com/office/drawing/2014/main" id="{50BC42C6-2FB1-4249-9EAB-10F2F533CED8}"/>
              </a:ext>
            </a:extLst>
          </p:cNvPr>
          <p:cNvSpPr txBox="1">
            <a:spLocks noChangeArrowheads="1"/>
          </p:cNvSpPr>
          <p:nvPr/>
        </p:nvSpPr>
        <p:spPr bwMode="auto">
          <a:xfrm>
            <a:off x="6513513" y="2060971"/>
            <a:ext cx="241300" cy="214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800" i="0" dirty="0">
                <a:solidFill>
                  <a:srgbClr val="000000"/>
                </a:solidFill>
                <a:latin typeface="Arial" charset="0"/>
              </a:rPr>
              <a:t>5</a:t>
            </a:r>
          </a:p>
        </p:txBody>
      </p:sp>
      <p:sp>
        <p:nvSpPr>
          <p:cNvPr id="78" name="Text Box 27">
            <a:extLst>
              <a:ext uri="{FF2B5EF4-FFF2-40B4-BE49-F238E27FC236}">
                <a16:creationId xmlns:a16="http://schemas.microsoft.com/office/drawing/2014/main" id="{E5B37E4A-D060-4CAE-BB54-4E6F7FAA38CF}"/>
              </a:ext>
            </a:extLst>
          </p:cNvPr>
          <p:cNvSpPr txBox="1">
            <a:spLocks noChangeArrowheads="1"/>
          </p:cNvSpPr>
          <p:nvPr/>
        </p:nvSpPr>
        <p:spPr bwMode="auto">
          <a:xfrm>
            <a:off x="6237288" y="2275284"/>
            <a:ext cx="241300" cy="214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800" i="0" dirty="0">
                <a:solidFill>
                  <a:srgbClr val="000000"/>
                </a:solidFill>
                <a:latin typeface="Arial" charset="0"/>
              </a:rPr>
              <a:t>4</a:t>
            </a:r>
          </a:p>
        </p:txBody>
      </p:sp>
      <p:sp>
        <p:nvSpPr>
          <p:cNvPr id="79" name="Text Box 27">
            <a:extLst>
              <a:ext uri="{FF2B5EF4-FFF2-40B4-BE49-F238E27FC236}">
                <a16:creationId xmlns:a16="http://schemas.microsoft.com/office/drawing/2014/main" id="{674E5821-4747-48C6-83DF-1518E3EEEF1D}"/>
              </a:ext>
            </a:extLst>
          </p:cNvPr>
          <p:cNvSpPr txBox="1">
            <a:spLocks noChangeArrowheads="1"/>
          </p:cNvSpPr>
          <p:nvPr/>
        </p:nvSpPr>
        <p:spPr bwMode="auto">
          <a:xfrm>
            <a:off x="6513513" y="2275284"/>
            <a:ext cx="241300" cy="214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800" i="0" dirty="0">
                <a:solidFill>
                  <a:srgbClr val="000000"/>
                </a:solidFill>
                <a:latin typeface="Arial" charset="0"/>
              </a:rPr>
              <a:t>6</a:t>
            </a:r>
          </a:p>
        </p:txBody>
      </p:sp>
      <p:sp>
        <p:nvSpPr>
          <p:cNvPr id="80" name="Text Box 27">
            <a:extLst>
              <a:ext uri="{FF2B5EF4-FFF2-40B4-BE49-F238E27FC236}">
                <a16:creationId xmlns:a16="http://schemas.microsoft.com/office/drawing/2014/main" id="{C4CEF4CA-EFFC-4022-9D58-9246131B3798}"/>
              </a:ext>
            </a:extLst>
          </p:cNvPr>
          <p:cNvSpPr txBox="1">
            <a:spLocks noChangeArrowheads="1"/>
          </p:cNvSpPr>
          <p:nvPr/>
        </p:nvSpPr>
        <p:spPr bwMode="auto">
          <a:xfrm>
            <a:off x="6813550" y="2280046"/>
            <a:ext cx="241300" cy="214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800" i="0" dirty="0">
                <a:solidFill>
                  <a:srgbClr val="000000"/>
                </a:solidFill>
                <a:latin typeface="Arial" charset="0"/>
              </a:rPr>
              <a:t>8</a:t>
            </a:r>
          </a:p>
        </p:txBody>
      </p:sp>
      <p:grpSp>
        <p:nvGrpSpPr>
          <p:cNvPr id="81" name="Group 170">
            <a:extLst>
              <a:ext uri="{FF2B5EF4-FFF2-40B4-BE49-F238E27FC236}">
                <a16:creationId xmlns:a16="http://schemas.microsoft.com/office/drawing/2014/main" id="{75330A5D-73F1-4FCE-865A-D960982F810D}"/>
              </a:ext>
            </a:extLst>
          </p:cNvPr>
          <p:cNvGrpSpPr>
            <a:grpSpLocks/>
          </p:cNvGrpSpPr>
          <p:nvPr/>
        </p:nvGrpSpPr>
        <p:grpSpPr bwMode="auto">
          <a:xfrm>
            <a:off x="3327400" y="2060971"/>
            <a:ext cx="2836863" cy="427038"/>
            <a:chOff x="2096" y="1156"/>
            <a:chExt cx="1787" cy="269"/>
          </a:xfrm>
        </p:grpSpPr>
        <p:sp>
          <p:nvSpPr>
            <p:cNvPr id="82" name="Oval 85">
              <a:extLst>
                <a:ext uri="{FF2B5EF4-FFF2-40B4-BE49-F238E27FC236}">
                  <a16:creationId xmlns:a16="http://schemas.microsoft.com/office/drawing/2014/main" id="{9421B36D-4DAC-4D90-9DA0-BF3FCF7E8BAA}"/>
                </a:ext>
              </a:extLst>
            </p:cNvPr>
            <p:cNvSpPr>
              <a:spLocks noChangeArrowheads="1"/>
            </p:cNvSpPr>
            <p:nvPr/>
          </p:nvSpPr>
          <p:spPr bwMode="auto">
            <a:xfrm>
              <a:off x="2215" y="1381"/>
              <a:ext cx="27" cy="30"/>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eaLnBrk="1" hangingPunct="1"/>
              <a:endParaRPr lang="en-US" i="0" dirty="0">
                <a:solidFill>
                  <a:srgbClr val="000000"/>
                </a:solidFill>
                <a:latin typeface="Arial" charset="0"/>
              </a:endParaRPr>
            </a:p>
          </p:txBody>
        </p:sp>
        <p:grpSp>
          <p:nvGrpSpPr>
            <p:cNvPr id="83" name="Group 169">
              <a:extLst>
                <a:ext uri="{FF2B5EF4-FFF2-40B4-BE49-F238E27FC236}">
                  <a16:creationId xmlns:a16="http://schemas.microsoft.com/office/drawing/2014/main" id="{B386A3B9-08BF-4F26-BFF0-A68A2350EA9A}"/>
                </a:ext>
              </a:extLst>
            </p:cNvPr>
            <p:cNvGrpSpPr>
              <a:grpSpLocks/>
            </p:cNvGrpSpPr>
            <p:nvPr/>
          </p:nvGrpSpPr>
          <p:grpSpPr bwMode="auto">
            <a:xfrm>
              <a:off x="2096" y="1156"/>
              <a:ext cx="1787" cy="269"/>
              <a:chOff x="2096" y="1156"/>
              <a:chExt cx="1787" cy="269"/>
            </a:xfrm>
          </p:grpSpPr>
          <p:sp>
            <p:nvSpPr>
              <p:cNvPr id="84" name="Text Box 28">
                <a:extLst>
                  <a:ext uri="{FF2B5EF4-FFF2-40B4-BE49-F238E27FC236}">
                    <a16:creationId xmlns:a16="http://schemas.microsoft.com/office/drawing/2014/main" id="{E2D1A230-9888-43B5-9F31-E2CA749EE095}"/>
                  </a:ext>
                </a:extLst>
              </p:cNvPr>
              <p:cNvSpPr txBox="1">
                <a:spLocks noChangeArrowheads="1"/>
              </p:cNvSpPr>
              <p:nvPr/>
            </p:nvSpPr>
            <p:spPr bwMode="auto">
              <a:xfrm>
                <a:off x="2096" y="1290"/>
                <a:ext cx="188"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800" i="0" dirty="0">
                    <a:solidFill>
                      <a:srgbClr val="FF0000"/>
                    </a:solidFill>
                    <a:latin typeface="Arial" charset="0"/>
                  </a:rPr>
                  <a:t>16</a:t>
                </a:r>
              </a:p>
            </p:txBody>
          </p:sp>
          <p:sp>
            <p:nvSpPr>
              <p:cNvPr id="85" name="Text Box 27">
                <a:extLst>
                  <a:ext uri="{FF2B5EF4-FFF2-40B4-BE49-F238E27FC236}">
                    <a16:creationId xmlns:a16="http://schemas.microsoft.com/office/drawing/2014/main" id="{E32CEE28-11D6-4209-9130-8C3AB144F224}"/>
                  </a:ext>
                </a:extLst>
              </p:cNvPr>
              <p:cNvSpPr txBox="1">
                <a:spLocks noChangeArrowheads="1"/>
              </p:cNvSpPr>
              <p:nvPr/>
            </p:nvSpPr>
            <p:spPr bwMode="auto">
              <a:xfrm>
                <a:off x="3731" y="1156"/>
                <a:ext cx="152" cy="1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800" i="0" dirty="0">
                    <a:solidFill>
                      <a:srgbClr val="FF0000"/>
                    </a:solidFill>
                    <a:latin typeface="Arial" charset="0"/>
                  </a:rPr>
                  <a:t>1</a:t>
                </a:r>
              </a:p>
            </p:txBody>
          </p:sp>
          <p:sp>
            <p:nvSpPr>
              <p:cNvPr id="86" name="Oval 85">
                <a:extLst>
                  <a:ext uri="{FF2B5EF4-FFF2-40B4-BE49-F238E27FC236}">
                    <a16:creationId xmlns:a16="http://schemas.microsoft.com/office/drawing/2014/main" id="{20EA8493-02E3-4290-A017-99DF5A450438}"/>
                  </a:ext>
                </a:extLst>
              </p:cNvPr>
              <p:cNvSpPr>
                <a:spLocks noChangeArrowheads="1"/>
              </p:cNvSpPr>
              <p:nvPr/>
            </p:nvSpPr>
            <p:spPr bwMode="auto">
              <a:xfrm>
                <a:off x="3855" y="1247"/>
                <a:ext cx="27" cy="30"/>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eaLnBrk="1" hangingPunct="1"/>
                <a:endParaRPr lang="en-US" i="0" dirty="0">
                  <a:solidFill>
                    <a:srgbClr val="000000"/>
                  </a:solidFill>
                  <a:latin typeface="Arial" charset="0"/>
                </a:endParaRPr>
              </a:p>
            </p:txBody>
          </p:sp>
          <p:sp>
            <p:nvSpPr>
              <p:cNvPr id="87" name="Freeform 168">
                <a:extLst>
                  <a:ext uri="{FF2B5EF4-FFF2-40B4-BE49-F238E27FC236}">
                    <a16:creationId xmlns:a16="http://schemas.microsoft.com/office/drawing/2014/main" id="{5699BB52-26D8-4ABE-B1F3-816964C46A1A}"/>
                  </a:ext>
                </a:extLst>
              </p:cNvPr>
              <p:cNvSpPr>
                <a:spLocks/>
              </p:cNvSpPr>
              <p:nvPr/>
            </p:nvSpPr>
            <p:spPr bwMode="auto">
              <a:xfrm>
                <a:off x="2226" y="1260"/>
                <a:ext cx="1644" cy="135"/>
              </a:xfrm>
              <a:custGeom>
                <a:avLst/>
                <a:gdLst>
                  <a:gd name="T0" fmla="*/ 0 w 1644"/>
                  <a:gd name="T1" fmla="*/ 135 h 135"/>
                  <a:gd name="T2" fmla="*/ 852 w 1644"/>
                  <a:gd name="T3" fmla="*/ 132 h 135"/>
                  <a:gd name="T4" fmla="*/ 1050 w 1644"/>
                  <a:gd name="T5" fmla="*/ 0 h 135"/>
                  <a:gd name="T6" fmla="*/ 1644 w 1644"/>
                  <a:gd name="T7" fmla="*/ 0 h 1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4" h="135">
                    <a:moveTo>
                      <a:pt x="0" y="135"/>
                    </a:moveTo>
                    <a:lnTo>
                      <a:pt x="852" y="132"/>
                    </a:lnTo>
                    <a:lnTo>
                      <a:pt x="1050" y="0"/>
                    </a:lnTo>
                    <a:lnTo>
                      <a:pt x="1644" y="0"/>
                    </a:lnTo>
                  </a:path>
                </a:pathLst>
              </a:custGeom>
              <a:noFill/>
              <a:ln w="28575" cap="flat" cmpd="sng">
                <a:solidFill>
                  <a:srgbClr val="FF0000"/>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grpSp>
        <p:nvGrpSpPr>
          <p:cNvPr id="88" name="Group 44">
            <a:extLst>
              <a:ext uri="{FF2B5EF4-FFF2-40B4-BE49-F238E27FC236}">
                <a16:creationId xmlns:a16="http://schemas.microsoft.com/office/drawing/2014/main" id="{ED63CB6D-06A4-4325-8B76-2811C1DE24D6}"/>
              </a:ext>
            </a:extLst>
          </p:cNvPr>
          <p:cNvGrpSpPr>
            <a:grpSpLocks/>
          </p:cNvGrpSpPr>
          <p:nvPr/>
        </p:nvGrpSpPr>
        <p:grpSpPr bwMode="auto">
          <a:xfrm>
            <a:off x="254000" y="2541984"/>
            <a:ext cx="538163" cy="558800"/>
            <a:chOff x="-44" y="1473"/>
            <a:chExt cx="981" cy="1105"/>
          </a:xfrm>
        </p:grpSpPr>
        <p:pic>
          <p:nvPicPr>
            <p:cNvPr id="89" name="Picture 45" descr="desktop_computer_stylized_medium">
              <a:extLst>
                <a:ext uri="{FF2B5EF4-FFF2-40B4-BE49-F238E27FC236}">
                  <a16:creationId xmlns:a16="http://schemas.microsoft.com/office/drawing/2014/main" id="{BE1CCF73-CBAF-4737-AEC7-ED9F6A9154E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0" name="Freeform 46">
              <a:extLst>
                <a:ext uri="{FF2B5EF4-FFF2-40B4-BE49-F238E27FC236}">
                  <a16:creationId xmlns:a16="http://schemas.microsoft.com/office/drawing/2014/main" id="{7175666B-9D8C-4EA0-8B53-D7EEE198B0E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91" name="Group 44">
            <a:extLst>
              <a:ext uri="{FF2B5EF4-FFF2-40B4-BE49-F238E27FC236}">
                <a16:creationId xmlns:a16="http://schemas.microsoft.com/office/drawing/2014/main" id="{01C5A0E2-CEF3-4A86-8542-9204F82A69EF}"/>
              </a:ext>
            </a:extLst>
          </p:cNvPr>
          <p:cNvGrpSpPr>
            <a:grpSpLocks/>
          </p:cNvGrpSpPr>
          <p:nvPr/>
        </p:nvGrpSpPr>
        <p:grpSpPr bwMode="auto">
          <a:xfrm>
            <a:off x="619125" y="2745184"/>
            <a:ext cx="539750" cy="558800"/>
            <a:chOff x="-44" y="1473"/>
            <a:chExt cx="981" cy="1105"/>
          </a:xfrm>
        </p:grpSpPr>
        <p:pic>
          <p:nvPicPr>
            <p:cNvPr id="92" name="Picture 45" descr="desktop_computer_stylized_medium">
              <a:extLst>
                <a:ext uri="{FF2B5EF4-FFF2-40B4-BE49-F238E27FC236}">
                  <a16:creationId xmlns:a16="http://schemas.microsoft.com/office/drawing/2014/main" id="{0008A954-D729-4FA4-86BF-44C95CEDA34F}"/>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3" name="Freeform 46">
              <a:extLst>
                <a:ext uri="{FF2B5EF4-FFF2-40B4-BE49-F238E27FC236}">
                  <a16:creationId xmlns:a16="http://schemas.microsoft.com/office/drawing/2014/main" id="{7BD44EB4-56F4-468F-B6E1-2207529FBE7F}"/>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94" name="Group 44">
            <a:extLst>
              <a:ext uri="{FF2B5EF4-FFF2-40B4-BE49-F238E27FC236}">
                <a16:creationId xmlns:a16="http://schemas.microsoft.com/office/drawing/2014/main" id="{95DFE905-0218-4DD8-A092-98642A745AAD}"/>
              </a:ext>
            </a:extLst>
          </p:cNvPr>
          <p:cNvGrpSpPr>
            <a:grpSpLocks/>
          </p:cNvGrpSpPr>
          <p:nvPr/>
        </p:nvGrpSpPr>
        <p:grpSpPr bwMode="auto">
          <a:xfrm>
            <a:off x="1290638" y="2705496"/>
            <a:ext cx="538162" cy="558800"/>
            <a:chOff x="-44" y="1473"/>
            <a:chExt cx="981" cy="1105"/>
          </a:xfrm>
        </p:grpSpPr>
        <p:pic>
          <p:nvPicPr>
            <p:cNvPr id="95" name="Picture 45" descr="desktop_computer_stylized_medium">
              <a:extLst>
                <a:ext uri="{FF2B5EF4-FFF2-40B4-BE49-F238E27FC236}">
                  <a16:creationId xmlns:a16="http://schemas.microsoft.com/office/drawing/2014/main" id="{E734D942-9294-4715-A820-19E0D284960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6" name="Freeform 46">
              <a:extLst>
                <a:ext uri="{FF2B5EF4-FFF2-40B4-BE49-F238E27FC236}">
                  <a16:creationId xmlns:a16="http://schemas.microsoft.com/office/drawing/2014/main" id="{3CC0776A-0042-44C4-AA29-2CDF352F7E5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97" name="Group 44">
            <a:extLst>
              <a:ext uri="{FF2B5EF4-FFF2-40B4-BE49-F238E27FC236}">
                <a16:creationId xmlns:a16="http://schemas.microsoft.com/office/drawing/2014/main" id="{85A1A729-6E29-459F-9536-755194925D5B}"/>
              </a:ext>
            </a:extLst>
          </p:cNvPr>
          <p:cNvGrpSpPr>
            <a:grpSpLocks/>
          </p:cNvGrpSpPr>
          <p:nvPr/>
        </p:nvGrpSpPr>
        <p:grpSpPr bwMode="auto">
          <a:xfrm>
            <a:off x="2417763" y="2724546"/>
            <a:ext cx="538162" cy="558800"/>
            <a:chOff x="-44" y="1473"/>
            <a:chExt cx="981" cy="1105"/>
          </a:xfrm>
        </p:grpSpPr>
        <p:pic>
          <p:nvPicPr>
            <p:cNvPr id="98" name="Picture 45" descr="desktop_computer_stylized_medium">
              <a:extLst>
                <a:ext uri="{FF2B5EF4-FFF2-40B4-BE49-F238E27FC236}">
                  <a16:creationId xmlns:a16="http://schemas.microsoft.com/office/drawing/2014/main" id="{20279C05-C2BD-44C8-9596-35B99EB7FAE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9" name="Freeform 46">
              <a:extLst>
                <a:ext uri="{FF2B5EF4-FFF2-40B4-BE49-F238E27FC236}">
                  <a16:creationId xmlns:a16="http://schemas.microsoft.com/office/drawing/2014/main" id="{B2274592-CF73-4C02-9F1D-194C88A13ED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100" name="Group 44">
            <a:extLst>
              <a:ext uri="{FF2B5EF4-FFF2-40B4-BE49-F238E27FC236}">
                <a16:creationId xmlns:a16="http://schemas.microsoft.com/office/drawing/2014/main" id="{4F6D0A7B-059D-4854-A619-8A28697D1C3E}"/>
              </a:ext>
            </a:extLst>
          </p:cNvPr>
          <p:cNvGrpSpPr>
            <a:grpSpLocks/>
          </p:cNvGrpSpPr>
          <p:nvPr/>
        </p:nvGrpSpPr>
        <p:grpSpPr bwMode="auto">
          <a:xfrm>
            <a:off x="2854325" y="2705496"/>
            <a:ext cx="539750" cy="558800"/>
            <a:chOff x="-44" y="1473"/>
            <a:chExt cx="981" cy="1105"/>
          </a:xfrm>
        </p:grpSpPr>
        <p:pic>
          <p:nvPicPr>
            <p:cNvPr id="101" name="Picture 45" descr="desktop_computer_stylized_medium">
              <a:extLst>
                <a:ext uri="{FF2B5EF4-FFF2-40B4-BE49-F238E27FC236}">
                  <a16:creationId xmlns:a16="http://schemas.microsoft.com/office/drawing/2014/main" id="{143F8085-E5E8-4397-B509-6584FF5892D6}"/>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 name="Freeform 46">
              <a:extLst>
                <a:ext uri="{FF2B5EF4-FFF2-40B4-BE49-F238E27FC236}">
                  <a16:creationId xmlns:a16="http://schemas.microsoft.com/office/drawing/2014/main" id="{50FC95C3-11CE-42DC-85FD-01F1C5BE53FD}"/>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103" name="Group 44">
            <a:extLst>
              <a:ext uri="{FF2B5EF4-FFF2-40B4-BE49-F238E27FC236}">
                <a16:creationId xmlns:a16="http://schemas.microsoft.com/office/drawing/2014/main" id="{0E0A3E23-E1FA-44F8-AE17-960E2F4067F6}"/>
              </a:ext>
            </a:extLst>
          </p:cNvPr>
          <p:cNvGrpSpPr>
            <a:grpSpLocks/>
          </p:cNvGrpSpPr>
          <p:nvPr/>
        </p:nvGrpSpPr>
        <p:grpSpPr bwMode="auto">
          <a:xfrm>
            <a:off x="3708400" y="2553096"/>
            <a:ext cx="538163" cy="558800"/>
            <a:chOff x="-44" y="1473"/>
            <a:chExt cx="981" cy="1105"/>
          </a:xfrm>
        </p:grpSpPr>
        <p:pic>
          <p:nvPicPr>
            <p:cNvPr id="104" name="Picture 45" descr="desktop_computer_stylized_medium">
              <a:extLst>
                <a:ext uri="{FF2B5EF4-FFF2-40B4-BE49-F238E27FC236}">
                  <a16:creationId xmlns:a16="http://schemas.microsoft.com/office/drawing/2014/main" id="{BD0DF9BB-9DE0-4C93-A496-55A8CB012B4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5" name="Freeform 46">
              <a:extLst>
                <a:ext uri="{FF2B5EF4-FFF2-40B4-BE49-F238E27FC236}">
                  <a16:creationId xmlns:a16="http://schemas.microsoft.com/office/drawing/2014/main" id="{DC24B8D5-0FBF-492B-B5A0-82A182B71C3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106" name="Group 44">
            <a:extLst>
              <a:ext uri="{FF2B5EF4-FFF2-40B4-BE49-F238E27FC236}">
                <a16:creationId xmlns:a16="http://schemas.microsoft.com/office/drawing/2014/main" id="{82380DB4-3334-422B-A47E-A677D22BA162}"/>
              </a:ext>
            </a:extLst>
          </p:cNvPr>
          <p:cNvGrpSpPr>
            <a:grpSpLocks/>
          </p:cNvGrpSpPr>
          <p:nvPr/>
        </p:nvGrpSpPr>
        <p:grpSpPr bwMode="auto">
          <a:xfrm>
            <a:off x="5557838" y="2654696"/>
            <a:ext cx="538162" cy="558800"/>
            <a:chOff x="-44" y="1473"/>
            <a:chExt cx="981" cy="1105"/>
          </a:xfrm>
        </p:grpSpPr>
        <p:pic>
          <p:nvPicPr>
            <p:cNvPr id="107" name="Picture 45" descr="desktop_computer_stylized_medium">
              <a:extLst>
                <a:ext uri="{FF2B5EF4-FFF2-40B4-BE49-F238E27FC236}">
                  <a16:creationId xmlns:a16="http://schemas.microsoft.com/office/drawing/2014/main" id="{E64E0653-C87C-4157-93D7-235D4358963F}"/>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8" name="Freeform 46">
              <a:extLst>
                <a:ext uri="{FF2B5EF4-FFF2-40B4-BE49-F238E27FC236}">
                  <a16:creationId xmlns:a16="http://schemas.microsoft.com/office/drawing/2014/main" id="{E9453382-578A-4058-B00A-A5EA77A1E1AF}"/>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109" name="Group 44">
            <a:extLst>
              <a:ext uri="{FF2B5EF4-FFF2-40B4-BE49-F238E27FC236}">
                <a16:creationId xmlns:a16="http://schemas.microsoft.com/office/drawing/2014/main" id="{65D00BBA-2D17-4DE5-90DF-F6C0266BD805}"/>
              </a:ext>
            </a:extLst>
          </p:cNvPr>
          <p:cNvGrpSpPr>
            <a:grpSpLocks/>
          </p:cNvGrpSpPr>
          <p:nvPr/>
        </p:nvGrpSpPr>
        <p:grpSpPr bwMode="auto">
          <a:xfrm>
            <a:off x="7183438" y="2583259"/>
            <a:ext cx="538162" cy="558800"/>
            <a:chOff x="-44" y="1473"/>
            <a:chExt cx="981" cy="1105"/>
          </a:xfrm>
        </p:grpSpPr>
        <p:pic>
          <p:nvPicPr>
            <p:cNvPr id="110" name="Picture 45" descr="desktop_computer_stylized_medium">
              <a:extLst>
                <a:ext uri="{FF2B5EF4-FFF2-40B4-BE49-F238E27FC236}">
                  <a16:creationId xmlns:a16="http://schemas.microsoft.com/office/drawing/2014/main" id="{ADE1E6E1-1A57-4106-8901-F77474463F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1" name="Freeform 46">
              <a:extLst>
                <a:ext uri="{FF2B5EF4-FFF2-40B4-BE49-F238E27FC236}">
                  <a16:creationId xmlns:a16="http://schemas.microsoft.com/office/drawing/2014/main" id="{8751A7AD-D3DC-4602-8737-C478B9D9413E}"/>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112" name="Group 44">
            <a:extLst>
              <a:ext uri="{FF2B5EF4-FFF2-40B4-BE49-F238E27FC236}">
                <a16:creationId xmlns:a16="http://schemas.microsoft.com/office/drawing/2014/main" id="{8E629EED-7666-4F5D-9454-C24D20736860}"/>
              </a:ext>
            </a:extLst>
          </p:cNvPr>
          <p:cNvGrpSpPr>
            <a:grpSpLocks/>
          </p:cNvGrpSpPr>
          <p:nvPr/>
        </p:nvGrpSpPr>
        <p:grpSpPr bwMode="auto">
          <a:xfrm>
            <a:off x="6257925" y="2664221"/>
            <a:ext cx="539750" cy="558800"/>
            <a:chOff x="-44" y="1473"/>
            <a:chExt cx="981" cy="1105"/>
          </a:xfrm>
        </p:grpSpPr>
        <p:pic>
          <p:nvPicPr>
            <p:cNvPr id="113" name="Picture 45" descr="desktop_computer_stylized_medium">
              <a:extLst>
                <a:ext uri="{FF2B5EF4-FFF2-40B4-BE49-F238E27FC236}">
                  <a16:creationId xmlns:a16="http://schemas.microsoft.com/office/drawing/2014/main" id="{FB774661-E850-4540-B10F-0956FD0AECCE}"/>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4" name="Freeform 46">
              <a:extLst>
                <a:ext uri="{FF2B5EF4-FFF2-40B4-BE49-F238E27FC236}">
                  <a16:creationId xmlns:a16="http://schemas.microsoft.com/office/drawing/2014/main" id="{3BFF9371-F628-417C-8D42-5EB0F69C5FB6}"/>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spTree>
    <p:extLst>
      <p:ext uri="{BB962C8B-B14F-4D97-AF65-F5344CB8AC3E}">
        <p14:creationId xmlns:p14="http://schemas.microsoft.com/office/powerpoint/2010/main" val="38669459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2C0881-D2A9-46E4-9DA4-CAF96C3B5065}"/>
              </a:ext>
            </a:extLst>
          </p:cNvPr>
          <p:cNvSpPr>
            <a:spLocks noGrp="1"/>
          </p:cNvSpPr>
          <p:nvPr>
            <p:ph type="title"/>
          </p:nvPr>
        </p:nvSpPr>
        <p:spPr/>
        <p:txBody>
          <a:bodyPr/>
          <a:lstStyle/>
          <a:p>
            <a:r>
              <a:rPr lang="en-US" altLang="zh-CN" dirty="0"/>
              <a:t>802.1Q VALN</a:t>
            </a:r>
            <a:r>
              <a:rPr lang="zh-CN" altLang="en-US" dirty="0"/>
              <a:t>帧格式</a:t>
            </a:r>
          </a:p>
        </p:txBody>
      </p:sp>
      <p:sp>
        <p:nvSpPr>
          <p:cNvPr id="4" name="灯片编号占位符 3">
            <a:extLst>
              <a:ext uri="{FF2B5EF4-FFF2-40B4-BE49-F238E27FC236}">
                <a16:creationId xmlns:a16="http://schemas.microsoft.com/office/drawing/2014/main" id="{E0B65B02-0410-4F81-A5D4-5090DBD09B34}"/>
              </a:ext>
            </a:extLst>
          </p:cNvPr>
          <p:cNvSpPr>
            <a:spLocks noGrp="1"/>
          </p:cNvSpPr>
          <p:nvPr>
            <p:ph type="sldNum" sz="quarter" idx="12"/>
          </p:nvPr>
        </p:nvSpPr>
        <p:spPr/>
        <p:txBody>
          <a:bodyPr/>
          <a:lstStyle/>
          <a:p>
            <a:fld id="{E3FA5FAF-8A25-4B6E-94B7-5CA30A873E9A}" type="slidenum">
              <a:rPr lang="zh-CN" altLang="en-US" smtClean="0"/>
              <a:pPr/>
              <a:t>73</a:t>
            </a:fld>
            <a:endParaRPr lang="zh-CN" altLang="en-US"/>
          </a:p>
        </p:txBody>
      </p:sp>
      <p:sp>
        <p:nvSpPr>
          <p:cNvPr id="5" name="Text Box 9">
            <a:extLst>
              <a:ext uri="{FF2B5EF4-FFF2-40B4-BE49-F238E27FC236}">
                <a16:creationId xmlns:a16="http://schemas.microsoft.com/office/drawing/2014/main" id="{837DD9EF-9284-4F86-8484-A9C82CFAE5B4}"/>
              </a:ext>
            </a:extLst>
          </p:cNvPr>
          <p:cNvSpPr txBox="1">
            <a:spLocks noChangeArrowheads="1"/>
          </p:cNvSpPr>
          <p:nvPr/>
        </p:nvSpPr>
        <p:spPr bwMode="auto">
          <a:xfrm>
            <a:off x="3384550" y="1810791"/>
            <a:ext cx="492443"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zh-CN" altLang="en-US" sz="1200" i="0" dirty="0">
                <a:solidFill>
                  <a:srgbClr val="000000"/>
                </a:solidFill>
                <a:latin typeface="Arial" charset="0"/>
              </a:rPr>
              <a:t>类型</a:t>
            </a:r>
            <a:endParaRPr lang="en-US" altLang="zh-CN" sz="1200" i="0" dirty="0">
              <a:solidFill>
                <a:srgbClr val="000000"/>
              </a:solidFill>
              <a:latin typeface="Arial" charset="0"/>
            </a:endParaRPr>
          </a:p>
        </p:txBody>
      </p:sp>
      <p:sp>
        <p:nvSpPr>
          <p:cNvPr id="6" name="Line 10">
            <a:extLst>
              <a:ext uri="{FF2B5EF4-FFF2-40B4-BE49-F238E27FC236}">
                <a16:creationId xmlns:a16="http://schemas.microsoft.com/office/drawing/2014/main" id="{EE14A3CF-09E8-4861-B1F1-E1349397D80E}"/>
              </a:ext>
            </a:extLst>
          </p:cNvPr>
          <p:cNvSpPr>
            <a:spLocks noChangeShapeType="1"/>
          </p:cNvSpPr>
          <p:nvPr/>
        </p:nvSpPr>
        <p:spPr bwMode="auto">
          <a:xfrm>
            <a:off x="3559175" y="2018754"/>
            <a:ext cx="0" cy="177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 name="Line 31">
            <a:extLst>
              <a:ext uri="{FF2B5EF4-FFF2-40B4-BE49-F238E27FC236}">
                <a16:creationId xmlns:a16="http://schemas.microsoft.com/office/drawing/2014/main" id="{254D185D-B65D-496E-9DD7-8251E1934531}"/>
              </a:ext>
            </a:extLst>
          </p:cNvPr>
          <p:cNvSpPr>
            <a:spLocks noChangeShapeType="1"/>
          </p:cNvSpPr>
          <p:nvPr/>
        </p:nvSpPr>
        <p:spPr bwMode="auto">
          <a:xfrm>
            <a:off x="1000125" y="2582316"/>
            <a:ext cx="0" cy="771525"/>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 name="Line 34">
            <a:extLst>
              <a:ext uri="{FF2B5EF4-FFF2-40B4-BE49-F238E27FC236}">
                <a16:creationId xmlns:a16="http://schemas.microsoft.com/office/drawing/2014/main" id="{CFCC6595-B742-42C6-85A6-E7193EADCAC6}"/>
              </a:ext>
            </a:extLst>
          </p:cNvPr>
          <p:cNvSpPr>
            <a:spLocks noChangeShapeType="1"/>
          </p:cNvSpPr>
          <p:nvPr/>
        </p:nvSpPr>
        <p:spPr bwMode="auto">
          <a:xfrm>
            <a:off x="3424238" y="2553741"/>
            <a:ext cx="0" cy="771525"/>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9" name="Line 36">
            <a:extLst>
              <a:ext uri="{FF2B5EF4-FFF2-40B4-BE49-F238E27FC236}">
                <a16:creationId xmlns:a16="http://schemas.microsoft.com/office/drawing/2014/main" id="{8484A10B-A9F4-4B5C-AE7C-5736C8517B71}"/>
              </a:ext>
            </a:extLst>
          </p:cNvPr>
          <p:cNvSpPr>
            <a:spLocks noChangeShapeType="1"/>
          </p:cNvSpPr>
          <p:nvPr/>
        </p:nvSpPr>
        <p:spPr bwMode="auto">
          <a:xfrm>
            <a:off x="3457575" y="2558504"/>
            <a:ext cx="742950" cy="809625"/>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 name="Line 37">
            <a:extLst>
              <a:ext uri="{FF2B5EF4-FFF2-40B4-BE49-F238E27FC236}">
                <a16:creationId xmlns:a16="http://schemas.microsoft.com/office/drawing/2014/main" id="{29F51F79-288B-4386-A3C7-EAE411957AA6}"/>
              </a:ext>
            </a:extLst>
          </p:cNvPr>
          <p:cNvSpPr>
            <a:spLocks noChangeShapeType="1"/>
          </p:cNvSpPr>
          <p:nvPr/>
        </p:nvSpPr>
        <p:spPr bwMode="auto">
          <a:xfrm>
            <a:off x="6167438" y="2568029"/>
            <a:ext cx="700087" cy="795337"/>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1" name="Line 40">
            <a:extLst>
              <a:ext uri="{FF2B5EF4-FFF2-40B4-BE49-F238E27FC236}">
                <a16:creationId xmlns:a16="http://schemas.microsoft.com/office/drawing/2014/main" id="{CA7AA956-1B2E-4A73-AC0A-0FADA90E4B36}"/>
              </a:ext>
            </a:extLst>
          </p:cNvPr>
          <p:cNvSpPr>
            <a:spLocks noChangeShapeType="1"/>
          </p:cNvSpPr>
          <p:nvPr/>
        </p:nvSpPr>
        <p:spPr bwMode="auto">
          <a:xfrm>
            <a:off x="3600450" y="3711029"/>
            <a:ext cx="0" cy="8572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2" name="Rectangle 41">
            <a:extLst>
              <a:ext uri="{FF2B5EF4-FFF2-40B4-BE49-F238E27FC236}">
                <a16:creationId xmlns:a16="http://schemas.microsoft.com/office/drawing/2014/main" id="{4BF2C7CB-1115-4810-91B7-F63EC6E0ABC4}"/>
              </a:ext>
            </a:extLst>
          </p:cNvPr>
          <p:cNvSpPr>
            <a:spLocks noChangeArrowheads="1"/>
          </p:cNvSpPr>
          <p:nvPr/>
        </p:nvSpPr>
        <p:spPr bwMode="auto">
          <a:xfrm>
            <a:off x="3476625" y="4406067"/>
            <a:ext cx="2236510"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r>
              <a:rPr lang="en-US" altLang="ko-KR" sz="1600" i="0" dirty="0">
                <a:solidFill>
                  <a:srgbClr val="000000"/>
                </a:solidFill>
                <a:latin typeface="+mn-ea"/>
                <a:cs typeface="Gulim" charset="0"/>
              </a:rPr>
              <a:t>2-byte</a:t>
            </a:r>
            <a:r>
              <a:rPr lang="zh-CN" altLang="en-US" sz="1600" b="0" i="0" dirty="0">
                <a:solidFill>
                  <a:srgbClr val="494949"/>
                </a:solidFill>
                <a:effectLst/>
                <a:latin typeface="+mn-ea"/>
              </a:rPr>
              <a:t>标签协议标识符</a:t>
            </a:r>
            <a:br>
              <a:rPr lang="en-US" altLang="zh-CN" sz="1600" b="0" i="0" dirty="0">
                <a:solidFill>
                  <a:srgbClr val="494949"/>
                </a:solidFill>
                <a:effectLst/>
                <a:latin typeface="+mn-ea"/>
              </a:rPr>
            </a:br>
            <a:r>
              <a:rPr lang="en-US" altLang="ko-KR" sz="1600" i="0" dirty="0">
                <a:solidFill>
                  <a:srgbClr val="000000"/>
                </a:solidFill>
                <a:latin typeface="+mn-ea"/>
                <a:cs typeface="Gulim" charset="0"/>
              </a:rPr>
              <a:t>(</a:t>
            </a:r>
            <a:r>
              <a:rPr lang="zh-CN" altLang="en-US" sz="1600" i="0" dirty="0">
                <a:solidFill>
                  <a:srgbClr val="000000"/>
                </a:solidFill>
                <a:latin typeface="+mn-ea"/>
                <a:cs typeface="Gulim" charset="0"/>
              </a:rPr>
              <a:t>值</a:t>
            </a:r>
            <a:r>
              <a:rPr lang="en-US" altLang="ko-KR" sz="1600" i="0" dirty="0">
                <a:solidFill>
                  <a:srgbClr val="000000"/>
                </a:solidFill>
                <a:latin typeface="+mn-ea"/>
                <a:cs typeface="Gulim" charset="0"/>
              </a:rPr>
              <a:t>: 0</a:t>
            </a:r>
            <a:r>
              <a:rPr lang="en-US" altLang="zh-CN" sz="1600" i="0" dirty="0">
                <a:solidFill>
                  <a:srgbClr val="000000"/>
                </a:solidFill>
                <a:latin typeface="+mn-ea"/>
                <a:cs typeface="Gulim" charset="0"/>
              </a:rPr>
              <a:t>x</a:t>
            </a:r>
            <a:r>
              <a:rPr lang="en-US" altLang="ko-KR" sz="1600" i="0" dirty="0">
                <a:solidFill>
                  <a:srgbClr val="000000"/>
                </a:solidFill>
                <a:latin typeface="+mn-ea"/>
                <a:cs typeface="Gulim" charset="0"/>
              </a:rPr>
              <a:t>8100) </a:t>
            </a:r>
          </a:p>
        </p:txBody>
      </p:sp>
      <p:sp>
        <p:nvSpPr>
          <p:cNvPr id="13" name="Rectangle 42">
            <a:extLst>
              <a:ext uri="{FF2B5EF4-FFF2-40B4-BE49-F238E27FC236}">
                <a16:creationId xmlns:a16="http://schemas.microsoft.com/office/drawing/2014/main" id="{6FEA445F-D38E-4DF2-A231-ED8B7DDE7288}"/>
              </a:ext>
            </a:extLst>
          </p:cNvPr>
          <p:cNvSpPr>
            <a:spLocks noChangeArrowheads="1"/>
          </p:cNvSpPr>
          <p:nvPr/>
        </p:nvSpPr>
        <p:spPr bwMode="auto">
          <a:xfrm>
            <a:off x="3814763" y="5583198"/>
            <a:ext cx="3262432"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r>
              <a:rPr lang="zh-CN" altLang="en-US" sz="1600" i="0" dirty="0">
                <a:solidFill>
                  <a:srgbClr val="000000"/>
                </a:solidFill>
                <a:latin typeface="+mn-ea"/>
                <a:cs typeface="Gulim" charset="0"/>
              </a:rPr>
              <a:t>标签控制信息</a:t>
            </a:r>
            <a:r>
              <a:rPr lang="en-US" altLang="ko-KR" sz="1600" i="0" dirty="0">
                <a:solidFill>
                  <a:srgbClr val="000000"/>
                </a:solidFill>
                <a:latin typeface="+mn-ea"/>
                <a:cs typeface="Gulim" charset="0"/>
              </a:rPr>
              <a:t>(12 bit VLAN ID</a:t>
            </a:r>
            <a:r>
              <a:rPr lang="zh-CN" altLang="en-US" sz="1600" i="0" dirty="0">
                <a:solidFill>
                  <a:srgbClr val="000000"/>
                </a:solidFill>
                <a:latin typeface="+mn-ea"/>
                <a:cs typeface="Gulim" charset="0"/>
              </a:rPr>
              <a:t>，</a:t>
            </a:r>
            <a:r>
              <a:rPr lang="en-US" altLang="ko-KR" sz="1600" i="0" dirty="0">
                <a:solidFill>
                  <a:srgbClr val="000000"/>
                </a:solidFill>
                <a:latin typeface="+mn-ea"/>
                <a:cs typeface="Gulim" charset="0"/>
              </a:rPr>
              <a:t> </a:t>
            </a:r>
          </a:p>
          <a:p>
            <a:pPr eaLnBrk="1" hangingPunct="1"/>
            <a:r>
              <a:rPr lang="en-US" altLang="ko-KR" sz="1600" i="0" dirty="0">
                <a:solidFill>
                  <a:srgbClr val="000000"/>
                </a:solidFill>
                <a:latin typeface="+mn-ea"/>
                <a:cs typeface="Gulim" charset="0"/>
              </a:rPr>
              <a:t>3 bit </a:t>
            </a:r>
            <a:r>
              <a:rPr lang="zh-CN" altLang="en-US" sz="1600" i="0" dirty="0">
                <a:solidFill>
                  <a:srgbClr val="000000"/>
                </a:solidFill>
                <a:latin typeface="+mn-ea"/>
                <a:cs typeface="Gulim" charset="0"/>
              </a:rPr>
              <a:t>优先级字段</a:t>
            </a:r>
            <a:r>
              <a:rPr lang="en-US" altLang="ko-KR" sz="1600" i="0" dirty="0">
                <a:solidFill>
                  <a:srgbClr val="000000"/>
                </a:solidFill>
                <a:latin typeface="+mn-ea"/>
                <a:cs typeface="Gulim" charset="0"/>
              </a:rPr>
              <a:t>) </a:t>
            </a:r>
          </a:p>
        </p:txBody>
      </p:sp>
      <p:sp>
        <p:nvSpPr>
          <p:cNvPr id="14" name="Line 43">
            <a:extLst>
              <a:ext uri="{FF2B5EF4-FFF2-40B4-BE49-F238E27FC236}">
                <a16:creationId xmlns:a16="http://schemas.microsoft.com/office/drawing/2014/main" id="{1A6E319C-4314-4415-9F85-1A1F30FA1972}"/>
              </a:ext>
            </a:extLst>
          </p:cNvPr>
          <p:cNvSpPr>
            <a:spLocks noChangeShapeType="1"/>
          </p:cNvSpPr>
          <p:nvPr/>
        </p:nvSpPr>
        <p:spPr bwMode="auto">
          <a:xfrm>
            <a:off x="3963988" y="3801516"/>
            <a:ext cx="9525" cy="17414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5" name="Line 44">
            <a:extLst>
              <a:ext uri="{FF2B5EF4-FFF2-40B4-BE49-F238E27FC236}">
                <a16:creationId xmlns:a16="http://schemas.microsoft.com/office/drawing/2014/main" id="{132FB542-B660-400E-83A2-A658F1E4691F}"/>
              </a:ext>
            </a:extLst>
          </p:cNvPr>
          <p:cNvSpPr>
            <a:spLocks noChangeShapeType="1"/>
          </p:cNvSpPr>
          <p:nvPr/>
        </p:nvSpPr>
        <p:spPr bwMode="auto">
          <a:xfrm>
            <a:off x="6562725" y="3701504"/>
            <a:ext cx="0" cy="8572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6" name="Line 47">
            <a:extLst>
              <a:ext uri="{FF2B5EF4-FFF2-40B4-BE49-F238E27FC236}">
                <a16:creationId xmlns:a16="http://schemas.microsoft.com/office/drawing/2014/main" id="{676B5025-3D58-4E07-99D6-EACF4E8BF4CF}"/>
              </a:ext>
            </a:extLst>
          </p:cNvPr>
          <p:cNvSpPr>
            <a:spLocks noChangeShapeType="1"/>
          </p:cNvSpPr>
          <p:nvPr/>
        </p:nvSpPr>
        <p:spPr bwMode="auto">
          <a:xfrm flipH="1">
            <a:off x="6767513" y="3458616"/>
            <a:ext cx="14287" cy="523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7" name="Rectangle 48">
            <a:extLst>
              <a:ext uri="{FF2B5EF4-FFF2-40B4-BE49-F238E27FC236}">
                <a16:creationId xmlns:a16="http://schemas.microsoft.com/office/drawing/2014/main" id="{E44CF129-587E-46B5-8B7F-47C294EA0C58}"/>
              </a:ext>
            </a:extLst>
          </p:cNvPr>
          <p:cNvSpPr>
            <a:spLocks noChangeArrowheads="1"/>
          </p:cNvSpPr>
          <p:nvPr/>
        </p:nvSpPr>
        <p:spPr bwMode="auto">
          <a:xfrm>
            <a:off x="6105525" y="4653017"/>
            <a:ext cx="1620957" cy="28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eaLnBrk="1" hangingPunct="1">
              <a:lnSpc>
                <a:spcPct val="80000"/>
              </a:lnSpc>
            </a:pPr>
            <a:r>
              <a:rPr lang="zh-CN" altLang="en-US" sz="1600" i="0" dirty="0">
                <a:solidFill>
                  <a:srgbClr val="000000"/>
                </a:solidFill>
                <a:latin typeface="+mn-ea"/>
                <a:cs typeface="Gulim" charset="0"/>
              </a:rPr>
              <a:t>重新计算校验和</a:t>
            </a:r>
            <a:endParaRPr lang="en-US" altLang="ko-KR" sz="2000" i="0" dirty="0">
              <a:solidFill>
                <a:srgbClr val="000000"/>
              </a:solidFill>
              <a:latin typeface="+mn-ea"/>
              <a:cs typeface="Gulim" charset="0"/>
            </a:endParaRPr>
          </a:p>
        </p:txBody>
      </p:sp>
      <p:sp>
        <p:nvSpPr>
          <p:cNvPr id="18" name="Text Box 28">
            <a:extLst>
              <a:ext uri="{FF2B5EF4-FFF2-40B4-BE49-F238E27FC236}">
                <a16:creationId xmlns:a16="http://schemas.microsoft.com/office/drawing/2014/main" id="{F5830E87-C57D-4C1A-A98A-0225473B72A6}"/>
              </a:ext>
            </a:extLst>
          </p:cNvPr>
          <p:cNvSpPr txBox="1">
            <a:spLocks noChangeArrowheads="1"/>
          </p:cNvSpPr>
          <p:nvPr/>
        </p:nvSpPr>
        <p:spPr bwMode="auto">
          <a:xfrm>
            <a:off x="7100888" y="2183854"/>
            <a:ext cx="115288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2000" dirty="0">
                <a:solidFill>
                  <a:srgbClr val="000000"/>
                </a:solidFill>
                <a:latin typeface="Arial" charset="0"/>
                <a:cs typeface="Arial" charset="0"/>
              </a:rPr>
              <a:t>802.3 </a:t>
            </a:r>
            <a:r>
              <a:rPr lang="zh-CN" altLang="en-US" sz="2000" dirty="0">
                <a:solidFill>
                  <a:srgbClr val="000000"/>
                </a:solidFill>
                <a:latin typeface="Arial" charset="0"/>
                <a:cs typeface="Arial" charset="0"/>
              </a:rPr>
              <a:t>帧</a:t>
            </a:r>
            <a:endParaRPr lang="en-US" sz="2000" dirty="0">
              <a:solidFill>
                <a:srgbClr val="000000"/>
              </a:solidFill>
              <a:latin typeface="Arial" charset="0"/>
              <a:cs typeface="Arial" charset="0"/>
            </a:endParaRPr>
          </a:p>
        </p:txBody>
      </p:sp>
      <p:sp>
        <p:nvSpPr>
          <p:cNvPr id="19" name="Text Box 29">
            <a:extLst>
              <a:ext uri="{FF2B5EF4-FFF2-40B4-BE49-F238E27FC236}">
                <a16:creationId xmlns:a16="http://schemas.microsoft.com/office/drawing/2014/main" id="{25004085-1215-47A9-9C8F-77287A0460EF}"/>
              </a:ext>
            </a:extLst>
          </p:cNvPr>
          <p:cNvSpPr txBox="1">
            <a:spLocks noChangeArrowheads="1"/>
          </p:cNvSpPr>
          <p:nvPr/>
        </p:nvSpPr>
        <p:spPr bwMode="auto">
          <a:xfrm>
            <a:off x="7104063" y="3349079"/>
            <a:ext cx="18646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2000" dirty="0">
                <a:solidFill>
                  <a:srgbClr val="000000"/>
                </a:solidFill>
                <a:latin typeface="Arial" charset="0"/>
                <a:cs typeface="Arial" charset="0"/>
              </a:rPr>
              <a:t>802.1Q </a:t>
            </a:r>
            <a:r>
              <a:rPr lang="zh-CN" altLang="en-US" sz="2000" dirty="0">
                <a:solidFill>
                  <a:srgbClr val="000000"/>
                </a:solidFill>
                <a:latin typeface="Arial" charset="0"/>
                <a:cs typeface="Arial" charset="0"/>
              </a:rPr>
              <a:t>标签帧</a:t>
            </a:r>
            <a:endParaRPr lang="en-US" sz="2000" dirty="0">
              <a:solidFill>
                <a:srgbClr val="000000"/>
              </a:solidFill>
              <a:latin typeface="Arial" charset="0"/>
              <a:cs typeface="Arial" charset="0"/>
            </a:endParaRPr>
          </a:p>
        </p:txBody>
      </p:sp>
      <p:sp>
        <p:nvSpPr>
          <p:cNvPr id="21" name="Rectangle 1">
            <a:extLst>
              <a:ext uri="{FF2B5EF4-FFF2-40B4-BE49-F238E27FC236}">
                <a16:creationId xmlns:a16="http://schemas.microsoft.com/office/drawing/2014/main" id="{D4A50487-414F-43EA-BCB2-535CAAE46794}"/>
              </a:ext>
            </a:extLst>
          </p:cNvPr>
          <p:cNvSpPr>
            <a:spLocks noChangeArrowheads="1"/>
          </p:cNvSpPr>
          <p:nvPr/>
        </p:nvSpPr>
        <p:spPr bwMode="auto">
          <a:xfrm>
            <a:off x="965200" y="2091779"/>
            <a:ext cx="5140325" cy="406400"/>
          </a:xfrm>
          <a:prstGeom prst="rect">
            <a:avLst/>
          </a:prstGeom>
          <a:solidFill>
            <a:srgbClr val="006633"/>
          </a:solidFill>
          <a:ln w="9525">
            <a:solidFill>
              <a:schemeClr val="bg1"/>
            </a:solidFill>
            <a:round/>
            <a:headEnd/>
            <a:tailEnd/>
          </a:ln>
        </p:spPr>
        <p:txBody>
          <a:bodyPr wrap="none"/>
          <a:lstStyle/>
          <a:p>
            <a:endParaRPr lang="en-US" dirty="0"/>
          </a:p>
        </p:txBody>
      </p:sp>
      <p:cxnSp>
        <p:nvCxnSpPr>
          <p:cNvPr id="22" name="Straight Connector 3">
            <a:extLst>
              <a:ext uri="{FF2B5EF4-FFF2-40B4-BE49-F238E27FC236}">
                <a16:creationId xmlns:a16="http://schemas.microsoft.com/office/drawing/2014/main" id="{FD8664C5-7B8F-491A-8BE2-5DC76543D0FC}"/>
              </a:ext>
            </a:extLst>
          </p:cNvPr>
          <p:cNvCxnSpPr>
            <a:cxnSpLocks noChangeShapeType="1"/>
          </p:cNvCxnSpPr>
          <p:nvPr/>
        </p:nvCxnSpPr>
        <p:spPr bwMode="auto">
          <a:xfrm>
            <a:off x="1958975" y="2082254"/>
            <a:ext cx="0" cy="428625"/>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3" name="Straight Connector 32">
            <a:extLst>
              <a:ext uri="{FF2B5EF4-FFF2-40B4-BE49-F238E27FC236}">
                <a16:creationId xmlns:a16="http://schemas.microsoft.com/office/drawing/2014/main" id="{F982748F-FB78-4EA0-8C3E-833CF727671B}"/>
              </a:ext>
            </a:extLst>
          </p:cNvPr>
          <p:cNvCxnSpPr>
            <a:cxnSpLocks noChangeShapeType="1"/>
          </p:cNvCxnSpPr>
          <p:nvPr/>
        </p:nvCxnSpPr>
        <p:spPr bwMode="auto">
          <a:xfrm>
            <a:off x="2689225" y="2085429"/>
            <a:ext cx="0" cy="428625"/>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4" name="Straight Connector 33">
            <a:extLst>
              <a:ext uri="{FF2B5EF4-FFF2-40B4-BE49-F238E27FC236}">
                <a16:creationId xmlns:a16="http://schemas.microsoft.com/office/drawing/2014/main" id="{3AB934A3-6425-43FE-B547-ABE3E5374E35}"/>
              </a:ext>
            </a:extLst>
          </p:cNvPr>
          <p:cNvCxnSpPr>
            <a:cxnSpLocks noChangeShapeType="1"/>
          </p:cNvCxnSpPr>
          <p:nvPr/>
        </p:nvCxnSpPr>
        <p:spPr bwMode="auto">
          <a:xfrm>
            <a:off x="3417888" y="2090191"/>
            <a:ext cx="0" cy="427038"/>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5" name="Straight Connector 34">
            <a:extLst>
              <a:ext uri="{FF2B5EF4-FFF2-40B4-BE49-F238E27FC236}">
                <a16:creationId xmlns:a16="http://schemas.microsoft.com/office/drawing/2014/main" id="{F2BEB574-1541-4693-9463-213F3B2C6C8F}"/>
              </a:ext>
            </a:extLst>
          </p:cNvPr>
          <p:cNvCxnSpPr>
            <a:cxnSpLocks noChangeShapeType="1"/>
          </p:cNvCxnSpPr>
          <p:nvPr/>
        </p:nvCxnSpPr>
        <p:spPr bwMode="auto">
          <a:xfrm>
            <a:off x="3671888" y="2085429"/>
            <a:ext cx="0" cy="428625"/>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6" name="Straight Connector 35">
            <a:extLst>
              <a:ext uri="{FF2B5EF4-FFF2-40B4-BE49-F238E27FC236}">
                <a16:creationId xmlns:a16="http://schemas.microsoft.com/office/drawing/2014/main" id="{CABAE36B-F49A-4502-AC46-048426110B59}"/>
              </a:ext>
            </a:extLst>
          </p:cNvPr>
          <p:cNvCxnSpPr>
            <a:cxnSpLocks noChangeShapeType="1"/>
          </p:cNvCxnSpPr>
          <p:nvPr/>
        </p:nvCxnSpPr>
        <p:spPr bwMode="auto">
          <a:xfrm>
            <a:off x="5638800" y="2071141"/>
            <a:ext cx="0" cy="428625"/>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7" name="TextBox 5">
            <a:extLst>
              <a:ext uri="{FF2B5EF4-FFF2-40B4-BE49-F238E27FC236}">
                <a16:creationId xmlns:a16="http://schemas.microsoft.com/office/drawing/2014/main" id="{5DCC88B3-AC18-4D83-B40E-F4935D8B496E}"/>
              </a:ext>
            </a:extLst>
          </p:cNvPr>
          <p:cNvSpPr txBox="1">
            <a:spLocks noChangeArrowheads="1"/>
          </p:cNvSpPr>
          <p:nvPr/>
        </p:nvSpPr>
        <p:spPr bwMode="auto">
          <a:xfrm>
            <a:off x="2076292" y="2104479"/>
            <a:ext cx="4924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200"/>
              </a:lnSpc>
            </a:pPr>
            <a:r>
              <a:rPr lang="zh-CN" altLang="en-US" sz="1200" i="0" dirty="0">
                <a:solidFill>
                  <a:schemeClr val="bg1"/>
                </a:solidFill>
                <a:latin typeface="Arial" charset="0"/>
                <a:cs typeface="Arial" charset="0"/>
              </a:rPr>
              <a:t>目的</a:t>
            </a:r>
            <a:br>
              <a:rPr lang="en-US" altLang="zh-CN" sz="1200" i="0" dirty="0">
                <a:solidFill>
                  <a:schemeClr val="bg1"/>
                </a:solidFill>
                <a:latin typeface="Arial" charset="0"/>
                <a:cs typeface="Arial" charset="0"/>
              </a:rPr>
            </a:br>
            <a:r>
              <a:rPr lang="zh-CN" altLang="en-US" sz="1200" i="0" dirty="0">
                <a:solidFill>
                  <a:schemeClr val="bg1"/>
                </a:solidFill>
                <a:latin typeface="Arial" charset="0"/>
                <a:cs typeface="Arial" charset="0"/>
              </a:rPr>
              <a:t>地址</a:t>
            </a:r>
            <a:endParaRPr lang="en-US" sz="1200" i="0" dirty="0">
              <a:solidFill>
                <a:schemeClr val="bg1"/>
              </a:solidFill>
              <a:latin typeface="Arial" charset="0"/>
              <a:cs typeface="Arial" charset="0"/>
            </a:endParaRPr>
          </a:p>
        </p:txBody>
      </p:sp>
      <p:sp>
        <p:nvSpPr>
          <p:cNvPr id="28" name="TextBox 37">
            <a:extLst>
              <a:ext uri="{FF2B5EF4-FFF2-40B4-BE49-F238E27FC236}">
                <a16:creationId xmlns:a16="http://schemas.microsoft.com/office/drawing/2014/main" id="{201AB1FF-FE6B-48CE-89EF-A9B7BE190823}"/>
              </a:ext>
            </a:extLst>
          </p:cNvPr>
          <p:cNvSpPr txBox="1">
            <a:spLocks noChangeArrowheads="1"/>
          </p:cNvSpPr>
          <p:nvPr/>
        </p:nvSpPr>
        <p:spPr bwMode="auto">
          <a:xfrm>
            <a:off x="2816069" y="2101304"/>
            <a:ext cx="4924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200"/>
              </a:lnSpc>
            </a:pPr>
            <a:r>
              <a:rPr lang="zh-CN" altLang="en-US" sz="1200" i="0" dirty="0">
                <a:solidFill>
                  <a:schemeClr val="bg1"/>
                </a:solidFill>
                <a:latin typeface="Arial" charset="0"/>
                <a:cs typeface="Arial" charset="0"/>
              </a:rPr>
              <a:t>源</a:t>
            </a:r>
            <a:br>
              <a:rPr lang="en-US" altLang="zh-CN" sz="1200" i="0" dirty="0">
                <a:solidFill>
                  <a:schemeClr val="bg1"/>
                </a:solidFill>
                <a:latin typeface="Arial" charset="0"/>
                <a:cs typeface="Arial" charset="0"/>
              </a:rPr>
            </a:br>
            <a:r>
              <a:rPr lang="zh-CN" altLang="en-US" sz="1200" i="0" dirty="0">
                <a:solidFill>
                  <a:schemeClr val="bg1"/>
                </a:solidFill>
                <a:latin typeface="Arial" charset="0"/>
                <a:cs typeface="Arial" charset="0"/>
              </a:rPr>
              <a:t>地址</a:t>
            </a:r>
            <a:endParaRPr lang="en-US" sz="1200" i="0" dirty="0">
              <a:solidFill>
                <a:schemeClr val="bg1"/>
              </a:solidFill>
              <a:latin typeface="Arial" charset="0"/>
              <a:cs typeface="Arial" charset="0"/>
            </a:endParaRPr>
          </a:p>
        </p:txBody>
      </p:sp>
      <p:sp>
        <p:nvSpPr>
          <p:cNvPr id="29" name="TextBox 38">
            <a:extLst>
              <a:ext uri="{FF2B5EF4-FFF2-40B4-BE49-F238E27FC236}">
                <a16:creationId xmlns:a16="http://schemas.microsoft.com/office/drawing/2014/main" id="{EA564ECE-5456-4BDF-94D5-C19C1FA53975}"/>
              </a:ext>
            </a:extLst>
          </p:cNvPr>
          <p:cNvSpPr txBox="1">
            <a:spLocks noChangeArrowheads="1"/>
          </p:cNvSpPr>
          <p:nvPr/>
        </p:nvSpPr>
        <p:spPr bwMode="auto">
          <a:xfrm>
            <a:off x="4236978" y="2172741"/>
            <a:ext cx="800219"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200"/>
              </a:lnSpc>
            </a:pPr>
            <a:r>
              <a:rPr lang="zh-CN" altLang="en-US" sz="1200" i="0" dirty="0">
                <a:solidFill>
                  <a:schemeClr val="bg1"/>
                </a:solidFill>
                <a:latin typeface="Arial" charset="0"/>
                <a:cs typeface="Arial" charset="0"/>
              </a:rPr>
              <a:t>数据负载</a:t>
            </a:r>
            <a:endParaRPr lang="en-US" sz="1200" i="0" dirty="0">
              <a:solidFill>
                <a:schemeClr val="bg1"/>
              </a:solidFill>
              <a:latin typeface="Arial" charset="0"/>
              <a:cs typeface="Arial" charset="0"/>
            </a:endParaRPr>
          </a:p>
        </p:txBody>
      </p:sp>
      <p:sp>
        <p:nvSpPr>
          <p:cNvPr id="30" name="TextBox 39">
            <a:extLst>
              <a:ext uri="{FF2B5EF4-FFF2-40B4-BE49-F238E27FC236}">
                <a16:creationId xmlns:a16="http://schemas.microsoft.com/office/drawing/2014/main" id="{29EFAACB-F907-4B57-A513-1DB75390BCEE}"/>
              </a:ext>
            </a:extLst>
          </p:cNvPr>
          <p:cNvSpPr txBox="1">
            <a:spLocks noChangeArrowheads="1"/>
          </p:cNvSpPr>
          <p:nvPr/>
        </p:nvSpPr>
        <p:spPr bwMode="auto">
          <a:xfrm>
            <a:off x="5611813" y="2191791"/>
            <a:ext cx="515937"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200"/>
              </a:lnSpc>
            </a:pPr>
            <a:r>
              <a:rPr lang="en-US" sz="1200" dirty="0">
                <a:solidFill>
                  <a:schemeClr val="bg1"/>
                </a:solidFill>
                <a:latin typeface="Arial" charset="0"/>
                <a:cs typeface="Arial" charset="0"/>
              </a:rPr>
              <a:t>CRC</a:t>
            </a:r>
          </a:p>
        </p:txBody>
      </p:sp>
      <p:sp>
        <p:nvSpPr>
          <p:cNvPr id="31" name="TextBox 40">
            <a:extLst>
              <a:ext uri="{FF2B5EF4-FFF2-40B4-BE49-F238E27FC236}">
                <a16:creationId xmlns:a16="http://schemas.microsoft.com/office/drawing/2014/main" id="{B069C5F6-9BCC-4E31-BD8F-3E563FB10883}"/>
              </a:ext>
            </a:extLst>
          </p:cNvPr>
          <p:cNvSpPr txBox="1">
            <a:spLocks noChangeArrowheads="1"/>
          </p:cNvSpPr>
          <p:nvPr/>
        </p:nvSpPr>
        <p:spPr bwMode="auto">
          <a:xfrm>
            <a:off x="1135748" y="2169566"/>
            <a:ext cx="646331"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200"/>
              </a:lnSpc>
            </a:pPr>
            <a:r>
              <a:rPr lang="zh-CN" altLang="en-US" sz="1200" i="0" dirty="0">
                <a:solidFill>
                  <a:schemeClr val="bg1"/>
                </a:solidFill>
                <a:latin typeface="Arial" charset="0"/>
                <a:cs typeface="Arial" charset="0"/>
              </a:rPr>
              <a:t>前导码</a:t>
            </a:r>
            <a:endParaRPr lang="en-US" sz="1200" i="0" dirty="0">
              <a:solidFill>
                <a:schemeClr val="bg1"/>
              </a:solidFill>
              <a:latin typeface="Arial" charset="0"/>
              <a:cs typeface="Arial" charset="0"/>
            </a:endParaRPr>
          </a:p>
        </p:txBody>
      </p:sp>
      <p:grpSp>
        <p:nvGrpSpPr>
          <p:cNvPr id="32" name="Group 6">
            <a:extLst>
              <a:ext uri="{FF2B5EF4-FFF2-40B4-BE49-F238E27FC236}">
                <a16:creationId xmlns:a16="http://schemas.microsoft.com/office/drawing/2014/main" id="{E6AC814D-8FA3-4362-858B-5011B6A68A5C}"/>
              </a:ext>
            </a:extLst>
          </p:cNvPr>
          <p:cNvGrpSpPr>
            <a:grpSpLocks/>
          </p:cNvGrpSpPr>
          <p:nvPr/>
        </p:nvGrpSpPr>
        <p:grpSpPr bwMode="auto">
          <a:xfrm>
            <a:off x="992826" y="3331616"/>
            <a:ext cx="2448769" cy="436563"/>
            <a:chOff x="340454" y="5667110"/>
            <a:chExt cx="2448560" cy="435435"/>
          </a:xfrm>
          <a:solidFill>
            <a:srgbClr val="006633"/>
          </a:solidFill>
        </p:grpSpPr>
        <p:sp>
          <p:nvSpPr>
            <p:cNvPr id="33" name="Rectangle 42">
              <a:extLst>
                <a:ext uri="{FF2B5EF4-FFF2-40B4-BE49-F238E27FC236}">
                  <a16:creationId xmlns:a16="http://schemas.microsoft.com/office/drawing/2014/main" id="{854CAD04-8BCC-46FC-A12D-89100AB12B7D}"/>
                </a:ext>
              </a:extLst>
            </p:cNvPr>
            <p:cNvSpPr>
              <a:spLocks noChangeArrowheads="1"/>
            </p:cNvSpPr>
            <p:nvPr/>
          </p:nvSpPr>
          <p:spPr bwMode="auto">
            <a:xfrm>
              <a:off x="340454" y="5676543"/>
              <a:ext cx="2448560" cy="406400"/>
            </a:xfrm>
            <a:prstGeom prst="rect">
              <a:avLst/>
            </a:prstGeom>
            <a:grpFill/>
            <a:ln w="9525">
              <a:solidFill>
                <a:schemeClr val="bg1"/>
              </a:solidFill>
              <a:round/>
              <a:headEnd/>
              <a:tailEnd/>
            </a:ln>
          </p:spPr>
          <p:txBody>
            <a:bodyPr wrap="none"/>
            <a:lstStyle/>
            <a:p>
              <a:pPr>
                <a:defRPr/>
              </a:pPr>
              <a:endParaRPr lang="en-US" dirty="0"/>
            </a:p>
          </p:txBody>
        </p:sp>
        <p:cxnSp>
          <p:nvCxnSpPr>
            <p:cNvPr id="34" name="Straight Connector 43">
              <a:extLst>
                <a:ext uri="{FF2B5EF4-FFF2-40B4-BE49-F238E27FC236}">
                  <a16:creationId xmlns:a16="http://schemas.microsoft.com/office/drawing/2014/main" id="{D151C2F4-AE3C-4430-8116-8044E7725412}"/>
                </a:ext>
              </a:extLst>
            </p:cNvPr>
            <p:cNvCxnSpPr>
              <a:cxnSpLocks noChangeShapeType="1"/>
            </p:cNvCxnSpPr>
            <p:nvPr/>
          </p:nvCxnSpPr>
          <p:spPr bwMode="auto">
            <a:xfrm>
              <a:off x="1314457" y="5667110"/>
              <a:ext cx="0" cy="427518"/>
            </a:xfrm>
            <a:prstGeom prst="line">
              <a:avLst/>
            </a:prstGeom>
            <a:grp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5" name="Straight Connector 44">
              <a:extLst>
                <a:ext uri="{FF2B5EF4-FFF2-40B4-BE49-F238E27FC236}">
                  <a16:creationId xmlns:a16="http://schemas.microsoft.com/office/drawing/2014/main" id="{1BE48875-F21D-4D50-AD97-9BE18DE45443}"/>
                </a:ext>
              </a:extLst>
            </p:cNvPr>
            <p:cNvCxnSpPr>
              <a:cxnSpLocks noChangeShapeType="1"/>
            </p:cNvCxnSpPr>
            <p:nvPr/>
          </p:nvCxnSpPr>
          <p:spPr bwMode="auto">
            <a:xfrm>
              <a:off x="2044645" y="5670277"/>
              <a:ext cx="0" cy="429101"/>
            </a:xfrm>
            <a:prstGeom prst="line">
              <a:avLst/>
            </a:prstGeom>
            <a:grp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6" name="Straight Connector 45">
              <a:extLst>
                <a:ext uri="{FF2B5EF4-FFF2-40B4-BE49-F238E27FC236}">
                  <a16:creationId xmlns:a16="http://schemas.microsoft.com/office/drawing/2014/main" id="{FCE60D78-F185-453B-9CB5-B0D626FBDCEB}"/>
                </a:ext>
              </a:extLst>
            </p:cNvPr>
            <p:cNvCxnSpPr>
              <a:cxnSpLocks noChangeShapeType="1"/>
            </p:cNvCxnSpPr>
            <p:nvPr/>
          </p:nvCxnSpPr>
          <p:spPr bwMode="auto">
            <a:xfrm>
              <a:off x="2773245" y="5675027"/>
              <a:ext cx="0" cy="427518"/>
            </a:xfrm>
            <a:prstGeom prst="line">
              <a:avLst/>
            </a:prstGeom>
            <a:grp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7" name="TextBox 48">
              <a:extLst>
                <a:ext uri="{FF2B5EF4-FFF2-40B4-BE49-F238E27FC236}">
                  <a16:creationId xmlns:a16="http://schemas.microsoft.com/office/drawing/2014/main" id="{0505F110-A39A-427C-95E5-A9E6D29CF143}"/>
                </a:ext>
              </a:extLst>
            </p:cNvPr>
            <p:cNvSpPr txBox="1">
              <a:spLocks noChangeArrowheads="1"/>
            </p:cNvSpPr>
            <p:nvPr/>
          </p:nvSpPr>
          <p:spPr bwMode="auto">
            <a:xfrm>
              <a:off x="1431496" y="5688880"/>
              <a:ext cx="492401" cy="399076"/>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200"/>
                </a:lnSpc>
              </a:pPr>
              <a:r>
                <a:rPr lang="zh-CN" altLang="en-US" sz="1200" i="0" dirty="0">
                  <a:solidFill>
                    <a:schemeClr val="bg1"/>
                  </a:solidFill>
                  <a:latin typeface="Arial" charset="0"/>
                  <a:cs typeface="Arial" charset="0"/>
                </a:rPr>
                <a:t>目的</a:t>
              </a:r>
              <a:br>
                <a:rPr lang="en-US" altLang="zh-CN" sz="1200" i="0" dirty="0">
                  <a:solidFill>
                    <a:schemeClr val="bg1"/>
                  </a:solidFill>
                  <a:latin typeface="Arial" charset="0"/>
                  <a:cs typeface="Arial" charset="0"/>
                </a:rPr>
              </a:br>
              <a:r>
                <a:rPr lang="zh-CN" altLang="en-US" sz="1200" i="0" dirty="0">
                  <a:solidFill>
                    <a:schemeClr val="bg1"/>
                  </a:solidFill>
                  <a:latin typeface="Arial" charset="0"/>
                  <a:cs typeface="Arial" charset="0"/>
                </a:rPr>
                <a:t>地址</a:t>
              </a:r>
              <a:endParaRPr lang="en-US" altLang="zh-CN" sz="1200" i="0" dirty="0">
                <a:solidFill>
                  <a:schemeClr val="bg1"/>
                </a:solidFill>
                <a:latin typeface="Arial" charset="0"/>
                <a:cs typeface="Arial" charset="0"/>
              </a:endParaRPr>
            </a:p>
          </p:txBody>
        </p:sp>
        <p:sp>
          <p:nvSpPr>
            <p:cNvPr id="38" name="TextBox 49">
              <a:extLst>
                <a:ext uri="{FF2B5EF4-FFF2-40B4-BE49-F238E27FC236}">
                  <a16:creationId xmlns:a16="http://schemas.microsoft.com/office/drawing/2014/main" id="{E125269D-FC1E-4141-AA53-ED450A29679E}"/>
                </a:ext>
              </a:extLst>
            </p:cNvPr>
            <p:cNvSpPr txBox="1">
              <a:spLocks noChangeArrowheads="1"/>
            </p:cNvSpPr>
            <p:nvPr/>
          </p:nvSpPr>
          <p:spPr bwMode="auto">
            <a:xfrm>
              <a:off x="2171725" y="5685251"/>
              <a:ext cx="492401" cy="399076"/>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200"/>
                </a:lnSpc>
              </a:pPr>
              <a:r>
                <a:rPr lang="zh-CN" altLang="en-US" sz="1200" i="0" dirty="0">
                  <a:solidFill>
                    <a:schemeClr val="bg1"/>
                  </a:solidFill>
                  <a:latin typeface="Arial" charset="0"/>
                  <a:cs typeface="Arial" charset="0"/>
                </a:rPr>
                <a:t>源</a:t>
              </a:r>
              <a:br>
                <a:rPr lang="en-US" altLang="zh-CN" sz="1200" i="0" dirty="0">
                  <a:solidFill>
                    <a:schemeClr val="bg1"/>
                  </a:solidFill>
                  <a:latin typeface="Arial" charset="0"/>
                  <a:cs typeface="Arial" charset="0"/>
                </a:rPr>
              </a:br>
              <a:r>
                <a:rPr lang="zh-CN" altLang="en-US" sz="1200" i="0" dirty="0">
                  <a:solidFill>
                    <a:schemeClr val="bg1"/>
                  </a:solidFill>
                  <a:latin typeface="Arial" charset="0"/>
                  <a:cs typeface="Arial" charset="0"/>
                </a:rPr>
                <a:t>地址</a:t>
              </a:r>
              <a:endParaRPr lang="en-US" altLang="zh-CN" sz="1200" i="0" dirty="0">
                <a:solidFill>
                  <a:schemeClr val="bg1"/>
                </a:solidFill>
                <a:latin typeface="Arial" charset="0"/>
                <a:cs typeface="Arial" charset="0"/>
              </a:endParaRPr>
            </a:p>
          </p:txBody>
        </p:sp>
        <p:sp>
          <p:nvSpPr>
            <p:cNvPr id="39" name="TextBox 52">
              <a:extLst>
                <a:ext uri="{FF2B5EF4-FFF2-40B4-BE49-F238E27FC236}">
                  <a16:creationId xmlns:a16="http://schemas.microsoft.com/office/drawing/2014/main" id="{3E9C4ACE-A6E4-4785-8DD4-C8BB19876B27}"/>
                </a:ext>
              </a:extLst>
            </p:cNvPr>
            <p:cNvSpPr txBox="1">
              <a:spLocks noChangeArrowheads="1"/>
            </p:cNvSpPr>
            <p:nvPr/>
          </p:nvSpPr>
          <p:spPr bwMode="auto">
            <a:xfrm>
              <a:off x="490903" y="5754221"/>
              <a:ext cx="646276" cy="24558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200"/>
                </a:lnSpc>
                <a:defRPr/>
              </a:pPr>
              <a:r>
                <a:rPr lang="zh-CN" altLang="en-US" sz="1200" i="0" dirty="0">
                  <a:solidFill>
                    <a:schemeClr val="bg1"/>
                  </a:solidFill>
                  <a:latin typeface="Arial" charset="0"/>
                  <a:cs typeface="Arial" charset="0"/>
                </a:rPr>
                <a:t>前导码</a:t>
              </a:r>
              <a:endParaRPr lang="en-US" altLang="zh-CN" sz="1200" i="0" dirty="0">
                <a:solidFill>
                  <a:schemeClr val="bg1"/>
                </a:solidFill>
                <a:latin typeface="Arial" charset="0"/>
                <a:cs typeface="Arial" charset="0"/>
              </a:endParaRPr>
            </a:p>
          </p:txBody>
        </p:sp>
      </p:grpSp>
      <p:sp>
        <p:nvSpPr>
          <p:cNvPr id="40" name="Rectangle 56">
            <a:extLst>
              <a:ext uri="{FF2B5EF4-FFF2-40B4-BE49-F238E27FC236}">
                <a16:creationId xmlns:a16="http://schemas.microsoft.com/office/drawing/2014/main" id="{5DF25F22-2535-432D-AB0B-7ECC1F426244}"/>
              </a:ext>
            </a:extLst>
          </p:cNvPr>
          <p:cNvSpPr>
            <a:spLocks noChangeArrowheads="1"/>
          </p:cNvSpPr>
          <p:nvPr/>
        </p:nvSpPr>
        <p:spPr bwMode="auto">
          <a:xfrm>
            <a:off x="4187825" y="3341141"/>
            <a:ext cx="2659063" cy="406400"/>
          </a:xfrm>
          <a:prstGeom prst="rect">
            <a:avLst/>
          </a:prstGeom>
          <a:solidFill>
            <a:srgbClr val="006633"/>
          </a:solidFill>
          <a:ln w="9525">
            <a:solidFill>
              <a:schemeClr val="bg1"/>
            </a:solidFill>
            <a:round/>
            <a:headEnd/>
            <a:tailEnd/>
          </a:ln>
        </p:spPr>
        <p:txBody>
          <a:bodyPr wrap="none"/>
          <a:lstStyle/>
          <a:p>
            <a:endParaRPr lang="en-US" dirty="0"/>
          </a:p>
        </p:txBody>
      </p:sp>
      <p:cxnSp>
        <p:nvCxnSpPr>
          <p:cNvPr id="41" name="Straight Connector 60">
            <a:extLst>
              <a:ext uri="{FF2B5EF4-FFF2-40B4-BE49-F238E27FC236}">
                <a16:creationId xmlns:a16="http://schemas.microsoft.com/office/drawing/2014/main" id="{268C845F-184B-4964-99C5-A3DEEB11B819}"/>
              </a:ext>
            </a:extLst>
          </p:cNvPr>
          <p:cNvCxnSpPr>
            <a:cxnSpLocks noChangeShapeType="1"/>
          </p:cNvCxnSpPr>
          <p:nvPr/>
        </p:nvCxnSpPr>
        <p:spPr bwMode="auto">
          <a:xfrm>
            <a:off x="4411663" y="3336379"/>
            <a:ext cx="0" cy="427037"/>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2" name="Straight Connector 61">
            <a:extLst>
              <a:ext uri="{FF2B5EF4-FFF2-40B4-BE49-F238E27FC236}">
                <a16:creationId xmlns:a16="http://schemas.microsoft.com/office/drawing/2014/main" id="{5AAF6550-8393-4B19-BAAC-2ED02D6083FD}"/>
              </a:ext>
            </a:extLst>
          </p:cNvPr>
          <p:cNvCxnSpPr>
            <a:cxnSpLocks noChangeShapeType="1"/>
          </p:cNvCxnSpPr>
          <p:nvPr/>
        </p:nvCxnSpPr>
        <p:spPr bwMode="auto">
          <a:xfrm>
            <a:off x="6378575" y="3320504"/>
            <a:ext cx="0" cy="428625"/>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3" name="TextBox 64">
            <a:extLst>
              <a:ext uri="{FF2B5EF4-FFF2-40B4-BE49-F238E27FC236}">
                <a16:creationId xmlns:a16="http://schemas.microsoft.com/office/drawing/2014/main" id="{93B53F9A-B1A6-451F-A8E6-DC077C32B5DE}"/>
              </a:ext>
            </a:extLst>
          </p:cNvPr>
          <p:cNvSpPr txBox="1">
            <a:spLocks noChangeArrowheads="1"/>
          </p:cNvSpPr>
          <p:nvPr/>
        </p:nvSpPr>
        <p:spPr bwMode="auto">
          <a:xfrm>
            <a:off x="4977547" y="3422104"/>
            <a:ext cx="800219"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200"/>
              </a:lnSpc>
            </a:pPr>
            <a:r>
              <a:rPr lang="zh-CN" altLang="en-US" sz="1200" i="0" dirty="0">
                <a:solidFill>
                  <a:schemeClr val="bg1"/>
                </a:solidFill>
                <a:latin typeface="Arial" charset="0"/>
                <a:cs typeface="Arial" charset="0"/>
              </a:rPr>
              <a:t>数据负载</a:t>
            </a:r>
            <a:endParaRPr lang="en-US" altLang="zh-CN" sz="1200" i="0" dirty="0">
              <a:solidFill>
                <a:schemeClr val="bg1"/>
              </a:solidFill>
              <a:latin typeface="Arial" charset="0"/>
              <a:cs typeface="Arial" charset="0"/>
            </a:endParaRPr>
          </a:p>
        </p:txBody>
      </p:sp>
      <p:sp>
        <p:nvSpPr>
          <p:cNvPr id="44" name="TextBox 65">
            <a:extLst>
              <a:ext uri="{FF2B5EF4-FFF2-40B4-BE49-F238E27FC236}">
                <a16:creationId xmlns:a16="http://schemas.microsoft.com/office/drawing/2014/main" id="{6AEA08B1-DA8A-484A-9D2B-A8AD68CBD4F2}"/>
              </a:ext>
            </a:extLst>
          </p:cNvPr>
          <p:cNvSpPr txBox="1">
            <a:spLocks noChangeArrowheads="1"/>
          </p:cNvSpPr>
          <p:nvPr/>
        </p:nvSpPr>
        <p:spPr bwMode="auto">
          <a:xfrm>
            <a:off x="6351588" y="3441154"/>
            <a:ext cx="515937"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200"/>
              </a:lnSpc>
            </a:pPr>
            <a:r>
              <a:rPr lang="en-US" sz="1200" dirty="0">
                <a:solidFill>
                  <a:schemeClr val="bg1"/>
                </a:solidFill>
                <a:latin typeface="Arial" charset="0"/>
                <a:cs typeface="Arial" charset="0"/>
              </a:rPr>
              <a:t>CRC</a:t>
            </a:r>
          </a:p>
        </p:txBody>
      </p:sp>
      <p:sp>
        <p:nvSpPr>
          <p:cNvPr id="45" name="Text Box 9">
            <a:extLst>
              <a:ext uri="{FF2B5EF4-FFF2-40B4-BE49-F238E27FC236}">
                <a16:creationId xmlns:a16="http://schemas.microsoft.com/office/drawing/2014/main" id="{046FE369-A93B-4421-8288-6C919591E299}"/>
              </a:ext>
            </a:extLst>
          </p:cNvPr>
          <p:cNvSpPr txBox="1">
            <a:spLocks noChangeArrowheads="1"/>
          </p:cNvSpPr>
          <p:nvPr/>
        </p:nvSpPr>
        <p:spPr bwMode="auto">
          <a:xfrm>
            <a:off x="4095750" y="3041104"/>
            <a:ext cx="492443"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zh-CN" altLang="en-US" sz="1200" i="0" dirty="0">
                <a:solidFill>
                  <a:srgbClr val="000000"/>
                </a:solidFill>
                <a:latin typeface="Arial" charset="0"/>
              </a:rPr>
              <a:t>类型</a:t>
            </a:r>
            <a:endParaRPr lang="en-US" sz="1200" i="0" dirty="0">
              <a:solidFill>
                <a:srgbClr val="000000"/>
              </a:solidFill>
              <a:latin typeface="Arial" charset="0"/>
            </a:endParaRPr>
          </a:p>
        </p:txBody>
      </p:sp>
      <p:sp>
        <p:nvSpPr>
          <p:cNvPr id="46" name="Line 10">
            <a:extLst>
              <a:ext uri="{FF2B5EF4-FFF2-40B4-BE49-F238E27FC236}">
                <a16:creationId xmlns:a16="http://schemas.microsoft.com/office/drawing/2014/main" id="{2E149E26-A290-4A3B-B39C-7DCDE6804DEA}"/>
              </a:ext>
            </a:extLst>
          </p:cNvPr>
          <p:cNvSpPr>
            <a:spLocks noChangeShapeType="1"/>
          </p:cNvSpPr>
          <p:nvPr/>
        </p:nvSpPr>
        <p:spPr bwMode="auto">
          <a:xfrm>
            <a:off x="4300538" y="3269704"/>
            <a:ext cx="0" cy="177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47" name="Rectangle 67">
            <a:extLst>
              <a:ext uri="{FF2B5EF4-FFF2-40B4-BE49-F238E27FC236}">
                <a16:creationId xmlns:a16="http://schemas.microsoft.com/office/drawing/2014/main" id="{7045144D-F0B3-4F7E-9659-4BA1DBA21F8E}"/>
              </a:ext>
            </a:extLst>
          </p:cNvPr>
          <p:cNvSpPr>
            <a:spLocks noChangeArrowheads="1"/>
          </p:cNvSpPr>
          <p:nvPr/>
        </p:nvSpPr>
        <p:spPr bwMode="auto">
          <a:xfrm>
            <a:off x="3429000" y="3345904"/>
            <a:ext cx="735013" cy="406400"/>
          </a:xfrm>
          <a:prstGeom prst="rect">
            <a:avLst/>
          </a:prstGeom>
          <a:solidFill>
            <a:srgbClr val="006633"/>
          </a:solidFill>
          <a:ln w="9525">
            <a:solidFill>
              <a:schemeClr val="bg1"/>
            </a:solidFill>
            <a:round/>
            <a:headEnd/>
            <a:tailEnd/>
          </a:ln>
        </p:spPr>
        <p:txBody>
          <a:bodyPr wrap="none"/>
          <a:lstStyle/>
          <a:p>
            <a:endParaRPr lang="en-US" dirty="0"/>
          </a:p>
        </p:txBody>
      </p:sp>
      <p:cxnSp>
        <p:nvCxnSpPr>
          <p:cNvPr id="48" name="Straight Connector 68">
            <a:extLst>
              <a:ext uri="{FF2B5EF4-FFF2-40B4-BE49-F238E27FC236}">
                <a16:creationId xmlns:a16="http://schemas.microsoft.com/office/drawing/2014/main" id="{45F390C6-22E2-47C8-865F-F3ED40D4C5B0}"/>
              </a:ext>
            </a:extLst>
          </p:cNvPr>
          <p:cNvCxnSpPr>
            <a:cxnSpLocks noChangeShapeType="1"/>
          </p:cNvCxnSpPr>
          <p:nvPr/>
        </p:nvCxnSpPr>
        <p:spPr bwMode="auto">
          <a:xfrm>
            <a:off x="3797300" y="3344316"/>
            <a:ext cx="0" cy="427038"/>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724300601"/>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sz="2400" dirty="0"/>
              <a:t>6.1 </a:t>
            </a:r>
            <a:r>
              <a:rPr lang="zh-CN" altLang="en-US" sz="2400" dirty="0"/>
              <a:t>链路层服务</a:t>
            </a:r>
            <a:endParaRPr lang="en-US" altLang="zh-CN" sz="2400" dirty="0"/>
          </a:p>
          <a:p>
            <a:r>
              <a:rPr lang="en-US" altLang="zh-CN" sz="2400" dirty="0"/>
              <a:t>6.2 </a:t>
            </a:r>
            <a:r>
              <a:rPr lang="zh-CN" altLang="en-US" sz="2400" dirty="0"/>
              <a:t>检错和纠错</a:t>
            </a:r>
            <a:endParaRPr lang="en-US" altLang="zh-CN" sz="2400" dirty="0"/>
          </a:p>
          <a:p>
            <a:r>
              <a:rPr lang="en-US" altLang="zh-CN" sz="2400" dirty="0"/>
              <a:t>6.3 </a:t>
            </a:r>
            <a:r>
              <a:rPr lang="zh-CN" altLang="en-US" sz="2400" dirty="0"/>
              <a:t>多接入协议</a:t>
            </a:r>
            <a:endParaRPr lang="en-US" altLang="zh-CN" sz="2400" dirty="0"/>
          </a:p>
          <a:p>
            <a:r>
              <a:rPr lang="en-US" altLang="zh-CN" sz="2400" dirty="0"/>
              <a:t>6.4 </a:t>
            </a:r>
            <a:r>
              <a:rPr lang="zh-CN" altLang="en-US" sz="2400" dirty="0"/>
              <a:t>本地局域网</a:t>
            </a:r>
            <a:r>
              <a:rPr lang="en-US" altLang="zh-CN" sz="2400" dirty="0"/>
              <a:t>LAN</a:t>
            </a:r>
          </a:p>
          <a:p>
            <a:pPr lvl="1"/>
            <a:r>
              <a:rPr lang="zh-CN" altLang="en-US" sz="2000" dirty="0"/>
              <a:t>编址和</a:t>
            </a:r>
            <a:r>
              <a:rPr lang="en-US" altLang="zh-CN" sz="2000" dirty="0"/>
              <a:t>ARP</a:t>
            </a:r>
          </a:p>
          <a:p>
            <a:pPr lvl="1"/>
            <a:r>
              <a:rPr lang="zh-CN" altLang="en-US" sz="2000" dirty="0"/>
              <a:t>以太网</a:t>
            </a:r>
            <a:endParaRPr lang="en-US" altLang="zh-CN" sz="2000" dirty="0"/>
          </a:p>
          <a:p>
            <a:pPr lvl="1"/>
            <a:r>
              <a:rPr lang="zh-CN" altLang="en-US" sz="2000" dirty="0"/>
              <a:t>交换机</a:t>
            </a:r>
            <a:endParaRPr lang="en-US" altLang="zh-CN" sz="2000" dirty="0"/>
          </a:p>
          <a:p>
            <a:pPr lvl="1"/>
            <a:r>
              <a:rPr lang="zh-CN" altLang="en-US" sz="2000" dirty="0"/>
              <a:t>虚拟局域网</a:t>
            </a:r>
            <a:r>
              <a:rPr lang="en-US" altLang="zh-CN" sz="2000" dirty="0"/>
              <a:t>VLAN</a:t>
            </a:r>
          </a:p>
          <a:p>
            <a:r>
              <a:rPr lang="en-US" altLang="zh-CN" sz="2400" dirty="0">
                <a:solidFill>
                  <a:srgbClr val="C00000"/>
                </a:solidFill>
              </a:rPr>
              <a:t>6.5 </a:t>
            </a:r>
            <a:r>
              <a:rPr lang="zh-CN" altLang="en-US" sz="2400" dirty="0">
                <a:solidFill>
                  <a:srgbClr val="C00000"/>
                </a:solidFill>
              </a:rPr>
              <a:t>链路虚拟化：</a:t>
            </a:r>
            <a:r>
              <a:rPr lang="en-US" altLang="zh-CN" sz="2400" dirty="0">
                <a:solidFill>
                  <a:srgbClr val="C00000"/>
                </a:solidFill>
              </a:rPr>
              <a:t>MPLS</a:t>
            </a:r>
            <a:r>
              <a:rPr lang="zh-CN" altLang="en-US" sz="2400" dirty="0">
                <a:solidFill>
                  <a:srgbClr val="C00000"/>
                </a:solidFill>
              </a:rPr>
              <a:t>协议</a:t>
            </a:r>
            <a:endParaRPr lang="en-US" altLang="zh-CN" sz="2400" dirty="0">
              <a:solidFill>
                <a:srgbClr val="C00000"/>
              </a:solidFill>
            </a:endParaRPr>
          </a:p>
          <a:p>
            <a:r>
              <a:rPr lang="en-US" altLang="zh-CN" sz="2400" strike="sngStrike" dirty="0"/>
              <a:t>6.6 </a:t>
            </a:r>
            <a:r>
              <a:rPr lang="zh-CN" altLang="en-US" sz="2400" strike="sngStrike" dirty="0"/>
              <a:t>数据中心网络</a:t>
            </a:r>
            <a:endParaRPr lang="en-US" altLang="zh-CN" sz="2400" strike="sngStrike" dirty="0"/>
          </a:p>
          <a:p>
            <a:r>
              <a:rPr lang="en-US" altLang="zh-CN" sz="2400" dirty="0"/>
              <a:t>6.7 </a:t>
            </a:r>
            <a:r>
              <a:rPr lang="zh-CN" altLang="en-US" sz="2400" dirty="0"/>
              <a:t>串联</a:t>
            </a:r>
            <a:r>
              <a:rPr lang="en-US" altLang="zh-CN" sz="2400" dirty="0"/>
              <a:t>2-5</a:t>
            </a:r>
            <a:r>
              <a:rPr lang="zh-CN" altLang="en-US" sz="2400" dirty="0"/>
              <a:t>层</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74</a:t>
            </a:fld>
            <a:endParaRPr lang="zh-CN" altLang="en-US"/>
          </a:p>
        </p:txBody>
      </p:sp>
    </p:spTree>
    <p:extLst>
      <p:ext uri="{BB962C8B-B14F-4D97-AF65-F5344CB8AC3E}">
        <p14:creationId xmlns:p14="http://schemas.microsoft.com/office/powerpoint/2010/main" val="2427656479"/>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88B7D1-DB8E-4E19-8419-7F6EE4C3C263}"/>
              </a:ext>
            </a:extLst>
          </p:cNvPr>
          <p:cNvSpPr>
            <a:spLocks noGrp="1"/>
          </p:cNvSpPr>
          <p:nvPr>
            <p:ph type="title"/>
          </p:nvPr>
        </p:nvSpPr>
        <p:spPr/>
        <p:txBody>
          <a:bodyPr/>
          <a:lstStyle/>
          <a:p>
            <a:r>
              <a:rPr lang="zh-CN" altLang="en-US" dirty="0"/>
              <a:t>多协议标签交换（</a:t>
            </a:r>
            <a:r>
              <a:rPr lang="en-US" altLang="zh-CN" dirty="0"/>
              <a:t>MPLS</a:t>
            </a:r>
            <a:r>
              <a:rPr lang="zh-CN" altLang="en-US" dirty="0"/>
              <a:t>）</a:t>
            </a:r>
          </a:p>
        </p:txBody>
      </p:sp>
      <p:sp>
        <p:nvSpPr>
          <p:cNvPr id="4" name="灯片编号占位符 3">
            <a:extLst>
              <a:ext uri="{FF2B5EF4-FFF2-40B4-BE49-F238E27FC236}">
                <a16:creationId xmlns:a16="http://schemas.microsoft.com/office/drawing/2014/main" id="{D0BE7EFB-25E1-4CC6-AD68-2E6578C5BAA5}"/>
              </a:ext>
            </a:extLst>
          </p:cNvPr>
          <p:cNvSpPr>
            <a:spLocks noGrp="1"/>
          </p:cNvSpPr>
          <p:nvPr>
            <p:ph type="sldNum" sz="quarter" idx="12"/>
          </p:nvPr>
        </p:nvSpPr>
        <p:spPr/>
        <p:txBody>
          <a:bodyPr/>
          <a:lstStyle/>
          <a:p>
            <a:fld id="{E3FA5FAF-8A25-4B6E-94B7-5CA30A873E9A}" type="slidenum">
              <a:rPr lang="zh-CN" altLang="en-US" smtClean="0"/>
              <a:pPr/>
              <a:t>75</a:t>
            </a:fld>
            <a:endParaRPr lang="zh-CN" altLang="en-US"/>
          </a:p>
        </p:txBody>
      </p:sp>
      <p:sp>
        <p:nvSpPr>
          <p:cNvPr id="5" name="Rectangle 3">
            <a:extLst>
              <a:ext uri="{FF2B5EF4-FFF2-40B4-BE49-F238E27FC236}">
                <a16:creationId xmlns:a16="http://schemas.microsoft.com/office/drawing/2014/main" id="{B149993C-84F0-48A2-8C2C-E2EF6D3A28EC}"/>
              </a:ext>
            </a:extLst>
          </p:cNvPr>
          <p:cNvSpPr>
            <a:spLocks noGrp="1" noChangeArrowheads="1"/>
          </p:cNvSpPr>
          <p:nvPr>
            <p:ph idx="1"/>
          </p:nvPr>
        </p:nvSpPr>
        <p:spPr>
          <a:xfrm>
            <a:off x="250825" y="1844675"/>
            <a:ext cx="8704263" cy="4287838"/>
          </a:xfrm>
        </p:spPr>
        <p:txBody>
          <a:bodyPr/>
          <a:lstStyle/>
          <a:p>
            <a:pPr marL="231775" indent="-231775">
              <a:defRPr/>
            </a:pPr>
            <a:r>
              <a:rPr lang="zh-CN" altLang="en-US" dirty="0">
                <a:latin typeface="Gill Sans MT" charset="0"/>
                <a:cs typeface="+mn-cs"/>
              </a:rPr>
              <a:t>初始的目标</a:t>
            </a:r>
            <a:r>
              <a:rPr lang="en-US" dirty="0">
                <a:latin typeface="Gill Sans MT" charset="0"/>
                <a:cs typeface="+mn-cs"/>
              </a:rPr>
              <a:t>: </a:t>
            </a:r>
            <a:r>
              <a:rPr lang="zh-CN" altLang="en-US" dirty="0">
                <a:latin typeface="Gill Sans MT" charset="0"/>
                <a:cs typeface="+mn-cs"/>
              </a:rPr>
              <a:t>使用固定长度的标签实现高速的</a:t>
            </a:r>
            <a:r>
              <a:rPr lang="en-US" altLang="zh-CN" dirty="0">
                <a:latin typeface="Gill Sans MT" charset="0"/>
                <a:cs typeface="+mn-cs"/>
              </a:rPr>
              <a:t>IP</a:t>
            </a:r>
            <a:r>
              <a:rPr lang="zh-CN" altLang="en-US" dirty="0">
                <a:latin typeface="Gill Sans MT" charset="0"/>
                <a:cs typeface="+mn-cs"/>
              </a:rPr>
              <a:t>报文交换</a:t>
            </a:r>
            <a:r>
              <a:rPr lang="en-US" dirty="0">
                <a:latin typeface="Gill Sans MT" charset="0"/>
                <a:cs typeface="+mn-cs"/>
              </a:rPr>
              <a:t> (</a:t>
            </a:r>
            <a:r>
              <a:rPr lang="zh-CN" altLang="en-US" dirty="0">
                <a:latin typeface="Gill Sans MT" charset="0"/>
                <a:cs typeface="+mn-cs"/>
              </a:rPr>
              <a:t>不使用</a:t>
            </a:r>
            <a:r>
              <a:rPr lang="en-US" altLang="zh-CN" dirty="0">
                <a:latin typeface="Gill Sans MT" charset="0"/>
                <a:cs typeface="+mn-cs"/>
              </a:rPr>
              <a:t>IP</a:t>
            </a:r>
            <a:r>
              <a:rPr lang="zh-CN" altLang="en-US" dirty="0">
                <a:latin typeface="Gill Sans MT" charset="0"/>
                <a:cs typeface="+mn-cs"/>
              </a:rPr>
              <a:t>地址</a:t>
            </a:r>
            <a:r>
              <a:rPr lang="en-US" dirty="0">
                <a:latin typeface="Gill Sans MT" charset="0"/>
                <a:cs typeface="+mn-cs"/>
              </a:rPr>
              <a:t>) </a:t>
            </a:r>
          </a:p>
          <a:p>
            <a:pPr marL="681038" lvl="1" indent="-223838">
              <a:defRPr/>
            </a:pPr>
            <a:r>
              <a:rPr lang="zh-CN" altLang="en-US" dirty="0">
                <a:latin typeface="Gill Sans MT" charset="0"/>
              </a:rPr>
              <a:t>固定长度的标签精确匹配</a:t>
            </a:r>
            <a:r>
              <a:rPr lang="en-US" dirty="0">
                <a:latin typeface="Gill Sans MT" charset="0"/>
              </a:rPr>
              <a:t>(</a:t>
            </a:r>
            <a:r>
              <a:rPr lang="zh-CN" altLang="en-US" dirty="0">
                <a:latin typeface="Gill Sans MT" charset="0"/>
              </a:rPr>
              <a:t>非最长前缀匹配</a:t>
            </a:r>
            <a:r>
              <a:rPr lang="en-US" dirty="0">
                <a:latin typeface="Gill Sans MT" charset="0"/>
              </a:rPr>
              <a:t>)</a:t>
            </a:r>
          </a:p>
          <a:p>
            <a:pPr marL="681038" lvl="1" indent="-223838">
              <a:defRPr/>
            </a:pPr>
            <a:r>
              <a:rPr lang="zh-CN" altLang="en-US" dirty="0">
                <a:latin typeface="Gill Sans MT" charset="0"/>
              </a:rPr>
              <a:t>借鉴了虚电路的思想</a:t>
            </a:r>
            <a:endParaRPr lang="en-US" altLang="zh-CN" dirty="0">
              <a:latin typeface="Gill Sans MT" charset="0"/>
            </a:endParaRPr>
          </a:p>
          <a:p>
            <a:pPr marL="681038" lvl="1" indent="-223838">
              <a:defRPr/>
            </a:pPr>
            <a:r>
              <a:rPr lang="en-US" altLang="zh-CN" dirty="0">
                <a:latin typeface="Gill Sans MT" charset="0"/>
              </a:rPr>
              <a:t>IP</a:t>
            </a:r>
            <a:r>
              <a:rPr lang="zh-CN" altLang="en-US" dirty="0">
                <a:latin typeface="Gill Sans MT" charset="0"/>
              </a:rPr>
              <a:t>报文保持不变</a:t>
            </a:r>
            <a:endParaRPr lang="en-US" dirty="0">
              <a:latin typeface="Gill Sans MT" charset="0"/>
            </a:endParaRPr>
          </a:p>
        </p:txBody>
      </p:sp>
      <p:sp>
        <p:nvSpPr>
          <p:cNvPr id="6" name="Freeform 4">
            <a:extLst>
              <a:ext uri="{FF2B5EF4-FFF2-40B4-BE49-F238E27FC236}">
                <a16:creationId xmlns:a16="http://schemas.microsoft.com/office/drawing/2014/main" id="{457BF954-BA22-4DC1-972B-72A0391459A1}"/>
              </a:ext>
            </a:extLst>
          </p:cNvPr>
          <p:cNvSpPr>
            <a:spLocks/>
          </p:cNvSpPr>
          <p:nvPr/>
        </p:nvSpPr>
        <p:spPr bwMode="auto">
          <a:xfrm>
            <a:off x="2052638" y="5128021"/>
            <a:ext cx="3108325" cy="1084263"/>
          </a:xfrm>
          <a:custGeom>
            <a:avLst/>
            <a:gdLst>
              <a:gd name="T0" fmla="*/ 2147483647 w 1958"/>
              <a:gd name="T1" fmla="*/ 0 h 683"/>
              <a:gd name="T2" fmla="*/ 0 w 1958"/>
              <a:gd name="T3" fmla="*/ 2147483647 h 683"/>
              <a:gd name="T4" fmla="*/ 2147483647 w 1958"/>
              <a:gd name="T5" fmla="*/ 2147483647 h 683"/>
              <a:gd name="T6" fmla="*/ 2147483647 w 1958"/>
              <a:gd name="T7" fmla="*/ 0 h 68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58" h="683">
                <a:moveTo>
                  <a:pt x="337" y="0"/>
                </a:moveTo>
                <a:lnTo>
                  <a:pt x="0" y="683"/>
                </a:lnTo>
                <a:lnTo>
                  <a:pt x="1958" y="683"/>
                </a:lnTo>
                <a:lnTo>
                  <a:pt x="1382" y="0"/>
                </a:lnTo>
              </a:path>
            </a:pathLst>
          </a:custGeom>
          <a:gradFill rotWithShape="1">
            <a:gsLst>
              <a:gs pos="0">
                <a:schemeClr val="bg2"/>
              </a:gs>
              <a:gs pos="100000">
                <a:srgbClr val="FFFFFF"/>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 name="Rectangle 5">
            <a:extLst>
              <a:ext uri="{FF2B5EF4-FFF2-40B4-BE49-F238E27FC236}">
                <a16:creationId xmlns:a16="http://schemas.microsoft.com/office/drawing/2014/main" id="{DA6A109F-54E3-4E7E-8C38-8ED14DD37F1F}"/>
              </a:ext>
            </a:extLst>
          </p:cNvPr>
          <p:cNvSpPr>
            <a:spLocks noChangeArrowheads="1"/>
          </p:cNvSpPr>
          <p:nvPr/>
        </p:nvSpPr>
        <p:spPr bwMode="auto">
          <a:xfrm>
            <a:off x="706438" y="4500959"/>
            <a:ext cx="8047037" cy="639762"/>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8" name="Text Box 6">
            <a:extLst>
              <a:ext uri="{FF2B5EF4-FFF2-40B4-BE49-F238E27FC236}">
                <a16:creationId xmlns:a16="http://schemas.microsoft.com/office/drawing/2014/main" id="{21F61C23-4D94-44E7-A4F7-6ABFE17CC478}"/>
              </a:ext>
            </a:extLst>
          </p:cNvPr>
          <p:cNvSpPr txBox="1">
            <a:spLocks noChangeArrowheads="1"/>
          </p:cNvSpPr>
          <p:nvPr/>
        </p:nvSpPr>
        <p:spPr bwMode="auto">
          <a:xfrm>
            <a:off x="719138" y="4505721"/>
            <a:ext cx="18986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eaLnBrk="1" hangingPunct="1">
              <a:defRPr/>
            </a:pPr>
            <a:r>
              <a:rPr lang="en-US" i="0" dirty="0">
                <a:solidFill>
                  <a:srgbClr val="000000"/>
                </a:solidFill>
                <a:latin typeface="Arial" charset="0"/>
                <a:cs typeface="+mn-cs"/>
              </a:rPr>
              <a:t>PPP or Ethernet </a:t>
            </a:r>
          </a:p>
          <a:p>
            <a:pPr algn="ctr" eaLnBrk="1" hangingPunct="1">
              <a:defRPr/>
            </a:pPr>
            <a:r>
              <a:rPr lang="en-US" i="0" dirty="0">
                <a:solidFill>
                  <a:srgbClr val="000000"/>
                </a:solidFill>
                <a:latin typeface="Arial" charset="0"/>
                <a:cs typeface="+mn-cs"/>
              </a:rPr>
              <a:t>header</a:t>
            </a:r>
          </a:p>
        </p:txBody>
      </p:sp>
      <p:sp>
        <p:nvSpPr>
          <p:cNvPr id="9" name="Text Box 8">
            <a:extLst>
              <a:ext uri="{FF2B5EF4-FFF2-40B4-BE49-F238E27FC236}">
                <a16:creationId xmlns:a16="http://schemas.microsoft.com/office/drawing/2014/main" id="{DAEA9E37-F00B-47D7-A6AB-A460F123862B}"/>
              </a:ext>
            </a:extLst>
          </p:cNvPr>
          <p:cNvSpPr txBox="1">
            <a:spLocks noChangeArrowheads="1"/>
          </p:cNvSpPr>
          <p:nvPr/>
        </p:nvSpPr>
        <p:spPr bwMode="auto">
          <a:xfrm>
            <a:off x="4376738" y="4627959"/>
            <a:ext cx="11747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eaLnBrk="1" hangingPunct="1">
              <a:defRPr/>
            </a:pPr>
            <a:r>
              <a:rPr lang="en-US" i="0" dirty="0">
                <a:solidFill>
                  <a:srgbClr val="000000"/>
                </a:solidFill>
                <a:latin typeface="Arial" charset="0"/>
                <a:cs typeface="+mn-cs"/>
              </a:rPr>
              <a:t>IP header</a:t>
            </a:r>
          </a:p>
        </p:txBody>
      </p:sp>
      <p:sp>
        <p:nvSpPr>
          <p:cNvPr id="10" name="Line 9">
            <a:extLst>
              <a:ext uri="{FF2B5EF4-FFF2-40B4-BE49-F238E27FC236}">
                <a16:creationId xmlns:a16="http://schemas.microsoft.com/office/drawing/2014/main" id="{11467A89-9FAE-4D55-B912-EBB52918D253}"/>
              </a:ext>
            </a:extLst>
          </p:cNvPr>
          <p:cNvSpPr>
            <a:spLocks noChangeShapeType="1"/>
          </p:cNvSpPr>
          <p:nvPr/>
        </p:nvSpPr>
        <p:spPr bwMode="auto">
          <a:xfrm>
            <a:off x="2587625" y="4488259"/>
            <a:ext cx="0" cy="6524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1" name="Line 10">
            <a:extLst>
              <a:ext uri="{FF2B5EF4-FFF2-40B4-BE49-F238E27FC236}">
                <a16:creationId xmlns:a16="http://schemas.microsoft.com/office/drawing/2014/main" id="{82CC38B2-C6BA-44E9-9141-751BA4AB1797}"/>
              </a:ext>
            </a:extLst>
          </p:cNvPr>
          <p:cNvSpPr>
            <a:spLocks noChangeShapeType="1"/>
          </p:cNvSpPr>
          <p:nvPr/>
        </p:nvSpPr>
        <p:spPr bwMode="auto">
          <a:xfrm>
            <a:off x="4241800" y="4483496"/>
            <a:ext cx="0" cy="65246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2" name="Line 11">
            <a:extLst>
              <a:ext uri="{FF2B5EF4-FFF2-40B4-BE49-F238E27FC236}">
                <a16:creationId xmlns:a16="http://schemas.microsoft.com/office/drawing/2014/main" id="{6072F9AC-64A8-44B9-8DF2-6552F2F305FA}"/>
              </a:ext>
            </a:extLst>
          </p:cNvPr>
          <p:cNvSpPr>
            <a:spLocks noChangeShapeType="1"/>
          </p:cNvSpPr>
          <p:nvPr/>
        </p:nvSpPr>
        <p:spPr bwMode="auto">
          <a:xfrm>
            <a:off x="5588000" y="4485084"/>
            <a:ext cx="0" cy="6524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 name="Text Box 12">
            <a:extLst>
              <a:ext uri="{FF2B5EF4-FFF2-40B4-BE49-F238E27FC236}">
                <a16:creationId xmlns:a16="http://schemas.microsoft.com/office/drawing/2014/main" id="{3092AEF8-EB4B-4971-A803-6A738F5F1152}"/>
              </a:ext>
            </a:extLst>
          </p:cNvPr>
          <p:cNvSpPr txBox="1">
            <a:spLocks noChangeArrowheads="1"/>
          </p:cNvSpPr>
          <p:nvPr/>
        </p:nvSpPr>
        <p:spPr bwMode="auto">
          <a:xfrm>
            <a:off x="5618163" y="4637484"/>
            <a:ext cx="30924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cs typeface="+mn-cs"/>
              </a:rPr>
              <a:t>remainder of link-layer frame</a:t>
            </a:r>
          </a:p>
        </p:txBody>
      </p:sp>
      <p:sp>
        <p:nvSpPr>
          <p:cNvPr id="14" name="Rectangle 25">
            <a:extLst>
              <a:ext uri="{FF2B5EF4-FFF2-40B4-BE49-F238E27FC236}">
                <a16:creationId xmlns:a16="http://schemas.microsoft.com/office/drawing/2014/main" id="{61B2AF1B-97B1-4BC2-AB3F-78ED3E9109D4}"/>
              </a:ext>
            </a:extLst>
          </p:cNvPr>
          <p:cNvSpPr>
            <a:spLocks noChangeArrowheads="1"/>
          </p:cNvSpPr>
          <p:nvPr/>
        </p:nvSpPr>
        <p:spPr bwMode="auto">
          <a:xfrm>
            <a:off x="2576513" y="4486671"/>
            <a:ext cx="1660525" cy="639763"/>
          </a:xfrm>
          <a:prstGeom prst="rect">
            <a:avLst/>
          </a:prstGeom>
          <a:solidFill>
            <a:srgbClr val="FF00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5" name="Text Box 7">
            <a:extLst>
              <a:ext uri="{FF2B5EF4-FFF2-40B4-BE49-F238E27FC236}">
                <a16:creationId xmlns:a16="http://schemas.microsoft.com/office/drawing/2014/main" id="{82C9108F-9424-479F-A3A9-EFE82C9ADA55}"/>
              </a:ext>
            </a:extLst>
          </p:cNvPr>
          <p:cNvSpPr txBox="1">
            <a:spLocks noChangeArrowheads="1"/>
          </p:cNvSpPr>
          <p:nvPr/>
        </p:nvSpPr>
        <p:spPr bwMode="auto">
          <a:xfrm>
            <a:off x="2611438" y="4645421"/>
            <a:ext cx="16319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eaLnBrk="1" hangingPunct="1">
              <a:defRPr/>
            </a:pPr>
            <a:r>
              <a:rPr lang="en-US" b="1" i="0" dirty="0">
                <a:solidFill>
                  <a:srgbClr val="FFFFFF"/>
                </a:solidFill>
                <a:latin typeface="Arial" charset="0"/>
                <a:cs typeface="+mn-cs"/>
              </a:rPr>
              <a:t>MPLS header</a:t>
            </a:r>
          </a:p>
        </p:txBody>
      </p:sp>
      <p:sp>
        <p:nvSpPr>
          <p:cNvPr id="16" name="Rectangle 27">
            <a:extLst>
              <a:ext uri="{FF2B5EF4-FFF2-40B4-BE49-F238E27FC236}">
                <a16:creationId xmlns:a16="http://schemas.microsoft.com/office/drawing/2014/main" id="{8A214F6A-0AB2-46A3-B783-10B6861AA76F}"/>
              </a:ext>
            </a:extLst>
          </p:cNvPr>
          <p:cNvSpPr>
            <a:spLocks noChangeArrowheads="1"/>
          </p:cNvSpPr>
          <p:nvPr/>
        </p:nvSpPr>
        <p:spPr bwMode="auto">
          <a:xfrm>
            <a:off x="2155825" y="5872559"/>
            <a:ext cx="3122613" cy="679450"/>
          </a:xfrm>
          <a:prstGeom prst="rect">
            <a:avLst/>
          </a:prstGeom>
          <a:solidFill>
            <a:srgbClr val="FF00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i="0" dirty="0">
              <a:solidFill>
                <a:srgbClr val="000000"/>
              </a:solidFill>
              <a:latin typeface="Arial" charset="0"/>
              <a:cs typeface="+mn-cs"/>
            </a:endParaRPr>
          </a:p>
        </p:txBody>
      </p:sp>
      <p:sp>
        <p:nvSpPr>
          <p:cNvPr id="17" name="Text Box 28">
            <a:extLst>
              <a:ext uri="{FF2B5EF4-FFF2-40B4-BE49-F238E27FC236}">
                <a16:creationId xmlns:a16="http://schemas.microsoft.com/office/drawing/2014/main" id="{F5B2B415-8371-4703-956F-7EF6A981EFA1}"/>
              </a:ext>
            </a:extLst>
          </p:cNvPr>
          <p:cNvSpPr txBox="1">
            <a:spLocks noChangeArrowheads="1"/>
          </p:cNvSpPr>
          <p:nvPr/>
        </p:nvSpPr>
        <p:spPr bwMode="auto">
          <a:xfrm>
            <a:off x="2668588" y="6040834"/>
            <a:ext cx="666750" cy="366712"/>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FFFFFF"/>
                </a:solidFill>
                <a:latin typeface="Arial" charset="0"/>
                <a:cs typeface="+mn-cs"/>
              </a:rPr>
              <a:t>label</a:t>
            </a:r>
          </a:p>
        </p:txBody>
      </p:sp>
      <p:sp>
        <p:nvSpPr>
          <p:cNvPr id="18" name="Text Box 29">
            <a:extLst>
              <a:ext uri="{FF2B5EF4-FFF2-40B4-BE49-F238E27FC236}">
                <a16:creationId xmlns:a16="http://schemas.microsoft.com/office/drawing/2014/main" id="{1F4653FD-227C-4375-9218-C6F659775E2D}"/>
              </a:ext>
            </a:extLst>
          </p:cNvPr>
          <p:cNvSpPr txBox="1">
            <a:spLocks noChangeArrowheads="1"/>
          </p:cNvSpPr>
          <p:nvPr/>
        </p:nvSpPr>
        <p:spPr bwMode="auto">
          <a:xfrm>
            <a:off x="3851275" y="6048771"/>
            <a:ext cx="577850" cy="366713"/>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FFFFFF"/>
                </a:solidFill>
                <a:latin typeface="Arial" charset="0"/>
                <a:cs typeface="+mn-cs"/>
              </a:rPr>
              <a:t>Exp</a:t>
            </a:r>
          </a:p>
        </p:txBody>
      </p:sp>
      <p:sp>
        <p:nvSpPr>
          <p:cNvPr id="19" name="Text Box 30">
            <a:extLst>
              <a:ext uri="{FF2B5EF4-FFF2-40B4-BE49-F238E27FC236}">
                <a16:creationId xmlns:a16="http://schemas.microsoft.com/office/drawing/2014/main" id="{EF87C017-D85E-4538-A102-1D81B925DFCC}"/>
              </a:ext>
            </a:extLst>
          </p:cNvPr>
          <p:cNvSpPr txBox="1">
            <a:spLocks noChangeArrowheads="1"/>
          </p:cNvSpPr>
          <p:nvPr/>
        </p:nvSpPr>
        <p:spPr bwMode="auto">
          <a:xfrm>
            <a:off x="4408488" y="6056709"/>
            <a:ext cx="336550" cy="366712"/>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FFFFFF"/>
                </a:solidFill>
                <a:latin typeface="Arial" charset="0"/>
                <a:cs typeface="+mn-cs"/>
              </a:rPr>
              <a:t>S</a:t>
            </a:r>
          </a:p>
        </p:txBody>
      </p:sp>
      <p:sp>
        <p:nvSpPr>
          <p:cNvPr id="20" name="Text Box 31">
            <a:extLst>
              <a:ext uri="{FF2B5EF4-FFF2-40B4-BE49-F238E27FC236}">
                <a16:creationId xmlns:a16="http://schemas.microsoft.com/office/drawing/2014/main" id="{1995189C-1F7F-45B2-B613-3DCBDE1676BF}"/>
              </a:ext>
            </a:extLst>
          </p:cNvPr>
          <p:cNvSpPr txBox="1">
            <a:spLocks noChangeArrowheads="1"/>
          </p:cNvSpPr>
          <p:nvPr/>
        </p:nvSpPr>
        <p:spPr bwMode="auto">
          <a:xfrm>
            <a:off x="4678363" y="6053534"/>
            <a:ext cx="590550" cy="366712"/>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FFFFFF"/>
                </a:solidFill>
                <a:latin typeface="Arial" charset="0"/>
                <a:cs typeface="+mn-cs"/>
              </a:rPr>
              <a:t>TTL</a:t>
            </a:r>
          </a:p>
        </p:txBody>
      </p:sp>
      <p:sp>
        <p:nvSpPr>
          <p:cNvPr id="21" name="Line 32">
            <a:extLst>
              <a:ext uri="{FF2B5EF4-FFF2-40B4-BE49-F238E27FC236}">
                <a16:creationId xmlns:a16="http://schemas.microsoft.com/office/drawing/2014/main" id="{2DD6965A-4636-465A-8D73-C5A9911CB1D6}"/>
              </a:ext>
            </a:extLst>
          </p:cNvPr>
          <p:cNvSpPr>
            <a:spLocks noChangeShapeType="1"/>
          </p:cNvSpPr>
          <p:nvPr/>
        </p:nvSpPr>
        <p:spPr bwMode="auto">
          <a:xfrm>
            <a:off x="3887788" y="5882084"/>
            <a:ext cx="0" cy="6524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2" name="Line 33">
            <a:extLst>
              <a:ext uri="{FF2B5EF4-FFF2-40B4-BE49-F238E27FC236}">
                <a16:creationId xmlns:a16="http://schemas.microsoft.com/office/drawing/2014/main" id="{305A2E2B-A162-42C6-859D-9A93B25719B1}"/>
              </a:ext>
            </a:extLst>
          </p:cNvPr>
          <p:cNvSpPr>
            <a:spLocks noChangeShapeType="1"/>
          </p:cNvSpPr>
          <p:nvPr/>
        </p:nvSpPr>
        <p:spPr bwMode="auto">
          <a:xfrm>
            <a:off x="4457700" y="5902721"/>
            <a:ext cx="0" cy="65246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3" name="Line 34">
            <a:extLst>
              <a:ext uri="{FF2B5EF4-FFF2-40B4-BE49-F238E27FC236}">
                <a16:creationId xmlns:a16="http://schemas.microsoft.com/office/drawing/2014/main" id="{FB994FDD-57A6-4C62-B64A-9DEF36FF9CD7}"/>
              </a:ext>
            </a:extLst>
          </p:cNvPr>
          <p:cNvSpPr>
            <a:spLocks noChangeShapeType="1"/>
          </p:cNvSpPr>
          <p:nvPr/>
        </p:nvSpPr>
        <p:spPr bwMode="auto">
          <a:xfrm>
            <a:off x="4727575" y="5897959"/>
            <a:ext cx="0" cy="6524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4" name="Text Box 35">
            <a:extLst>
              <a:ext uri="{FF2B5EF4-FFF2-40B4-BE49-F238E27FC236}">
                <a16:creationId xmlns:a16="http://schemas.microsoft.com/office/drawing/2014/main" id="{7A5380F3-3B18-4093-BEB1-2380504FBEC7}"/>
              </a:ext>
            </a:extLst>
          </p:cNvPr>
          <p:cNvSpPr txBox="1">
            <a:spLocks noChangeArrowheads="1"/>
          </p:cNvSpPr>
          <p:nvPr/>
        </p:nvSpPr>
        <p:spPr bwMode="auto">
          <a:xfrm>
            <a:off x="2827338" y="6548834"/>
            <a:ext cx="40957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sz="1600" i="0" dirty="0">
                <a:solidFill>
                  <a:srgbClr val="000000"/>
                </a:solidFill>
                <a:latin typeface="Arial" charset="0"/>
                <a:cs typeface="+mn-cs"/>
              </a:rPr>
              <a:t>20</a:t>
            </a:r>
          </a:p>
        </p:txBody>
      </p:sp>
      <p:sp>
        <p:nvSpPr>
          <p:cNvPr id="25" name="Text Box 36">
            <a:extLst>
              <a:ext uri="{FF2B5EF4-FFF2-40B4-BE49-F238E27FC236}">
                <a16:creationId xmlns:a16="http://schemas.microsoft.com/office/drawing/2014/main" id="{DD0007ED-595B-4A27-AF41-18588AB74B61}"/>
              </a:ext>
            </a:extLst>
          </p:cNvPr>
          <p:cNvSpPr txBox="1">
            <a:spLocks noChangeArrowheads="1"/>
          </p:cNvSpPr>
          <p:nvPr/>
        </p:nvSpPr>
        <p:spPr bwMode="auto">
          <a:xfrm>
            <a:off x="3998913" y="6544071"/>
            <a:ext cx="296862"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sz="1600" i="0" dirty="0">
                <a:solidFill>
                  <a:srgbClr val="000000"/>
                </a:solidFill>
                <a:latin typeface="Arial" charset="0"/>
                <a:cs typeface="+mn-cs"/>
              </a:rPr>
              <a:t>3</a:t>
            </a:r>
          </a:p>
        </p:txBody>
      </p:sp>
      <p:sp>
        <p:nvSpPr>
          <p:cNvPr id="26" name="Text Box 37">
            <a:extLst>
              <a:ext uri="{FF2B5EF4-FFF2-40B4-BE49-F238E27FC236}">
                <a16:creationId xmlns:a16="http://schemas.microsoft.com/office/drawing/2014/main" id="{AEF22B09-ED05-4B70-88E8-7896610572AE}"/>
              </a:ext>
            </a:extLst>
          </p:cNvPr>
          <p:cNvSpPr txBox="1">
            <a:spLocks noChangeArrowheads="1"/>
          </p:cNvSpPr>
          <p:nvPr/>
        </p:nvSpPr>
        <p:spPr bwMode="auto">
          <a:xfrm>
            <a:off x="4425950" y="6540896"/>
            <a:ext cx="296863"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sz="1600" i="0" dirty="0">
                <a:solidFill>
                  <a:srgbClr val="000000"/>
                </a:solidFill>
                <a:latin typeface="Arial" charset="0"/>
                <a:cs typeface="+mn-cs"/>
              </a:rPr>
              <a:t>1</a:t>
            </a:r>
          </a:p>
        </p:txBody>
      </p:sp>
      <p:sp>
        <p:nvSpPr>
          <p:cNvPr id="27" name="Text Box 38">
            <a:extLst>
              <a:ext uri="{FF2B5EF4-FFF2-40B4-BE49-F238E27FC236}">
                <a16:creationId xmlns:a16="http://schemas.microsoft.com/office/drawing/2014/main" id="{6084582A-BBD1-40C8-9B05-F176450B0BE8}"/>
              </a:ext>
            </a:extLst>
          </p:cNvPr>
          <p:cNvSpPr txBox="1">
            <a:spLocks noChangeArrowheads="1"/>
          </p:cNvSpPr>
          <p:nvPr/>
        </p:nvSpPr>
        <p:spPr bwMode="auto">
          <a:xfrm>
            <a:off x="4865688" y="6536134"/>
            <a:ext cx="296862"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sz="1600" i="0" dirty="0">
                <a:solidFill>
                  <a:srgbClr val="000000"/>
                </a:solidFill>
                <a:latin typeface="Arial" charset="0"/>
                <a:cs typeface="+mn-cs"/>
              </a:rPr>
              <a:t>5</a:t>
            </a:r>
          </a:p>
        </p:txBody>
      </p:sp>
    </p:spTree>
    <p:extLst>
      <p:ext uri="{BB962C8B-B14F-4D97-AF65-F5344CB8AC3E}">
        <p14:creationId xmlns:p14="http://schemas.microsoft.com/office/powerpoint/2010/main" val="2921568923"/>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343888-F800-4E4B-973B-4AFC27C767EE}"/>
              </a:ext>
            </a:extLst>
          </p:cNvPr>
          <p:cNvSpPr>
            <a:spLocks noGrp="1"/>
          </p:cNvSpPr>
          <p:nvPr>
            <p:ph type="title"/>
          </p:nvPr>
        </p:nvSpPr>
        <p:spPr/>
        <p:txBody>
          <a:bodyPr/>
          <a:lstStyle/>
          <a:p>
            <a:r>
              <a:rPr lang="zh-CN" altLang="en-US" dirty="0"/>
              <a:t>支持</a:t>
            </a:r>
            <a:r>
              <a:rPr lang="en-US" altLang="zh-CN" dirty="0"/>
              <a:t>MPLS</a:t>
            </a:r>
            <a:r>
              <a:rPr lang="zh-CN" altLang="en-US" dirty="0"/>
              <a:t>的路由器</a:t>
            </a:r>
          </a:p>
        </p:txBody>
      </p:sp>
      <p:sp>
        <p:nvSpPr>
          <p:cNvPr id="4" name="灯片编号占位符 3">
            <a:extLst>
              <a:ext uri="{FF2B5EF4-FFF2-40B4-BE49-F238E27FC236}">
                <a16:creationId xmlns:a16="http://schemas.microsoft.com/office/drawing/2014/main" id="{34B2F6D2-33C6-4015-807D-D2B73E1471D7}"/>
              </a:ext>
            </a:extLst>
          </p:cNvPr>
          <p:cNvSpPr>
            <a:spLocks noGrp="1"/>
          </p:cNvSpPr>
          <p:nvPr>
            <p:ph type="sldNum" sz="quarter" idx="12"/>
          </p:nvPr>
        </p:nvSpPr>
        <p:spPr/>
        <p:txBody>
          <a:bodyPr/>
          <a:lstStyle/>
          <a:p>
            <a:fld id="{E3FA5FAF-8A25-4B6E-94B7-5CA30A873E9A}" type="slidenum">
              <a:rPr lang="zh-CN" altLang="en-US" smtClean="0"/>
              <a:pPr/>
              <a:t>76</a:t>
            </a:fld>
            <a:endParaRPr lang="zh-CN" altLang="en-US"/>
          </a:p>
        </p:txBody>
      </p:sp>
      <p:sp>
        <p:nvSpPr>
          <p:cNvPr id="5" name="Rectangle 3">
            <a:extLst>
              <a:ext uri="{FF2B5EF4-FFF2-40B4-BE49-F238E27FC236}">
                <a16:creationId xmlns:a16="http://schemas.microsoft.com/office/drawing/2014/main" id="{6923BF08-CC40-43E0-AC10-FF24B4B6BE6C}"/>
              </a:ext>
            </a:extLst>
          </p:cNvPr>
          <p:cNvSpPr>
            <a:spLocks noGrp="1" noChangeArrowheads="1"/>
          </p:cNvSpPr>
          <p:nvPr>
            <p:ph idx="1"/>
          </p:nvPr>
        </p:nvSpPr>
        <p:spPr>
          <a:xfrm>
            <a:off x="250825" y="1844675"/>
            <a:ext cx="8704263" cy="4287838"/>
          </a:xfrm>
        </p:spPr>
        <p:txBody>
          <a:bodyPr/>
          <a:lstStyle/>
          <a:p>
            <a:pPr>
              <a:defRPr/>
            </a:pPr>
            <a:r>
              <a:rPr lang="zh-CN" altLang="en-US" sz="2800" dirty="0">
                <a:latin typeface="Gill Sans MT" charset="0"/>
                <a:cs typeface="+mn-cs"/>
              </a:rPr>
              <a:t>标签交换路由器</a:t>
            </a:r>
            <a:endParaRPr lang="en-US" altLang="zh-CN" sz="2800" dirty="0">
              <a:latin typeface="Gill Sans MT" charset="0"/>
              <a:cs typeface="+mn-cs"/>
            </a:endParaRPr>
          </a:p>
          <a:p>
            <a:pPr>
              <a:defRPr/>
            </a:pPr>
            <a:r>
              <a:rPr lang="zh-CN" altLang="en-US" sz="2800" dirty="0">
                <a:latin typeface="Gill Sans MT" charset="0"/>
                <a:cs typeface="+mn-cs"/>
              </a:rPr>
              <a:t>基于标签值转发</a:t>
            </a:r>
            <a:r>
              <a:rPr lang="en-US" altLang="zh-CN" sz="2800" dirty="0">
                <a:latin typeface="Gill Sans MT" charset="0"/>
                <a:cs typeface="+mn-cs"/>
              </a:rPr>
              <a:t>IP</a:t>
            </a:r>
            <a:r>
              <a:rPr lang="zh-CN" altLang="en-US" sz="2800" dirty="0">
                <a:latin typeface="Gill Sans MT" charset="0"/>
                <a:cs typeface="+mn-cs"/>
              </a:rPr>
              <a:t>报文</a:t>
            </a:r>
            <a:r>
              <a:rPr lang="en-US" sz="2800" dirty="0">
                <a:latin typeface="Gill Sans MT" charset="0"/>
                <a:cs typeface="+mn-cs"/>
              </a:rPr>
              <a:t>(</a:t>
            </a:r>
            <a:r>
              <a:rPr lang="zh-CN" altLang="en-US" sz="2800" dirty="0">
                <a:latin typeface="Gill Sans MT" charset="0"/>
                <a:cs typeface="+mn-cs"/>
              </a:rPr>
              <a:t>不检查</a:t>
            </a:r>
            <a:r>
              <a:rPr lang="en-US" altLang="zh-CN" sz="2800" dirty="0">
                <a:latin typeface="Gill Sans MT" charset="0"/>
                <a:cs typeface="+mn-cs"/>
              </a:rPr>
              <a:t>IP</a:t>
            </a:r>
            <a:r>
              <a:rPr lang="zh-CN" altLang="en-US" sz="2800" dirty="0">
                <a:latin typeface="Gill Sans MT" charset="0"/>
                <a:cs typeface="+mn-cs"/>
              </a:rPr>
              <a:t>地址</a:t>
            </a:r>
            <a:r>
              <a:rPr lang="en-US" sz="2800" dirty="0">
                <a:latin typeface="Gill Sans MT" charset="0"/>
                <a:cs typeface="+mn-cs"/>
              </a:rPr>
              <a:t>)</a:t>
            </a:r>
          </a:p>
          <a:p>
            <a:pPr lvl="1">
              <a:defRPr/>
            </a:pPr>
            <a:r>
              <a:rPr lang="en-US" sz="2400" dirty="0">
                <a:latin typeface="Gill Sans MT" charset="0"/>
              </a:rPr>
              <a:t>MPLS</a:t>
            </a:r>
            <a:r>
              <a:rPr lang="zh-CN" altLang="en-US" sz="2400" dirty="0">
                <a:latin typeface="Gill Sans MT" charset="0"/>
              </a:rPr>
              <a:t>转发表不同于</a:t>
            </a:r>
            <a:r>
              <a:rPr lang="en-US" altLang="zh-CN" sz="2400" dirty="0">
                <a:latin typeface="Gill Sans MT" charset="0"/>
              </a:rPr>
              <a:t>IP</a:t>
            </a:r>
            <a:r>
              <a:rPr lang="zh-CN" altLang="en-US" sz="2400" dirty="0">
                <a:latin typeface="Gill Sans MT" charset="0"/>
              </a:rPr>
              <a:t>转发表</a:t>
            </a:r>
            <a:endParaRPr lang="en-US" sz="2400" dirty="0">
              <a:latin typeface="Gill Sans MT" charset="0"/>
            </a:endParaRPr>
          </a:p>
          <a:p>
            <a:pPr>
              <a:defRPr/>
            </a:pPr>
            <a:r>
              <a:rPr lang="zh-CN" altLang="en-US" sz="2800" dirty="0">
                <a:solidFill>
                  <a:srgbClr val="CC0000"/>
                </a:solidFill>
                <a:latin typeface="Gill Sans MT" charset="0"/>
                <a:cs typeface="+mn-cs"/>
              </a:rPr>
              <a:t>灵活性</a:t>
            </a:r>
            <a:r>
              <a:rPr lang="en-US" sz="2800" i="1" dirty="0">
                <a:solidFill>
                  <a:srgbClr val="CC0000"/>
                </a:solidFill>
                <a:latin typeface="Gill Sans MT" charset="0"/>
                <a:cs typeface="+mn-cs"/>
              </a:rPr>
              <a:t>:  </a:t>
            </a:r>
            <a:r>
              <a:rPr lang="en-US" altLang="zh-CN" sz="2800" dirty="0">
                <a:latin typeface="Gill Sans MT" charset="0"/>
                <a:cs typeface="+mn-cs"/>
              </a:rPr>
              <a:t>MPLS</a:t>
            </a:r>
            <a:r>
              <a:rPr lang="zh-CN" altLang="en-US" sz="2800" dirty="0">
                <a:latin typeface="Gill Sans MT" charset="0"/>
                <a:cs typeface="+mn-cs"/>
              </a:rPr>
              <a:t>的转发决策不同于</a:t>
            </a:r>
            <a:r>
              <a:rPr lang="en-US" altLang="zh-CN" sz="2800" dirty="0">
                <a:latin typeface="Gill Sans MT" charset="0"/>
                <a:cs typeface="+mn-cs"/>
              </a:rPr>
              <a:t>IP</a:t>
            </a:r>
            <a:r>
              <a:rPr lang="zh-CN" altLang="en-US" sz="2800" dirty="0">
                <a:latin typeface="Gill Sans MT" charset="0"/>
                <a:cs typeface="+mn-cs"/>
              </a:rPr>
              <a:t>的转发决策</a:t>
            </a:r>
            <a:endParaRPr lang="en-US" sz="2800" dirty="0">
              <a:latin typeface="Gill Sans MT" charset="0"/>
              <a:cs typeface="+mn-cs"/>
            </a:endParaRPr>
          </a:p>
          <a:p>
            <a:pPr lvl="1">
              <a:defRPr/>
            </a:pPr>
            <a:r>
              <a:rPr lang="zh-CN" altLang="en-US" sz="2400" dirty="0">
                <a:latin typeface="Gill Sans MT" charset="0"/>
              </a:rPr>
              <a:t>使用源地址和目的地址决定转发路径，到同一目的地的网络流可以经由不同路径</a:t>
            </a:r>
            <a:r>
              <a:rPr lang="en-US" sz="2400" dirty="0">
                <a:latin typeface="Gill Sans MT" charset="0"/>
              </a:rPr>
              <a:t> (</a:t>
            </a:r>
            <a:r>
              <a:rPr lang="zh-CN" altLang="en-US" sz="2400" dirty="0">
                <a:latin typeface="Gill Sans MT" charset="0"/>
              </a:rPr>
              <a:t>流量工程</a:t>
            </a:r>
            <a:r>
              <a:rPr lang="en-US" sz="2400" dirty="0">
                <a:latin typeface="Gill Sans MT" charset="0"/>
              </a:rPr>
              <a:t>)</a:t>
            </a:r>
          </a:p>
          <a:p>
            <a:pPr lvl="1">
              <a:defRPr/>
            </a:pPr>
            <a:r>
              <a:rPr lang="zh-CN" altLang="en-US" sz="2400" dirty="0">
                <a:latin typeface="Gill Sans MT" charset="0"/>
              </a:rPr>
              <a:t>链路故障时快速地重新路由</a:t>
            </a:r>
            <a:r>
              <a:rPr lang="en-US" sz="2400" dirty="0">
                <a:latin typeface="Gill Sans MT" charset="0"/>
              </a:rPr>
              <a:t>: </a:t>
            </a:r>
            <a:r>
              <a:rPr lang="zh-CN" altLang="en-US" sz="2400" dirty="0">
                <a:latin typeface="Gill Sans MT" charset="0"/>
              </a:rPr>
              <a:t>事先计算后备路径（</a:t>
            </a:r>
            <a:r>
              <a:rPr lang="en-US" altLang="zh-CN" sz="2400" dirty="0">
                <a:latin typeface="Gill Sans MT" charset="0"/>
              </a:rPr>
              <a:t>VoIP</a:t>
            </a:r>
            <a:r>
              <a:rPr lang="zh-CN" altLang="en-US" sz="2400" dirty="0">
                <a:latin typeface="Gill Sans MT" charset="0"/>
              </a:rPr>
              <a:t>）</a:t>
            </a:r>
            <a:endParaRPr lang="en-US" sz="2400" dirty="0">
              <a:latin typeface="Gill Sans MT" charset="0"/>
            </a:endParaRPr>
          </a:p>
          <a:p>
            <a:pPr>
              <a:defRPr/>
            </a:pPr>
            <a:endParaRPr lang="en-US" sz="2800" dirty="0">
              <a:latin typeface="Gill Sans MT" charset="0"/>
              <a:cs typeface="+mn-cs"/>
            </a:endParaRPr>
          </a:p>
        </p:txBody>
      </p:sp>
    </p:spTree>
    <p:extLst>
      <p:ext uri="{BB962C8B-B14F-4D97-AF65-F5344CB8AC3E}">
        <p14:creationId xmlns:p14="http://schemas.microsoft.com/office/powerpoint/2010/main" val="2702126790"/>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95EE22-19B2-405A-89C9-9122097B7E38}"/>
              </a:ext>
            </a:extLst>
          </p:cNvPr>
          <p:cNvSpPr>
            <a:spLocks noGrp="1"/>
          </p:cNvSpPr>
          <p:nvPr>
            <p:ph type="title"/>
          </p:nvPr>
        </p:nvSpPr>
        <p:spPr/>
        <p:txBody>
          <a:bodyPr/>
          <a:lstStyle/>
          <a:p>
            <a:r>
              <a:rPr lang="en-US" altLang="zh-CN" dirty="0"/>
              <a:t>MPLS</a:t>
            </a:r>
            <a:r>
              <a:rPr lang="zh-CN" altLang="en-US" dirty="0"/>
              <a:t>和</a:t>
            </a:r>
            <a:r>
              <a:rPr lang="en-US" altLang="zh-CN" dirty="0"/>
              <a:t>IP</a:t>
            </a:r>
            <a:r>
              <a:rPr lang="zh-CN" altLang="en-US" dirty="0"/>
              <a:t>路径</a:t>
            </a:r>
          </a:p>
        </p:txBody>
      </p:sp>
      <p:sp>
        <p:nvSpPr>
          <p:cNvPr id="4" name="灯片编号占位符 3">
            <a:extLst>
              <a:ext uri="{FF2B5EF4-FFF2-40B4-BE49-F238E27FC236}">
                <a16:creationId xmlns:a16="http://schemas.microsoft.com/office/drawing/2014/main" id="{61603E24-9DF0-4159-9EAC-1C72F2EA4221}"/>
              </a:ext>
            </a:extLst>
          </p:cNvPr>
          <p:cNvSpPr>
            <a:spLocks noGrp="1"/>
          </p:cNvSpPr>
          <p:nvPr>
            <p:ph type="sldNum" sz="quarter" idx="12"/>
          </p:nvPr>
        </p:nvSpPr>
        <p:spPr/>
        <p:txBody>
          <a:bodyPr/>
          <a:lstStyle/>
          <a:p>
            <a:fld id="{E3FA5FAF-8A25-4B6E-94B7-5CA30A873E9A}" type="slidenum">
              <a:rPr lang="zh-CN" altLang="en-US" smtClean="0"/>
              <a:pPr/>
              <a:t>77</a:t>
            </a:fld>
            <a:endParaRPr lang="zh-CN" altLang="en-US"/>
          </a:p>
        </p:txBody>
      </p:sp>
      <p:grpSp>
        <p:nvGrpSpPr>
          <p:cNvPr id="5" name="Group 6">
            <a:extLst>
              <a:ext uri="{FF2B5EF4-FFF2-40B4-BE49-F238E27FC236}">
                <a16:creationId xmlns:a16="http://schemas.microsoft.com/office/drawing/2014/main" id="{52E29365-7653-4BBB-949E-72E2C6D9E30B}"/>
              </a:ext>
            </a:extLst>
          </p:cNvPr>
          <p:cNvGrpSpPr>
            <a:grpSpLocks/>
          </p:cNvGrpSpPr>
          <p:nvPr/>
        </p:nvGrpSpPr>
        <p:grpSpPr bwMode="auto">
          <a:xfrm>
            <a:off x="5795963" y="3515221"/>
            <a:ext cx="766762" cy="433387"/>
            <a:chOff x="3600" y="219"/>
            <a:chExt cx="360" cy="175"/>
          </a:xfrm>
        </p:grpSpPr>
        <p:sp>
          <p:nvSpPr>
            <p:cNvPr id="6" name="Oval 7">
              <a:extLst>
                <a:ext uri="{FF2B5EF4-FFF2-40B4-BE49-F238E27FC236}">
                  <a16:creationId xmlns:a16="http://schemas.microsoft.com/office/drawing/2014/main" id="{57C9EB7A-9749-473A-915D-599946C416F5}"/>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7" name="Line 8">
              <a:extLst>
                <a:ext uri="{FF2B5EF4-FFF2-40B4-BE49-F238E27FC236}">
                  <a16:creationId xmlns:a16="http://schemas.microsoft.com/office/drawing/2014/main" id="{E6F55D3B-18B4-40D9-BACC-E7E16CB8FE64}"/>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 name="Line 9">
              <a:extLst>
                <a:ext uri="{FF2B5EF4-FFF2-40B4-BE49-F238E27FC236}">
                  <a16:creationId xmlns:a16="http://schemas.microsoft.com/office/drawing/2014/main" id="{FA43546A-75AC-45FB-ABFE-90BA42E6871C}"/>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9" name="Rectangle 10">
              <a:extLst>
                <a:ext uri="{FF2B5EF4-FFF2-40B4-BE49-F238E27FC236}">
                  <a16:creationId xmlns:a16="http://schemas.microsoft.com/office/drawing/2014/main" id="{D156059B-BDDD-4BED-9B6D-22CB3F32A582}"/>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i="0" dirty="0">
                <a:solidFill>
                  <a:srgbClr val="000000"/>
                </a:solidFill>
                <a:latin typeface="Times New Roman" charset="0"/>
                <a:cs typeface="+mn-cs"/>
              </a:endParaRPr>
            </a:p>
          </p:txBody>
        </p:sp>
        <p:sp>
          <p:nvSpPr>
            <p:cNvPr id="10" name="Oval 11">
              <a:extLst>
                <a:ext uri="{FF2B5EF4-FFF2-40B4-BE49-F238E27FC236}">
                  <a16:creationId xmlns:a16="http://schemas.microsoft.com/office/drawing/2014/main" id="{A7E3C3BF-4598-47B7-BD77-B72DB74AE15A}"/>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11" name="Group 12">
              <a:extLst>
                <a:ext uri="{FF2B5EF4-FFF2-40B4-BE49-F238E27FC236}">
                  <a16:creationId xmlns:a16="http://schemas.microsoft.com/office/drawing/2014/main" id="{2CA635F6-7DEA-419B-BE73-3FDA1A2ACA96}"/>
                </a:ext>
              </a:extLst>
            </p:cNvPr>
            <p:cNvGrpSpPr>
              <a:grpSpLocks/>
            </p:cNvGrpSpPr>
            <p:nvPr/>
          </p:nvGrpSpPr>
          <p:grpSpPr bwMode="auto">
            <a:xfrm>
              <a:off x="3686" y="244"/>
              <a:ext cx="177" cy="66"/>
              <a:chOff x="2848" y="848"/>
              <a:chExt cx="140" cy="98"/>
            </a:xfrm>
          </p:grpSpPr>
          <p:sp>
            <p:nvSpPr>
              <p:cNvPr id="16" name="Line 13">
                <a:extLst>
                  <a:ext uri="{FF2B5EF4-FFF2-40B4-BE49-F238E27FC236}">
                    <a16:creationId xmlns:a16="http://schemas.microsoft.com/office/drawing/2014/main" id="{D318FBEC-4EA2-420F-8648-04E096655FA6}"/>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7" name="Line 14">
                <a:extLst>
                  <a:ext uri="{FF2B5EF4-FFF2-40B4-BE49-F238E27FC236}">
                    <a16:creationId xmlns:a16="http://schemas.microsoft.com/office/drawing/2014/main" id="{C2B9895E-FE2B-4ED2-B93E-F4B5934FAA53}"/>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8" name="Line 15">
                <a:extLst>
                  <a:ext uri="{FF2B5EF4-FFF2-40B4-BE49-F238E27FC236}">
                    <a16:creationId xmlns:a16="http://schemas.microsoft.com/office/drawing/2014/main" id="{B9E9BE63-1542-4AA7-AC3F-6F443672D002}"/>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12" name="Group 16">
              <a:extLst>
                <a:ext uri="{FF2B5EF4-FFF2-40B4-BE49-F238E27FC236}">
                  <a16:creationId xmlns:a16="http://schemas.microsoft.com/office/drawing/2014/main" id="{074210AC-700B-451A-84A0-9F4F6518447C}"/>
                </a:ext>
              </a:extLst>
            </p:cNvPr>
            <p:cNvGrpSpPr>
              <a:grpSpLocks/>
            </p:cNvGrpSpPr>
            <p:nvPr/>
          </p:nvGrpSpPr>
          <p:grpSpPr bwMode="auto">
            <a:xfrm flipV="1">
              <a:off x="3686" y="243"/>
              <a:ext cx="177" cy="66"/>
              <a:chOff x="2848" y="848"/>
              <a:chExt cx="140" cy="98"/>
            </a:xfrm>
          </p:grpSpPr>
          <p:sp>
            <p:nvSpPr>
              <p:cNvPr id="13" name="Line 17">
                <a:extLst>
                  <a:ext uri="{FF2B5EF4-FFF2-40B4-BE49-F238E27FC236}">
                    <a16:creationId xmlns:a16="http://schemas.microsoft.com/office/drawing/2014/main" id="{6998E11E-ABE3-4693-B1EA-217345F7E1E1}"/>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4" name="Line 18">
                <a:extLst>
                  <a:ext uri="{FF2B5EF4-FFF2-40B4-BE49-F238E27FC236}">
                    <a16:creationId xmlns:a16="http://schemas.microsoft.com/office/drawing/2014/main" id="{1F2FFB74-A28A-4AD4-8D19-445E5131F392}"/>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5" name="Line 19">
                <a:extLst>
                  <a:ext uri="{FF2B5EF4-FFF2-40B4-BE49-F238E27FC236}">
                    <a16:creationId xmlns:a16="http://schemas.microsoft.com/office/drawing/2014/main" id="{54E65C0C-8508-461C-BF1F-49EDCB870B76}"/>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grpSp>
        <p:nvGrpSpPr>
          <p:cNvPr id="19" name="Group 20">
            <a:extLst>
              <a:ext uri="{FF2B5EF4-FFF2-40B4-BE49-F238E27FC236}">
                <a16:creationId xmlns:a16="http://schemas.microsoft.com/office/drawing/2014/main" id="{2996CBD8-5856-4C07-82F4-DE0A2F4A6A98}"/>
              </a:ext>
            </a:extLst>
          </p:cNvPr>
          <p:cNvGrpSpPr>
            <a:grpSpLocks/>
          </p:cNvGrpSpPr>
          <p:nvPr/>
        </p:nvGrpSpPr>
        <p:grpSpPr bwMode="auto">
          <a:xfrm>
            <a:off x="3970338" y="3510458"/>
            <a:ext cx="766762" cy="433388"/>
            <a:chOff x="3600" y="219"/>
            <a:chExt cx="360" cy="175"/>
          </a:xfrm>
        </p:grpSpPr>
        <p:sp>
          <p:nvSpPr>
            <p:cNvPr id="20" name="Oval 21">
              <a:extLst>
                <a:ext uri="{FF2B5EF4-FFF2-40B4-BE49-F238E27FC236}">
                  <a16:creationId xmlns:a16="http://schemas.microsoft.com/office/drawing/2014/main" id="{37A4F0D4-5AFA-4F5C-AFC2-487E5D6D61DD}"/>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21" name="Line 22">
              <a:extLst>
                <a:ext uri="{FF2B5EF4-FFF2-40B4-BE49-F238E27FC236}">
                  <a16:creationId xmlns:a16="http://schemas.microsoft.com/office/drawing/2014/main" id="{3BFE740B-E54E-4338-A598-7649CFC8A976}"/>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2" name="Line 23">
              <a:extLst>
                <a:ext uri="{FF2B5EF4-FFF2-40B4-BE49-F238E27FC236}">
                  <a16:creationId xmlns:a16="http://schemas.microsoft.com/office/drawing/2014/main" id="{2CDB1D5C-F4FF-4E52-AC01-7CC0370C975E}"/>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3" name="Rectangle 24">
              <a:extLst>
                <a:ext uri="{FF2B5EF4-FFF2-40B4-BE49-F238E27FC236}">
                  <a16:creationId xmlns:a16="http://schemas.microsoft.com/office/drawing/2014/main" id="{AE495199-5531-4FDC-8F7E-B8C1823006DF}"/>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i="0" dirty="0">
                <a:solidFill>
                  <a:srgbClr val="000000"/>
                </a:solidFill>
                <a:latin typeface="Times New Roman" charset="0"/>
                <a:cs typeface="+mn-cs"/>
              </a:endParaRPr>
            </a:p>
          </p:txBody>
        </p:sp>
        <p:sp>
          <p:nvSpPr>
            <p:cNvPr id="24" name="Oval 25">
              <a:extLst>
                <a:ext uri="{FF2B5EF4-FFF2-40B4-BE49-F238E27FC236}">
                  <a16:creationId xmlns:a16="http://schemas.microsoft.com/office/drawing/2014/main" id="{D4A01712-2E21-4E02-ACE9-39CD9DA4A146}"/>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25" name="Group 26">
              <a:extLst>
                <a:ext uri="{FF2B5EF4-FFF2-40B4-BE49-F238E27FC236}">
                  <a16:creationId xmlns:a16="http://schemas.microsoft.com/office/drawing/2014/main" id="{7F3D94D1-C23C-47B5-8EEB-80EB3DA83734}"/>
                </a:ext>
              </a:extLst>
            </p:cNvPr>
            <p:cNvGrpSpPr>
              <a:grpSpLocks/>
            </p:cNvGrpSpPr>
            <p:nvPr/>
          </p:nvGrpSpPr>
          <p:grpSpPr bwMode="auto">
            <a:xfrm>
              <a:off x="3686" y="244"/>
              <a:ext cx="177" cy="66"/>
              <a:chOff x="2848" y="848"/>
              <a:chExt cx="140" cy="98"/>
            </a:xfrm>
          </p:grpSpPr>
          <p:sp>
            <p:nvSpPr>
              <p:cNvPr id="30" name="Line 27">
                <a:extLst>
                  <a:ext uri="{FF2B5EF4-FFF2-40B4-BE49-F238E27FC236}">
                    <a16:creationId xmlns:a16="http://schemas.microsoft.com/office/drawing/2014/main" id="{053A4B81-5EB0-42FC-BCB4-680B634DF92F}"/>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1" name="Line 28">
                <a:extLst>
                  <a:ext uri="{FF2B5EF4-FFF2-40B4-BE49-F238E27FC236}">
                    <a16:creationId xmlns:a16="http://schemas.microsoft.com/office/drawing/2014/main" id="{330B2F85-5FF7-4390-A644-5B892FAD3888}"/>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2" name="Line 29">
                <a:extLst>
                  <a:ext uri="{FF2B5EF4-FFF2-40B4-BE49-F238E27FC236}">
                    <a16:creationId xmlns:a16="http://schemas.microsoft.com/office/drawing/2014/main" id="{49C4032F-9C81-4B07-AE40-A66F9D1FEB30}"/>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26" name="Group 30">
              <a:extLst>
                <a:ext uri="{FF2B5EF4-FFF2-40B4-BE49-F238E27FC236}">
                  <a16:creationId xmlns:a16="http://schemas.microsoft.com/office/drawing/2014/main" id="{B0450C3E-041E-4C50-B000-0F3213E96FA6}"/>
                </a:ext>
              </a:extLst>
            </p:cNvPr>
            <p:cNvGrpSpPr>
              <a:grpSpLocks/>
            </p:cNvGrpSpPr>
            <p:nvPr/>
          </p:nvGrpSpPr>
          <p:grpSpPr bwMode="auto">
            <a:xfrm flipV="1">
              <a:off x="3686" y="243"/>
              <a:ext cx="177" cy="66"/>
              <a:chOff x="2848" y="848"/>
              <a:chExt cx="140" cy="98"/>
            </a:xfrm>
          </p:grpSpPr>
          <p:sp>
            <p:nvSpPr>
              <p:cNvPr id="27" name="Line 31">
                <a:extLst>
                  <a:ext uri="{FF2B5EF4-FFF2-40B4-BE49-F238E27FC236}">
                    <a16:creationId xmlns:a16="http://schemas.microsoft.com/office/drawing/2014/main" id="{3F0B08C1-4195-426B-9EFA-0734475B0EB1}"/>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8" name="Line 32">
                <a:extLst>
                  <a:ext uri="{FF2B5EF4-FFF2-40B4-BE49-F238E27FC236}">
                    <a16:creationId xmlns:a16="http://schemas.microsoft.com/office/drawing/2014/main" id="{122FD0C0-289B-45A7-9916-816145ED359E}"/>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 name="Line 33">
                <a:extLst>
                  <a:ext uri="{FF2B5EF4-FFF2-40B4-BE49-F238E27FC236}">
                    <a16:creationId xmlns:a16="http://schemas.microsoft.com/office/drawing/2014/main" id="{1E716FEF-AA71-41D9-95D7-D3C6676E14F6}"/>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grpSp>
        <p:nvGrpSpPr>
          <p:cNvPr id="33" name="Group 34">
            <a:extLst>
              <a:ext uri="{FF2B5EF4-FFF2-40B4-BE49-F238E27FC236}">
                <a16:creationId xmlns:a16="http://schemas.microsoft.com/office/drawing/2014/main" id="{6F4EB4F6-9101-4F98-999F-A14B2DE6C016}"/>
              </a:ext>
            </a:extLst>
          </p:cNvPr>
          <p:cNvGrpSpPr>
            <a:grpSpLocks/>
          </p:cNvGrpSpPr>
          <p:nvPr/>
        </p:nvGrpSpPr>
        <p:grpSpPr bwMode="auto">
          <a:xfrm>
            <a:off x="4324350" y="2492871"/>
            <a:ext cx="766763" cy="433387"/>
            <a:chOff x="3600" y="219"/>
            <a:chExt cx="360" cy="175"/>
          </a:xfrm>
        </p:grpSpPr>
        <p:sp>
          <p:nvSpPr>
            <p:cNvPr id="34" name="Oval 35">
              <a:extLst>
                <a:ext uri="{FF2B5EF4-FFF2-40B4-BE49-F238E27FC236}">
                  <a16:creationId xmlns:a16="http://schemas.microsoft.com/office/drawing/2014/main" id="{DFFC2742-578E-4C8E-803B-45F4C0B7B8F5}"/>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35" name="Line 36">
              <a:extLst>
                <a:ext uri="{FF2B5EF4-FFF2-40B4-BE49-F238E27FC236}">
                  <a16:creationId xmlns:a16="http://schemas.microsoft.com/office/drawing/2014/main" id="{D3FE9350-8BFB-4F2C-93B8-225B715CC154}"/>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6" name="Line 37">
              <a:extLst>
                <a:ext uri="{FF2B5EF4-FFF2-40B4-BE49-F238E27FC236}">
                  <a16:creationId xmlns:a16="http://schemas.microsoft.com/office/drawing/2014/main" id="{3FCDAB19-BFCF-48C7-8295-EBAE29833D81}"/>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7" name="Rectangle 38">
              <a:extLst>
                <a:ext uri="{FF2B5EF4-FFF2-40B4-BE49-F238E27FC236}">
                  <a16:creationId xmlns:a16="http://schemas.microsoft.com/office/drawing/2014/main" id="{9AB745EB-CAE9-4DD2-AE8E-C000C6331A09}"/>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i="0" dirty="0">
                <a:solidFill>
                  <a:srgbClr val="000000"/>
                </a:solidFill>
                <a:latin typeface="Times New Roman" charset="0"/>
                <a:cs typeface="+mn-cs"/>
              </a:endParaRPr>
            </a:p>
          </p:txBody>
        </p:sp>
        <p:sp>
          <p:nvSpPr>
            <p:cNvPr id="38" name="Oval 39">
              <a:extLst>
                <a:ext uri="{FF2B5EF4-FFF2-40B4-BE49-F238E27FC236}">
                  <a16:creationId xmlns:a16="http://schemas.microsoft.com/office/drawing/2014/main" id="{617FA0A8-23E2-4830-9940-93B2821757FF}"/>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39" name="Group 40">
              <a:extLst>
                <a:ext uri="{FF2B5EF4-FFF2-40B4-BE49-F238E27FC236}">
                  <a16:creationId xmlns:a16="http://schemas.microsoft.com/office/drawing/2014/main" id="{DBC984B7-1679-45F7-8ECD-D14B56E7A0F2}"/>
                </a:ext>
              </a:extLst>
            </p:cNvPr>
            <p:cNvGrpSpPr>
              <a:grpSpLocks/>
            </p:cNvGrpSpPr>
            <p:nvPr/>
          </p:nvGrpSpPr>
          <p:grpSpPr bwMode="auto">
            <a:xfrm>
              <a:off x="3686" y="244"/>
              <a:ext cx="177" cy="66"/>
              <a:chOff x="2848" y="848"/>
              <a:chExt cx="140" cy="98"/>
            </a:xfrm>
          </p:grpSpPr>
          <p:sp>
            <p:nvSpPr>
              <p:cNvPr id="44" name="Line 41">
                <a:extLst>
                  <a:ext uri="{FF2B5EF4-FFF2-40B4-BE49-F238E27FC236}">
                    <a16:creationId xmlns:a16="http://schemas.microsoft.com/office/drawing/2014/main" id="{706B02FA-2F89-4011-A096-60B46F1C4A4D}"/>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5" name="Line 42">
                <a:extLst>
                  <a:ext uri="{FF2B5EF4-FFF2-40B4-BE49-F238E27FC236}">
                    <a16:creationId xmlns:a16="http://schemas.microsoft.com/office/drawing/2014/main" id="{739C1D70-B64A-4A15-881D-57FCAE1E6F92}"/>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6" name="Line 43">
                <a:extLst>
                  <a:ext uri="{FF2B5EF4-FFF2-40B4-BE49-F238E27FC236}">
                    <a16:creationId xmlns:a16="http://schemas.microsoft.com/office/drawing/2014/main" id="{2BA5764E-F3F7-47B4-8FA5-39615288B99C}"/>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40" name="Group 44">
              <a:extLst>
                <a:ext uri="{FF2B5EF4-FFF2-40B4-BE49-F238E27FC236}">
                  <a16:creationId xmlns:a16="http://schemas.microsoft.com/office/drawing/2014/main" id="{6F145DD2-10FD-4E59-BC7B-AA7FC65168D9}"/>
                </a:ext>
              </a:extLst>
            </p:cNvPr>
            <p:cNvGrpSpPr>
              <a:grpSpLocks/>
            </p:cNvGrpSpPr>
            <p:nvPr/>
          </p:nvGrpSpPr>
          <p:grpSpPr bwMode="auto">
            <a:xfrm flipV="1">
              <a:off x="3686" y="243"/>
              <a:ext cx="177" cy="66"/>
              <a:chOff x="2848" y="848"/>
              <a:chExt cx="140" cy="98"/>
            </a:xfrm>
          </p:grpSpPr>
          <p:sp>
            <p:nvSpPr>
              <p:cNvPr id="41" name="Line 45">
                <a:extLst>
                  <a:ext uri="{FF2B5EF4-FFF2-40B4-BE49-F238E27FC236}">
                    <a16:creationId xmlns:a16="http://schemas.microsoft.com/office/drawing/2014/main" id="{F0779182-0C1A-4166-970B-3AB49036D59F}"/>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2" name="Line 46">
                <a:extLst>
                  <a:ext uri="{FF2B5EF4-FFF2-40B4-BE49-F238E27FC236}">
                    <a16:creationId xmlns:a16="http://schemas.microsoft.com/office/drawing/2014/main" id="{59205489-4750-4982-A7DA-721BA48EE53A}"/>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3" name="Line 47">
                <a:extLst>
                  <a:ext uri="{FF2B5EF4-FFF2-40B4-BE49-F238E27FC236}">
                    <a16:creationId xmlns:a16="http://schemas.microsoft.com/office/drawing/2014/main" id="{4B629A39-CF5C-4F89-8B88-6F36942B24DF}"/>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grpSp>
        <p:nvGrpSpPr>
          <p:cNvPr id="47" name="Group 48">
            <a:extLst>
              <a:ext uri="{FF2B5EF4-FFF2-40B4-BE49-F238E27FC236}">
                <a16:creationId xmlns:a16="http://schemas.microsoft.com/office/drawing/2014/main" id="{995EE099-BC5C-4783-B405-4A0F15319956}"/>
              </a:ext>
            </a:extLst>
          </p:cNvPr>
          <p:cNvGrpSpPr>
            <a:grpSpLocks/>
          </p:cNvGrpSpPr>
          <p:nvPr/>
        </p:nvGrpSpPr>
        <p:grpSpPr bwMode="auto">
          <a:xfrm>
            <a:off x="2897188" y="2488108"/>
            <a:ext cx="766762" cy="433388"/>
            <a:chOff x="3600" y="219"/>
            <a:chExt cx="360" cy="175"/>
          </a:xfrm>
        </p:grpSpPr>
        <p:sp>
          <p:nvSpPr>
            <p:cNvPr id="48" name="Oval 49">
              <a:extLst>
                <a:ext uri="{FF2B5EF4-FFF2-40B4-BE49-F238E27FC236}">
                  <a16:creationId xmlns:a16="http://schemas.microsoft.com/office/drawing/2014/main" id="{0403149D-C5F4-4343-8253-2CE73467A88B}"/>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9" name="Line 50">
              <a:extLst>
                <a:ext uri="{FF2B5EF4-FFF2-40B4-BE49-F238E27FC236}">
                  <a16:creationId xmlns:a16="http://schemas.microsoft.com/office/drawing/2014/main" id="{3507A641-CF83-43B2-BC05-41A89AB1FFED}"/>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50" name="Line 51">
              <a:extLst>
                <a:ext uri="{FF2B5EF4-FFF2-40B4-BE49-F238E27FC236}">
                  <a16:creationId xmlns:a16="http://schemas.microsoft.com/office/drawing/2014/main" id="{75A9294E-63E7-45E2-8C16-D6ECB4AD5570}"/>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51" name="Rectangle 52">
              <a:extLst>
                <a:ext uri="{FF2B5EF4-FFF2-40B4-BE49-F238E27FC236}">
                  <a16:creationId xmlns:a16="http://schemas.microsoft.com/office/drawing/2014/main" id="{FD4F065B-9B5A-4869-AC08-EE523CD0E16D}"/>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i="0" dirty="0">
                <a:solidFill>
                  <a:srgbClr val="000000"/>
                </a:solidFill>
                <a:latin typeface="Times New Roman" charset="0"/>
                <a:cs typeface="+mn-cs"/>
              </a:endParaRPr>
            </a:p>
          </p:txBody>
        </p:sp>
        <p:sp>
          <p:nvSpPr>
            <p:cNvPr id="52" name="Oval 53">
              <a:extLst>
                <a:ext uri="{FF2B5EF4-FFF2-40B4-BE49-F238E27FC236}">
                  <a16:creationId xmlns:a16="http://schemas.microsoft.com/office/drawing/2014/main" id="{7566E8F2-ED31-48F3-B8FD-BDDDB7CE0D52}"/>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53" name="Group 54">
              <a:extLst>
                <a:ext uri="{FF2B5EF4-FFF2-40B4-BE49-F238E27FC236}">
                  <a16:creationId xmlns:a16="http://schemas.microsoft.com/office/drawing/2014/main" id="{F4C34383-2EBA-4E55-BCFC-E44A9A59DD0A}"/>
                </a:ext>
              </a:extLst>
            </p:cNvPr>
            <p:cNvGrpSpPr>
              <a:grpSpLocks/>
            </p:cNvGrpSpPr>
            <p:nvPr/>
          </p:nvGrpSpPr>
          <p:grpSpPr bwMode="auto">
            <a:xfrm>
              <a:off x="3686" y="244"/>
              <a:ext cx="177" cy="66"/>
              <a:chOff x="2848" y="848"/>
              <a:chExt cx="140" cy="98"/>
            </a:xfrm>
          </p:grpSpPr>
          <p:sp>
            <p:nvSpPr>
              <p:cNvPr id="58" name="Line 55">
                <a:extLst>
                  <a:ext uri="{FF2B5EF4-FFF2-40B4-BE49-F238E27FC236}">
                    <a16:creationId xmlns:a16="http://schemas.microsoft.com/office/drawing/2014/main" id="{70BC19BF-5946-494E-B15F-58E3D06DD162}"/>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59" name="Line 56">
                <a:extLst>
                  <a:ext uri="{FF2B5EF4-FFF2-40B4-BE49-F238E27FC236}">
                    <a16:creationId xmlns:a16="http://schemas.microsoft.com/office/drawing/2014/main" id="{C4C506D3-42A1-46A9-8B12-EF2A12AF347A}"/>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60" name="Line 57">
                <a:extLst>
                  <a:ext uri="{FF2B5EF4-FFF2-40B4-BE49-F238E27FC236}">
                    <a16:creationId xmlns:a16="http://schemas.microsoft.com/office/drawing/2014/main" id="{C81F8D3C-F4CD-426F-A46E-149B1E5E3A0E}"/>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54" name="Group 58">
              <a:extLst>
                <a:ext uri="{FF2B5EF4-FFF2-40B4-BE49-F238E27FC236}">
                  <a16:creationId xmlns:a16="http://schemas.microsoft.com/office/drawing/2014/main" id="{54C49371-D121-4034-BD5E-AB0AB0B92781}"/>
                </a:ext>
              </a:extLst>
            </p:cNvPr>
            <p:cNvGrpSpPr>
              <a:grpSpLocks/>
            </p:cNvGrpSpPr>
            <p:nvPr/>
          </p:nvGrpSpPr>
          <p:grpSpPr bwMode="auto">
            <a:xfrm flipV="1">
              <a:off x="3686" y="243"/>
              <a:ext cx="177" cy="66"/>
              <a:chOff x="2848" y="848"/>
              <a:chExt cx="140" cy="98"/>
            </a:xfrm>
          </p:grpSpPr>
          <p:sp>
            <p:nvSpPr>
              <p:cNvPr id="55" name="Line 59">
                <a:extLst>
                  <a:ext uri="{FF2B5EF4-FFF2-40B4-BE49-F238E27FC236}">
                    <a16:creationId xmlns:a16="http://schemas.microsoft.com/office/drawing/2014/main" id="{D447F891-E595-49C0-83F0-12FE69DC04D5}"/>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56" name="Line 60">
                <a:extLst>
                  <a:ext uri="{FF2B5EF4-FFF2-40B4-BE49-F238E27FC236}">
                    <a16:creationId xmlns:a16="http://schemas.microsoft.com/office/drawing/2014/main" id="{07E7B9B7-7B6F-4D7B-A053-BEF678EE6AE7}"/>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57" name="Line 61">
                <a:extLst>
                  <a:ext uri="{FF2B5EF4-FFF2-40B4-BE49-F238E27FC236}">
                    <a16:creationId xmlns:a16="http://schemas.microsoft.com/office/drawing/2014/main" id="{11500271-DAB2-4E50-8253-E7F40DD68AC7}"/>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grpSp>
        <p:nvGrpSpPr>
          <p:cNvPr id="61" name="Group 62">
            <a:extLst>
              <a:ext uri="{FF2B5EF4-FFF2-40B4-BE49-F238E27FC236}">
                <a16:creationId xmlns:a16="http://schemas.microsoft.com/office/drawing/2014/main" id="{025E3682-9391-465E-B8B5-7CA2DA429BD7}"/>
              </a:ext>
            </a:extLst>
          </p:cNvPr>
          <p:cNvGrpSpPr>
            <a:grpSpLocks/>
          </p:cNvGrpSpPr>
          <p:nvPr/>
        </p:nvGrpSpPr>
        <p:grpSpPr bwMode="auto">
          <a:xfrm>
            <a:off x="1377950" y="1781671"/>
            <a:ext cx="766763" cy="433387"/>
            <a:chOff x="589" y="1281"/>
            <a:chExt cx="483" cy="273"/>
          </a:xfrm>
        </p:grpSpPr>
        <p:sp>
          <p:nvSpPr>
            <p:cNvPr id="62" name="Oval 63">
              <a:extLst>
                <a:ext uri="{FF2B5EF4-FFF2-40B4-BE49-F238E27FC236}">
                  <a16:creationId xmlns:a16="http://schemas.microsoft.com/office/drawing/2014/main" id="{554282A1-A29D-4C0A-8BDA-DE9CCAC21A42}"/>
                </a:ext>
              </a:extLst>
            </p:cNvPr>
            <p:cNvSpPr>
              <a:spLocks noChangeArrowheads="1"/>
            </p:cNvSpPr>
            <p:nvPr/>
          </p:nvSpPr>
          <p:spPr bwMode="auto">
            <a:xfrm>
              <a:off x="593" y="1403"/>
              <a:ext cx="479" cy="151"/>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63" name="Line 64">
              <a:extLst>
                <a:ext uri="{FF2B5EF4-FFF2-40B4-BE49-F238E27FC236}">
                  <a16:creationId xmlns:a16="http://schemas.microsoft.com/office/drawing/2014/main" id="{84577185-66B1-4C86-846C-C307AD61AE50}"/>
                </a:ext>
              </a:extLst>
            </p:cNvPr>
            <p:cNvSpPr>
              <a:spLocks noChangeShapeType="1"/>
            </p:cNvSpPr>
            <p:nvPr/>
          </p:nvSpPr>
          <p:spPr bwMode="auto">
            <a:xfrm>
              <a:off x="591" y="1376"/>
              <a:ext cx="0" cy="10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64" name="Line 65">
              <a:extLst>
                <a:ext uri="{FF2B5EF4-FFF2-40B4-BE49-F238E27FC236}">
                  <a16:creationId xmlns:a16="http://schemas.microsoft.com/office/drawing/2014/main" id="{F7DFD774-A5A6-4F09-84C2-8F01A9E6FBB6}"/>
                </a:ext>
              </a:extLst>
            </p:cNvPr>
            <p:cNvSpPr>
              <a:spLocks noChangeShapeType="1"/>
            </p:cNvSpPr>
            <p:nvPr/>
          </p:nvSpPr>
          <p:spPr bwMode="auto">
            <a:xfrm>
              <a:off x="1068" y="1368"/>
              <a:ext cx="4" cy="11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65" name="Rectangle 66">
              <a:extLst>
                <a:ext uri="{FF2B5EF4-FFF2-40B4-BE49-F238E27FC236}">
                  <a16:creationId xmlns:a16="http://schemas.microsoft.com/office/drawing/2014/main" id="{B4FA365F-D462-4398-9793-718AC38E73FC}"/>
                </a:ext>
              </a:extLst>
            </p:cNvPr>
            <p:cNvSpPr>
              <a:spLocks noChangeArrowheads="1"/>
            </p:cNvSpPr>
            <p:nvPr/>
          </p:nvSpPr>
          <p:spPr bwMode="auto">
            <a:xfrm>
              <a:off x="597" y="1390"/>
              <a:ext cx="471" cy="92"/>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i="0" dirty="0">
                <a:solidFill>
                  <a:srgbClr val="000000"/>
                </a:solidFill>
                <a:latin typeface="Times New Roman" charset="0"/>
                <a:cs typeface="+mn-cs"/>
              </a:endParaRPr>
            </a:p>
          </p:txBody>
        </p:sp>
        <p:sp>
          <p:nvSpPr>
            <p:cNvPr id="66" name="Oval 67">
              <a:extLst>
                <a:ext uri="{FF2B5EF4-FFF2-40B4-BE49-F238E27FC236}">
                  <a16:creationId xmlns:a16="http://schemas.microsoft.com/office/drawing/2014/main" id="{AA1B0338-12B6-40AB-8AF0-0B32DD39ABE2}"/>
                </a:ext>
              </a:extLst>
            </p:cNvPr>
            <p:cNvSpPr>
              <a:spLocks noChangeArrowheads="1"/>
            </p:cNvSpPr>
            <p:nvPr/>
          </p:nvSpPr>
          <p:spPr bwMode="auto">
            <a:xfrm>
              <a:off x="589" y="1281"/>
              <a:ext cx="479" cy="176"/>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67" name="Group 68">
              <a:extLst>
                <a:ext uri="{FF2B5EF4-FFF2-40B4-BE49-F238E27FC236}">
                  <a16:creationId xmlns:a16="http://schemas.microsoft.com/office/drawing/2014/main" id="{8D69E637-3052-48E4-A7D5-DE169DE72A86}"/>
                </a:ext>
              </a:extLst>
            </p:cNvPr>
            <p:cNvGrpSpPr>
              <a:grpSpLocks/>
            </p:cNvGrpSpPr>
            <p:nvPr/>
          </p:nvGrpSpPr>
          <p:grpSpPr bwMode="auto">
            <a:xfrm>
              <a:off x="704" y="1320"/>
              <a:ext cx="238" cy="103"/>
              <a:chOff x="2848" y="848"/>
              <a:chExt cx="140" cy="98"/>
            </a:xfrm>
          </p:grpSpPr>
          <p:sp>
            <p:nvSpPr>
              <p:cNvPr id="72" name="Line 69">
                <a:extLst>
                  <a:ext uri="{FF2B5EF4-FFF2-40B4-BE49-F238E27FC236}">
                    <a16:creationId xmlns:a16="http://schemas.microsoft.com/office/drawing/2014/main" id="{5F52CA1E-CDEB-4C79-821B-FA3B9766FD87}"/>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3" name="Line 70">
                <a:extLst>
                  <a:ext uri="{FF2B5EF4-FFF2-40B4-BE49-F238E27FC236}">
                    <a16:creationId xmlns:a16="http://schemas.microsoft.com/office/drawing/2014/main" id="{05ECD806-9F6F-423C-89D1-57844C9FE508}"/>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4" name="Line 71">
                <a:extLst>
                  <a:ext uri="{FF2B5EF4-FFF2-40B4-BE49-F238E27FC236}">
                    <a16:creationId xmlns:a16="http://schemas.microsoft.com/office/drawing/2014/main" id="{9D35E1B0-35D1-490F-AF23-44CE762E9494}"/>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68" name="Group 72">
              <a:extLst>
                <a:ext uri="{FF2B5EF4-FFF2-40B4-BE49-F238E27FC236}">
                  <a16:creationId xmlns:a16="http://schemas.microsoft.com/office/drawing/2014/main" id="{7B420171-8C59-438E-A79F-7C27F7C5ABDD}"/>
                </a:ext>
              </a:extLst>
            </p:cNvPr>
            <p:cNvGrpSpPr>
              <a:grpSpLocks/>
            </p:cNvGrpSpPr>
            <p:nvPr/>
          </p:nvGrpSpPr>
          <p:grpSpPr bwMode="auto">
            <a:xfrm flipV="1">
              <a:off x="704" y="1318"/>
              <a:ext cx="238" cy="103"/>
              <a:chOff x="2848" y="848"/>
              <a:chExt cx="140" cy="98"/>
            </a:xfrm>
          </p:grpSpPr>
          <p:sp>
            <p:nvSpPr>
              <p:cNvPr id="69" name="Line 73">
                <a:extLst>
                  <a:ext uri="{FF2B5EF4-FFF2-40B4-BE49-F238E27FC236}">
                    <a16:creationId xmlns:a16="http://schemas.microsoft.com/office/drawing/2014/main" id="{42C41ED6-8BD2-4F5C-9611-ADDC400CD402}"/>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0" name="Line 74">
                <a:extLst>
                  <a:ext uri="{FF2B5EF4-FFF2-40B4-BE49-F238E27FC236}">
                    <a16:creationId xmlns:a16="http://schemas.microsoft.com/office/drawing/2014/main" id="{B0290316-98C3-44CD-B3F8-3FABD609CE51}"/>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1" name="Line 75">
                <a:extLst>
                  <a:ext uri="{FF2B5EF4-FFF2-40B4-BE49-F238E27FC236}">
                    <a16:creationId xmlns:a16="http://schemas.microsoft.com/office/drawing/2014/main" id="{A3DD94DD-1B31-457D-95FA-B737B9E19C79}"/>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75" name="Line 76">
            <a:extLst>
              <a:ext uri="{FF2B5EF4-FFF2-40B4-BE49-F238E27FC236}">
                <a16:creationId xmlns:a16="http://schemas.microsoft.com/office/drawing/2014/main" id="{8408389F-A1CF-4D55-BF12-987A97FCEAAD}"/>
              </a:ext>
            </a:extLst>
          </p:cNvPr>
          <p:cNvSpPr>
            <a:spLocks noChangeShapeType="1"/>
          </p:cNvSpPr>
          <p:nvPr/>
        </p:nvSpPr>
        <p:spPr bwMode="auto">
          <a:xfrm>
            <a:off x="2147888" y="2024558"/>
            <a:ext cx="762000" cy="5238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76" name="Line 77">
            <a:extLst>
              <a:ext uri="{FF2B5EF4-FFF2-40B4-BE49-F238E27FC236}">
                <a16:creationId xmlns:a16="http://schemas.microsoft.com/office/drawing/2014/main" id="{A021814E-4766-42AA-9153-A2436370522B}"/>
              </a:ext>
            </a:extLst>
          </p:cNvPr>
          <p:cNvSpPr>
            <a:spLocks noChangeShapeType="1"/>
          </p:cNvSpPr>
          <p:nvPr/>
        </p:nvSpPr>
        <p:spPr bwMode="auto">
          <a:xfrm flipV="1">
            <a:off x="2195513" y="2729408"/>
            <a:ext cx="733425"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77" name="Line 78">
            <a:extLst>
              <a:ext uri="{FF2B5EF4-FFF2-40B4-BE49-F238E27FC236}">
                <a16:creationId xmlns:a16="http://schemas.microsoft.com/office/drawing/2014/main" id="{0DACDF9D-3083-4A53-AD12-51574608BCB6}"/>
              </a:ext>
            </a:extLst>
          </p:cNvPr>
          <p:cNvSpPr>
            <a:spLocks noChangeShapeType="1"/>
          </p:cNvSpPr>
          <p:nvPr/>
        </p:nvSpPr>
        <p:spPr bwMode="auto">
          <a:xfrm flipV="1">
            <a:off x="3662363" y="2729408"/>
            <a:ext cx="66675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78" name="Line 79">
            <a:extLst>
              <a:ext uri="{FF2B5EF4-FFF2-40B4-BE49-F238E27FC236}">
                <a16:creationId xmlns:a16="http://schemas.microsoft.com/office/drawing/2014/main" id="{D06AC793-DB0F-4D99-BCD9-62B0B5ED572F}"/>
              </a:ext>
            </a:extLst>
          </p:cNvPr>
          <p:cNvSpPr>
            <a:spLocks noChangeShapeType="1"/>
          </p:cNvSpPr>
          <p:nvPr/>
        </p:nvSpPr>
        <p:spPr bwMode="auto">
          <a:xfrm>
            <a:off x="3509963" y="2891333"/>
            <a:ext cx="561975" cy="6572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79" name="Line 80">
            <a:extLst>
              <a:ext uri="{FF2B5EF4-FFF2-40B4-BE49-F238E27FC236}">
                <a16:creationId xmlns:a16="http://schemas.microsoft.com/office/drawing/2014/main" id="{E772BA2B-7E69-41C4-B109-8DD36401D7D4}"/>
              </a:ext>
            </a:extLst>
          </p:cNvPr>
          <p:cNvSpPr>
            <a:spLocks noChangeShapeType="1"/>
          </p:cNvSpPr>
          <p:nvPr/>
        </p:nvSpPr>
        <p:spPr bwMode="auto">
          <a:xfrm>
            <a:off x="4767263" y="3767633"/>
            <a:ext cx="103822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0" name="Line 81">
            <a:extLst>
              <a:ext uri="{FF2B5EF4-FFF2-40B4-BE49-F238E27FC236}">
                <a16:creationId xmlns:a16="http://schemas.microsoft.com/office/drawing/2014/main" id="{66BD104B-4679-4EA7-A390-1FA0FB600DFE}"/>
              </a:ext>
            </a:extLst>
          </p:cNvPr>
          <p:cNvSpPr>
            <a:spLocks noChangeShapeType="1"/>
          </p:cNvSpPr>
          <p:nvPr/>
        </p:nvSpPr>
        <p:spPr bwMode="auto">
          <a:xfrm>
            <a:off x="5053013" y="2843708"/>
            <a:ext cx="838200" cy="7143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1" name="Line 82">
            <a:extLst>
              <a:ext uri="{FF2B5EF4-FFF2-40B4-BE49-F238E27FC236}">
                <a16:creationId xmlns:a16="http://schemas.microsoft.com/office/drawing/2014/main" id="{A931D7D6-0417-42C1-BBDA-8CA0697DD351}"/>
              </a:ext>
            </a:extLst>
          </p:cNvPr>
          <p:cNvSpPr>
            <a:spLocks noChangeShapeType="1"/>
          </p:cNvSpPr>
          <p:nvPr/>
        </p:nvSpPr>
        <p:spPr bwMode="auto">
          <a:xfrm>
            <a:off x="6567488" y="3748583"/>
            <a:ext cx="7016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2" name="Text Box 84">
            <a:extLst>
              <a:ext uri="{FF2B5EF4-FFF2-40B4-BE49-F238E27FC236}">
                <a16:creationId xmlns:a16="http://schemas.microsoft.com/office/drawing/2014/main" id="{03E03C5A-C754-4076-ACAD-F8BFD1983142}"/>
              </a:ext>
            </a:extLst>
          </p:cNvPr>
          <p:cNvSpPr txBox="1">
            <a:spLocks noChangeArrowheads="1"/>
          </p:cNvSpPr>
          <p:nvPr/>
        </p:nvSpPr>
        <p:spPr bwMode="auto">
          <a:xfrm>
            <a:off x="4152900" y="3926383"/>
            <a:ext cx="4762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cs typeface="+mn-cs"/>
              </a:rPr>
              <a:t>R2</a:t>
            </a:r>
          </a:p>
        </p:txBody>
      </p:sp>
      <p:sp>
        <p:nvSpPr>
          <p:cNvPr id="83" name="Text Box 85">
            <a:extLst>
              <a:ext uri="{FF2B5EF4-FFF2-40B4-BE49-F238E27FC236}">
                <a16:creationId xmlns:a16="http://schemas.microsoft.com/office/drawing/2014/main" id="{F2F7616D-A43C-47BF-BA1B-5C7B9548DAFA}"/>
              </a:ext>
            </a:extLst>
          </p:cNvPr>
          <p:cNvSpPr txBox="1">
            <a:spLocks noChangeArrowheads="1"/>
          </p:cNvSpPr>
          <p:nvPr/>
        </p:nvSpPr>
        <p:spPr bwMode="auto">
          <a:xfrm>
            <a:off x="6075363" y="2546846"/>
            <a:ext cx="3492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cs typeface="+mn-cs"/>
              </a:rPr>
              <a:t>D</a:t>
            </a:r>
          </a:p>
        </p:txBody>
      </p:sp>
      <p:sp>
        <p:nvSpPr>
          <p:cNvPr id="84" name="Text Box 86">
            <a:extLst>
              <a:ext uri="{FF2B5EF4-FFF2-40B4-BE49-F238E27FC236}">
                <a16:creationId xmlns:a16="http://schemas.microsoft.com/office/drawing/2014/main" id="{142CDE65-216A-4EC0-BFAF-2370A3D9D296}"/>
              </a:ext>
            </a:extLst>
          </p:cNvPr>
          <p:cNvSpPr txBox="1">
            <a:spLocks noChangeArrowheads="1"/>
          </p:cNvSpPr>
          <p:nvPr/>
        </p:nvSpPr>
        <p:spPr bwMode="auto">
          <a:xfrm>
            <a:off x="4538663" y="2924671"/>
            <a:ext cx="4762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cs typeface="+mn-cs"/>
              </a:rPr>
              <a:t>R3</a:t>
            </a:r>
          </a:p>
        </p:txBody>
      </p:sp>
      <p:grpSp>
        <p:nvGrpSpPr>
          <p:cNvPr id="85" name="Group 88">
            <a:extLst>
              <a:ext uri="{FF2B5EF4-FFF2-40B4-BE49-F238E27FC236}">
                <a16:creationId xmlns:a16="http://schemas.microsoft.com/office/drawing/2014/main" id="{DF254A5B-BEBC-4917-8EC9-37650260127A}"/>
              </a:ext>
            </a:extLst>
          </p:cNvPr>
          <p:cNvGrpSpPr>
            <a:grpSpLocks/>
          </p:cNvGrpSpPr>
          <p:nvPr/>
        </p:nvGrpSpPr>
        <p:grpSpPr bwMode="auto">
          <a:xfrm>
            <a:off x="1423988" y="2727821"/>
            <a:ext cx="766762" cy="433387"/>
            <a:chOff x="589" y="1281"/>
            <a:chExt cx="483" cy="273"/>
          </a:xfrm>
        </p:grpSpPr>
        <p:sp>
          <p:nvSpPr>
            <p:cNvPr id="86" name="Oval 89">
              <a:extLst>
                <a:ext uri="{FF2B5EF4-FFF2-40B4-BE49-F238E27FC236}">
                  <a16:creationId xmlns:a16="http://schemas.microsoft.com/office/drawing/2014/main" id="{46FA205F-B9BD-4345-96C2-03518F5D71F2}"/>
                </a:ext>
              </a:extLst>
            </p:cNvPr>
            <p:cNvSpPr>
              <a:spLocks noChangeArrowheads="1"/>
            </p:cNvSpPr>
            <p:nvPr/>
          </p:nvSpPr>
          <p:spPr bwMode="auto">
            <a:xfrm>
              <a:off x="593" y="1403"/>
              <a:ext cx="479" cy="151"/>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87" name="Line 90">
              <a:extLst>
                <a:ext uri="{FF2B5EF4-FFF2-40B4-BE49-F238E27FC236}">
                  <a16:creationId xmlns:a16="http://schemas.microsoft.com/office/drawing/2014/main" id="{A1BFDB0C-A472-44D9-93FE-8C5F1952828B}"/>
                </a:ext>
              </a:extLst>
            </p:cNvPr>
            <p:cNvSpPr>
              <a:spLocks noChangeShapeType="1"/>
            </p:cNvSpPr>
            <p:nvPr/>
          </p:nvSpPr>
          <p:spPr bwMode="auto">
            <a:xfrm>
              <a:off x="591" y="1376"/>
              <a:ext cx="0" cy="10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8" name="Line 91">
              <a:extLst>
                <a:ext uri="{FF2B5EF4-FFF2-40B4-BE49-F238E27FC236}">
                  <a16:creationId xmlns:a16="http://schemas.microsoft.com/office/drawing/2014/main" id="{36705B38-D061-4DD3-9DDD-CDD4EAEB2545}"/>
                </a:ext>
              </a:extLst>
            </p:cNvPr>
            <p:cNvSpPr>
              <a:spLocks noChangeShapeType="1"/>
            </p:cNvSpPr>
            <p:nvPr/>
          </p:nvSpPr>
          <p:spPr bwMode="auto">
            <a:xfrm>
              <a:off x="1068" y="1368"/>
              <a:ext cx="4" cy="11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9" name="Rectangle 92">
              <a:extLst>
                <a:ext uri="{FF2B5EF4-FFF2-40B4-BE49-F238E27FC236}">
                  <a16:creationId xmlns:a16="http://schemas.microsoft.com/office/drawing/2014/main" id="{1854DD0D-734E-47AD-BF8B-EFDAAF9BF75F}"/>
                </a:ext>
              </a:extLst>
            </p:cNvPr>
            <p:cNvSpPr>
              <a:spLocks noChangeArrowheads="1"/>
            </p:cNvSpPr>
            <p:nvPr/>
          </p:nvSpPr>
          <p:spPr bwMode="auto">
            <a:xfrm>
              <a:off x="597" y="1390"/>
              <a:ext cx="471" cy="92"/>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i="0" dirty="0">
                <a:solidFill>
                  <a:srgbClr val="000000"/>
                </a:solidFill>
                <a:latin typeface="Times New Roman" charset="0"/>
                <a:cs typeface="+mn-cs"/>
              </a:endParaRPr>
            </a:p>
          </p:txBody>
        </p:sp>
        <p:sp>
          <p:nvSpPr>
            <p:cNvPr id="90" name="Oval 93">
              <a:extLst>
                <a:ext uri="{FF2B5EF4-FFF2-40B4-BE49-F238E27FC236}">
                  <a16:creationId xmlns:a16="http://schemas.microsoft.com/office/drawing/2014/main" id="{154C4DFF-8593-4CE7-9DEC-8ACD5D233F40}"/>
                </a:ext>
              </a:extLst>
            </p:cNvPr>
            <p:cNvSpPr>
              <a:spLocks noChangeArrowheads="1"/>
            </p:cNvSpPr>
            <p:nvPr/>
          </p:nvSpPr>
          <p:spPr bwMode="auto">
            <a:xfrm>
              <a:off x="589" y="1281"/>
              <a:ext cx="479" cy="176"/>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91" name="Group 94">
              <a:extLst>
                <a:ext uri="{FF2B5EF4-FFF2-40B4-BE49-F238E27FC236}">
                  <a16:creationId xmlns:a16="http://schemas.microsoft.com/office/drawing/2014/main" id="{EC8DCE83-E8B9-48EC-A0A3-6195100A8E1D}"/>
                </a:ext>
              </a:extLst>
            </p:cNvPr>
            <p:cNvGrpSpPr>
              <a:grpSpLocks/>
            </p:cNvGrpSpPr>
            <p:nvPr/>
          </p:nvGrpSpPr>
          <p:grpSpPr bwMode="auto">
            <a:xfrm>
              <a:off x="704" y="1320"/>
              <a:ext cx="238" cy="103"/>
              <a:chOff x="2848" y="848"/>
              <a:chExt cx="140" cy="98"/>
            </a:xfrm>
          </p:grpSpPr>
          <p:sp>
            <p:nvSpPr>
              <p:cNvPr id="96" name="Line 95">
                <a:extLst>
                  <a:ext uri="{FF2B5EF4-FFF2-40B4-BE49-F238E27FC236}">
                    <a16:creationId xmlns:a16="http://schemas.microsoft.com/office/drawing/2014/main" id="{D991D1FD-403E-4659-8BCD-3B238EEEC7DC}"/>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97" name="Line 96">
                <a:extLst>
                  <a:ext uri="{FF2B5EF4-FFF2-40B4-BE49-F238E27FC236}">
                    <a16:creationId xmlns:a16="http://schemas.microsoft.com/office/drawing/2014/main" id="{CE615876-14D9-4FC5-93F7-190B966F75B9}"/>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98" name="Line 97">
                <a:extLst>
                  <a:ext uri="{FF2B5EF4-FFF2-40B4-BE49-F238E27FC236}">
                    <a16:creationId xmlns:a16="http://schemas.microsoft.com/office/drawing/2014/main" id="{BCAA4754-4C29-4281-AB69-33D1F3FE9306}"/>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92" name="Group 98">
              <a:extLst>
                <a:ext uri="{FF2B5EF4-FFF2-40B4-BE49-F238E27FC236}">
                  <a16:creationId xmlns:a16="http://schemas.microsoft.com/office/drawing/2014/main" id="{45883110-28FF-4C86-84FF-2DE85C019315}"/>
                </a:ext>
              </a:extLst>
            </p:cNvPr>
            <p:cNvGrpSpPr>
              <a:grpSpLocks/>
            </p:cNvGrpSpPr>
            <p:nvPr/>
          </p:nvGrpSpPr>
          <p:grpSpPr bwMode="auto">
            <a:xfrm flipV="1">
              <a:off x="704" y="1318"/>
              <a:ext cx="238" cy="103"/>
              <a:chOff x="2848" y="848"/>
              <a:chExt cx="140" cy="98"/>
            </a:xfrm>
          </p:grpSpPr>
          <p:sp>
            <p:nvSpPr>
              <p:cNvPr id="93" name="Line 99">
                <a:extLst>
                  <a:ext uri="{FF2B5EF4-FFF2-40B4-BE49-F238E27FC236}">
                    <a16:creationId xmlns:a16="http://schemas.microsoft.com/office/drawing/2014/main" id="{E33DDF5E-57B4-45AA-9D57-2C8E4DFC6AF7}"/>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94" name="Line 100">
                <a:extLst>
                  <a:ext uri="{FF2B5EF4-FFF2-40B4-BE49-F238E27FC236}">
                    <a16:creationId xmlns:a16="http://schemas.microsoft.com/office/drawing/2014/main" id="{409EC032-B920-483C-ABF7-08AF7B474F1D}"/>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95" name="Line 101">
                <a:extLst>
                  <a:ext uri="{FF2B5EF4-FFF2-40B4-BE49-F238E27FC236}">
                    <a16:creationId xmlns:a16="http://schemas.microsoft.com/office/drawing/2014/main" id="{86E63F8E-9F4A-48E5-8223-63854072FEC3}"/>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99" name="Text Box 102">
            <a:extLst>
              <a:ext uri="{FF2B5EF4-FFF2-40B4-BE49-F238E27FC236}">
                <a16:creationId xmlns:a16="http://schemas.microsoft.com/office/drawing/2014/main" id="{36295D78-A709-4D9A-B5FF-F60C60158021}"/>
              </a:ext>
            </a:extLst>
          </p:cNvPr>
          <p:cNvSpPr txBox="1">
            <a:spLocks noChangeArrowheads="1"/>
          </p:cNvSpPr>
          <p:nvPr/>
        </p:nvSpPr>
        <p:spPr bwMode="auto">
          <a:xfrm>
            <a:off x="1616075" y="3161208"/>
            <a:ext cx="4762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cs typeface="+mn-cs"/>
              </a:rPr>
              <a:t>R5</a:t>
            </a:r>
          </a:p>
        </p:txBody>
      </p:sp>
      <p:sp>
        <p:nvSpPr>
          <p:cNvPr id="100" name="Line 106">
            <a:extLst>
              <a:ext uri="{FF2B5EF4-FFF2-40B4-BE49-F238E27FC236}">
                <a16:creationId xmlns:a16="http://schemas.microsoft.com/office/drawing/2014/main" id="{797F12AD-A4CC-46B2-A4ED-7AC84EFA17D8}"/>
              </a:ext>
            </a:extLst>
          </p:cNvPr>
          <p:cNvSpPr>
            <a:spLocks noChangeShapeType="1"/>
          </p:cNvSpPr>
          <p:nvPr/>
        </p:nvSpPr>
        <p:spPr bwMode="auto">
          <a:xfrm>
            <a:off x="5095875" y="2719883"/>
            <a:ext cx="9683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01" name="Text Box 108">
            <a:extLst>
              <a:ext uri="{FF2B5EF4-FFF2-40B4-BE49-F238E27FC236}">
                <a16:creationId xmlns:a16="http://schemas.microsoft.com/office/drawing/2014/main" id="{86D4F475-772B-4FD3-B876-A30A1CCBE606}"/>
              </a:ext>
            </a:extLst>
          </p:cNvPr>
          <p:cNvSpPr txBox="1">
            <a:spLocks noChangeArrowheads="1"/>
          </p:cNvSpPr>
          <p:nvPr/>
        </p:nvSpPr>
        <p:spPr bwMode="auto">
          <a:xfrm>
            <a:off x="7229475" y="3566021"/>
            <a:ext cx="3365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cs typeface="+mn-cs"/>
              </a:rPr>
              <a:t>A</a:t>
            </a:r>
          </a:p>
        </p:txBody>
      </p:sp>
      <p:sp>
        <p:nvSpPr>
          <p:cNvPr id="102" name="Text Box 109">
            <a:extLst>
              <a:ext uri="{FF2B5EF4-FFF2-40B4-BE49-F238E27FC236}">
                <a16:creationId xmlns:a16="http://schemas.microsoft.com/office/drawing/2014/main" id="{BB565AF6-D40E-4E6D-8F6C-295548EC5E7F}"/>
              </a:ext>
            </a:extLst>
          </p:cNvPr>
          <p:cNvSpPr txBox="1">
            <a:spLocks noChangeArrowheads="1"/>
          </p:cNvSpPr>
          <p:nvPr/>
        </p:nvSpPr>
        <p:spPr bwMode="auto">
          <a:xfrm>
            <a:off x="1579563" y="2211883"/>
            <a:ext cx="4762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cs typeface="+mn-cs"/>
              </a:rPr>
              <a:t>R6</a:t>
            </a:r>
          </a:p>
        </p:txBody>
      </p:sp>
      <p:grpSp>
        <p:nvGrpSpPr>
          <p:cNvPr id="103" name="Group 62">
            <a:extLst>
              <a:ext uri="{FF2B5EF4-FFF2-40B4-BE49-F238E27FC236}">
                <a16:creationId xmlns:a16="http://schemas.microsoft.com/office/drawing/2014/main" id="{C5333C5C-585F-416E-8AE2-E4B7CBB682FA}"/>
              </a:ext>
            </a:extLst>
          </p:cNvPr>
          <p:cNvGrpSpPr>
            <a:grpSpLocks/>
          </p:cNvGrpSpPr>
          <p:nvPr/>
        </p:nvGrpSpPr>
        <p:grpSpPr bwMode="auto">
          <a:xfrm>
            <a:off x="4325938" y="2491283"/>
            <a:ext cx="766762" cy="433388"/>
            <a:chOff x="589" y="1281"/>
            <a:chExt cx="483" cy="273"/>
          </a:xfrm>
        </p:grpSpPr>
        <p:sp>
          <p:nvSpPr>
            <p:cNvPr id="104" name="Oval 63">
              <a:extLst>
                <a:ext uri="{FF2B5EF4-FFF2-40B4-BE49-F238E27FC236}">
                  <a16:creationId xmlns:a16="http://schemas.microsoft.com/office/drawing/2014/main" id="{7D3D8F7E-D909-4485-8161-6EF46C43842E}"/>
                </a:ext>
              </a:extLst>
            </p:cNvPr>
            <p:cNvSpPr>
              <a:spLocks noChangeArrowheads="1"/>
            </p:cNvSpPr>
            <p:nvPr/>
          </p:nvSpPr>
          <p:spPr bwMode="auto">
            <a:xfrm>
              <a:off x="593" y="1403"/>
              <a:ext cx="479" cy="151"/>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05" name="Line 64">
              <a:extLst>
                <a:ext uri="{FF2B5EF4-FFF2-40B4-BE49-F238E27FC236}">
                  <a16:creationId xmlns:a16="http://schemas.microsoft.com/office/drawing/2014/main" id="{2484BA4E-BA3B-4863-B725-E30D15F47636}"/>
                </a:ext>
              </a:extLst>
            </p:cNvPr>
            <p:cNvSpPr>
              <a:spLocks noChangeShapeType="1"/>
            </p:cNvSpPr>
            <p:nvPr/>
          </p:nvSpPr>
          <p:spPr bwMode="auto">
            <a:xfrm>
              <a:off x="591" y="1376"/>
              <a:ext cx="0" cy="10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06" name="Line 65">
              <a:extLst>
                <a:ext uri="{FF2B5EF4-FFF2-40B4-BE49-F238E27FC236}">
                  <a16:creationId xmlns:a16="http://schemas.microsoft.com/office/drawing/2014/main" id="{EA3DA895-D992-450C-81C4-146EC0B6D2DD}"/>
                </a:ext>
              </a:extLst>
            </p:cNvPr>
            <p:cNvSpPr>
              <a:spLocks noChangeShapeType="1"/>
            </p:cNvSpPr>
            <p:nvPr/>
          </p:nvSpPr>
          <p:spPr bwMode="auto">
            <a:xfrm>
              <a:off x="1068" y="1368"/>
              <a:ext cx="4" cy="11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07" name="Rectangle 66">
              <a:extLst>
                <a:ext uri="{FF2B5EF4-FFF2-40B4-BE49-F238E27FC236}">
                  <a16:creationId xmlns:a16="http://schemas.microsoft.com/office/drawing/2014/main" id="{3312C820-BED3-4C83-957F-5500FE2AF28F}"/>
                </a:ext>
              </a:extLst>
            </p:cNvPr>
            <p:cNvSpPr>
              <a:spLocks noChangeArrowheads="1"/>
            </p:cNvSpPr>
            <p:nvPr/>
          </p:nvSpPr>
          <p:spPr bwMode="auto">
            <a:xfrm>
              <a:off x="597" y="1390"/>
              <a:ext cx="471" cy="92"/>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i="0" dirty="0">
                <a:solidFill>
                  <a:srgbClr val="000000"/>
                </a:solidFill>
                <a:latin typeface="Times New Roman" charset="0"/>
                <a:cs typeface="+mn-cs"/>
              </a:endParaRPr>
            </a:p>
          </p:txBody>
        </p:sp>
        <p:sp>
          <p:nvSpPr>
            <p:cNvPr id="108" name="Oval 67">
              <a:extLst>
                <a:ext uri="{FF2B5EF4-FFF2-40B4-BE49-F238E27FC236}">
                  <a16:creationId xmlns:a16="http://schemas.microsoft.com/office/drawing/2014/main" id="{88898561-CBE7-438C-8B6A-25F72119CAF9}"/>
                </a:ext>
              </a:extLst>
            </p:cNvPr>
            <p:cNvSpPr>
              <a:spLocks noChangeArrowheads="1"/>
            </p:cNvSpPr>
            <p:nvPr/>
          </p:nvSpPr>
          <p:spPr bwMode="auto">
            <a:xfrm>
              <a:off x="589" y="1281"/>
              <a:ext cx="479" cy="176"/>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109" name="Group 68">
              <a:extLst>
                <a:ext uri="{FF2B5EF4-FFF2-40B4-BE49-F238E27FC236}">
                  <a16:creationId xmlns:a16="http://schemas.microsoft.com/office/drawing/2014/main" id="{E4E66D62-2515-44B2-875B-E0322F77034B}"/>
                </a:ext>
              </a:extLst>
            </p:cNvPr>
            <p:cNvGrpSpPr>
              <a:grpSpLocks/>
            </p:cNvGrpSpPr>
            <p:nvPr/>
          </p:nvGrpSpPr>
          <p:grpSpPr bwMode="auto">
            <a:xfrm>
              <a:off x="704" y="1320"/>
              <a:ext cx="238" cy="103"/>
              <a:chOff x="2848" y="848"/>
              <a:chExt cx="140" cy="98"/>
            </a:xfrm>
          </p:grpSpPr>
          <p:sp>
            <p:nvSpPr>
              <p:cNvPr id="114" name="Line 69">
                <a:extLst>
                  <a:ext uri="{FF2B5EF4-FFF2-40B4-BE49-F238E27FC236}">
                    <a16:creationId xmlns:a16="http://schemas.microsoft.com/office/drawing/2014/main" id="{BBE95C2B-B6B4-4771-8945-2CD111BD2322}"/>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15" name="Line 70">
                <a:extLst>
                  <a:ext uri="{FF2B5EF4-FFF2-40B4-BE49-F238E27FC236}">
                    <a16:creationId xmlns:a16="http://schemas.microsoft.com/office/drawing/2014/main" id="{82D1C798-51A3-4FAF-A584-81CA5EA0768D}"/>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16" name="Line 71">
                <a:extLst>
                  <a:ext uri="{FF2B5EF4-FFF2-40B4-BE49-F238E27FC236}">
                    <a16:creationId xmlns:a16="http://schemas.microsoft.com/office/drawing/2014/main" id="{1B25B2B9-8D36-41D7-B83D-EAE55CE6BEF5}"/>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110" name="Group 72">
              <a:extLst>
                <a:ext uri="{FF2B5EF4-FFF2-40B4-BE49-F238E27FC236}">
                  <a16:creationId xmlns:a16="http://schemas.microsoft.com/office/drawing/2014/main" id="{E2646D39-0D7C-4567-9DA9-E15E90E9C6D0}"/>
                </a:ext>
              </a:extLst>
            </p:cNvPr>
            <p:cNvGrpSpPr>
              <a:grpSpLocks/>
            </p:cNvGrpSpPr>
            <p:nvPr/>
          </p:nvGrpSpPr>
          <p:grpSpPr bwMode="auto">
            <a:xfrm flipV="1">
              <a:off x="704" y="1318"/>
              <a:ext cx="238" cy="103"/>
              <a:chOff x="2848" y="848"/>
              <a:chExt cx="140" cy="98"/>
            </a:xfrm>
          </p:grpSpPr>
          <p:sp>
            <p:nvSpPr>
              <p:cNvPr id="111" name="Line 73">
                <a:extLst>
                  <a:ext uri="{FF2B5EF4-FFF2-40B4-BE49-F238E27FC236}">
                    <a16:creationId xmlns:a16="http://schemas.microsoft.com/office/drawing/2014/main" id="{DCDB0971-7A9A-4FF7-8EFD-2573FFDBE192}"/>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12" name="Line 74">
                <a:extLst>
                  <a:ext uri="{FF2B5EF4-FFF2-40B4-BE49-F238E27FC236}">
                    <a16:creationId xmlns:a16="http://schemas.microsoft.com/office/drawing/2014/main" id="{861820F1-E88B-4872-9116-78DDBA02A6DA}"/>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13" name="Line 75">
                <a:extLst>
                  <a:ext uri="{FF2B5EF4-FFF2-40B4-BE49-F238E27FC236}">
                    <a16:creationId xmlns:a16="http://schemas.microsoft.com/office/drawing/2014/main" id="{EC828B64-C8D1-48B1-A3EC-C4ECD3264C8B}"/>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grpSp>
        <p:nvGrpSpPr>
          <p:cNvPr id="117" name="Group 62">
            <a:extLst>
              <a:ext uri="{FF2B5EF4-FFF2-40B4-BE49-F238E27FC236}">
                <a16:creationId xmlns:a16="http://schemas.microsoft.com/office/drawing/2014/main" id="{BEB8854A-62E4-404F-BD61-B80FBA4D463F}"/>
              </a:ext>
            </a:extLst>
          </p:cNvPr>
          <p:cNvGrpSpPr>
            <a:grpSpLocks/>
          </p:cNvGrpSpPr>
          <p:nvPr/>
        </p:nvGrpSpPr>
        <p:grpSpPr bwMode="auto">
          <a:xfrm>
            <a:off x="5800725" y="3516808"/>
            <a:ext cx="766763" cy="433388"/>
            <a:chOff x="589" y="1281"/>
            <a:chExt cx="483" cy="273"/>
          </a:xfrm>
        </p:grpSpPr>
        <p:sp>
          <p:nvSpPr>
            <p:cNvPr id="118" name="Oval 63">
              <a:extLst>
                <a:ext uri="{FF2B5EF4-FFF2-40B4-BE49-F238E27FC236}">
                  <a16:creationId xmlns:a16="http://schemas.microsoft.com/office/drawing/2014/main" id="{1044AC75-8D1F-4A09-BD9E-1730654072E5}"/>
                </a:ext>
              </a:extLst>
            </p:cNvPr>
            <p:cNvSpPr>
              <a:spLocks noChangeArrowheads="1"/>
            </p:cNvSpPr>
            <p:nvPr/>
          </p:nvSpPr>
          <p:spPr bwMode="auto">
            <a:xfrm>
              <a:off x="593" y="1403"/>
              <a:ext cx="479" cy="151"/>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19" name="Line 64">
              <a:extLst>
                <a:ext uri="{FF2B5EF4-FFF2-40B4-BE49-F238E27FC236}">
                  <a16:creationId xmlns:a16="http://schemas.microsoft.com/office/drawing/2014/main" id="{32AC9200-E093-4B83-B116-2C52D18A883B}"/>
                </a:ext>
              </a:extLst>
            </p:cNvPr>
            <p:cNvSpPr>
              <a:spLocks noChangeShapeType="1"/>
            </p:cNvSpPr>
            <p:nvPr/>
          </p:nvSpPr>
          <p:spPr bwMode="auto">
            <a:xfrm>
              <a:off x="591" y="1376"/>
              <a:ext cx="0" cy="10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20" name="Line 65">
              <a:extLst>
                <a:ext uri="{FF2B5EF4-FFF2-40B4-BE49-F238E27FC236}">
                  <a16:creationId xmlns:a16="http://schemas.microsoft.com/office/drawing/2014/main" id="{B2F987D7-DBBD-486C-B874-D9E8AA38E437}"/>
                </a:ext>
              </a:extLst>
            </p:cNvPr>
            <p:cNvSpPr>
              <a:spLocks noChangeShapeType="1"/>
            </p:cNvSpPr>
            <p:nvPr/>
          </p:nvSpPr>
          <p:spPr bwMode="auto">
            <a:xfrm>
              <a:off x="1068" y="1368"/>
              <a:ext cx="4" cy="11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21" name="Rectangle 66">
              <a:extLst>
                <a:ext uri="{FF2B5EF4-FFF2-40B4-BE49-F238E27FC236}">
                  <a16:creationId xmlns:a16="http://schemas.microsoft.com/office/drawing/2014/main" id="{C7608F1F-131E-4A15-AE8A-D4B212C14D90}"/>
                </a:ext>
              </a:extLst>
            </p:cNvPr>
            <p:cNvSpPr>
              <a:spLocks noChangeArrowheads="1"/>
            </p:cNvSpPr>
            <p:nvPr/>
          </p:nvSpPr>
          <p:spPr bwMode="auto">
            <a:xfrm>
              <a:off x="597" y="1390"/>
              <a:ext cx="471" cy="92"/>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i="0" dirty="0">
                <a:solidFill>
                  <a:srgbClr val="000000"/>
                </a:solidFill>
                <a:latin typeface="Times New Roman" charset="0"/>
                <a:cs typeface="+mn-cs"/>
              </a:endParaRPr>
            </a:p>
          </p:txBody>
        </p:sp>
        <p:sp>
          <p:nvSpPr>
            <p:cNvPr id="122" name="Oval 67">
              <a:extLst>
                <a:ext uri="{FF2B5EF4-FFF2-40B4-BE49-F238E27FC236}">
                  <a16:creationId xmlns:a16="http://schemas.microsoft.com/office/drawing/2014/main" id="{1919204C-BC8A-47D7-849C-9E32062208FB}"/>
                </a:ext>
              </a:extLst>
            </p:cNvPr>
            <p:cNvSpPr>
              <a:spLocks noChangeArrowheads="1"/>
            </p:cNvSpPr>
            <p:nvPr/>
          </p:nvSpPr>
          <p:spPr bwMode="auto">
            <a:xfrm>
              <a:off x="589" y="1281"/>
              <a:ext cx="479" cy="176"/>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123" name="Group 68">
              <a:extLst>
                <a:ext uri="{FF2B5EF4-FFF2-40B4-BE49-F238E27FC236}">
                  <a16:creationId xmlns:a16="http://schemas.microsoft.com/office/drawing/2014/main" id="{1AB8AA3B-D9AC-43EB-B2AC-C2E6689807F4}"/>
                </a:ext>
              </a:extLst>
            </p:cNvPr>
            <p:cNvGrpSpPr>
              <a:grpSpLocks/>
            </p:cNvGrpSpPr>
            <p:nvPr/>
          </p:nvGrpSpPr>
          <p:grpSpPr bwMode="auto">
            <a:xfrm>
              <a:off x="704" y="1320"/>
              <a:ext cx="238" cy="103"/>
              <a:chOff x="2848" y="848"/>
              <a:chExt cx="140" cy="98"/>
            </a:xfrm>
          </p:grpSpPr>
          <p:sp>
            <p:nvSpPr>
              <p:cNvPr id="128" name="Line 69">
                <a:extLst>
                  <a:ext uri="{FF2B5EF4-FFF2-40B4-BE49-F238E27FC236}">
                    <a16:creationId xmlns:a16="http://schemas.microsoft.com/office/drawing/2014/main" id="{1DEC6C12-B977-49D0-A1CD-519EF37AAD79}"/>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29" name="Line 70">
                <a:extLst>
                  <a:ext uri="{FF2B5EF4-FFF2-40B4-BE49-F238E27FC236}">
                    <a16:creationId xmlns:a16="http://schemas.microsoft.com/office/drawing/2014/main" id="{FB74E11C-4DCE-4732-9979-BF1C0D820FAF}"/>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30" name="Line 71">
                <a:extLst>
                  <a:ext uri="{FF2B5EF4-FFF2-40B4-BE49-F238E27FC236}">
                    <a16:creationId xmlns:a16="http://schemas.microsoft.com/office/drawing/2014/main" id="{CE7AEBE5-570A-4D4A-9F31-0A6F653A9A74}"/>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124" name="Group 72">
              <a:extLst>
                <a:ext uri="{FF2B5EF4-FFF2-40B4-BE49-F238E27FC236}">
                  <a16:creationId xmlns:a16="http://schemas.microsoft.com/office/drawing/2014/main" id="{7D3B710F-8388-435D-A46D-2689B96CEB60}"/>
                </a:ext>
              </a:extLst>
            </p:cNvPr>
            <p:cNvGrpSpPr>
              <a:grpSpLocks/>
            </p:cNvGrpSpPr>
            <p:nvPr/>
          </p:nvGrpSpPr>
          <p:grpSpPr bwMode="auto">
            <a:xfrm flipV="1">
              <a:off x="704" y="1318"/>
              <a:ext cx="238" cy="103"/>
              <a:chOff x="2848" y="848"/>
              <a:chExt cx="140" cy="98"/>
            </a:xfrm>
          </p:grpSpPr>
          <p:sp>
            <p:nvSpPr>
              <p:cNvPr id="125" name="Line 73">
                <a:extLst>
                  <a:ext uri="{FF2B5EF4-FFF2-40B4-BE49-F238E27FC236}">
                    <a16:creationId xmlns:a16="http://schemas.microsoft.com/office/drawing/2014/main" id="{92908861-69DC-4C1B-8A25-E2F90F62464C}"/>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26" name="Line 74">
                <a:extLst>
                  <a:ext uri="{FF2B5EF4-FFF2-40B4-BE49-F238E27FC236}">
                    <a16:creationId xmlns:a16="http://schemas.microsoft.com/office/drawing/2014/main" id="{44A63AA3-C003-4127-B9F9-08A839067264}"/>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27" name="Line 75">
                <a:extLst>
                  <a:ext uri="{FF2B5EF4-FFF2-40B4-BE49-F238E27FC236}">
                    <a16:creationId xmlns:a16="http://schemas.microsoft.com/office/drawing/2014/main" id="{7DEF09AC-051D-4699-84B7-806C88AB9FD1}"/>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grpSp>
        <p:nvGrpSpPr>
          <p:cNvPr id="131" name="Group 62">
            <a:extLst>
              <a:ext uri="{FF2B5EF4-FFF2-40B4-BE49-F238E27FC236}">
                <a16:creationId xmlns:a16="http://schemas.microsoft.com/office/drawing/2014/main" id="{9BA1F3CD-00A5-4C25-91F6-CB47D823BC24}"/>
              </a:ext>
            </a:extLst>
          </p:cNvPr>
          <p:cNvGrpSpPr>
            <a:grpSpLocks/>
          </p:cNvGrpSpPr>
          <p:nvPr/>
        </p:nvGrpSpPr>
        <p:grpSpPr bwMode="auto">
          <a:xfrm>
            <a:off x="2894013" y="2484933"/>
            <a:ext cx="766762" cy="433388"/>
            <a:chOff x="589" y="1281"/>
            <a:chExt cx="483" cy="273"/>
          </a:xfrm>
        </p:grpSpPr>
        <p:sp>
          <p:nvSpPr>
            <p:cNvPr id="132" name="Oval 63">
              <a:extLst>
                <a:ext uri="{FF2B5EF4-FFF2-40B4-BE49-F238E27FC236}">
                  <a16:creationId xmlns:a16="http://schemas.microsoft.com/office/drawing/2014/main" id="{E4FC233D-1D61-41BA-BDC9-D0CFDD419792}"/>
                </a:ext>
              </a:extLst>
            </p:cNvPr>
            <p:cNvSpPr>
              <a:spLocks noChangeArrowheads="1"/>
            </p:cNvSpPr>
            <p:nvPr/>
          </p:nvSpPr>
          <p:spPr bwMode="auto">
            <a:xfrm>
              <a:off x="593" y="1403"/>
              <a:ext cx="479" cy="151"/>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33" name="Line 64">
              <a:extLst>
                <a:ext uri="{FF2B5EF4-FFF2-40B4-BE49-F238E27FC236}">
                  <a16:creationId xmlns:a16="http://schemas.microsoft.com/office/drawing/2014/main" id="{8748D15B-E912-4AAF-8C6E-EEFB8D6E0CF9}"/>
                </a:ext>
              </a:extLst>
            </p:cNvPr>
            <p:cNvSpPr>
              <a:spLocks noChangeShapeType="1"/>
            </p:cNvSpPr>
            <p:nvPr/>
          </p:nvSpPr>
          <p:spPr bwMode="auto">
            <a:xfrm>
              <a:off x="591" y="1376"/>
              <a:ext cx="0" cy="10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34" name="Line 65">
              <a:extLst>
                <a:ext uri="{FF2B5EF4-FFF2-40B4-BE49-F238E27FC236}">
                  <a16:creationId xmlns:a16="http://schemas.microsoft.com/office/drawing/2014/main" id="{07C85A92-C16B-4F1F-B233-285D65B20622}"/>
                </a:ext>
              </a:extLst>
            </p:cNvPr>
            <p:cNvSpPr>
              <a:spLocks noChangeShapeType="1"/>
            </p:cNvSpPr>
            <p:nvPr/>
          </p:nvSpPr>
          <p:spPr bwMode="auto">
            <a:xfrm>
              <a:off x="1068" y="1368"/>
              <a:ext cx="4" cy="11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35" name="Rectangle 66">
              <a:extLst>
                <a:ext uri="{FF2B5EF4-FFF2-40B4-BE49-F238E27FC236}">
                  <a16:creationId xmlns:a16="http://schemas.microsoft.com/office/drawing/2014/main" id="{91AE5A42-01D8-471D-B528-1805F86B226D}"/>
                </a:ext>
              </a:extLst>
            </p:cNvPr>
            <p:cNvSpPr>
              <a:spLocks noChangeArrowheads="1"/>
            </p:cNvSpPr>
            <p:nvPr/>
          </p:nvSpPr>
          <p:spPr bwMode="auto">
            <a:xfrm>
              <a:off x="597" y="1390"/>
              <a:ext cx="471" cy="92"/>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i="0" dirty="0">
                <a:solidFill>
                  <a:srgbClr val="000000"/>
                </a:solidFill>
                <a:latin typeface="Times New Roman" charset="0"/>
                <a:cs typeface="+mn-cs"/>
              </a:endParaRPr>
            </a:p>
          </p:txBody>
        </p:sp>
        <p:sp>
          <p:nvSpPr>
            <p:cNvPr id="136" name="Oval 67">
              <a:extLst>
                <a:ext uri="{FF2B5EF4-FFF2-40B4-BE49-F238E27FC236}">
                  <a16:creationId xmlns:a16="http://schemas.microsoft.com/office/drawing/2014/main" id="{2A53D672-2BA3-40F3-A48D-5286D3443521}"/>
                </a:ext>
              </a:extLst>
            </p:cNvPr>
            <p:cNvSpPr>
              <a:spLocks noChangeArrowheads="1"/>
            </p:cNvSpPr>
            <p:nvPr/>
          </p:nvSpPr>
          <p:spPr bwMode="auto">
            <a:xfrm>
              <a:off x="589" y="1281"/>
              <a:ext cx="479" cy="176"/>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137" name="Group 68">
              <a:extLst>
                <a:ext uri="{FF2B5EF4-FFF2-40B4-BE49-F238E27FC236}">
                  <a16:creationId xmlns:a16="http://schemas.microsoft.com/office/drawing/2014/main" id="{F59EBD2C-4F23-401F-975E-8367FEB95004}"/>
                </a:ext>
              </a:extLst>
            </p:cNvPr>
            <p:cNvGrpSpPr>
              <a:grpSpLocks/>
            </p:cNvGrpSpPr>
            <p:nvPr/>
          </p:nvGrpSpPr>
          <p:grpSpPr bwMode="auto">
            <a:xfrm>
              <a:off x="704" y="1320"/>
              <a:ext cx="238" cy="103"/>
              <a:chOff x="2848" y="848"/>
              <a:chExt cx="140" cy="98"/>
            </a:xfrm>
          </p:grpSpPr>
          <p:sp>
            <p:nvSpPr>
              <p:cNvPr id="142" name="Line 69">
                <a:extLst>
                  <a:ext uri="{FF2B5EF4-FFF2-40B4-BE49-F238E27FC236}">
                    <a16:creationId xmlns:a16="http://schemas.microsoft.com/office/drawing/2014/main" id="{90C8BBC9-6620-43DE-A546-C213CA8EAF63}"/>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43" name="Line 70">
                <a:extLst>
                  <a:ext uri="{FF2B5EF4-FFF2-40B4-BE49-F238E27FC236}">
                    <a16:creationId xmlns:a16="http://schemas.microsoft.com/office/drawing/2014/main" id="{349C596B-AFA6-4FB3-AF2A-F442B9654072}"/>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44" name="Line 71">
                <a:extLst>
                  <a:ext uri="{FF2B5EF4-FFF2-40B4-BE49-F238E27FC236}">
                    <a16:creationId xmlns:a16="http://schemas.microsoft.com/office/drawing/2014/main" id="{58B7F1C5-1CE9-4661-BC15-428D81F7797E}"/>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138" name="Group 72">
              <a:extLst>
                <a:ext uri="{FF2B5EF4-FFF2-40B4-BE49-F238E27FC236}">
                  <a16:creationId xmlns:a16="http://schemas.microsoft.com/office/drawing/2014/main" id="{3030C2FE-0D6B-4D18-9D26-67FB57F6D863}"/>
                </a:ext>
              </a:extLst>
            </p:cNvPr>
            <p:cNvGrpSpPr>
              <a:grpSpLocks/>
            </p:cNvGrpSpPr>
            <p:nvPr/>
          </p:nvGrpSpPr>
          <p:grpSpPr bwMode="auto">
            <a:xfrm flipV="1">
              <a:off x="704" y="1318"/>
              <a:ext cx="238" cy="103"/>
              <a:chOff x="2848" y="848"/>
              <a:chExt cx="140" cy="98"/>
            </a:xfrm>
          </p:grpSpPr>
          <p:sp>
            <p:nvSpPr>
              <p:cNvPr id="139" name="Line 73">
                <a:extLst>
                  <a:ext uri="{FF2B5EF4-FFF2-40B4-BE49-F238E27FC236}">
                    <a16:creationId xmlns:a16="http://schemas.microsoft.com/office/drawing/2014/main" id="{60D4D1CC-3922-461A-8970-34A28D787CF2}"/>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40" name="Line 74">
                <a:extLst>
                  <a:ext uri="{FF2B5EF4-FFF2-40B4-BE49-F238E27FC236}">
                    <a16:creationId xmlns:a16="http://schemas.microsoft.com/office/drawing/2014/main" id="{2044ACB4-0A5A-464F-A193-984AFE558302}"/>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41" name="Line 75">
                <a:extLst>
                  <a:ext uri="{FF2B5EF4-FFF2-40B4-BE49-F238E27FC236}">
                    <a16:creationId xmlns:a16="http://schemas.microsoft.com/office/drawing/2014/main" id="{994FB52C-9DDD-413A-872B-CFC075686A05}"/>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grpSp>
        <p:nvGrpSpPr>
          <p:cNvPr id="145" name="Group 62">
            <a:extLst>
              <a:ext uri="{FF2B5EF4-FFF2-40B4-BE49-F238E27FC236}">
                <a16:creationId xmlns:a16="http://schemas.microsoft.com/office/drawing/2014/main" id="{A1AA6A17-201A-4C80-86BD-D1F98335E88E}"/>
              </a:ext>
            </a:extLst>
          </p:cNvPr>
          <p:cNvGrpSpPr>
            <a:grpSpLocks/>
          </p:cNvGrpSpPr>
          <p:nvPr/>
        </p:nvGrpSpPr>
        <p:grpSpPr bwMode="auto">
          <a:xfrm>
            <a:off x="3975100" y="3508871"/>
            <a:ext cx="766763" cy="433387"/>
            <a:chOff x="589" y="1281"/>
            <a:chExt cx="483" cy="273"/>
          </a:xfrm>
        </p:grpSpPr>
        <p:sp>
          <p:nvSpPr>
            <p:cNvPr id="146" name="Oval 63">
              <a:extLst>
                <a:ext uri="{FF2B5EF4-FFF2-40B4-BE49-F238E27FC236}">
                  <a16:creationId xmlns:a16="http://schemas.microsoft.com/office/drawing/2014/main" id="{9D059F00-6CE5-4B4A-8FBA-D73A5AEA5218}"/>
                </a:ext>
              </a:extLst>
            </p:cNvPr>
            <p:cNvSpPr>
              <a:spLocks noChangeArrowheads="1"/>
            </p:cNvSpPr>
            <p:nvPr/>
          </p:nvSpPr>
          <p:spPr bwMode="auto">
            <a:xfrm>
              <a:off x="593" y="1403"/>
              <a:ext cx="479" cy="151"/>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47" name="Line 64">
              <a:extLst>
                <a:ext uri="{FF2B5EF4-FFF2-40B4-BE49-F238E27FC236}">
                  <a16:creationId xmlns:a16="http://schemas.microsoft.com/office/drawing/2014/main" id="{E95EEF9A-8E5F-4B07-9DAC-1A72107FE58D}"/>
                </a:ext>
              </a:extLst>
            </p:cNvPr>
            <p:cNvSpPr>
              <a:spLocks noChangeShapeType="1"/>
            </p:cNvSpPr>
            <p:nvPr/>
          </p:nvSpPr>
          <p:spPr bwMode="auto">
            <a:xfrm>
              <a:off x="591" y="1376"/>
              <a:ext cx="0" cy="10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48" name="Line 65">
              <a:extLst>
                <a:ext uri="{FF2B5EF4-FFF2-40B4-BE49-F238E27FC236}">
                  <a16:creationId xmlns:a16="http://schemas.microsoft.com/office/drawing/2014/main" id="{14642A1B-9685-4E0E-9CBE-1C3E39F23C4E}"/>
                </a:ext>
              </a:extLst>
            </p:cNvPr>
            <p:cNvSpPr>
              <a:spLocks noChangeShapeType="1"/>
            </p:cNvSpPr>
            <p:nvPr/>
          </p:nvSpPr>
          <p:spPr bwMode="auto">
            <a:xfrm>
              <a:off x="1068" y="1368"/>
              <a:ext cx="4" cy="11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49" name="Rectangle 66">
              <a:extLst>
                <a:ext uri="{FF2B5EF4-FFF2-40B4-BE49-F238E27FC236}">
                  <a16:creationId xmlns:a16="http://schemas.microsoft.com/office/drawing/2014/main" id="{0315DCAF-3933-47C9-A45E-67C59D209CE9}"/>
                </a:ext>
              </a:extLst>
            </p:cNvPr>
            <p:cNvSpPr>
              <a:spLocks noChangeArrowheads="1"/>
            </p:cNvSpPr>
            <p:nvPr/>
          </p:nvSpPr>
          <p:spPr bwMode="auto">
            <a:xfrm>
              <a:off x="597" y="1390"/>
              <a:ext cx="471" cy="92"/>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i="0" dirty="0">
                <a:solidFill>
                  <a:srgbClr val="000000"/>
                </a:solidFill>
                <a:latin typeface="Times New Roman" charset="0"/>
                <a:cs typeface="+mn-cs"/>
              </a:endParaRPr>
            </a:p>
          </p:txBody>
        </p:sp>
        <p:sp>
          <p:nvSpPr>
            <p:cNvPr id="150" name="Oval 67">
              <a:extLst>
                <a:ext uri="{FF2B5EF4-FFF2-40B4-BE49-F238E27FC236}">
                  <a16:creationId xmlns:a16="http://schemas.microsoft.com/office/drawing/2014/main" id="{F451B182-18E5-48A7-8573-AB890B4C07D5}"/>
                </a:ext>
              </a:extLst>
            </p:cNvPr>
            <p:cNvSpPr>
              <a:spLocks noChangeArrowheads="1"/>
            </p:cNvSpPr>
            <p:nvPr/>
          </p:nvSpPr>
          <p:spPr bwMode="auto">
            <a:xfrm>
              <a:off x="589" y="1281"/>
              <a:ext cx="479" cy="176"/>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151" name="Group 68">
              <a:extLst>
                <a:ext uri="{FF2B5EF4-FFF2-40B4-BE49-F238E27FC236}">
                  <a16:creationId xmlns:a16="http://schemas.microsoft.com/office/drawing/2014/main" id="{B75648CC-7549-4F6A-9061-E4DA192A53C6}"/>
                </a:ext>
              </a:extLst>
            </p:cNvPr>
            <p:cNvGrpSpPr>
              <a:grpSpLocks/>
            </p:cNvGrpSpPr>
            <p:nvPr/>
          </p:nvGrpSpPr>
          <p:grpSpPr bwMode="auto">
            <a:xfrm>
              <a:off x="704" y="1320"/>
              <a:ext cx="238" cy="103"/>
              <a:chOff x="2848" y="848"/>
              <a:chExt cx="140" cy="98"/>
            </a:xfrm>
          </p:grpSpPr>
          <p:sp>
            <p:nvSpPr>
              <p:cNvPr id="156" name="Line 69">
                <a:extLst>
                  <a:ext uri="{FF2B5EF4-FFF2-40B4-BE49-F238E27FC236}">
                    <a16:creationId xmlns:a16="http://schemas.microsoft.com/office/drawing/2014/main" id="{E6A753DF-01AE-41D6-90D8-893C724BE0A2}"/>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57" name="Line 70">
                <a:extLst>
                  <a:ext uri="{FF2B5EF4-FFF2-40B4-BE49-F238E27FC236}">
                    <a16:creationId xmlns:a16="http://schemas.microsoft.com/office/drawing/2014/main" id="{65936D57-D6A1-4CB4-8586-80424CD452CA}"/>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58" name="Line 71">
                <a:extLst>
                  <a:ext uri="{FF2B5EF4-FFF2-40B4-BE49-F238E27FC236}">
                    <a16:creationId xmlns:a16="http://schemas.microsoft.com/office/drawing/2014/main" id="{44340251-D11F-4555-92A6-FAB233D58283}"/>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152" name="Group 72">
              <a:extLst>
                <a:ext uri="{FF2B5EF4-FFF2-40B4-BE49-F238E27FC236}">
                  <a16:creationId xmlns:a16="http://schemas.microsoft.com/office/drawing/2014/main" id="{A9C3A0AC-ED15-4435-A9FD-2F017A0B2C70}"/>
                </a:ext>
              </a:extLst>
            </p:cNvPr>
            <p:cNvGrpSpPr>
              <a:grpSpLocks/>
            </p:cNvGrpSpPr>
            <p:nvPr/>
          </p:nvGrpSpPr>
          <p:grpSpPr bwMode="auto">
            <a:xfrm flipV="1">
              <a:off x="704" y="1318"/>
              <a:ext cx="238" cy="103"/>
              <a:chOff x="2848" y="848"/>
              <a:chExt cx="140" cy="98"/>
            </a:xfrm>
          </p:grpSpPr>
          <p:sp>
            <p:nvSpPr>
              <p:cNvPr id="153" name="Line 73">
                <a:extLst>
                  <a:ext uri="{FF2B5EF4-FFF2-40B4-BE49-F238E27FC236}">
                    <a16:creationId xmlns:a16="http://schemas.microsoft.com/office/drawing/2014/main" id="{90DAEFCE-0DB5-4755-9A80-5E1C0318F686}"/>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54" name="Line 74">
                <a:extLst>
                  <a:ext uri="{FF2B5EF4-FFF2-40B4-BE49-F238E27FC236}">
                    <a16:creationId xmlns:a16="http://schemas.microsoft.com/office/drawing/2014/main" id="{66D66843-4524-4591-9B2E-6E1701BDB942}"/>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55" name="Line 75">
                <a:extLst>
                  <a:ext uri="{FF2B5EF4-FFF2-40B4-BE49-F238E27FC236}">
                    <a16:creationId xmlns:a16="http://schemas.microsoft.com/office/drawing/2014/main" id="{1617DDC4-A6D7-4438-8FD4-5954B8D40B5D}"/>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159" name="Freeform 1">
            <a:extLst>
              <a:ext uri="{FF2B5EF4-FFF2-40B4-BE49-F238E27FC236}">
                <a16:creationId xmlns:a16="http://schemas.microsoft.com/office/drawing/2014/main" id="{2541E444-6A65-46A5-8027-1123C1C47F57}"/>
              </a:ext>
            </a:extLst>
          </p:cNvPr>
          <p:cNvSpPr>
            <a:spLocks/>
          </p:cNvSpPr>
          <p:nvPr/>
        </p:nvSpPr>
        <p:spPr bwMode="auto">
          <a:xfrm>
            <a:off x="2205038" y="1922958"/>
            <a:ext cx="4927600" cy="1717675"/>
          </a:xfrm>
          <a:custGeom>
            <a:avLst/>
            <a:gdLst>
              <a:gd name="T0" fmla="*/ 0 w 4927600"/>
              <a:gd name="T1" fmla="*/ 0 h 1717040"/>
              <a:gd name="T2" fmla="*/ 1219200 w 4927600"/>
              <a:gd name="T3" fmla="*/ 732604 h 1717040"/>
              <a:gd name="T4" fmla="*/ 2092960 w 4927600"/>
              <a:gd name="T5" fmla="*/ 1719581 h 1717040"/>
              <a:gd name="T6" fmla="*/ 4927600 w 4927600"/>
              <a:gd name="T7" fmla="*/ 1719581 h 17170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27600" h="1717040">
                <a:moveTo>
                  <a:pt x="0" y="0"/>
                </a:moveTo>
                <a:lnTo>
                  <a:pt x="1219200" y="731520"/>
                </a:lnTo>
                <a:lnTo>
                  <a:pt x="2092960" y="1717040"/>
                </a:lnTo>
                <a:lnTo>
                  <a:pt x="4927600" y="1717040"/>
                </a:lnTo>
              </a:path>
            </a:pathLst>
          </a:custGeom>
          <a:noFill/>
          <a:ln w="38100" cap="flat" cmpd="sng">
            <a:solidFill>
              <a:srgbClr val="0070C0"/>
            </a:solidFill>
            <a:prstDash val="solid"/>
            <a:round/>
            <a:headEnd type="none" w="med" len="me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160" name="Freeform 149">
            <a:extLst>
              <a:ext uri="{FF2B5EF4-FFF2-40B4-BE49-F238E27FC236}">
                <a16:creationId xmlns:a16="http://schemas.microsoft.com/office/drawing/2014/main" id="{38094ECB-D341-4E95-96F5-D1837AA385D5}"/>
              </a:ext>
            </a:extLst>
          </p:cNvPr>
          <p:cNvSpPr>
            <a:spLocks/>
          </p:cNvSpPr>
          <p:nvPr/>
        </p:nvSpPr>
        <p:spPr bwMode="auto">
          <a:xfrm>
            <a:off x="2052638" y="2807196"/>
            <a:ext cx="5038725" cy="1036637"/>
          </a:xfrm>
          <a:custGeom>
            <a:avLst/>
            <a:gdLst>
              <a:gd name="T0" fmla="*/ 0 w 5039360"/>
              <a:gd name="T1" fmla="*/ 376380 h 1036320"/>
              <a:gd name="T2" fmla="*/ 1249052 w 5039360"/>
              <a:gd name="T3" fmla="*/ 0 h 1036320"/>
              <a:gd name="T4" fmla="*/ 2203608 w 5039360"/>
              <a:gd name="T5" fmla="*/ 1037588 h 1036320"/>
              <a:gd name="T6" fmla="*/ 5036820 w 5039360"/>
              <a:gd name="T7" fmla="*/ 1037588 h 10363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39360" h="1036320">
                <a:moveTo>
                  <a:pt x="0" y="375920"/>
                </a:moveTo>
                <a:lnTo>
                  <a:pt x="1249680" y="0"/>
                </a:lnTo>
                <a:lnTo>
                  <a:pt x="2204720" y="1036320"/>
                </a:lnTo>
                <a:lnTo>
                  <a:pt x="5039360" y="1036320"/>
                </a:lnTo>
              </a:path>
            </a:pathLst>
          </a:custGeom>
          <a:noFill/>
          <a:ln w="38100" cap="flat" cmpd="sng">
            <a:solidFill>
              <a:srgbClr val="00B050"/>
            </a:solidFill>
            <a:prstDash val="solid"/>
            <a:round/>
            <a:headEnd type="none" w="med" len="me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nvGrpSpPr>
          <p:cNvPr id="161" name="Group 62">
            <a:extLst>
              <a:ext uri="{FF2B5EF4-FFF2-40B4-BE49-F238E27FC236}">
                <a16:creationId xmlns:a16="http://schemas.microsoft.com/office/drawing/2014/main" id="{BE99A551-2C43-4E82-B1CA-2F3E8920FB10}"/>
              </a:ext>
            </a:extLst>
          </p:cNvPr>
          <p:cNvGrpSpPr>
            <a:grpSpLocks/>
          </p:cNvGrpSpPr>
          <p:nvPr/>
        </p:nvGrpSpPr>
        <p:grpSpPr bwMode="auto">
          <a:xfrm>
            <a:off x="6699250" y="4577035"/>
            <a:ext cx="766763" cy="433388"/>
            <a:chOff x="589" y="1281"/>
            <a:chExt cx="483" cy="273"/>
          </a:xfrm>
        </p:grpSpPr>
        <p:sp>
          <p:nvSpPr>
            <p:cNvPr id="162" name="Oval 63">
              <a:extLst>
                <a:ext uri="{FF2B5EF4-FFF2-40B4-BE49-F238E27FC236}">
                  <a16:creationId xmlns:a16="http://schemas.microsoft.com/office/drawing/2014/main" id="{612F96D5-2585-4F2E-86DD-1B7BBC06069A}"/>
                </a:ext>
              </a:extLst>
            </p:cNvPr>
            <p:cNvSpPr>
              <a:spLocks noChangeArrowheads="1"/>
            </p:cNvSpPr>
            <p:nvPr/>
          </p:nvSpPr>
          <p:spPr bwMode="auto">
            <a:xfrm>
              <a:off x="593" y="1403"/>
              <a:ext cx="479" cy="151"/>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63" name="Line 64">
              <a:extLst>
                <a:ext uri="{FF2B5EF4-FFF2-40B4-BE49-F238E27FC236}">
                  <a16:creationId xmlns:a16="http://schemas.microsoft.com/office/drawing/2014/main" id="{CA1BABC5-FA76-43E4-BA18-DDCD74FD29D0}"/>
                </a:ext>
              </a:extLst>
            </p:cNvPr>
            <p:cNvSpPr>
              <a:spLocks noChangeShapeType="1"/>
            </p:cNvSpPr>
            <p:nvPr/>
          </p:nvSpPr>
          <p:spPr bwMode="auto">
            <a:xfrm>
              <a:off x="591" y="1376"/>
              <a:ext cx="0" cy="10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64" name="Line 65">
              <a:extLst>
                <a:ext uri="{FF2B5EF4-FFF2-40B4-BE49-F238E27FC236}">
                  <a16:creationId xmlns:a16="http://schemas.microsoft.com/office/drawing/2014/main" id="{793A184D-FDEF-43D9-AB6C-3A2B2677193E}"/>
                </a:ext>
              </a:extLst>
            </p:cNvPr>
            <p:cNvSpPr>
              <a:spLocks noChangeShapeType="1"/>
            </p:cNvSpPr>
            <p:nvPr/>
          </p:nvSpPr>
          <p:spPr bwMode="auto">
            <a:xfrm>
              <a:off x="1068" y="1368"/>
              <a:ext cx="4" cy="11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65" name="Rectangle 66">
              <a:extLst>
                <a:ext uri="{FF2B5EF4-FFF2-40B4-BE49-F238E27FC236}">
                  <a16:creationId xmlns:a16="http://schemas.microsoft.com/office/drawing/2014/main" id="{774328D6-531A-4AEE-86E6-03B050490C3A}"/>
                </a:ext>
              </a:extLst>
            </p:cNvPr>
            <p:cNvSpPr>
              <a:spLocks noChangeArrowheads="1"/>
            </p:cNvSpPr>
            <p:nvPr/>
          </p:nvSpPr>
          <p:spPr bwMode="auto">
            <a:xfrm>
              <a:off x="597" y="1390"/>
              <a:ext cx="471" cy="92"/>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i="0" dirty="0">
                <a:solidFill>
                  <a:srgbClr val="000000"/>
                </a:solidFill>
                <a:latin typeface="Times New Roman" charset="0"/>
                <a:cs typeface="+mn-cs"/>
              </a:endParaRPr>
            </a:p>
          </p:txBody>
        </p:sp>
        <p:sp>
          <p:nvSpPr>
            <p:cNvPr id="166" name="Oval 67">
              <a:extLst>
                <a:ext uri="{FF2B5EF4-FFF2-40B4-BE49-F238E27FC236}">
                  <a16:creationId xmlns:a16="http://schemas.microsoft.com/office/drawing/2014/main" id="{FB43D85A-D864-49EF-9CCF-12A7AB0E7BBE}"/>
                </a:ext>
              </a:extLst>
            </p:cNvPr>
            <p:cNvSpPr>
              <a:spLocks noChangeArrowheads="1"/>
            </p:cNvSpPr>
            <p:nvPr/>
          </p:nvSpPr>
          <p:spPr bwMode="auto">
            <a:xfrm>
              <a:off x="589" y="1281"/>
              <a:ext cx="479" cy="176"/>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167" name="Group 68">
              <a:extLst>
                <a:ext uri="{FF2B5EF4-FFF2-40B4-BE49-F238E27FC236}">
                  <a16:creationId xmlns:a16="http://schemas.microsoft.com/office/drawing/2014/main" id="{E21DE532-91D1-4FD9-9B5E-A4395D379A63}"/>
                </a:ext>
              </a:extLst>
            </p:cNvPr>
            <p:cNvGrpSpPr>
              <a:grpSpLocks/>
            </p:cNvGrpSpPr>
            <p:nvPr/>
          </p:nvGrpSpPr>
          <p:grpSpPr bwMode="auto">
            <a:xfrm>
              <a:off x="704" y="1320"/>
              <a:ext cx="238" cy="103"/>
              <a:chOff x="2848" y="848"/>
              <a:chExt cx="140" cy="98"/>
            </a:xfrm>
          </p:grpSpPr>
          <p:sp>
            <p:nvSpPr>
              <p:cNvPr id="172" name="Line 69">
                <a:extLst>
                  <a:ext uri="{FF2B5EF4-FFF2-40B4-BE49-F238E27FC236}">
                    <a16:creationId xmlns:a16="http://schemas.microsoft.com/office/drawing/2014/main" id="{60B3952F-3CC6-4E84-B7AE-E4EE00BA9EE6}"/>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73" name="Line 70">
                <a:extLst>
                  <a:ext uri="{FF2B5EF4-FFF2-40B4-BE49-F238E27FC236}">
                    <a16:creationId xmlns:a16="http://schemas.microsoft.com/office/drawing/2014/main" id="{93A52779-151F-4B4D-9999-9B1994F0ABA9}"/>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74" name="Line 71">
                <a:extLst>
                  <a:ext uri="{FF2B5EF4-FFF2-40B4-BE49-F238E27FC236}">
                    <a16:creationId xmlns:a16="http://schemas.microsoft.com/office/drawing/2014/main" id="{1C076726-9E93-426D-AE3C-FD39FC8E0A0A}"/>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168" name="Group 72">
              <a:extLst>
                <a:ext uri="{FF2B5EF4-FFF2-40B4-BE49-F238E27FC236}">
                  <a16:creationId xmlns:a16="http://schemas.microsoft.com/office/drawing/2014/main" id="{E99A035C-B6C7-45B6-B234-4BAEB37B1B21}"/>
                </a:ext>
              </a:extLst>
            </p:cNvPr>
            <p:cNvGrpSpPr>
              <a:grpSpLocks/>
            </p:cNvGrpSpPr>
            <p:nvPr/>
          </p:nvGrpSpPr>
          <p:grpSpPr bwMode="auto">
            <a:xfrm flipV="1">
              <a:off x="704" y="1318"/>
              <a:ext cx="238" cy="103"/>
              <a:chOff x="2848" y="848"/>
              <a:chExt cx="140" cy="98"/>
            </a:xfrm>
          </p:grpSpPr>
          <p:sp>
            <p:nvSpPr>
              <p:cNvPr id="169" name="Line 73">
                <a:extLst>
                  <a:ext uri="{FF2B5EF4-FFF2-40B4-BE49-F238E27FC236}">
                    <a16:creationId xmlns:a16="http://schemas.microsoft.com/office/drawing/2014/main" id="{2F4A20EB-4102-419E-A17E-A58EE9900104}"/>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70" name="Line 74">
                <a:extLst>
                  <a:ext uri="{FF2B5EF4-FFF2-40B4-BE49-F238E27FC236}">
                    <a16:creationId xmlns:a16="http://schemas.microsoft.com/office/drawing/2014/main" id="{26359FED-B7FE-4AC3-8093-9C57FB05CF2E}"/>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71" name="Line 75">
                <a:extLst>
                  <a:ext uri="{FF2B5EF4-FFF2-40B4-BE49-F238E27FC236}">
                    <a16:creationId xmlns:a16="http://schemas.microsoft.com/office/drawing/2014/main" id="{09A96B1B-94E1-47BA-AD18-C828E9037A3B}"/>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175" name="TextBox 2">
            <a:extLst>
              <a:ext uri="{FF2B5EF4-FFF2-40B4-BE49-F238E27FC236}">
                <a16:creationId xmlns:a16="http://schemas.microsoft.com/office/drawing/2014/main" id="{0F0B3E71-5F83-45D0-AC0D-7051C837C638}"/>
              </a:ext>
            </a:extLst>
          </p:cNvPr>
          <p:cNvSpPr txBox="1">
            <a:spLocks noChangeArrowheads="1"/>
          </p:cNvSpPr>
          <p:nvPr/>
        </p:nvSpPr>
        <p:spPr bwMode="auto">
          <a:xfrm>
            <a:off x="7464425" y="4615135"/>
            <a:ext cx="110799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solidFill>
                  <a:srgbClr val="000000"/>
                </a:solidFill>
                <a:latin typeface="+mn-ea"/>
                <a:ea typeface="+mn-ea"/>
                <a:cs typeface="Arial" charset="0"/>
              </a:rPr>
              <a:t>IP</a:t>
            </a:r>
            <a:r>
              <a:rPr lang="zh-CN" altLang="en-US" sz="1800" i="0" dirty="0">
                <a:solidFill>
                  <a:srgbClr val="000000"/>
                </a:solidFill>
                <a:latin typeface="+mn-ea"/>
                <a:ea typeface="+mn-ea"/>
                <a:cs typeface="Arial" charset="0"/>
              </a:rPr>
              <a:t>路由器</a:t>
            </a:r>
            <a:endParaRPr lang="en-US" sz="1800" i="0" dirty="0">
              <a:solidFill>
                <a:srgbClr val="000000"/>
              </a:solidFill>
              <a:latin typeface="+mn-ea"/>
              <a:ea typeface="+mn-ea"/>
              <a:cs typeface="Arial" charset="0"/>
            </a:endParaRPr>
          </a:p>
        </p:txBody>
      </p:sp>
      <p:sp>
        <p:nvSpPr>
          <p:cNvPr id="176" name="Rectangle 3">
            <a:extLst>
              <a:ext uri="{FF2B5EF4-FFF2-40B4-BE49-F238E27FC236}">
                <a16:creationId xmlns:a16="http://schemas.microsoft.com/office/drawing/2014/main" id="{549336E6-C6EE-4ACB-8BD8-56DB25A8F753}"/>
              </a:ext>
            </a:extLst>
          </p:cNvPr>
          <p:cNvSpPr txBox="1">
            <a:spLocks noChangeArrowheads="1"/>
          </p:cNvSpPr>
          <p:nvPr/>
        </p:nvSpPr>
        <p:spPr bwMode="auto">
          <a:xfrm>
            <a:off x="533400" y="4377010"/>
            <a:ext cx="6196013" cy="2292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279400" indent="-279400">
              <a:lnSpc>
                <a:spcPct val="85000"/>
              </a:lnSpc>
              <a:spcBef>
                <a:spcPct val="20000"/>
              </a:spcBef>
              <a:buClr>
                <a:srgbClr val="000099"/>
              </a:buClr>
              <a:buSzPct val="100000"/>
              <a:buFont typeface="Wingdings" charset="2"/>
              <a:buChar char="§"/>
            </a:pPr>
            <a:r>
              <a:rPr lang="en-US" altLang="zh-CN" i="0" dirty="0">
                <a:solidFill>
                  <a:srgbClr val="CC0000"/>
                </a:solidFill>
                <a:latin typeface="+mn-ea"/>
                <a:ea typeface="+mn-ea"/>
              </a:rPr>
              <a:t>IP</a:t>
            </a:r>
            <a:r>
              <a:rPr lang="zh-CN" altLang="en-US" i="0" dirty="0">
                <a:solidFill>
                  <a:srgbClr val="CC0000"/>
                </a:solidFill>
                <a:latin typeface="+mn-ea"/>
                <a:ea typeface="+mn-ea"/>
              </a:rPr>
              <a:t>路由：</a:t>
            </a:r>
            <a:r>
              <a:rPr lang="zh-CN" altLang="en-US" i="0" dirty="0">
                <a:solidFill>
                  <a:srgbClr val="000000"/>
                </a:solidFill>
                <a:latin typeface="+mn-ea"/>
                <a:ea typeface="+mn-ea"/>
              </a:rPr>
              <a:t>到目的地的路径仅由目的地址决定</a:t>
            </a:r>
            <a:endParaRPr lang="en-US" i="0" dirty="0">
              <a:solidFill>
                <a:srgbClr val="000000"/>
              </a:solidFill>
              <a:latin typeface="+mn-ea"/>
              <a:ea typeface="+mn-ea"/>
            </a:endParaRPr>
          </a:p>
        </p:txBody>
      </p:sp>
      <p:sp>
        <p:nvSpPr>
          <p:cNvPr id="177" name="Text Box 87">
            <a:extLst>
              <a:ext uri="{FF2B5EF4-FFF2-40B4-BE49-F238E27FC236}">
                <a16:creationId xmlns:a16="http://schemas.microsoft.com/office/drawing/2014/main" id="{D5BE5085-AA55-43E6-A11F-37AF1998A156}"/>
              </a:ext>
            </a:extLst>
          </p:cNvPr>
          <p:cNvSpPr txBox="1">
            <a:spLocks noChangeArrowheads="1"/>
          </p:cNvSpPr>
          <p:nvPr/>
        </p:nvSpPr>
        <p:spPr bwMode="auto">
          <a:xfrm>
            <a:off x="2874963" y="2862758"/>
            <a:ext cx="4762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cs typeface="+mn-cs"/>
              </a:rPr>
              <a:t>R4</a:t>
            </a:r>
          </a:p>
        </p:txBody>
      </p:sp>
    </p:spTree>
    <p:extLst>
      <p:ext uri="{BB962C8B-B14F-4D97-AF65-F5344CB8AC3E}">
        <p14:creationId xmlns:p14="http://schemas.microsoft.com/office/powerpoint/2010/main" val="3611297453"/>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B12D0E-7A55-4907-838D-621B33076F3F}"/>
              </a:ext>
            </a:extLst>
          </p:cNvPr>
          <p:cNvSpPr>
            <a:spLocks noGrp="1"/>
          </p:cNvSpPr>
          <p:nvPr>
            <p:ph type="title"/>
          </p:nvPr>
        </p:nvSpPr>
        <p:spPr/>
        <p:txBody>
          <a:bodyPr/>
          <a:lstStyle/>
          <a:p>
            <a:r>
              <a:rPr lang="en-US" altLang="zh-CN" dirty="0"/>
              <a:t>MPLS</a:t>
            </a:r>
            <a:r>
              <a:rPr lang="zh-CN" altLang="en-US" dirty="0"/>
              <a:t>和</a:t>
            </a:r>
            <a:r>
              <a:rPr lang="en-US" altLang="zh-CN" dirty="0"/>
              <a:t>IP</a:t>
            </a:r>
            <a:r>
              <a:rPr lang="zh-CN" altLang="en-US" dirty="0"/>
              <a:t>路径</a:t>
            </a:r>
          </a:p>
        </p:txBody>
      </p:sp>
      <p:sp>
        <p:nvSpPr>
          <p:cNvPr id="4" name="灯片编号占位符 3">
            <a:extLst>
              <a:ext uri="{FF2B5EF4-FFF2-40B4-BE49-F238E27FC236}">
                <a16:creationId xmlns:a16="http://schemas.microsoft.com/office/drawing/2014/main" id="{5C53D067-62A4-49A1-A0A3-F3454AB26993}"/>
              </a:ext>
            </a:extLst>
          </p:cNvPr>
          <p:cNvSpPr>
            <a:spLocks noGrp="1"/>
          </p:cNvSpPr>
          <p:nvPr>
            <p:ph type="sldNum" sz="quarter" idx="12"/>
          </p:nvPr>
        </p:nvSpPr>
        <p:spPr/>
        <p:txBody>
          <a:bodyPr/>
          <a:lstStyle/>
          <a:p>
            <a:fld id="{E3FA5FAF-8A25-4B6E-94B7-5CA30A873E9A}" type="slidenum">
              <a:rPr lang="zh-CN" altLang="en-US" smtClean="0"/>
              <a:pPr/>
              <a:t>78</a:t>
            </a:fld>
            <a:endParaRPr lang="zh-CN" altLang="en-US"/>
          </a:p>
        </p:txBody>
      </p:sp>
      <p:grpSp>
        <p:nvGrpSpPr>
          <p:cNvPr id="141" name="Group 6">
            <a:extLst>
              <a:ext uri="{FF2B5EF4-FFF2-40B4-BE49-F238E27FC236}">
                <a16:creationId xmlns:a16="http://schemas.microsoft.com/office/drawing/2014/main" id="{42541DD4-CCED-49E8-8C80-72396C909313}"/>
              </a:ext>
            </a:extLst>
          </p:cNvPr>
          <p:cNvGrpSpPr>
            <a:grpSpLocks/>
          </p:cNvGrpSpPr>
          <p:nvPr/>
        </p:nvGrpSpPr>
        <p:grpSpPr bwMode="auto">
          <a:xfrm>
            <a:off x="5795963" y="3582814"/>
            <a:ext cx="766762" cy="433387"/>
            <a:chOff x="3600" y="219"/>
            <a:chExt cx="360" cy="175"/>
          </a:xfrm>
        </p:grpSpPr>
        <p:sp>
          <p:nvSpPr>
            <p:cNvPr id="142" name="Oval 7">
              <a:extLst>
                <a:ext uri="{FF2B5EF4-FFF2-40B4-BE49-F238E27FC236}">
                  <a16:creationId xmlns:a16="http://schemas.microsoft.com/office/drawing/2014/main" id="{7ADD16C6-C57A-4D56-8532-40BCEECB2AF6}"/>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43" name="Line 8">
              <a:extLst>
                <a:ext uri="{FF2B5EF4-FFF2-40B4-BE49-F238E27FC236}">
                  <a16:creationId xmlns:a16="http://schemas.microsoft.com/office/drawing/2014/main" id="{99EB356E-DBA1-4D11-98F2-AEFAEA471E03}"/>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44" name="Line 9">
              <a:extLst>
                <a:ext uri="{FF2B5EF4-FFF2-40B4-BE49-F238E27FC236}">
                  <a16:creationId xmlns:a16="http://schemas.microsoft.com/office/drawing/2014/main" id="{A8FE06DA-CF5A-4A97-B0F0-B27B2A2B6566}"/>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45" name="Rectangle 10">
              <a:extLst>
                <a:ext uri="{FF2B5EF4-FFF2-40B4-BE49-F238E27FC236}">
                  <a16:creationId xmlns:a16="http://schemas.microsoft.com/office/drawing/2014/main" id="{D4629FE9-F830-4F78-8C0B-D4FF98401E73}"/>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i="0" dirty="0">
                <a:solidFill>
                  <a:srgbClr val="000000"/>
                </a:solidFill>
                <a:latin typeface="Times New Roman" charset="0"/>
                <a:cs typeface="+mn-cs"/>
              </a:endParaRPr>
            </a:p>
          </p:txBody>
        </p:sp>
        <p:sp>
          <p:nvSpPr>
            <p:cNvPr id="146" name="Oval 11">
              <a:extLst>
                <a:ext uri="{FF2B5EF4-FFF2-40B4-BE49-F238E27FC236}">
                  <a16:creationId xmlns:a16="http://schemas.microsoft.com/office/drawing/2014/main" id="{0F00BAC9-DF3C-4933-BDE5-1CA9D404BEAC}"/>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147" name="Group 12">
              <a:extLst>
                <a:ext uri="{FF2B5EF4-FFF2-40B4-BE49-F238E27FC236}">
                  <a16:creationId xmlns:a16="http://schemas.microsoft.com/office/drawing/2014/main" id="{AF3D1464-227B-49D5-8ADB-53475ACF8770}"/>
                </a:ext>
              </a:extLst>
            </p:cNvPr>
            <p:cNvGrpSpPr>
              <a:grpSpLocks/>
            </p:cNvGrpSpPr>
            <p:nvPr/>
          </p:nvGrpSpPr>
          <p:grpSpPr bwMode="auto">
            <a:xfrm>
              <a:off x="3686" y="244"/>
              <a:ext cx="177" cy="66"/>
              <a:chOff x="2848" y="848"/>
              <a:chExt cx="140" cy="98"/>
            </a:xfrm>
          </p:grpSpPr>
          <p:sp>
            <p:nvSpPr>
              <p:cNvPr id="152" name="Line 13">
                <a:extLst>
                  <a:ext uri="{FF2B5EF4-FFF2-40B4-BE49-F238E27FC236}">
                    <a16:creationId xmlns:a16="http://schemas.microsoft.com/office/drawing/2014/main" id="{B86D0DDA-DC5F-44E2-AD75-84E095EEA627}"/>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53" name="Line 14">
                <a:extLst>
                  <a:ext uri="{FF2B5EF4-FFF2-40B4-BE49-F238E27FC236}">
                    <a16:creationId xmlns:a16="http://schemas.microsoft.com/office/drawing/2014/main" id="{F9CF71FE-FDCA-4B64-9A18-D3278D0B1508}"/>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54" name="Line 15">
                <a:extLst>
                  <a:ext uri="{FF2B5EF4-FFF2-40B4-BE49-F238E27FC236}">
                    <a16:creationId xmlns:a16="http://schemas.microsoft.com/office/drawing/2014/main" id="{ACCBE015-D2B1-4E67-963B-DE8159F0D1D5}"/>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148" name="Group 16">
              <a:extLst>
                <a:ext uri="{FF2B5EF4-FFF2-40B4-BE49-F238E27FC236}">
                  <a16:creationId xmlns:a16="http://schemas.microsoft.com/office/drawing/2014/main" id="{CCAAAB66-F40D-4325-B763-CEC0F02933FC}"/>
                </a:ext>
              </a:extLst>
            </p:cNvPr>
            <p:cNvGrpSpPr>
              <a:grpSpLocks/>
            </p:cNvGrpSpPr>
            <p:nvPr/>
          </p:nvGrpSpPr>
          <p:grpSpPr bwMode="auto">
            <a:xfrm flipV="1">
              <a:off x="3686" y="243"/>
              <a:ext cx="177" cy="66"/>
              <a:chOff x="2848" y="848"/>
              <a:chExt cx="140" cy="98"/>
            </a:xfrm>
          </p:grpSpPr>
          <p:sp>
            <p:nvSpPr>
              <p:cNvPr id="149" name="Line 17">
                <a:extLst>
                  <a:ext uri="{FF2B5EF4-FFF2-40B4-BE49-F238E27FC236}">
                    <a16:creationId xmlns:a16="http://schemas.microsoft.com/office/drawing/2014/main" id="{D2744B39-24D4-4A0E-96EB-2233D6203C2D}"/>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50" name="Line 18">
                <a:extLst>
                  <a:ext uri="{FF2B5EF4-FFF2-40B4-BE49-F238E27FC236}">
                    <a16:creationId xmlns:a16="http://schemas.microsoft.com/office/drawing/2014/main" id="{B2D5D39E-C118-415C-8B03-5711CDE35993}"/>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51" name="Line 19">
                <a:extLst>
                  <a:ext uri="{FF2B5EF4-FFF2-40B4-BE49-F238E27FC236}">
                    <a16:creationId xmlns:a16="http://schemas.microsoft.com/office/drawing/2014/main" id="{2818D51E-23A4-4BD2-87C5-F6B624D7458F}"/>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grpSp>
        <p:nvGrpSpPr>
          <p:cNvPr id="155" name="Group 20">
            <a:extLst>
              <a:ext uri="{FF2B5EF4-FFF2-40B4-BE49-F238E27FC236}">
                <a16:creationId xmlns:a16="http://schemas.microsoft.com/office/drawing/2014/main" id="{4141BE01-4BCF-48F1-AFB9-2377A5F98D24}"/>
              </a:ext>
            </a:extLst>
          </p:cNvPr>
          <p:cNvGrpSpPr>
            <a:grpSpLocks/>
          </p:cNvGrpSpPr>
          <p:nvPr/>
        </p:nvGrpSpPr>
        <p:grpSpPr bwMode="auto">
          <a:xfrm>
            <a:off x="3970338" y="3578051"/>
            <a:ext cx="766762" cy="433388"/>
            <a:chOff x="3600" y="219"/>
            <a:chExt cx="360" cy="175"/>
          </a:xfrm>
        </p:grpSpPr>
        <p:sp>
          <p:nvSpPr>
            <p:cNvPr id="156" name="Oval 21">
              <a:extLst>
                <a:ext uri="{FF2B5EF4-FFF2-40B4-BE49-F238E27FC236}">
                  <a16:creationId xmlns:a16="http://schemas.microsoft.com/office/drawing/2014/main" id="{1C7E1A60-2D5C-4AAF-AD91-7F044CE3C732}"/>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57" name="Line 22">
              <a:extLst>
                <a:ext uri="{FF2B5EF4-FFF2-40B4-BE49-F238E27FC236}">
                  <a16:creationId xmlns:a16="http://schemas.microsoft.com/office/drawing/2014/main" id="{CDC2CBA2-ECED-4A6A-BAC5-FA3908945796}"/>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58" name="Line 23">
              <a:extLst>
                <a:ext uri="{FF2B5EF4-FFF2-40B4-BE49-F238E27FC236}">
                  <a16:creationId xmlns:a16="http://schemas.microsoft.com/office/drawing/2014/main" id="{DFB354A3-DCF4-4EF0-B154-F43CA4D84573}"/>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59" name="Rectangle 24">
              <a:extLst>
                <a:ext uri="{FF2B5EF4-FFF2-40B4-BE49-F238E27FC236}">
                  <a16:creationId xmlns:a16="http://schemas.microsoft.com/office/drawing/2014/main" id="{D31CCDA4-4188-4DBB-B602-DC612429C5E7}"/>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i="0" dirty="0">
                <a:solidFill>
                  <a:srgbClr val="000000"/>
                </a:solidFill>
                <a:latin typeface="Times New Roman" charset="0"/>
                <a:cs typeface="+mn-cs"/>
              </a:endParaRPr>
            </a:p>
          </p:txBody>
        </p:sp>
        <p:sp>
          <p:nvSpPr>
            <p:cNvPr id="160" name="Oval 25">
              <a:extLst>
                <a:ext uri="{FF2B5EF4-FFF2-40B4-BE49-F238E27FC236}">
                  <a16:creationId xmlns:a16="http://schemas.microsoft.com/office/drawing/2014/main" id="{656554D7-2C32-4425-9F17-9CCDDF99DE86}"/>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161" name="Group 26">
              <a:extLst>
                <a:ext uri="{FF2B5EF4-FFF2-40B4-BE49-F238E27FC236}">
                  <a16:creationId xmlns:a16="http://schemas.microsoft.com/office/drawing/2014/main" id="{212FBD20-23E1-4CA6-9915-B7DD5E0DDEA5}"/>
                </a:ext>
              </a:extLst>
            </p:cNvPr>
            <p:cNvGrpSpPr>
              <a:grpSpLocks/>
            </p:cNvGrpSpPr>
            <p:nvPr/>
          </p:nvGrpSpPr>
          <p:grpSpPr bwMode="auto">
            <a:xfrm>
              <a:off x="3686" y="244"/>
              <a:ext cx="177" cy="66"/>
              <a:chOff x="2848" y="848"/>
              <a:chExt cx="140" cy="98"/>
            </a:xfrm>
          </p:grpSpPr>
          <p:sp>
            <p:nvSpPr>
              <p:cNvPr id="166" name="Line 27">
                <a:extLst>
                  <a:ext uri="{FF2B5EF4-FFF2-40B4-BE49-F238E27FC236}">
                    <a16:creationId xmlns:a16="http://schemas.microsoft.com/office/drawing/2014/main" id="{F405665B-AAAF-4D3F-B5C9-1EDE4B0FAC01}"/>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67" name="Line 28">
                <a:extLst>
                  <a:ext uri="{FF2B5EF4-FFF2-40B4-BE49-F238E27FC236}">
                    <a16:creationId xmlns:a16="http://schemas.microsoft.com/office/drawing/2014/main" id="{51BEB11A-D7F0-4056-B1D5-8834B402CDCF}"/>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68" name="Line 29">
                <a:extLst>
                  <a:ext uri="{FF2B5EF4-FFF2-40B4-BE49-F238E27FC236}">
                    <a16:creationId xmlns:a16="http://schemas.microsoft.com/office/drawing/2014/main" id="{1296C5FD-A274-460B-ADB9-4B40D93AFA3D}"/>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162" name="Group 30">
              <a:extLst>
                <a:ext uri="{FF2B5EF4-FFF2-40B4-BE49-F238E27FC236}">
                  <a16:creationId xmlns:a16="http://schemas.microsoft.com/office/drawing/2014/main" id="{F1369736-5F2B-4566-9DFF-A75A5861B62F}"/>
                </a:ext>
              </a:extLst>
            </p:cNvPr>
            <p:cNvGrpSpPr>
              <a:grpSpLocks/>
            </p:cNvGrpSpPr>
            <p:nvPr/>
          </p:nvGrpSpPr>
          <p:grpSpPr bwMode="auto">
            <a:xfrm flipV="1">
              <a:off x="3686" y="243"/>
              <a:ext cx="177" cy="66"/>
              <a:chOff x="2848" y="848"/>
              <a:chExt cx="140" cy="98"/>
            </a:xfrm>
          </p:grpSpPr>
          <p:sp>
            <p:nvSpPr>
              <p:cNvPr id="163" name="Line 31">
                <a:extLst>
                  <a:ext uri="{FF2B5EF4-FFF2-40B4-BE49-F238E27FC236}">
                    <a16:creationId xmlns:a16="http://schemas.microsoft.com/office/drawing/2014/main" id="{D7B9000C-3379-4894-A607-8F9CA7B32A8F}"/>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64" name="Line 32">
                <a:extLst>
                  <a:ext uri="{FF2B5EF4-FFF2-40B4-BE49-F238E27FC236}">
                    <a16:creationId xmlns:a16="http://schemas.microsoft.com/office/drawing/2014/main" id="{F5D12EB5-E0A4-474E-97BB-792CB9C58B96}"/>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65" name="Line 33">
                <a:extLst>
                  <a:ext uri="{FF2B5EF4-FFF2-40B4-BE49-F238E27FC236}">
                    <a16:creationId xmlns:a16="http://schemas.microsoft.com/office/drawing/2014/main" id="{73E6D4C7-5D67-4C90-B0E6-3F38CAEC59B6}"/>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grpSp>
        <p:nvGrpSpPr>
          <p:cNvPr id="169" name="Group 34">
            <a:extLst>
              <a:ext uri="{FF2B5EF4-FFF2-40B4-BE49-F238E27FC236}">
                <a16:creationId xmlns:a16="http://schemas.microsoft.com/office/drawing/2014/main" id="{BAF7C26E-8750-4414-BD19-4EC532777FE0}"/>
              </a:ext>
            </a:extLst>
          </p:cNvPr>
          <p:cNvGrpSpPr>
            <a:grpSpLocks/>
          </p:cNvGrpSpPr>
          <p:nvPr/>
        </p:nvGrpSpPr>
        <p:grpSpPr bwMode="auto">
          <a:xfrm>
            <a:off x="4324350" y="2560464"/>
            <a:ext cx="766763" cy="433387"/>
            <a:chOff x="3600" y="219"/>
            <a:chExt cx="360" cy="175"/>
          </a:xfrm>
        </p:grpSpPr>
        <p:sp>
          <p:nvSpPr>
            <p:cNvPr id="170" name="Oval 35">
              <a:extLst>
                <a:ext uri="{FF2B5EF4-FFF2-40B4-BE49-F238E27FC236}">
                  <a16:creationId xmlns:a16="http://schemas.microsoft.com/office/drawing/2014/main" id="{00E317F1-FF72-41F0-908A-7089ED20D388}"/>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71" name="Line 36">
              <a:extLst>
                <a:ext uri="{FF2B5EF4-FFF2-40B4-BE49-F238E27FC236}">
                  <a16:creationId xmlns:a16="http://schemas.microsoft.com/office/drawing/2014/main" id="{C6E20234-A818-4D3B-A523-F8011C5A3C6C}"/>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72" name="Line 37">
              <a:extLst>
                <a:ext uri="{FF2B5EF4-FFF2-40B4-BE49-F238E27FC236}">
                  <a16:creationId xmlns:a16="http://schemas.microsoft.com/office/drawing/2014/main" id="{F4F39428-3CD8-48AB-9D8E-9A5A599BBA95}"/>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73" name="Rectangle 38">
              <a:extLst>
                <a:ext uri="{FF2B5EF4-FFF2-40B4-BE49-F238E27FC236}">
                  <a16:creationId xmlns:a16="http://schemas.microsoft.com/office/drawing/2014/main" id="{4E8DA782-323D-450E-B7E2-9C7013595F09}"/>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i="0" dirty="0">
                <a:solidFill>
                  <a:srgbClr val="000000"/>
                </a:solidFill>
                <a:latin typeface="Times New Roman" charset="0"/>
                <a:cs typeface="+mn-cs"/>
              </a:endParaRPr>
            </a:p>
          </p:txBody>
        </p:sp>
        <p:sp>
          <p:nvSpPr>
            <p:cNvPr id="174" name="Oval 39">
              <a:extLst>
                <a:ext uri="{FF2B5EF4-FFF2-40B4-BE49-F238E27FC236}">
                  <a16:creationId xmlns:a16="http://schemas.microsoft.com/office/drawing/2014/main" id="{AE66DF0C-8482-403A-94AB-433980C11354}"/>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175" name="Group 40">
              <a:extLst>
                <a:ext uri="{FF2B5EF4-FFF2-40B4-BE49-F238E27FC236}">
                  <a16:creationId xmlns:a16="http://schemas.microsoft.com/office/drawing/2014/main" id="{1E333279-65A9-4906-B4A8-65E24D1A3C7E}"/>
                </a:ext>
              </a:extLst>
            </p:cNvPr>
            <p:cNvGrpSpPr>
              <a:grpSpLocks/>
            </p:cNvGrpSpPr>
            <p:nvPr/>
          </p:nvGrpSpPr>
          <p:grpSpPr bwMode="auto">
            <a:xfrm>
              <a:off x="3686" y="244"/>
              <a:ext cx="177" cy="66"/>
              <a:chOff x="2848" y="848"/>
              <a:chExt cx="140" cy="98"/>
            </a:xfrm>
          </p:grpSpPr>
          <p:sp>
            <p:nvSpPr>
              <p:cNvPr id="180" name="Line 41">
                <a:extLst>
                  <a:ext uri="{FF2B5EF4-FFF2-40B4-BE49-F238E27FC236}">
                    <a16:creationId xmlns:a16="http://schemas.microsoft.com/office/drawing/2014/main" id="{854F72B9-5C9C-4213-9E9C-1AFE3AFC1C67}"/>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81" name="Line 42">
                <a:extLst>
                  <a:ext uri="{FF2B5EF4-FFF2-40B4-BE49-F238E27FC236}">
                    <a16:creationId xmlns:a16="http://schemas.microsoft.com/office/drawing/2014/main" id="{D08D9775-41A6-4E47-BCE2-6B381A540634}"/>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82" name="Line 43">
                <a:extLst>
                  <a:ext uri="{FF2B5EF4-FFF2-40B4-BE49-F238E27FC236}">
                    <a16:creationId xmlns:a16="http://schemas.microsoft.com/office/drawing/2014/main" id="{2E176B40-0814-40DD-BEA6-7F370100E11C}"/>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176" name="Group 44">
              <a:extLst>
                <a:ext uri="{FF2B5EF4-FFF2-40B4-BE49-F238E27FC236}">
                  <a16:creationId xmlns:a16="http://schemas.microsoft.com/office/drawing/2014/main" id="{730AC4F6-0A50-44BA-8FC0-36196E8DDEB3}"/>
                </a:ext>
              </a:extLst>
            </p:cNvPr>
            <p:cNvGrpSpPr>
              <a:grpSpLocks/>
            </p:cNvGrpSpPr>
            <p:nvPr/>
          </p:nvGrpSpPr>
          <p:grpSpPr bwMode="auto">
            <a:xfrm flipV="1">
              <a:off x="3686" y="243"/>
              <a:ext cx="177" cy="66"/>
              <a:chOff x="2848" y="848"/>
              <a:chExt cx="140" cy="98"/>
            </a:xfrm>
          </p:grpSpPr>
          <p:sp>
            <p:nvSpPr>
              <p:cNvPr id="177" name="Line 45">
                <a:extLst>
                  <a:ext uri="{FF2B5EF4-FFF2-40B4-BE49-F238E27FC236}">
                    <a16:creationId xmlns:a16="http://schemas.microsoft.com/office/drawing/2014/main" id="{4D60E4FD-EA13-4208-9A29-F372F88C5EED}"/>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78" name="Line 46">
                <a:extLst>
                  <a:ext uri="{FF2B5EF4-FFF2-40B4-BE49-F238E27FC236}">
                    <a16:creationId xmlns:a16="http://schemas.microsoft.com/office/drawing/2014/main" id="{9A7A04A2-F48A-42A6-B595-C5CC1124CC5F}"/>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79" name="Line 47">
                <a:extLst>
                  <a:ext uri="{FF2B5EF4-FFF2-40B4-BE49-F238E27FC236}">
                    <a16:creationId xmlns:a16="http://schemas.microsoft.com/office/drawing/2014/main" id="{F6D77465-268F-4A58-B15B-63725F69B45A}"/>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grpSp>
        <p:nvGrpSpPr>
          <p:cNvPr id="183" name="Group 48">
            <a:extLst>
              <a:ext uri="{FF2B5EF4-FFF2-40B4-BE49-F238E27FC236}">
                <a16:creationId xmlns:a16="http://schemas.microsoft.com/office/drawing/2014/main" id="{3601F193-FC4A-4465-9E38-C4EA5E26BE6C}"/>
              </a:ext>
            </a:extLst>
          </p:cNvPr>
          <p:cNvGrpSpPr>
            <a:grpSpLocks/>
          </p:cNvGrpSpPr>
          <p:nvPr/>
        </p:nvGrpSpPr>
        <p:grpSpPr bwMode="auto">
          <a:xfrm>
            <a:off x="2897188" y="2555701"/>
            <a:ext cx="766762" cy="433388"/>
            <a:chOff x="3600" y="219"/>
            <a:chExt cx="360" cy="175"/>
          </a:xfrm>
        </p:grpSpPr>
        <p:sp>
          <p:nvSpPr>
            <p:cNvPr id="184" name="Oval 49">
              <a:extLst>
                <a:ext uri="{FF2B5EF4-FFF2-40B4-BE49-F238E27FC236}">
                  <a16:creationId xmlns:a16="http://schemas.microsoft.com/office/drawing/2014/main" id="{24939BD0-63EC-4F0D-A2F6-41FF3F09E55C}"/>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85" name="Line 50">
              <a:extLst>
                <a:ext uri="{FF2B5EF4-FFF2-40B4-BE49-F238E27FC236}">
                  <a16:creationId xmlns:a16="http://schemas.microsoft.com/office/drawing/2014/main" id="{24A9F3D7-DEB7-44F6-AABC-A90D44D7D3FA}"/>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86" name="Line 51">
              <a:extLst>
                <a:ext uri="{FF2B5EF4-FFF2-40B4-BE49-F238E27FC236}">
                  <a16:creationId xmlns:a16="http://schemas.microsoft.com/office/drawing/2014/main" id="{CD09300D-1396-4C97-A162-BCE7D3A32771}"/>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87" name="Rectangle 52">
              <a:extLst>
                <a:ext uri="{FF2B5EF4-FFF2-40B4-BE49-F238E27FC236}">
                  <a16:creationId xmlns:a16="http://schemas.microsoft.com/office/drawing/2014/main" id="{193DE958-B59A-4956-A306-CDA41D0860C9}"/>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i="0" dirty="0">
                <a:solidFill>
                  <a:srgbClr val="000000"/>
                </a:solidFill>
                <a:latin typeface="Times New Roman" charset="0"/>
                <a:cs typeface="+mn-cs"/>
              </a:endParaRPr>
            </a:p>
          </p:txBody>
        </p:sp>
        <p:sp>
          <p:nvSpPr>
            <p:cNvPr id="188" name="Oval 53">
              <a:extLst>
                <a:ext uri="{FF2B5EF4-FFF2-40B4-BE49-F238E27FC236}">
                  <a16:creationId xmlns:a16="http://schemas.microsoft.com/office/drawing/2014/main" id="{9B016CBF-54BA-4B20-8ADB-70D8FCD15EF5}"/>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189" name="Group 54">
              <a:extLst>
                <a:ext uri="{FF2B5EF4-FFF2-40B4-BE49-F238E27FC236}">
                  <a16:creationId xmlns:a16="http://schemas.microsoft.com/office/drawing/2014/main" id="{E09A3EB3-3DCC-451F-89FE-68DFDE4ABFBF}"/>
                </a:ext>
              </a:extLst>
            </p:cNvPr>
            <p:cNvGrpSpPr>
              <a:grpSpLocks/>
            </p:cNvGrpSpPr>
            <p:nvPr/>
          </p:nvGrpSpPr>
          <p:grpSpPr bwMode="auto">
            <a:xfrm>
              <a:off x="3686" y="244"/>
              <a:ext cx="177" cy="66"/>
              <a:chOff x="2848" y="848"/>
              <a:chExt cx="140" cy="98"/>
            </a:xfrm>
          </p:grpSpPr>
          <p:sp>
            <p:nvSpPr>
              <p:cNvPr id="194" name="Line 55">
                <a:extLst>
                  <a:ext uri="{FF2B5EF4-FFF2-40B4-BE49-F238E27FC236}">
                    <a16:creationId xmlns:a16="http://schemas.microsoft.com/office/drawing/2014/main" id="{E2BE3B58-DFE1-49A4-A29F-A8E9646EA837}"/>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95" name="Line 56">
                <a:extLst>
                  <a:ext uri="{FF2B5EF4-FFF2-40B4-BE49-F238E27FC236}">
                    <a16:creationId xmlns:a16="http://schemas.microsoft.com/office/drawing/2014/main" id="{24B6B958-5970-4D4F-B57C-B1B8FFC1E56B}"/>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96" name="Line 57">
                <a:extLst>
                  <a:ext uri="{FF2B5EF4-FFF2-40B4-BE49-F238E27FC236}">
                    <a16:creationId xmlns:a16="http://schemas.microsoft.com/office/drawing/2014/main" id="{534E230B-CA4B-47D5-9AFE-74257095A2A7}"/>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190" name="Group 58">
              <a:extLst>
                <a:ext uri="{FF2B5EF4-FFF2-40B4-BE49-F238E27FC236}">
                  <a16:creationId xmlns:a16="http://schemas.microsoft.com/office/drawing/2014/main" id="{550B3AD9-00F8-4B2B-9566-31B50B5A3BBB}"/>
                </a:ext>
              </a:extLst>
            </p:cNvPr>
            <p:cNvGrpSpPr>
              <a:grpSpLocks/>
            </p:cNvGrpSpPr>
            <p:nvPr/>
          </p:nvGrpSpPr>
          <p:grpSpPr bwMode="auto">
            <a:xfrm flipV="1">
              <a:off x="3686" y="243"/>
              <a:ext cx="177" cy="66"/>
              <a:chOff x="2848" y="848"/>
              <a:chExt cx="140" cy="98"/>
            </a:xfrm>
          </p:grpSpPr>
          <p:sp>
            <p:nvSpPr>
              <p:cNvPr id="191" name="Line 59">
                <a:extLst>
                  <a:ext uri="{FF2B5EF4-FFF2-40B4-BE49-F238E27FC236}">
                    <a16:creationId xmlns:a16="http://schemas.microsoft.com/office/drawing/2014/main" id="{F6EF76F6-D72E-4E79-BF4A-78D8037B3DBE}"/>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92" name="Line 60">
                <a:extLst>
                  <a:ext uri="{FF2B5EF4-FFF2-40B4-BE49-F238E27FC236}">
                    <a16:creationId xmlns:a16="http://schemas.microsoft.com/office/drawing/2014/main" id="{E8C7D03B-2871-45DE-9C4E-85DA367163B5}"/>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93" name="Line 61">
                <a:extLst>
                  <a:ext uri="{FF2B5EF4-FFF2-40B4-BE49-F238E27FC236}">
                    <a16:creationId xmlns:a16="http://schemas.microsoft.com/office/drawing/2014/main" id="{A434AA59-4885-4278-991C-3307D6212AD8}"/>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grpSp>
        <p:nvGrpSpPr>
          <p:cNvPr id="197" name="Group 62">
            <a:extLst>
              <a:ext uri="{FF2B5EF4-FFF2-40B4-BE49-F238E27FC236}">
                <a16:creationId xmlns:a16="http://schemas.microsoft.com/office/drawing/2014/main" id="{329AECBF-3A9A-48AE-A3BE-78987FE99577}"/>
              </a:ext>
            </a:extLst>
          </p:cNvPr>
          <p:cNvGrpSpPr>
            <a:grpSpLocks/>
          </p:cNvGrpSpPr>
          <p:nvPr/>
        </p:nvGrpSpPr>
        <p:grpSpPr bwMode="auto">
          <a:xfrm>
            <a:off x="1377950" y="1849264"/>
            <a:ext cx="766763" cy="433387"/>
            <a:chOff x="589" y="1281"/>
            <a:chExt cx="483" cy="273"/>
          </a:xfrm>
        </p:grpSpPr>
        <p:sp>
          <p:nvSpPr>
            <p:cNvPr id="198" name="Oval 63">
              <a:extLst>
                <a:ext uri="{FF2B5EF4-FFF2-40B4-BE49-F238E27FC236}">
                  <a16:creationId xmlns:a16="http://schemas.microsoft.com/office/drawing/2014/main" id="{E96FCF11-3B47-4FDA-B98E-D2E9C71EB23F}"/>
                </a:ext>
              </a:extLst>
            </p:cNvPr>
            <p:cNvSpPr>
              <a:spLocks noChangeArrowheads="1"/>
            </p:cNvSpPr>
            <p:nvPr/>
          </p:nvSpPr>
          <p:spPr bwMode="auto">
            <a:xfrm>
              <a:off x="593" y="1403"/>
              <a:ext cx="479" cy="151"/>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99" name="Line 64">
              <a:extLst>
                <a:ext uri="{FF2B5EF4-FFF2-40B4-BE49-F238E27FC236}">
                  <a16:creationId xmlns:a16="http://schemas.microsoft.com/office/drawing/2014/main" id="{DDF1F858-206D-4998-A3E4-49C6A3229088}"/>
                </a:ext>
              </a:extLst>
            </p:cNvPr>
            <p:cNvSpPr>
              <a:spLocks noChangeShapeType="1"/>
            </p:cNvSpPr>
            <p:nvPr/>
          </p:nvSpPr>
          <p:spPr bwMode="auto">
            <a:xfrm>
              <a:off x="591" y="1376"/>
              <a:ext cx="0" cy="10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00" name="Line 65">
              <a:extLst>
                <a:ext uri="{FF2B5EF4-FFF2-40B4-BE49-F238E27FC236}">
                  <a16:creationId xmlns:a16="http://schemas.microsoft.com/office/drawing/2014/main" id="{D0B4CFB2-B0CC-4C47-B883-98F43388683D}"/>
                </a:ext>
              </a:extLst>
            </p:cNvPr>
            <p:cNvSpPr>
              <a:spLocks noChangeShapeType="1"/>
            </p:cNvSpPr>
            <p:nvPr/>
          </p:nvSpPr>
          <p:spPr bwMode="auto">
            <a:xfrm>
              <a:off x="1068" y="1368"/>
              <a:ext cx="4" cy="11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01" name="Rectangle 66">
              <a:extLst>
                <a:ext uri="{FF2B5EF4-FFF2-40B4-BE49-F238E27FC236}">
                  <a16:creationId xmlns:a16="http://schemas.microsoft.com/office/drawing/2014/main" id="{6976EABA-F395-49E6-9418-409F2D97B293}"/>
                </a:ext>
              </a:extLst>
            </p:cNvPr>
            <p:cNvSpPr>
              <a:spLocks noChangeArrowheads="1"/>
            </p:cNvSpPr>
            <p:nvPr/>
          </p:nvSpPr>
          <p:spPr bwMode="auto">
            <a:xfrm>
              <a:off x="597" y="1390"/>
              <a:ext cx="471" cy="92"/>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i="0" dirty="0">
                <a:solidFill>
                  <a:srgbClr val="000000"/>
                </a:solidFill>
                <a:latin typeface="Times New Roman" charset="0"/>
                <a:cs typeface="+mn-cs"/>
              </a:endParaRPr>
            </a:p>
          </p:txBody>
        </p:sp>
        <p:sp>
          <p:nvSpPr>
            <p:cNvPr id="202" name="Oval 67">
              <a:extLst>
                <a:ext uri="{FF2B5EF4-FFF2-40B4-BE49-F238E27FC236}">
                  <a16:creationId xmlns:a16="http://schemas.microsoft.com/office/drawing/2014/main" id="{256A7EFE-A84F-4130-85B3-91CC054448A2}"/>
                </a:ext>
              </a:extLst>
            </p:cNvPr>
            <p:cNvSpPr>
              <a:spLocks noChangeArrowheads="1"/>
            </p:cNvSpPr>
            <p:nvPr/>
          </p:nvSpPr>
          <p:spPr bwMode="auto">
            <a:xfrm>
              <a:off x="589" y="1281"/>
              <a:ext cx="479" cy="176"/>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203" name="Group 68">
              <a:extLst>
                <a:ext uri="{FF2B5EF4-FFF2-40B4-BE49-F238E27FC236}">
                  <a16:creationId xmlns:a16="http://schemas.microsoft.com/office/drawing/2014/main" id="{DB6AA8D6-8DC6-45F8-A8CC-FDBCA9E5E110}"/>
                </a:ext>
              </a:extLst>
            </p:cNvPr>
            <p:cNvGrpSpPr>
              <a:grpSpLocks/>
            </p:cNvGrpSpPr>
            <p:nvPr/>
          </p:nvGrpSpPr>
          <p:grpSpPr bwMode="auto">
            <a:xfrm>
              <a:off x="704" y="1320"/>
              <a:ext cx="238" cy="103"/>
              <a:chOff x="2848" y="848"/>
              <a:chExt cx="140" cy="98"/>
            </a:xfrm>
          </p:grpSpPr>
          <p:sp>
            <p:nvSpPr>
              <p:cNvPr id="208" name="Line 69">
                <a:extLst>
                  <a:ext uri="{FF2B5EF4-FFF2-40B4-BE49-F238E27FC236}">
                    <a16:creationId xmlns:a16="http://schemas.microsoft.com/office/drawing/2014/main" id="{87C703F7-75E3-436D-A6F3-7D0E95C5781C}"/>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09" name="Line 70">
                <a:extLst>
                  <a:ext uri="{FF2B5EF4-FFF2-40B4-BE49-F238E27FC236}">
                    <a16:creationId xmlns:a16="http://schemas.microsoft.com/office/drawing/2014/main" id="{5B0FD6C0-5E3C-468A-83A1-39DC97337097}"/>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0" name="Line 71">
                <a:extLst>
                  <a:ext uri="{FF2B5EF4-FFF2-40B4-BE49-F238E27FC236}">
                    <a16:creationId xmlns:a16="http://schemas.microsoft.com/office/drawing/2014/main" id="{C74FED0B-2C08-4878-A6D7-462008890AF3}"/>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204" name="Group 72">
              <a:extLst>
                <a:ext uri="{FF2B5EF4-FFF2-40B4-BE49-F238E27FC236}">
                  <a16:creationId xmlns:a16="http://schemas.microsoft.com/office/drawing/2014/main" id="{7F5367D2-24AD-403F-84C5-45466B19B396}"/>
                </a:ext>
              </a:extLst>
            </p:cNvPr>
            <p:cNvGrpSpPr>
              <a:grpSpLocks/>
            </p:cNvGrpSpPr>
            <p:nvPr/>
          </p:nvGrpSpPr>
          <p:grpSpPr bwMode="auto">
            <a:xfrm flipV="1">
              <a:off x="704" y="1318"/>
              <a:ext cx="238" cy="103"/>
              <a:chOff x="2848" y="848"/>
              <a:chExt cx="140" cy="98"/>
            </a:xfrm>
          </p:grpSpPr>
          <p:sp>
            <p:nvSpPr>
              <p:cNvPr id="205" name="Line 73">
                <a:extLst>
                  <a:ext uri="{FF2B5EF4-FFF2-40B4-BE49-F238E27FC236}">
                    <a16:creationId xmlns:a16="http://schemas.microsoft.com/office/drawing/2014/main" id="{54D2581A-135B-466C-A8AC-61409C67B641}"/>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06" name="Line 74">
                <a:extLst>
                  <a:ext uri="{FF2B5EF4-FFF2-40B4-BE49-F238E27FC236}">
                    <a16:creationId xmlns:a16="http://schemas.microsoft.com/office/drawing/2014/main" id="{82F6BB3D-FCFF-4185-9E34-A358B789E941}"/>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07" name="Line 75">
                <a:extLst>
                  <a:ext uri="{FF2B5EF4-FFF2-40B4-BE49-F238E27FC236}">
                    <a16:creationId xmlns:a16="http://schemas.microsoft.com/office/drawing/2014/main" id="{D9FBB917-9104-40EA-8727-DC66D6FA803C}"/>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11" name="Line 76">
            <a:extLst>
              <a:ext uri="{FF2B5EF4-FFF2-40B4-BE49-F238E27FC236}">
                <a16:creationId xmlns:a16="http://schemas.microsoft.com/office/drawing/2014/main" id="{3B782E9C-CE2E-46CE-A45D-D742C2462967}"/>
              </a:ext>
            </a:extLst>
          </p:cNvPr>
          <p:cNvSpPr>
            <a:spLocks noChangeShapeType="1"/>
          </p:cNvSpPr>
          <p:nvPr/>
        </p:nvSpPr>
        <p:spPr bwMode="auto">
          <a:xfrm>
            <a:off x="2147888" y="2092151"/>
            <a:ext cx="762000" cy="5238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12" name="Line 77">
            <a:extLst>
              <a:ext uri="{FF2B5EF4-FFF2-40B4-BE49-F238E27FC236}">
                <a16:creationId xmlns:a16="http://schemas.microsoft.com/office/drawing/2014/main" id="{0F061C48-DC24-49E1-BCDB-BC8F943D8319}"/>
              </a:ext>
            </a:extLst>
          </p:cNvPr>
          <p:cNvSpPr>
            <a:spLocks noChangeShapeType="1"/>
          </p:cNvSpPr>
          <p:nvPr/>
        </p:nvSpPr>
        <p:spPr bwMode="auto">
          <a:xfrm flipV="1">
            <a:off x="2195513" y="2797001"/>
            <a:ext cx="733425"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13" name="Line 78">
            <a:extLst>
              <a:ext uri="{FF2B5EF4-FFF2-40B4-BE49-F238E27FC236}">
                <a16:creationId xmlns:a16="http://schemas.microsoft.com/office/drawing/2014/main" id="{4A176CF6-A6B5-4AC4-BAB1-1C8DD495EE1F}"/>
              </a:ext>
            </a:extLst>
          </p:cNvPr>
          <p:cNvSpPr>
            <a:spLocks noChangeShapeType="1"/>
          </p:cNvSpPr>
          <p:nvPr/>
        </p:nvSpPr>
        <p:spPr bwMode="auto">
          <a:xfrm flipV="1">
            <a:off x="3662363" y="2797001"/>
            <a:ext cx="66675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14" name="Line 79">
            <a:extLst>
              <a:ext uri="{FF2B5EF4-FFF2-40B4-BE49-F238E27FC236}">
                <a16:creationId xmlns:a16="http://schemas.microsoft.com/office/drawing/2014/main" id="{34834C58-C5A3-49F7-9928-6DCAB628CFD0}"/>
              </a:ext>
            </a:extLst>
          </p:cNvPr>
          <p:cNvSpPr>
            <a:spLocks noChangeShapeType="1"/>
          </p:cNvSpPr>
          <p:nvPr/>
        </p:nvSpPr>
        <p:spPr bwMode="auto">
          <a:xfrm>
            <a:off x="3509963" y="2958926"/>
            <a:ext cx="561975" cy="6572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15" name="Line 80">
            <a:extLst>
              <a:ext uri="{FF2B5EF4-FFF2-40B4-BE49-F238E27FC236}">
                <a16:creationId xmlns:a16="http://schemas.microsoft.com/office/drawing/2014/main" id="{6C3894B8-2E17-4E43-B07A-49B6880EA316}"/>
              </a:ext>
            </a:extLst>
          </p:cNvPr>
          <p:cNvSpPr>
            <a:spLocks noChangeShapeType="1"/>
          </p:cNvSpPr>
          <p:nvPr/>
        </p:nvSpPr>
        <p:spPr bwMode="auto">
          <a:xfrm>
            <a:off x="4767263" y="3835226"/>
            <a:ext cx="103822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16" name="Line 81">
            <a:extLst>
              <a:ext uri="{FF2B5EF4-FFF2-40B4-BE49-F238E27FC236}">
                <a16:creationId xmlns:a16="http://schemas.microsoft.com/office/drawing/2014/main" id="{7FF40E87-82F8-4A11-9B33-B3EE6DF2BDA2}"/>
              </a:ext>
            </a:extLst>
          </p:cNvPr>
          <p:cNvSpPr>
            <a:spLocks noChangeShapeType="1"/>
          </p:cNvSpPr>
          <p:nvPr/>
        </p:nvSpPr>
        <p:spPr bwMode="auto">
          <a:xfrm>
            <a:off x="5053013" y="2911301"/>
            <a:ext cx="838200" cy="7143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17" name="Line 82">
            <a:extLst>
              <a:ext uri="{FF2B5EF4-FFF2-40B4-BE49-F238E27FC236}">
                <a16:creationId xmlns:a16="http://schemas.microsoft.com/office/drawing/2014/main" id="{1A908C6B-15C8-4A40-902B-2485C33B2F56}"/>
              </a:ext>
            </a:extLst>
          </p:cNvPr>
          <p:cNvSpPr>
            <a:spLocks noChangeShapeType="1"/>
          </p:cNvSpPr>
          <p:nvPr/>
        </p:nvSpPr>
        <p:spPr bwMode="auto">
          <a:xfrm>
            <a:off x="6567488" y="3816176"/>
            <a:ext cx="7016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18" name="Text Box 84">
            <a:extLst>
              <a:ext uri="{FF2B5EF4-FFF2-40B4-BE49-F238E27FC236}">
                <a16:creationId xmlns:a16="http://schemas.microsoft.com/office/drawing/2014/main" id="{3313B0C8-27BB-4C51-B04F-06469A46FDDF}"/>
              </a:ext>
            </a:extLst>
          </p:cNvPr>
          <p:cNvSpPr txBox="1">
            <a:spLocks noChangeArrowheads="1"/>
          </p:cNvSpPr>
          <p:nvPr/>
        </p:nvSpPr>
        <p:spPr bwMode="auto">
          <a:xfrm>
            <a:off x="4152900" y="3993976"/>
            <a:ext cx="4762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cs typeface="+mn-cs"/>
              </a:rPr>
              <a:t>R2</a:t>
            </a:r>
          </a:p>
        </p:txBody>
      </p:sp>
      <p:sp>
        <p:nvSpPr>
          <p:cNvPr id="219" name="Text Box 85">
            <a:extLst>
              <a:ext uri="{FF2B5EF4-FFF2-40B4-BE49-F238E27FC236}">
                <a16:creationId xmlns:a16="http://schemas.microsoft.com/office/drawing/2014/main" id="{40C91988-E503-4D37-A330-35936F630A95}"/>
              </a:ext>
            </a:extLst>
          </p:cNvPr>
          <p:cNvSpPr txBox="1">
            <a:spLocks noChangeArrowheads="1"/>
          </p:cNvSpPr>
          <p:nvPr/>
        </p:nvSpPr>
        <p:spPr bwMode="auto">
          <a:xfrm>
            <a:off x="6075363" y="2614439"/>
            <a:ext cx="3492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cs typeface="+mn-cs"/>
              </a:rPr>
              <a:t>D</a:t>
            </a:r>
          </a:p>
        </p:txBody>
      </p:sp>
      <p:sp>
        <p:nvSpPr>
          <p:cNvPr id="220" name="Text Box 86">
            <a:extLst>
              <a:ext uri="{FF2B5EF4-FFF2-40B4-BE49-F238E27FC236}">
                <a16:creationId xmlns:a16="http://schemas.microsoft.com/office/drawing/2014/main" id="{850F19A3-E95D-467C-8EF3-60CC5EFA179C}"/>
              </a:ext>
            </a:extLst>
          </p:cNvPr>
          <p:cNvSpPr txBox="1">
            <a:spLocks noChangeArrowheads="1"/>
          </p:cNvSpPr>
          <p:nvPr/>
        </p:nvSpPr>
        <p:spPr bwMode="auto">
          <a:xfrm>
            <a:off x="4538663" y="2992264"/>
            <a:ext cx="4762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cs typeface="+mn-cs"/>
              </a:rPr>
              <a:t>R3</a:t>
            </a:r>
          </a:p>
        </p:txBody>
      </p:sp>
      <p:sp>
        <p:nvSpPr>
          <p:cNvPr id="221" name="Text Box 87">
            <a:extLst>
              <a:ext uri="{FF2B5EF4-FFF2-40B4-BE49-F238E27FC236}">
                <a16:creationId xmlns:a16="http://schemas.microsoft.com/office/drawing/2014/main" id="{837C3E68-6F46-455D-8907-33FFFEF4EF7E}"/>
              </a:ext>
            </a:extLst>
          </p:cNvPr>
          <p:cNvSpPr txBox="1">
            <a:spLocks noChangeArrowheads="1"/>
          </p:cNvSpPr>
          <p:nvPr/>
        </p:nvSpPr>
        <p:spPr bwMode="auto">
          <a:xfrm>
            <a:off x="2874963" y="2930351"/>
            <a:ext cx="4762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cs typeface="+mn-cs"/>
              </a:rPr>
              <a:t>R4</a:t>
            </a:r>
          </a:p>
        </p:txBody>
      </p:sp>
      <p:grpSp>
        <p:nvGrpSpPr>
          <p:cNvPr id="222" name="Group 88">
            <a:extLst>
              <a:ext uri="{FF2B5EF4-FFF2-40B4-BE49-F238E27FC236}">
                <a16:creationId xmlns:a16="http://schemas.microsoft.com/office/drawing/2014/main" id="{2A170A62-0BFC-40F4-AE37-8CDF51D60B82}"/>
              </a:ext>
            </a:extLst>
          </p:cNvPr>
          <p:cNvGrpSpPr>
            <a:grpSpLocks/>
          </p:cNvGrpSpPr>
          <p:nvPr/>
        </p:nvGrpSpPr>
        <p:grpSpPr bwMode="auto">
          <a:xfrm>
            <a:off x="1423988" y="2795414"/>
            <a:ext cx="766762" cy="433387"/>
            <a:chOff x="589" y="1281"/>
            <a:chExt cx="483" cy="273"/>
          </a:xfrm>
        </p:grpSpPr>
        <p:sp>
          <p:nvSpPr>
            <p:cNvPr id="223" name="Oval 89">
              <a:extLst>
                <a:ext uri="{FF2B5EF4-FFF2-40B4-BE49-F238E27FC236}">
                  <a16:creationId xmlns:a16="http://schemas.microsoft.com/office/drawing/2014/main" id="{B65E6C55-538F-4001-91BA-D97902802C3B}"/>
                </a:ext>
              </a:extLst>
            </p:cNvPr>
            <p:cNvSpPr>
              <a:spLocks noChangeArrowheads="1"/>
            </p:cNvSpPr>
            <p:nvPr/>
          </p:nvSpPr>
          <p:spPr bwMode="auto">
            <a:xfrm>
              <a:off x="593" y="1403"/>
              <a:ext cx="479" cy="151"/>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224" name="Line 90">
              <a:extLst>
                <a:ext uri="{FF2B5EF4-FFF2-40B4-BE49-F238E27FC236}">
                  <a16:creationId xmlns:a16="http://schemas.microsoft.com/office/drawing/2014/main" id="{A7344B64-F7CF-4842-9E5C-6E953774893B}"/>
                </a:ext>
              </a:extLst>
            </p:cNvPr>
            <p:cNvSpPr>
              <a:spLocks noChangeShapeType="1"/>
            </p:cNvSpPr>
            <p:nvPr/>
          </p:nvSpPr>
          <p:spPr bwMode="auto">
            <a:xfrm>
              <a:off x="591" y="1376"/>
              <a:ext cx="0" cy="10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25" name="Line 91">
              <a:extLst>
                <a:ext uri="{FF2B5EF4-FFF2-40B4-BE49-F238E27FC236}">
                  <a16:creationId xmlns:a16="http://schemas.microsoft.com/office/drawing/2014/main" id="{7AEF847C-FF4F-48B2-9656-865D15EC0B8D}"/>
                </a:ext>
              </a:extLst>
            </p:cNvPr>
            <p:cNvSpPr>
              <a:spLocks noChangeShapeType="1"/>
            </p:cNvSpPr>
            <p:nvPr/>
          </p:nvSpPr>
          <p:spPr bwMode="auto">
            <a:xfrm>
              <a:off x="1068" y="1368"/>
              <a:ext cx="4" cy="11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26" name="Rectangle 92">
              <a:extLst>
                <a:ext uri="{FF2B5EF4-FFF2-40B4-BE49-F238E27FC236}">
                  <a16:creationId xmlns:a16="http://schemas.microsoft.com/office/drawing/2014/main" id="{6DB91E11-BB73-497F-B5FA-55862A9291C6}"/>
                </a:ext>
              </a:extLst>
            </p:cNvPr>
            <p:cNvSpPr>
              <a:spLocks noChangeArrowheads="1"/>
            </p:cNvSpPr>
            <p:nvPr/>
          </p:nvSpPr>
          <p:spPr bwMode="auto">
            <a:xfrm>
              <a:off x="597" y="1390"/>
              <a:ext cx="471" cy="92"/>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i="0" dirty="0">
                <a:solidFill>
                  <a:srgbClr val="000000"/>
                </a:solidFill>
                <a:latin typeface="Times New Roman" charset="0"/>
                <a:cs typeface="+mn-cs"/>
              </a:endParaRPr>
            </a:p>
          </p:txBody>
        </p:sp>
        <p:sp>
          <p:nvSpPr>
            <p:cNvPr id="227" name="Oval 93">
              <a:extLst>
                <a:ext uri="{FF2B5EF4-FFF2-40B4-BE49-F238E27FC236}">
                  <a16:creationId xmlns:a16="http://schemas.microsoft.com/office/drawing/2014/main" id="{04D651F0-6ED8-4811-AC8B-87FFA195F2E8}"/>
                </a:ext>
              </a:extLst>
            </p:cNvPr>
            <p:cNvSpPr>
              <a:spLocks noChangeArrowheads="1"/>
            </p:cNvSpPr>
            <p:nvPr/>
          </p:nvSpPr>
          <p:spPr bwMode="auto">
            <a:xfrm>
              <a:off x="589" y="1281"/>
              <a:ext cx="479" cy="176"/>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228" name="Group 94">
              <a:extLst>
                <a:ext uri="{FF2B5EF4-FFF2-40B4-BE49-F238E27FC236}">
                  <a16:creationId xmlns:a16="http://schemas.microsoft.com/office/drawing/2014/main" id="{BB56B9A6-9645-4D1D-B66C-59D1F5514504}"/>
                </a:ext>
              </a:extLst>
            </p:cNvPr>
            <p:cNvGrpSpPr>
              <a:grpSpLocks/>
            </p:cNvGrpSpPr>
            <p:nvPr/>
          </p:nvGrpSpPr>
          <p:grpSpPr bwMode="auto">
            <a:xfrm>
              <a:off x="704" y="1320"/>
              <a:ext cx="238" cy="103"/>
              <a:chOff x="2848" y="848"/>
              <a:chExt cx="140" cy="98"/>
            </a:xfrm>
          </p:grpSpPr>
          <p:sp>
            <p:nvSpPr>
              <p:cNvPr id="233" name="Line 95">
                <a:extLst>
                  <a:ext uri="{FF2B5EF4-FFF2-40B4-BE49-F238E27FC236}">
                    <a16:creationId xmlns:a16="http://schemas.microsoft.com/office/drawing/2014/main" id="{DC37CE7F-BF7E-436D-9078-6BA3CF22C1A3}"/>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34" name="Line 96">
                <a:extLst>
                  <a:ext uri="{FF2B5EF4-FFF2-40B4-BE49-F238E27FC236}">
                    <a16:creationId xmlns:a16="http://schemas.microsoft.com/office/drawing/2014/main" id="{112A4FB0-CEF5-4027-96C4-A42DCE16F44D}"/>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35" name="Line 97">
                <a:extLst>
                  <a:ext uri="{FF2B5EF4-FFF2-40B4-BE49-F238E27FC236}">
                    <a16:creationId xmlns:a16="http://schemas.microsoft.com/office/drawing/2014/main" id="{3109B0DD-C0F9-4E19-B6CE-A254654C9873}"/>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229" name="Group 98">
              <a:extLst>
                <a:ext uri="{FF2B5EF4-FFF2-40B4-BE49-F238E27FC236}">
                  <a16:creationId xmlns:a16="http://schemas.microsoft.com/office/drawing/2014/main" id="{0CF464F5-B0A5-4EC8-B196-030E168499D7}"/>
                </a:ext>
              </a:extLst>
            </p:cNvPr>
            <p:cNvGrpSpPr>
              <a:grpSpLocks/>
            </p:cNvGrpSpPr>
            <p:nvPr/>
          </p:nvGrpSpPr>
          <p:grpSpPr bwMode="auto">
            <a:xfrm flipV="1">
              <a:off x="704" y="1318"/>
              <a:ext cx="238" cy="103"/>
              <a:chOff x="2848" y="848"/>
              <a:chExt cx="140" cy="98"/>
            </a:xfrm>
          </p:grpSpPr>
          <p:sp>
            <p:nvSpPr>
              <p:cNvPr id="230" name="Line 99">
                <a:extLst>
                  <a:ext uri="{FF2B5EF4-FFF2-40B4-BE49-F238E27FC236}">
                    <a16:creationId xmlns:a16="http://schemas.microsoft.com/office/drawing/2014/main" id="{1C9D66A3-401A-4E40-BF00-6FC4DB354BB9}"/>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31" name="Line 100">
                <a:extLst>
                  <a:ext uri="{FF2B5EF4-FFF2-40B4-BE49-F238E27FC236}">
                    <a16:creationId xmlns:a16="http://schemas.microsoft.com/office/drawing/2014/main" id="{7BD89279-F8EF-4014-9BDC-07F847BA10E9}"/>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32" name="Line 101">
                <a:extLst>
                  <a:ext uri="{FF2B5EF4-FFF2-40B4-BE49-F238E27FC236}">
                    <a16:creationId xmlns:a16="http://schemas.microsoft.com/office/drawing/2014/main" id="{3D2F7161-D081-4034-B8A6-65FC654B7312}"/>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36" name="Text Box 102">
            <a:extLst>
              <a:ext uri="{FF2B5EF4-FFF2-40B4-BE49-F238E27FC236}">
                <a16:creationId xmlns:a16="http://schemas.microsoft.com/office/drawing/2014/main" id="{720D750D-87FD-48FE-8BF8-779998724A8C}"/>
              </a:ext>
            </a:extLst>
          </p:cNvPr>
          <p:cNvSpPr txBox="1">
            <a:spLocks noChangeArrowheads="1"/>
          </p:cNvSpPr>
          <p:nvPr/>
        </p:nvSpPr>
        <p:spPr bwMode="auto">
          <a:xfrm>
            <a:off x="1616075" y="3228801"/>
            <a:ext cx="4762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cs typeface="+mn-cs"/>
              </a:rPr>
              <a:t>R5</a:t>
            </a:r>
          </a:p>
        </p:txBody>
      </p:sp>
      <p:sp>
        <p:nvSpPr>
          <p:cNvPr id="237" name="Line 106">
            <a:extLst>
              <a:ext uri="{FF2B5EF4-FFF2-40B4-BE49-F238E27FC236}">
                <a16:creationId xmlns:a16="http://schemas.microsoft.com/office/drawing/2014/main" id="{9818D853-FA14-445B-BE17-FE167489AC90}"/>
              </a:ext>
            </a:extLst>
          </p:cNvPr>
          <p:cNvSpPr>
            <a:spLocks noChangeShapeType="1"/>
          </p:cNvSpPr>
          <p:nvPr/>
        </p:nvSpPr>
        <p:spPr bwMode="auto">
          <a:xfrm>
            <a:off x="5095875" y="2787476"/>
            <a:ext cx="9683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38" name="Text Box 108">
            <a:extLst>
              <a:ext uri="{FF2B5EF4-FFF2-40B4-BE49-F238E27FC236}">
                <a16:creationId xmlns:a16="http://schemas.microsoft.com/office/drawing/2014/main" id="{AED6CC42-7412-4DC6-8EBD-3C4F7B521441}"/>
              </a:ext>
            </a:extLst>
          </p:cNvPr>
          <p:cNvSpPr txBox="1">
            <a:spLocks noChangeArrowheads="1"/>
          </p:cNvSpPr>
          <p:nvPr/>
        </p:nvSpPr>
        <p:spPr bwMode="auto">
          <a:xfrm>
            <a:off x="7229475" y="3633614"/>
            <a:ext cx="3365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cs typeface="+mn-cs"/>
              </a:rPr>
              <a:t>A</a:t>
            </a:r>
          </a:p>
        </p:txBody>
      </p:sp>
      <p:sp>
        <p:nvSpPr>
          <p:cNvPr id="239" name="Text Box 109">
            <a:extLst>
              <a:ext uri="{FF2B5EF4-FFF2-40B4-BE49-F238E27FC236}">
                <a16:creationId xmlns:a16="http://schemas.microsoft.com/office/drawing/2014/main" id="{56F6CF28-AC5E-4F20-9884-6CE3538CE20D}"/>
              </a:ext>
            </a:extLst>
          </p:cNvPr>
          <p:cNvSpPr txBox="1">
            <a:spLocks noChangeArrowheads="1"/>
          </p:cNvSpPr>
          <p:nvPr/>
        </p:nvSpPr>
        <p:spPr bwMode="auto">
          <a:xfrm>
            <a:off x="1579563" y="2279476"/>
            <a:ext cx="4762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cs typeface="+mn-cs"/>
              </a:rPr>
              <a:t>R6</a:t>
            </a:r>
          </a:p>
        </p:txBody>
      </p:sp>
      <p:sp>
        <p:nvSpPr>
          <p:cNvPr id="240" name="Freeform 1">
            <a:extLst>
              <a:ext uri="{FF2B5EF4-FFF2-40B4-BE49-F238E27FC236}">
                <a16:creationId xmlns:a16="http://schemas.microsoft.com/office/drawing/2014/main" id="{DD5A46C1-2E0A-4CDB-B4BC-C2224C5793A9}"/>
              </a:ext>
            </a:extLst>
          </p:cNvPr>
          <p:cNvSpPr>
            <a:spLocks/>
          </p:cNvSpPr>
          <p:nvPr/>
        </p:nvSpPr>
        <p:spPr bwMode="auto">
          <a:xfrm>
            <a:off x="2205038" y="1990551"/>
            <a:ext cx="4927600" cy="1735138"/>
          </a:xfrm>
          <a:custGeom>
            <a:avLst/>
            <a:gdLst>
              <a:gd name="T0" fmla="*/ 0 w 4927600"/>
              <a:gd name="T1" fmla="*/ 0 h 1734711"/>
              <a:gd name="T2" fmla="*/ 1219200 w 4927600"/>
              <a:gd name="T3" fmla="*/ 732240 h 1734711"/>
              <a:gd name="T4" fmla="*/ 2739004 w 4927600"/>
              <a:gd name="T5" fmla="*/ 723839 h 1734711"/>
              <a:gd name="T6" fmla="*/ 4027115 w 4927600"/>
              <a:gd name="T7" fmla="*/ 1736419 h 1734711"/>
              <a:gd name="T8" fmla="*/ 4927600 w 4927600"/>
              <a:gd name="T9" fmla="*/ 1718732 h 17347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27600" h="1734711">
                <a:moveTo>
                  <a:pt x="0" y="0"/>
                </a:moveTo>
                <a:lnTo>
                  <a:pt x="1219200" y="731520"/>
                </a:lnTo>
                <a:lnTo>
                  <a:pt x="2739004" y="723127"/>
                </a:lnTo>
                <a:lnTo>
                  <a:pt x="4027115" y="1734711"/>
                </a:lnTo>
                <a:lnTo>
                  <a:pt x="4927600" y="1717040"/>
                </a:lnTo>
              </a:path>
            </a:pathLst>
          </a:custGeom>
          <a:noFill/>
          <a:ln w="38100" cap="flat" cmpd="sng">
            <a:solidFill>
              <a:srgbClr val="0070C0"/>
            </a:solidFill>
            <a:prstDash val="solid"/>
            <a:round/>
            <a:headEnd type="none" w="med" len="me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241" name="Freeform 149">
            <a:extLst>
              <a:ext uri="{FF2B5EF4-FFF2-40B4-BE49-F238E27FC236}">
                <a16:creationId xmlns:a16="http://schemas.microsoft.com/office/drawing/2014/main" id="{9C265A47-9E63-4923-A675-32B92E5C70D0}"/>
              </a:ext>
            </a:extLst>
          </p:cNvPr>
          <p:cNvSpPr>
            <a:spLocks/>
          </p:cNvSpPr>
          <p:nvPr/>
        </p:nvSpPr>
        <p:spPr bwMode="auto">
          <a:xfrm>
            <a:off x="2052638" y="2874789"/>
            <a:ext cx="5038725" cy="1036637"/>
          </a:xfrm>
          <a:custGeom>
            <a:avLst/>
            <a:gdLst>
              <a:gd name="T0" fmla="*/ 0 w 5039360"/>
              <a:gd name="T1" fmla="*/ 376380 h 1036320"/>
              <a:gd name="T2" fmla="*/ 1249052 w 5039360"/>
              <a:gd name="T3" fmla="*/ 0 h 1036320"/>
              <a:gd name="T4" fmla="*/ 2203608 w 5039360"/>
              <a:gd name="T5" fmla="*/ 1037588 h 1036320"/>
              <a:gd name="T6" fmla="*/ 5036820 w 5039360"/>
              <a:gd name="T7" fmla="*/ 1037588 h 10363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39360" h="1036320">
                <a:moveTo>
                  <a:pt x="0" y="375920"/>
                </a:moveTo>
                <a:lnTo>
                  <a:pt x="1249680" y="0"/>
                </a:lnTo>
                <a:lnTo>
                  <a:pt x="2204720" y="1036320"/>
                </a:lnTo>
                <a:lnTo>
                  <a:pt x="5039360" y="1036320"/>
                </a:lnTo>
              </a:path>
            </a:pathLst>
          </a:custGeom>
          <a:noFill/>
          <a:ln w="38100" cap="flat" cmpd="sng">
            <a:solidFill>
              <a:srgbClr val="00B050"/>
            </a:solidFill>
            <a:prstDash val="solid"/>
            <a:round/>
            <a:headEnd type="none" w="med" len="me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nvGrpSpPr>
          <p:cNvPr id="242" name="Group 62">
            <a:extLst>
              <a:ext uri="{FF2B5EF4-FFF2-40B4-BE49-F238E27FC236}">
                <a16:creationId xmlns:a16="http://schemas.microsoft.com/office/drawing/2014/main" id="{CEBAE067-3FBF-45A9-A7F8-BECBB769E722}"/>
              </a:ext>
            </a:extLst>
          </p:cNvPr>
          <p:cNvGrpSpPr>
            <a:grpSpLocks/>
          </p:cNvGrpSpPr>
          <p:nvPr/>
        </p:nvGrpSpPr>
        <p:grpSpPr bwMode="auto">
          <a:xfrm>
            <a:off x="6699250" y="4721051"/>
            <a:ext cx="766763" cy="433388"/>
            <a:chOff x="589" y="1281"/>
            <a:chExt cx="483" cy="273"/>
          </a:xfrm>
        </p:grpSpPr>
        <p:sp>
          <p:nvSpPr>
            <p:cNvPr id="243" name="Oval 63">
              <a:extLst>
                <a:ext uri="{FF2B5EF4-FFF2-40B4-BE49-F238E27FC236}">
                  <a16:creationId xmlns:a16="http://schemas.microsoft.com/office/drawing/2014/main" id="{8F06625F-1C32-4BD3-9303-B339F2ACC05A}"/>
                </a:ext>
              </a:extLst>
            </p:cNvPr>
            <p:cNvSpPr>
              <a:spLocks noChangeArrowheads="1"/>
            </p:cNvSpPr>
            <p:nvPr/>
          </p:nvSpPr>
          <p:spPr bwMode="auto">
            <a:xfrm>
              <a:off x="593" y="1403"/>
              <a:ext cx="479" cy="151"/>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244" name="Line 64">
              <a:extLst>
                <a:ext uri="{FF2B5EF4-FFF2-40B4-BE49-F238E27FC236}">
                  <a16:creationId xmlns:a16="http://schemas.microsoft.com/office/drawing/2014/main" id="{424E31D7-26C4-47E2-9F12-FA5785F81450}"/>
                </a:ext>
              </a:extLst>
            </p:cNvPr>
            <p:cNvSpPr>
              <a:spLocks noChangeShapeType="1"/>
            </p:cNvSpPr>
            <p:nvPr/>
          </p:nvSpPr>
          <p:spPr bwMode="auto">
            <a:xfrm>
              <a:off x="591" y="1376"/>
              <a:ext cx="0" cy="10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45" name="Line 65">
              <a:extLst>
                <a:ext uri="{FF2B5EF4-FFF2-40B4-BE49-F238E27FC236}">
                  <a16:creationId xmlns:a16="http://schemas.microsoft.com/office/drawing/2014/main" id="{3B6CDC88-981D-4DC0-9497-F2AA03AF7674}"/>
                </a:ext>
              </a:extLst>
            </p:cNvPr>
            <p:cNvSpPr>
              <a:spLocks noChangeShapeType="1"/>
            </p:cNvSpPr>
            <p:nvPr/>
          </p:nvSpPr>
          <p:spPr bwMode="auto">
            <a:xfrm>
              <a:off x="1068" y="1368"/>
              <a:ext cx="4" cy="11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46" name="Rectangle 66">
              <a:extLst>
                <a:ext uri="{FF2B5EF4-FFF2-40B4-BE49-F238E27FC236}">
                  <a16:creationId xmlns:a16="http://schemas.microsoft.com/office/drawing/2014/main" id="{4E3CD10D-BEC8-417C-B1D3-D6D8A072453A}"/>
                </a:ext>
              </a:extLst>
            </p:cNvPr>
            <p:cNvSpPr>
              <a:spLocks noChangeArrowheads="1"/>
            </p:cNvSpPr>
            <p:nvPr/>
          </p:nvSpPr>
          <p:spPr bwMode="auto">
            <a:xfrm>
              <a:off x="597" y="1390"/>
              <a:ext cx="471" cy="92"/>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i="0" dirty="0">
                <a:solidFill>
                  <a:srgbClr val="000000"/>
                </a:solidFill>
                <a:latin typeface="Times New Roman" charset="0"/>
                <a:cs typeface="+mn-cs"/>
              </a:endParaRPr>
            </a:p>
          </p:txBody>
        </p:sp>
        <p:sp>
          <p:nvSpPr>
            <p:cNvPr id="247" name="Oval 67">
              <a:extLst>
                <a:ext uri="{FF2B5EF4-FFF2-40B4-BE49-F238E27FC236}">
                  <a16:creationId xmlns:a16="http://schemas.microsoft.com/office/drawing/2014/main" id="{A0093B80-D1D9-4F89-A50B-88E0F406467A}"/>
                </a:ext>
              </a:extLst>
            </p:cNvPr>
            <p:cNvSpPr>
              <a:spLocks noChangeArrowheads="1"/>
            </p:cNvSpPr>
            <p:nvPr/>
          </p:nvSpPr>
          <p:spPr bwMode="auto">
            <a:xfrm>
              <a:off x="589" y="1281"/>
              <a:ext cx="479" cy="176"/>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248" name="Group 68">
              <a:extLst>
                <a:ext uri="{FF2B5EF4-FFF2-40B4-BE49-F238E27FC236}">
                  <a16:creationId xmlns:a16="http://schemas.microsoft.com/office/drawing/2014/main" id="{5A15B4A6-0670-40A1-BC12-119EEEFCE1CF}"/>
                </a:ext>
              </a:extLst>
            </p:cNvPr>
            <p:cNvGrpSpPr>
              <a:grpSpLocks/>
            </p:cNvGrpSpPr>
            <p:nvPr/>
          </p:nvGrpSpPr>
          <p:grpSpPr bwMode="auto">
            <a:xfrm>
              <a:off x="704" y="1320"/>
              <a:ext cx="238" cy="103"/>
              <a:chOff x="2848" y="848"/>
              <a:chExt cx="140" cy="98"/>
            </a:xfrm>
          </p:grpSpPr>
          <p:sp>
            <p:nvSpPr>
              <p:cNvPr id="253" name="Line 69">
                <a:extLst>
                  <a:ext uri="{FF2B5EF4-FFF2-40B4-BE49-F238E27FC236}">
                    <a16:creationId xmlns:a16="http://schemas.microsoft.com/office/drawing/2014/main" id="{46AD8BCF-BBB6-455A-BC37-C4F707A5639A}"/>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54" name="Line 70">
                <a:extLst>
                  <a:ext uri="{FF2B5EF4-FFF2-40B4-BE49-F238E27FC236}">
                    <a16:creationId xmlns:a16="http://schemas.microsoft.com/office/drawing/2014/main" id="{0D28B60F-FC6E-4A51-9D2B-40A9716FC032}"/>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55" name="Line 71">
                <a:extLst>
                  <a:ext uri="{FF2B5EF4-FFF2-40B4-BE49-F238E27FC236}">
                    <a16:creationId xmlns:a16="http://schemas.microsoft.com/office/drawing/2014/main" id="{DAA7F3CD-B730-4706-A8B8-83D125B0225E}"/>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249" name="Group 72">
              <a:extLst>
                <a:ext uri="{FF2B5EF4-FFF2-40B4-BE49-F238E27FC236}">
                  <a16:creationId xmlns:a16="http://schemas.microsoft.com/office/drawing/2014/main" id="{B48D4989-4773-4361-B97C-21A3288EA9B1}"/>
                </a:ext>
              </a:extLst>
            </p:cNvPr>
            <p:cNvGrpSpPr>
              <a:grpSpLocks/>
            </p:cNvGrpSpPr>
            <p:nvPr/>
          </p:nvGrpSpPr>
          <p:grpSpPr bwMode="auto">
            <a:xfrm flipV="1">
              <a:off x="704" y="1318"/>
              <a:ext cx="238" cy="103"/>
              <a:chOff x="2848" y="848"/>
              <a:chExt cx="140" cy="98"/>
            </a:xfrm>
          </p:grpSpPr>
          <p:sp>
            <p:nvSpPr>
              <p:cNvPr id="250" name="Line 73">
                <a:extLst>
                  <a:ext uri="{FF2B5EF4-FFF2-40B4-BE49-F238E27FC236}">
                    <a16:creationId xmlns:a16="http://schemas.microsoft.com/office/drawing/2014/main" id="{48774DBF-1828-4141-92FC-BE528565D075}"/>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51" name="Line 74">
                <a:extLst>
                  <a:ext uri="{FF2B5EF4-FFF2-40B4-BE49-F238E27FC236}">
                    <a16:creationId xmlns:a16="http://schemas.microsoft.com/office/drawing/2014/main" id="{4075FD07-CB3C-45F4-A82B-403E1F6B25A6}"/>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52" name="Line 75">
                <a:extLst>
                  <a:ext uri="{FF2B5EF4-FFF2-40B4-BE49-F238E27FC236}">
                    <a16:creationId xmlns:a16="http://schemas.microsoft.com/office/drawing/2014/main" id="{0105136F-32F6-47B7-807E-3D8F0DD9587F}"/>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56" name="TextBox 2">
            <a:extLst>
              <a:ext uri="{FF2B5EF4-FFF2-40B4-BE49-F238E27FC236}">
                <a16:creationId xmlns:a16="http://schemas.microsoft.com/office/drawing/2014/main" id="{E059C735-B95C-455C-A4AF-18314258BE13}"/>
              </a:ext>
            </a:extLst>
          </p:cNvPr>
          <p:cNvSpPr txBox="1">
            <a:spLocks noChangeArrowheads="1"/>
          </p:cNvSpPr>
          <p:nvPr/>
        </p:nvSpPr>
        <p:spPr bwMode="auto">
          <a:xfrm>
            <a:off x="7573963" y="4689301"/>
            <a:ext cx="110799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altLang="zh-CN" sz="1800" i="0" dirty="0">
                <a:solidFill>
                  <a:srgbClr val="000000"/>
                </a:solidFill>
                <a:latin typeface="+mn-ea"/>
                <a:ea typeface="+mn-ea"/>
                <a:cs typeface="Arial" charset="0"/>
              </a:rPr>
              <a:t>IP</a:t>
            </a:r>
            <a:r>
              <a:rPr lang="zh-CN" altLang="en-US" sz="1800" i="0" dirty="0">
                <a:solidFill>
                  <a:srgbClr val="000000"/>
                </a:solidFill>
                <a:latin typeface="+mn-ea"/>
                <a:ea typeface="+mn-ea"/>
                <a:cs typeface="Arial" charset="0"/>
              </a:rPr>
              <a:t>路由器</a:t>
            </a:r>
            <a:endParaRPr lang="en-US" altLang="zh-CN" sz="1800" i="0" dirty="0">
              <a:solidFill>
                <a:srgbClr val="000000"/>
              </a:solidFill>
              <a:latin typeface="+mn-ea"/>
              <a:ea typeface="+mn-ea"/>
              <a:cs typeface="Arial" charset="0"/>
            </a:endParaRPr>
          </a:p>
        </p:txBody>
      </p:sp>
      <p:sp>
        <p:nvSpPr>
          <p:cNvPr id="257" name="Rectangle 3">
            <a:extLst>
              <a:ext uri="{FF2B5EF4-FFF2-40B4-BE49-F238E27FC236}">
                <a16:creationId xmlns:a16="http://schemas.microsoft.com/office/drawing/2014/main" id="{B0972737-CEFA-4A24-A347-16B55F7F73EE}"/>
              </a:ext>
            </a:extLst>
          </p:cNvPr>
          <p:cNvSpPr txBox="1">
            <a:spLocks noChangeArrowheads="1"/>
          </p:cNvSpPr>
          <p:nvPr/>
        </p:nvSpPr>
        <p:spPr bwMode="auto">
          <a:xfrm>
            <a:off x="533400" y="4521026"/>
            <a:ext cx="6196013" cy="2292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279400" indent="-279400">
              <a:lnSpc>
                <a:spcPct val="85000"/>
              </a:lnSpc>
              <a:spcBef>
                <a:spcPct val="20000"/>
              </a:spcBef>
              <a:buClr>
                <a:srgbClr val="000099"/>
              </a:buClr>
              <a:buSzPct val="100000"/>
              <a:buFont typeface="Wingdings" charset="2"/>
              <a:buChar char="§"/>
            </a:pPr>
            <a:r>
              <a:rPr lang="en-US" altLang="zh-CN" i="0" dirty="0">
                <a:solidFill>
                  <a:srgbClr val="CC0000"/>
                </a:solidFill>
                <a:latin typeface="+mn-ea"/>
                <a:ea typeface="+mn-ea"/>
              </a:rPr>
              <a:t>IP</a:t>
            </a:r>
            <a:r>
              <a:rPr lang="zh-CN" altLang="en-US" i="0" dirty="0">
                <a:solidFill>
                  <a:srgbClr val="CC0000"/>
                </a:solidFill>
                <a:latin typeface="+mn-ea"/>
                <a:ea typeface="+mn-ea"/>
              </a:rPr>
              <a:t>路由：</a:t>
            </a:r>
            <a:r>
              <a:rPr lang="zh-CN" altLang="en-US" i="0" dirty="0">
                <a:solidFill>
                  <a:srgbClr val="000000"/>
                </a:solidFill>
                <a:latin typeface="+mn-ea"/>
                <a:ea typeface="+mn-ea"/>
              </a:rPr>
              <a:t>到目的地的路径仅由目的地址决定</a:t>
            </a:r>
            <a:endParaRPr lang="en-US" altLang="zh-CN" i="0" dirty="0">
              <a:solidFill>
                <a:srgbClr val="000000"/>
              </a:solidFill>
              <a:latin typeface="+mn-ea"/>
              <a:ea typeface="+mn-ea"/>
            </a:endParaRPr>
          </a:p>
          <a:p>
            <a:pPr marL="279400" indent="-279400">
              <a:lnSpc>
                <a:spcPct val="85000"/>
              </a:lnSpc>
              <a:spcBef>
                <a:spcPct val="20000"/>
              </a:spcBef>
              <a:buClr>
                <a:srgbClr val="000099"/>
              </a:buClr>
              <a:buSzPct val="100000"/>
              <a:buFont typeface="Wingdings" charset="2"/>
              <a:buChar char="§"/>
            </a:pPr>
            <a:r>
              <a:rPr lang="en-US" altLang="zh-CN" i="0" dirty="0">
                <a:solidFill>
                  <a:srgbClr val="C00000"/>
                </a:solidFill>
                <a:latin typeface="+mn-ea"/>
                <a:ea typeface="+mn-ea"/>
              </a:rPr>
              <a:t>MPLS</a:t>
            </a:r>
            <a:r>
              <a:rPr lang="zh-CN" altLang="en-US" i="0" dirty="0">
                <a:solidFill>
                  <a:srgbClr val="C00000"/>
                </a:solidFill>
                <a:latin typeface="+mn-ea"/>
                <a:ea typeface="+mn-ea"/>
              </a:rPr>
              <a:t>路由</a:t>
            </a:r>
            <a:r>
              <a:rPr lang="zh-CN" altLang="en-US" i="0" dirty="0">
                <a:solidFill>
                  <a:srgbClr val="000000"/>
                </a:solidFill>
                <a:latin typeface="+mn-ea"/>
                <a:ea typeface="+mn-ea"/>
              </a:rPr>
              <a:t>：到目的地的路径可以由源地址和目的地址共同决定</a:t>
            </a:r>
            <a:endParaRPr lang="en-US" altLang="zh-CN" i="0" dirty="0">
              <a:solidFill>
                <a:srgbClr val="000000"/>
              </a:solidFill>
              <a:latin typeface="+mn-ea"/>
              <a:ea typeface="+mn-ea"/>
            </a:endParaRPr>
          </a:p>
          <a:p>
            <a:pPr marL="679450" lvl="1" indent="-279400">
              <a:lnSpc>
                <a:spcPct val="85000"/>
              </a:lnSpc>
              <a:spcBef>
                <a:spcPct val="20000"/>
              </a:spcBef>
              <a:buClr>
                <a:srgbClr val="000099"/>
              </a:buClr>
              <a:buSzPct val="100000"/>
              <a:buFont typeface="Wingdings" charset="2"/>
              <a:buChar char="§"/>
            </a:pPr>
            <a:r>
              <a:rPr lang="zh-CN" altLang="en-US" i="0" dirty="0">
                <a:solidFill>
                  <a:srgbClr val="000000"/>
                </a:solidFill>
                <a:latin typeface="+mn-ea"/>
                <a:ea typeface="+mn-ea"/>
              </a:rPr>
              <a:t>快速从路由：事先计算路径，以备链路故障</a:t>
            </a:r>
            <a:endParaRPr lang="en-US" altLang="zh-CN" i="0" dirty="0">
              <a:solidFill>
                <a:srgbClr val="000000"/>
              </a:solidFill>
              <a:latin typeface="+mn-ea"/>
              <a:ea typeface="+mn-ea"/>
            </a:endParaRPr>
          </a:p>
          <a:p>
            <a:pPr marL="279400" indent="-279400">
              <a:lnSpc>
                <a:spcPct val="85000"/>
              </a:lnSpc>
              <a:spcBef>
                <a:spcPct val="20000"/>
              </a:spcBef>
              <a:buClr>
                <a:srgbClr val="000099"/>
              </a:buClr>
              <a:buSzPct val="100000"/>
              <a:buFont typeface="Wingdings" charset="2"/>
              <a:buChar char="§"/>
            </a:pPr>
            <a:endParaRPr lang="en-US" altLang="zh-CN" i="0" dirty="0">
              <a:solidFill>
                <a:srgbClr val="000000"/>
              </a:solidFill>
              <a:latin typeface="+mn-ea"/>
              <a:ea typeface="+mn-ea"/>
            </a:endParaRPr>
          </a:p>
        </p:txBody>
      </p:sp>
      <p:grpSp>
        <p:nvGrpSpPr>
          <p:cNvPr id="259" name="Group 34">
            <a:extLst>
              <a:ext uri="{FF2B5EF4-FFF2-40B4-BE49-F238E27FC236}">
                <a16:creationId xmlns:a16="http://schemas.microsoft.com/office/drawing/2014/main" id="{42AB5341-E1BB-4BF7-84FC-D201BF23E5B1}"/>
              </a:ext>
            </a:extLst>
          </p:cNvPr>
          <p:cNvGrpSpPr>
            <a:grpSpLocks/>
          </p:cNvGrpSpPr>
          <p:nvPr/>
        </p:nvGrpSpPr>
        <p:grpSpPr bwMode="auto">
          <a:xfrm>
            <a:off x="6713538" y="5505276"/>
            <a:ext cx="766762" cy="433388"/>
            <a:chOff x="3600" y="219"/>
            <a:chExt cx="360" cy="175"/>
          </a:xfrm>
        </p:grpSpPr>
        <p:sp>
          <p:nvSpPr>
            <p:cNvPr id="260" name="Oval 35">
              <a:extLst>
                <a:ext uri="{FF2B5EF4-FFF2-40B4-BE49-F238E27FC236}">
                  <a16:creationId xmlns:a16="http://schemas.microsoft.com/office/drawing/2014/main" id="{150512DC-9A00-49A2-89DC-463CA2D0FB48}"/>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261" name="Line 36">
              <a:extLst>
                <a:ext uri="{FF2B5EF4-FFF2-40B4-BE49-F238E27FC236}">
                  <a16:creationId xmlns:a16="http://schemas.microsoft.com/office/drawing/2014/main" id="{96148C43-E2AF-444C-99F6-940419C15856}"/>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2" name="Line 37">
              <a:extLst>
                <a:ext uri="{FF2B5EF4-FFF2-40B4-BE49-F238E27FC236}">
                  <a16:creationId xmlns:a16="http://schemas.microsoft.com/office/drawing/2014/main" id="{A54941D7-F2E0-4788-9E84-A7B5D2827188}"/>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3" name="Rectangle 38">
              <a:extLst>
                <a:ext uri="{FF2B5EF4-FFF2-40B4-BE49-F238E27FC236}">
                  <a16:creationId xmlns:a16="http://schemas.microsoft.com/office/drawing/2014/main" id="{73338FC0-F1DE-46F4-BDD7-1418ABC69E4A}"/>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i="0" dirty="0">
                <a:solidFill>
                  <a:srgbClr val="000000"/>
                </a:solidFill>
                <a:latin typeface="Times New Roman" charset="0"/>
                <a:cs typeface="+mn-cs"/>
              </a:endParaRPr>
            </a:p>
          </p:txBody>
        </p:sp>
        <p:sp>
          <p:nvSpPr>
            <p:cNvPr id="264" name="Oval 39">
              <a:extLst>
                <a:ext uri="{FF2B5EF4-FFF2-40B4-BE49-F238E27FC236}">
                  <a16:creationId xmlns:a16="http://schemas.microsoft.com/office/drawing/2014/main" id="{0C90B9F7-3E4C-4D97-93AF-6E89CBC26797}"/>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265" name="Group 40">
              <a:extLst>
                <a:ext uri="{FF2B5EF4-FFF2-40B4-BE49-F238E27FC236}">
                  <a16:creationId xmlns:a16="http://schemas.microsoft.com/office/drawing/2014/main" id="{158BEBD6-AFD1-4B1F-A703-C88C28F6CCE4}"/>
                </a:ext>
              </a:extLst>
            </p:cNvPr>
            <p:cNvGrpSpPr>
              <a:grpSpLocks/>
            </p:cNvGrpSpPr>
            <p:nvPr/>
          </p:nvGrpSpPr>
          <p:grpSpPr bwMode="auto">
            <a:xfrm>
              <a:off x="3686" y="244"/>
              <a:ext cx="177" cy="66"/>
              <a:chOff x="2848" y="848"/>
              <a:chExt cx="140" cy="98"/>
            </a:xfrm>
          </p:grpSpPr>
          <p:sp>
            <p:nvSpPr>
              <p:cNvPr id="270" name="Line 41">
                <a:extLst>
                  <a:ext uri="{FF2B5EF4-FFF2-40B4-BE49-F238E27FC236}">
                    <a16:creationId xmlns:a16="http://schemas.microsoft.com/office/drawing/2014/main" id="{8B3CA125-6656-46CA-A7FA-2E3AA549F424}"/>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71" name="Line 42">
                <a:extLst>
                  <a:ext uri="{FF2B5EF4-FFF2-40B4-BE49-F238E27FC236}">
                    <a16:creationId xmlns:a16="http://schemas.microsoft.com/office/drawing/2014/main" id="{E416AEE7-3DD0-43DE-BC2B-5C52C0407729}"/>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72" name="Line 43">
                <a:extLst>
                  <a:ext uri="{FF2B5EF4-FFF2-40B4-BE49-F238E27FC236}">
                    <a16:creationId xmlns:a16="http://schemas.microsoft.com/office/drawing/2014/main" id="{43516C5A-4430-44BE-8225-8325D9021F82}"/>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266" name="Group 44">
              <a:extLst>
                <a:ext uri="{FF2B5EF4-FFF2-40B4-BE49-F238E27FC236}">
                  <a16:creationId xmlns:a16="http://schemas.microsoft.com/office/drawing/2014/main" id="{D69E3B76-C623-4179-83F8-B1D1F3B0557B}"/>
                </a:ext>
              </a:extLst>
            </p:cNvPr>
            <p:cNvGrpSpPr>
              <a:grpSpLocks/>
            </p:cNvGrpSpPr>
            <p:nvPr/>
          </p:nvGrpSpPr>
          <p:grpSpPr bwMode="auto">
            <a:xfrm flipV="1">
              <a:off x="3686" y="243"/>
              <a:ext cx="177" cy="66"/>
              <a:chOff x="2848" y="848"/>
              <a:chExt cx="140" cy="98"/>
            </a:xfrm>
          </p:grpSpPr>
          <p:sp>
            <p:nvSpPr>
              <p:cNvPr id="267" name="Line 45">
                <a:extLst>
                  <a:ext uri="{FF2B5EF4-FFF2-40B4-BE49-F238E27FC236}">
                    <a16:creationId xmlns:a16="http://schemas.microsoft.com/office/drawing/2014/main" id="{804B532F-E5DC-4E01-8838-1A04B1B32CA8}"/>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8" name="Line 46">
                <a:extLst>
                  <a:ext uri="{FF2B5EF4-FFF2-40B4-BE49-F238E27FC236}">
                    <a16:creationId xmlns:a16="http://schemas.microsoft.com/office/drawing/2014/main" id="{7915C53F-9B39-4C01-B2D0-1D248649411F}"/>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9" name="Line 47">
                <a:extLst>
                  <a:ext uri="{FF2B5EF4-FFF2-40B4-BE49-F238E27FC236}">
                    <a16:creationId xmlns:a16="http://schemas.microsoft.com/office/drawing/2014/main" id="{8C6050EC-518B-4F05-9C60-E71985109E79}"/>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73" name="TextBox 236">
            <a:extLst>
              <a:ext uri="{FF2B5EF4-FFF2-40B4-BE49-F238E27FC236}">
                <a16:creationId xmlns:a16="http://schemas.microsoft.com/office/drawing/2014/main" id="{C0C6B601-7C21-47FC-AE93-DEBEC14A0906}"/>
              </a:ext>
            </a:extLst>
          </p:cNvPr>
          <p:cNvSpPr txBox="1">
            <a:spLocks noChangeArrowheads="1"/>
          </p:cNvSpPr>
          <p:nvPr/>
        </p:nvSpPr>
        <p:spPr bwMode="auto">
          <a:xfrm>
            <a:off x="7546975" y="5467176"/>
            <a:ext cx="1107996" cy="7848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nSpc>
                <a:spcPts val="1800"/>
              </a:lnSpc>
            </a:pPr>
            <a:r>
              <a:rPr lang="en-US" sz="1800" i="0" dirty="0">
                <a:solidFill>
                  <a:srgbClr val="000000"/>
                </a:solidFill>
                <a:latin typeface="+mn-ea"/>
                <a:ea typeface="+mn-ea"/>
                <a:cs typeface="Arial" charset="0"/>
              </a:rPr>
              <a:t>MPLS</a:t>
            </a:r>
            <a:r>
              <a:rPr lang="zh-CN" altLang="en-US" sz="1800" i="0" dirty="0">
                <a:solidFill>
                  <a:srgbClr val="000000"/>
                </a:solidFill>
                <a:latin typeface="+mn-ea"/>
                <a:ea typeface="+mn-ea"/>
                <a:cs typeface="Arial" charset="0"/>
              </a:rPr>
              <a:t>和</a:t>
            </a:r>
            <a:br>
              <a:rPr lang="en-US" altLang="zh-CN" sz="1800" i="0" dirty="0">
                <a:solidFill>
                  <a:srgbClr val="000000"/>
                </a:solidFill>
                <a:latin typeface="+mn-ea"/>
                <a:ea typeface="+mn-ea"/>
                <a:cs typeface="Arial" charset="0"/>
              </a:rPr>
            </a:br>
            <a:r>
              <a:rPr lang="en-US" altLang="zh-CN" sz="1800" i="0" dirty="0">
                <a:solidFill>
                  <a:srgbClr val="000000"/>
                </a:solidFill>
                <a:latin typeface="+mn-ea"/>
                <a:ea typeface="+mn-ea"/>
                <a:cs typeface="Arial" charset="0"/>
              </a:rPr>
              <a:t>IP</a:t>
            </a:r>
            <a:r>
              <a:rPr lang="zh-CN" altLang="en-US" sz="1800" i="0" dirty="0">
                <a:solidFill>
                  <a:srgbClr val="000000"/>
                </a:solidFill>
                <a:latin typeface="+mn-ea"/>
                <a:ea typeface="+mn-ea"/>
                <a:cs typeface="Arial" charset="0"/>
              </a:rPr>
              <a:t>路由器</a:t>
            </a:r>
            <a:endParaRPr lang="en-US" altLang="zh-CN" sz="1800" i="0" dirty="0">
              <a:solidFill>
                <a:srgbClr val="000000"/>
              </a:solidFill>
              <a:latin typeface="+mn-ea"/>
              <a:ea typeface="+mn-ea"/>
              <a:cs typeface="Arial" charset="0"/>
            </a:endParaRPr>
          </a:p>
          <a:p>
            <a:pPr>
              <a:lnSpc>
                <a:spcPts val="1800"/>
              </a:lnSpc>
            </a:pPr>
            <a:endParaRPr lang="en-US" sz="1800" i="0" dirty="0">
              <a:solidFill>
                <a:srgbClr val="000000"/>
              </a:solidFill>
              <a:latin typeface="+mn-ea"/>
              <a:ea typeface="+mn-ea"/>
              <a:cs typeface="Arial" charset="0"/>
            </a:endParaRPr>
          </a:p>
        </p:txBody>
      </p:sp>
      <p:sp>
        <p:nvSpPr>
          <p:cNvPr id="274" name="Oval 3">
            <a:extLst>
              <a:ext uri="{FF2B5EF4-FFF2-40B4-BE49-F238E27FC236}">
                <a16:creationId xmlns:a16="http://schemas.microsoft.com/office/drawing/2014/main" id="{F67134B9-FF58-412C-A226-89EB03313654}"/>
              </a:ext>
            </a:extLst>
          </p:cNvPr>
          <p:cNvSpPr>
            <a:spLocks noChangeArrowheads="1"/>
          </p:cNvSpPr>
          <p:nvPr/>
        </p:nvSpPr>
        <p:spPr bwMode="auto">
          <a:xfrm rot="2263392">
            <a:off x="3568700" y="2346151"/>
            <a:ext cx="161925" cy="1144588"/>
          </a:xfrm>
          <a:prstGeom prst="ellipse">
            <a:avLst/>
          </a:prstGeom>
          <a:noFill/>
          <a:ln w="9525">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wrap="none"/>
          <a:lstStyle/>
          <a:p>
            <a:endParaRPr lang="en-US" dirty="0">
              <a:solidFill>
                <a:srgbClr val="000000"/>
              </a:solidFill>
            </a:endParaRPr>
          </a:p>
        </p:txBody>
      </p:sp>
      <p:cxnSp>
        <p:nvCxnSpPr>
          <p:cNvPr id="275" name="Straight Connector 5">
            <a:extLst>
              <a:ext uri="{FF2B5EF4-FFF2-40B4-BE49-F238E27FC236}">
                <a16:creationId xmlns:a16="http://schemas.microsoft.com/office/drawing/2014/main" id="{C91A559F-BEA9-4981-9490-BE1C94EC63F7}"/>
              </a:ext>
            </a:extLst>
          </p:cNvPr>
          <p:cNvCxnSpPr>
            <a:cxnSpLocks noChangeShapeType="1"/>
            <a:stCxn id="274" idx="0"/>
          </p:cNvCxnSpPr>
          <p:nvPr/>
        </p:nvCxnSpPr>
        <p:spPr bwMode="auto">
          <a:xfrm flipV="1">
            <a:off x="4000500" y="2095326"/>
            <a:ext cx="203200" cy="369888"/>
          </a:xfrm>
          <a:prstGeom prst="line">
            <a:avLst/>
          </a:prstGeom>
          <a:noFill/>
          <a:ln w="9525">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76" name="TextBox 6">
            <a:extLst>
              <a:ext uri="{FF2B5EF4-FFF2-40B4-BE49-F238E27FC236}">
                <a16:creationId xmlns:a16="http://schemas.microsoft.com/office/drawing/2014/main" id="{C76F484D-4D0A-4F4A-A423-343D4E1E03A4}"/>
              </a:ext>
            </a:extLst>
          </p:cNvPr>
          <p:cNvSpPr txBox="1">
            <a:spLocks noChangeArrowheads="1"/>
          </p:cNvSpPr>
          <p:nvPr/>
        </p:nvSpPr>
        <p:spPr bwMode="auto">
          <a:xfrm>
            <a:off x="4135438" y="1677814"/>
            <a:ext cx="4749800"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zh-CN" altLang="en-US" sz="1800" i="0" dirty="0">
                <a:solidFill>
                  <a:srgbClr val="000000"/>
                </a:solidFill>
                <a:latin typeface="+mn-ea"/>
                <a:ea typeface="+mn-ea"/>
                <a:cs typeface="Arial" charset="0"/>
              </a:rPr>
              <a:t>入口路由器</a:t>
            </a:r>
            <a:r>
              <a:rPr lang="en-US" sz="1800" i="0" dirty="0">
                <a:solidFill>
                  <a:srgbClr val="000000"/>
                </a:solidFill>
                <a:latin typeface="+mn-ea"/>
                <a:ea typeface="+mn-ea"/>
                <a:cs typeface="Arial" charset="0"/>
              </a:rPr>
              <a:t>(R4)</a:t>
            </a:r>
            <a:r>
              <a:rPr lang="zh-CN" altLang="en-US" sz="1800" i="0" dirty="0">
                <a:solidFill>
                  <a:srgbClr val="000000"/>
                </a:solidFill>
                <a:latin typeface="+mn-ea"/>
                <a:ea typeface="+mn-ea"/>
                <a:cs typeface="Arial" charset="0"/>
              </a:rPr>
              <a:t>可以基于源地址</a:t>
            </a:r>
            <a:br>
              <a:rPr lang="en-US" altLang="zh-CN" sz="1800" i="0" dirty="0">
                <a:solidFill>
                  <a:srgbClr val="000000"/>
                </a:solidFill>
                <a:latin typeface="+mn-ea"/>
                <a:ea typeface="+mn-ea"/>
                <a:cs typeface="Arial" charset="0"/>
              </a:rPr>
            </a:br>
            <a:r>
              <a:rPr lang="zh-CN" altLang="en-US" sz="1800" i="0" dirty="0">
                <a:solidFill>
                  <a:srgbClr val="000000"/>
                </a:solidFill>
                <a:latin typeface="+mn-ea"/>
                <a:ea typeface="+mn-ea"/>
                <a:cs typeface="Arial" charset="0"/>
              </a:rPr>
              <a:t>选择不同的路径到</a:t>
            </a:r>
            <a:r>
              <a:rPr lang="en-US" altLang="zh-CN" sz="1800" i="0" dirty="0">
                <a:solidFill>
                  <a:srgbClr val="000000"/>
                </a:solidFill>
                <a:latin typeface="+mn-ea"/>
                <a:ea typeface="+mn-ea"/>
                <a:cs typeface="Arial" charset="0"/>
              </a:rPr>
              <a:t>A</a:t>
            </a:r>
            <a:endParaRPr lang="en-US" sz="1800" i="0" dirty="0">
              <a:solidFill>
                <a:srgbClr val="000000"/>
              </a:solidFill>
              <a:latin typeface="+mn-ea"/>
              <a:ea typeface="+mn-ea"/>
              <a:cs typeface="Arial" charset="0"/>
            </a:endParaRPr>
          </a:p>
        </p:txBody>
      </p:sp>
    </p:spTree>
    <p:extLst>
      <p:ext uri="{BB962C8B-B14F-4D97-AF65-F5344CB8AC3E}">
        <p14:creationId xmlns:p14="http://schemas.microsoft.com/office/powerpoint/2010/main" val="2805125140"/>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7B35A0-90AF-4837-90D5-5AE9F05E4618}"/>
              </a:ext>
            </a:extLst>
          </p:cNvPr>
          <p:cNvSpPr>
            <a:spLocks noGrp="1"/>
          </p:cNvSpPr>
          <p:nvPr>
            <p:ph type="title"/>
          </p:nvPr>
        </p:nvSpPr>
        <p:spPr/>
        <p:txBody>
          <a:bodyPr/>
          <a:lstStyle/>
          <a:p>
            <a:r>
              <a:rPr lang="en-US" altLang="zh-CN" dirty="0"/>
              <a:t>MPLS</a:t>
            </a:r>
            <a:r>
              <a:rPr lang="zh-CN" altLang="en-US" dirty="0"/>
              <a:t>信号机制</a:t>
            </a:r>
          </a:p>
        </p:txBody>
      </p:sp>
      <p:sp>
        <p:nvSpPr>
          <p:cNvPr id="4" name="灯片编号占位符 3">
            <a:extLst>
              <a:ext uri="{FF2B5EF4-FFF2-40B4-BE49-F238E27FC236}">
                <a16:creationId xmlns:a16="http://schemas.microsoft.com/office/drawing/2014/main" id="{729A06A2-2247-4B66-999F-8909983A7EA9}"/>
              </a:ext>
            </a:extLst>
          </p:cNvPr>
          <p:cNvSpPr>
            <a:spLocks noGrp="1"/>
          </p:cNvSpPr>
          <p:nvPr>
            <p:ph type="sldNum" sz="quarter" idx="12"/>
          </p:nvPr>
        </p:nvSpPr>
        <p:spPr/>
        <p:txBody>
          <a:bodyPr/>
          <a:lstStyle/>
          <a:p>
            <a:fld id="{E3FA5FAF-8A25-4B6E-94B7-5CA30A873E9A}" type="slidenum">
              <a:rPr lang="zh-CN" altLang="en-US" smtClean="0"/>
              <a:pPr/>
              <a:t>79</a:t>
            </a:fld>
            <a:endParaRPr lang="zh-CN" altLang="en-US"/>
          </a:p>
        </p:txBody>
      </p:sp>
      <p:sp>
        <p:nvSpPr>
          <p:cNvPr id="5" name="Rectangle 3">
            <a:extLst>
              <a:ext uri="{FF2B5EF4-FFF2-40B4-BE49-F238E27FC236}">
                <a16:creationId xmlns:a16="http://schemas.microsoft.com/office/drawing/2014/main" id="{2B5B5B85-F2AF-4E80-87EA-F7B7866289FD}"/>
              </a:ext>
            </a:extLst>
          </p:cNvPr>
          <p:cNvSpPr txBox="1">
            <a:spLocks noChangeArrowheads="1"/>
          </p:cNvSpPr>
          <p:nvPr/>
        </p:nvSpPr>
        <p:spPr bwMode="auto">
          <a:xfrm>
            <a:off x="523875" y="1717998"/>
            <a:ext cx="8335963" cy="1350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defRPr/>
            </a:pPr>
            <a:r>
              <a:rPr lang="zh-CN" altLang="en-US" sz="2400" kern="0" dirty="0">
                <a:latin typeface="Gill Sans MT" charset="0"/>
              </a:rPr>
              <a:t>修改</a:t>
            </a:r>
            <a:r>
              <a:rPr lang="en-US" sz="2400" kern="0" dirty="0">
                <a:latin typeface="Gill Sans MT" charset="0"/>
              </a:rPr>
              <a:t> OSPF, IS-IS</a:t>
            </a:r>
            <a:r>
              <a:rPr lang="zh-CN" altLang="en-US" sz="2400" kern="0" dirty="0">
                <a:latin typeface="Gill Sans MT" charset="0"/>
              </a:rPr>
              <a:t>链路状态泛洪协议，携带用于</a:t>
            </a:r>
            <a:r>
              <a:rPr lang="en-US" altLang="zh-CN" sz="2400" kern="0" dirty="0">
                <a:latin typeface="Gill Sans MT" charset="0"/>
              </a:rPr>
              <a:t>MPLS</a:t>
            </a:r>
            <a:r>
              <a:rPr lang="zh-CN" altLang="en-US" sz="2400" kern="0" dirty="0">
                <a:latin typeface="Gill Sans MT" charset="0"/>
              </a:rPr>
              <a:t>路由所需的信息</a:t>
            </a:r>
            <a:endParaRPr lang="en-US" sz="2400" kern="0" dirty="0">
              <a:latin typeface="Gill Sans MT" charset="0"/>
            </a:endParaRPr>
          </a:p>
          <a:p>
            <a:pPr lvl="1">
              <a:defRPr/>
            </a:pPr>
            <a:r>
              <a:rPr lang="zh-CN" altLang="en-US" sz="2400" kern="0" dirty="0">
                <a:latin typeface="Gill Sans MT" charset="0"/>
              </a:rPr>
              <a:t>例如</a:t>
            </a:r>
            <a:r>
              <a:rPr lang="en-US" sz="2400" kern="0" dirty="0">
                <a:latin typeface="Gill Sans MT" charset="0"/>
              </a:rPr>
              <a:t>, </a:t>
            </a:r>
            <a:r>
              <a:rPr lang="zh-CN" altLang="en-US" sz="2400" kern="0" dirty="0">
                <a:latin typeface="Gill Sans MT" charset="0"/>
              </a:rPr>
              <a:t>链路带宽、已预留的链路带宽</a:t>
            </a:r>
            <a:endParaRPr lang="en-US" sz="2400" kern="0" dirty="0">
              <a:latin typeface="Gill Sans MT" charset="0"/>
            </a:endParaRPr>
          </a:p>
        </p:txBody>
      </p:sp>
      <p:sp>
        <p:nvSpPr>
          <p:cNvPr id="6" name="Rectangle 3">
            <a:extLst>
              <a:ext uri="{FF2B5EF4-FFF2-40B4-BE49-F238E27FC236}">
                <a16:creationId xmlns:a16="http://schemas.microsoft.com/office/drawing/2014/main" id="{FE7BF607-9337-4B3C-BBEF-443A512CB034}"/>
              </a:ext>
            </a:extLst>
          </p:cNvPr>
          <p:cNvSpPr txBox="1">
            <a:spLocks noChangeArrowheads="1"/>
          </p:cNvSpPr>
          <p:nvPr/>
        </p:nvSpPr>
        <p:spPr bwMode="auto">
          <a:xfrm>
            <a:off x="536575" y="2924944"/>
            <a:ext cx="8335963" cy="10588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279400" indent="-279400">
              <a:lnSpc>
                <a:spcPct val="85000"/>
              </a:lnSpc>
              <a:spcBef>
                <a:spcPct val="20000"/>
              </a:spcBef>
              <a:buClr>
                <a:srgbClr val="000099"/>
              </a:buClr>
              <a:buSzPct val="100000"/>
              <a:buFont typeface="Wingdings" charset="2"/>
              <a:buChar char="§"/>
              <a:defRPr/>
            </a:pPr>
            <a:r>
              <a:rPr lang="zh-CN" altLang="en-US" sz="2400" i="0" dirty="0">
                <a:solidFill>
                  <a:srgbClr val="000000"/>
                </a:solidFill>
                <a:latin typeface="+mn-ea"/>
                <a:ea typeface="+mn-ea"/>
                <a:cs typeface="+mn-cs"/>
              </a:rPr>
              <a:t>入口</a:t>
            </a:r>
            <a:r>
              <a:rPr lang="en-US" sz="2400" i="0" dirty="0">
                <a:solidFill>
                  <a:srgbClr val="000000"/>
                </a:solidFill>
                <a:latin typeface="+mn-ea"/>
                <a:ea typeface="+mn-ea"/>
                <a:cs typeface="+mn-cs"/>
              </a:rPr>
              <a:t> MPLS </a:t>
            </a:r>
            <a:r>
              <a:rPr lang="zh-CN" altLang="en-US" sz="2400" i="0" dirty="0">
                <a:solidFill>
                  <a:srgbClr val="000000"/>
                </a:solidFill>
                <a:latin typeface="+mn-ea"/>
                <a:ea typeface="+mn-ea"/>
                <a:cs typeface="+mn-cs"/>
              </a:rPr>
              <a:t>路由器使用</a:t>
            </a:r>
            <a:r>
              <a:rPr lang="en-US" sz="2400" i="0" dirty="0">
                <a:solidFill>
                  <a:srgbClr val="000000"/>
                </a:solidFill>
                <a:latin typeface="+mn-ea"/>
                <a:ea typeface="+mn-ea"/>
                <a:cs typeface="+mn-cs"/>
              </a:rPr>
              <a:t> RSVP-TE</a:t>
            </a:r>
            <a:r>
              <a:rPr lang="zh-CN" altLang="en-US" sz="2400" i="0" dirty="0">
                <a:solidFill>
                  <a:srgbClr val="000000"/>
                </a:solidFill>
                <a:latin typeface="+mn-ea"/>
                <a:ea typeface="+mn-ea"/>
                <a:cs typeface="+mn-cs"/>
              </a:rPr>
              <a:t>协议建立到下游路由器的</a:t>
            </a:r>
            <a:r>
              <a:rPr lang="en-US" sz="2400" i="0" dirty="0">
                <a:solidFill>
                  <a:srgbClr val="000000"/>
                </a:solidFill>
                <a:latin typeface="+mn-ea"/>
                <a:ea typeface="+mn-ea"/>
                <a:cs typeface="+mn-cs"/>
              </a:rPr>
              <a:t> MPLS</a:t>
            </a:r>
            <a:r>
              <a:rPr lang="zh-CN" altLang="en-US" sz="2400" i="0" dirty="0">
                <a:solidFill>
                  <a:srgbClr val="000000"/>
                </a:solidFill>
                <a:latin typeface="+mn-ea"/>
                <a:ea typeface="+mn-ea"/>
                <a:cs typeface="+mn-cs"/>
              </a:rPr>
              <a:t>转发表项</a:t>
            </a:r>
            <a:endParaRPr lang="en-US" sz="2400" i="0" dirty="0">
              <a:solidFill>
                <a:srgbClr val="000000"/>
              </a:solidFill>
              <a:latin typeface="+mn-ea"/>
              <a:ea typeface="+mn-ea"/>
              <a:cs typeface="+mn-cs"/>
            </a:endParaRPr>
          </a:p>
        </p:txBody>
      </p:sp>
      <p:grpSp>
        <p:nvGrpSpPr>
          <p:cNvPr id="7" name="Group 6">
            <a:extLst>
              <a:ext uri="{FF2B5EF4-FFF2-40B4-BE49-F238E27FC236}">
                <a16:creationId xmlns:a16="http://schemas.microsoft.com/office/drawing/2014/main" id="{7D41C05C-A157-40CE-BF20-CE9B67E6BBBC}"/>
              </a:ext>
            </a:extLst>
          </p:cNvPr>
          <p:cNvGrpSpPr>
            <a:grpSpLocks/>
          </p:cNvGrpSpPr>
          <p:nvPr/>
        </p:nvGrpSpPr>
        <p:grpSpPr bwMode="auto">
          <a:xfrm>
            <a:off x="6015038" y="5747345"/>
            <a:ext cx="766762" cy="433388"/>
            <a:chOff x="3600" y="219"/>
            <a:chExt cx="360" cy="175"/>
          </a:xfrm>
        </p:grpSpPr>
        <p:sp>
          <p:nvSpPr>
            <p:cNvPr id="8" name="Oval 7">
              <a:extLst>
                <a:ext uri="{FF2B5EF4-FFF2-40B4-BE49-F238E27FC236}">
                  <a16:creationId xmlns:a16="http://schemas.microsoft.com/office/drawing/2014/main" id="{AF059C8F-7990-4CF0-87CD-156D94BE88B9}"/>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9" name="Line 8">
              <a:extLst>
                <a:ext uri="{FF2B5EF4-FFF2-40B4-BE49-F238E27FC236}">
                  <a16:creationId xmlns:a16="http://schemas.microsoft.com/office/drawing/2014/main" id="{72843771-C3F7-4F15-B523-2986B8DB86C4}"/>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0" name="Line 9">
              <a:extLst>
                <a:ext uri="{FF2B5EF4-FFF2-40B4-BE49-F238E27FC236}">
                  <a16:creationId xmlns:a16="http://schemas.microsoft.com/office/drawing/2014/main" id="{B01AFF2F-566D-451D-94EF-D237DF2DFC44}"/>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1" name="Rectangle 10">
              <a:extLst>
                <a:ext uri="{FF2B5EF4-FFF2-40B4-BE49-F238E27FC236}">
                  <a16:creationId xmlns:a16="http://schemas.microsoft.com/office/drawing/2014/main" id="{5A5C9A53-20B3-401E-B3C6-2898432266CE}"/>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i="0" dirty="0">
                <a:solidFill>
                  <a:srgbClr val="000000"/>
                </a:solidFill>
                <a:latin typeface="Times New Roman" charset="0"/>
                <a:cs typeface="+mn-cs"/>
              </a:endParaRPr>
            </a:p>
          </p:txBody>
        </p:sp>
        <p:sp>
          <p:nvSpPr>
            <p:cNvPr id="12" name="Oval 11">
              <a:extLst>
                <a:ext uri="{FF2B5EF4-FFF2-40B4-BE49-F238E27FC236}">
                  <a16:creationId xmlns:a16="http://schemas.microsoft.com/office/drawing/2014/main" id="{E1DCB29F-EFF6-498A-ADA2-282A019F7A44}"/>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13" name="Group 12">
              <a:extLst>
                <a:ext uri="{FF2B5EF4-FFF2-40B4-BE49-F238E27FC236}">
                  <a16:creationId xmlns:a16="http://schemas.microsoft.com/office/drawing/2014/main" id="{3FF58626-F39D-4B58-A5E3-F5B83B94A08A}"/>
                </a:ext>
              </a:extLst>
            </p:cNvPr>
            <p:cNvGrpSpPr>
              <a:grpSpLocks/>
            </p:cNvGrpSpPr>
            <p:nvPr/>
          </p:nvGrpSpPr>
          <p:grpSpPr bwMode="auto">
            <a:xfrm>
              <a:off x="3686" y="244"/>
              <a:ext cx="177" cy="66"/>
              <a:chOff x="2848" y="848"/>
              <a:chExt cx="140" cy="98"/>
            </a:xfrm>
          </p:grpSpPr>
          <p:sp>
            <p:nvSpPr>
              <p:cNvPr id="18" name="Line 13">
                <a:extLst>
                  <a:ext uri="{FF2B5EF4-FFF2-40B4-BE49-F238E27FC236}">
                    <a16:creationId xmlns:a16="http://schemas.microsoft.com/office/drawing/2014/main" id="{B2FCCF76-0C7D-49C5-8719-6D5376B0E748}"/>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9" name="Line 14">
                <a:extLst>
                  <a:ext uri="{FF2B5EF4-FFF2-40B4-BE49-F238E27FC236}">
                    <a16:creationId xmlns:a16="http://schemas.microsoft.com/office/drawing/2014/main" id="{E849FFB6-5990-4DAC-8A0E-3EC26CF2D943}"/>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0" name="Line 15">
                <a:extLst>
                  <a:ext uri="{FF2B5EF4-FFF2-40B4-BE49-F238E27FC236}">
                    <a16:creationId xmlns:a16="http://schemas.microsoft.com/office/drawing/2014/main" id="{C7E5EF1F-371B-4EB5-9888-6AA68E66666D}"/>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14" name="Group 16">
              <a:extLst>
                <a:ext uri="{FF2B5EF4-FFF2-40B4-BE49-F238E27FC236}">
                  <a16:creationId xmlns:a16="http://schemas.microsoft.com/office/drawing/2014/main" id="{342ADA24-E729-48BD-93E1-49157A594ABD}"/>
                </a:ext>
              </a:extLst>
            </p:cNvPr>
            <p:cNvGrpSpPr>
              <a:grpSpLocks/>
            </p:cNvGrpSpPr>
            <p:nvPr/>
          </p:nvGrpSpPr>
          <p:grpSpPr bwMode="auto">
            <a:xfrm flipV="1">
              <a:off x="3686" y="243"/>
              <a:ext cx="177" cy="66"/>
              <a:chOff x="2848" y="848"/>
              <a:chExt cx="140" cy="98"/>
            </a:xfrm>
          </p:grpSpPr>
          <p:sp>
            <p:nvSpPr>
              <p:cNvPr id="15" name="Line 17">
                <a:extLst>
                  <a:ext uri="{FF2B5EF4-FFF2-40B4-BE49-F238E27FC236}">
                    <a16:creationId xmlns:a16="http://schemas.microsoft.com/office/drawing/2014/main" id="{634FBFC3-DD7E-46FA-89CE-B9618BF54DFA}"/>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6" name="Line 18">
                <a:extLst>
                  <a:ext uri="{FF2B5EF4-FFF2-40B4-BE49-F238E27FC236}">
                    <a16:creationId xmlns:a16="http://schemas.microsoft.com/office/drawing/2014/main" id="{3502B32B-358E-44F1-AF50-E4609F70955B}"/>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7" name="Line 19">
                <a:extLst>
                  <a:ext uri="{FF2B5EF4-FFF2-40B4-BE49-F238E27FC236}">
                    <a16:creationId xmlns:a16="http://schemas.microsoft.com/office/drawing/2014/main" id="{6778488A-BAD4-4489-B95F-05F1093E5C7E}"/>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grpSp>
        <p:nvGrpSpPr>
          <p:cNvPr id="21" name="Group 20">
            <a:extLst>
              <a:ext uri="{FF2B5EF4-FFF2-40B4-BE49-F238E27FC236}">
                <a16:creationId xmlns:a16="http://schemas.microsoft.com/office/drawing/2014/main" id="{F06D65F1-9518-4253-9865-844B0AE90104}"/>
              </a:ext>
            </a:extLst>
          </p:cNvPr>
          <p:cNvGrpSpPr>
            <a:grpSpLocks/>
          </p:cNvGrpSpPr>
          <p:nvPr/>
        </p:nvGrpSpPr>
        <p:grpSpPr bwMode="auto">
          <a:xfrm>
            <a:off x="4189413" y="5742583"/>
            <a:ext cx="766762" cy="433387"/>
            <a:chOff x="3600" y="219"/>
            <a:chExt cx="360" cy="175"/>
          </a:xfrm>
        </p:grpSpPr>
        <p:sp>
          <p:nvSpPr>
            <p:cNvPr id="22" name="Oval 21">
              <a:extLst>
                <a:ext uri="{FF2B5EF4-FFF2-40B4-BE49-F238E27FC236}">
                  <a16:creationId xmlns:a16="http://schemas.microsoft.com/office/drawing/2014/main" id="{3255D1A3-371A-40CB-AE8D-127696F28E7B}"/>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23" name="Line 22">
              <a:extLst>
                <a:ext uri="{FF2B5EF4-FFF2-40B4-BE49-F238E27FC236}">
                  <a16:creationId xmlns:a16="http://schemas.microsoft.com/office/drawing/2014/main" id="{0AFA20DB-7A67-4514-A36F-A3D62138A394}"/>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4" name="Line 23">
              <a:extLst>
                <a:ext uri="{FF2B5EF4-FFF2-40B4-BE49-F238E27FC236}">
                  <a16:creationId xmlns:a16="http://schemas.microsoft.com/office/drawing/2014/main" id="{D398E8DC-D20A-49EF-9A52-D306737093EF}"/>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5" name="Rectangle 24">
              <a:extLst>
                <a:ext uri="{FF2B5EF4-FFF2-40B4-BE49-F238E27FC236}">
                  <a16:creationId xmlns:a16="http://schemas.microsoft.com/office/drawing/2014/main" id="{C1907960-A54A-4DFF-B200-B9C8A11FA200}"/>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i="0" dirty="0">
                <a:solidFill>
                  <a:srgbClr val="000000"/>
                </a:solidFill>
                <a:latin typeface="Times New Roman" charset="0"/>
                <a:cs typeface="+mn-cs"/>
              </a:endParaRPr>
            </a:p>
          </p:txBody>
        </p:sp>
        <p:sp>
          <p:nvSpPr>
            <p:cNvPr id="26" name="Oval 25">
              <a:extLst>
                <a:ext uri="{FF2B5EF4-FFF2-40B4-BE49-F238E27FC236}">
                  <a16:creationId xmlns:a16="http://schemas.microsoft.com/office/drawing/2014/main" id="{44BEEFF4-999A-4FA2-A1A1-BC2D7206A186}"/>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27" name="Group 26">
              <a:extLst>
                <a:ext uri="{FF2B5EF4-FFF2-40B4-BE49-F238E27FC236}">
                  <a16:creationId xmlns:a16="http://schemas.microsoft.com/office/drawing/2014/main" id="{6FC1EAD0-DC64-4E91-B7EA-CD7FCA1F4763}"/>
                </a:ext>
              </a:extLst>
            </p:cNvPr>
            <p:cNvGrpSpPr>
              <a:grpSpLocks/>
            </p:cNvGrpSpPr>
            <p:nvPr/>
          </p:nvGrpSpPr>
          <p:grpSpPr bwMode="auto">
            <a:xfrm>
              <a:off x="3686" y="244"/>
              <a:ext cx="177" cy="66"/>
              <a:chOff x="2848" y="848"/>
              <a:chExt cx="140" cy="98"/>
            </a:xfrm>
          </p:grpSpPr>
          <p:sp>
            <p:nvSpPr>
              <p:cNvPr id="32" name="Line 27">
                <a:extLst>
                  <a:ext uri="{FF2B5EF4-FFF2-40B4-BE49-F238E27FC236}">
                    <a16:creationId xmlns:a16="http://schemas.microsoft.com/office/drawing/2014/main" id="{49B22536-148F-4B30-AC40-93611EF059C3}"/>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3" name="Line 28">
                <a:extLst>
                  <a:ext uri="{FF2B5EF4-FFF2-40B4-BE49-F238E27FC236}">
                    <a16:creationId xmlns:a16="http://schemas.microsoft.com/office/drawing/2014/main" id="{72BF4043-198D-4891-9C28-CC9C6566AB08}"/>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 name="Line 29">
                <a:extLst>
                  <a:ext uri="{FF2B5EF4-FFF2-40B4-BE49-F238E27FC236}">
                    <a16:creationId xmlns:a16="http://schemas.microsoft.com/office/drawing/2014/main" id="{60AA571E-7E4E-419D-B5DB-0034EF09ED69}"/>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28" name="Group 30">
              <a:extLst>
                <a:ext uri="{FF2B5EF4-FFF2-40B4-BE49-F238E27FC236}">
                  <a16:creationId xmlns:a16="http://schemas.microsoft.com/office/drawing/2014/main" id="{46A3CDE3-86AB-4BBC-96FA-756EE41FFD49}"/>
                </a:ext>
              </a:extLst>
            </p:cNvPr>
            <p:cNvGrpSpPr>
              <a:grpSpLocks/>
            </p:cNvGrpSpPr>
            <p:nvPr/>
          </p:nvGrpSpPr>
          <p:grpSpPr bwMode="auto">
            <a:xfrm flipV="1">
              <a:off x="3686" y="243"/>
              <a:ext cx="177" cy="66"/>
              <a:chOff x="2848" y="848"/>
              <a:chExt cx="140" cy="98"/>
            </a:xfrm>
          </p:grpSpPr>
          <p:sp>
            <p:nvSpPr>
              <p:cNvPr id="29" name="Line 31">
                <a:extLst>
                  <a:ext uri="{FF2B5EF4-FFF2-40B4-BE49-F238E27FC236}">
                    <a16:creationId xmlns:a16="http://schemas.microsoft.com/office/drawing/2014/main" id="{311D00D3-B5D1-4F63-BA0E-FFEB29DFF570}"/>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0" name="Line 32">
                <a:extLst>
                  <a:ext uri="{FF2B5EF4-FFF2-40B4-BE49-F238E27FC236}">
                    <a16:creationId xmlns:a16="http://schemas.microsoft.com/office/drawing/2014/main" id="{A9AC331D-B62D-48FD-B50D-B8574A57B48D}"/>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1" name="Line 33">
                <a:extLst>
                  <a:ext uri="{FF2B5EF4-FFF2-40B4-BE49-F238E27FC236}">
                    <a16:creationId xmlns:a16="http://schemas.microsoft.com/office/drawing/2014/main" id="{D211469B-A5CF-4004-9250-C4A34C5F14B1}"/>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grpSp>
        <p:nvGrpSpPr>
          <p:cNvPr id="35" name="Group 34">
            <a:extLst>
              <a:ext uri="{FF2B5EF4-FFF2-40B4-BE49-F238E27FC236}">
                <a16:creationId xmlns:a16="http://schemas.microsoft.com/office/drawing/2014/main" id="{426B65A7-A856-4C23-9711-1B98473966AD}"/>
              </a:ext>
            </a:extLst>
          </p:cNvPr>
          <p:cNvGrpSpPr>
            <a:grpSpLocks/>
          </p:cNvGrpSpPr>
          <p:nvPr/>
        </p:nvGrpSpPr>
        <p:grpSpPr bwMode="auto">
          <a:xfrm>
            <a:off x="4543425" y="4724995"/>
            <a:ext cx="766763" cy="433388"/>
            <a:chOff x="3600" y="219"/>
            <a:chExt cx="360" cy="175"/>
          </a:xfrm>
        </p:grpSpPr>
        <p:sp>
          <p:nvSpPr>
            <p:cNvPr id="36" name="Oval 35">
              <a:extLst>
                <a:ext uri="{FF2B5EF4-FFF2-40B4-BE49-F238E27FC236}">
                  <a16:creationId xmlns:a16="http://schemas.microsoft.com/office/drawing/2014/main" id="{9B58BDDF-B68B-48FF-8ADA-64E6606AD82A}"/>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37" name="Line 36">
              <a:extLst>
                <a:ext uri="{FF2B5EF4-FFF2-40B4-BE49-F238E27FC236}">
                  <a16:creationId xmlns:a16="http://schemas.microsoft.com/office/drawing/2014/main" id="{58866EBA-A957-432A-868D-B5FB1233A2AF}"/>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8" name="Line 37">
              <a:extLst>
                <a:ext uri="{FF2B5EF4-FFF2-40B4-BE49-F238E27FC236}">
                  <a16:creationId xmlns:a16="http://schemas.microsoft.com/office/drawing/2014/main" id="{B323A08B-209E-4A87-AA90-56E3AA7CB14F}"/>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9" name="Rectangle 38">
              <a:extLst>
                <a:ext uri="{FF2B5EF4-FFF2-40B4-BE49-F238E27FC236}">
                  <a16:creationId xmlns:a16="http://schemas.microsoft.com/office/drawing/2014/main" id="{90A7275A-83AC-49F3-B065-FFA83012BF90}"/>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i="0" dirty="0">
                <a:solidFill>
                  <a:srgbClr val="000000"/>
                </a:solidFill>
                <a:latin typeface="Times New Roman" charset="0"/>
                <a:cs typeface="+mn-cs"/>
              </a:endParaRPr>
            </a:p>
          </p:txBody>
        </p:sp>
        <p:sp>
          <p:nvSpPr>
            <p:cNvPr id="40" name="Oval 39">
              <a:extLst>
                <a:ext uri="{FF2B5EF4-FFF2-40B4-BE49-F238E27FC236}">
                  <a16:creationId xmlns:a16="http://schemas.microsoft.com/office/drawing/2014/main" id="{A6B4A4BA-96AE-4CF9-99DD-10E5793787D4}"/>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41" name="Group 40">
              <a:extLst>
                <a:ext uri="{FF2B5EF4-FFF2-40B4-BE49-F238E27FC236}">
                  <a16:creationId xmlns:a16="http://schemas.microsoft.com/office/drawing/2014/main" id="{98C2D04F-A415-4E61-AB55-093C623F45D9}"/>
                </a:ext>
              </a:extLst>
            </p:cNvPr>
            <p:cNvGrpSpPr>
              <a:grpSpLocks/>
            </p:cNvGrpSpPr>
            <p:nvPr/>
          </p:nvGrpSpPr>
          <p:grpSpPr bwMode="auto">
            <a:xfrm>
              <a:off x="3686" y="244"/>
              <a:ext cx="177" cy="66"/>
              <a:chOff x="2848" y="848"/>
              <a:chExt cx="140" cy="98"/>
            </a:xfrm>
          </p:grpSpPr>
          <p:sp>
            <p:nvSpPr>
              <p:cNvPr id="46" name="Line 41">
                <a:extLst>
                  <a:ext uri="{FF2B5EF4-FFF2-40B4-BE49-F238E27FC236}">
                    <a16:creationId xmlns:a16="http://schemas.microsoft.com/office/drawing/2014/main" id="{63DDEE99-C764-4B17-AFA7-F75409B0C451}"/>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7" name="Line 42">
                <a:extLst>
                  <a:ext uri="{FF2B5EF4-FFF2-40B4-BE49-F238E27FC236}">
                    <a16:creationId xmlns:a16="http://schemas.microsoft.com/office/drawing/2014/main" id="{4974C6C2-F27D-4E06-A67A-704D171D7A16}"/>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8" name="Line 43">
                <a:extLst>
                  <a:ext uri="{FF2B5EF4-FFF2-40B4-BE49-F238E27FC236}">
                    <a16:creationId xmlns:a16="http://schemas.microsoft.com/office/drawing/2014/main" id="{42FBD12C-BF4A-4185-9AD2-D8574F5A1BC4}"/>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42" name="Group 44">
              <a:extLst>
                <a:ext uri="{FF2B5EF4-FFF2-40B4-BE49-F238E27FC236}">
                  <a16:creationId xmlns:a16="http://schemas.microsoft.com/office/drawing/2014/main" id="{B47D7E65-9611-4EDB-BB8D-8CD287E52525}"/>
                </a:ext>
              </a:extLst>
            </p:cNvPr>
            <p:cNvGrpSpPr>
              <a:grpSpLocks/>
            </p:cNvGrpSpPr>
            <p:nvPr/>
          </p:nvGrpSpPr>
          <p:grpSpPr bwMode="auto">
            <a:xfrm flipV="1">
              <a:off x="3686" y="243"/>
              <a:ext cx="177" cy="66"/>
              <a:chOff x="2848" y="848"/>
              <a:chExt cx="140" cy="98"/>
            </a:xfrm>
          </p:grpSpPr>
          <p:sp>
            <p:nvSpPr>
              <p:cNvPr id="43" name="Line 45">
                <a:extLst>
                  <a:ext uri="{FF2B5EF4-FFF2-40B4-BE49-F238E27FC236}">
                    <a16:creationId xmlns:a16="http://schemas.microsoft.com/office/drawing/2014/main" id="{22D4EA38-A246-434A-A830-1EE318AF729C}"/>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4" name="Line 46">
                <a:extLst>
                  <a:ext uri="{FF2B5EF4-FFF2-40B4-BE49-F238E27FC236}">
                    <a16:creationId xmlns:a16="http://schemas.microsoft.com/office/drawing/2014/main" id="{1A509CD0-91CE-4468-BB7F-28E7A47077E6}"/>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5" name="Line 47">
                <a:extLst>
                  <a:ext uri="{FF2B5EF4-FFF2-40B4-BE49-F238E27FC236}">
                    <a16:creationId xmlns:a16="http://schemas.microsoft.com/office/drawing/2014/main" id="{0B6755CE-9D6D-4F26-BD32-FE99535EC753}"/>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grpSp>
        <p:nvGrpSpPr>
          <p:cNvPr id="49" name="Group 48">
            <a:extLst>
              <a:ext uri="{FF2B5EF4-FFF2-40B4-BE49-F238E27FC236}">
                <a16:creationId xmlns:a16="http://schemas.microsoft.com/office/drawing/2014/main" id="{7915E76C-FFCB-41D6-A0FE-851836BE292F}"/>
              </a:ext>
            </a:extLst>
          </p:cNvPr>
          <p:cNvGrpSpPr>
            <a:grpSpLocks/>
          </p:cNvGrpSpPr>
          <p:nvPr/>
        </p:nvGrpSpPr>
        <p:grpSpPr bwMode="auto">
          <a:xfrm>
            <a:off x="3116263" y="4720233"/>
            <a:ext cx="766762" cy="433387"/>
            <a:chOff x="3600" y="219"/>
            <a:chExt cx="360" cy="175"/>
          </a:xfrm>
        </p:grpSpPr>
        <p:sp>
          <p:nvSpPr>
            <p:cNvPr id="50" name="Oval 49">
              <a:extLst>
                <a:ext uri="{FF2B5EF4-FFF2-40B4-BE49-F238E27FC236}">
                  <a16:creationId xmlns:a16="http://schemas.microsoft.com/office/drawing/2014/main" id="{27F07254-C247-474D-8A44-86ADF4A8F4CD}"/>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1" name="Line 50">
              <a:extLst>
                <a:ext uri="{FF2B5EF4-FFF2-40B4-BE49-F238E27FC236}">
                  <a16:creationId xmlns:a16="http://schemas.microsoft.com/office/drawing/2014/main" id="{35B6FC6F-64BD-4ECD-B198-0AC4F9E21504}"/>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52" name="Line 51">
              <a:extLst>
                <a:ext uri="{FF2B5EF4-FFF2-40B4-BE49-F238E27FC236}">
                  <a16:creationId xmlns:a16="http://schemas.microsoft.com/office/drawing/2014/main" id="{051C361E-DC15-4B0C-A37E-9D895F681784}"/>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53" name="Rectangle 52">
              <a:extLst>
                <a:ext uri="{FF2B5EF4-FFF2-40B4-BE49-F238E27FC236}">
                  <a16:creationId xmlns:a16="http://schemas.microsoft.com/office/drawing/2014/main" id="{8AF34910-C03E-4D32-B289-B7048587DC4B}"/>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i="0" dirty="0">
                <a:solidFill>
                  <a:srgbClr val="000000"/>
                </a:solidFill>
                <a:latin typeface="Times New Roman" charset="0"/>
                <a:cs typeface="+mn-cs"/>
              </a:endParaRPr>
            </a:p>
          </p:txBody>
        </p:sp>
        <p:sp>
          <p:nvSpPr>
            <p:cNvPr id="54" name="Oval 53">
              <a:extLst>
                <a:ext uri="{FF2B5EF4-FFF2-40B4-BE49-F238E27FC236}">
                  <a16:creationId xmlns:a16="http://schemas.microsoft.com/office/drawing/2014/main" id="{9DE07419-68D0-4AC7-8C1A-F081755E34DE}"/>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55" name="Group 54">
              <a:extLst>
                <a:ext uri="{FF2B5EF4-FFF2-40B4-BE49-F238E27FC236}">
                  <a16:creationId xmlns:a16="http://schemas.microsoft.com/office/drawing/2014/main" id="{962BF5E7-014F-433A-AB0F-BF38075D6A5B}"/>
                </a:ext>
              </a:extLst>
            </p:cNvPr>
            <p:cNvGrpSpPr>
              <a:grpSpLocks/>
            </p:cNvGrpSpPr>
            <p:nvPr/>
          </p:nvGrpSpPr>
          <p:grpSpPr bwMode="auto">
            <a:xfrm>
              <a:off x="3686" y="244"/>
              <a:ext cx="177" cy="66"/>
              <a:chOff x="2848" y="848"/>
              <a:chExt cx="140" cy="98"/>
            </a:xfrm>
          </p:grpSpPr>
          <p:sp>
            <p:nvSpPr>
              <p:cNvPr id="60" name="Line 55">
                <a:extLst>
                  <a:ext uri="{FF2B5EF4-FFF2-40B4-BE49-F238E27FC236}">
                    <a16:creationId xmlns:a16="http://schemas.microsoft.com/office/drawing/2014/main" id="{6D29B1C3-B58F-4051-AED4-AF5B3EA18114}"/>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61" name="Line 56">
                <a:extLst>
                  <a:ext uri="{FF2B5EF4-FFF2-40B4-BE49-F238E27FC236}">
                    <a16:creationId xmlns:a16="http://schemas.microsoft.com/office/drawing/2014/main" id="{FD1A72A0-77D9-42A9-AC45-E9BE51C50AF4}"/>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62" name="Line 57">
                <a:extLst>
                  <a:ext uri="{FF2B5EF4-FFF2-40B4-BE49-F238E27FC236}">
                    <a16:creationId xmlns:a16="http://schemas.microsoft.com/office/drawing/2014/main" id="{F8A5B19E-8ADD-4149-B0ED-87B2EC0986B4}"/>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56" name="Group 58">
              <a:extLst>
                <a:ext uri="{FF2B5EF4-FFF2-40B4-BE49-F238E27FC236}">
                  <a16:creationId xmlns:a16="http://schemas.microsoft.com/office/drawing/2014/main" id="{F68F6879-0F88-4318-9BFF-2F4339CD4FE5}"/>
                </a:ext>
              </a:extLst>
            </p:cNvPr>
            <p:cNvGrpSpPr>
              <a:grpSpLocks/>
            </p:cNvGrpSpPr>
            <p:nvPr/>
          </p:nvGrpSpPr>
          <p:grpSpPr bwMode="auto">
            <a:xfrm flipV="1">
              <a:off x="3686" y="243"/>
              <a:ext cx="177" cy="66"/>
              <a:chOff x="2848" y="848"/>
              <a:chExt cx="140" cy="98"/>
            </a:xfrm>
          </p:grpSpPr>
          <p:sp>
            <p:nvSpPr>
              <p:cNvPr id="57" name="Line 59">
                <a:extLst>
                  <a:ext uri="{FF2B5EF4-FFF2-40B4-BE49-F238E27FC236}">
                    <a16:creationId xmlns:a16="http://schemas.microsoft.com/office/drawing/2014/main" id="{7047169F-4922-4415-BC80-9F703A1EE313}"/>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58" name="Line 60">
                <a:extLst>
                  <a:ext uri="{FF2B5EF4-FFF2-40B4-BE49-F238E27FC236}">
                    <a16:creationId xmlns:a16="http://schemas.microsoft.com/office/drawing/2014/main" id="{E2260A3D-7243-4637-96CC-BAB7F56A0659}"/>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59" name="Line 61">
                <a:extLst>
                  <a:ext uri="{FF2B5EF4-FFF2-40B4-BE49-F238E27FC236}">
                    <a16:creationId xmlns:a16="http://schemas.microsoft.com/office/drawing/2014/main" id="{00699DD5-CBEF-4F82-9F2E-6BE84ACFFF67}"/>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grpSp>
        <p:nvGrpSpPr>
          <p:cNvPr id="63" name="Group 62">
            <a:extLst>
              <a:ext uri="{FF2B5EF4-FFF2-40B4-BE49-F238E27FC236}">
                <a16:creationId xmlns:a16="http://schemas.microsoft.com/office/drawing/2014/main" id="{C8DCF898-FDD5-4900-9E9C-366DA9D18A28}"/>
              </a:ext>
            </a:extLst>
          </p:cNvPr>
          <p:cNvGrpSpPr>
            <a:grpSpLocks/>
          </p:cNvGrpSpPr>
          <p:nvPr/>
        </p:nvGrpSpPr>
        <p:grpSpPr bwMode="auto">
          <a:xfrm>
            <a:off x="1597025" y="4013795"/>
            <a:ext cx="766763" cy="433388"/>
            <a:chOff x="589" y="1281"/>
            <a:chExt cx="483" cy="273"/>
          </a:xfrm>
        </p:grpSpPr>
        <p:sp>
          <p:nvSpPr>
            <p:cNvPr id="64" name="Oval 63">
              <a:extLst>
                <a:ext uri="{FF2B5EF4-FFF2-40B4-BE49-F238E27FC236}">
                  <a16:creationId xmlns:a16="http://schemas.microsoft.com/office/drawing/2014/main" id="{54C71B52-50DB-45F3-BDEF-AA95A2881E64}"/>
                </a:ext>
              </a:extLst>
            </p:cNvPr>
            <p:cNvSpPr>
              <a:spLocks noChangeArrowheads="1"/>
            </p:cNvSpPr>
            <p:nvPr/>
          </p:nvSpPr>
          <p:spPr bwMode="auto">
            <a:xfrm>
              <a:off x="593" y="1403"/>
              <a:ext cx="479" cy="151"/>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65" name="Line 64">
              <a:extLst>
                <a:ext uri="{FF2B5EF4-FFF2-40B4-BE49-F238E27FC236}">
                  <a16:creationId xmlns:a16="http://schemas.microsoft.com/office/drawing/2014/main" id="{0DC938D5-B07B-4987-9814-D4817642D572}"/>
                </a:ext>
              </a:extLst>
            </p:cNvPr>
            <p:cNvSpPr>
              <a:spLocks noChangeShapeType="1"/>
            </p:cNvSpPr>
            <p:nvPr/>
          </p:nvSpPr>
          <p:spPr bwMode="auto">
            <a:xfrm>
              <a:off x="591" y="1376"/>
              <a:ext cx="0" cy="10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66" name="Line 65">
              <a:extLst>
                <a:ext uri="{FF2B5EF4-FFF2-40B4-BE49-F238E27FC236}">
                  <a16:creationId xmlns:a16="http://schemas.microsoft.com/office/drawing/2014/main" id="{D92B5AE7-AAA6-42E0-80D8-1738F2F088AC}"/>
                </a:ext>
              </a:extLst>
            </p:cNvPr>
            <p:cNvSpPr>
              <a:spLocks noChangeShapeType="1"/>
            </p:cNvSpPr>
            <p:nvPr/>
          </p:nvSpPr>
          <p:spPr bwMode="auto">
            <a:xfrm>
              <a:off x="1068" y="1368"/>
              <a:ext cx="4" cy="11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67" name="Rectangle 66">
              <a:extLst>
                <a:ext uri="{FF2B5EF4-FFF2-40B4-BE49-F238E27FC236}">
                  <a16:creationId xmlns:a16="http://schemas.microsoft.com/office/drawing/2014/main" id="{4B2DFCE2-BAFA-47D6-8A99-0E8185F3C28C}"/>
                </a:ext>
              </a:extLst>
            </p:cNvPr>
            <p:cNvSpPr>
              <a:spLocks noChangeArrowheads="1"/>
            </p:cNvSpPr>
            <p:nvPr/>
          </p:nvSpPr>
          <p:spPr bwMode="auto">
            <a:xfrm>
              <a:off x="597" y="1390"/>
              <a:ext cx="471" cy="92"/>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i="0" dirty="0">
                <a:solidFill>
                  <a:srgbClr val="000000"/>
                </a:solidFill>
                <a:latin typeface="Times New Roman" charset="0"/>
                <a:cs typeface="+mn-cs"/>
              </a:endParaRPr>
            </a:p>
          </p:txBody>
        </p:sp>
        <p:sp>
          <p:nvSpPr>
            <p:cNvPr id="68" name="Oval 67">
              <a:extLst>
                <a:ext uri="{FF2B5EF4-FFF2-40B4-BE49-F238E27FC236}">
                  <a16:creationId xmlns:a16="http://schemas.microsoft.com/office/drawing/2014/main" id="{C1435BBA-6F77-46FD-9D90-73C49281ADA4}"/>
                </a:ext>
              </a:extLst>
            </p:cNvPr>
            <p:cNvSpPr>
              <a:spLocks noChangeArrowheads="1"/>
            </p:cNvSpPr>
            <p:nvPr/>
          </p:nvSpPr>
          <p:spPr bwMode="auto">
            <a:xfrm>
              <a:off x="589" y="1281"/>
              <a:ext cx="479" cy="176"/>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69" name="Group 68">
              <a:extLst>
                <a:ext uri="{FF2B5EF4-FFF2-40B4-BE49-F238E27FC236}">
                  <a16:creationId xmlns:a16="http://schemas.microsoft.com/office/drawing/2014/main" id="{DA6360D9-0613-4110-8538-7FCA1967E968}"/>
                </a:ext>
              </a:extLst>
            </p:cNvPr>
            <p:cNvGrpSpPr>
              <a:grpSpLocks/>
            </p:cNvGrpSpPr>
            <p:nvPr/>
          </p:nvGrpSpPr>
          <p:grpSpPr bwMode="auto">
            <a:xfrm>
              <a:off x="704" y="1320"/>
              <a:ext cx="238" cy="103"/>
              <a:chOff x="2848" y="848"/>
              <a:chExt cx="140" cy="98"/>
            </a:xfrm>
          </p:grpSpPr>
          <p:sp>
            <p:nvSpPr>
              <p:cNvPr id="74" name="Line 69">
                <a:extLst>
                  <a:ext uri="{FF2B5EF4-FFF2-40B4-BE49-F238E27FC236}">
                    <a16:creationId xmlns:a16="http://schemas.microsoft.com/office/drawing/2014/main" id="{F85BC97D-F087-4DF8-B28D-FE8AE72AF9C0}"/>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5" name="Line 70">
                <a:extLst>
                  <a:ext uri="{FF2B5EF4-FFF2-40B4-BE49-F238E27FC236}">
                    <a16:creationId xmlns:a16="http://schemas.microsoft.com/office/drawing/2014/main" id="{F2DD3D66-5A9B-41EA-A854-C430A1ADD5A3}"/>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6" name="Line 71">
                <a:extLst>
                  <a:ext uri="{FF2B5EF4-FFF2-40B4-BE49-F238E27FC236}">
                    <a16:creationId xmlns:a16="http://schemas.microsoft.com/office/drawing/2014/main" id="{1ED34D6A-410A-4F6B-89CB-EC5FAEED5ABB}"/>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70" name="Group 72">
              <a:extLst>
                <a:ext uri="{FF2B5EF4-FFF2-40B4-BE49-F238E27FC236}">
                  <a16:creationId xmlns:a16="http://schemas.microsoft.com/office/drawing/2014/main" id="{8053FF92-1D6E-4503-9B2B-CDE9F210B05B}"/>
                </a:ext>
              </a:extLst>
            </p:cNvPr>
            <p:cNvGrpSpPr>
              <a:grpSpLocks/>
            </p:cNvGrpSpPr>
            <p:nvPr/>
          </p:nvGrpSpPr>
          <p:grpSpPr bwMode="auto">
            <a:xfrm flipV="1">
              <a:off x="704" y="1318"/>
              <a:ext cx="238" cy="103"/>
              <a:chOff x="2848" y="848"/>
              <a:chExt cx="140" cy="98"/>
            </a:xfrm>
          </p:grpSpPr>
          <p:sp>
            <p:nvSpPr>
              <p:cNvPr id="71" name="Line 73">
                <a:extLst>
                  <a:ext uri="{FF2B5EF4-FFF2-40B4-BE49-F238E27FC236}">
                    <a16:creationId xmlns:a16="http://schemas.microsoft.com/office/drawing/2014/main" id="{CDB04F3C-C5C7-4CEF-BBC0-99B3A13F2536}"/>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2" name="Line 74">
                <a:extLst>
                  <a:ext uri="{FF2B5EF4-FFF2-40B4-BE49-F238E27FC236}">
                    <a16:creationId xmlns:a16="http://schemas.microsoft.com/office/drawing/2014/main" id="{C98A37B9-927A-422F-81C8-DE498AD9FC20}"/>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3" name="Line 75">
                <a:extLst>
                  <a:ext uri="{FF2B5EF4-FFF2-40B4-BE49-F238E27FC236}">
                    <a16:creationId xmlns:a16="http://schemas.microsoft.com/office/drawing/2014/main" id="{1BC0BB54-82BD-43C7-B3DF-9559062E3BAA}"/>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77" name="Line 76">
            <a:extLst>
              <a:ext uri="{FF2B5EF4-FFF2-40B4-BE49-F238E27FC236}">
                <a16:creationId xmlns:a16="http://schemas.microsoft.com/office/drawing/2014/main" id="{03131326-826D-46B7-A13A-06F638D7842D}"/>
              </a:ext>
            </a:extLst>
          </p:cNvPr>
          <p:cNvSpPr>
            <a:spLocks noChangeShapeType="1"/>
          </p:cNvSpPr>
          <p:nvPr/>
        </p:nvSpPr>
        <p:spPr bwMode="auto">
          <a:xfrm>
            <a:off x="2366963" y="4256683"/>
            <a:ext cx="762000" cy="5238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78" name="Line 77">
            <a:extLst>
              <a:ext uri="{FF2B5EF4-FFF2-40B4-BE49-F238E27FC236}">
                <a16:creationId xmlns:a16="http://schemas.microsoft.com/office/drawing/2014/main" id="{4E2BE662-B246-4FBE-B229-AF813BBF8CB7}"/>
              </a:ext>
            </a:extLst>
          </p:cNvPr>
          <p:cNvSpPr>
            <a:spLocks noChangeShapeType="1"/>
          </p:cNvSpPr>
          <p:nvPr/>
        </p:nvSpPr>
        <p:spPr bwMode="auto">
          <a:xfrm flipV="1">
            <a:off x="2414588" y="4961533"/>
            <a:ext cx="733425"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79" name="Line 78">
            <a:extLst>
              <a:ext uri="{FF2B5EF4-FFF2-40B4-BE49-F238E27FC236}">
                <a16:creationId xmlns:a16="http://schemas.microsoft.com/office/drawing/2014/main" id="{80E4E4DE-DCB0-4D0A-9082-6E6180C68151}"/>
              </a:ext>
            </a:extLst>
          </p:cNvPr>
          <p:cNvSpPr>
            <a:spLocks noChangeShapeType="1"/>
          </p:cNvSpPr>
          <p:nvPr/>
        </p:nvSpPr>
        <p:spPr bwMode="auto">
          <a:xfrm flipV="1">
            <a:off x="3881438" y="4961533"/>
            <a:ext cx="66675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0" name="Line 79">
            <a:extLst>
              <a:ext uri="{FF2B5EF4-FFF2-40B4-BE49-F238E27FC236}">
                <a16:creationId xmlns:a16="http://schemas.microsoft.com/office/drawing/2014/main" id="{BCBD438F-049E-45A8-83D6-40B5F404EB18}"/>
              </a:ext>
            </a:extLst>
          </p:cNvPr>
          <p:cNvSpPr>
            <a:spLocks noChangeShapeType="1"/>
          </p:cNvSpPr>
          <p:nvPr/>
        </p:nvSpPr>
        <p:spPr bwMode="auto">
          <a:xfrm>
            <a:off x="3729038" y="5123458"/>
            <a:ext cx="561975" cy="6572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1" name="Line 80">
            <a:extLst>
              <a:ext uri="{FF2B5EF4-FFF2-40B4-BE49-F238E27FC236}">
                <a16:creationId xmlns:a16="http://schemas.microsoft.com/office/drawing/2014/main" id="{4A2D5A64-0220-4181-8854-15389FFFFDEB}"/>
              </a:ext>
            </a:extLst>
          </p:cNvPr>
          <p:cNvSpPr>
            <a:spLocks noChangeShapeType="1"/>
          </p:cNvSpPr>
          <p:nvPr/>
        </p:nvSpPr>
        <p:spPr bwMode="auto">
          <a:xfrm>
            <a:off x="4986338" y="5999758"/>
            <a:ext cx="103822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2" name="Line 81">
            <a:extLst>
              <a:ext uri="{FF2B5EF4-FFF2-40B4-BE49-F238E27FC236}">
                <a16:creationId xmlns:a16="http://schemas.microsoft.com/office/drawing/2014/main" id="{63C48984-8CE8-4A83-9C76-3238B6D077F8}"/>
              </a:ext>
            </a:extLst>
          </p:cNvPr>
          <p:cNvSpPr>
            <a:spLocks noChangeShapeType="1"/>
          </p:cNvSpPr>
          <p:nvPr/>
        </p:nvSpPr>
        <p:spPr bwMode="auto">
          <a:xfrm>
            <a:off x="5272088" y="5075833"/>
            <a:ext cx="838200" cy="7143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3" name="Line 82">
            <a:extLst>
              <a:ext uri="{FF2B5EF4-FFF2-40B4-BE49-F238E27FC236}">
                <a16:creationId xmlns:a16="http://schemas.microsoft.com/office/drawing/2014/main" id="{568B20A0-8DFC-4B1E-AB1C-70D6318CBEFD}"/>
              </a:ext>
            </a:extLst>
          </p:cNvPr>
          <p:cNvSpPr>
            <a:spLocks noChangeShapeType="1"/>
          </p:cNvSpPr>
          <p:nvPr/>
        </p:nvSpPr>
        <p:spPr bwMode="auto">
          <a:xfrm>
            <a:off x="6786563" y="5980708"/>
            <a:ext cx="7016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4" name="Text Box 85">
            <a:extLst>
              <a:ext uri="{FF2B5EF4-FFF2-40B4-BE49-F238E27FC236}">
                <a16:creationId xmlns:a16="http://schemas.microsoft.com/office/drawing/2014/main" id="{186376D1-8560-49E3-906F-6716F76BA509}"/>
              </a:ext>
            </a:extLst>
          </p:cNvPr>
          <p:cNvSpPr txBox="1">
            <a:spLocks noChangeArrowheads="1"/>
          </p:cNvSpPr>
          <p:nvPr/>
        </p:nvSpPr>
        <p:spPr bwMode="auto">
          <a:xfrm>
            <a:off x="6294438" y="4778970"/>
            <a:ext cx="3492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cs typeface="+mn-cs"/>
              </a:rPr>
              <a:t>D</a:t>
            </a:r>
          </a:p>
        </p:txBody>
      </p:sp>
      <p:sp>
        <p:nvSpPr>
          <p:cNvPr id="85" name="Text Box 87">
            <a:extLst>
              <a:ext uri="{FF2B5EF4-FFF2-40B4-BE49-F238E27FC236}">
                <a16:creationId xmlns:a16="http://schemas.microsoft.com/office/drawing/2014/main" id="{4D15AEDD-EDD0-408E-9B41-460F82647B61}"/>
              </a:ext>
            </a:extLst>
          </p:cNvPr>
          <p:cNvSpPr txBox="1">
            <a:spLocks noChangeArrowheads="1"/>
          </p:cNvSpPr>
          <p:nvPr/>
        </p:nvSpPr>
        <p:spPr bwMode="auto">
          <a:xfrm>
            <a:off x="3094038" y="5094883"/>
            <a:ext cx="4762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cs typeface="+mn-cs"/>
              </a:rPr>
              <a:t>R4</a:t>
            </a:r>
          </a:p>
        </p:txBody>
      </p:sp>
      <p:grpSp>
        <p:nvGrpSpPr>
          <p:cNvPr id="86" name="Group 88">
            <a:extLst>
              <a:ext uri="{FF2B5EF4-FFF2-40B4-BE49-F238E27FC236}">
                <a16:creationId xmlns:a16="http://schemas.microsoft.com/office/drawing/2014/main" id="{00B595CD-D8F0-43F1-B0A9-8FC84834903E}"/>
              </a:ext>
            </a:extLst>
          </p:cNvPr>
          <p:cNvGrpSpPr>
            <a:grpSpLocks/>
          </p:cNvGrpSpPr>
          <p:nvPr/>
        </p:nvGrpSpPr>
        <p:grpSpPr bwMode="auto">
          <a:xfrm>
            <a:off x="1643063" y="4959945"/>
            <a:ext cx="766762" cy="433388"/>
            <a:chOff x="589" y="1281"/>
            <a:chExt cx="483" cy="273"/>
          </a:xfrm>
        </p:grpSpPr>
        <p:sp>
          <p:nvSpPr>
            <p:cNvPr id="87" name="Oval 89">
              <a:extLst>
                <a:ext uri="{FF2B5EF4-FFF2-40B4-BE49-F238E27FC236}">
                  <a16:creationId xmlns:a16="http://schemas.microsoft.com/office/drawing/2014/main" id="{75779D60-CBE9-4844-BA8C-8A6EF5BDF43D}"/>
                </a:ext>
              </a:extLst>
            </p:cNvPr>
            <p:cNvSpPr>
              <a:spLocks noChangeArrowheads="1"/>
            </p:cNvSpPr>
            <p:nvPr/>
          </p:nvSpPr>
          <p:spPr bwMode="auto">
            <a:xfrm>
              <a:off x="593" y="1403"/>
              <a:ext cx="479" cy="151"/>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88" name="Line 90">
              <a:extLst>
                <a:ext uri="{FF2B5EF4-FFF2-40B4-BE49-F238E27FC236}">
                  <a16:creationId xmlns:a16="http://schemas.microsoft.com/office/drawing/2014/main" id="{3782BF54-8A49-448A-B3AC-15D8E08758F2}"/>
                </a:ext>
              </a:extLst>
            </p:cNvPr>
            <p:cNvSpPr>
              <a:spLocks noChangeShapeType="1"/>
            </p:cNvSpPr>
            <p:nvPr/>
          </p:nvSpPr>
          <p:spPr bwMode="auto">
            <a:xfrm>
              <a:off x="591" y="1376"/>
              <a:ext cx="0" cy="10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9" name="Line 91">
              <a:extLst>
                <a:ext uri="{FF2B5EF4-FFF2-40B4-BE49-F238E27FC236}">
                  <a16:creationId xmlns:a16="http://schemas.microsoft.com/office/drawing/2014/main" id="{9AA8D8DE-386B-43D4-90B8-060AF08AD2F8}"/>
                </a:ext>
              </a:extLst>
            </p:cNvPr>
            <p:cNvSpPr>
              <a:spLocks noChangeShapeType="1"/>
            </p:cNvSpPr>
            <p:nvPr/>
          </p:nvSpPr>
          <p:spPr bwMode="auto">
            <a:xfrm>
              <a:off x="1068" y="1368"/>
              <a:ext cx="4" cy="11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90" name="Rectangle 92">
              <a:extLst>
                <a:ext uri="{FF2B5EF4-FFF2-40B4-BE49-F238E27FC236}">
                  <a16:creationId xmlns:a16="http://schemas.microsoft.com/office/drawing/2014/main" id="{F2BA0D4E-98F8-4B08-8AC2-80D6F32EDEDE}"/>
                </a:ext>
              </a:extLst>
            </p:cNvPr>
            <p:cNvSpPr>
              <a:spLocks noChangeArrowheads="1"/>
            </p:cNvSpPr>
            <p:nvPr/>
          </p:nvSpPr>
          <p:spPr bwMode="auto">
            <a:xfrm>
              <a:off x="597" y="1390"/>
              <a:ext cx="471" cy="92"/>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i="0" dirty="0">
                <a:solidFill>
                  <a:srgbClr val="000000"/>
                </a:solidFill>
                <a:latin typeface="Times New Roman" charset="0"/>
                <a:cs typeface="+mn-cs"/>
              </a:endParaRPr>
            </a:p>
          </p:txBody>
        </p:sp>
        <p:sp>
          <p:nvSpPr>
            <p:cNvPr id="91" name="Oval 93">
              <a:extLst>
                <a:ext uri="{FF2B5EF4-FFF2-40B4-BE49-F238E27FC236}">
                  <a16:creationId xmlns:a16="http://schemas.microsoft.com/office/drawing/2014/main" id="{64C0DEA0-3EDB-4977-969C-40DD64E09511}"/>
                </a:ext>
              </a:extLst>
            </p:cNvPr>
            <p:cNvSpPr>
              <a:spLocks noChangeArrowheads="1"/>
            </p:cNvSpPr>
            <p:nvPr/>
          </p:nvSpPr>
          <p:spPr bwMode="auto">
            <a:xfrm>
              <a:off x="589" y="1281"/>
              <a:ext cx="479" cy="176"/>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92" name="Group 94">
              <a:extLst>
                <a:ext uri="{FF2B5EF4-FFF2-40B4-BE49-F238E27FC236}">
                  <a16:creationId xmlns:a16="http://schemas.microsoft.com/office/drawing/2014/main" id="{69F7D041-A717-433E-A11D-942080170974}"/>
                </a:ext>
              </a:extLst>
            </p:cNvPr>
            <p:cNvGrpSpPr>
              <a:grpSpLocks/>
            </p:cNvGrpSpPr>
            <p:nvPr/>
          </p:nvGrpSpPr>
          <p:grpSpPr bwMode="auto">
            <a:xfrm>
              <a:off x="704" y="1320"/>
              <a:ext cx="238" cy="103"/>
              <a:chOff x="2848" y="848"/>
              <a:chExt cx="140" cy="98"/>
            </a:xfrm>
          </p:grpSpPr>
          <p:sp>
            <p:nvSpPr>
              <p:cNvPr id="97" name="Line 95">
                <a:extLst>
                  <a:ext uri="{FF2B5EF4-FFF2-40B4-BE49-F238E27FC236}">
                    <a16:creationId xmlns:a16="http://schemas.microsoft.com/office/drawing/2014/main" id="{E000F493-E5D8-40CA-AD1A-676B5BF87D51}"/>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98" name="Line 96">
                <a:extLst>
                  <a:ext uri="{FF2B5EF4-FFF2-40B4-BE49-F238E27FC236}">
                    <a16:creationId xmlns:a16="http://schemas.microsoft.com/office/drawing/2014/main" id="{4BEB6767-3D9F-4481-B4A8-E62305ACF9D3}"/>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99" name="Line 97">
                <a:extLst>
                  <a:ext uri="{FF2B5EF4-FFF2-40B4-BE49-F238E27FC236}">
                    <a16:creationId xmlns:a16="http://schemas.microsoft.com/office/drawing/2014/main" id="{B8B8CC31-E712-4FF3-AC9F-949EA6A7FAED}"/>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93" name="Group 98">
              <a:extLst>
                <a:ext uri="{FF2B5EF4-FFF2-40B4-BE49-F238E27FC236}">
                  <a16:creationId xmlns:a16="http://schemas.microsoft.com/office/drawing/2014/main" id="{535CA20C-12C0-43C8-91DD-87165E180076}"/>
                </a:ext>
              </a:extLst>
            </p:cNvPr>
            <p:cNvGrpSpPr>
              <a:grpSpLocks/>
            </p:cNvGrpSpPr>
            <p:nvPr/>
          </p:nvGrpSpPr>
          <p:grpSpPr bwMode="auto">
            <a:xfrm flipV="1">
              <a:off x="704" y="1318"/>
              <a:ext cx="238" cy="103"/>
              <a:chOff x="2848" y="848"/>
              <a:chExt cx="140" cy="98"/>
            </a:xfrm>
          </p:grpSpPr>
          <p:sp>
            <p:nvSpPr>
              <p:cNvPr id="94" name="Line 99">
                <a:extLst>
                  <a:ext uri="{FF2B5EF4-FFF2-40B4-BE49-F238E27FC236}">
                    <a16:creationId xmlns:a16="http://schemas.microsoft.com/office/drawing/2014/main" id="{60A7B900-3241-4F7D-8182-767984194665}"/>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95" name="Line 100">
                <a:extLst>
                  <a:ext uri="{FF2B5EF4-FFF2-40B4-BE49-F238E27FC236}">
                    <a16:creationId xmlns:a16="http://schemas.microsoft.com/office/drawing/2014/main" id="{B844FFD4-7548-4FAD-A61D-27E1B1619AE6}"/>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96" name="Line 101">
                <a:extLst>
                  <a:ext uri="{FF2B5EF4-FFF2-40B4-BE49-F238E27FC236}">
                    <a16:creationId xmlns:a16="http://schemas.microsoft.com/office/drawing/2014/main" id="{8161C162-6CFC-4CB1-B54B-F8278D8BCC8C}"/>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100" name="Text Box 102">
            <a:extLst>
              <a:ext uri="{FF2B5EF4-FFF2-40B4-BE49-F238E27FC236}">
                <a16:creationId xmlns:a16="http://schemas.microsoft.com/office/drawing/2014/main" id="{A065AF7C-20E7-4888-826D-D3B21CF3650F}"/>
              </a:ext>
            </a:extLst>
          </p:cNvPr>
          <p:cNvSpPr txBox="1">
            <a:spLocks noChangeArrowheads="1"/>
          </p:cNvSpPr>
          <p:nvPr/>
        </p:nvSpPr>
        <p:spPr bwMode="auto">
          <a:xfrm>
            <a:off x="1835150" y="5393333"/>
            <a:ext cx="4762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cs typeface="+mn-cs"/>
              </a:rPr>
              <a:t>R5</a:t>
            </a:r>
          </a:p>
        </p:txBody>
      </p:sp>
      <p:sp>
        <p:nvSpPr>
          <p:cNvPr id="101" name="Line 106">
            <a:extLst>
              <a:ext uri="{FF2B5EF4-FFF2-40B4-BE49-F238E27FC236}">
                <a16:creationId xmlns:a16="http://schemas.microsoft.com/office/drawing/2014/main" id="{26FCF754-F260-43DB-B565-DF85FF5DEA87}"/>
              </a:ext>
            </a:extLst>
          </p:cNvPr>
          <p:cNvSpPr>
            <a:spLocks noChangeShapeType="1"/>
          </p:cNvSpPr>
          <p:nvPr/>
        </p:nvSpPr>
        <p:spPr bwMode="auto">
          <a:xfrm>
            <a:off x="5314950" y="4952008"/>
            <a:ext cx="9683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02" name="Text Box 108">
            <a:extLst>
              <a:ext uri="{FF2B5EF4-FFF2-40B4-BE49-F238E27FC236}">
                <a16:creationId xmlns:a16="http://schemas.microsoft.com/office/drawing/2014/main" id="{97CAB861-A015-49B2-8DB4-3BFB886D6944}"/>
              </a:ext>
            </a:extLst>
          </p:cNvPr>
          <p:cNvSpPr txBox="1">
            <a:spLocks noChangeArrowheads="1"/>
          </p:cNvSpPr>
          <p:nvPr/>
        </p:nvSpPr>
        <p:spPr bwMode="auto">
          <a:xfrm>
            <a:off x="7448550" y="5798145"/>
            <a:ext cx="3365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cs typeface="+mn-cs"/>
              </a:rPr>
              <a:t>A</a:t>
            </a:r>
          </a:p>
        </p:txBody>
      </p:sp>
      <p:sp>
        <p:nvSpPr>
          <p:cNvPr id="103" name="Text Box 109">
            <a:extLst>
              <a:ext uri="{FF2B5EF4-FFF2-40B4-BE49-F238E27FC236}">
                <a16:creationId xmlns:a16="http://schemas.microsoft.com/office/drawing/2014/main" id="{E9B89366-71D8-4B63-B9C3-4C5E14B6B9F5}"/>
              </a:ext>
            </a:extLst>
          </p:cNvPr>
          <p:cNvSpPr txBox="1">
            <a:spLocks noChangeArrowheads="1"/>
          </p:cNvSpPr>
          <p:nvPr/>
        </p:nvSpPr>
        <p:spPr bwMode="auto">
          <a:xfrm>
            <a:off x="1798638" y="4444008"/>
            <a:ext cx="4762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cs typeface="+mn-cs"/>
              </a:rPr>
              <a:t>R6</a:t>
            </a:r>
          </a:p>
        </p:txBody>
      </p:sp>
      <p:grpSp>
        <p:nvGrpSpPr>
          <p:cNvPr id="104" name="Group 93190">
            <a:extLst>
              <a:ext uri="{FF2B5EF4-FFF2-40B4-BE49-F238E27FC236}">
                <a16:creationId xmlns:a16="http://schemas.microsoft.com/office/drawing/2014/main" id="{8BB6ADCC-5AFB-4A23-8752-4481B96B90A8}"/>
              </a:ext>
            </a:extLst>
          </p:cNvPr>
          <p:cNvGrpSpPr>
            <a:grpSpLocks/>
          </p:cNvGrpSpPr>
          <p:nvPr/>
        </p:nvGrpSpPr>
        <p:grpSpPr bwMode="auto">
          <a:xfrm>
            <a:off x="2882900" y="4707530"/>
            <a:ext cx="3109913" cy="1601478"/>
            <a:chOff x="2882348" y="4542181"/>
            <a:chExt cx="3109821" cy="1600817"/>
          </a:xfrm>
        </p:grpSpPr>
        <p:sp>
          <p:nvSpPr>
            <p:cNvPr id="105" name="Right Arrow 93183">
              <a:extLst>
                <a:ext uri="{FF2B5EF4-FFF2-40B4-BE49-F238E27FC236}">
                  <a16:creationId xmlns:a16="http://schemas.microsoft.com/office/drawing/2014/main" id="{37FAEBB1-B3E2-4204-B2B8-C9BC8D744DD4}"/>
                </a:ext>
              </a:extLst>
            </p:cNvPr>
            <p:cNvSpPr>
              <a:spLocks noChangeArrowheads="1"/>
            </p:cNvSpPr>
            <p:nvPr/>
          </p:nvSpPr>
          <p:spPr bwMode="auto">
            <a:xfrm rot="10800000">
              <a:off x="3876263" y="4542181"/>
              <a:ext cx="606286" cy="159027"/>
            </a:xfrm>
            <a:prstGeom prst="rightArrow">
              <a:avLst>
                <a:gd name="adj1" fmla="val 50000"/>
                <a:gd name="adj2" fmla="val 50003"/>
              </a:avLst>
            </a:prstGeom>
            <a:gradFill rotWithShape="1">
              <a:gsLst>
                <a:gs pos="0">
                  <a:srgbClr val="8CADEA"/>
                </a:gs>
                <a:gs pos="50000">
                  <a:srgbClr val="BACCF0"/>
                </a:gs>
                <a:gs pos="100000">
                  <a:srgbClr val="DEE6F7"/>
                </a:gs>
              </a:gsLst>
              <a:lin ang="0" scaled="1"/>
            </a:gradFill>
            <a:ln w="9525">
              <a:solidFill>
                <a:schemeClr val="tx1"/>
              </a:solidFill>
              <a:round/>
              <a:headEnd/>
              <a:tailEnd/>
            </a:ln>
          </p:spPr>
          <p:txBody>
            <a:bodyPr wrap="none"/>
            <a:lstStyle/>
            <a:p>
              <a:endParaRPr lang="en-US" dirty="0">
                <a:solidFill>
                  <a:srgbClr val="000000"/>
                </a:solidFill>
              </a:endParaRPr>
            </a:p>
          </p:txBody>
        </p:sp>
        <p:sp>
          <p:nvSpPr>
            <p:cNvPr id="106" name="Right Arrow 112">
              <a:extLst>
                <a:ext uri="{FF2B5EF4-FFF2-40B4-BE49-F238E27FC236}">
                  <a16:creationId xmlns:a16="http://schemas.microsoft.com/office/drawing/2014/main" id="{F3BFF9CB-BEEF-4C72-9862-64F25CDD41AB}"/>
                </a:ext>
              </a:extLst>
            </p:cNvPr>
            <p:cNvSpPr>
              <a:spLocks noChangeArrowheads="1"/>
            </p:cNvSpPr>
            <p:nvPr/>
          </p:nvSpPr>
          <p:spPr bwMode="auto">
            <a:xfrm rot="13936672" flipV="1">
              <a:off x="3501914" y="5294505"/>
              <a:ext cx="790370" cy="144998"/>
            </a:xfrm>
            <a:prstGeom prst="rightArrow">
              <a:avLst>
                <a:gd name="adj1" fmla="val 50000"/>
                <a:gd name="adj2" fmla="val 49992"/>
              </a:avLst>
            </a:prstGeom>
            <a:gradFill rotWithShape="1">
              <a:gsLst>
                <a:gs pos="0">
                  <a:srgbClr val="8CADEA"/>
                </a:gs>
                <a:gs pos="50000">
                  <a:srgbClr val="BACCF0"/>
                </a:gs>
                <a:gs pos="100000">
                  <a:srgbClr val="DEE6F7"/>
                </a:gs>
              </a:gsLst>
              <a:lin ang="0" scaled="1"/>
            </a:gradFill>
            <a:ln w="9525">
              <a:solidFill>
                <a:schemeClr val="tx1"/>
              </a:solidFill>
              <a:round/>
              <a:headEnd/>
              <a:tailEnd/>
            </a:ln>
          </p:spPr>
          <p:txBody>
            <a:bodyPr wrap="none"/>
            <a:lstStyle/>
            <a:p>
              <a:endParaRPr lang="en-US" dirty="0">
                <a:solidFill>
                  <a:srgbClr val="000000"/>
                </a:solidFill>
              </a:endParaRPr>
            </a:p>
          </p:txBody>
        </p:sp>
        <p:sp>
          <p:nvSpPr>
            <p:cNvPr id="107" name="Right Arrow 113">
              <a:extLst>
                <a:ext uri="{FF2B5EF4-FFF2-40B4-BE49-F238E27FC236}">
                  <a16:creationId xmlns:a16="http://schemas.microsoft.com/office/drawing/2014/main" id="{B5377508-47B1-45B9-8399-3D76F0E350EE}"/>
                </a:ext>
              </a:extLst>
            </p:cNvPr>
            <p:cNvSpPr>
              <a:spLocks noChangeArrowheads="1"/>
            </p:cNvSpPr>
            <p:nvPr/>
          </p:nvSpPr>
          <p:spPr bwMode="auto">
            <a:xfrm rot="11901416" flipV="1">
              <a:off x="3896874" y="5246831"/>
              <a:ext cx="2095295" cy="178650"/>
            </a:xfrm>
            <a:prstGeom prst="rightArrow">
              <a:avLst>
                <a:gd name="adj1" fmla="val 50000"/>
                <a:gd name="adj2" fmla="val 50009"/>
              </a:avLst>
            </a:prstGeom>
            <a:gradFill rotWithShape="1">
              <a:gsLst>
                <a:gs pos="0">
                  <a:srgbClr val="8CADEA"/>
                </a:gs>
                <a:gs pos="50000">
                  <a:srgbClr val="BACCF0"/>
                </a:gs>
                <a:gs pos="100000">
                  <a:srgbClr val="DEE6F7"/>
                </a:gs>
              </a:gsLst>
              <a:lin ang="0" scaled="1"/>
            </a:gradFill>
            <a:ln w="9525">
              <a:solidFill>
                <a:schemeClr val="tx1"/>
              </a:solidFill>
              <a:round/>
              <a:headEnd/>
              <a:tailEnd/>
            </a:ln>
          </p:spPr>
          <p:txBody>
            <a:bodyPr wrap="none"/>
            <a:lstStyle/>
            <a:p>
              <a:endParaRPr lang="en-US" dirty="0">
                <a:solidFill>
                  <a:srgbClr val="000000"/>
                </a:solidFill>
              </a:endParaRPr>
            </a:p>
          </p:txBody>
        </p:sp>
        <p:sp>
          <p:nvSpPr>
            <p:cNvPr id="108" name="TextBox 93184">
              <a:extLst>
                <a:ext uri="{FF2B5EF4-FFF2-40B4-BE49-F238E27FC236}">
                  <a16:creationId xmlns:a16="http://schemas.microsoft.com/office/drawing/2014/main" id="{C2B9119C-9691-49C0-882C-495E6E711433}"/>
                </a:ext>
              </a:extLst>
            </p:cNvPr>
            <p:cNvSpPr txBox="1">
              <a:spLocks noChangeArrowheads="1"/>
            </p:cNvSpPr>
            <p:nvPr/>
          </p:nvSpPr>
          <p:spPr bwMode="auto">
            <a:xfrm>
              <a:off x="2882348" y="5396948"/>
              <a:ext cx="877137" cy="746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nSpc>
                  <a:spcPts val="1700"/>
                </a:lnSpc>
              </a:pPr>
              <a:r>
                <a:rPr lang="zh-CN" altLang="en-US" sz="1800" i="0" dirty="0">
                  <a:solidFill>
                    <a:srgbClr val="0070C0"/>
                  </a:solidFill>
                  <a:latin typeface="+mn-ea"/>
                  <a:ea typeface="+mn-ea"/>
                  <a:cs typeface="Arial" charset="0"/>
                </a:rPr>
                <a:t>修改的</a:t>
              </a:r>
              <a:br>
                <a:rPr lang="en-US" altLang="zh-CN" sz="1800" i="0" dirty="0">
                  <a:solidFill>
                    <a:srgbClr val="0070C0"/>
                  </a:solidFill>
                  <a:latin typeface="+mn-ea"/>
                  <a:ea typeface="+mn-ea"/>
                  <a:cs typeface="Arial" charset="0"/>
                </a:rPr>
              </a:br>
              <a:r>
                <a:rPr lang="zh-CN" altLang="en-US" sz="1800" i="0" dirty="0">
                  <a:solidFill>
                    <a:srgbClr val="0070C0"/>
                  </a:solidFill>
                  <a:latin typeface="+mn-ea"/>
                  <a:ea typeface="+mn-ea"/>
                  <a:cs typeface="Arial" charset="0"/>
                </a:rPr>
                <a:t>链路状</a:t>
              </a:r>
              <a:br>
                <a:rPr lang="en-US" altLang="zh-CN" sz="1800" i="0" dirty="0">
                  <a:solidFill>
                    <a:srgbClr val="0070C0"/>
                  </a:solidFill>
                  <a:latin typeface="+mn-ea"/>
                  <a:ea typeface="+mn-ea"/>
                  <a:cs typeface="Arial" charset="0"/>
                </a:rPr>
              </a:br>
              <a:r>
                <a:rPr lang="zh-CN" altLang="en-US" sz="1800" i="0" dirty="0">
                  <a:solidFill>
                    <a:srgbClr val="0070C0"/>
                  </a:solidFill>
                  <a:latin typeface="+mn-ea"/>
                  <a:ea typeface="+mn-ea"/>
                  <a:cs typeface="Arial" charset="0"/>
                </a:rPr>
                <a:t>态泛洪</a:t>
              </a:r>
              <a:endParaRPr lang="en-US" sz="1800" i="0" dirty="0">
                <a:solidFill>
                  <a:srgbClr val="0070C0"/>
                </a:solidFill>
                <a:latin typeface="+mn-ea"/>
                <a:ea typeface="+mn-ea"/>
                <a:cs typeface="Arial" charset="0"/>
              </a:endParaRPr>
            </a:p>
          </p:txBody>
        </p:sp>
      </p:grpSp>
      <p:grpSp>
        <p:nvGrpSpPr>
          <p:cNvPr id="109" name="Group 93191">
            <a:extLst>
              <a:ext uri="{FF2B5EF4-FFF2-40B4-BE49-F238E27FC236}">
                <a16:creationId xmlns:a16="http://schemas.microsoft.com/office/drawing/2014/main" id="{1AFB5353-9D66-4B6D-8322-4E8633B02656}"/>
              </a:ext>
            </a:extLst>
          </p:cNvPr>
          <p:cNvGrpSpPr>
            <a:grpSpLocks/>
          </p:cNvGrpSpPr>
          <p:nvPr/>
        </p:nvGrpSpPr>
        <p:grpSpPr bwMode="auto">
          <a:xfrm>
            <a:off x="3887788" y="4353520"/>
            <a:ext cx="2166937" cy="1597025"/>
            <a:chOff x="6879226" y="3054627"/>
            <a:chExt cx="2167569" cy="1597693"/>
          </a:xfrm>
        </p:grpSpPr>
        <p:sp>
          <p:nvSpPr>
            <p:cNvPr id="110" name="Right Arrow 119">
              <a:extLst>
                <a:ext uri="{FF2B5EF4-FFF2-40B4-BE49-F238E27FC236}">
                  <a16:creationId xmlns:a16="http://schemas.microsoft.com/office/drawing/2014/main" id="{7AB2BD19-B6CF-410B-8354-2240786683F1}"/>
                </a:ext>
              </a:extLst>
            </p:cNvPr>
            <p:cNvSpPr>
              <a:spLocks noChangeArrowheads="1"/>
            </p:cNvSpPr>
            <p:nvPr/>
          </p:nvSpPr>
          <p:spPr bwMode="auto">
            <a:xfrm>
              <a:off x="6930889" y="3432312"/>
              <a:ext cx="606286" cy="159027"/>
            </a:xfrm>
            <a:prstGeom prst="rightArrow">
              <a:avLst>
                <a:gd name="adj1" fmla="val 50000"/>
                <a:gd name="adj2" fmla="val 50003"/>
              </a:avLst>
            </a:prstGeom>
            <a:gradFill rotWithShape="1">
              <a:gsLst>
                <a:gs pos="0">
                  <a:srgbClr val="EA8C8C"/>
                </a:gs>
                <a:gs pos="50000">
                  <a:srgbClr val="F0BABA"/>
                </a:gs>
                <a:gs pos="100000">
                  <a:srgbClr val="F7DEDE"/>
                </a:gs>
              </a:gsLst>
              <a:lin ang="0" scaled="1"/>
            </a:gradFill>
            <a:ln w="9525">
              <a:solidFill>
                <a:schemeClr val="tx1"/>
              </a:solidFill>
              <a:round/>
              <a:headEnd/>
              <a:tailEnd/>
            </a:ln>
          </p:spPr>
          <p:txBody>
            <a:bodyPr wrap="none"/>
            <a:lstStyle/>
            <a:p>
              <a:endParaRPr lang="en-US" dirty="0">
                <a:solidFill>
                  <a:srgbClr val="000000"/>
                </a:solidFill>
              </a:endParaRPr>
            </a:p>
          </p:txBody>
        </p:sp>
        <p:sp>
          <p:nvSpPr>
            <p:cNvPr id="111" name="Right Arrow 120">
              <a:extLst>
                <a:ext uri="{FF2B5EF4-FFF2-40B4-BE49-F238E27FC236}">
                  <a16:creationId xmlns:a16="http://schemas.microsoft.com/office/drawing/2014/main" id="{5A246EDF-3408-478C-8923-3CF82A2B428D}"/>
                </a:ext>
              </a:extLst>
            </p:cNvPr>
            <p:cNvSpPr>
              <a:spLocks noChangeArrowheads="1"/>
            </p:cNvSpPr>
            <p:nvPr/>
          </p:nvSpPr>
          <p:spPr bwMode="auto">
            <a:xfrm rot="3111092" flipV="1">
              <a:off x="6556540" y="4184636"/>
              <a:ext cx="790370" cy="144998"/>
            </a:xfrm>
            <a:prstGeom prst="rightArrow">
              <a:avLst>
                <a:gd name="adj1" fmla="val 50000"/>
                <a:gd name="adj2" fmla="val 49992"/>
              </a:avLst>
            </a:prstGeom>
            <a:gradFill rotWithShape="1">
              <a:gsLst>
                <a:gs pos="0">
                  <a:srgbClr val="EA8C8C"/>
                </a:gs>
                <a:gs pos="50000">
                  <a:srgbClr val="F0BABA"/>
                </a:gs>
                <a:gs pos="100000">
                  <a:srgbClr val="F7DEDE"/>
                </a:gs>
              </a:gsLst>
              <a:lin ang="0" scaled="1"/>
            </a:gradFill>
            <a:ln w="9525">
              <a:solidFill>
                <a:schemeClr val="tx1"/>
              </a:solidFill>
              <a:round/>
              <a:headEnd/>
              <a:tailEnd/>
            </a:ln>
          </p:spPr>
          <p:txBody>
            <a:bodyPr wrap="none"/>
            <a:lstStyle/>
            <a:p>
              <a:endParaRPr lang="en-US" dirty="0">
                <a:solidFill>
                  <a:srgbClr val="000000"/>
                </a:solidFill>
              </a:endParaRPr>
            </a:p>
          </p:txBody>
        </p:sp>
        <p:sp>
          <p:nvSpPr>
            <p:cNvPr id="112" name="Right Arrow 121">
              <a:extLst>
                <a:ext uri="{FF2B5EF4-FFF2-40B4-BE49-F238E27FC236}">
                  <a16:creationId xmlns:a16="http://schemas.microsoft.com/office/drawing/2014/main" id="{BE630997-FAD9-4ECA-BCC5-557A82849C21}"/>
                </a:ext>
              </a:extLst>
            </p:cNvPr>
            <p:cNvSpPr>
              <a:spLocks noChangeArrowheads="1"/>
            </p:cNvSpPr>
            <p:nvPr/>
          </p:nvSpPr>
          <p:spPr bwMode="auto">
            <a:xfrm rot="1136798" flipV="1">
              <a:off x="6951500" y="4136962"/>
              <a:ext cx="2095295" cy="178650"/>
            </a:xfrm>
            <a:prstGeom prst="rightArrow">
              <a:avLst>
                <a:gd name="adj1" fmla="val 50000"/>
                <a:gd name="adj2" fmla="val 50009"/>
              </a:avLst>
            </a:prstGeom>
            <a:gradFill rotWithShape="1">
              <a:gsLst>
                <a:gs pos="0">
                  <a:srgbClr val="EA8C8C"/>
                </a:gs>
                <a:gs pos="50000">
                  <a:srgbClr val="F0BABA"/>
                </a:gs>
                <a:gs pos="100000">
                  <a:srgbClr val="F7DEDE"/>
                </a:gs>
              </a:gsLst>
              <a:lin ang="0" scaled="1"/>
            </a:gradFill>
            <a:ln w="9525">
              <a:solidFill>
                <a:schemeClr val="tx1"/>
              </a:solidFill>
              <a:round/>
              <a:headEnd/>
              <a:tailEnd/>
            </a:ln>
          </p:spPr>
          <p:txBody>
            <a:bodyPr wrap="none"/>
            <a:lstStyle/>
            <a:p>
              <a:endParaRPr lang="en-US" dirty="0">
                <a:solidFill>
                  <a:srgbClr val="000000"/>
                </a:solidFill>
              </a:endParaRPr>
            </a:p>
          </p:txBody>
        </p:sp>
        <p:sp>
          <p:nvSpPr>
            <p:cNvPr id="113" name="TextBox 122">
              <a:extLst>
                <a:ext uri="{FF2B5EF4-FFF2-40B4-BE49-F238E27FC236}">
                  <a16:creationId xmlns:a16="http://schemas.microsoft.com/office/drawing/2014/main" id="{7DF4F2A0-BD3E-4622-BEF0-F6083CEADE8C}"/>
                </a:ext>
              </a:extLst>
            </p:cNvPr>
            <p:cNvSpPr txBox="1">
              <a:spLocks noChangeArrowheads="1"/>
            </p:cNvSpPr>
            <p:nvPr/>
          </p:nvSpPr>
          <p:spPr bwMode="auto">
            <a:xfrm>
              <a:off x="7616687" y="3054627"/>
              <a:ext cx="1184940" cy="3103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nSpc>
                  <a:spcPts val="1700"/>
                </a:lnSpc>
              </a:pPr>
              <a:r>
                <a:rPr lang="en-US" sz="1800" dirty="0">
                  <a:solidFill>
                    <a:srgbClr val="C00000"/>
                  </a:solidFill>
                  <a:latin typeface="Arial" charset="0"/>
                  <a:cs typeface="Arial" charset="0"/>
                </a:rPr>
                <a:t>RSVP-TE</a:t>
              </a:r>
            </a:p>
          </p:txBody>
        </p:sp>
      </p:grpSp>
    </p:spTree>
    <p:extLst>
      <p:ext uri="{BB962C8B-B14F-4D97-AF65-F5344CB8AC3E}">
        <p14:creationId xmlns:p14="http://schemas.microsoft.com/office/powerpoint/2010/main" val="5860728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wipe(right)">
                                      <p:cBhvr>
                                        <p:cTn id="12" dur="500"/>
                                        <p:tgtEl>
                                          <p:spTgt spid="104"/>
                                        </p:tgtEl>
                                      </p:cBhvr>
                                    </p:animEffect>
                                  </p:childTnLst>
                                </p:cTn>
                              </p:par>
                              <p:par>
                                <p:cTn id="13" presetID="10" presetClass="exit" presetSubtype="0" fill="hold" nodeType="withEffect">
                                  <p:stCondLst>
                                    <p:cond delay="0"/>
                                  </p:stCondLst>
                                  <p:childTnLst>
                                    <p:animEffect transition="out" filter="fade">
                                      <p:cBhvr>
                                        <p:cTn id="14" dur="500"/>
                                        <p:tgtEl>
                                          <p:spTgt spid="104"/>
                                        </p:tgtEl>
                                      </p:cBhvr>
                                    </p:animEffect>
                                    <p:set>
                                      <p:cBhvr>
                                        <p:cTn id="15" dur="1" fill="hold">
                                          <p:stCondLst>
                                            <p:cond delay="499"/>
                                          </p:stCondLst>
                                        </p:cTn>
                                        <p:tgtEl>
                                          <p:spTgt spid="104"/>
                                        </p:tgtEl>
                                        <p:attrNameLst>
                                          <p:attrName>style.visibility</p:attrName>
                                        </p:attrNameLst>
                                      </p:cBhvr>
                                      <p:to>
                                        <p:strVal val="hidden"/>
                                      </p:to>
                                    </p:se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109"/>
                                        </p:tgtEl>
                                        <p:attrNameLst>
                                          <p:attrName>style.visibility</p:attrName>
                                        </p:attrNameLst>
                                      </p:cBhvr>
                                      <p:to>
                                        <p:strVal val="visible"/>
                                      </p:to>
                                    </p:set>
                                    <p:animEffect transition="in" filter="wipe(left)">
                                      <p:cBhvr>
                                        <p:cTn id="19"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ADACDF-2701-494D-93ED-9D6DD28F0130}"/>
              </a:ext>
            </a:extLst>
          </p:cNvPr>
          <p:cNvSpPr>
            <a:spLocks noGrp="1"/>
          </p:cNvSpPr>
          <p:nvPr>
            <p:ph type="title"/>
          </p:nvPr>
        </p:nvSpPr>
        <p:spPr/>
        <p:txBody>
          <a:bodyPr/>
          <a:lstStyle/>
          <a:p>
            <a:r>
              <a:rPr lang="zh-CN" altLang="en-US" dirty="0"/>
              <a:t>适配器间通信</a:t>
            </a:r>
          </a:p>
        </p:txBody>
      </p:sp>
      <p:sp>
        <p:nvSpPr>
          <p:cNvPr id="4" name="灯片编号占位符 3">
            <a:extLst>
              <a:ext uri="{FF2B5EF4-FFF2-40B4-BE49-F238E27FC236}">
                <a16:creationId xmlns:a16="http://schemas.microsoft.com/office/drawing/2014/main" id="{6A792211-C1BC-4391-A89C-03349D5A3B0E}"/>
              </a:ext>
            </a:extLst>
          </p:cNvPr>
          <p:cNvSpPr>
            <a:spLocks noGrp="1"/>
          </p:cNvSpPr>
          <p:nvPr>
            <p:ph type="sldNum" sz="quarter" idx="12"/>
          </p:nvPr>
        </p:nvSpPr>
        <p:spPr/>
        <p:txBody>
          <a:bodyPr/>
          <a:lstStyle/>
          <a:p>
            <a:fld id="{E3FA5FAF-8A25-4B6E-94B7-5CA30A873E9A}" type="slidenum">
              <a:rPr lang="zh-CN" altLang="en-US" smtClean="0"/>
              <a:pPr/>
              <a:t>8</a:t>
            </a:fld>
            <a:endParaRPr lang="zh-CN" altLang="en-US"/>
          </a:p>
        </p:txBody>
      </p:sp>
      <p:sp>
        <p:nvSpPr>
          <p:cNvPr id="5" name="Rectangle 3">
            <a:extLst>
              <a:ext uri="{FF2B5EF4-FFF2-40B4-BE49-F238E27FC236}">
                <a16:creationId xmlns:a16="http://schemas.microsoft.com/office/drawing/2014/main" id="{97E97688-8064-4025-A425-D5DC30F0D760}"/>
              </a:ext>
            </a:extLst>
          </p:cNvPr>
          <p:cNvSpPr txBox="1">
            <a:spLocks noChangeArrowheads="1"/>
          </p:cNvSpPr>
          <p:nvPr/>
        </p:nvSpPr>
        <p:spPr bwMode="auto">
          <a:xfrm>
            <a:off x="425450" y="4222676"/>
            <a:ext cx="4067175" cy="1935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defRPr/>
            </a:pPr>
            <a:r>
              <a:rPr lang="zh-CN" altLang="en-US" sz="2800" kern="0" dirty="0">
                <a:latin typeface="+mn-ea"/>
              </a:rPr>
              <a:t>发送端</a:t>
            </a:r>
            <a:r>
              <a:rPr lang="en-US" sz="2800" kern="0" dirty="0">
                <a:latin typeface="+mn-ea"/>
              </a:rPr>
              <a:t>:</a:t>
            </a:r>
          </a:p>
          <a:p>
            <a:pPr lvl="1">
              <a:defRPr/>
            </a:pPr>
            <a:r>
              <a:rPr lang="zh-CN" altLang="en-US" sz="2400" kern="0" dirty="0">
                <a:latin typeface="+mn-ea"/>
              </a:rPr>
              <a:t>将网络层报文封装为帧</a:t>
            </a:r>
            <a:endParaRPr lang="en-US" altLang="zh-CN" sz="2400" kern="0" dirty="0">
              <a:latin typeface="+mn-ea"/>
            </a:endParaRPr>
          </a:p>
          <a:p>
            <a:pPr lvl="1">
              <a:defRPr/>
            </a:pPr>
            <a:r>
              <a:rPr lang="zh-CN" altLang="en-US" sz="2400" kern="0" dirty="0">
                <a:latin typeface="+mn-ea"/>
              </a:rPr>
              <a:t>添加差错校验、可靠传输、流控制等需要的协议字段</a:t>
            </a:r>
            <a:endParaRPr lang="en-US" sz="2400" kern="0" dirty="0">
              <a:latin typeface="+mn-ea"/>
            </a:endParaRPr>
          </a:p>
        </p:txBody>
      </p:sp>
      <p:sp>
        <p:nvSpPr>
          <p:cNvPr id="6" name="Rectangle 4">
            <a:extLst>
              <a:ext uri="{FF2B5EF4-FFF2-40B4-BE49-F238E27FC236}">
                <a16:creationId xmlns:a16="http://schemas.microsoft.com/office/drawing/2014/main" id="{A86957E8-D023-4362-9D72-14C346B806F0}"/>
              </a:ext>
            </a:extLst>
          </p:cNvPr>
          <p:cNvSpPr txBox="1">
            <a:spLocks noChangeArrowheads="1"/>
          </p:cNvSpPr>
          <p:nvPr/>
        </p:nvSpPr>
        <p:spPr>
          <a:xfrm>
            <a:off x="4508500" y="4221088"/>
            <a:ext cx="4090988" cy="1851025"/>
          </a:xfrm>
          <a:prstGeom prst="rect">
            <a:avLst/>
          </a:prstGeom>
        </p:spPr>
        <p:txBody>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defRPr/>
            </a:pPr>
            <a:r>
              <a:rPr lang="zh-CN" altLang="en-US" sz="2800" kern="0" dirty="0">
                <a:latin typeface="+mn-ea"/>
              </a:rPr>
              <a:t>接收端</a:t>
            </a:r>
            <a:endParaRPr lang="en-US" sz="2800" kern="0" dirty="0">
              <a:latin typeface="+mn-ea"/>
            </a:endParaRPr>
          </a:p>
          <a:p>
            <a:pPr lvl="1">
              <a:defRPr/>
            </a:pPr>
            <a:r>
              <a:rPr lang="zh-CN" altLang="en-US" sz="2400" kern="0" dirty="0">
                <a:latin typeface="+mn-ea"/>
              </a:rPr>
              <a:t>实施差错校验、可靠传输、流控制等</a:t>
            </a:r>
            <a:endParaRPr lang="en-US" altLang="zh-CN" sz="2400" kern="0" dirty="0">
              <a:latin typeface="+mn-ea"/>
            </a:endParaRPr>
          </a:p>
          <a:p>
            <a:pPr lvl="1">
              <a:defRPr/>
            </a:pPr>
            <a:r>
              <a:rPr lang="zh-CN" altLang="en-US" sz="2400" kern="0" dirty="0">
                <a:latin typeface="+mn-ea"/>
              </a:rPr>
              <a:t>提取报文送交网络层</a:t>
            </a:r>
            <a:endParaRPr lang="en-US" sz="2400" kern="0" dirty="0">
              <a:latin typeface="+mn-ea"/>
            </a:endParaRPr>
          </a:p>
        </p:txBody>
      </p:sp>
      <p:sp>
        <p:nvSpPr>
          <p:cNvPr id="7" name="Rectangle 27">
            <a:extLst>
              <a:ext uri="{FF2B5EF4-FFF2-40B4-BE49-F238E27FC236}">
                <a16:creationId xmlns:a16="http://schemas.microsoft.com/office/drawing/2014/main" id="{AC40D6AE-90FD-437C-B9C7-34C518490148}"/>
              </a:ext>
            </a:extLst>
          </p:cNvPr>
          <p:cNvSpPr>
            <a:spLocks noChangeArrowheads="1"/>
          </p:cNvSpPr>
          <p:nvPr/>
        </p:nvSpPr>
        <p:spPr bwMode="auto">
          <a:xfrm>
            <a:off x="4113213" y="3649687"/>
            <a:ext cx="1444625" cy="212725"/>
          </a:xfrm>
          <a:prstGeom prst="rect">
            <a:avLst/>
          </a:prstGeom>
          <a:solidFill>
            <a:schemeClr val="accent2"/>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mn-ea"/>
              <a:cs typeface="+mn-cs"/>
            </a:endParaRPr>
          </a:p>
        </p:txBody>
      </p:sp>
      <p:sp>
        <p:nvSpPr>
          <p:cNvPr id="8" name="Rectangle 28">
            <a:extLst>
              <a:ext uri="{FF2B5EF4-FFF2-40B4-BE49-F238E27FC236}">
                <a16:creationId xmlns:a16="http://schemas.microsoft.com/office/drawing/2014/main" id="{BBE3B743-B52B-4842-A93E-5DC145630D86}"/>
              </a:ext>
            </a:extLst>
          </p:cNvPr>
          <p:cNvSpPr>
            <a:spLocks noChangeArrowheads="1"/>
          </p:cNvSpPr>
          <p:nvPr/>
        </p:nvSpPr>
        <p:spPr bwMode="auto">
          <a:xfrm>
            <a:off x="1957388" y="1628800"/>
            <a:ext cx="1944687" cy="1770062"/>
          </a:xfrm>
          <a:prstGeom prst="rect">
            <a:avLst/>
          </a:prstGeom>
          <a:solidFill>
            <a:schemeClr val="bg1"/>
          </a:solidFill>
          <a:ln w="9525">
            <a:solidFill>
              <a:schemeClr val="tx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9" name="Line 29">
            <a:extLst>
              <a:ext uri="{FF2B5EF4-FFF2-40B4-BE49-F238E27FC236}">
                <a16:creationId xmlns:a16="http://schemas.microsoft.com/office/drawing/2014/main" id="{0EA573EC-D6E9-4D5E-BC8C-354C3D20FC06}"/>
              </a:ext>
            </a:extLst>
          </p:cNvPr>
          <p:cNvSpPr>
            <a:spLocks noChangeShapeType="1"/>
          </p:cNvSpPr>
          <p:nvPr/>
        </p:nvSpPr>
        <p:spPr bwMode="auto">
          <a:xfrm>
            <a:off x="2052638" y="2147912"/>
            <a:ext cx="0" cy="3937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mn-ea"/>
              <a:cs typeface="+mn-cs"/>
            </a:endParaRPr>
          </a:p>
        </p:txBody>
      </p:sp>
      <p:sp>
        <p:nvSpPr>
          <p:cNvPr id="10" name="Rectangle 30">
            <a:extLst>
              <a:ext uri="{FF2B5EF4-FFF2-40B4-BE49-F238E27FC236}">
                <a16:creationId xmlns:a16="http://schemas.microsoft.com/office/drawing/2014/main" id="{7267528A-F87A-4BBB-A2B5-CF9ED27A5CF4}"/>
              </a:ext>
            </a:extLst>
          </p:cNvPr>
          <p:cNvSpPr>
            <a:spLocks noChangeArrowheads="1"/>
          </p:cNvSpPr>
          <p:nvPr/>
        </p:nvSpPr>
        <p:spPr bwMode="auto">
          <a:xfrm>
            <a:off x="2193925" y="2468587"/>
            <a:ext cx="1187450" cy="866775"/>
          </a:xfrm>
          <a:prstGeom prst="rect">
            <a:avLst/>
          </a:prstGeom>
          <a:solidFill>
            <a:srgbClr val="FF0000"/>
          </a:solidFill>
          <a:ln w="9525">
            <a:solidFill>
              <a:schemeClr val="tx1"/>
            </a:solidFill>
            <a:prstDash val="dash"/>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mn-ea"/>
              <a:cs typeface="+mn-cs"/>
            </a:endParaRPr>
          </a:p>
        </p:txBody>
      </p:sp>
      <p:sp>
        <p:nvSpPr>
          <p:cNvPr id="11" name="Rectangle 31">
            <a:extLst>
              <a:ext uri="{FF2B5EF4-FFF2-40B4-BE49-F238E27FC236}">
                <a16:creationId xmlns:a16="http://schemas.microsoft.com/office/drawing/2014/main" id="{F3468633-4126-4670-BEE0-8E72DE9880C0}"/>
              </a:ext>
            </a:extLst>
          </p:cNvPr>
          <p:cNvSpPr>
            <a:spLocks noChangeArrowheads="1"/>
          </p:cNvSpPr>
          <p:nvPr/>
        </p:nvSpPr>
        <p:spPr bwMode="auto">
          <a:xfrm>
            <a:off x="2435225" y="3028975"/>
            <a:ext cx="704850" cy="225425"/>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mn-ea"/>
              <a:cs typeface="+mn-cs"/>
            </a:endParaRPr>
          </a:p>
        </p:txBody>
      </p:sp>
      <p:sp>
        <p:nvSpPr>
          <p:cNvPr id="12" name="Rectangle 32">
            <a:extLst>
              <a:ext uri="{FF2B5EF4-FFF2-40B4-BE49-F238E27FC236}">
                <a16:creationId xmlns:a16="http://schemas.microsoft.com/office/drawing/2014/main" id="{AB730866-C7DA-49B1-9BD3-8966DAF49499}"/>
              </a:ext>
            </a:extLst>
          </p:cNvPr>
          <p:cNvSpPr>
            <a:spLocks noChangeArrowheads="1"/>
          </p:cNvSpPr>
          <p:nvPr/>
        </p:nvSpPr>
        <p:spPr bwMode="auto">
          <a:xfrm>
            <a:off x="2435225" y="2557487"/>
            <a:ext cx="695325" cy="415925"/>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zh-CN" altLang="en-US" sz="1200" dirty="0">
                <a:latin typeface="+mn-ea"/>
                <a:cs typeface="+mn-cs"/>
              </a:rPr>
              <a:t>控制器</a:t>
            </a:r>
            <a:endParaRPr lang="en-US" sz="1200" dirty="0">
              <a:latin typeface="+mn-ea"/>
              <a:cs typeface="+mn-cs"/>
            </a:endParaRPr>
          </a:p>
        </p:txBody>
      </p:sp>
      <p:sp>
        <p:nvSpPr>
          <p:cNvPr id="13" name="Line 33">
            <a:extLst>
              <a:ext uri="{FF2B5EF4-FFF2-40B4-BE49-F238E27FC236}">
                <a16:creationId xmlns:a16="http://schemas.microsoft.com/office/drawing/2014/main" id="{40C2D1E1-75B5-4319-9A83-379945DEEC7D}"/>
              </a:ext>
            </a:extLst>
          </p:cNvPr>
          <p:cNvSpPr>
            <a:spLocks noChangeShapeType="1"/>
          </p:cNvSpPr>
          <p:nvPr/>
        </p:nvSpPr>
        <p:spPr bwMode="auto">
          <a:xfrm>
            <a:off x="2346325" y="2311425"/>
            <a:ext cx="1438275" cy="0"/>
          </a:xfrm>
          <a:prstGeom prst="line">
            <a:avLst/>
          </a:prstGeom>
          <a:noFill/>
          <a:ln w="9525">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mn-ea"/>
              <a:cs typeface="+mn-cs"/>
            </a:endParaRPr>
          </a:p>
        </p:txBody>
      </p:sp>
      <p:sp>
        <p:nvSpPr>
          <p:cNvPr id="14" name="Line 34">
            <a:extLst>
              <a:ext uri="{FF2B5EF4-FFF2-40B4-BE49-F238E27FC236}">
                <a16:creationId xmlns:a16="http://schemas.microsoft.com/office/drawing/2014/main" id="{1149E3DA-0FC8-46BB-ACD6-B45B44233D9A}"/>
              </a:ext>
            </a:extLst>
          </p:cNvPr>
          <p:cNvSpPr>
            <a:spLocks noChangeShapeType="1"/>
          </p:cNvSpPr>
          <p:nvPr/>
        </p:nvSpPr>
        <p:spPr bwMode="auto">
          <a:xfrm flipV="1">
            <a:off x="2763838" y="2317775"/>
            <a:ext cx="0" cy="239712"/>
          </a:xfrm>
          <a:prstGeom prst="line">
            <a:avLst/>
          </a:prstGeom>
          <a:noFill/>
          <a:ln w="9525">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mn-ea"/>
              <a:cs typeface="+mn-cs"/>
            </a:endParaRPr>
          </a:p>
        </p:txBody>
      </p:sp>
      <p:sp>
        <p:nvSpPr>
          <p:cNvPr id="15" name="Rectangle 35">
            <a:extLst>
              <a:ext uri="{FF2B5EF4-FFF2-40B4-BE49-F238E27FC236}">
                <a16:creationId xmlns:a16="http://schemas.microsoft.com/office/drawing/2014/main" id="{8831CD5D-B7AC-4354-B727-ACD4F4B920D0}"/>
              </a:ext>
            </a:extLst>
          </p:cNvPr>
          <p:cNvSpPr>
            <a:spLocks noChangeArrowheads="1"/>
          </p:cNvSpPr>
          <p:nvPr/>
        </p:nvSpPr>
        <p:spPr bwMode="auto">
          <a:xfrm>
            <a:off x="2228850" y="1757387"/>
            <a:ext cx="695325" cy="415925"/>
          </a:xfrm>
          <a:prstGeom prst="rect">
            <a:avLst/>
          </a:prstGeom>
          <a:solidFill>
            <a:schemeClr val="bg1"/>
          </a:solidFill>
          <a:ln w="9525">
            <a:solidFill>
              <a:schemeClr val="tx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400" i="0" dirty="0">
              <a:latin typeface="+mn-ea"/>
              <a:cs typeface="+mn-cs"/>
            </a:endParaRPr>
          </a:p>
        </p:txBody>
      </p:sp>
      <p:sp>
        <p:nvSpPr>
          <p:cNvPr id="16" name="Rectangle 36">
            <a:extLst>
              <a:ext uri="{FF2B5EF4-FFF2-40B4-BE49-F238E27FC236}">
                <a16:creationId xmlns:a16="http://schemas.microsoft.com/office/drawing/2014/main" id="{4EFFA302-681C-416B-9921-434E069E5770}"/>
              </a:ext>
            </a:extLst>
          </p:cNvPr>
          <p:cNvSpPr>
            <a:spLocks noChangeArrowheads="1"/>
          </p:cNvSpPr>
          <p:nvPr/>
        </p:nvSpPr>
        <p:spPr bwMode="auto">
          <a:xfrm>
            <a:off x="3095625" y="1758975"/>
            <a:ext cx="695325" cy="415925"/>
          </a:xfrm>
          <a:prstGeom prst="rect">
            <a:avLst/>
          </a:prstGeom>
          <a:solidFill>
            <a:schemeClr val="bg1"/>
          </a:solidFill>
          <a:ln w="9525">
            <a:solidFill>
              <a:schemeClr val="tx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400" i="0" dirty="0">
              <a:latin typeface="+mn-ea"/>
              <a:cs typeface="+mn-cs"/>
            </a:endParaRPr>
          </a:p>
        </p:txBody>
      </p:sp>
      <p:sp>
        <p:nvSpPr>
          <p:cNvPr id="17" name="Line 37">
            <a:extLst>
              <a:ext uri="{FF2B5EF4-FFF2-40B4-BE49-F238E27FC236}">
                <a16:creationId xmlns:a16="http://schemas.microsoft.com/office/drawing/2014/main" id="{AACCF8FB-C478-44AC-B6D0-FE5A1A519549}"/>
              </a:ext>
            </a:extLst>
          </p:cNvPr>
          <p:cNvSpPr>
            <a:spLocks noChangeShapeType="1"/>
          </p:cNvSpPr>
          <p:nvPr/>
        </p:nvSpPr>
        <p:spPr bwMode="auto">
          <a:xfrm flipH="1" flipV="1">
            <a:off x="2551113" y="2173312"/>
            <a:ext cx="1587" cy="138113"/>
          </a:xfrm>
          <a:prstGeom prst="line">
            <a:avLst/>
          </a:prstGeom>
          <a:noFill/>
          <a:ln w="9525">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mn-ea"/>
              <a:cs typeface="+mn-cs"/>
            </a:endParaRPr>
          </a:p>
        </p:txBody>
      </p:sp>
      <p:sp>
        <p:nvSpPr>
          <p:cNvPr id="18" name="Line 38">
            <a:extLst>
              <a:ext uri="{FF2B5EF4-FFF2-40B4-BE49-F238E27FC236}">
                <a16:creationId xmlns:a16="http://schemas.microsoft.com/office/drawing/2014/main" id="{0D3B565D-D4FF-4F9B-A867-52E611F83DAD}"/>
              </a:ext>
            </a:extLst>
          </p:cNvPr>
          <p:cNvSpPr>
            <a:spLocks noChangeShapeType="1"/>
          </p:cNvSpPr>
          <p:nvPr/>
        </p:nvSpPr>
        <p:spPr bwMode="auto">
          <a:xfrm flipH="1" flipV="1">
            <a:off x="3475038" y="2176487"/>
            <a:ext cx="0" cy="136525"/>
          </a:xfrm>
          <a:prstGeom prst="line">
            <a:avLst/>
          </a:prstGeom>
          <a:noFill/>
          <a:ln w="9525">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mn-ea"/>
              <a:cs typeface="+mn-cs"/>
            </a:endParaRPr>
          </a:p>
        </p:txBody>
      </p:sp>
      <p:sp>
        <p:nvSpPr>
          <p:cNvPr id="19" name="Rectangle 39">
            <a:extLst>
              <a:ext uri="{FF2B5EF4-FFF2-40B4-BE49-F238E27FC236}">
                <a16:creationId xmlns:a16="http://schemas.microsoft.com/office/drawing/2014/main" id="{47A03195-B8ED-48E3-8757-8036CF108757}"/>
              </a:ext>
            </a:extLst>
          </p:cNvPr>
          <p:cNvSpPr>
            <a:spLocks noChangeArrowheads="1"/>
          </p:cNvSpPr>
          <p:nvPr/>
        </p:nvSpPr>
        <p:spPr bwMode="auto">
          <a:xfrm>
            <a:off x="5832475" y="1685950"/>
            <a:ext cx="1944688" cy="1731962"/>
          </a:xfrm>
          <a:prstGeom prst="rect">
            <a:avLst/>
          </a:prstGeom>
          <a:solidFill>
            <a:schemeClr val="bg1"/>
          </a:solidFill>
          <a:ln w="9525">
            <a:solidFill>
              <a:schemeClr val="tx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mn-ea"/>
              <a:cs typeface="+mn-cs"/>
            </a:endParaRPr>
          </a:p>
        </p:txBody>
      </p:sp>
      <p:sp>
        <p:nvSpPr>
          <p:cNvPr id="20" name="Rectangle 40">
            <a:extLst>
              <a:ext uri="{FF2B5EF4-FFF2-40B4-BE49-F238E27FC236}">
                <a16:creationId xmlns:a16="http://schemas.microsoft.com/office/drawing/2014/main" id="{2FB52540-ECD9-4D29-A258-8653FD7B198F}"/>
              </a:ext>
            </a:extLst>
          </p:cNvPr>
          <p:cNvSpPr>
            <a:spLocks noChangeArrowheads="1"/>
          </p:cNvSpPr>
          <p:nvPr/>
        </p:nvSpPr>
        <p:spPr bwMode="auto">
          <a:xfrm>
            <a:off x="6069013" y="2487637"/>
            <a:ext cx="1187450" cy="866775"/>
          </a:xfrm>
          <a:prstGeom prst="rect">
            <a:avLst/>
          </a:prstGeom>
          <a:solidFill>
            <a:srgbClr val="FF0000"/>
          </a:solidFill>
          <a:ln w="9525">
            <a:solidFill>
              <a:schemeClr val="tx1"/>
            </a:solidFill>
            <a:prstDash val="dash"/>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mn-ea"/>
              <a:cs typeface="+mn-cs"/>
            </a:endParaRPr>
          </a:p>
        </p:txBody>
      </p:sp>
      <p:sp>
        <p:nvSpPr>
          <p:cNvPr id="21" name="Rectangle 41">
            <a:extLst>
              <a:ext uri="{FF2B5EF4-FFF2-40B4-BE49-F238E27FC236}">
                <a16:creationId xmlns:a16="http://schemas.microsoft.com/office/drawing/2014/main" id="{1C81AB80-6B5C-4F43-B491-64368F66A146}"/>
              </a:ext>
            </a:extLst>
          </p:cNvPr>
          <p:cNvSpPr>
            <a:spLocks noChangeArrowheads="1"/>
          </p:cNvSpPr>
          <p:nvPr/>
        </p:nvSpPr>
        <p:spPr bwMode="auto">
          <a:xfrm>
            <a:off x="6310313" y="3048025"/>
            <a:ext cx="703262" cy="225425"/>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mn-ea"/>
              <a:cs typeface="+mn-cs"/>
            </a:endParaRPr>
          </a:p>
        </p:txBody>
      </p:sp>
      <p:sp>
        <p:nvSpPr>
          <p:cNvPr id="22" name="Rectangle 42">
            <a:extLst>
              <a:ext uri="{FF2B5EF4-FFF2-40B4-BE49-F238E27FC236}">
                <a16:creationId xmlns:a16="http://schemas.microsoft.com/office/drawing/2014/main" id="{99F2BCEF-EE04-4D64-8CD1-CCB50847E2D6}"/>
              </a:ext>
            </a:extLst>
          </p:cNvPr>
          <p:cNvSpPr>
            <a:spLocks noChangeArrowheads="1"/>
          </p:cNvSpPr>
          <p:nvPr/>
        </p:nvSpPr>
        <p:spPr bwMode="auto">
          <a:xfrm>
            <a:off x="6310313" y="2576537"/>
            <a:ext cx="695325" cy="415925"/>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zh-CN" altLang="en-US" sz="1200" dirty="0">
                <a:latin typeface="+mn-ea"/>
                <a:cs typeface="+mn-cs"/>
              </a:rPr>
              <a:t>控制器</a:t>
            </a:r>
            <a:endParaRPr lang="en-US" altLang="zh-CN" sz="1200" dirty="0">
              <a:latin typeface="+mn-ea"/>
              <a:cs typeface="+mn-cs"/>
            </a:endParaRPr>
          </a:p>
        </p:txBody>
      </p:sp>
      <p:sp>
        <p:nvSpPr>
          <p:cNvPr id="23" name="Line 43">
            <a:extLst>
              <a:ext uri="{FF2B5EF4-FFF2-40B4-BE49-F238E27FC236}">
                <a16:creationId xmlns:a16="http://schemas.microsoft.com/office/drawing/2014/main" id="{18D25AAD-68BF-4FA6-8782-F1EB7ADF411C}"/>
              </a:ext>
            </a:extLst>
          </p:cNvPr>
          <p:cNvSpPr>
            <a:spLocks noChangeShapeType="1"/>
          </p:cNvSpPr>
          <p:nvPr/>
        </p:nvSpPr>
        <p:spPr bwMode="auto">
          <a:xfrm>
            <a:off x="6221413" y="2330475"/>
            <a:ext cx="1438275" cy="0"/>
          </a:xfrm>
          <a:prstGeom prst="line">
            <a:avLst/>
          </a:prstGeom>
          <a:noFill/>
          <a:ln w="9525">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mn-ea"/>
              <a:cs typeface="+mn-cs"/>
            </a:endParaRPr>
          </a:p>
        </p:txBody>
      </p:sp>
      <p:sp>
        <p:nvSpPr>
          <p:cNvPr id="24" name="Line 44">
            <a:extLst>
              <a:ext uri="{FF2B5EF4-FFF2-40B4-BE49-F238E27FC236}">
                <a16:creationId xmlns:a16="http://schemas.microsoft.com/office/drawing/2014/main" id="{99FFF668-618D-4609-9E51-6FAAA985E3EF}"/>
              </a:ext>
            </a:extLst>
          </p:cNvPr>
          <p:cNvSpPr>
            <a:spLocks noChangeShapeType="1"/>
          </p:cNvSpPr>
          <p:nvPr/>
        </p:nvSpPr>
        <p:spPr bwMode="auto">
          <a:xfrm flipV="1">
            <a:off x="6638925" y="2336825"/>
            <a:ext cx="0" cy="239712"/>
          </a:xfrm>
          <a:prstGeom prst="line">
            <a:avLst/>
          </a:prstGeom>
          <a:noFill/>
          <a:ln w="9525">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mn-ea"/>
              <a:cs typeface="+mn-cs"/>
            </a:endParaRPr>
          </a:p>
        </p:txBody>
      </p:sp>
      <p:sp>
        <p:nvSpPr>
          <p:cNvPr id="25" name="Rectangle 45">
            <a:extLst>
              <a:ext uri="{FF2B5EF4-FFF2-40B4-BE49-F238E27FC236}">
                <a16:creationId xmlns:a16="http://schemas.microsoft.com/office/drawing/2014/main" id="{1FAA42EC-DCB8-4A08-83B1-7AFEF5C9983B}"/>
              </a:ext>
            </a:extLst>
          </p:cNvPr>
          <p:cNvSpPr>
            <a:spLocks noChangeArrowheads="1"/>
          </p:cNvSpPr>
          <p:nvPr/>
        </p:nvSpPr>
        <p:spPr bwMode="auto">
          <a:xfrm>
            <a:off x="6103938" y="1776437"/>
            <a:ext cx="695325" cy="415925"/>
          </a:xfrm>
          <a:prstGeom prst="rect">
            <a:avLst/>
          </a:prstGeom>
          <a:solidFill>
            <a:schemeClr val="bg1"/>
          </a:solidFill>
          <a:ln w="9525">
            <a:solidFill>
              <a:schemeClr val="tx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400" i="0" dirty="0">
              <a:latin typeface="+mn-ea"/>
              <a:cs typeface="+mn-cs"/>
            </a:endParaRPr>
          </a:p>
        </p:txBody>
      </p:sp>
      <p:sp>
        <p:nvSpPr>
          <p:cNvPr id="26" name="Rectangle 46">
            <a:extLst>
              <a:ext uri="{FF2B5EF4-FFF2-40B4-BE49-F238E27FC236}">
                <a16:creationId xmlns:a16="http://schemas.microsoft.com/office/drawing/2014/main" id="{C668D0EE-D946-48A7-810E-A9D8D1D15AFA}"/>
              </a:ext>
            </a:extLst>
          </p:cNvPr>
          <p:cNvSpPr>
            <a:spLocks noChangeArrowheads="1"/>
          </p:cNvSpPr>
          <p:nvPr/>
        </p:nvSpPr>
        <p:spPr bwMode="auto">
          <a:xfrm>
            <a:off x="6970713" y="1778025"/>
            <a:ext cx="695325" cy="415925"/>
          </a:xfrm>
          <a:prstGeom prst="rect">
            <a:avLst/>
          </a:prstGeom>
          <a:solidFill>
            <a:schemeClr val="bg1"/>
          </a:solidFill>
          <a:ln w="9525">
            <a:solidFill>
              <a:schemeClr val="tx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400" dirty="0">
              <a:latin typeface="+mn-ea"/>
              <a:cs typeface="+mn-cs"/>
            </a:endParaRPr>
          </a:p>
        </p:txBody>
      </p:sp>
      <p:sp>
        <p:nvSpPr>
          <p:cNvPr id="27" name="Line 47">
            <a:extLst>
              <a:ext uri="{FF2B5EF4-FFF2-40B4-BE49-F238E27FC236}">
                <a16:creationId xmlns:a16="http://schemas.microsoft.com/office/drawing/2014/main" id="{EF4AB3FF-B672-455A-8312-AC9A90DC02A1}"/>
              </a:ext>
            </a:extLst>
          </p:cNvPr>
          <p:cNvSpPr>
            <a:spLocks noChangeShapeType="1"/>
          </p:cNvSpPr>
          <p:nvPr/>
        </p:nvSpPr>
        <p:spPr bwMode="auto">
          <a:xfrm flipH="1" flipV="1">
            <a:off x="6426200" y="2192362"/>
            <a:ext cx="1588" cy="138113"/>
          </a:xfrm>
          <a:prstGeom prst="line">
            <a:avLst/>
          </a:prstGeom>
          <a:noFill/>
          <a:ln w="9525">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mn-ea"/>
              <a:cs typeface="+mn-cs"/>
            </a:endParaRPr>
          </a:p>
        </p:txBody>
      </p:sp>
      <p:sp>
        <p:nvSpPr>
          <p:cNvPr id="28" name="Line 48">
            <a:extLst>
              <a:ext uri="{FF2B5EF4-FFF2-40B4-BE49-F238E27FC236}">
                <a16:creationId xmlns:a16="http://schemas.microsoft.com/office/drawing/2014/main" id="{40709894-668E-42DB-93FE-E5506A418695}"/>
              </a:ext>
            </a:extLst>
          </p:cNvPr>
          <p:cNvSpPr>
            <a:spLocks noChangeShapeType="1"/>
          </p:cNvSpPr>
          <p:nvPr/>
        </p:nvSpPr>
        <p:spPr bwMode="auto">
          <a:xfrm flipH="1" flipV="1">
            <a:off x="7350125" y="2195537"/>
            <a:ext cx="0" cy="136525"/>
          </a:xfrm>
          <a:prstGeom prst="line">
            <a:avLst/>
          </a:prstGeom>
          <a:noFill/>
          <a:ln w="9525">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mn-ea"/>
              <a:cs typeface="+mn-cs"/>
            </a:endParaRPr>
          </a:p>
        </p:txBody>
      </p:sp>
      <p:sp>
        <p:nvSpPr>
          <p:cNvPr id="29" name="Text Box 49">
            <a:extLst>
              <a:ext uri="{FF2B5EF4-FFF2-40B4-BE49-F238E27FC236}">
                <a16:creationId xmlns:a16="http://schemas.microsoft.com/office/drawing/2014/main" id="{6F2CF42E-1A2C-4534-B643-223A29CD34AD}"/>
              </a:ext>
            </a:extLst>
          </p:cNvPr>
          <p:cNvSpPr txBox="1">
            <a:spLocks noChangeArrowheads="1"/>
          </p:cNvSpPr>
          <p:nvPr/>
        </p:nvSpPr>
        <p:spPr bwMode="auto">
          <a:xfrm>
            <a:off x="1935163" y="3314725"/>
            <a:ext cx="1258678"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zh-CN" altLang="en-US" sz="1600" i="0" dirty="0">
                <a:latin typeface="+mn-ea"/>
                <a:ea typeface="+mn-ea"/>
                <a:cs typeface="+mn-cs"/>
              </a:rPr>
              <a:t>发送端主机</a:t>
            </a:r>
            <a:endParaRPr lang="en-US" sz="1600" i="0" dirty="0">
              <a:latin typeface="+mn-ea"/>
              <a:ea typeface="+mn-ea"/>
              <a:cs typeface="+mn-cs"/>
            </a:endParaRPr>
          </a:p>
        </p:txBody>
      </p:sp>
      <p:sp>
        <p:nvSpPr>
          <p:cNvPr id="30" name="Text Box 50">
            <a:extLst>
              <a:ext uri="{FF2B5EF4-FFF2-40B4-BE49-F238E27FC236}">
                <a16:creationId xmlns:a16="http://schemas.microsoft.com/office/drawing/2014/main" id="{1519937F-CADB-4AA6-B4B8-AEBA3C789C16}"/>
              </a:ext>
            </a:extLst>
          </p:cNvPr>
          <p:cNvSpPr txBox="1">
            <a:spLocks noChangeArrowheads="1"/>
          </p:cNvSpPr>
          <p:nvPr/>
        </p:nvSpPr>
        <p:spPr bwMode="auto">
          <a:xfrm>
            <a:off x="5727700" y="3313137"/>
            <a:ext cx="1210588"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zh-CN" altLang="en-US" sz="1600" i="0" dirty="0">
                <a:latin typeface="+mn-ea"/>
                <a:ea typeface="+mn-ea"/>
                <a:cs typeface="+mn-cs"/>
              </a:rPr>
              <a:t>接收端主机</a:t>
            </a:r>
            <a:endParaRPr lang="en-US" sz="1600" i="0" dirty="0">
              <a:latin typeface="+mn-ea"/>
              <a:ea typeface="+mn-ea"/>
              <a:cs typeface="+mn-cs"/>
            </a:endParaRPr>
          </a:p>
        </p:txBody>
      </p:sp>
      <p:sp>
        <p:nvSpPr>
          <p:cNvPr id="31" name="Rectangle 51">
            <a:extLst>
              <a:ext uri="{FF2B5EF4-FFF2-40B4-BE49-F238E27FC236}">
                <a16:creationId xmlns:a16="http://schemas.microsoft.com/office/drawing/2014/main" id="{5A9A0673-CD03-4310-9107-138BB3BF7A66}"/>
              </a:ext>
            </a:extLst>
          </p:cNvPr>
          <p:cNvSpPr>
            <a:spLocks noChangeArrowheads="1"/>
          </p:cNvSpPr>
          <p:nvPr/>
        </p:nvSpPr>
        <p:spPr bwMode="auto">
          <a:xfrm>
            <a:off x="1512888" y="2222525"/>
            <a:ext cx="717550" cy="169862"/>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mn-ea"/>
              <a:cs typeface="+mn-cs"/>
            </a:endParaRPr>
          </a:p>
        </p:txBody>
      </p:sp>
      <p:sp>
        <p:nvSpPr>
          <p:cNvPr id="32" name="Text Box 52">
            <a:extLst>
              <a:ext uri="{FF2B5EF4-FFF2-40B4-BE49-F238E27FC236}">
                <a16:creationId xmlns:a16="http://schemas.microsoft.com/office/drawing/2014/main" id="{B22079C1-AAB6-4089-873A-E6D8A1E1015D}"/>
              </a:ext>
            </a:extLst>
          </p:cNvPr>
          <p:cNvSpPr txBox="1">
            <a:spLocks noChangeArrowheads="1"/>
          </p:cNvSpPr>
          <p:nvPr/>
        </p:nvSpPr>
        <p:spPr bwMode="auto">
          <a:xfrm>
            <a:off x="1476375" y="2178075"/>
            <a:ext cx="492443"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zh-CN" altLang="en-US" sz="1200" i="0" dirty="0">
                <a:latin typeface="+mn-ea"/>
                <a:ea typeface="+mn-ea"/>
                <a:cs typeface="+mn-cs"/>
              </a:rPr>
              <a:t>报文</a:t>
            </a:r>
            <a:endParaRPr lang="en-US" sz="1200" i="0" dirty="0">
              <a:latin typeface="+mn-ea"/>
              <a:ea typeface="+mn-ea"/>
              <a:cs typeface="+mn-cs"/>
            </a:endParaRPr>
          </a:p>
        </p:txBody>
      </p:sp>
      <p:sp>
        <p:nvSpPr>
          <p:cNvPr id="33" name="Line 53">
            <a:extLst>
              <a:ext uri="{FF2B5EF4-FFF2-40B4-BE49-F238E27FC236}">
                <a16:creationId xmlns:a16="http://schemas.microsoft.com/office/drawing/2014/main" id="{6426E2DB-2352-4B6B-809F-A3ABA2E21950}"/>
              </a:ext>
            </a:extLst>
          </p:cNvPr>
          <p:cNvSpPr>
            <a:spLocks noChangeShapeType="1"/>
          </p:cNvSpPr>
          <p:nvPr/>
        </p:nvSpPr>
        <p:spPr bwMode="auto">
          <a:xfrm>
            <a:off x="5961063" y="2125687"/>
            <a:ext cx="0" cy="392113"/>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mn-ea"/>
              <a:cs typeface="+mn-cs"/>
            </a:endParaRPr>
          </a:p>
        </p:txBody>
      </p:sp>
      <p:sp>
        <p:nvSpPr>
          <p:cNvPr id="34" name="Rectangle 54">
            <a:extLst>
              <a:ext uri="{FF2B5EF4-FFF2-40B4-BE49-F238E27FC236}">
                <a16:creationId xmlns:a16="http://schemas.microsoft.com/office/drawing/2014/main" id="{3250AF27-FD50-42C5-BCAB-0A2B0BB9082C}"/>
              </a:ext>
            </a:extLst>
          </p:cNvPr>
          <p:cNvSpPr>
            <a:spLocks noChangeArrowheads="1"/>
          </p:cNvSpPr>
          <p:nvPr/>
        </p:nvSpPr>
        <p:spPr bwMode="auto">
          <a:xfrm>
            <a:off x="5422900" y="2241575"/>
            <a:ext cx="715963" cy="169862"/>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mn-ea"/>
              <a:cs typeface="+mn-cs"/>
            </a:endParaRPr>
          </a:p>
        </p:txBody>
      </p:sp>
      <p:sp>
        <p:nvSpPr>
          <p:cNvPr id="35" name="Text Box 55">
            <a:extLst>
              <a:ext uri="{FF2B5EF4-FFF2-40B4-BE49-F238E27FC236}">
                <a16:creationId xmlns:a16="http://schemas.microsoft.com/office/drawing/2014/main" id="{3A0558D1-FBF7-48CF-A865-F670130F0A28}"/>
              </a:ext>
            </a:extLst>
          </p:cNvPr>
          <p:cNvSpPr txBox="1">
            <a:spLocks noChangeArrowheads="1"/>
          </p:cNvSpPr>
          <p:nvPr/>
        </p:nvSpPr>
        <p:spPr bwMode="auto">
          <a:xfrm>
            <a:off x="5386388" y="2197125"/>
            <a:ext cx="492443"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zh-CN" altLang="en-US" sz="1200" i="0" dirty="0">
                <a:latin typeface="+mn-ea"/>
                <a:ea typeface="+mn-ea"/>
                <a:cs typeface="+mn-cs"/>
              </a:rPr>
              <a:t>报文</a:t>
            </a:r>
            <a:endParaRPr lang="en-US" sz="1200" i="0" dirty="0">
              <a:latin typeface="+mn-ea"/>
              <a:ea typeface="+mn-ea"/>
              <a:cs typeface="+mn-cs"/>
            </a:endParaRPr>
          </a:p>
        </p:txBody>
      </p:sp>
      <p:sp>
        <p:nvSpPr>
          <p:cNvPr id="36" name="Freeform 56">
            <a:extLst>
              <a:ext uri="{FF2B5EF4-FFF2-40B4-BE49-F238E27FC236}">
                <a16:creationId xmlns:a16="http://schemas.microsoft.com/office/drawing/2014/main" id="{D4CD68A3-2F4E-47A9-B18B-5458EE2726C3}"/>
              </a:ext>
            </a:extLst>
          </p:cNvPr>
          <p:cNvSpPr>
            <a:spLocks/>
          </p:cNvSpPr>
          <p:nvPr/>
        </p:nvSpPr>
        <p:spPr bwMode="auto">
          <a:xfrm>
            <a:off x="2768600" y="3159150"/>
            <a:ext cx="3883025" cy="447675"/>
          </a:xfrm>
          <a:custGeom>
            <a:avLst/>
            <a:gdLst>
              <a:gd name="T0" fmla="*/ 0 w 2597"/>
              <a:gd name="T1" fmla="*/ 0 h 384"/>
              <a:gd name="T2" fmla="*/ 0 w 2597"/>
              <a:gd name="T3" fmla="*/ 2147483647 h 384"/>
              <a:gd name="T4" fmla="*/ 2147483647 w 2597"/>
              <a:gd name="T5" fmla="*/ 2147483647 h 384"/>
              <a:gd name="T6" fmla="*/ 2147483647 w 2597"/>
              <a:gd name="T7" fmla="*/ 2147483647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97" h="384">
                <a:moveTo>
                  <a:pt x="0" y="0"/>
                </a:moveTo>
                <a:lnTo>
                  <a:pt x="0" y="384"/>
                </a:lnTo>
                <a:lnTo>
                  <a:pt x="2597" y="384"/>
                </a:lnTo>
                <a:lnTo>
                  <a:pt x="2597" y="18"/>
                </a:lnTo>
              </a:path>
            </a:pathLst>
          </a:custGeom>
          <a:noFill/>
          <a:ln w="9525">
            <a:solidFill>
              <a:schemeClr val="tx1"/>
            </a:solidFill>
            <a:round/>
            <a:headEnd type="triangl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mn-ea"/>
            </a:endParaRPr>
          </a:p>
        </p:txBody>
      </p:sp>
      <p:sp>
        <p:nvSpPr>
          <p:cNvPr id="37" name="Rectangle 57">
            <a:extLst>
              <a:ext uri="{FF2B5EF4-FFF2-40B4-BE49-F238E27FC236}">
                <a16:creationId xmlns:a16="http://schemas.microsoft.com/office/drawing/2014/main" id="{B44BEAF8-87F4-474B-960A-A5F788975085}"/>
              </a:ext>
            </a:extLst>
          </p:cNvPr>
          <p:cNvSpPr>
            <a:spLocks noChangeArrowheads="1"/>
          </p:cNvSpPr>
          <p:nvPr/>
        </p:nvSpPr>
        <p:spPr bwMode="auto">
          <a:xfrm>
            <a:off x="4681538" y="3675087"/>
            <a:ext cx="717550" cy="169863"/>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mn-ea"/>
              <a:cs typeface="+mn-cs"/>
            </a:endParaRPr>
          </a:p>
        </p:txBody>
      </p:sp>
      <p:sp>
        <p:nvSpPr>
          <p:cNvPr id="38" name="Text Box 58">
            <a:extLst>
              <a:ext uri="{FF2B5EF4-FFF2-40B4-BE49-F238E27FC236}">
                <a16:creationId xmlns:a16="http://schemas.microsoft.com/office/drawing/2014/main" id="{C45A1599-9E6A-40A3-9B1B-79D966E0AC1C}"/>
              </a:ext>
            </a:extLst>
          </p:cNvPr>
          <p:cNvSpPr txBox="1">
            <a:spLocks noChangeArrowheads="1"/>
          </p:cNvSpPr>
          <p:nvPr/>
        </p:nvSpPr>
        <p:spPr bwMode="auto">
          <a:xfrm>
            <a:off x="4654550" y="3630637"/>
            <a:ext cx="492443"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zh-CN" altLang="en-US" sz="1200" i="0" dirty="0">
                <a:latin typeface="+mn-ea"/>
                <a:ea typeface="+mn-ea"/>
                <a:cs typeface="+mn-cs"/>
              </a:rPr>
              <a:t>报文</a:t>
            </a:r>
            <a:endParaRPr lang="en-US" sz="1200" i="0" dirty="0">
              <a:latin typeface="+mn-ea"/>
              <a:ea typeface="+mn-ea"/>
              <a:cs typeface="+mn-cs"/>
            </a:endParaRPr>
          </a:p>
        </p:txBody>
      </p:sp>
      <p:sp>
        <p:nvSpPr>
          <p:cNvPr id="39" name="Line 59">
            <a:extLst>
              <a:ext uri="{FF2B5EF4-FFF2-40B4-BE49-F238E27FC236}">
                <a16:creationId xmlns:a16="http://schemas.microsoft.com/office/drawing/2014/main" id="{DEAD01B8-F5A8-407B-B574-364C3ADEACFF}"/>
              </a:ext>
            </a:extLst>
          </p:cNvPr>
          <p:cNvSpPr>
            <a:spLocks noChangeShapeType="1"/>
          </p:cNvSpPr>
          <p:nvPr/>
        </p:nvSpPr>
        <p:spPr bwMode="auto">
          <a:xfrm>
            <a:off x="5654675" y="3767162"/>
            <a:ext cx="2762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mn-ea"/>
              <a:cs typeface="+mn-cs"/>
            </a:endParaRPr>
          </a:p>
        </p:txBody>
      </p:sp>
      <p:sp>
        <p:nvSpPr>
          <p:cNvPr id="40" name="Text Box 60">
            <a:extLst>
              <a:ext uri="{FF2B5EF4-FFF2-40B4-BE49-F238E27FC236}">
                <a16:creationId xmlns:a16="http://schemas.microsoft.com/office/drawing/2014/main" id="{F76E8432-34A7-4ED6-91D9-4F1C7BF305A6}"/>
              </a:ext>
            </a:extLst>
          </p:cNvPr>
          <p:cNvSpPr txBox="1">
            <a:spLocks noChangeArrowheads="1"/>
          </p:cNvSpPr>
          <p:nvPr/>
        </p:nvSpPr>
        <p:spPr bwMode="auto">
          <a:xfrm>
            <a:off x="2244725" y="3924325"/>
            <a:ext cx="38985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zh-CN" altLang="en-US" sz="1600" i="0" dirty="0">
                <a:latin typeface="+mn-ea"/>
                <a:ea typeface="+mn-ea"/>
              </a:rPr>
              <a:t>帧</a:t>
            </a:r>
            <a:endParaRPr lang="en-US" sz="1600" i="0" dirty="0">
              <a:latin typeface="+mn-ea"/>
              <a:ea typeface="+mn-ea"/>
              <a:cs typeface="+mn-cs"/>
            </a:endParaRPr>
          </a:p>
        </p:txBody>
      </p:sp>
      <p:sp>
        <p:nvSpPr>
          <p:cNvPr id="41" name="Line 61">
            <a:extLst>
              <a:ext uri="{FF2B5EF4-FFF2-40B4-BE49-F238E27FC236}">
                <a16:creationId xmlns:a16="http://schemas.microsoft.com/office/drawing/2014/main" id="{A687C5A6-8CF7-4DAC-8759-A1FF7DBF79A9}"/>
              </a:ext>
            </a:extLst>
          </p:cNvPr>
          <p:cNvSpPr>
            <a:spLocks noChangeShapeType="1"/>
          </p:cNvSpPr>
          <p:nvPr/>
        </p:nvSpPr>
        <p:spPr bwMode="auto">
          <a:xfrm flipV="1">
            <a:off x="2873375" y="3830662"/>
            <a:ext cx="1155700" cy="2127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mn-ea"/>
              <a:cs typeface="+mn-cs"/>
            </a:endParaRPr>
          </a:p>
        </p:txBody>
      </p:sp>
    </p:spTree>
    <p:extLst>
      <p:ext uri="{BB962C8B-B14F-4D97-AF65-F5344CB8AC3E}">
        <p14:creationId xmlns:p14="http://schemas.microsoft.com/office/powerpoint/2010/main" val="3563682277"/>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6A7CCD-2B17-438B-947F-64C3B55687D3}"/>
              </a:ext>
            </a:extLst>
          </p:cNvPr>
          <p:cNvSpPr>
            <a:spLocks noGrp="1"/>
          </p:cNvSpPr>
          <p:nvPr>
            <p:ph type="title"/>
          </p:nvPr>
        </p:nvSpPr>
        <p:spPr/>
        <p:txBody>
          <a:bodyPr/>
          <a:lstStyle/>
          <a:p>
            <a:r>
              <a:rPr lang="en-US" altLang="zh-CN" dirty="0"/>
              <a:t>MPLS</a:t>
            </a:r>
            <a:r>
              <a:rPr lang="zh-CN" altLang="en-US" dirty="0"/>
              <a:t>转发表</a:t>
            </a:r>
          </a:p>
        </p:txBody>
      </p:sp>
      <p:sp>
        <p:nvSpPr>
          <p:cNvPr id="4" name="灯片编号占位符 3">
            <a:extLst>
              <a:ext uri="{FF2B5EF4-FFF2-40B4-BE49-F238E27FC236}">
                <a16:creationId xmlns:a16="http://schemas.microsoft.com/office/drawing/2014/main" id="{B10D7DB2-7736-4062-B2A8-2C2078048712}"/>
              </a:ext>
            </a:extLst>
          </p:cNvPr>
          <p:cNvSpPr>
            <a:spLocks noGrp="1"/>
          </p:cNvSpPr>
          <p:nvPr>
            <p:ph type="sldNum" sz="quarter" idx="12"/>
          </p:nvPr>
        </p:nvSpPr>
        <p:spPr/>
        <p:txBody>
          <a:bodyPr/>
          <a:lstStyle/>
          <a:p>
            <a:fld id="{E3FA5FAF-8A25-4B6E-94B7-5CA30A873E9A}" type="slidenum">
              <a:rPr lang="zh-CN" altLang="en-US" smtClean="0"/>
              <a:pPr/>
              <a:t>80</a:t>
            </a:fld>
            <a:endParaRPr lang="zh-CN" altLang="en-US"/>
          </a:p>
        </p:txBody>
      </p:sp>
      <p:sp>
        <p:nvSpPr>
          <p:cNvPr id="5" name="Freeform 2">
            <a:extLst>
              <a:ext uri="{FF2B5EF4-FFF2-40B4-BE49-F238E27FC236}">
                <a16:creationId xmlns:a16="http://schemas.microsoft.com/office/drawing/2014/main" id="{C6211E94-BF26-4A11-A0B1-2D2263D2FB5B}"/>
              </a:ext>
            </a:extLst>
          </p:cNvPr>
          <p:cNvSpPr>
            <a:spLocks/>
          </p:cNvSpPr>
          <p:nvPr/>
        </p:nvSpPr>
        <p:spPr bwMode="auto">
          <a:xfrm>
            <a:off x="1754188" y="5364435"/>
            <a:ext cx="2462212" cy="419100"/>
          </a:xfrm>
          <a:custGeom>
            <a:avLst/>
            <a:gdLst>
              <a:gd name="T0" fmla="*/ 2147483647 w 1551"/>
              <a:gd name="T1" fmla="*/ 2147483647 h 264"/>
              <a:gd name="T2" fmla="*/ 0 w 1551"/>
              <a:gd name="T3" fmla="*/ 2147483647 h 264"/>
              <a:gd name="T4" fmla="*/ 2147483647 w 1551"/>
              <a:gd name="T5" fmla="*/ 2147483647 h 264"/>
              <a:gd name="T6" fmla="*/ 2147483647 w 1551"/>
              <a:gd name="T7" fmla="*/ 0 h 264"/>
              <a:gd name="T8" fmla="*/ 2147483647 w 1551"/>
              <a:gd name="T9" fmla="*/ 2147483647 h 2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1" h="264">
                <a:moveTo>
                  <a:pt x="1263" y="8"/>
                </a:moveTo>
                <a:lnTo>
                  <a:pt x="0" y="264"/>
                </a:lnTo>
                <a:lnTo>
                  <a:pt x="1536" y="264"/>
                </a:lnTo>
                <a:lnTo>
                  <a:pt x="1551" y="0"/>
                </a:lnTo>
                <a:lnTo>
                  <a:pt x="1263" y="8"/>
                </a:lnTo>
                <a:close/>
              </a:path>
            </a:pathLst>
          </a:custGeom>
          <a:gradFill rotWithShape="1">
            <a:gsLst>
              <a:gs pos="0">
                <a:srgbClr val="969696"/>
              </a:gs>
              <a:gs pos="100000">
                <a:srgbClr val="FFFFFF"/>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 name="Freeform 3">
            <a:extLst>
              <a:ext uri="{FF2B5EF4-FFF2-40B4-BE49-F238E27FC236}">
                <a16:creationId xmlns:a16="http://schemas.microsoft.com/office/drawing/2014/main" id="{BD9E3936-EAF8-47E9-8E42-B1EEF3178EC9}"/>
              </a:ext>
            </a:extLst>
          </p:cNvPr>
          <p:cNvSpPr>
            <a:spLocks/>
          </p:cNvSpPr>
          <p:nvPr/>
        </p:nvSpPr>
        <p:spPr bwMode="auto">
          <a:xfrm>
            <a:off x="4492625" y="5412060"/>
            <a:ext cx="2447925" cy="577850"/>
          </a:xfrm>
          <a:custGeom>
            <a:avLst/>
            <a:gdLst>
              <a:gd name="T0" fmla="*/ 2147483647 w 1542"/>
              <a:gd name="T1" fmla="*/ 2147483647 h 364"/>
              <a:gd name="T2" fmla="*/ 0 w 1542"/>
              <a:gd name="T3" fmla="*/ 2147483647 h 364"/>
              <a:gd name="T4" fmla="*/ 2147483647 w 1542"/>
              <a:gd name="T5" fmla="*/ 2147483647 h 364"/>
              <a:gd name="T6" fmla="*/ 2147483647 w 1542"/>
              <a:gd name="T7" fmla="*/ 0 h 364"/>
              <a:gd name="T8" fmla="*/ 2147483647 w 1542"/>
              <a:gd name="T9" fmla="*/ 2147483647 h 3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42" h="364">
                <a:moveTo>
                  <a:pt x="839" y="8"/>
                </a:moveTo>
                <a:lnTo>
                  <a:pt x="0" y="364"/>
                </a:lnTo>
                <a:lnTo>
                  <a:pt x="1542" y="364"/>
                </a:lnTo>
                <a:lnTo>
                  <a:pt x="1127" y="0"/>
                </a:lnTo>
                <a:lnTo>
                  <a:pt x="839" y="8"/>
                </a:lnTo>
                <a:close/>
              </a:path>
            </a:pathLst>
          </a:custGeom>
          <a:gradFill rotWithShape="1">
            <a:gsLst>
              <a:gs pos="0">
                <a:srgbClr val="969696"/>
              </a:gs>
              <a:gs pos="100000">
                <a:srgbClr val="FFFFFF"/>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 name="Freeform 4">
            <a:extLst>
              <a:ext uri="{FF2B5EF4-FFF2-40B4-BE49-F238E27FC236}">
                <a16:creationId xmlns:a16="http://schemas.microsoft.com/office/drawing/2014/main" id="{4AE2F1FA-715F-4DB2-BC7E-D24497D86197}"/>
              </a:ext>
            </a:extLst>
          </p:cNvPr>
          <p:cNvSpPr>
            <a:spLocks/>
          </p:cNvSpPr>
          <p:nvPr/>
        </p:nvSpPr>
        <p:spPr bwMode="auto">
          <a:xfrm>
            <a:off x="1884363" y="3192735"/>
            <a:ext cx="2433637" cy="798512"/>
          </a:xfrm>
          <a:custGeom>
            <a:avLst/>
            <a:gdLst>
              <a:gd name="T0" fmla="*/ 2147483647 w 1533"/>
              <a:gd name="T1" fmla="*/ 2147483647 h 503"/>
              <a:gd name="T2" fmla="*/ 2147483647 w 1533"/>
              <a:gd name="T3" fmla="*/ 0 h 503"/>
              <a:gd name="T4" fmla="*/ 0 w 1533"/>
              <a:gd name="T5" fmla="*/ 0 h 503"/>
              <a:gd name="T6" fmla="*/ 2147483647 w 1533"/>
              <a:gd name="T7" fmla="*/ 2147483647 h 503"/>
              <a:gd name="T8" fmla="*/ 2147483647 w 1533"/>
              <a:gd name="T9" fmla="*/ 2147483647 h 5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33" h="503">
                <a:moveTo>
                  <a:pt x="808" y="503"/>
                </a:moveTo>
                <a:lnTo>
                  <a:pt x="1533" y="0"/>
                </a:lnTo>
                <a:lnTo>
                  <a:pt x="0" y="0"/>
                </a:lnTo>
                <a:lnTo>
                  <a:pt x="685" y="481"/>
                </a:lnTo>
                <a:lnTo>
                  <a:pt x="808" y="503"/>
                </a:lnTo>
                <a:close/>
              </a:path>
            </a:pathLst>
          </a:custGeom>
          <a:gradFill rotWithShape="1">
            <a:gsLst>
              <a:gs pos="0">
                <a:srgbClr val="FFFFFF"/>
              </a:gs>
              <a:gs pos="100000">
                <a:srgbClr val="969696"/>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 name="Freeform 5">
            <a:extLst>
              <a:ext uri="{FF2B5EF4-FFF2-40B4-BE49-F238E27FC236}">
                <a16:creationId xmlns:a16="http://schemas.microsoft.com/office/drawing/2014/main" id="{E6F779DD-1672-417C-ADAF-09FC03067596}"/>
              </a:ext>
            </a:extLst>
          </p:cNvPr>
          <p:cNvSpPr>
            <a:spLocks/>
          </p:cNvSpPr>
          <p:nvPr/>
        </p:nvSpPr>
        <p:spPr bwMode="auto">
          <a:xfrm>
            <a:off x="4552950" y="3502297"/>
            <a:ext cx="2589213" cy="511175"/>
          </a:xfrm>
          <a:custGeom>
            <a:avLst/>
            <a:gdLst>
              <a:gd name="T0" fmla="*/ 2147483647 w 1631"/>
              <a:gd name="T1" fmla="*/ 2147483647 h 322"/>
              <a:gd name="T2" fmla="*/ 2147483647 w 1631"/>
              <a:gd name="T3" fmla="*/ 0 h 322"/>
              <a:gd name="T4" fmla="*/ 2147483647 w 1631"/>
              <a:gd name="T5" fmla="*/ 0 h 322"/>
              <a:gd name="T6" fmla="*/ 0 w 1631"/>
              <a:gd name="T7" fmla="*/ 2147483647 h 322"/>
              <a:gd name="T8" fmla="*/ 2147483647 w 1631"/>
              <a:gd name="T9" fmla="*/ 2147483647 h 3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31" h="322">
                <a:moveTo>
                  <a:pt x="123" y="322"/>
                </a:moveTo>
                <a:lnTo>
                  <a:pt x="1631" y="0"/>
                </a:lnTo>
                <a:lnTo>
                  <a:pt x="89" y="0"/>
                </a:lnTo>
                <a:lnTo>
                  <a:pt x="0" y="300"/>
                </a:lnTo>
                <a:lnTo>
                  <a:pt x="123" y="322"/>
                </a:lnTo>
                <a:close/>
              </a:path>
            </a:pathLst>
          </a:custGeom>
          <a:gradFill rotWithShape="1">
            <a:gsLst>
              <a:gs pos="0">
                <a:srgbClr val="FFFFFF"/>
              </a:gs>
              <a:gs pos="100000">
                <a:srgbClr val="969696"/>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9" name="Group 6">
            <a:extLst>
              <a:ext uri="{FF2B5EF4-FFF2-40B4-BE49-F238E27FC236}">
                <a16:creationId xmlns:a16="http://schemas.microsoft.com/office/drawing/2014/main" id="{C20C2AB1-9FDD-4B21-B97C-F136116BF2E4}"/>
              </a:ext>
            </a:extLst>
          </p:cNvPr>
          <p:cNvGrpSpPr>
            <a:grpSpLocks/>
          </p:cNvGrpSpPr>
          <p:nvPr/>
        </p:nvGrpSpPr>
        <p:grpSpPr bwMode="auto">
          <a:xfrm>
            <a:off x="5583238" y="5010422"/>
            <a:ext cx="766762" cy="433388"/>
            <a:chOff x="3600" y="219"/>
            <a:chExt cx="360" cy="175"/>
          </a:xfrm>
        </p:grpSpPr>
        <p:sp>
          <p:nvSpPr>
            <p:cNvPr id="10" name="Oval 7">
              <a:extLst>
                <a:ext uri="{FF2B5EF4-FFF2-40B4-BE49-F238E27FC236}">
                  <a16:creationId xmlns:a16="http://schemas.microsoft.com/office/drawing/2014/main" id="{987BE30C-5188-411B-9089-63BF3817DF98}"/>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1" name="Line 8">
              <a:extLst>
                <a:ext uri="{FF2B5EF4-FFF2-40B4-BE49-F238E27FC236}">
                  <a16:creationId xmlns:a16="http://schemas.microsoft.com/office/drawing/2014/main" id="{E8670B8F-1DFF-4F27-BB95-4A4059CD7A06}"/>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2" name="Line 9">
              <a:extLst>
                <a:ext uri="{FF2B5EF4-FFF2-40B4-BE49-F238E27FC236}">
                  <a16:creationId xmlns:a16="http://schemas.microsoft.com/office/drawing/2014/main" id="{8DD48D7D-3BE7-471A-97BE-A78B73F70743}"/>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3" name="Rectangle 10">
              <a:extLst>
                <a:ext uri="{FF2B5EF4-FFF2-40B4-BE49-F238E27FC236}">
                  <a16:creationId xmlns:a16="http://schemas.microsoft.com/office/drawing/2014/main" id="{FA50F1D5-523C-4F53-A28B-90E32FB0CD7A}"/>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i="0" dirty="0">
                <a:solidFill>
                  <a:srgbClr val="000000"/>
                </a:solidFill>
                <a:latin typeface="Times New Roman" charset="0"/>
                <a:cs typeface="+mn-cs"/>
              </a:endParaRPr>
            </a:p>
          </p:txBody>
        </p:sp>
        <p:sp>
          <p:nvSpPr>
            <p:cNvPr id="14" name="Oval 11">
              <a:extLst>
                <a:ext uri="{FF2B5EF4-FFF2-40B4-BE49-F238E27FC236}">
                  <a16:creationId xmlns:a16="http://schemas.microsoft.com/office/drawing/2014/main" id="{43F1AD61-8065-4A3B-B25B-C49FD0FCF04B}"/>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15" name="Group 12">
              <a:extLst>
                <a:ext uri="{FF2B5EF4-FFF2-40B4-BE49-F238E27FC236}">
                  <a16:creationId xmlns:a16="http://schemas.microsoft.com/office/drawing/2014/main" id="{5D8C4ED4-C8E3-4660-92DD-012911677012}"/>
                </a:ext>
              </a:extLst>
            </p:cNvPr>
            <p:cNvGrpSpPr>
              <a:grpSpLocks/>
            </p:cNvGrpSpPr>
            <p:nvPr/>
          </p:nvGrpSpPr>
          <p:grpSpPr bwMode="auto">
            <a:xfrm>
              <a:off x="3686" y="244"/>
              <a:ext cx="177" cy="66"/>
              <a:chOff x="2848" y="848"/>
              <a:chExt cx="140" cy="98"/>
            </a:xfrm>
          </p:grpSpPr>
          <p:sp>
            <p:nvSpPr>
              <p:cNvPr id="20" name="Line 13">
                <a:extLst>
                  <a:ext uri="{FF2B5EF4-FFF2-40B4-BE49-F238E27FC236}">
                    <a16:creationId xmlns:a16="http://schemas.microsoft.com/office/drawing/2014/main" id="{8426C631-2F65-4B27-BD94-3D88E7A01782}"/>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 name="Line 14">
                <a:extLst>
                  <a:ext uri="{FF2B5EF4-FFF2-40B4-BE49-F238E27FC236}">
                    <a16:creationId xmlns:a16="http://schemas.microsoft.com/office/drawing/2014/main" id="{92292F8C-146D-4467-AE65-982E2AA056D1}"/>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2" name="Line 15">
                <a:extLst>
                  <a:ext uri="{FF2B5EF4-FFF2-40B4-BE49-F238E27FC236}">
                    <a16:creationId xmlns:a16="http://schemas.microsoft.com/office/drawing/2014/main" id="{F92A9510-3339-4E0A-8233-155D81D77C90}"/>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16" name="Group 16">
              <a:extLst>
                <a:ext uri="{FF2B5EF4-FFF2-40B4-BE49-F238E27FC236}">
                  <a16:creationId xmlns:a16="http://schemas.microsoft.com/office/drawing/2014/main" id="{17EA17FD-D8C6-4004-A31F-1351FEFAE7F0}"/>
                </a:ext>
              </a:extLst>
            </p:cNvPr>
            <p:cNvGrpSpPr>
              <a:grpSpLocks/>
            </p:cNvGrpSpPr>
            <p:nvPr/>
          </p:nvGrpSpPr>
          <p:grpSpPr bwMode="auto">
            <a:xfrm flipV="1">
              <a:off x="3686" y="243"/>
              <a:ext cx="177" cy="66"/>
              <a:chOff x="2848" y="848"/>
              <a:chExt cx="140" cy="98"/>
            </a:xfrm>
          </p:grpSpPr>
          <p:sp>
            <p:nvSpPr>
              <p:cNvPr id="17" name="Line 17">
                <a:extLst>
                  <a:ext uri="{FF2B5EF4-FFF2-40B4-BE49-F238E27FC236}">
                    <a16:creationId xmlns:a16="http://schemas.microsoft.com/office/drawing/2014/main" id="{112081EE-E032-4120-84C1-92330C711FCF}"/>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8" name="Line 18">
                <a:extLst>
                  <a:ext uri="{FF2B5EF4-FFF2-40B4-BE49-F238E27FC236}">
                    <a16:creationId xmlns:a16="http://schemas.microsoft.com/office/drawing/2014/main" id="{F9F74DFB-02B2-408E-8D6C-8FB40F33F51A}"/>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9" name="Line 19">
                <a:extLst>
                  <a:ext uri="{FF2B5EF4-FFF2-40B4-BE49-F238E27FC236}">
                    <a16:creationId xmlns:a16="http://schemas.microsoft.com/office/drawing/2014/main" id="{64E7880C-6DA5-4175-833A-3CBFCD81F830}"/>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grpSp>
        <p:nvGrpSpPr>
          <p:cNvPr id="23" name="Group 20">
            <a:extLst>
              <a:ext uri="{FF2B5EF4-FFF2-40B4-BE49-F238E27FC236}">
                <a16:creationId xmlns:a16="http://schemas.microsoft.com/office/drawing/2014/main" id="{ABEB177E-0ABC-4018-A51B-A536E25C8BE5}"/>
              </a:ext>
            </a:extLst>
          </p:cNvPr>
          <p:cNvGrpSpPr>
            <a:grpSpLocks/>
          </p:cNvGrpSpPr>
          <p:nvPr/>
        </p:nvGrpSpPr>
        <p:grpSpPr bwMode="auto">
          <a:xfrm>
            <a:off x="3757613" y="5005660"/>
            <a:ext cx="766762" cy="433387"/>
            <a:chOff x="3600" y="219"/>
            <a:chExt cx="360" cy="175"/>
          </a:xfrm>
        </p:grpSpPr>
        <p:sp>
          <p:nvSpPr>
            <p:cNvPr id="24" name="Oval 21">
              <a:extLst>
                <a:ext uri="{FF2B5EF4-FFF2-40B4-BE49-F238E27FC236}">
                  <a16:creationId xmlns:a16="http://schemas.microsoft.com/office/drawing/2014/main" id="{C42BF8B2-720F-41A6-B7AF-E76EB33A1085}"/>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25" name="Line 22">
              <a:extLst>
                <a:ext uri="{FF2B5EF4-FFF2-40B4-BE49-F238E27FC236}">
                  <a16:creationId xmlns:a16="http://schemas.microsoft.com/office/drawing/2014/main" id="{0259F9BF-B198-4354-8B71-8BE5D969CE31}"/>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 name="Line 23">
              <a:extLst>
                <a:ext uri="{FF2B5EF4-FFF2-40B4-BE49-F238E27FC236}">
                  <a16:creationId xmlns:a16="http://schemas.microsoft.com/office/drawing/2014/main" id="{C4EB2E04-9C67-4F81-8C82-7AD5F25E831C}"/>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7" name="Rectangle 24">
              <a:extLst>
                <a:ext uri="{FF2B5EF4-FFF2-40B4-BE49-F238E27FC236}">
                  <a16:creationId xmlns:a16="http://schemas.microsoft.com/office/drawing/2014/main" id="{26B808B0-25B0-41D4-8013-96C3FAEC64FF}"/>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i="0" dirty="0">
                <a:solidFill>
                  <a:srgbClr val="000000"/>
                </a:solidFill>
                <a:latin typeface="Times New Roman" charset="0"/>
                <a:cs typeface="+mn-cs"/>
              </a:endParaRPr>
            </a:p>
          </p:txBody>
        </p:sp>
        <p:sp>
          <p:nvSpPr>
            <p:cNvPr id="28" name="Oval 25">
              <a:extLst>
                <a:ext uri="{FF2B5EF4-FFF2-40B4-BE49-F238E27FC236}">
                  <a16:creationId xmlns:a16="http://schemas.microsoft.com/office/drawing/2014/main" id="{B29DBE9A-4C36-467E-BDE1-074A33A5F420}"/>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29" name="Group 26">
              <a:extLst>
                <a:ext uri="{FF2B5EF4-FFF2-40B4-BE49-F238E27FC236}">
                  <a16:creationId xmlns:a16="http://schemas.microsoft.com/office/drawing/2014/main" id="{B90E1899-F5E1-4F06-AA1A-992D0157F675}"/>
                </a:ext>
              </a:extLst>
            </p:cNvPr>
            <p:cNvGrpSpPr>
              <a:grpSpLocks/>
            </p:cNvGrpSpPr>
            <p:nvPr/>
          </p:nvGrpSpPr>
          <p:grpSpPr bwMode="auto">
            <a:xfrm>
              <a:off x="3686" y="244"/>
              <a:ext cx="177" cy="66"/>
              <a:chOff x="2848" y="848"/>
              <a:chExt cx="140" cy="98"/>
            </a:xfrm>
          </p:grpSpPr>
          <p:sp>
            <p:nvSpPr>
              <p:cNvPr id="34" name="Line 27">
                <a:extLst>
                  <a:ext uri="{FF2B5EF4-FFF2-40B4-BE49-F238E27FC236}">
                    <a16:creationId xmlns:a16="http://schemas.microsoft.com/office/drawing/2014/main" id="{118D2FAD-5776-45E2-83CE-6BF8306CAF9F}"/>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5" name="Line 28">
                <a:extLst>
                  <a:ext uri="{FF2B5EF4-FFF2-40B4-BE49-F238E27FC236}">
                    <a16:creationId xmlns:a16="http://schemas.microsoft.com/office/drawing/2014/main" id="{EA395292-A05B-45C3-A8A7-3D8AE2053271}"/>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6" name="Line 29">
                <a:extLst>
                  <a:ext uri="{FF2B5EF4-FFF2-40B4-BE49-F238E27FC236}">
                    <a16:creationId xmlns:a16="http://schemas.microsoft.com/office/drawing/2014/main" id="{3A97F823-AB4B-4BB3-9A1E-161612CF3820}"/>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30" name="Group 30">
              <a:extLst>
                <a:ext uri="{FF2B5EF4-FFF2-40B4-BE49-F238E27FC236}">
                  <a16:creationId xmlns:a16="http://schemas.microsoft.com/office/drawing/2014/main" id="{FB9C44ED-C3DF-4C95-9EF9-9811CC264642}"/>
                </a:ext>
              </a:extLst>
            </p:cNvPr>
            <p:cNvGrpSpPr>
              <a:grpSpLocks/>
            </p:cNvGrpSpPr>
            <p:nvPr/>
          </p:nvGrpSpPr>
          <p:grpSpPr bwMode="auto">
            <a:xfrm flipV="1">
              <a:off x="3686" y="243"/>
              <a:ext cx="177" cy="66"/>
              <a:chOff x="2848" y="848"/>
              <a:chExt cx="140" cy="98"/>
            </a:xfrm>
          </p:grpSpPr>
          <p:sp>
            <p:nvSpPr>
              <p:cNvPr id="31" name="Line 31">
                <a:extLst>
                  <a:ext uri="{FF2B5EF4-FFF2-40B4-BE49-F238E27FC236}">
                    <a16:creationId xmlns:a16="http://schemas.microsoft.com/office/drawing/2014/main" id="{83DB08D9-F20B-450D-A3B0-23E8FA416DEC}"/>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2" name="Line 32">
                <a:extLst>
                  <a:ext uri="{FF2B5EF4-FFF2-40B4-BE49-F238E27FC236}">
                    <a16:creationId xmlns:a16="http://schemas.microsoft.com/office/drawing/2014/main" id="{775F2143-B02F-4122-8A8D-D5DDE2D51DF8}"/>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3" name="Line 33">
                <a:extLst>
                  <a:ext uri="{FF2B5EF4-FFF2-40B4-BE49-F238E27FC236}">
                    <a16:creationId xmlns:a16="http://schemas.microsoft.com/office/drawing/2014/main" id="{9C42CBE0-E0DC-4335-B4F2-BDCD1B588B15}"/>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grpSp>
        <p:nvGrpSpPr>
          <p:cNvPr id="37" name="Group 34">
            <a:extLst>
              <a:ext uri="{FF2B5EF4-FFF2-40B4-BE49-F238E27FC236}">
                <a16:creationId xmlns:a16="http://schemas.microsoft.com/office/drawing/2014/main" id="{7D09400E-E89A-4786-B674-FFA2EFAC4E5E}"/>
              </a:ext>
            </a:extLst>
          </p:cNvPr>
          <p:cNvGrpSpPr>
            <a:grpSpLocks/>
          </p:cNvGrpSpPr>
          <p:nvPr/>
        </p:nvGrpSpPr>
        <p:grpSpPr bwMode="auto">
          <a:xfrm>
            <a:off x="4111625" y="3988072"/>
            <a:ext cx="766763" cy="433388"/>
            <a:chOff x="3600" y="219"/>
            <a:chExt cx="360" cy="175"/>
          </a:xfrm>
        </p:grpSpPr>
        <p:sp>
          <p:nvSpPr>
            <p:cNvPr id="38" name="Oval 35">
              <a:extLst>
                <a:ext uri="{FF2B5EF4-FFF2-40B4-BE49-F238E27FC236}">
                  <a16:creationId xmlns:a16="http://schemas.microsoft.com/office/drawing/2014/main" id="{72B952B5-4F88-4C96-BBBA-94723D8867AE}"/>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39" name="Line 36">
              <a:extLst>
                <a:ext uri="{FF2B5EF4-FFF2-40B4-BE49-F238E27FC236}">
                  <a16:creationId xmlns:a16="http://schemas.microsoft.com/office/drawing/2014/main" id="{E6FA1A16-6EA2-410C-8302-49790366B015}"/>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0" name="Line 37">
              <a:extLst>
                <a:ext uri="{FF2B5EF4-FFF2-40B4-BE49-F238E27FC236}">
                  <a16:creationId xmlns:a16="http://schemas.microsoft.com/office/drawing/2014/main" id="{BB729C7E-D9F3-4876-BE76-DEA470BB63FB}"/>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 name="Rectangle 38">
              <a:extLst>
                <a:ext uri="{FF2B5EF4-FFF2-40B4-BE49-F238E27FC236}">
                  <a16:creationId xmlns:a16="http://schemas.microsoft.com/office/drawing/2014/main" id="{377733DC-88C4-4990-964A-9BC18AC98FF5}"/>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i="0" dirty="0">
                <a:solidFill>
                  <a:srgbClr val="000000"/>
                </a:solidFill>
                <a:latin typeface="Times New Roman" charset="0"/>
                <a:cs typeface="+mn-cs"/>
              </a:endParaRPr>
            </a:p>
          </p:txBody>
        </p:sp>
        <p:sp>
          <p:nvSpPr>
            <p:cNvPr id="42" name="Oval 39">
              <a:extLst>
                <a:ext uri="{FF2B5EF4-FFF2-40B4-BE49-F238E27FC236}">
                  <a16:creationId xmlns:a16="http://schemas.microsoft.com/office/drawing/2014/main" id="{7C1DF963-5CE2-491A-BBF5-9275AD7C9F90}"/>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43" name="Group 40">
              <a:extLst>
                <a:ext uri="{FF2B5EF4-FFF2-40B4-BE49-F238E27FC236}">
                  <a16:creationId xmlns:a16="http://schemas.microsoft.com/office/drawing/2014/main" id="{3C3A8740-CAB4-468E-9C33-9DC495B17F81}"/>
                </a:ext>
              </a:extLst>
            </p:cNvPr>
            <p:cNvGrpSpPr>
              <a:grpSpLocks/>
            </p:cNvGrpSpPr>
            <p:nvPr/>
          </p:nvGrpSpPr>
          <p:grpSpPr bwMode="auto">
            <a:xfrm>
              <a:off x="3686" y="244"/>
              <a:ext cx="177" cy="66"/>
              <a:chOff x="2848" y="848"/>
              <a:chExt cx="140" cy="98"/>
            </a:xfrm>
          </p:grpSpPr>
          <p:sp>
            <p:nvSpPr>
              <p:cNvPr id="48" name="Line 41">
                <a:extLst>
                  <a:ext uri="{FF2B5EF4-FFF2-40B4-BE49-F238E27FC236}">
                    <a16:creationId xmlns:a16="http://schemas.microsoft.com/office/drawing/2014/main" id="{691475D2-BD03-4365-AD67-32BD47A477E7}"/>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9" name="Line 42">
                <a:extLst>
                  <a:ext uri="{FF2B5EF4-FFF2-40B4-BE49-F238E27FC236}">
                    <a16:creationId xmlns:a16="http://schemas.microsoft.com/office/drawing/2014/main" id="{EC270136-5F3C-4095-83C3-802D1464F4EB}"/>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50" name="Line 43">
                <a:extLst>
                  <a:ext uri="{FF2B5EF4-FFF2-40B4-BE49-F238E27FC236}">
                    <a16:creationId xmlns:a16="http://schemas.microsoft.com/office/drawing/2014/main" id="{A216E7B2-7057-4751-8541-9891109C572A}"/>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44" name="Group 44">
              <a:extLst>
                <a:ext uri="{FF2B5EF4-FFF2-40B4-BE49-F238E27FC236}">
                  <a16:creationId xmlns:a16="http://schemas.microsoft.com/office/drawing/2014/main" id="{04CB0997-8BB3-46AB-8C6E-275C7D60F2D9}"/>
                </a:ext>
              </a:extLst>
            </p:cNvPr>
            <p:cNvGrpSpPr>
              <a:grpSpLocks/>
            </p:cNvGrpSpPr>
            <p:nvPr/>
          </p:nvGrpSpPr>
          <p:grpSpPr bwMode="auto">
            <a:xfrm flipV="1">
              <a:off x="3686" y="243"/>
              <a:ext cx="177" cy="66"/>
              <a:chOff x="2848" y="848"/>
              <a:chExt cx="140" cy="98"/>
            </a:xfrm>
          </p:grpSpPr>
          <p:sp>
            <p:nvSpPr>
              <p:cNvPr id="45" name="Line 45">
                <a:extLst>
                  <a:ext uri="{FF2B5EF4-FFF2-40B4-BE49-F238E27FC236}">
                    <a16:creationId xmlns:a16="http://schemas.microsoft.com/office/drawing/2014/main" id="{F0BD92EB-6726-4C12-B2DB-5E0D78B31DCB}"/>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6" name="Line 46">
                <a:extLst>
                  <a:ext uri="{FF2B5EF4-FFF2-40B4-BE49-F238E27FC236}">
                    <a16:creationId xmlns:a16="http://schemas.microsoft.com/office/drawing/2014/main" id="{BDC0E7C0-DA39-437E-8B95-1CBF81494295}"/>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7" name="Line 47">
                <a:extLst>
                  <a:ext uri="{FF2B5EF4-FFF2-40B4-BE49-F238E27FC236}">
                    <a16:creationId xmlns:a16="http://schemas.microsoft.com/office/drawing/2014/main" id="{9D78ADDF-C87F-4805-BA89-F10A8C6A6C62}"/>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grpSp>
        <p:nvGrpSpPr>
          <p:cNvPr id="51" name="Group 48">
            <a:extLst>
              <a:ext uri="{FF2B5EF4-FFF2-40B4-BE49-F238E27FC236}">
                <a16:creationId xmlns:a16="http://schemas.microsoft.com/office/drawing/2014/main" id="{83DFDBA5-9CE7-42E3-9BF4-85A859C9F5FE}"/>
              </a:ext>
            </a:extLst>
          </p:cNvPr>
          <p:cNvGrpSpPr>
            <a:grpSpLocks/>
          </p:cNvGrpSpPr>
          <p:nvPr/>
        </p:nvGrpSpPr>
        <p:grpSpPr bwMode="auto">
          <a:xfrm>
            <a:off x="2684463" y="3983310"/>
            <a:ext cx="766762" cy="433387"/>
            <a:chOff x="3600" y="219"/>
            <a:chExt cx="360" cy="175"/>
          </a:xfrm>
        </p:grpSpPr>
        <p:sp>
          <p:nvSpPr>
            <p:cNvPr id="52" name="Oval 49">
              <a:extLst>
                <a:ext uri="{FF2B5EF4-FFF2-40B4-BE49-F238E27FC236}">
                  <a16:creationId xmlns:a16="http://schemas.microsoft.com/office/drawing/2014/main" id="{61F343FD-F46E-4C19-BEA6-86FA76B48D89}"/>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3" name="Line 50">
              <a:extLst>
                <a:ext uri="{FF2B5EF4-FFF2-40B4-BE49-F238E27FC236}">
                  <a16:creationId xmlns:a16="http://schemas.microsoft.com/office/drawing/2014/main" id="{011F4E2B-7301-4BB5-895F-D55872C19687}"/>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54" name="Line 51">
              <a:extLst>
                <a:ext uri="{FF2B5EF4-FFF2-40B4-BE49-F238E27FC236}">
                  <a16:creationId xmlns:a16="http://schemas.microsoft.com/office/drawing/2014/main" id="{FADA8892-FFAB-404C-99D6-17D14A13FEE2}"/>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55" name="Rectangle 52">
              <a:extLst>
                <a:ext uri="{FF2B5EF4-FFF2-40B4-BE49-F238E27FC236}">
                  <a16:creationId xmlns:a16="http://schemas.microsoft.com/office/drawing/2014/main" id="{FD87C246-95A2-4D53-9FED-7CFACC233A27}"/>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i="0" dirty="0">
                <a:solidFill>
                  <a:srgbClr val="000000"/>
                </a:solidFill>
                <a:latin typeface="Times New Roman" charset="0"/>
                <a:cs typeface="+mn-cs"/>
              </a:endParaRPr>
            </a:p>
          </p:txBody>
        </p:sp>
        <p:sp>
          <p:nvSpPr>
            <p:cNvPr id="56" name="Oval 53">
              <a:extLst>
                <a:ext uri="{FF2B5EF4-FFF2-40B4-BE49-F238E27FC236}">
                  <a16:creationId xmlns:a16="http://schemas.microsoft.com/office/drawing/2014/main" id="{9FB8D50E-ECC8-4F52-88AD-21D7588C92D4}"/>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57" name="Group 54">
              <a:extLst>
                <a:ext uri="{FF2B5EF4-FFF2-40B4-BE49-F238E27FC236}">
                  <a16:creationId xmlns:a16="http://schemas.microsoft.com/office/drawing/2014/main" id="{D808949D-C4A2-4B11-B200-7F6B8A841245}"/>
                </a:ext>
              </a:extLst>
            </p:cNvPr>
            <p:cNvGrpSpPr>
              <a:grpSpLocks/>
            </p:cNvGrpSpPr>
            <p:nvPr/>
          </p:nvGrpSpPr>
          <p:grpSpPr bwMode="auto">
            <a:xfrm>
              <a:off x="3686" y="244"/>
              <a:ext cx="177" cy="66"/>
              <a:chOff x="2848" y="848"/>
              <a:chExt cx="140" cy="98"/>
            </a:xfrm>
          </p:grpSpPr>
          <p:sp>
            <p:nvSpPr>
              <p:cNvPr id="62" name="Line 55">
                <a:extLst>
                  <a:ext uri="{FF2B5EF4-FFF2-40B4-BE49-F238E27FC236}">
                    <a16:creationId xmlns:a16="http://schemas.microsoft.com/office/drawing/2014/main" id="{960ACAEF-0911-4C59-9A32-39A650818BA7}"/>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63" name="Line 56">
                <a:extLst>
                  <a:ext uri="{FF2B5EF4-FFF2-40B4-BE49-F238E27FC236}">
                    <a16:creationId xmlns:a16="http://schemas.microsoft.com/office/drawing/2014/main" id="{BD512A59-3827-46D3-8097-C14103EE2DD6}"/>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64" name="Line 57">
                <a:extLst>
                  <a:ext uri="{FF2B5EF4-FFF2-40B4-BE49-F238E27FC236}">
                    <a16:creationId xmlns:a16="http://schemas.microsoft.com/office/drawing/2014/main" id="{4AF5FF2F-7100-443E-861F-E2010991B1BF}"/>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58" name="Group 58">
              <a:extLst>
                <a:ext uri="{FF2B5EF4-FFF2-40B4-BE49-F238E27FC236}">
                  <a16:creationId xmlns:a16="http://schemas.microsoft.com/office/drawing/2014/main" id="{6B40A413-D16B-4220-BA3D-FF48D347AEF4}"/>
                </a:ext>
              </a:extLst>
            </p:cNvPr>
            <p:cNvGrpSpPr>
              <a:grpSpLocks/>
            </p:cNvGrpSpPr>
            <p:nvPr/>
          </p:nvGrpSpPr>
          <p:grpSpPr bwMode="auto">
            <a:xfrm flipV="1">
              <a:off x="3686" y="243"/>
              <a:ext cx="177" cy="66"/>
              <a:chOff x="2848" y="848"/>
              <a:chExt cx="140" cy="98"/>
            </a:xfrm>
          </p:grpSpPr>
          <p:sp>
            <p:nvSpPr>
              <p:cNvPr id="59" name="Line 59">
                <a:extLst>
                  <a:ext uri="{FF2B5EF4-FFF2-40B4-BE49-F238E27FC236}">
                    <a16:creationId xmlns:a16="http://schemas.microsoft.com/office/drawing/2014/main" id="{FCC80F42-6AE3-46F8-9467-C94980425206}"/>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60" name="Line 60">
                <a:extLst>
                  <a:ext uri="{FF2B5EF4-FFF2-40B4-BE49-F238E27FC236}">
                    <a16:creationId xmlns:a16="http://schemas.microsoft.com/office/drawing/2014/main" id="{A5F16297-4E8C-4116-A592-1BB3B813E6F4}"/>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61" name="Line 61">
                <a:extLst>
                  <a:ext uri="{FF2B5EF4-FFF2-40B4-BE49-F238E27FC236}">
                    <a16:creationId xmlns:a16="http://schemas.microsoft.com/office/drawing/2014/main" id="{D363C6F8-7DDD-4B7A-936B-720E806389F7}"/>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grpSp>
        <p:nvGrpSpPr>
          <p:cNvPr id="65" name="Group 62">
            <a:extLst>
              <a:ext uri="{FF2B5EF4-FFF2-40B4-BE49-F238E27FC236}">
                <a16:creationId xmlns:a16="http://schemas.microsoft.com/office/drawing/2014/main" id="{0BF6DDE4-0898-4DD0-9F7A-4C0064A33D7F}"/>
              </a:ext>
            </a:extLst>
          </p:cNvPr>
          <p:cNvGrpSpPr>
            <a:grpSpLocks/>
          </p:cNvGrpSpPr>
          <p:nvPr/>
        </p:nvGrpSpPr>
        <p:grpSpPr bwMode="auto">
          <a:xfrm>
            <a:off x="1165225" y="3276872"/>
            <a:ext cx="766763" cy="433388"/>
            <a:chOff x="589" y="1281"/>
            <a:chExt cx="483" cy="273"/>
          </a:xfrm>
        </p:grpSpPr>
        <p:sp>
          <p:nvSpPr>
            <p:cNvPr id="66" name="Oval 63">
              <a:extLst>
                <a:ext uri="{FF2B5EF4-FFF2-40B4-BE49-F238E27FC236}">
                  <a16:creationId xmlns:a16="http://schemas.microsoft.com/office/drawing/2014/main" id="{F3BF2608-0E00-49B7-BB8F-E283116B105F}"/>
                </a:ext>
              </a:extLst>
            </p:cNvPr>
            <p:cNvSpPr>
              <a:spLocks noChangeArrowheads="1"/>
            </p:cNvSpPr>
            <p:nvPr/>
          </p:nvSpPr>
          <p:spPr bwMode="auto">
            <a:xfrm>
              <a:off x="593" y="1403"/>
              <a:ext cx="479" cy="151"/>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67" name="Line 64">
              <a:extLst>
                <a:ext uri="{FF2B5EF4-FFF2-40B4-BE49-F238E27FC236}">
                  <a16:creationId xmlns:a16="http://schemas.microsoft.com/office/drawing/2014/main" id="{F032A8DA-C8CC-411C-8FF0-59E9BA296D21}"/>
                </a:ext>
              </a:extLst>
            </p:cNvPr>
            <p:cNvSpPr>
              <a:spLocks noChangeShapeType="1"/>
            </p:cNvSpPr>
            <p:nvPr/>
          </p:nvSpPr>
          <p:spPr bwMode="auto">
            <a:xfrm>
              <a:off x="591" y="1376"/>
              <a:ext cx="0" cy="10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68" name="Line 65">
              <a:extLst>
                <a:ext uri="{FF2B5EF4-FFF2-40B4-BE49-F238E27FC236}">
                  <a16:creationId xmlns:a16="http://schemas.microsoft.com/office/drawing/2014/main" id="{78A25DEA-64C4-4B9F-9463-14D6448CC905}"/>
                </a:ext>
              </a:extLst>
            </p:cNvPr>
            <p:cNvSpPr>
              <a:spLocks noChangeShapeType="1"/>
            </p:cNvSpPr>
            <p:nvPr/>
          </p:nvSpPr>
          <p:spPr bwMode="auto">
            <a:xfrm>
              <a:off x="1068" y="1368"/>
              <a:ext cx="4" cy="11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69" name="Rectangle 66">
              <a:extLst>
                <a:ext uri="{FF2B5EF4-FFF2-40B4-BE49-F238E27FC236}">
                  <a16:creationId xmlns:a16="http://schemas.microsoft.com/office/drawing/2014/main" id="{442ABE97-5142-4C0F-8672-BFFC4BCBC34B}"/>
                </a:ext>
              </a:extLst>
            </p:cNvPr>
            <p:cNvSpPr>
              <a:spLocks noChangeArrowheads="1"/>
            </p:cNvSpPr>
            <p:nvPr/>
          </p:nvSpPr>
          <p:spPr bwMode="auto">
            <a:xfrm>
              <a:off x="597" y="1390"/>
              <a:ext cx="471" cy="92"/>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i="0" dirty="0">
                <a:solidFill>
                  <a:srgbClr val="000000"/>
                </a:solidFill>
                <a:latin typeface="Times New Roman" charset="0"/>
                <a:cs typeface="+mn-cs"/>
              </a:endParaRPr>
            </a:p>
          </p:txBody>
        </p:sp>
        <p:sp>
          <p:nvSpPr>
            <p:cNvPr id="70" name="Oval 67">
              <a:extLst>
                <a:ext uri="{FF2B5EF4-FFF2-40B4-BE49-F238E27FC236}">
                  <a16:creationId xmlns:a16="http://schemas.microsoft.com/office/drawing/2014/main" id="{99032D68-6DE2-4A69-95A0-955C72B46C63}"/>
                </a:ext>
              </a:extLst>
            </p:cNvPr>
            <p:cNvSpPr>
              <a:spLocks noChangeArrowheads="1"/>
            </p:cNvSpPr>
            <p:nvPr/>
          </p:nvSpPr>
          <p:spPr bwMode="auto">
            <a:xfrm>
              <a:off x="589" y="1281"/>
              <a:ext cx="479" cy="176"/>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71" name="Group 68">
              <a:extLst>
                <a:ext uri="{FF2B5EF4-FFF2-40B4-BE49-F238E27FC236}">
                  <a16:creationId xmlns:a16="http://schemas.microsoft.com/office/drawing/2014/main" id="{014F152E-5E87-46BA-B25D-8A7CE0627E5E}"/>
                </a:ext>
              </a:extLst>
            </p:cNvPr>
            <p:cNvGrpSpPr>
              <a:grpSpLocks/>
            </p:cNvGrpSpPr>
            <p:nvPr/>
          </p:nvGrpSpPr>
          <p:grpSpPr bwMode="auto">
            <a:xfrm>
              <a:off x="704" y="1320"/>
              <a:ext cx="238" cy="103"/>
              <a:chOff x="2848" y="848"/>
              <a:chExt cx="140" cy="98"/>
            </a:xfrm>
          </p:grpSpPr>
          <p:sp>
            <p:nvSpPr>
              <p:cNvPr id="76" name="Line 69">
                <a:extLst>
                  <a:ext uri="{FF2B5EF4-FFF2-40B4-BE49-F238E27FC236}">
                    <a16:creationId xmlns:a16="http://schemas.microsoft.com/office/drawing/2014/main" id="{BF2AE980-5FC5-46B9-B169-5E7717D58A06}"/>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7" name="Line 70">
                <a:extLst>
                  <a:ext uri="{FF2B5EF4-FFF2-40B4-BE49-F238E27FC236}">
                    <a16:creationId xmlns:a16="http://schemas.microsoft.com/office/drawing/2014/main" id="{8A11EBA0-8C0E-4208-8826-8524FBC6C81F}"/>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8" name="Line 71">
                <a:extLst>
                  <a:ext uri="{FF2B5EF4-FFF2-40B4-BE49-F238E27FC236}">
                    <a16:creationId xmlns:a16="http://schemas.microsoft.com/office/drawing/2014/main" id="{D798BC5E-9996-4C33-AC17-F6A65DED121F}"/>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72" name="Group 72">
              <a:extLst>
                <a:ext uri="{FF2B5EF4-FFF2-40B4-BE49-F238E27FC236}">
                  <a16:creationId xmlns:a16="http://schemas.microsoft.com/office/drawing/2014/main" id="{E42821F8-3694-4B78-9388-CA85A46516F9}"/>
                </a:ext>
              </a:extLst>
            </p:cNvPr>
            <p:cNvGrpSpPr>
              <a:grpSpLocks/>
            </p:cNvGrpSpPr>
            <p:nvPr/>
          </p:nvGrpSpPr>
          <p:grpSpPr bwMode="auto">
            <a:xfrm flipV="1">
              <a:off x="704" y="1318"/>
              <a:ext cx="238" cy="103"/>
              <a:chOff x="2848" y="848"/>
              <a:chExt cx="140" cy="98"/>
            </a:xfrm>
          </p:grpSpPr>
          <p:sp>
            <p:nvSpPr>
              <p:cNvPr id="73" name="Line 73">
                <a:extLst>
                  <a:ext uri="{FF2B5EF4-FFF2-40B4-BE49-F238E27FC236}">
                    <a16:creationId xmlns:a16="http://schemas.microsoft.com/office/drawing/2014/main" id="{4B369F0E-FA25-4A53-8A47-A4B958207634}"/>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4" name="Line 74">
                <a:extLst>
                  <a:ext uri="{FF2B5EF4-FFF2-40B4-BE49-F238E27FC236}">
                    <a16:creationId xmlns:a16="http://schemas.microsoft.com/office/drawing/2014/main" id="{1236FC7C-8F62-4070-9522-135D745E01BE}"/>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5" name="Line 75">
                <a:extLst>
                  <a:ext uri="{FF2B5EF4-FFF2-40B4-BE49-F238E27FC236}">
                    <a16:creationId xmlns:a16="http://schemas.microsoft.com/office/drawing/2014/main" id="{7872CE59-E260-4F55-879B-1B5F77AD2133}"/>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79" name="Line 76">
            <a:extLst>
              <a:ext uri="{FF2B5EF4-FFF2-40B4-BE49-F238E27FC236}">
                <a16:creationId xmlns:a16="http://schemas.microsoft.com/office/drawing/2014/main" id="{DE6D318B-F2EB-4082-A24D-C0F6F4056FBB}"/>
              </a:ext>
            </a:extLst>
          </p:cNvPr>
          <p:cNvSpPr>
            <a:spLocks noChangeShapeType="1"/>
          </p:cNvSpPr>
          <p:nvPr/>
        </p:nvSpPr>
        <p:spPr bwMode="auto">
          <a:xfrm>
            <a:off x="1935163" y="3519760"/>
            <a:ext cx="762000" cy="5238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0" name="Line 77">
            <a:extLst>
              <a:ext uri="{FF2B5EF4-FFF2-40B4-BE49-F238E27FC236}">
                <a16:creationId xmlns:a16="http://schemas.microsoft.com/office/drawing/2014/main" id="{CD952AB6-1793-49F0-8648-754CBFDD41E3}"/>
              </a:ext>
            </a:extLst>
          </p:cNvPr>
          <p:cNvSpPr>
            <a:spLocks noChangeShapeType="1"/>
          </p:cNvSpPr>
          <p:nvPr/>
        </p:nvSpPr>
        <p:spPr bwMode="auto">
          <a:xfrm flipV="1">
            <a:off x="1982788" y="4224610"/>
            <a:ext cx="733425"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1" name="Line 78">
            <a:extLst>
              <a:ext uri="{FF2B5EF4-FFF2-40B4-BE49-F238E27FC236}">
                <a16:creationId xmlns:a16="http://schemas.microsoft.com/office/drawing/2014/main" id="{F7BFE71E-1790-4CFA-A589-2CCEE29FCBCA}"/>
              </a:ext>
            </a:extLst>
          </p:cNvPr>
          <p:cNvSpPr>
            <a:spLocks noChangeShapeType="1"/>
          </p:cNvSpPr>
          <p:nvPr/>
        </p:nvSpPr>
        <p:spPr bwMode="auto">
          <a:xfrm flipV="1">
            <a:off x="3449638" y="4224610"/>
            <a:ext cx="66675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2" name="Line 79">
            <a:extLst>
              <a:ext uri="{FF2B5EF4-FFF2-40B4-BE49-F238E27FC236}">
                <a16:creationId xmlns:a16="http://schemas.microsoft.com/office/drawing/2014/main" id="{2F4DA35F-28BE-400A-BF05-6A63A66ED4F6}"/>
              </a:ext>
            </a:extLst>
          </p:cNvPr>
          <p:cNvSpPr>
            <a:spLocks noChangeShapeType="1"/>
          </p:cNvSpPr>
          <p:nvPr/>
        </p:nvSpPr>
        <p:spPr bwMode="auto">
          <a:xfrm>
            <a:off x="3297238" y="4386535"/>
            <a:ext cx="561975" cy="6572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3" name="Line 80">
            <a:extLst>
              <a:ext uri="{FF2B5EF4-FFF2-40B4-BE49-F238E27FC236}">
                <a16:creationId xmlns:a16="http://schemas.microsoft.com/office/drawing/2014/main" id="{7CC4E0F0-158F-45A0-BB69-BAEB10DA6668}"/>
              </a:ext>
            </a:extLst>
          </p:cNvPr>
          <p:cNvSpPr>
            <a:spLocks noChangeShapeType="1"/>
          </p:cNvSpPr>
          <p:nvPr/>
        </p:nvSpPr>
        <p:spPr bwMode="auto">
          <a:xfrm>
            <a:off x="4554538" y="5262835"/>
            <a:ext cx="103822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4" name="Line 81">
            <a:extLst>
              <a:ext uri="{FF2B5EF4-FFF2-40B4-BE49-F238E27FC236}">
                <a16:creationId xmlns:a16="http://schemas.microsoft.com/office/drawing/2014/main" id="{B1F7A793-E067-4A98-A7CD-31360BADE9F2}"/>
              </a:ext>
            </a:extLst>
          </p:cNvPr>
          <p:cNvSpPr>
            <a:spLocks noChangeShapeType="1"/>
          </p:cNvSpPr>
          <p:nvPr/>
        </p:nvSpPr>
        <p:spPr bwMode="auto">
          <a:xfrm>
            <a:off x="4840288" y="4338910"/>
            <a:ext cx="838200" cy="7143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5" name="Line 82">
            <a:extLst>
              <a:ext uri="{FF2B5EF4-FFF2-40B4-BE49-F238E27FC236}">
                <a16:creationId xmlns:a16="http://schemas.microsoft.com/office/drawing/2014/main" id="{BF83F028-E2E9-40B0-BE04-4AEE5208A040}"/>
              </a:ext>
            </a:extLst>
          </p:cNvPr>
          <p:cNvSpPr>
            <a:spLocks noChangeShapeType="1"/>
          </p:cNvSpPr>
          <p:nvPr/>
        </p:nvSpPr>
        <p:spPr bwMode="auto">
          <a:xfrm>
            <a:off x="6354763" y="5243785"/>
            <a:ext cx="7016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6" name="Text Box 83">
            <a:extLst>
              <a:ext uri="{FF2B5EF4-FFF2-40B4-BE49-F238E27FC236}">
                <a16:creationId xmlns:a16="http://schemas.microsoft.com/office/drawing/2014/main" id="{EFE0D93D-5B4D-45F2-9345-6B335927C5A3}"/>
              </a:ext>
            </a:extLst>
          </p:cNvPr>
          <p:cNvSpPr txBox="1">
            <a:spLocks noChangeArrowheads="1"/>
          </p:cNvSpPr>
          <p:nvPr/>
        </p:nvSpPr>
        <p:spPr bwMode="auto">
          <a:xfrm>
            <a:off x="5803900" y="5443810"/>
            <a:ext cx="4762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cs typeface="+mn-cs"/>
              </a:rPr>
              <a:t>R1</a:t>
            </a:r>
          </a:p>
        </p:txBody>
      </p:sp>
      <p:sp>
        <p:nvSpPr>
          <p:cNvPr id="87" name="Text Box 84">
            <a:extLst>
              <a:ext uri="{FF2B5EF4-FFF2-40B4-BE49-F238E27FC236}">
                <a16:creationId xmlns:a16="http://schemas.microsoft.com/office/drawing/2014/main" id="{67EC52F6-D54F-411A-A51B-26CDC95E3C73}"/>
              </a:ext>
            </a:extLst>
          </p:cNvPr>
          <p:cNvSpPr txBox="1">
            <a:spLocks noChangeArrowheads="1"/>
          </p:cNvSpPr>
          <p:nvPr/>
        </p:nvSpPr>
        <p:spPr bwMode="auto">
          <a:xfrm>
            <a:off x="3940175" y="5421585"/>
            <a:ext cx="4762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cs typeface="+mn-cs"/>
              </a:rPr>
              <a:t>R2</a:t>
            </a:r>
          </a:p>
        </p:txBody>
      </p:sp>
      <p:sp>
        <p:nvSpPr>
          <p:cNvPr id="88" name="Text Box 85">
            <a:extLst>
              <a:ext uri="{FF2B5EF4-FFF2-40B4-BE49-F238E27FC236}">
                <a16:creationId xmlns:a16="http://schemas.microsoft.com/office/drawing/2014/main" id="{C9045D43-6DE5-4284-9845-222C822B6265}"/>
              </a:ext>
            </a:extLst>
          </p:cNvPr>
          <p:cNvSpPr txBox="1">
            <a:spLocks noChangeArrowheads="1"/>
          </p:cNvSpPr>
          <p:nvPr/>
        </p:nvSpPr>
        <p:spPr bwMode="auto">
          <a:xfrm>
            <a:off x="5862638" y="4042047"/>
            <a:ext cx="3492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cs typeface="+mn-cs"/>
              </a:rPr>
              <a:t>D</a:t>
            </a:r>
          </a:p>
        </p:txBody>
      </p:sp>
      <p:sp>
        <p:nvSpPr>
          <p:cNvPr id="89" name="Text Box 86">
            <a:extLst>
              <a:ext uri="{FF2B5EF4-FFF2-40B4-BE49-F238E27FC236}">
                <a16:creationId xmlns:a16="http://schemas.microsoft.com/office/drawing/2014/main" id="{CA606AAF-A626-4649-BC91-201C569EA9D4}"/>
              </a:ext>
            </a:extLst>
          </p:cNvPr>
          <p:cNvSpPr txBox="1">
            <a:spLocks noChangeArrowheads="1"/>
          </p:cNvSpPr>
          <p:nvPr/>
        </p:nvSpPr>
        <p:spPr bwMode="auto">
          <a:xfrm>
            <a:off x="4325938" y="4419872"/>
            <a:ext cx="4762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cs typeface="+mn-cs"/>
              </a:rPr>
              <a:t>R3</a:t>
            </a:r>
          </a:p>
        </p:txBody>
      </p:sp>
      <p:sp>
        <p:nvSpPr>
          <p:cNvPr id="90" name="Text Box 87">
            <a:extLst>
              <a:ext uri="{FF2B5EF4-FFF2-40B4-BE49-F238E27FC236}">
                <a16:creationId xmlns:a16="http://schemas.microsoft.com/office/drawing/2014/main" id="{015E2190-F025-485F-811F-DB60CDD4F3CF}"/>
              </a:ext>
            </a:extLst>
          </p:cNvPr>
          <p:cNvSpPr txBox="1">
            <a:spLocks noChangeArrowheads="1"/>
          </p:cNvSpPr>
          <p:nvPr/>
        </p:nvSpPr>
        <p:spPr bwMode="auto">
          <a:xfrm>
            <a:off x="2851150" y="4437335"/>
            <a:ext cx="4762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cs typeface="+mn-cs"/>
              </a:rPr>
              <a:t>R4</a:t>
            </a:r>
          </a:p>
        </p:txBody>
      </p:sp>
      <p:grpSp>
        <p:nvGrpSpPr>
          <p:cNvPr id="91" name="Group 88">
            <a:extLst>
              <a:ext uri="{FF2B5EF4-FFF2-40B4-BE49-F238E27FC236}">
                <a16:creationId xmlns:a16="http://schemas.microsoft.com/office/drawing/2014/main" id="{3F1113C1-8706-4CE6-80A0-D428D708915B}"/>
              </a:ext>
            </a:extLst>
          </p:cNvPr>
          <p:cNvGrpSpPr>
            <a:grpSpLocks/>
          </p:cNvGrpSpPr>
          <p:nvPr/>
        </p:nvGrpSpPr>
        <p:grpSpPr bwMode="auto">
          <a:xfrm>
            <a:off x="1211263" y="4223022"/>
            <a:ext cx="766762" cy="433388"/>
            <a:chOff x="589" y="1281"/>
            <a:chExt cx="483" cy="273"/>
          </a:xfrm>
        </p:grpSpPr>
        <p:sp>
          <p:nvSpPr>
            <p:cNvPr id="92" name="Oval 89">
              <a:extLst>
                <a:ext uri="{FF2B5EF4-FFF2-40B4-BE49-F238E27FC236}">
                  <a16:creationId xmlns:a16="http://schemas.microsoft.com/office/drawing/2014/main" id="{44A29399-16AA-459A-ACA4-88F024C28FC2}"/>
                </a:ext>
              </a:extLst>
            </p:cNvPr>
            <p:cNvSpPr>
              <a:spLocks noChangeArrowheads="1"/>
            </p:cNvSpPr>
            <p:nvPr/>
          </p:nvSpPr>
          <p:spPr bwMode="auto">
            <a:xfrm>
              <a:off x="593" y="1403"/>
              <a:ext cx="479" cy="151"/>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93" name="Line 90">
              <a:extLst>
                <a:ext uri="{FF2B5EF4-FFF2-40B4-BE49-F238E27FC236}">
                  <a16:creationId xmlns:a16="http://schemas.microsoft.com/office/drawing/2014/main" id="{E39C5089-0744-4542-B488-07DAA23CDD3D}"/>
                </a:ext>
              </a:extLst>
            </p:cNvPr>
            <p:cNvSpPr>
              <a:spLocks noChangeShapeType="1"/>
            </p:cNvSpPr>
            <p:nvPr/>
          </p:nvSpPr>
          <p:spPr bwMode="auto">
            <a:xfrm>
              <a:off x="591" y="1376"/>
              <a:ext cx="0" cy="10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94" name="Line 91">
              <a:extLst>
                <a:ext uri="{FF2B5EF4-FFF2-40B4-BE49-F238E27FC236}">
                  <a16:creationId xmlns:a16="http://schemas.microsoft.com/office/drawing/2014/main" id="{42210055-DD19-4D44-AE69-1C64AC052377}"/>
                </a:ext>
              </a:extLst>
            </p:cNvPr>
            <p:cNvSpPr>
              <a:spLocks noChangeShapeType="1"/>
            </p:cNvSpPr>
            <p:nvPr/>
          </p:nvSpPr>
          <p:spPr bwMode="auto">
            <a:xfrm>
              <a:off x="1068" y="1368"/>
              <a:ext cx="4" cy="11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95" name="Rectangle 92">
              <a:extLst>
                <a:ext uri="{FF2B5EF4-FFF2-40B4-BE49-F238E27FC236}">
                  <a16:creationId xmlns:a16="http://schemas.microsoft.com/office/drawing/2014/main" id="{8ED5719D-75CF-43DA-985C-89F5ECE929F9}"/>
                </a:ext>
              </a:extLst>
            </p:cNvPr>
            <p:cNvSpPr>
              <a:spLocks noChangeArrowheads="1"/>
            </p:cNvSpPr>
            <p:nvPr/>
          </p:nvSpPr>
          <p:spPr bwMode="auto">
            <a:xfrm>
              <a:off x="597" y="1390"/>
              <a:ext cx="471" cy="92"/>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i="0" dirty="0">
                <a:solidFill>
                  <a:srgbClr val="000000"/>
                </a:solidFill>
                <a:latin typeface="Times New Roman" charset="0"/>
                <a:cs typeface="+mn-cs"/>
              </a:endParaRPr>
            </a:p>
          </p:txBody>
        </p:sp>
        <p:sp>
          <p:nvSpPr>
            <p:cNvPr id="96" name="Oval 93">
              <a:extLst>
                <a:ext uri="{FF2B5EF4-FFF2-40B4-BE49-F238E27FC236}">
                  <a16:creationId xmlns:a16="http://schemas.microsoft.com/office/drawing/2014/main" id="{61D2394D-00EE-445B-BEE4-FE93DCFC3DA2}"/>
                </a:ext>
              </a:extLst>
            </p:cNvPr>
            <p:cNvSpPr>
              <a:spLocks noChangeArrowheads="1"/>
            </p:cNvSpPr>
            <p:nvPr/>
          </p:nvSpPr>
          <p:spPr bwMode="auto">
            <a:xfrm>
              <a:off x="589" y="1281"/>
              <a:ext cx="479" cy="176"/>
            </a:xfrm>
            <a:prstGeom prst="ellipse">
              <a:avLst/>
            </a:prstGeom>
            <a:solidFill>
              <a:schemeClr val="bg1"/>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97" name="Group 94">
              <a:extLst>
                <a:ext uri="{FF2B5EF4-FFF2-40B4-BE49-F238E27FC236}">
                  <a16:creationId xmlns:a16="http://schemas.microsoft.com/office/drawing/2014/main" id="{EA89DB25-4B20-4981-B7B1-09D5DE92E424}"/>
                </a:ext>
              </a:extLst>
            </p:cNvPr>
            <p:cNvGrpSpPr>
              <a:grpSpLocks/>
            </p:cNvGrpSpPr>
            <p:nvPr/>
          </p:nvGrpSpPr>
          <p:grpSpPr bwMode="auto">
            <a:xfrm>
              <a:off x="704" y="1320"/>
              <a:ext cx="238" cy="103"/>
              <a:chOff x="2848" y="848"/>
              <a:chExt cx="140" cy="98"/>
            </a:xfrm>
          </p:grpSpPr>
          <p:sp>
            <p:nvSpPr>
              <p:cNvPr id="102" name="Line 95">
                <a:extLst>
                  <a:ext uri="{FF2B5EF4-FFF2-40B4-BE49-F238E27FC236}">
                    <a16:creationId xmlns:a16="http://schemas.microsoft.com/office/drawing/2014/main" id="{DD99D104-B0A0-4564-B0B8-5359419FAB29}"/>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03" name="Line 96">
                <a:extLst>
                  <a:ext uri="{FF2B5EF4-FFF2-40B4-BE49-F238E27FC236}">
                    <a16:creationId xmlns:a16="http://schemas.microsoft.com/office/drawing/2014/main" id="{33A124B4-CE05-4736-8A95-4578CA1D3D6E}"/>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04" name="Line 97">
                <a:extLst>
                  <a:ext uri="{FF2B5EF4-FFF2-40B4-BE49-F238E27FC236}">
                    <a16:creationId xmlns:a16="http://schemas.microsoft.com/office/drawing/2014/main" id="{563E8A33-A745-42AE-9799-61499532B65B}"/>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98" name="Group 98">
              <a:extLst>
                <a:ext uri="{FF2B5EF4-FFF2-40B4-BE49-F238E27FC236}">
                  <a16:creationId xmlns:a16="http://schemas.microsoft.com/office/drawing/2014/main" id="{4209F995-A57F-4C32-9626-F298DF8F82F2}"/>
                </a:ext>
              </a:extLst>
            </p:cNvPr>
            <p:cNvGrpSpPr>
              <a:grpSpLocks/>
            </p:cNvGrpSpPr>
            <p:nvPr/>
          </p:nvGrpSpPr>
          <p:grpSpPr bwMode="auto">
            <a:xfrm flipV="1">
              <a:off x="704" y="1318"/>
              <a:ext cx="238" cy="103"/>
              <a:chOff x="2848" y="848"/>
              <a:chExt cx="140" cy="98"/>
            </a:xfrm>
          </p:grpSpPr>
          <p:sp>
            <p:nvSpPr>
              <p:cNvPr id="99" name="Line 99">
                <a:extLst>
                  <a:ext uri="{FF2B5EF4-FFF2-40B4-BE49-F238E27FC236}">
                    <a16:creationId xmlns:a16="http://schemas.microsoft.com/office/drawing/2014/main" id="{9715FEEB-A479-44F3-8FA7-F51E9017D8DB}"/>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00" name="Line 100">
                <a:extLst>
                  <a:ext uri="{FF2B5EF4-FFF2-40B4-BE49-F238E27FC236}">
                    <a16:creationId xmlns:a16="http://schemas.microsoft.com/office/drawing/2014/main" id="{1DE2B82A-BDE9-4E2A-B3DF-A16C73319FAB}"/>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01" name="Line 101">
                <a:extLst>
                  <a:ext uri="{FF2B5EF4-FFF2-40B4-BE49-F238E27FC236}">
                    <a16:creationId xmlns:a16="http://schemas.microsoft.com/office/drawing/2014/main" id="{7DDC57C0-C975-4277-BCF4-35D1EDF917E3}"/>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105" name="Text Box 102">
            <a:extLst>
              <a:ext uri="{FF2B5EF4-FFF2-40B4-BE49-F238E27FC236}">
                <a16:creationId xmlns:a16="http://schemas.microsoft.com/office/drawing/2014/main" id="{7DF3DE60-73B3-437C-9C49-4B102CC396D6}"/>
              </a:ext>
            </a:extLst>
          </p:cNvPr>
          <p:cNvSpPr txBox="1">
            <a:spLocks noChangeArrowheads="1"/>
          </p:cNvSpPr>
          <p:nvPr/>
        </p:nvSpPr>
        <p:spPr bwMode="auto">
          <a:xfrm>
            <a:off x="1403350" y="4656410"/>
            <a:ext cx="4762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cs typeface="+mn-cs"/>
              </a:rPr>
              <a:t>R5</a:t>
            </a:r>
          </a:p>
        </p:txBody>
      </p:sp>
      <p:sp>
        <p:nvSpPr>
          <p:cNvPr id="106" name="Text Box 103">
            <a:extLst>
              <a:ext uri="{FF2B5EF4-FFF2-40B4-BE49-F238E27FC236}">
                <a16:creationId xmlns:a16="http://schemas.microsoft.com/office/drawing/2014/main" id="{52A140B7-DC7A-4F52-BCFF-6844CEB367A8}"/>
              </a:ext>
            </a:extLst>
          </p:cNvPr>
          <p:cNvSpPr txBox="1">
            <a:spLocks noChangeArrowheads="1"/>
          </p:cNvSpPr>
          <p:nvPr/>
        </p:nvSpPr>
        <p:spPr bwMode="auto">
          <a:xfrm>
            <a:off x="6283325" y="4983435"/>
            <a:ext cx="2825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sz="1400" i="0" dirty="0">
                <a:solidFill>
                  <a:srgbClr val="000000"/>
                </a:solidFill>
                <a:latin typeface="Arial" charset="0"/>
                <a:cs typeface="+mn-cs"/>
              </a:rPr>
              <a:t>0</a:t>
            </a:r>
          </a:p>
        </p:txBody>
      </p:sp>
      <p:sp>
        <p:nvSpPr>
          <p:cNvPr id="107" name="Text Box 104">
            <a:extLst>
              <a:ext uri="{FF2B5EF4-FFF2-40B4-BE49-F238E27FC236}">
                <a16:creationId xmlns:a16="http://schemas.microsoft.com/office/drawing/2014/main" id="{30D21AD6-B1EA-4D38-A06A-2EE21054EFDC}"/>
              </a:ext>
            </a:extLst>
          </p:cNvPr>
          <p:cNvSpPr txBox="1">
            <a:spLocks noChangeArrowheads="1"/>
          </p:cNvSpPr>
          <p:nvPr/>
        </p:nvSpPr>
        <p:spPr bwMode="auto">
          <a:xfrm>
            <a:off x="4924425" y="4250010"/>
            <a:ext cx="2825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sz="1400" i="0" dirty="0">
                <a:solidFill>
                  <a:srgbClr val="000000"/>
                </a:solidFill>
                <a:latin typeface="Arial" charset="0"/>
                <a:cs typeface="+mn-cs"/>
              </a:rPr>
              <a:t>1</a:t>
            </a:r>
          </a:p>
        </p:txBody>
      </p:sp>
      <p:sp>
        <p:nvSpPr>
          <p:cNvPr id="108" name="Text Box 105">
            <a:extLst>
              <a:ext uri="{FF2B5EF4-FFF2-40B4-BE49-F238E27FC236}">
                <a16:creationId xmlns:a16="http://schemas.microsoft.com/office/drawing/2014/main" id="{2BAC8027-765B-4AA4-BFF6-CB19FFC5BEF9}"/>
              </a:ext>
            </a:extLst>
          </p:cNvPr>
          <p:cNvSpPr txBox="1">
            <a:spLocks noChangeArrowheads="1"/>
          </p:cNvSpPr>
          <p:nvPr/>
        </p:nvSpPr>
        <p:spPr bwMode="auto">
          <a:xfrm>
            <a:off x="4849813" y="3975372"/>
            <a:ext cx="2825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sz="1400" i="0" dirty="0">
                <a:solidFill>
                  <a:srgbClr val="000000"/>
                </a:solidFill>
                <a:latin typeface="Arial" charset="0"/>
                <a:cs typeface="+mn-cs"/>
              </a:rPr>
              <a:t>0</a:t>
            </a:r>
          </a:p>
        </p:txBody>
      </p:sp>
      <p:sp>
        <p:nvSpPr>
          <p:cNvPr id="109" name="Line 106">
            <a:extLst>
              <a:ext uri="{FF2B5EF4-FFF2-40B4-BE49-F238E27FC236}">
                <a16:creationId xmlns:a16="http://schemas.microsoft.com/office/drawing/2014/main" id="{AAED5001-F44B-499B-AD81-518984D6AE67}"/>
              </a:ext>
            </a:extLst>
          </p:cNvPr>
          <p:cNvSpPr>
            <a:spLocks noChangeShapeType="1"/>
          </p:cNvSpPr>
          <p:nvPr/>
        </p:nvSpPr>
        <p:spPr bwMode="auto">
          <a:xfrm>
            <a:off x="4883150" y="4215085"/>
            <a:ext cx="9683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10" name="Text Box 107">
            <a:extLst>
              <a:ext uri="{FF2B5EF4-FFF2-40B4-BE49-F238E27FC236}">
                <a16:creationId xmlns:a16="http://schemas.microsoft.com/office/drawing/2014/main" id="{AAFE9C1B-E980-47DF-9ED8-204CE6DFAA27}"/>
              </a:ext>
            </a:extLst>
          </p:cNvPr>
          <p:cNvSpPr txBox="1">
            <a:spLocks noChangeArrowheads="1"/>
          </p:cNvSpPr>
          <p:nvPr/>
        </p:nvSpPr>
        <p:spPr bwMode="auto">
          <a:xfrm>
            <a:off x="3411538" y="3962672"/>
            <a:ext cx="2825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sz="1400" i="0" dirty="0">
                <a:solidFill>
                  <a:srgbClr val="000000"/>
                </a:solidFill>
                <a:latin typeface="Arial" charset="0"/>
                <a:cs typeface="+mn-cs"/>
              </a:rPr>
              <a:t>0</a:t>
            </a:r>
          </a:p>
        </p:txBody>
      </p:sp>
      <p:sp>
        <p:nvSpPr>
          <p:cNvPr id="111" name="Text Box 108">
            <a:extLst>
              <a:ext uri="{FF2B5EF4-FFF2-40B4-BE49-F238E27FC236}">
                <a16:creationId xmlns:a16="http://schemas.microsoft.com/office/drawing/2014/main" id="{594419A2-54BE-4B32-BB01-8AA63467F42D}"/>
              </a:ext>
            </a:extLst>
          </p:cNvPr>
          <p:cNvSpPr txBox="1">
            <a:spLocks noChangeArrowheads="1"/>
          </p:cNvSpPr>
          <p:nvPr/>
        </p:nvSpPr>
        <p:spPr bwMode="auto">
          <a:xfrm>
            <a:off x="7016750" y="5061222"/>
            <a:ext cx="3365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cs typeface="+mn-cs"/>
              </a:rPr>
              <a:t>A</a:t>
            </a:r>
          </a:p>
        </p:txBody>
      </p:sp>
      <p:sp>
        <p:nvSpPr>
          <p:cNvPr id="112" name="Text Box 109">
            <a:extLst>
              <a:ext uri="{FF2B5EF4-FFF2-40B4-BE49-F238E27FC236}">
                <a16:creationId xmlns:a16="http://schemas.microsoft.com/office/drawing/2014/main" id="{F3F88E4A-C517-4B36-92A8-85F29B67C3D4}"/>
              </a:ext>
            </a:extLst>
          </p:cNvPr>
          <p:cNvSpPr txBox="1">
            <a:spLocks noChangeArrowheads="1"/>
          </p:cNvSpPr>
          <p:nvPr/>
        </p:nvSpPr>
        <p:spPr bwMode="auto">
          <a:xfrm>
            <a:off x="1366838" y="3707085"/>
            <a:ext cx="4762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cs typeface="+mn-cs"/>
              </a:rPr>
              <a:t>R6</a:t>
            </a:r>
          </a:p>
        </p:txBody>
      </p:sp>
      <p:grpSp>
        <p:nvGrpSpPr>
          <p:cNvPr id="113" name="Group 110">
            <a:extLst>
              <a:ext uri="{FF2B5EF4-FFF2-40B4-BE49-F238E27FC236}">
                <a16:creationId xmlns:a16="http://schemas.microsoft.com/office/drawing/2014/main" id="{582A3802-E80C-4CCE-ABA4-B8BCAE101AB3}"/>
              </a:ext>
            </a:extLst>
          </p:cNvPr>
          <p:cNvGrpSpPr>
            <a:grpSpLocks/>
          </p:cNvGrpSpPr>
          <p:nvPr/>
        </p:nvGrpSpPr>
        <p:grpSpPr bwMode="auto">
          <a:xfrm>
            <a:off x="4895850" y="5429522"/>
            <a:ext cx="2546350" cy="922338"/>
            <a:chOff x="679" y="3270"/>
            <a:chExt cx="1604" cy="581"/>
          </a:xfrm>
        </p:grpSpPr>
        <p:sp>
          <p:nvSpPr>
            <p:cNvPr id="114" name="Rectangle 111">
              <a:extLst>
                <a:ext uri="{FF2B5EF4-FFF2-40B4-BE49-F238E27FC236}">
                  <a16:creationId xmlns:a16="http://schemas.microsoft.com/office/drawing/2014/main" id="{4A4F8908-5625-4B69-B33E-E404C35D17F9}"/>
                </a:ext>
              </a:extLst>
            </p:cNvPr>
            <p:cNvSpPr>
              <a:spLocks noChangeArrowheads="1"/>
            </p:cNvSpPr>
            <p:nvPr/>
          </p:nvSpPr>
          <p:spPr bwMode="auto">
            <a:xfrm>
              <a:off x="710" y="3296"/>
              <a:ext cx="1533" cy="55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15" name="Text Box 112">
              <a:extLst>
                <a:ext uri="{FF2B5EF4-FFF2-40B4-BE49-F238E27FC236}">
                  <a16:creationId xmlns:a16="http://schemas.microsoft.com/office/drawing/2014/main" id="{383B8493-AA12-4940-91B6-72C261DE6605}"/>
                </a:ext>
              </a:extLst>
            </p:cNvPr>
            <p:cNvSpPr txBox="1">
              <a:spLocks noChangeArrowheads="1"/>
            </p:cNvSpPr>
            <p:nvPr/>
          </p:nvSpPr>
          <p:spPr bwMode="auto">
            <a:xfrm>
              <a:off x="679" y="3270"/>
              <a:ext cx="1604" cy="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sz="1400" i="0" dirty="0">
                  <a:solidFill>
                    <a:srgbClr val="000000"/>
                  </a:solidFill>
                  <a:latin typeface="Arial" charset="0"/>
                  <a:cs typeface="+mn-cs"/>
                </a:rPr>
                <a:t>  in         out                 out</a:t>
              </a:r>
            </a:p>
            <a:p>
              <a:pPr eaLnBrk="1" hangingPunct="1">
                <a:defRPr/>
              </a:pPr>
              <a:r>
                <a:rPr lang="en-US" sz="1400" i="0" dirty="0">
                  <a:solidFill>
                    <a:srgbClr val="000000"/>
                  </a:solidFill>
                  <a:latin typeface="Arial" charset="0"/>
                  <a:cs typeface="+mn-cs"/>
                </a:rPr>
                <a:t>label     label   dest    interface</a:t>
              </a:r>
            </a:p>
          </p:txBody>
        </p:sp>
        <p:sp>
          <p:nvSpPr>
            <p:cNvPr id="116" name="Line 113">
              <a:extLst>
                <a:ext uri="{FF2B5EF4-FFF2-40B4-BE49-F238E27FC236}">
                  <a16:creationId xmlns:a16="http://schemas.microsoft.com/office/drawing/2014/main" id="{B45CBCA6-C280-4CFC-A543-3444F9D803B9}"/>
                </a:ext>
              </a:extLst>
            </p:cNvPr>
            <p:cNvSpPr>
              <a:spLocks noChangeShapeType="1"/>
            </p:cNvSpPr>
            <p:nvPr/>
          </p:nvSpPr>
          <p:spPr bwMode="auto">
            <a:xfrm>
              <a:off x="719" y="3584"/>
              <a:ext cx="1507"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17" name="Text Box 114">
              <a:extLst>
                <a:ext uri="{FF2B5EF4-FFF2-40B4-BE49-F238E27FC236}">
                  <a16:creationId xmlns:a16="http://schemas.microsoft.com/office/drawing/2014/main" id="{29363982-F231-4D88-835C-88DC3DD8E522}"/>
                </a:ext>
              </a:extLst>
            </p:cNvPr>
            <p:cNvSpPr txBox="1">
              <a:spLocks noChangeArrowheads="1"/>
            </p:cNvSpPr>
            <p:nvPr/>
          </p:nvSpPr>
          <p:spPr bwMode="auto">
            <a:xfrm>
              <a:off x="730" y="3588"/>
              <a:ext cx="150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cs typeface="+mn-cs"/>
                </a:rPr>
                <a:t> 6        -      A       0</a:t>
              </a:r>
            </a:p>
          </p:txBody>
        </p:sp>
        <p:sp>
          <p:nvSpPr>
            <p:cNvPr id="118" name="Line 115">
              <a:extLst>
                <a:ext uri="{FF2B5EF4-FFF2-40B4-BE49-F238E27FC236}">
                  <a16:creationId xmlns:a16="http://schemas.microsoft.com/office/drawing/2014/main" id="{2FABF290-2321-44C9-B121-2DB9DA1BD2F7}"/>
                </a:ext>
              </a:extLst>
            </p:cNvPr>
            <p:cNvSpPr>
              <a:spLocks noChangeShapeType="1"/>
            </p:cNvSpPr>
            <p:nvPr/>
          </p:nvSpPr>
          <p:spPr bwMode="auto">
            <a:xfrm>
              <a:off x="1042" y="3303"/>
              <a:ext cx="1" cy="54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19" name="Line 116">
              <a:extLst>
                <a:ext uri="{FF2B5EF4-FFF2-40B4-BE49-F238E27FC236}">
                  <a16:creationId xmlns:a16="http://schemas.microsoft.com/office/drawing/2014/main" id="{3DF1515C-229B-4BEB-BB0B-E8E985EAF75C}"/>
                </a:ext>
              </a:extLst>
            </p:cNvPr>
            <p:cNvSpPr>
              <a:spLocks noChangeShapeType="1"/>
            </p:cNvSpPr>
            <p:nvPr/>
          </p:nvSpPr>
          <p:spPr bwMode="auto">
            <a:xfrm>
              <a:off x="1426" y="3306"/>
              <a:ext cx="1" cy="54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20" name="Line 117">
              <a:extLst>
                <a:ext uri="{FF2B5EF4-FFF2-40B4-BE49-F238E27FC236}">
                  <a16:creationId xmlns:a16="http://schemas.microsoft.com/office/drawing/2014/main" id="{ED53DB6B-756C-464B-8E76-634070A8B7E4}"/>
                </a:ext>
              </a:extLst>
            </p:cNvPr>
            <p:cNvSpPr>
              <a:spLocks noChangeShapeType="1"/>
            </p:cNvSpPr>
            <p:nvPr/>
          </p:nvSpPr>
          <p:spPr bwMode="auto">
            <a:xfrm>
              <a:off x="1750" y="3309"/>
              <a:ext cx="1" cy="54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grpSp>
        <p:nvGrpSpPr>
          <p:cNvPr id="121" name="Group 118">
            <a:extLst>
              <a:ext uri="{FF2B5EF4-FFF2-40B4-BE49-F238E27FC236}">
                <a16:creationId xmlns:a16="http://schemas.microsoft.com/office/drawing/2014/main" id="{D9FD5A2F-9D96-498D-817C-012C126F1C75}"/>
              </a:ext>
            </a:extLst>
          </p:cNvPr>
          <p:cNvGrpSpPr>
            <a:grpSpLocks/>
          </p:cNvGrpSpPr>
          <p:nvPr/>
        </p:nvGrpSpPr>
        <p:grpSpPr bwMode="auto">
          <a:xfrm>
            <a:off x="4629150" y="2298972"/>
            <a:ext cx="2546350" cy="1239838"/>
            <a:chOff x="3494" y="291"/>
            <a:chExt cx="1604" cy="781"/>
          </a:xfrm>
        </p:grpSpPr>
        <p:sp>
          <p:nvSpPr>
            <p:cNvPr id="122" name="Rectangle 119">
              <a:extLst>
                <a:ext uri="{FF2B5EF4-FFF2-40B4-BE49-F238E27FC236}">
                  <a16:creationId xmlns:a16="http://schemas.microsoft.com/office/drawing/2014/main" id="{3692965A-B11C-470F-ACED-4EDAB09C7B09}"/>
                </a:ext>
              </a:extLst>
            </p:cNvPr>
            <p:cNvSpPr>
              <a:spLocks noChangeArrowheads="1"/>
            </p:cNvSpPr>
            <p:nvPr/>
          </p:nvSpPr>
          <p:spPr bwMode="auto">
            <a:xfrm>
              <a:off x="3525" y="317"/>
              <a:ext cx="1533" cy="745"/>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23" name="Text Box 120">
              <a:extLst>
                <a:ext uri="{FF2B5EF4-FFF2-40B4-BE49-F238E27FC236}">
                  <a16:creationId xmlns:a16="http://schemas.microsoft.com/office/drawing/2014/main" id="{8FE1749B-E4EA-43DE-9147-337D95DDAA68}"/>
                </a:ext>
              </a:extLst>
            </p:cNvPr>
            <p:cNvSpPr txBox="1">
              <a:spLocks noChangeArrowheads="1"/>
            </p:cNvSpPr>
            <p:nvPr/>
          </p:nvSpPr>
          <p:spPr bwMode="auto">
            <a:xfrm>
              <a:off x="3494" y="291"/>
              <a:ext cx="1604" cy="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sz="1400" i="0" dirty="0">
                  <a:solidFill>
                    <a:srgbClr val="000000"/>
                  </a:solidFill>
                  <a:latin typeface="Arial" charset="0"/>
                  <a:cs typeface="+mn-cs"/>
                </a:rPr>
                <a:t>  in         out                 out</a:t>
              </a:r>
            </a:p>
            <a:p>
              <a:pPr eaLnBrk="1" hangingPunct="1">
                <a:defRPr/>
              </a:pPr>
              <a:r>
                <a:rPr lang="en-US" sz="1400" i="0" dirty="0">
                  <a:solidFill>
                    <a:srgbClr val="000000"/>
                  </a:solidFill>
                  <a:latin typeface="Arial" charset="0"/>
                  <a:cs typeface="+mn-cs"/>
                </a:rPr>
                <a:t>label     label   dest    interface</a:t>
              </a:r>
            </a:p>
          </p:txBody>
        </p:sp>
        <p:sp>
          <p:nvSpPr>
            <p:cNvPr id="124" name="Line 121">
              <a:extLst>
                <a:ext uri="{FF2B5EF4-FFF2-40B4-BE49-F238E27FC236}">
                  <a16:creationId xmlns:a16="http://schemas.microsoft.com/office/drawing/2014/main" id="{419E7EE4-018F-4D6E-BDF8-E3FD61EE3C06}"/>
                </a:ext>
              </a:extLst>
            </p:cNvPr>
            <p:cNvSpPr>
              <a:spLocks noChangeShapeType="1"/>
            </p:cNvSpPr>
            <p:nvPr/>
          </p:nvSpPr>
          <p:spPr bwMode="auto">
            <a:xfrm>
              <a:off x="3534" y="605"/>
              <a:ext cx="1507"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25" name="Text Box 122">
              <a:extLst>
                <a:ext uri="{FF2B5EF4-FFF2-40B4-BE49-F238E27FC236}">
                  <a16:creationId xmlns:a16="http://schemas.microsoft.com/office/drawing/2014/main" id="{F50D10FB-39AD-4CBA-AEA9-BA411CB734BE}"/>
                </a:ext>
              </a:extLst>
            </p:cNvPr>
            <p:cNvSpPr txBox="1">
              <a:spLocks noChangeArrowheads="1"/>
            </p:cNvSpPr>
            <p:nvPr/>
          </p:nvSpPr>
          <p:spPr bwMode="auto">
            <a:xfrm>
              <a:off x="3545" y="609"/>
              <a:ext cx="150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cs typeface="+mn-cs"/>
                </a:rPr>
                <a:t>10      6      A       1</a:t>
              </a:r>
            </a:p>
          </p:txBody>
        </p:sp>
        <p:sp>
          <p:nvSpPr>
            <p:cNvPr id="126" name="Line 123">
              <a:extLst>
                <a:ext uri="{FF2B5EF4-FFF2-40B4-BE49-F238E27FC236}">
                  <a16:creationId xmlns:a16="http://schemas.microsoft.com/office/drawing/2014/main" id="{8A999C0B-E4AB-48D0-AAB8-4C3C1F029A8A}"/>
                </a:ext>
              </a:extLst>
            </p:cNvPr>
            <p:cNvSpPr>
              <a:spLocks noChangeShapeType="1"/>
            </p:cNvSpPr>
            <p:nvPr/>
          </p:nvSpPr>
          <p:spPr bwMode="auto">
            <a:xfrm>
              <a:off x="3857" y="324"/>
              <a:ext cx="1" cy="73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27" name="Text Box 124">
              <a:extLst>
                <a:ext uri="{FF2B5EF4-FFF2-40B4-BE49-F238E27FC236}">
                  <a16:creationId xmlns:a16="http://schemas.microsoft.com/office/drawing/2014/main" id="{3BF01A78-5703-4A63-A572-B2BCA8EE2638}"/>
                </a:ext>
              </a:extLst>
            </p:cNvPr>
            <p:cNvSpPr txBox="1">
              <a:spLocks noChangeArrowheads="1"/>
            </p:cNvSpPr>
            <p:nvPr/>
          </p:nvSpPr>
          <p:spPr bwMode="auto">
            <a:xfrm>
              <a:off x="3540" y="830"/>
              <a:ext cx="150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cs typeface="+mn-cs"/>
                </a:rPr>
                <a:t>12      9      D       0</a:t>
              </a:r>
            </a:p>
          </p:txBody>
        </p:sp>
        <p:sp>
          <p:nvSpPr>
            <p:cNvPr id="128" name="Line 125">
              <a:extLst>
                <a:ext uri="{FF2B5EF4-FFF2-40B4-BE49-F238E27FC236}">
                  <a16:creationId xmlns:a16="http://schemas.microsoft.com/office/drawing/2014/main" id="{7576B448-E11C-4276-9036-300390718231}"/>
                </a:ext>
              </a:extLst>
            </p:cNvPr>
            <p:cNvSpPr>
              <a:spLocks noChangeShapeType="1"/>
            </p:cNvSpPr>
            <p:nvPr/>
          </p:nvSpPr>
          <p:spPr bwMode="auto">
            <a:xfrm>
              <a:off x="4215" y="335"/>
              <a:ext cx="1" cy="73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29" name="Line 126">
              <a:extLst>
                <a:ext uri="{FF2B5EF4-FFF2-40B4-BE49-F238E27FC236}">
                  <a16:creationId xmlns:a16="http://schemas.microsoft.com/office/drawing/2014/main" id="{A3769CC9-D929-4B9F-9E1F-62B555981639}"/>
                </a:ext>
              </a:extLst>
            </p:cNvPr>
            <p:cNvSpPr>
              <a:spLocks noChangeShapeType="1"/>
            </p:cNvSpPr>
            <p:nvPr/>
          </p:nvSpPr>
          <p:spPr bwMode="auto">
            <a:xfrm>
              <a:off x="4573" y="329"/>
              <a:ext cx="1" cy="73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sp>
        <p:nvSpPr>
          <p:cNvPr id="130" name="Rectangle 127">
            <a:extLst>
              <a:ext uri="{FF2B5EF4-FFF2-40B4-BE49-F238E27FC236}">
                <a16:creationId xmlns:a16="http://schemas.microsoft.com/office/drawing/2014/main" id="{A8EC961B-23A5-4036-A0DA-CDD8E0931118}"/>
              </a:ext>
            </a:extLst>
          </p:cNvPr>
          <p:cNvSpPr>
            <a:spLocks noChangeArrowheads="1"/>
          </p:cNvSpPr>
          <p:nvPr/>
        </p:nvSpPr>
        <p:spPr bwMode="auto">
          <a:xfrm>
            <a:off x="1843088" y="1736997"/>
            <a:ext cx="2433637" cy="143510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31" name="Text Box 128">
            <a:extLst>
              <a:ext uri="{FF2B5EF4-FFF2-40B4-BE49-F238E27FC236}">
                <a16:creationId xmlns:a16="http://schemas.microsoft.com/office/drawing/2014/main" id="{7D7A0A58-961E-446D-A7B7-66B0C177FA81}"/>
              </a:ext>
            </a:extLst>
          </p:cNvPr>
          <p:cNvSpPr txBox="1">
            <a:spLocks noChangeArrowheads="1"/>
          </p:cNvSpPr>
          <p:nvPr/>
        </p:nvSpPr>
        <p:spPr bwMode="auto">
          <a:xfrm>
            <a:off x="1793875" y="1695722"/>
            <a:ext cx="2546350"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sz="1400" i="0" dirty="0">
                <a:solidFill>
                  <a:srgbClr val="000000"/>
                </a:solidFill>
                <a:latin typeface="Arial" charset="0"/>
                <a:cs typeface="+mn-cs"/>
              </a:rPr>
              <a:t>  in         out                 out</a:t>
            </a:r>
          </a:p>
          <a:p>
            <a:pPr eaLnBrk="1" hangingPunct="1">
              <a:defRPr/>
            </a:pPr>
            <a:r>
              <a:rPr lang="en-US" sz="1400" i="0" dirty="0">
                <a:solidFill>
                  <a:srgbClr val="000000"/>
                </a:solidFill>
                <a:latin typeface="Arial" charset="0"/>
                <a:cs typeface="+mn-cs"/>
              </a:rPr>
              <a:t>label     label   dest    interface</a:t>
            </a:r>
          </a:p>
        </p:txBody>
      </p:sp>
      <p:sp>
        <p:nvSpPr>
          <p:cNvPr id="132" name="Line 129">
            <a:extLst>
              <a:ext uri="{FF2B5EF4-FFF2-40B4-BE49-F238E27FC236}">
                <a16:creationId xmlns:a16="http://schemas.microsoft.com/office/drawing/2014/main" id="{0AE1ED79-9C94-4A1A-9B27-EF7FEFDB36BA}"/>
              </a:ext>
            </a:extLst>
          </p:cNvPr>
          <p:cNvSpPr>
            <a:spLocks noChangeShapeType="1"/>
          </p:cNvSpPr>
          <p:nvPr/>
        </p:nvSpPr>
        <p:spPr bwMode="auto">
          <a:xfrm>
            <a:off x="1857375" y="2194197"/>
            <a:ext cx="2392363"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3" name="Text Box 130">
            <a:extLst>
              <a:ext uri="{FF2B5EF4-FFF2-40B4-BE49-F238E27FC236}">
                <a16:creationId xmlns:a16="http://schemas.microsoft.com/office/drawing/2014/main" id="{1B421C94-105D-45BC-A442-96EFCFC57D34}"/>
              </a:ext>
            </a:extLst>
          </p:cNvPr>
          <p:cNvSpPr txBox="1">
            <a:spLocks noChangeArrowheads="1"/>
          </p:cNvSpPr>
          <p:nvPr/>
        </p:nvSpPr>
        <p:spPr bwMode="auto">
          <a:xfrm>
            <a:off x="1874838" y="2200547"/>
            <a:ext cx="23812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cs typeface="+mn-cs"/>
              </a:rPr>
              <a:t>        10      A       0</a:t>
            </a:r>
          </a:p>
        </p:txBody>
      </p:sp>
      <p:sp>
        <p:nvSpPr>
          <p:cNvPr id="134" name="Line 131">
            <a:extLst>
              <a:ext uri="{FF2B5EF4-FFF2-40B4-BE49-F238E27FC236}">
                <a16:creationId xmlns:a16="http://schemas.microsoft.com/office/drawing/2014/main" id="{582EC8BC-BFB3-4EA2-BD99-38C52A5CF1E5}"/>
              </a:ext>
            </a:extLst>
          </p:cNvPr>
          <p:cNvSpPr>
            <a:spLocks noChangeShapeType="1"/>
          </p:cNvSpPr>
          <p:nvPr/>
        </p:nvSpPr>
        <p:spPr bwMode="auto">
          <a:xfrm>
            <a:off x="2370138" y="1748110"/>
            <a:ext cx="1587" cy="14128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5" name="Text Box 132">
            <a:extLst>
              <a:ext uri="{FF2B5EF4-FFF2-40B4-BE49-F238E27FC236}">
                <a16:creationId xmlns:a16="http://schemas.microsoft.com/office/drawing/2014/main" id="{366380C1-245A-4C4E-9635-DFE2A7DD65D6}"/>
              </a:ext>
            </a:extLst>
          </p:cNvPr>
          <p:cNvSpPr txBox="1">
            <a:spLocks noChangeArrowheads="1"/>
          </p:cNvSpPr>
          <p:nvPr/>
        </p:nvSpPr>
        <p:spPr bwMode="auto">
          <a:xfrm>
            <a:off x="1865313" y="2541860"/>
            <a:ext cx="23812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cs typeface="+mn-cs"/>
              </a:rPr>
              <a:t>        12      D       0</a:t>
            </a:r>
          </a:p>
        </p:txBody>
      </p:sp>
      <p:sp>
        <p:nvSpPr>
          <p:cNvPr id="136" name="Line 133">
            <a:extLst>
              <a:ext uri="{FF2B5EF4-FFF2-40B4-BE49-F238E27FC236}">
                <a16:creationId xmlns:a16="http://schemas.microsoft.com/office/drawing/2014/main" id="{724F8750-EDDD-461C-A24B-80D6BE0AA689}"/>
              </a:ext>
            </a:extLst>
          </p:cNvPr>
          <p:cNvSpPr>
            <a:spLocks noChangeShapeType="1"/>
          </p:cNvSpPr>
          <p:nvPr/>
        </p:nvSpPr>
        <p:spPr bwMode="auto">
          <a:xfrm>
            <a:off x="2938463" y="1744935"/>
            <a:ext cx="1587" cy="1422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7" name="Line 134">
            <a:extLst>
              <a:ext uri="{FF2B5EF4-FFF2-40B4-BE49-F238E27FC236}">
                <a16:creationId xmlns:a16="http://schemas.microsoft.com/office/drawing/2014/main" id="{0AA75138-518A-4ABD-8056-C8F011FA5454}"/>
              </a:ext>
            </a:extLst>
          </p:cNvPr>
          <p:cNvSpPr>
            <a:spLocks noChangeShapeType="1"/>
          </p:cNvSpPr>
          <p:nvPr/>
        </p:nvSpPr>
        <p:spPr bwMode="auto">
          <a:xfrm>
            <a:off x="3506788" y="1756047"/>
            <a:ext cx="1587" cy="140176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8" name="Text Box 135">
            <a:extLst>
              <a:ext uri="{FF2B5EF4-FFF2-40B4-BE49-F238E27FC236}">
                <a16:creationId xmlns:a16="http://schemas.microsoft.com/office/drawing/2014/main" id="{492E0F67-F9EA-49AC-A03F-CB26D8F39910}"/>
              </a:ext>
            </a:extLst>
          </p:cNvPr>
          <p:cNvSpPr txBox="1">
            <a:spLocks noChangeArrowheads="1"/>
          </p:cNvSpPr>
          <p:nvPr/>
        </p:nvSpPr>
        <p:spPr bwMode="auto">
          <a:xfrm>
            <a:off x="3335338" y="4284935"/>
            <a:ext cx="2825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sz="1400" i="0" dirty="0">
                <a:solidFill>
                  <a:srgbClr val="000000"/>
                </a:solidFill>
                <a:latin typeface="Arial" charset="0"/>
                <a:cs typeface="+mn-cs"/>
              </a:rPr>
              <a:t>1</a:t>
            </a:r>
          </a:p>
        </p:txBody>
      </p:sp>
      <p:grpSp>
        <p:nvGrpSpPr>
          <p:cNvPr id="139" name="Group 137">
            <a:extLst>
              <a:ext uri="{FF2B5EF4-FFF2-40B4-BE49-F238E27FC236}">
                <a16:creationId xmlns:a16="http://schemas.microsoft.com/office/drawing/2014/main" id="{38169B85-F6AE-4D39-94AF-2E287DA95C72}"/>
              </a:ext>
            </a:extLst>
          </p:cNvPr>
          <p:cNvGrpSpPr>
            <a:grpSpLocks/>
          </p:cNvGrpSpPr>
          <p:nvPr/>
        </p:nvGrpSpPr>
        <p:grpSpPr bwMode="auto">
          <a:xfrm>
            <a:off x="1716088" y="5747022"/>
            <a:ext cx="2546350" cy="922338"/>
            <a:chOff x="679" y="3270"/>
            <a:chExt cx="1604" cy="581"/>
          </a:xfrm>
        </p:grpSpPr>
        <p:sp>
          <p:nvSpPr>
            <p:cNvPr id="140" name="Rectangle 138">
              <a:extLst>
                <a:ext uri="{FF2B5EF4-FFF2-40B4-BE49-F238E27FC236}">
                  <a16:creationId xmlns:a16="http://schemas.microsoft.com/office/drawing/2014/main" id="{C00B1537-698B-4640-871F-3AA72E870ABC}"/>
                </a:ext>
              </a:extLst>
            </p:cNvPr>
            <p:cNvSpPr>
              <a:spLocks noChangeArrowheads="1"/>
            </p:cNvSpPr>
            <p:nvPr/>
          </p:nvSpPr>
          <p:spPr bwMode="auto">
            <a:xfrm>
              <a:off x="710" y="3296"/>
              <a:ext cx="1533" cy="55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41" name="Text Box 139">
              <a:extLst>
                <a:ext uri="{FF2B5EF4-FFF2-40B4-BE49-F238E27FC236}">
                  <a16:creationId xmlns:a16="http://schemas.microsoft.com/office/drawing/2014/main" id="{7C85188F-EEE0-4F05-B574-98FC48639BA0}"/>
                </a:ext>
              </a:extLst>
            </p:cNvPr>
            <p:cNvSpPr txBox="1">
              <a:spLocks noChangeArrowheads="1"/>
            </p:cNvSpPr>
            <p:nvPr/>
          </p:nvSpPr>
          <p:spPr bwMode="auto">
            <a:xfrm>
              <a:off x="679" y="3270"/>
              <a:ext cx="1604" cy="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sz="1400" i="0" dirty="0">
                  <a:solidFill>
                    <a:srgbClr val="000000"/>
                  </a:solidFill>
                  <a:latin typeface="Arial" charset="0"/>
                  <a:cs typeface="+mn-cs"/>
                </a:rPr>
                <a:t>  in         out                 out</a:t>
              </a:r>
            </a:p>
            <a:p>
              <a:pPr eaLnBrk="1" hangingPunct="1">
                <a:defRPr/>
              </a:pPr>
              <a:r>
                <a:rPr lang="en-US" sz="1400" i="0" dirty="0">
                  <a:solidFill>
                    <a:srgbClr val="000000"/>
                  </a:solidFill>
                  <a:latin typeface="Arial" charset="0"/>
                  <a:cs typeface="+mn-cs"/>
                </a:rPr>
                <a:t>label     label   dest    interface</a:t>
              </a:r>
            </a:p>
          </p:txBody>
        </p:sp>
        <p:sp>
          <p:nvSpPr>
            <p:cNvPr id="142" name="Line 140">
              <a:extLst>
                <a:ext uri="{FF2B5EF4-FFF2-40B4-BE49-F238E27FC236}">
                  <a16:creationId xmlns:a16="http://schemas.microsoft.com/office/drawing/2014/main" id="{F1812B3A-5C30-48ED-A74B-D0DDF58B2EBD}"/>
                </a:ext>
              </a:extLst>
            </p:cNvPr>
            <p:cNvSpPr>
              <a:spLocks noChangeShapeType="1"/>
            </p:cNvSpPr>
            <p:nvPr/>
          </p:nvSpPr>
          <p:spPr bwMode="auto">
            <a:xfrm>
              <a:off x="719" y="3584"/>
              <a:ext cx="1507"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43" name="Text Box 141">
              <a:extLst>
                <a:ext uri="{FF2B5EF4-FFF2-40B4-BE49-F238E27FC236}">
                  <a16:creationId xmlns:a16="http://schemas.microsoft.com/office/drawing/2014/main" id="{FDCA683A-6C5C-4972-8D36-3F94183CC3FD}"/>
                </a:ext>
              </a:extLst>
            </p:cNvPr>
            <p:cNvSpPr txBox="1">
              <a:spLocks noChangeArrowheads="1"/>
            </p:cNvSpPr>
            <p:nvPr/>
          </p:nvSpPr>
          <p:spPr bwMode="auto">
            <a:xfrm>
              <a:off x="730" y="3588"/>
              <a:ext cx="150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cs typeface="+mn-cs"/>
                </a:rPr>
                <a:t> 8        6      A       0</a:t>
              </a:r>
            </a:p>
          </p:txBody>
        </p:sp>
        <p:sp>
          <p:nvSpPr>
            <p:cNvPr id="144" name="Line 142">
              <a:extLst>
                <a:ext uri="{FF2B5EF4-FFF2-40B4-BE49-F238E27FC236}">
                  <a16:creationId xmlns:a16="http://schemas.microsoft.com/office/drawing/2014/main" id="{0B4809BE-BDAC-4404-8A1A-8CF49623607E}"/>
                </a:ext>
              </a:extLst>
            </p:cNvPr>
            <p:cNvSpPr>
              <a:spLocks noChangeShapeType="1"/>
            </p:cNvSpPr>
            <p:nvPr/>
          </p:nvSpPr>
          <p:spPr bwMode="auto">
            <a:xfrm>
              <a:off x="1042" y="3303"/>
              <a:ext cx="1" cy="54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45" name="Line 143">
              <a:extLst>
                <a:ext uri="{FF2B5EF4-FFF2-40B4-BE49-F238E27FC236}">
                  <a16:creationId xmlns:a16="http://schemas.microsoft.com/office/drawing/2014/main" id="{09962AD6-FCE7-487A-AFAF-EDF9C79AA0A9}"/>
                </a:ext>
              </a:extLst>
            </p:cNvPr>
            <p:cNvSpPr>
              <a:spLocks noChangeShapeType="1"/>
            </p:cNvSpPr>
            <p:nvPr/>
          </p:nvSpPr>
          <p:spPr bwMode="auto">
            <a:xfrm>
              <a:off x="1426" y="3306"/>
              <a:ext cx="1" cy="54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46" name="Line 144">
              <a:extLst>
                <a:ext uri="{FF2B5EF4-FFF2-40B4-BE49-F238E27FC236}">
                  <a16:creationId xmlns:a16="http://schemas.microsoft.com/office/drawing/2014/main" id="{F0EF0023-DC48-4EC9-9F51-B40C27540A58}"/>
                </a:ext>
              </a:extLst>
            </p:cNvPr>
            <p:cNvSpPr>
              <a:spLocks noChangeShapeType="1"/>
            </p:cNvSpPr>
            <p:nvPr/>
          </p:nvSpPr>
          <p:spPr bwMode="auto">
            <a:xfrm>
              <a:off x="1750" y="3309"/>
              <a:ext cx="1" cy="54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sp>
        <p:nvSpPr>
          <p:cNvPr id="147" name="Text Box 145">
            <a:extLst>
              <a:ext uri="{FF2B5EF4-FFF2-40B4-BE49-F238E27FC236}">
                <a16:creationId xmlns:a16="http://schemas.microsoft.com/office/drawing/2014/main" id="{3E92DA83-858B-41C7-8902-F6C7AE07E7EE}"/>
              </a:ext>
            </a:extLst>
          </p:cNvPr>
          <p:cNvSpPr txBox="1">
            <a:spLocks noChangeArrowheads="1"/>
          </p:cNvSpPr>
          <p:nvPr/>
        </p:nvSpPr>
        <p:spPr bwMode="auto">
          <a:xfrm>
            <a:off x="4487863" y="5000897"/>
            <a:ext cx="2825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sz="1400" i="0" dirty="0">
                <a:solidFill>
                  <a:srgbClr val="000000"/>
                </a:solidFill>
                <a:latin typeface="Arial" charset="0"/>
                <a:cs typeface="+mn-cs"/>
              </a:rPr>
              <a:t>0</a:t>
            </a:r>
          </a:p>
        </p:txBody>
      </p:sp>
      <p:sp>
        <p:nvSpPr>
          <p:cNvPr id="148" name="Text Box 146">
            <a:extLst>
              <a:ext uri="{FF2B5EF4-FFF2-40B4-BE49-F238E27FC236}">
                <a16:creationId xmlns:a16="http://schemas.microsoft.com/office/drawing/2014/main" id="{B218818B-7459-4F17-9063-211DB23D1FA1}"/>
              </a:ext>
            </a:extLst>
          </p:cNvPr>
          <p:cNvSpPr txBox="1">
            <a:spLocks noChangeArrowheads="1"/>
          </p:cNvSpPr>
          <p:nvPr/>
        </p:nvSpPr>
        <p:spPr bwMode="auto">
          <a:xfrm>
            <a:off x="1847850" y="2843485"/>
            <a:ext cx="23812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i="0" dirty="0">
                <a:solidFill>
                  <a:srgbClr val="000000"/>
                </a:solidFill>
                <a:latin typeface="Arial" charset="0"/>
                <a:cs typeface="+mn-cs"/>
              </a:rPr>
              <a:t>          8      A       1</a:t>
            </a:r>
          </a:p>
        </p:txBody>
      </p:sp>
    </p:spTree>
    <p:extLst>
      <p:ext uri="{BB962C8B-B14F-4D97-AF65-F5344CB8AC3E}">
        <p14:creationId xmlns:p14="http://schemas.microsoft.com/office/powerpoint/2010/main" val="414603991"/>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sz="2400" dirty="0"/>
              <a:t>6.1 </a:t>
            </a:r>
            <a:r>
              <a:rPr lang="zh-CN" altLang="en-US" sz="2400" dirty="0"/>
              <a:t>链路层服务</a:t>
            </a:r>
            <a:endParaRPr lang="en-US" altLang="zh-CN" sz="2400" dirty="0"/>
          </a:p>
          <a:p>
            <a:r>
              <a:rPr lang="en-US" altLang="zh-CN" sz="2400" dirty="0"/>
              <a:t>6.2 </a:t>
            </a:r>
            <a:r>
              <a:rPr lang="zh-CN" altLang="en-US" sz="2400" dirty="0"/>
              <a:t>检错和纠错</a:t>
            </a:r>
            <a:endParaRPr lang="en-US" altLang="zh-CN" sz="2400" dirty="0"/>
          </a:p>
          <a:p>
            <a:r>
              <a:rPr lang="en-US" altLang="zh-CN" sz="2400" dirty="0"/>
              <a:t>6.3 </a:t>
            </a:r>
            <a:r>
              <a:rPr lang="zh-CN" altLang="en-US" sz="2400" dirty="0"/>
              <a:t>多接入协议</a:t>
            </a:r>
            <a:endParaRPr lang="en-US" altLang="zh-CN" sz="2400" dirty="0"/>
          </a:p>
          <a:p>
            <a:r>
              <a:rPr lang="en-US" altLang="zh-CN" sz="2400" dirty="0"/>
              <a:t>6.4 </a:t>
            </a:r>
            <a:r>
              <a:rPr lang="zh-CN" altLang="en-US" sz="2400" dirty="0"/>
              <a:t>本地局域网</a:t>
            </a:r>
            <a:r>
              <a:rPr lang="en-US" altLang="zh-CN" sz="2400" dirty="0"/>
              <a:t>LAN</a:t>
            </a:r>
          </a:p>
          <a:p>
            <a:pPr lvl="1"/>
            <a:r>
              <a:rPr lang="zh-CN" altLang="en-US" sz="2000" dirty="0"/>
              <a:t>编址和</a:t>
            </a:r>
            <a:r>
              <a:rPr lang="en-US" altLang="zh-CN" sz="2000" dirty="0"/>
              <a:t>ARP</a:t>
            </a:r>
          </a:p>
          <a:p>
            <a:pPr lvl="1"/>
            <a:r>
              <a:rPr lang="zh-CN" altLang="en-US" sz="2000" dirty="0"/>
              <a:t>以太网</a:t>
            </a:r>
            <a:endParaRPr lang="en-US" altLang="zh-CN" sz="2000" dirty="0"/>
          </a:p>
          <a:p>
            <a:pPr lvl="1"/>
            <a:r>
              <a:rPr lang="zh-CN" altLang="en-US" sz="2000" dirty="0"/>
              <a:t>交换机</a:t>
            </a:r>
            <a:endParaRPr lang="en-US" altLang="zh-CN" sz="2000" dirty="0"/>
          </a:p>
          <a:p>
            <a:pPr lvl="1"/>
            <a:r>
              <a:rPr lang="zh-CN" altLang="en-US" sz="2000" dirty="0"/>
              <a:t>虚拟局域网</a:t>
            </a:r>
            <a:r>
              <a:rPr lang="en-US" altLang="zh-CN" sz="2000" dirty="0"/>
              <a:t>VLAN</a:t>
            </a:r>
          </a:p>
          <a:p>
            <a:r>
              <a:rPr lang="en-US" altLang="zh-CN" sz="2400" dirty="0"/>
              <a:t>6.5 </a:t>
            </a:r>
            <a:r>
              <a:rPr lang="zh-CN" altLang="en-US" sz="2400" dirty="0"/>
              <a:t>链路虚拟化：</a:t>
            </a:r>
            <a:r>
              <a:rPr lang="en-US" altLang="zh-CN" sz="2400" dirty="0"/>
              <a:t>MPLS</a:t>
            </a:r>
            <a:r>
              <a:rPr lang="zh-CN" altLang="en-US" sz="2400" dirty="0"/>
              <a:t>协议</a:t>
            </a:r>
            <a:endParaRPr lang="en-US" altLang="zh-CN" sz="2400" dirty="0"/>
          </a:p>
          <a:p>
            <a:r>
              <a:rPr lang="en-US" altLang="zh-CN" sz="2400" strike="sngStrike" dirty="0"/>
              <a:t>6.6 </a:t>
            </a:r>
            <a:r>
              <a:rPr lang="zh-CN" altLang="en-US" sz="2400" strike="sngStrike" dirty="0"/>
              <a:t>数据中心网络</a:t>
            </a:r>
            <a:endParaRPr lang="en-US" altLang="zh-CN" sz="2400" strike="sngStrike" dirty="0"/>
          </a:p>
          <a:p>
            <a:r>
              <a:rPr lang="en-US" altLang="zh-CN" sz="2400" dirty="0">
                <a:solidFill>
                  <a:srgbClr val="C00000"/>
                </a:solidFill>
              </a:rPr>
              <a:t>6.7 </a:t>
            </a:r>
            <a:r>
              <a:rPr lang="zh-CN" altLang="en-US" sz="2400" dirty="0">
                <a:solidFill>
                  <a:srgbClr val="C00000"/>
                </a:solidFill>
              </a:rPr>
              <a:t>串联</a:t>
            </a:r>
            <a:r>
              <a:rPr lang="en-US" altLang="zh-CN" sz="2400" dirty="0">
                <a:solidFill>
                  <a:srgbClr val="C00000"/>
                </a:solidFill>
              </a:rPr>
              <a:t>2-5</a:t>
            </a:r>
            <a:r>
              <a:rPr lang="zh-CN" altLang="en-US" sz="2400" dirty="0">
                <a:solidFill>
                  <a:srgbClr val="C00000"/>
                </a:solidFill>
              </a:rPr>
              <a:t>层</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81</a:t>
            </a:fld>
            <a:endParaRPr lang="zh-CN" altLang="en-US"/>
          </a:p>
        </p:txBody>
      </p:sp>
    </p:spTree>
    <p:extLst>
      <p:ext uri="{BB962C8B-B14F-4D97-AF65-F5344CB8AC3E}">
        <p14:creationId xmlns:p14="http://schemas.microsoft.com/office/powerpoint/2010/main" val="3580144943"/>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8F382-2DD4-4903-B72F-7DC50207D5B4}"/>
              </a:ext>
            </a:extLst>
          </p:cNvPr>
          <p:cNvSpPr>
            <a:spLocks noGrp="1"/>
          </p:cNvSpPr>
          <p:nvPr>
            <p:ph type="title"/>
          </p:nvPr>
        </p:nvSpPr>
        <p:spPr/>
        <p:txBody>
          <a:bodyPr/>
          <a:lstStyle/>
          <a:p>
            <a:r>
              <a:rPr lang="zh-CN" altLang="en-US" dirty="0"/>
              <a:t>打开网页的全过程</a:t>
            </a:r>
          </a:p>
        </p:txBody>
      </p:sp>
      <p:sp>
        <p:nvSpPr>
          <p:cNvPr id="3" name="内容占位符 2">
            <a:extLst>
              <a:ext uri="{FF2B5EF4-FFF2-40B4-BE49-F238E27FC236}">
                <a16:creationId xmlns:a16="http://schemas.microsoft.com/office/drawing/2014/main" id="{DE8EF35A-828F-46BE-8B01-03CB8118ACBB}"/>
              </a:ext>
            </a:extLst>
          </p:cNvPr>
          <p:cNvSpPr>
            <a:spLocks noGrp="1"/>
          </p:cNvSpPr>
          <p:nvPr>
            <p:ph idx="1"/>
          </p:nvPr>
        </p:nvSpPr>
        <p:spPr/>
        <p:txBody>
          <a:bodyPr/>
          <a:lstStyle/>
          <a:p>
            <a:pPr>
              <a:defRPr/>
            </a:pPr>
            <a:r>
              <a:rPr lang="zh-CN" altLang="en-US" dirty="0">
                <a:latin typeface="Gill Sans MT" charset="0"/>
                <a:cs typeface="+mn-cs"/>
              </a:rPr>
              <a:t>串联已经学过的所有层</a:t>
            </a:r>
            <a:endParaRPr lang="en-US" altLang="zh-CN" dirty="0">
              <a:latin typeface="Gill Sans MT" charset="0"/>
              <a:cs typeface="+mn-cs"/>
            </a:endParaRPr>
          </a:p>
          <a:p>
            <a:pPr lvl="1">
              <a:defRPr/>
            </a:pPr>
            <a:r>
              <a:rPr lang="zh-CN" altLang="en-US" dirty="0">
                <a:latin typeface="Gill Sans MT" charset="0"/>
              </a:rPr>
              <a:t>应用层、传输层、网络层、链路层</a:t>
            </a:r>
            <a:endParaRPr lang="en-US" altLang="zh-CN" dirty="0">
              <a:latin typeface="Gill Sans MT" charset="0"/>
            </a:endParaRPr>
          </a:p>
          <a:p>
            <a:pPr lvl="1">
              <a:defRPr/>
            </a:pPr>
            <a:r>
              <a:rPr lang="zh-CN" altLang="en-US" dirty="0">
                <a:solidFill>
                  <a:srgbClr val="C00000"/>
                </a:solidFill>
                <a:latin typeface="Gill Sans MT" charset="0"/>
              </a:rPr>
              <a:t>目标：</a:t>
            </a:r>
            <a:r>
              <a:rPr lang="zh-CN" altLang="en-US" dirty="0">
                <a:latin typeface="Gill Sans MT" charset="0"/>
              </a:rPr>
              <a:t>回顾简单地浏览网页涉及的所有层协议</a:t>
            </a:r>
            <a:endParaRPr lang="en-US" altLang="zh-CN" dirty="0">
              <a:latin typeface="Gill Sans MT" charset="0"/>
            </a:endParaRPr>
          </a:p>
          <a:p>
            <a:pPr lvl="1">
              <a:defRPr/>
            </a:pPr>
            <a:r>
              <a:rPr lang="zh-CN" altLang="en-US" dirty="0">
                <a:solidFill>
                  <a:srgbClr val="C00000"/>
                </a:solidFill>
                <a:latin typeface="Gill Sans MT" charset="0"/>
              </a:rPr>
              <a:t>场景</a:t>
            </a:r>
            <a:r>
              <a:rPr lang="en-US" altLang="zh-CN" dirty="0">
                <a:solidFill>
                  <a:srgbClr val="C00000"/>
                </a:solidFill>
                <a:latin typeface="Gill Sans MT" charset="0"/>
              </a:rPr>
              <a:t>: </a:t>
            </a:r>
            <a:r>
              <a:rPr lang="zh-CN" altLang="en-US" dirty="0">
                <a:latin typeface="Gill Sans MT" charset="0"/>
              </a:rPr>
              <a:t>某同学使用连接以太网的笔记本电脑打开</a:t>
            </a:r>
            <a:r>
              <a:rPr lang="en-US" altLang="zh-CN" dirty="0">
                <a:latin typeface="Gill Sans MT" charset="0"/>
              </a:rPr>
              <a:t>www.baidu.com </a:t>
            </a:r>
          </a:p>
          <a:p>
            <a:pPr>
              <a:defRPr/>
            </a:pPr>
            <a:endParaRPr lang="en-US" altLang="zh-CN" dirty="0">
              <a:latin typeface="Gill Sans MT" charset="0"/>
              <a:cs typeface="+mn-cs"/>
            </a:endParaRPr>
          </a:p>
          <a:p>
            <a:pPr>
              <a:defRPr/>
            </a:pPr>
            <a:endParaRPr lang="en-US" altLang="zh-CN" dirty="0">
              <a:latin typeface="Gill Sans MT" charset="0"/>
              <a:cs typeface="+mn-cs"/>
            </a:endParaRPr>
          </a:p>
        </p:txBody>
      </p:sp>
      <p:sp>
        <p:nvSpPr>
          <p:cNvPr id="4" name="灯片编号占位符 3">
            <a:extLst>
              <a:ext uri="{FF2B5EF4-FFF2-40B4-BE49-F238E27FC236}">
                <a16:creationId xmlns:a16="http://schemas.microsoft.com/office/drawing/2014/main" id="{DD5E7AF8-7E79-4045-A9B3-F149280D9ECF}"/>
              </a:ext>
            </a:extLst>
          </p:cNvPr>
          <p:cNvSpPr>
            <a:spLocks noGrp="1"/>
          </p:cNvSpPr>
          <p:nvPr>
            <p:ph type="sldNum" sz="quarter" idx="12"/>
          </p:nvPr>
        </p:nvSpPr>
        <p:spPr/>
        <p:txBody>
          <a:bodyPr/>
          <a:lstStyle/>
          <a:p>
            <a:fld id="{E3FA5FAF-8A25-4B6E-94B7-5CA30A873E9A}" type="slidenum">
              <a:rPr lang="zh-CN" altLang="en-US" smtClean="0"/>
              <a:pPr/>
              <a:t>82</a:t>
            </a:fld>
            <a:endParaRPr lang="zh-CN" altLang="en-US"/>
          </a:p>
        </p:txBody>
      </p:sp>
    </p:spTree>
    <p:extLst>
      <p:ext uri="{BB962C8B-B14F-4D97-AF65-F5344CB8AC3E}">
        <p14:creationId xmlns:p14="http://schemas.microsoft.com/office/powerpoint/2010/main" val="422111764"/>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F034C9-8DCF-4F85-BEE2-251537962D9F}"/>
              </a:ext>
            </a:extLst>
          </p:cNvPr>
          <p:cNvSpPr>
            <a:spLocks noGrp="1"/>
          </p:cNvSpPr>
          <p:nvPr>
            <p:ph type="title"/>
          </p:nvPr>
        </p:nvSpPr>
        <p:spPr/>
        <p:txBody>
          <a:bodyPr/>
          <a:lstStyle/>
          <a:p>
            <a:endParaRPr lang="zh-CN" altLang="en-US" dirty="0"/>
          </a:p>
        </p:txBody>
      </p:sp>
      <p:sp>
        <p:nvSpPr>
          <p:cNvPr id="4" name="灯片编号占位符 3">
            <a:extLst>
              <a:ext uri="{FF2B5EF4-FFF2-40B4-BE49-F238E27FC236}">
                <a16:creationId xmlns:a16="http://schemas.microsoft.com/office/drawing/2014/main" id="{26AB4B8E-7554-4E24-B84A-1EF4F6DBD576}"/>
              </a:ext>
            </a:extLst>
          </p:cNvPr>
          <p:cNvSpPr>
            <a:spLocks noGrp="1"/>
          </p:cNvSpPr>
          <p:nvPr>
            <p:ph type="sldNum" sz="quarter" idx="12"/>
          </p:nvPr>
        </p:nvSpPr>
        <p:spPr/>
        <p:txBody>
          <a:bodyPr/>
          <a:lstStyle/>
          <a:p>
            <a:fld id="{E3FA5FAF-8A25-4B6E-94B7-5CA30A873E9A}" type="slidenum">
              <a:rPr lang="zh-CN" altLang="en-US" smtClean="0"/>
              <a:pPr/>
              <a:t>83</a:t>
            </a:fld>
            <a:endParaRPr lang="zh-CN" altLang="en-US"/>
          </a:p>
        </p:txBody>
      </p:sp>
      <p:sp>
        <p:nvSpPr>
          <p:cNvPr id="5" name="Freeform 406">
            <a:extLst>
              <a:ext uri="{FF2B5EF4-FFF2-40B4-BE49-F238E27FC236}">
                <a16:creationId xmlns:a16="http://schemas.microsoft.com/office/drawing/2014/main" id="{BCF46EB8-58A5-4496-A13F-7FACC0859176}"/>
              </a:ext>
            </a:extLst>
          </p:cNvPr>
          <p:cNvSpPr>
            <a:spLocks/>
          </p:cNvSpPr>
          <p:nvPr/>
        </p:nvSpPr>
        <p:spPr bwMode="auto">
          <a:xfrm>
            <a:off x="4751388" y="1680418"/>
            <a:ext cx="3894137" cy="3192462"/>
          </a:xfrm>
          <a:custGeom>
            <a:avLst/>
            <a:gdLst>
              <a:gd name="T0" fmla="*/ 2147483647 w 2453"/>
              <a:gd name="T1" fmla="*/ 2147483647 h 2011"/>
              <a:gd name="T2" fmla="*/ 2147483647 w 2453"/>
              <a:gd name="T3" fmla="*/ 2147483647 h 2011"/>
              <a:gd name="T4" fmla="*/ 2147483647 w 2453"/>
              <a:gd name="T5" fmla="*/ 2147483647 h 2011"/>
              <a:gd name="T6" fmla="*/ 2147483647 w 2453"/>
              <a:gd name="T7" fmla="*/ 2147483647 h 2011"/>
              <a:gd name="T8" fmla="*/ 2147483647 w 2453"/>
              <a:gd name="T9" fmla="*/ 2147483647 h 2011"/>
              <a:gd name="T10" fmla="*/ 2147483647 w 2453"/>
              <a:gd name="T11" fmla="*/ 2147483647 h 2011"/>
              <a:gd name="T12" fmla="*/ 2147483647 w 2453"/>
              <a:gd name="T13" fmla="*/ 2147483647 h 2011"/>
              <a:gd name="T14" fmla="*/ 2147483647 w 2453"/>
              <a:gd name="T15" fmla="*/ 2147483647 h 2011"/>
              <a:gd name="T16" fmla="*/ 2147483647 w 2453"/>
              <a:gd name="T17" fmla="*/ 2147483647 h 2011"/>
              <a:gd name="T18" fmla="*/ 2147483647 w 2453"/>
              <a:gd name="T19" fmla="*/ 2147483647 h 2011"/>
              <a:gd name="T20" fmla="*/ 2147483647 w 2453"/>
              <a:gd name="T21" fmla="*/ 2147483647 h 2011"/>
              <a:gd name="T22" fmla="*/ 2147483647 w 2453"/>
              <a:gd name="T23" fmla="*/ 2147483647 h 2011"/>
              <a:gd name="T24" fmla="*/ 2147483647 w 2453"/>
              <a:gd name="T25" fmla="*/ 2147483647 h 2011"/>
              <a:gd name="T26" fmla="*/ 2147483647 w 2453"/>
              <a:gd name="T27" fmla="*/ 2147483647 h 2011"/>
              <a:gd name="T28" fmla="*/ 2147483647 w 2453"/>
              <a:gd name="T29" fmla="*/ 2147483647 h 2011"/>
              <a:gd name="T30" fmla="*/ 2147483647 w 2453"/>
              <a:gd name="T31" fmla="*/ 2147483647 h 2011"/>
              <a:gd name="T32" fmla="*/ 2147483647 w 2453"/>
              <a:gd name="T33" fmla="*/ 2147483647 h 2011"/>
              <a:gd name="T34" fmla="*/ 2147483647 w 2453"/>
              <a:gd name="T35" fmla="*/ 2147483647 h 2011"/>
              <a:gd name="T36" fmla="*/ 2147483647 w 2453"/>
              <a:gd name="T37" fmla="*/ 2147483647 h 2011"/>
              <a:gd name="T38" fmla="*/ 2147483647 w 2453"/>
              <a:gd name="T39" fmla="*/ 2147483647 h 2011"/>
              <a:gd name="T40" fmla="*/ 2147483647 w 2453"/>
              <a:gd name="T41" fmla="*/ 2147483647 h 2011"/>
              <a:gd name="T42" fmla="*/ 2147483647 w 2453"/>
              <a:gd name="T43" fmla="*/ 2147483647 h 2011"/>
              <a:gd name="T44" fmla="*/ 2147483647 w 2453"/>
              <a:gd name="T45" fmla="*/ 2147483647 h 2011"/>
              <a:gd name="T46" fmla="*/ 2147483647 w 2453"/>
              <a:gd name="T47" fmla="*/ 2147483647 h 201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453" h="2011">
                <a:moveTo>
                  <a:pt x="84" y="632"/>
                </a:moveTo>
                <a:cubicBezTo>
                  <a:pt x="51" y="704"/>
                  <a:pt x="28" y="747"/>
                  <a:pt x="16" y="809"/>
                </a:cubicBezTo>
                <a:cubicBezTo>
                  <a:pt x="4" y="871"/>
                  <a:pt x="0" y="949"/>
                  <a:pt x="9" y="1005"/>
                </a:cubicBezTo>
                <a:cubicBezTo>
                  <a:pt x="18" y="1061"/>
                  <a:pt x="44" y="1087"/>
                  <a:pt x="70" y="1147"/>
                </a:cubicBezTo>
                <a:cubicBezTo>
                  <a:pt x="96" y="1207"/>
                  <a:pt x="130" y="1314"/>
                  <a:pt x="165" y="1364"/>
                </a:cubicBezTo>
                <a:cubicBezTo>
                  <a:pt x="200" y="1414"/>
                  <a:pt x="216" y="1402"/>
                  <a:pt x="280" y="1446"/>
                </a:cubicBezTo>
                <a:cubicBezTo>
                  <a:pt x="344" y="1490"/>
                  <a:pt x="404" y="1587"/>
                  <a:pt x="549" y="1627"/>
                </a:cubicBezTo>
                <a:cubicBezTo>
                  <a:pt x="694" y="1667"/>
                  <a:pt x="987" y="1631"/>
                  <a:pt x="1152" y="1687"/>
                </a:cubicBezTo>
                <a:cubicBezTo>
                  <a:pt x="1317" y="1743"/>
                  <a:pt x="1455" y="1919"/>
                  <a:pt x="1542" y="1965"/>
                </a:cubicBezTo>
                <a:cubicBezTo>
                  <a:pt x="1629" y="2011"/>
                  <a:pt x="1610" y="1968"/>
                  <a:pt x="1675" y="1965"/>
                </a:cubicBezTo>
                <a:cubicBezTo>
                  <a:pt x="1740" y="1962"/>
                  <a:pt x="1816" y="1974"/>
                  <a:pt x="1933" y="1945"/>
                </a:cubicBezTo>
                <a:cubicBezTo>
                  <a:pt x="2050" y="1916"/>
                  <a:pt x="2299" y="1866"/>
                  <a:pt x="2376" y="1793"/>
                </a:cubicBezTo>
                <a:cubicBezTo>
                  <a:pt x="2453" y="1720"/>
                  <a:pt x="2410" y="1591"/>
                  <a:pt x="2396" y="1508"/>
                </a:cubicBezTo>
                <a:cubicBezTo>
                  <a:pt x="2382" y="1425"/>
                  <a:pt x="2301" y="1408"/>
                  <a:pt x="2293" y="1297"/>
                </a:cubicBezTo>
                <a:cubicBezTo>
                  <a:pt x="2285" y="1186"/>
                  <a:pt x="2339" y="950"/>
                  <a:pt x="2347" y="843"/>
                </a:cubicBezTo>
                <a:cubicBezTo>
                  <a:pt x="2355" y="736"/>
                  <a:pt x="2368" y="717"/>
                  <a:pt x="2340" y="653"/>
                </a:cubicBezTo>
                <a:cubicBezTo>
                  <a:pt x="2312" y="589"/>
                  <a:pt x="2247" y="537"/>
                  <a:pt x="2177" y="456"/>
                </a:cubicBezTo>
                <a:cubicBezTo>
                  <a:pt x="2107" y="375"/>
                  <a:pt x="2016" y="235"/>
                  <a:pt x="1920" y="165"/>
                </a:cubicBezTo>
                <a:cubicBezTo>
                  <a:pt x="1824" y="95"/>
                  <a:pt x="1716" y="61"/>
                  <a:pt x="1601" y="36"/>
                </a:cubicBezTo>
                <a:cubicBezTo>
                  <a:pt x="1486" y="11"/>
                  <a:pt x="1343" y="0"/>
                  <a:pt x="1229" y="16"/>
                </a:cubicBezTo>
                <a:cubicBezTo>
                  <a:pt x="1115" y="32"/>
                  <a:pt x="1042" y="90"/>
                  <a:pt x="917" y="131"/>
                </a:cubicBezTo>
                <a:cubicBezTo>
                  <a:pt x="792" y="172"/>
                  <a:pt x="595" y="219"/>
                  <a:pt x="477" y="260"/>
                </a:cubicBezTo>
                <a:cubicBezTo>
                  <a:pt x="359" y="301"/>
                  <a:pt x="280" y="311"/>
                  <a:pt x="212" y="375"/>
                </a:cubicBezTo>
                <a:cubicBezTo>
                  <a:pt x="144" y="439"/>
                  <a:pt x="117" y="560"/>
                  <a:pt x="84" y="632"/>
                </a:cubicBezTo>
                <a:close/>
              </a:path>
            </a:pathLst>
          </a:custGeom>
          <a:solidFill>
            <a:srgbClr val="00CCFF"/>
          </a:soli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6" name="Freeform 3">
            <a:extLst>
              <a:ext uri="{FF2B5EF4-FFF2-40B4-BE49-F238E27FC236}">
                <a16:creationId xmlns:a16="http://schemas.microsoft.com/office/drawing/2014/main" id="{FC12F78B-8B0C-4C09-9F95-C39AC2D99F7C}"/>
              </a:ext>
            </a:extLst>
          </p:cNvPr>
          <p:cNvSpPr>
            <a:spLocks/>
          </p:cNvSpPr>
          <p:nvPr/>
        </p:nvSpPr>
        <p:spPr bwMode="auto">
          <a:xfrm>
            <a:off x="611188" y="2247155"/>
            <a:ext cx="3554412" cy="2754313"/>
          </a:xfrm>
          <a:custGeom>
            <a:avLst/>
            <a:gdLst>
              <a:gd name="T0" fmla="*/ 2147483647 w 2406"/>
              <a:gd name="T1" fmla="*/ 2147483647 h 958"/>
              <a:gd name="T2" fmla="*/ 2147483647 w 2406"/>
              <a:gd name="T3" fmla="*/ 2147483647 h 958"/>
              <a:gd name="T4" fmla="*/ 2147483647 w 2406"/>
              <a:gd name="T5" fmla="*/ 2147483647 h 958"/>
              <a:gd name="T6" fmla="*/ 2147483647 w 2406"/>
              <a:gd name="T7" fmla="*/ 2147483647 h 958"/>
              <a:gd name="T8" fmla="*/ 2147483647 w 2406"/>
              <a:gd name="T9" fmla="*/ 2147483647 h 958"/>
              <a:gd name="T10" fmla="*/ 2147483647 w 2406"/>
              <a:gd name="T11" fmla="*/ 2147483647 h 958"/>
              <a:gd name="T12" fmla="*/ 2147483647 w 2406"/>
              <a:gd name="T13" fmla="*/ 2147483647 h 958"/>
              <a:gd name="T14" fmla="*/ 2147483647 w 2406"/>
              <a:gd name="T15" fmla="*/ 2147483647 h 958"/>
              <a:gd name="T16" fmla="*/ 2147483647 w 2406"/>
              <a:gd name="T17" fmla="*/ 2147483647 h 958"/>
              <a:gd name="T18" fmla="*/ 2147483647 w 2406"/>
              <a:gd name="T19" fmla="*/ 2147483647 h 958"/>
              <a:gd name="T20" fmla="*/ 2147483647 w 2406"/>
              <a:gd name="T21" fmla="*/ 2147483647 h 958"/>
              <a:gd name="T22" fmla="*/ 2147483647 w 2406"/>
              <a:gd name="T23" fmla="*/ 2147483647 h 958"/>
              <a:gd name="T24" fmla="*/ 2147483647 w 2406"/>
              <a:gd name="T25" fmla="*/ 2147483647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00CC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latin typeface="+mn-ea"/>
            </a:endParaRPr>
          </a:p>
        </p:txBody>
      </p:sp>
      <p:grpSp>
        <p:nvGrpSpPr>
          <p:cNvPr id="7" name="Group 4">
            <a:extLst>
              <a:ext uri="{FF2B5EF4-FFF2-40B4-BE49-F238E27FC236}">
                <a16:creationId xmlns:a16="http://schemas.microsoft.com/office/drawing/2014/main" id="{FCE6422C-8FAC-49BA-8756-196329FDC57A}"/>
              </a:ext>
            </a:extLst>
          </p:cNvPr>
          <p:cNvGrpSpPr>
            <a:grpSpLocks/>
          </p:cNvGrpSpPr>
          <p:nvPr/>
        </p:nvGrpSpPr>
        <p:grpSpPr bwMode="auto">
          <a:xfrm>
            <a:off x="5383213" y="3653680"/>
            <a:ext cx="757237" cy="379413"/>
            <a:chOff x="2466" y="2026"/>
            <a:chExt cx="477" cy="282"/>
          </a:xfrm>
        </p:grpSpPr>
        <p:sp>
          <p:nvSpPr>
            <p:cNvPr id="8" name="Oval 5">
              <a:extLst>
                <a:ext uri="{FF2B5EF4-FFF2-40B4-BE49-F238E27FC236}">
                  <a16:creationId xmlns:a16="http://schemas.microsoft.com/office/drawing/2014/main" id="{854202B7-F6C5-4A6D-8FE3-13C305A09F43}"/>
                </a:ext>
              </a:extLst>
            </p:cNvPr>
            <p:cNvSpPr>
              <a:spLocks noChangeArrowheads="1"/>
            </p:cNvSpPr>
            <p:nvPr/>
          </p:nvSpPr>
          <p:spPr bwMode="auto">
            <a:xfrm>
              <a:off x="2466" y="2168"/>
              <a:ext cx="476" cy="140"/>
            </a:xfrm>
            <a:prstGeom prst="ellipse">
              <a:avLst/>
            </a:prstGeom>
            <a:solidFill>
              <a:srgbClr val="DDDDDD"/>
            </a:solidFill>
            <a:ln w="12700">
              <a:solidFill>
                <a:srgbClr val="000000"/>
              </a:solidFill>
              <a:round/>
              <a:headEnd/>
              <a:tailEnd/>
            </a:ln>
          </p:spPr>
          <p:txBody>
            <a:bodyPr wrap="none" anchor="ctr"/>
            <a:lstStyle/>
            <a:p>
              <a:pPr eaLnBrk="1" hangingPunct="1"/>
              <a:endParaRPr lang="en-US" i="0" dirty="0">
                <a:solidFill>
                  <a:srgbClr val="000000"/>
                </a:solidFill>
                <a:latin typeface="+mn-ea"/>
              </a:endParaRPr>
            </a:p>
          </p:txBody>
        </p:sp>
        <p:sp>
          <p:nvSpPr>
            <p:cNvPr id="9" name="Line 6">
              <a:extLst>
                <a:ext uri="{FF2B5EF4-FFF2-40B4-BE49-F238E27FC236}">
                  <a16:creationId xmlns:a16="http://schemas.microsoft.com/office/drawing/2014/main" id="{6A4D9D41-EDB2-4DEC-8E82-B99D92A18F1C}"/>
                </a:ext>
              </a:extLst>
            </p:cNvPr>
            <p:cNvSpPr>
              <a:spLocks noChangeShapeType="1"/>
            </p:cNvSpPr>
            <p:nvPr/>
          </p:nvSpPr>
          <p:spPr bwMode="auto">
            <a:xfrm>
              <a:off x="2470" y="2125"/>
              <a:ext cx="1" cy="8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10" name="Rectangle 7">
              <a:extLst>
                <a:ext uri="{FF2B5EF4-FFF2-40B4-BE49-F238E27FC236}">
                  <a16:creationId xmlns:a16="http://schemas.microsoft.com/office/drawing/2014/main" id="{8964CF84-EC6E-4F2E-8F46-20AB8257F28C}"/>
                </a:ext>
              </a:extLst>
            </p:cNvPr>
            <p:cNvSpPr>
              <a:spLocks noChangeArrowheads="1"/>
            </p:cNvSpPr>
            <p:nvPr/>
          </p:nvSpPr>
          <p:spPr bwMode="auto">
            <a:xfrm>
              <a:off x="2470" y="2125"/>
              <a:ext cx="472" cy="111"/>
            </a:xfrm>
            <a:prstGeom prst="rect">
              <a:avLst/>
            </a:prstGeom>
            <a:solidFill>
              <a:srgbClr val="DDDDDD"/>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sz="2400" i="0" dirty="0">
                <a:solidFill>
                  <a:srgbClr val="000000"/>
                </a:solidFill>
                <a:latin typeface="+mn-ea"/>
              </a:endParaRPr>
            </a:p>
          </p:txBody>
        </p:sp>
        <p:sp>
          <p:nvSpPr>
            <p:cNvPr id="11" name="Oval 8">
              <a:extLst>
                <a:ext uri="{FF2B5EF4-FFF2-40B4-BE49-F238E27FC236}">
                  <a16:creationId xmlns:a16="http://schemas.microsoft.com/office/drawing/2014/main" id="{369487B0-B296-4E55-AF50-992839679E97}"/>
                </a:ext>
              </a:extLst>
            </p:cNvPr>
            <p:cNvSpPr>
              <a:spLocks noChangeArrowheads="1"/>
            </p:cNvSpPr>
            <p:nvPr/>
          </p:nvSpPr>
          <p:spPr bwMode="auto">
            <a:xfrm>
              <a:off x="2466" y="2026"/>
              <a:ext cx="476" cy="160"/>
            </a:xfrm>
            <a:prstGeom prst="ellipse">
              <a:avLst/>
            </a:prstGeom>
            <a:solidFill>
              <a:srgbClr val="DDDDDD"/>
            </a:solidFill>
            <a:ln w="12700">
              <a:solidFill>
                <a:srgbClr val="000000"/>
              </a:solidFill>
              <a:round/>
              <a:headEnd/>
              <a:tailEnd/>
            </a:ln>
          </p:spPr>
          <p:txBody>
            <a:bodyPr wrap="none" anchor="ctr"/>
            <a:lstStyle/>
            <a:p>
              <a:pPr eaLnBrk="1" hangingPunct="1"/>
              <a:endParaRPr lang="en-US" i="0" dirty="0">
                <a:solidFill>
                  <a:srgbClr val="000000"/>
                </a:solidFill>
                <a:latin typeface="+mn-ea"/>
              </a:endParaRPr>
            </a:p>
          </p:txBody>
        </p:sp>
        <p:grpSp>
          <p:nvGrpSpPr>
            <p:cNvPr id="12" name="Group 9">
              <a:extLst>
                <a:ext uri="{FF2B5EF4-FFF2-40B4-BE49-F238E27FC236}">
                  <a16:creationId xmlns:a16="http://schemas.microsoft.com/office/drawing/2014/main" id="{45D80EDE-6C7A-4FCE-A6D8-7F6F829B762C}"/>
                </a:ext>
              </a:extLst>
            </p:cNvPr>
            <p:cNvGrpSpPr>
              <a:grpSpLocks/>
            </p:cNvGrpSpPr>
            <p:nvPr/>
          </p:nvGrpSpPr>
          <p:grpSpPr bwMode="auto">
            <a:xfrm>
              <a:off x="2581" y="2061"/>
              <a:ext cx="236" cy="94"/>
              <a:chOff x="2848" y="848"/>
              <a:chExt cx="140" cy="98"/>
            </a:xfrm>
          </p:grpSpPr>
          <p:sp>
            <p:nvSpPr>
              <p:cNvPr id="19" name="Line 10">
                <a:extLst>
                  <a:ext uri="{FF2B5EF4-FFF2-40B4-BE49-F238E27FC236}">
                    <a16:creationId xmlns:a16="http://schemas.microsoft.com/office/drawing/2014/main" id="{651DDADF-E6DA-4AFF-B366-A3120B9B3A29}"/>
                  </a:ext>
                </a:extLst>
              </p:cNvPr>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20" name="Line 11">
                <a:extLst>
                  <a:ext uri="{FF2B5EF4-FFF2-40B4-BE49-F238E27FC236}">
                    <a16:creationId xmlns:a16="http://schemas.microsoft.com/office/drawing/2014/main" id="{EF8D3492-34A3-4619-8B07-CB5FD408B423}"/>
                  </a:ext>
                </a:extLst>
              </p:cNvPr>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21" name="Line 12">
                <a:extLst>
                  <a:ext uri="{FF2B5EF4-FFF2-40B4-BE49-F238E27FC236}">
                    <a16:creationId xmlns:a16="http://schemas.microsoft.com/office/drawing/2014/main" id="{525D575D-2DEE-43E5-BA11-239B58FC8216}"/>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grpSp>
        <p:grpSp>
          <p:nvGrpSpPr>
            <p:cNvPr id="13" name="Group 13">
              <a:extLst>
                <a:ext uri="{FF2B5EF4-FFF2-40B4-BE49-F238E27FC236}">
                  <a16:creationId xmlns:a16="http://schemas.microsoft.com/office/drawing/2014/main" id="{71A7B3ED-D5AA-4277-83D2-803025D618A1}"/>
                </a:ext>
              </a:extLst>
            </p:cNvPr>
            <p:cNvGrpSpPr>
              <a:grpSpLocks/>
            </p:cNvGrpSpPr>
            <p:nvPr/>
          </p:nvGrpSpPr>
          <p:grpSpPr bwMode="auto">
            <a:xfrm flipV="1">
              <a:off x="2581" y="2060"/>
              <a:ext cx="236" cy="94"/>
              <a:chOff x="2848" y="848"/>
              <a:chExt cx="140" cy="98"/>
            </a:xfrm>
          </p:grpSpPr>
          <p:sp>
            <p:nvSpPr>
              <p:cNvPr id="16" name="Line 14">
                <a:extLst>
                  <a:ext uri="{FF2B5EF4-FFF2-40B4-BE49-F238E27FC236}">
                    <a16:creationId xmlns:a16="http://schemas.microsoft.com/office/drawing/2014/main" id="{E609994B-8974-412C-BF44-4AC0D2C89E83}"/>
                  </a:ext>
                </a:extLst>
              </p:cNvPr>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17" name="Line 15">
                <a:extLst>
                  <a:ext uri="{FF2B5EF4-FFF2-40B4-BE49-F238E27FC236}">
                    <a16:creationId xmlns:a16="http://schemas.microsoft.com/office/drawing/2014/main" id="{409C8393-FC52-434D-9179-CA883ABCA9C5}"/>
                  </a:ext>
                </a:extLst>
              </p:cNvPr>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18" name="Line 16">
                <a:extLst>
                  <a:ext uri="{FF2B5EF4-FFF2-40B4-BE49-F238E27FC236}">
                    <a16:creationId xmlns:a16="http://schemas.microsoft.com/office/drawing/2014/main" id="{053CEA7C-6121-47FE-9006-FA4C7CAD74ED}"/>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grpSp>
        <p:sp>
          <p:nvSpPr>
            <p:cNvPr id="14" name="Line 17">
              <a:extLst>
                <a:ext uri="{FF2B5EF4-FFF2-40B4-BE49-F238E27FC236}">
                  <a16:creationId xmlns:a16="http://schemas.microsoft.com/office/drawing/2014/main" id="{6367584A-1AF3-42B3-9575-619C7EC1540D}"/>
                </a:ext>
              </a:extLst>
            </p:cNvPr>
            <p:cNvSpPr>
              <a:spLocks noChangeShapeType="1"/>
            </p:cNvSpPr>
            <p:nvPr/>
          </p:nvSpPr>
          <p:spPr bwMode="auto">
            <a:xfrm flipH="1">
              <a:off x="2942" y="2109"/>
              <a:ext cx="1" cy="12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15" name="Line 18">
              <a:extLst>
                <a:ext uri="{FF2B5EF4-FFF2-40B4-BE49-F238E27FC236}">
                  <a16:creationId xmlns:a16="http://schemas.microsoft.com/office/drawing/2014/main" id="{486322E6-8FEC-459C-BB68-2BBBF1A7CD04}"/>
                </a:ext>
              </a:extLst>
            </p:cNvPr>
            <p:cNvSpPr>
              <a:spLocks noChangeShapeType="1"/>
            </p:cNvSpPr>
            <p:nvPr/>
          </p:nvSpPr>
          <p:spPr bwMode="auto">
            <a:xfrm flipH="1">
              <a:off x="2466" y="2117"/>
              <a:ext cx="1" cy="12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grpSp>
      <p:grpSp>
        <p:nvGrpSpPr>
          <p:cNvPr id="22" name="Group 19">
            <a:extLst>
              <a:ext uri="{FF2B5EF4-FFF2-40B4-BE49-F238E27FC236}">
                <a16:creationId xmlns:a16="http://schemas.microsoft.com/office/drawing/2014/main" id="{AA24CCDC-A059-463F-A215-A59ABAE7D2E5}"/>
              </a:ext>
            </a:extLst>
          </p:cNvPr>
          <p:cNvGrpSpPr>
            <a:grpSpLocks/>
          </p:cNvGrpSpPr>
          <p:nvPr/>
        </p:nvGrpSpPr>
        <p:grpSpPr bwMode="auto">
          <a:xfrm>
            <a:off x="6748463" y="3399680"/>
            <a:ext cx="757237" cy="379413"/>
            <a:chOff x="2466" y="2026"/>
            <a:chExt cx="477" cy="282"/>
          </a:xfrm>
        </p:grpSpPr>
        <p:sp>
          <p:nvSpPr>
            <p:cNvPr id="23" name="Oval 20">
              <a:extLst>
                <a:ext uri="{FF2B5EF4-FFF2-40B4-BE49-F238E27FC236}">
                  <a16:creationId xmlns:a16="http://schemas.microsoft.com/office/drawing/2014/main" id="{330889FC-6B09-4772-BBBF-CD28E3EAAAAC}"/>
                </a:ext>
              </a:extLst>
            </p:cNvPr>
            <p:cNvSpPr>
              <a:spLocks noChangeArrowheads="1"/>
            </p:cNvSpPr>
            <p:nvPr/>
          </p:nvSpPr>
          <p:spPr bwMode="auto">
            <a:xfrm>
              <a:off x="2466" y="2168"/>
              <a:ext cx="476" cy="140"/>
            </a:xfrm>
            <a:prstGeom prst="ellipse">
              <a:avLst/>
            </a:prstGeom>
            <a:solidFill>
              <a:srgbClr val="DDDDDD"/>
            </a:solidFill>
            <a:ln w="12700">
              <a:solidFill>
                <a:srgbClr val="000000"/>
              </a:solidFill>
              <a:round/>
              <a:headEnd/>
              <a:tailEnd/>
            </a:ln>
          </p:spPr>
          <p:txBody>
            <a:bodyPr wrap="none" anchor="ctr"/>
            <a:lstStyle/>
            <a:p>
              <a:pPr eaLnBrk="1" hangingPunct="1"/>
              <a:endParaRPr lang="en-US" i="0" dirty="0">
                <a:solidFill>
                  <a:srgbClr val="000000"/>
                </a:solidFill>
                <a:latin typeface="+mn-ea"/>
              </a:endParaRPr>
            </a:p>
          </p:txBody>
        </p:sp>
        <p:sp>
          <p:nvSpPr>
            <p:cNvPr id="24" name="Line 21">
              <a:extLst>
                <a:ext uri="{FF2B5EF4-FFF2-40B4-BE49-F238E27FC236}">
                  <a16:creationId xmlns:a16="http://schemas.microsoft.com/office/drawing/2014/main" id="{A6723E47-3739-4518-866A-FA42D9AE493B}"/>
                </a:ext>
              </a:extLst>
            </p:cNvPr>
            <p:cNvSpPr>
              <a:spLocks noChangeShapeType="1"/>
            </p:cNvSpPr>
            <p:nvPr/>
          </p:nvSpPr>
          <p:spPr bwMode="auto">
            <a:xfrm>
              <a:off x="2470" y="2125"/>
              <a:ext cx="1" cy="8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25" name="Rectangle 22">
              <a:extLst>
                <a:ext uri="{FF2B5EF4-FFF2-40B4-BE49-F238E27FC236}">
                  <a16:creationId xmlns:a16="http://schemas.microsoft.com/office/drawing/2014/main" id="{866F5E6D-0BF0-474F-AB02-5CDB56DDA3A3}"/>
                </a:ext>
              </a:extLst>
            </p:cNvPr>
            <p:cNvSpPr>
              <a:spLocks noChangeArrowheads="1"/>
            </p:cNvSpPr>
            <p:nvPr/>
          </p:nvSpPr>
          <p:spPr bwMode="auto">
            <a:xfrm>
              <a:off x="2470" y="2125"/>
              <a:ext cx="472" cy="111"/>
            </a:xfrm>
            <a:prstGeom prst="rect">
              <a:avLst/>
            </a:prstGeom>
            <a:solidFill>
              <a:srgbClr val="DDDDDD"/>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sz="2400" i="0" dirty="0">
                <a:solidFill>
                  <a:srgbClr val="000000"/>
                </a:solidFill>
                <a:latin typeface="+mn-ea"/>
              </a:endParaRPr>
            </a:p>
          </p:txBody>
        </p:sp>
        <p:sp>
          <p:nvSpPr>
            <p:cNvPr id="26" name="Oval 23">
              <a:extLst>
                <a:ext uri="{FF2B5EF4-FFF2-40B4-BE49-F238E27FC236}">
                  <a16:creationId xmlns:a16="http://schemas.microsoft.com/office/drawing/2014/main" id="{9B227622-CE56-409F-B811-33D1DD10C2D1}"/>
                </a:ext>
              </a:extLst>
            </p:cNvPr>
            <p:cNvSpPr>
              <a:spLocks noChangeArrowheads="1"/>
            </p:cNvSpPr>
            <p:nvPr/>
          </p:nvSpPr>
          <p:spPr bwMode="auto">
            <a:xfrm>
              <a:off x="2466" y="2026"/>
              <a:ext cx="476" cy="160"/>
            </a:xfrm>
            <a:prstGeom prst="ellipse">
              <a:avLst/>
            </a:prstGeom>
            <a:solidFill>
              <a:srgbClr val="DDDDDD"/>
            </a:solidFill>
            <a:ln w="12700">
              <a:solidFill>
                <a:srgbClr val="000000"/>
              </a:solidFill>
              <a:round/>
              <a:headEnd/>
              <a:tailEnd/>
            </a:ln>
          </p:spPr>
          <p:txBody>
            <a:bodyPr wrap="none" anchor="ctr"/>
            <a:lstStyle/>
            <a:p>
              <a:pPr eaLnBrk="1" hangingPunct="1"/>
              <a:endParaRPr lang="en-US" i="0" dirty="0">
                <a:solidFill>
                  <a:srgbClr val="000000"/>
                </a:solidFill>
                <a:latin typeface="+mn-ea"/>
              </a:endParaRPr>
            </a:p>
          </p:txBody>
        </p:sp>
        <p:grpSp>
          <p:nvGrpSpPr>
            <p:cNvPr id="27" name="Group 24">
              <a:extLst>
                <a:ext uri="{FF2B5EF4-FFF2-40B4-BE49-F238E27FC236}">
                  <a16:creationId xmlns:a16="http://schemas.microsoft.com/office/drawing/2014/main" id="{8B3CB2F8-E4E3-459D-9820-A75E217B3571}"/>
                </a:ext>
              </a:extLst>
            </p:cNvPr>
            <p:cNvGrpSpPr>
              <a:grpSpLocks/>
            </p:cNvGrpSpPr>
            <p:nvPr/>
          </p:nvGrpSpPr>
          <p:grpSpPr bwMode="auto">
            <a:xfrm>
              <a:off x="2581" y="2061"/>
              <a:ext cx="236" cy="94"/>
              <a:chOff x="2848" y="848"/>
              <a:chExt cx="140" cy="98"/>
            </a:xfrm>
          </p:grpSpPr>
          <p:sp>
            <p:nvSpPr>
              <p:cNvPr id="34" name="Line 25">
                <a:extLst>
                  <a:ext uri="{FF2B5EF4-FFF2-40B4-BE49-F238E27FC236}">
                    <a16:creationId xmlns:a16="http://schemas.microsoft.com/office/drawing/2014/main" id="{2183899A-F0B5-4D64-BC05-16A740C38753}"/>
                  </a:ext>
                </a:extLst>
              </p:cNvPr>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35" name="Line 26">
                <a:extLst>
                  <a:ext uri="{FF2B5EF4-FFF2-40B4-BE49-F238E27FC236}">
                    <a16:creationId xmlns:a16="http://schemas.microsoft.com/office/drawing/2014/main" id="{59972ECA-27D0-4C1A-95CB-A847685FF6D1}"/>
                  </a:ext>
                </a:extLst>
              </p:cNvPr>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36" name="Line 27">
                <a:extLst>
                  <a:ext uri="{FF2B5EF4-FFF2-40B4-BE49-F238E27FC236}">
                    <a16:creationId xmlns:a16="http://schemas.microsoft.com/office/drawing/2014/main" id="{F9F7AD87-480A-4D94-A14F-64038E50E267}"/>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grpSp>
        <p:grpSp>
          <p:nvGrpSpPr>
            <p:cNvPr id="28" name="Group 28">
              <a:extLst>
                <a:ext uri="{FF2B5EF4-FFF2-40B4-BE49-F238E27FC236}">
                  <a16:creationId xmlns:a16="http://schemas.microsoft.com/office/drawing/2014/main" id="{501EF23D-AC1D-4A1F-9255-3881595ABA55}"/>
                </a:ext>
              </a:extLst>
            </p:cNvPr>
            <p:cNvGrpSpPr>
              <a:grpSpLocks/>
            </p:cNvGrpSpPr>
            <p:nvPr/>
          </p:nvGrpSpPr>
          <p:grpSpPr bwMode="auto">
            <a:xfrm flipV="1">
              <a:off x="2581" y="2060"/>
              <a:ext cx="236" cy="94"/>
              <a:chOff x="2848" y="848"/>
              <a:chExt cx="140" cy="98"/>
            </a:xfrm>
          </p:grpSpPr>
          <p:sp>
            <p:nvSpPr>
              <p:cNvPr id="31" name="Line 29">
                <a:extLst>
                  <a:ext uri="{FF2B5EF4-FFF2-40B4-BE49-F238E27FC236}">
                    <a16:creationId xmlns:a16="http://schemas.microsoft.com/office/drawing/2014/main" id="{C0F6E475-69F5-4B77-9680-0BC79F70A8ED}"/>
                  </a:ext>
                </a:extLst>
              </p:cNvPr>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32" name="Line 30">
                <a:extLst>
                  <a:ext uri="{FF2B5EF4-FFF2-40B4-BE49-F238E27FC236}">
                    <a16:creationId xmlns:a16="http://schemas.microsoft.com/office/drawing/2014/main" id="{FFFA6F85-CDF3-44BE-8188-3DA56A95518E}"/>
                  </a:ext>
                </a:extLst>
              </p:cNvPr>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33" name="Line 31">
                <a:extLst>
                  <a:ext uri="{FF2B5EF4-FFF2-40B4-BE49-F238E27FC236}">
                    <a16:creationId xmlns:a16="http://schemas.microsoft.com/office/drawing/2014/main" id="{122EB5BB-E61E-49BB-988C-6711981718EF}"/>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grpSp>
        <p:sp>
          <p:nvSpPr>
            <p:cNvPr id="29" name="Line 32">
              <a:extLst>
                <a:ext uri="{FF2B5EF4-FFF2-40B4-BE49-F238E27FC236}">
                  <a16:creationId xmlns:a16="http://schemas.microsoft.com/office/drawing/2014/main" id="{1663872A-A432-47F9-ACC0-1A49799B917D}"/>
                </a:ext>
              </a:extLst>
            </p:cNvPr>
            <p:cNvSpPr>
              <a:spLocks noChangeShapeType="1"/>
            </p:cNvSpPr>
            <p:nvPr/>
          </p:nvSpPr>
          <p:spPr bwMode="auto">
            <a:xfrm flipH="1">
              <a:off x="2942" y="2109"/>
              <a:ext cx="1" cy="12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30" name="Line 33">
              <a:extLst>
                <a:ext uri="{FF2B5EF4-FFF2-40B4-BE49-F238E27FC236}">
                  <a16:creationId xmlns:a16="http://schemas.microsoft.com/office/drawing/2014/main" id="{376CB400-71FB-4607-AD10-0C23E0DCE2F4}"/>
                </a:ext>
              </a:extLst>
            </p:cNvPr>
            <p:cNvSpPr>
              <a:spLocks noChangeShapeType="1"/>
            </p:cNvSpPr>
            <p:nvPr/>
          </p:nvSpPr>
          <p:spPr bwMode="auto">
            <a:xfrm flipH="1">
              <a:off x="2466" y="2117"/>
              <a:ext cx="1" cy="12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grpSp>
      <p:sp>
        <p:nvSpPr>
          <p:cNvPr id="37" name="Text Box 34">
            <a:extLst>
              <a:ext uri="{FF2B5EF4-FFF2-40B4-BE49-F238E27FC236}">
                <a16:creationId xmlns:a16="http://schemas.microsoft.com/office/drawing/2014/main" id="{696E817F-56DC-4961-9ACA-35ACA95A8277}"/>
              </a:ext>
            </a:extLst>
          </p:cNvPr>
          <p:cNvSpPr txBox="1">
            <a:spLocks noChangeArrowheads="1"/>
          </p:cNvSpPr>
          <p:nvPr/>
        </p:nvSpPr>
        <p:spPr bwMode="auto">
          <a:xfrm>
            <a:off x="5364163" y="2736105"/>
            <a:ext cx="1415772"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zh-CN" altLang="en-US" sz="1600" i="0" dirty="0">
                <a:solidFill>
                  <a:srgbClr val="000000"/>
                </a:solidFill>
                <a:latin typeface="+mn-ea"/>
                <a:ea typeface="+mn-ea"/>
              </a:rPr>
              <a:t>中国电信</a:t>
            </a:r>
            <a:endParaRPr lang="en-US" sz="1600" i="0" dirty="0">
              <a:solidFill>
                <a:srgbClr val="000000"/>
              </a:solidFill>
              <a:latin typeface="+mn-ea"/>
              <a:ea typeface="+mn-ea"/>
            </a:endParaRPr>
          </a:p>
          <a:p>
            <a:pPr eaLnBrk="1" hangingPunct="1"/>
            <a:r>
              <a:rPr lang="en-US" sz="1600" i="0" dirty="0">
                <a:solidFill>
                  <a:srgbClr val="000000"/>
                </a:solidFill>
                <a:latin typeface="+mn-ea"/>
                <a:ea typeface="+mn-ea"/>
              </a:rPr>
              <a:t>68.80.0.0/13</a:t>
            </a:r>
          </a:p>
        </p:txBody>
      </p:sp>
      <p:sp>
        <p:nvSpPr>
          <p:cNvPr id="38" name="Line 36">
            <a:extLst>
              <a:ext uri="{FF2B5EF4-FFF2-40B4-BE49-F238E27FC236}">
                <a16:creationId xmlns:a16="http://schemas.microsoft.com/office/drawing/2014/main" id="{D3E81EB9-70BB-4116-AC9A-1DBA16857F44}"/>
              </a:ext>
            </a:extLst>
          </p:cNvPr>
          <p:cNvSpPr>
            <a:spLocks noChangeShapeType="1"/>
          </p:cNvSpPr>
          <p:nvPr/>
        </p:nvSpPr>
        <p:spPr bwMode="auto">
          <a:xfrm flipV="1">
            <a:off x="3613150" y="3318718"/>
            <a:ext cx="155575" cy="14287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mn-ea"/>
            </a:endParaRPr>
          </a:p>
        </p:txBody>
      </p:sp>
      <p:sp>
        <p:nvSpPr>
          <p:cNvPr id="39" name="Line 43">
            <a:extLst>
              <a:ext uri="{FF2B5EF4-FFF2-40B4-BE49-F238E27FC236}">
                <a16:creationId xmlns:a16="http://schemas.microsoft.com/office/drawing/2014/main" id="{EA4AD60B-B8E7-4C3F-AE88-6353CB4568AA}"/>
              </a:ext>
            </a:extLst>
          </p:cNvPr>
          <p:cNvSpPr>
            <a:spLocks noChangeShapeType="1"/>
          </p:cNvSpPr>
          <p:nvPr/>
        </p:nvSpPr>
        <p:spPr bwMode="auto">
          <a:xfrm flipV="1">
            <a:off x="2503488" y="3491755"/>
            <a:ext cx="695325"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mn-ea"/>
            </a:endParaRPr>
          </a:p>
        </p:txBody>
      </p:sp>
      <p:sp>
        <p:nvSpPr>
          <p:cNvPr id="40" name="Line 44">
            <a:extLst>
              <a:ext uri="{FF2B5EF4-FFF2-40B4-BE49-F238E27FC236}">
                <a16:creationId xmlns:a16="http://schemas.microsoft.com/office/drawing/2014/main" id="{50325A94-CDB4-4331-8A8E-20EEF81AC54C}"/>
              </a:ext>
            </a:extLst>
          </p:cNvPr>
          <p:cNvSpPr>
            <a:spLocks noChangeShapeType="1"/>
          </p:cNvSpPr>
          <p:nvPr/>
        </p:nvSpPr>
        <p:spPr bwMode="auto">
          <a:xfrm flipV="1">
            <a:off x="3762375" y="3175843"/>
            <a:ext cx="138113" cy="142875"/>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dirty="0">
              <a:latin typeface="+mn-ea"/>
            </a:endParaRPr>
          </a:p>
        </p:txBody>
      </p:sp>
      <p:sp>
        <p:nvSpPr>
          <p:cNvPr id="41" name="Line 48">
            <a:extLst>
              <a:ext uri="{FF2B5EF4-FFF2-40B4-BE49-F238E27FC236}">
                <a16:creationId xmlns:a16="http://schemas.microsoft.com/office/drawing/2014/main" id="{D67A140C-FAE4-4F27-AB82-DCAE164DE3C4}"/>
              </a:ext>
            </a:extLst>
          </p:cNvPr>
          <p:cNvSpPr>
            <a:spLocks noChangeShapeType="1"/>
          </p:cNvSpPr>
          <p:nvPr/>
        </p:nvSpPr>
        <p:spPr bwMode="auto">
          <a:xfrm flipV="1">
            <a:off x="3117850" y="3710830"/>
            <a:ext cx="512763" cy="61277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mn-ea"/>
            </a:endParaRPr>
          </a:p>
        </p:txBody>
      </p:sp>
      <p:grpSp>
        <p:nvGrpSpPr>
          <p:cNvPr id="42" name="Group 49">
            <a:extLst>
              <a:ext uri="{FF2B5EF4-FFF2-40B4-BE49-F238E27FC236}">
                <a16:creationId xmlns:a16="http://schemas.microsoft.com/office/drawing/2014/main" id="{EB0BA871-2601-4DC6-B8D9-D2598FAE7E11}"/>
              </a:ext>
            </a:extLst>
          </p:cNvPr>
          <p:cNvGrpSpPr>
            <a:grpSpLocks/>
          </p:cNvGrpSpPr>
          <p:nvPr/>
        </p:nvGrpSpPr>
        <p:grpSpPr bwMode="auto">
          <a:xfrm>
            <a:off x="2598738" y="4339480"/>
            <a:ext cx="987425" cy="479425"/>
            <a:chOff x="1118" y="1621"/>
            <a:chExt cx="622" cy="302"/>
          </a:xfrm>
        </p:grpSpPr>
        <p:sp>
          <p:nvSpPr>
            <p:cNvPr id="43" name="Rectangle 50">
              <a:extLst>
                <a:ext uri="{FF2B5EF4-FFF2-40B4-BE49-F238E27FC236}">
                  <a16:creationId xmlns:a16="http://schemas.microsoft.com/office/drawing/2014/main" id="{982C6C3C-6A74-45E0-9AE9-0A0EFC8F66E1}"/>
                </a:ext>
              </a:extLst>
            </p:cNvPr>
            <p:cNvSpPr>
              <a:spLocks noChangeArrowheads="1"/>
            </p:cNvSpPr>
            <p:nvPr/>
          </p:nvSpPr>
          <p:spPr bwMode="auto">
            <a:xfrm>
              <a:off x="1578" y="1789"/>
              <a:ext cx="162" cy="44"/>
            </a:xfrm>
            <a:prstGeom prst="rect">
              <a:avLst/>
            </a:prstGeom>
            <a:solidFill>
              <a:srgbClr val="C0C0C0"/>
            </a:solidFill>
            <a:ln w="9525">
              <a:solidFill>
                <a:srgbClr val="000000"/>
              </a:solidFill>
              <a:miter lim="800000"/>
              <a:headEnd/>
              <a:tailEnd/>
            </a:ln>
          </p:spPr>
          <p:txBody>
            <a:bodyPr wrap="none" anchor="ctr"/>
            <a:lstStyle/>
            <a:p>
              <a:pPr eaLnBrk="1" hangingPunct="1"/>
              <a:endParaRPr lang="en-US" i="0" dirty="0">
                <a:solidFill>
                  <a:srgbClr val="000000"/>
                </a:solidFill>
                <a:latin typeface="+mn-ea"/>
              </a:endParaRPr>
            </a:p>
          </p:txBody>
        </p:sp>
        <p:sp>
          <p:nvSpPr>
            <p:cNvPr id="44" name="Rectangle 51">
              <a:extLst>
                <a:ext uri="{FF2B5EF4-FFF2-40B4-BE49-F238E27FC236}">
                  <a16:creationId xmlns:a16="http://schemas.microsoft.com/office/drawing/2014/main" id="{B58475D0-31A9-4917-A65B-E5A9CFD689E8}"/>
                </a:ext>
              </a:extLst>
            </p:cNvPr>
            <p:cNvSpPr>
              <a:spLocks noChangeArrowheads="1"/>
            </p:cNvSpPr>
            <p:nvPr/>
          </p:nvSpPr>
          <p:spPr bwMode="auto">
            <a:xfrm rot="-2700000">
              <a:off x="1336" y="1621"/>
              <a:ext cx="162" cy="44"/>
            </a:xfrm>
            <a:prstGeom prst="rect">
              <a:avLst/>
            </a:prstGeom>
            <a:solidFill>
              <a:srgbClr val="C0C0C0"/>
            </a:solidFill>
            <a:ln w="9525">
              <a:solidFill>
                <a:srgbClr val="000000"/>
              </a:solidFill>
              <a:miter lim="800000"/>
              <a:headEnd/>
              <a:tailEnd/>
            </a:ln>
          </p:spPr>
          <p:txBody>
            <a:bodyPr wrap="none" anchor="ctr"/>
            <a:lstStyle/>
            <a:p>
              <a:pPr eaLnBrk="1" hangingPunct="1"/>
              <a:endParaRPr lang="en-US" i="0" dirty="0">
                <a:solidFill>
                  <a:srgbClr val="000000"/>
                </a:solidFill>
                <a:latin typeface="+mn-ea"/>
              </a:endParaRPr>
            </a:p>
          </p:txBody>
        </p:sp>
        <p:grpSp>
          <p:nvGrpSpPr>
            <p:cNvPr id="45" name="Group 52">
              <a:extLst>
                <a:ext uri="{FF2B5EF4-FFF2-40B4-BE49-F238E27FC236}">
                  <a16:creationId xmlns:a16="http://schemas.microsoft.com/office/drawing/2014/main" id="{68DDECBF-89A6-4A52-95A4-A285566364ED}"/>
                </a:ext>
              </a:extLst>
            </p:cNvPr>
            <p:cNvGrpSpPr>
              <a:grpSpLocks/>
            </p:cNvGrpSpPr>
            <p:nvPr/>
          </p:nvGrpSpPr>
          <p:grpSpPr bwMode="auto">
            <a:xfrm>
              <a:off x="1118" y="1684"/>
              <a:ext cx="477" cy="239"/>
              <a:chOff x="2466" y="2026"/>
              <a:chExt cx="477" cy="282"/>
            </a:xfrm>
          </p:grpSpPr>
          <p:sp>
            <p:nvSpPr>
              <p:cNvPr id="46" name="Oval 53">
                <a:extLst>
                  <a:ext uri="{FF2B5EF4-FFF2-40B4-BE49-F238E27FC236}">
                    <a16:creationId xmlns:a16="http://schemas.microsoft.com/office/drawing/2014/main" id="{CFAF12DE-25D1-41B5-96D7-0FB4D378B61D}"/>
                  </a:ext>
                </a:extLst>
              </p:cNvPr>
              <p:cNvSpPr>
                <a:spLocks noChangeArrowheads="1"/>
              </p:cNvSpPr>
              <p:nvPr/>
            </p:nvSpPr>
            <p:spPr bwMode="auto">
              <a:xfrm>
                <a:off x="2466" y="2168"/>
                <a:ext cx="476" cy="140"/>
              </a:xfrm>
              <a:prstGeom prst="ellipse">
                <a:avLst/>
              </a:prstGeom>
              <a:solidFill>
                <a:srgbClr val="DDDDDD"/>
              </a:solidFill>
              <a:ln w="12700">
                <a:solidFill>
                  <a:srgbClr val="000000"/>
                </a:solidFill>
                <a:round/>
                <a:headEnd/>
                <a:tailEnd/>
              </a:ln>
            </p:spPr>
            <p:txBody>
              <a:bodyPr wrap="none" anchor="ctr"/>
              <a:lstStyle/>
              <a:p>
                <a:pPr eaLnBrk="1" hangingPunct="1"/>
                <a:endParaRPr lang="en-US" i="0" dirty="0">
                  <a:solidFill>
                    <a:srgbClr val="000000"/>
                  </a:solidFill>
                  <a:latin typeface="+mn-ea"/>
                </a:endParaRPr>
              </a:p>
            </p:txBody>
          </p:sp>
          <p:sp>
            <p:nvSpPr>
              <p:cNvPr id="47" name="Line 54">
                <a:extLst>
                  <a:ext uri="{FF2B5EF4-FFF2-40B4-BE49-F238E27FC236}">
                    <a16:creationId xmlns:a16="http://schemas.microsoft.com/office/drawing/2014/main" id="{E9DCC93B-BA8B-409B-9A0C-BFA210EFA4AF}"/>
                  </a:ext>
                </a:extLst>
              </p:cNvPr>
              <p:cNvSpPr>
                <a:spLocks noChangeShapeType="1"/>
              </p:cNvSpPr>
              <p:nvPr/>
            </p:nvSpPr>
            <p:spPr bwMode="auto">
              <a:xfrm>
                <a:off x="2470" y="2125"/>
                <a:ext cx="1" cy="8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48" name="Rectangle 55">
                <a:extLst>
                  <a:ext uri="{FF2B5EF4-FFF2-40B4-BE49-F238E27FC236}">
                    <a16:creationId xmlns:a16="http://schemas.microsoft.com/office/drawing/2014/main" id="{7BABF1D7-1CFF-4445-8AF8-03C2B9AB0461}"/>
                  </a:ext>
                </a:extLst>
              </p:cNvPr>
              <p:cNvSpPr>
                <a:spLocks noChangeArrowheads="1"/>
              </p:cNvSpPr>
              <p:nvPr/>
            </p:nvSpPr>
            <p:spPr bwMode="auto">
              <a:xfrm>
                <a:off x="2470" y="2125"/>
                <a:ext cx="472" cy="111"/>
              </a:xfrm>
              <a:prstGeom prst="rect">
                <a:avLst/>
              </a:prstGeom>
              <a:solidFill>
                <a:srgbClr val="DDDDDD"/>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sz="2400" i="0" dirty="0">
                  <a:solidFill>
                    <a:srgbClr val="000000"/>
                  </a:solidFill>
                  <a:latin typeface="+mn-ea"/>
                </a:endParaRPr>
              </a:p>
            </p:txBody>
          </p:sp>
          <p:sp>
            <p:nvSpPr>
              <p:cNvPr id="49" name="Oval 56">
                <a:extLst>
                  <a:ext uri="{FF2B5EF4-FFF2-40B4-BE49-F238E27FC236}">
                    <a16:creationId xmlns:a16="http://schemas.microsoft.com/office/drawing/2014/main" id="{A0DF20DA-E546-40D8-BA8B-472C4EE634DD}"/>
                  </a:ext>
                </a:extLst>
              </p:cNvPr>
              <p:cNvSpPr>
                <a:spLocks noChangeArrowheads="1"/>
              </p:cNvSpPr>
              <p:nvPr/>
            </p:nvSpPr>
            <p:spPr bwMode="auto">
              <a:xfrm>
                <a:off x="2466" y="2026"/>
                <a:ext cx="476" cy="160"/>
              </a:xfrm>
              <a:prstGeom prst="ellipse">
                <a:avLst/>
              </a:prstGeom>
              <a:solidFill>
                <a:srgbClr val="DDDDDD"/>
              </a:solidFill>
              <a:ln w="12700">
                <a:solidFill>
                  <a:srgbClr val="000000"/>
                </a:solidFill>
                <a:round/>
                <a:headEnd/>
                <a:tailEnd/>
              </a:ln>
            </p:spPr>
            <p:txBody>
              <a:bodyPr wrap="none" anchor="ctr"/>
              <a:lstStyle/>
              <a:p>
                <a:pPr eaLnBrk="1" hangingPunct="1"/>
                <a:endParaRPr lang="en-US" i="0" dirty="0">
                  <a:solidFill>
                    <a:srgbClr val="000000"/>
                  </a:solidFill>
                  <a:latin typeface="+mn-ea"/>
                </a:endParaRPr>
              </a:p>
            </p:txBody>
          </p:sp>
          <p:grpSp>
            <p:nvGrpSpPr>
              <p:cNvPr id="50" name="Group 57">
                <a:extLst>
                  <a:ext uri="{FF2B5EF4-FFF2-40B4-BE49-F238E27FC236}">
                    <a16:creationId xmlns:a16="http://schemas.microsoft.com/office/drawing/2014/main" id="{63EF813E-8F75-4DF4-ABBC-78EA47F543CF}"/>
                  </a:ext>
                </a:extLst>
              </p:cNvPr>
              <p:cNvGrpSpPr>
                <a:grpSpLocks/>
              </p:cNvGrpSpPr>
              <p:nvPr/>
            </p:nvGrpSpPr>
            <p:grpSpPr bwMode="auto">
              <a:xfrm>
                <a:off x="2581" y="2061"/>
                <a:ext cx="236" cy="94"/>
                <a:chOff x="2848" y="848"/>
                <a:chExt cx="140" cy="98"/>
              </a:xfrm>
            </p:grpSpPr>
            <p:sp>
              <p:nvSpPr>
                <p:cNvPr id="57" name="Line 58">
                  <a:extLst>
                    <a:ext uri="{FF2B5EF4-FFF2-40B4-BE49-F238E27FC236}">
                      <a16:creationId xmlns:a16="http://schemas.microsoft.com/office/drawing/2014/main" id="{D6E49882-99B9-4D17-B63D-CBA505938609}"/>
                    </a:ext>
                  </a:extLst>
                </p:cNvPr>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58" name="Line 59">
                  <a:extLst>
                    <a:ext uri="{FF2B5EF4-FFF2-40B4-BE49-F238E27FC236}">
                      <a16:creationId xmlns:a16="http://schemas.microsoft.com/office/drawing/2014/main" id="{53ECC7FC-9E5D-449D-8C5F-6F647F217E25}"/>
                    </a:ext>
                  </a:extLst>
                </p:cNvPr>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59" name="Line 60">
                  <a:extLst>
                    <a:ext uri="{FF2B5EF4-FFF2-40B4-BE49-F238E27FC236}">
                      <a16:creationId xmlns:a16="http://schemas.microsoft.com/office/drawing/2014/main" id="{1E71DBDF-C062-42AC-A4EF-A8895A992104}"/>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grpSp>
          <p:grpSp>
            <p:nvGrpSpPr>
              <p:cNvPr id="51" name="Group 61">
                <a:extLst>
                  <a:ext uri="{FF2B5EF4-FFF2-40B4-BE49-F238E27FC236}">
                    <a16:creationId xmlns:a16="http://schemas.microsoft.com/office/drawing/2014/main" id="{E265B7A0-1BD0-49F9-9B58-65CA8D4E444E}"/>
                  </a:ext>
                </a:extLst>
              </p:cNvPr>
              <p:cNvGrpSpPr>
                <a:grpSpLocks/>
              </p:cNvGrpSpPr>
              <p:nvPr/>
            </p:nvGrpSpPr>
            <p:grpSpPr bwMode="auto">
              <a:xfrm flipV="1">
                <a:off x="2581" y="2060"/>
                <a:ext cx="236" cy="94"/>
                <a:chOff x="2848" y="848"/>
                <a:chExt cx="140" cy="98"/>
              </a:xfrm>
            </p:grpSpPr>
            <p:sp>
              <p:nvSpPr>
                <p:cNvPr id="54" name="Line 62">
                  <a:extLst>
                    <a:ext uri="{FF2B5EF4-FFF2-40B4-BE49-F238E27FC236}">
                      <a16:creationId xmlns:a16="http://schemas.microsoft.com/office/drawing/2014/main" id="{37E16E01-4804-460B-AFB9-C75F70C5BA8A}"/>
                    </a:ext>
                  </a:extLst>
                </p:cNvPr>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55" name="Line 63">
                  <a:extLst>
                    <a:ext uri="{FF2B5EF4-FFF2-40B4-BE49-F238E27FC236}">
                      <a16:creationId xmlns:a16="http://schemas.microsoft.com/office/drawing/2014/main" id="{F063DE44-0228-46C0-86A1-90D6EF8D8648}"/>
                    </a:ext>
                  </a:extLst>
                </p:cNvPr>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56" name="Line 64">
                  <a:extLst>
                    <a:ext uri="{FF2B5EF4-FFF2-40B4-BE49-F238E27FC236}">
                      <a16:creationId xmlns:a16="http://schemas.microsoft.com/office/drawing/2014/main" id="{B17BC92F-35EB-448D-AFC0-1F98FFA835A7}"/>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grpSp>
          <p:sp>
            <p:nvSpPr>
              <p:cNvPr id="52" name="Line 65">
                <a:extLst>
                  <a:ext uri="{FF2B5EF4-FFF2-40B4-BE49-F238E27FC236}">
                    <a16:creationId xmlns:a16="http://schemas.microsoft.com/office/drawing/2014/main" id="{425125DF-7F25-4B05-94F5-3AA8E58701AC}"/>
                  </a:ext>
                </a:extLst>
              </p:cNvPr>
              <p:cNvSpPr>
                <a:spLocks noChangeShapeType="1"/>
              </p:cNvSpPr>
              <p:nvPr/>
            </p:nvSpPr>
            <p:spPr bwMode="auto">
              <a:xfrm flipH="1">
                <a:off x="2942" y="2109"/>
                <a:ext cx="1" cy="12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53" name="Line 66">
                <a:extLst>
                  <a:ext uri="{FF2B5EF4-FFF2-40B4-BE49-F238E27FC236}">
                    <a16:creationId xmlns:a16="http://schemas.microsoft.com/office/drawing/2014/main" id="{E26CB89C-C64F-4748-82FC-C79A6DD1C980}"/>
                  </a:ext>
                </a:extLst>
              </p:cNvPr>
              <p:cNvSpPr>
                <a:spLocks noChangeShapeType="1"/>
              </p:cNvSpPr>
              <p:nvPr/>
            </p:nvSpPr>
            <p:spPr bwMode="auto">
              <a:xfrm flipH="1">
                <a:off x="2466" y="2117"/>
                <a:ext cx="1" cy="12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grpSp>
      </p:grpSp>
      <p:sp>
        <p:nvSpPr>
          <p:cNvPr id="60" name="Line 68">
            <a:extLst>
              <a:ext uri="{FF2B5EF4-FFF2-40B4-BE49-F238E27FC236}">
                <a16:creationId xmlns:a16="http://schemas.microsoft.com/office/drawing/2014/main" id="{F559153E-B237-46E3-86A8-480337808E0D}"/>
              </a:ext>
            </a:extLst>
          </p:cNvPr>
          <p:cNvSpPr>
            <a:spLocks noChangeShapeType="1"/>
          </p:cNvSpPr>
          <p:nvPr/>
        </p:nvSpPr>
        <p:spPr bwMode="auto">
          <a:xfrm flipV="1">
            <a:off x="3589338" y="3904505"/>
            <a:ext cx="1819275" cy="73342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mn-ea"/>
            </a:endParaRPr>
          </a:p>
        </p:txBody>
      </p:sp>
      <p:grpSp>
        <p:nvGrpSpPr>
          <p:cNvPr id="61" name="Group 69">
            <a:extLst>
              <a:ext uri="{FF2B5EF4-FFF2-40B4-BE49-F238E27FC236}">
                <a16:creationId xmlns:a16="http://schemas.microsoft.com/office/drawing/2014/main" id="{7A9132BE-D811-4573-8E2E-33B94D3B9802}"/>
              </a:ext>
            </a:extLst>
          </p:cNvPr>
          <p:cNvGrpSpPr>
            <a:grpSpLocks/>
          </p:cNvGrpSpPr>
          <p:nvPr/>
        </p:nvGrpSpPr>
        <p:grpSpPr bwMode="auto">
          <a:xfrm>
            <a:off x="7405688" y="4315668"/>
            <a:ext cx="757237" cy="379412"/>
            <a:chOff x="2466" y="2026"/>
            <a:chExt cx="477" cy="282"/>
          </a:xfrm>
        </p:grpSpPr>
        <p:sp>
          <p:nvSpPr>
            <p:cNvPr id="62" name="Oval 70">
              <a:extLst>
                <a:ext uri="{FF2B5EF4-FFF2-40B4-BE49-F238E27FC236}">
                  <a16:creationId xmlns:a16="http://schemas.microsoft.com/office/drawing/2014/main" id="{631D2968-8D68-42B5-A3B4-CC8AC3178D27}"/>
                </a:ext>
              </a:extLst>
            </p:cNvPr>
            <p:cNvSpPr>
              <a:spLocks noChangeArrowheads="1"/>
            </p:cNvSpPr>
            <p:nvPr/>
          </p:nvSpPr>
          <p:spPr bwMode="auto">
            <a:xfrm>
              <a:off x="2466" y="2168"/>
              <a:ext cx="476" cy="140"/>
            </a:xfrm>
            <a:prstGeom prst="ellipse">
              <a:avLst/>
            </a:prstGeom>
            <a:solidFill>
              <a:srgbClr val="DDDDDD"/>
            </a:solidFill>
            <a:ln w="12700">
              <a:solidFill>
                <a:srgbClr val="000000"/>
              </a:solidFill>
              <a:round/>
              <a:headEnd/>
              <a:tailEnd/>
            </a:ln>
          </p:spPr>
          <p:txBody>
            <a:bodyPr wrap="none" anchor="ctr"/>
            <a:lstStyle/>
            <a:p>
              <a:pPr eaLnBrk="1" hangingPunct="1"/>
              <a:endParaRPr lang="en-US" i="0" dirty="0">
                <a:solidFill>
                  <a:srgbClr val="000000"/>
                </a:solidFill>
                <a:latin typeface="+mn-ea"/>
              </a:endParaRPr>
            </a:p>
          </p:txBody>
        </p:sp>
        <p:sp>
          <p:nvSpPr>
            <p:cNvPr id="63" name="Line 71">
              <a:extLst>
                <a:ext uri="{FF2B5EF4-FFF2-40B4-BE49-F238E27FC236}">
                  <a16:creationId xmlns:a16="http://schemas.microsoft.com/office/drawing/2014/main" id="{839AA1EF-4C60-4133-9503-4B8920E98010}"/>
                </a:ext>
              </a:extLst>
            </p:cNvPr>
            <p:cNvSpPr>
              <a:spLocks noChangeShapeType="1"/>
            </p:cNvSpPr>
            <p:nvPr/>
          </p:nvSpPr>
          <p:spPr bwMode="auto">
            <a:xfrm>
              <a:off x="2470" y="2125"/>
              <a:ext cx="1" cy="8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64" name="Rectangle 72">
              <a:extLst>
                <a:ext uri="{FF2B5EF4-FFF2-40B4-BE49-F238E27FC236}">
                  <a16:creationId xmlns:a16="http://schemas.microsoft.com/office/drawing/2014/main" id="{432DA761-D960-4127-9177-4709C41550AE}"/>
                </a:ext>
              </a:extLst>
            </p:cNvPr>
            <p:cNvSpPr>
              <a:spLocks noChangeArrowheads="1"/>
            </p:cNvSpPr>
            <p:nvPr/>
          </p:nvSpPr>
          <p:spPr bwMode="auto">
            <a:xfrm>
              <a:off x="2470" y="2125"/>
              <a:ext cx="472" cy="111"/>
            </a:xfrm>
            <a:prstGeom prst="rect">
              <a:avLst/>
            </a:prstGeom>
            <a:solidFill>
              <a:srgbClr val="DDDDDD"/>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sz="2400" i="0" dirty="0">
                <a:solidFill>
                  <a:srgbClr val="000000"/>
                </a:solidFill>
                <a:latin typeface="+mn-ea"/>
              </a:endParaRPr>
            </a:p>
          </p:txBody>
        </p:sp>
        <p:sp>
          <p:nvSpPr>
            <p:cNvPr id="65" name="Oval 73">
              <a:extLst>
                <a:ext uri="{FF2B5EF4-FFF2-40B4-BE49-F238E27FC236}">
                  <a16:creationId xmlns:a16="http://schemas.microsoft.com/office/drawing/2014/main" id="{13612F70-1B20-4FE3-B833-19BEC591265D}"/>
                </a:ext>
              </a:extLst>
            </p:cNvPr>
            <p:cNvSpPr>
              <a:spLocks noChangeArrowheads="1"/>
            </p:cNvSpPr>
            <p:nvPr/>
          </p:nvSpPr>
          <p:spPr bwMode="auto">
            <a:xfrm>
              <a:off x="2466" y="2026"/>
              <a:ext cx="476" cy="160"/>
            </a:xfrm>
            <a:prstGeom prst="ellipse">
              <a:avLst/>
            </a:prstGeom>
            <a:solidFill>
              <a:srgbClr val="DDDDDD"/>
            </a:solidFill>
            <a:ln w="12700">
              <a:solidFill>
                <a:srgbClr val="000000"/>
              </a:solidFill>
              <a:round/>
              <a:headEnd/>
              <a:tailEnd/>
            </a:ln>
          </p:spPr>
          <p:txBody>
            <a:bodyPr wrap="none" anchor="ctr"/>
            <a:lstStyle/>
            <a:p>
              <a:pPr eaLnBrk="1" hangingPunct="1"/>
              <a:endParaRPr lang="en-US" i="0" dirty="0">
                <a:solidFill>
                  <a:srgbClr val="000000"/>
                </a:solidFill>
                <a:latin typeface="+mn-ea"/>
              </a:endParaRPr>
            </a:p>
          </p:txBody>
        </p:sp>
        <p:grpSp>
          <p:nvGrpSpPr>
            <p:cNvPr id="66" name="Group 74">
              <a:extLst>
                <a:ext uri="{FF2B5EF4-FFF2-40B4-BE49-F238E27FC236}">
                  <a16:creationId xmlns:a16="http://schemas.microsoft.com/office/drawing/2014/main" id="{C39BF501-4910-4960-B0D3-AC6FE00CCCD5}"/>
                </a:ext>
              </a:extLst>
            </p:cNvPr>
            <p:cNvGrpSpPr>
              <a:grpSpLocks/>
            </p:cNvGrpSpPr>
            <p:nvPr/>
          </p:nvGrpSpPr>
          <p:grpSpPr bwMode="auto">
            <a:xfrm>
              <a:off x="2581" y="2061"/>
              <a:ext cx="236" cy="94"/>
              <a:chOff x="2848" y="848"/>
              <a:chExt cx="140" cy="98"/>
            </a:xfrm>
          </p:grpSpPr>
          <p:sp>
            <p:nvSpPr>
              <p:cNvPr id="73" name="Line 75">
                <a:extLst>
                  <a:ext uri="{FF2B5EF4-FFF2-40B4-BE49-F238E27FC236}">
                    <a16:creationId xmlns:a16="http://schemas.microsoft.com/office/drawing/2014/main" id="{A984987C-6A7B-4F6D-BC9F-7FFE9ECB3DB2}"/>
                  </a:ext>
                </a:extLst>
              </p:cNvPr>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74" name="Line 76">
                <a:extLst>
                  <a:ext uri="{FF2B5EF4-FFF2-40B4-BE49-F238E27FC236}">
                    <a16:creationId xmlns:a16="http://schemas.microsoft.com/office/drawing/2014/main" id="{169D7D30-0FB5-49A1-A7F8-6C258A6A0E01}"/>
                  </a:ext>
                </a:extLst>
              </p:cNvPr>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75" name="Line 77">
                <a:extLst>
                  <a:ext uri="{FF2B5EF4-FFF2-40B4-BE49-F238E27FC236}">
                    <a16:creationId xmlns:a16="http://schemas.microsoft.com/office/drawing/2014/main" id="{BB6DD85F-2D3A-4957-AFD9-2893048C5702}"/>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grpSp>
        <p:grpSp>
          <p:nvGrpSpPr>
            <p:cNvPr id="67" name="Group 78">
              <a:extLst>
                <a:ext uri="{FF2B5EF4-FFF2-40B4-BE49-F238E27FC236}">
                  <a16:creationId xmlns:a16="http://schemas.microsoft.com/office/drawing/2014/main" id="{9FCA863F-8E85-4537-91F4-19F4A1C2A4BC}"/>
                </a:ext>
              </a:extLst>
            </p:cNvPr>
            <p:cNvGrpSpPr>
              <a:grpSpLocks/>
            </p:cNvGrpSpPr>
            <p:nvPr/>
          </p:nvGrpSpPr>
          <p:grpSpPr bwMode="auto">
            <a:xfrm flipV="1">
              <a:off x="2581" y="2060"/>
              <a:ext cx="236" cy="94"/>
              <a:chOff x="2848" y="848"/>
              <a:chExt cx="140" cy="98"/>
            </a:xfrm>
          </p:grpSpPr>
          <p:sp>
            <p:nvSpPr>
              <p:cNvPr id="70" name="Line 79">
                <a:extLst>
                  <a:ext uri="{FF2B5EF4-FFF2-40B4-BE49-F238E27FC236}">
                    <a16:creationId xmlns:a16="http://schemas.microsoft.com/office/drawing/2014/main" id="{B7B06A26-5BF5-4F64-BED2-557A9E33E2D5}"/>
                  </a:ext>
                </a:extLst>
              </p:cNvPr>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71" name="Line 80">
                <a:extLst>
                  <a:ext uri="{FF2B5EF4-FFF2-40B4-BE49-F238E27FC236}">
                    <a16:creationId xmlns:a16="http://schemas.microsoft.com/office/drawing/2014/main" id="{163131F8-3835-4A69-B1D3-EE18710AC9B1}"/>
                  </a:ext>
                </a:extLst>
              </p:cNvPr>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72" name="Line 81">
                <a:extLst>
                  <a:ext uri="{FF2B5EF4-FFF2-40B4-BE49-F238E27FC236}">
                    <a16:creationId xmlns:a16="http://schemas.microsoft.com/office/drawing/2014/main" id="{B6A45A32-303D-4587-B3E9-4101DDE8F0C6}"/>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grpSp>
        <p:sp>
          <p:nvSpPr>
            <p:cNvPr id="68" name="Line 82">
              <a:extLst>
                <a:ext uri="{FF2B5EF4-FFF2-40B4-BE49-F238E27FC236}">
                  <a16:creationId xmlns:a16="http://schemas.microsoft.com/office/drawing/2014/main" id="{1EE72248-EA69-4660-8004-9D38DB5B55F1}"/>
                </a:ext>
              </a:extLst>
            </p:cNvPr>
            <p:cNvSpPr>
              <a:spLocks noChangeShapeType="1"/>
            </p:cNvSpPr>
            <p:nvPr/>
          </p:nvSpPr>
          <p:spPr bwMode="auto">
            <a:xfrm flipH="1">
              <a:off x="2942" y="2109"/>
              <a:ext cx="1" cy="12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69" name="Line 83">
              <a:extLst>
                <a:ext uri="{FF2B5EF4-FFF2-40B4-BE49-F238E27FC236}">
                  <a16:creationId xmlns:a16="http://schemas.microsoft.com/office/drawing/2014/main" id="{53C7E0A6-0040-4D6E-96F8-E43755ED7CC5}"/>
                </a:ext>
              </a:extLst>
            </p:cNvPr>
            <p:cNvSpPr>
              <a:spLocks noChangeShapeType="1"/>
            </p:cNvSpPr>
            <p:nvPr/>
          </p:nvSpPr>
          <p:spPr bwMode="auto">
            <a:xfrm flipH="1">
              <a:off x="2466" y="2117"/>
              <a:ext cx="1" cy="12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grpSp>
      <p:sp>
        <p:nvSpPr>
          <p:cNvPr id="76" name="Line 93">
            <a:extLst>
              <a:ext uri="{FF2B5EF4-FFF2-40B4-BE49-F238E27FC236}">
                <a16:creationId xmlns:a16="http://schemas.microsoft.com/office/drawing/2014/main" id="{1A4CC8C5-0215-44BF-9AA7-4038934EF0DC}"/>
              </a:ext>
            </a:extLst>
          </p:cNvPr>
          <p:cNvSpPr>
            <a:spLocks noChangeShapeType="1"/>
          </p:cNvSpPr>
          <p:nvPr/>
        </p:nvSpPr>
        <p:spPr bwMode="auto">
          <a:xfrm flipH="1">
            <a:off x="7124700" y="3140918"/>
            <a:ext cx="260350" cy="25876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mn-ea"/>
            </a:endParaRPr>
          </a:p>
        </p:txBody>
      </p:sp>
      <p:sp>
        <p:nvSpPr>
          <p:cNvPr id="77" name="Freeform 94">
            <a:extLst>
              <a:ext uri="{FF2B5EF4-FFF2-40B4-BE49-F238E27FC236}">
                <a16:creationId xmlns:a16="http://schemas.microsoft.com/office/drawing/2014/main" id="{C2602E69-0242-4970-B3DD-64BD658392D2}"/>
              </a:ext>
            </a:extLst>
          </p:cNvPr>
          <p:cNvSpPr>
            <a:spLocks/>
          </p:cNvSpPr>
          <p:nvPr/>
        </p:nvSpPr>
        <p:spPr bwMode="auto">
          <a:xfrm>
            <a:off x="1089025" y="5120530"/>
            <a:ext cx="6419850" cy="1620838"/>
          </a:xfrm>
          <a:custGeom>
            <a:avLst/>
            <a:gdLst>
              <a:gd name="T0" fmla="*/ 2147483647 w 2406"/>
              <a:gd name="T1" fmla="*/ 2147483647 h 958"/>
              <a:gd name="T2" fmla="*/ 2147483647 w 2406"/>
              <a:gd name="T3" fmla="*/ 2147483647 h 958"/>
              <a:gd name="T4" fmla="*/ 2147483647 w 2406"/>
              <a:gd name="T5" fmla="*/ 2147483647 h 958"/>
              <a:gd name="T6" fmla="*/ 2147483647 w 2406"/>
              <a:gd name="T7" fmla="*/ 2147483647 h 958"/>
              <a:gd name="T8" fmla="*/ 2147483647 w 2406"/>
              <a:gd name="T9" fmla="*/ 2147483647 h 958"/>
              <a:gd name="T10" fmla="*/ 2147483647 w 2406"/>
              <a:gd name="T11" fmla="*/ 2147483647 h 958"/>
              <a:gd name="T12" fmla="*/ 2147483647 w 2406"/>
              <a:gd name="T13" fmla="*/ 2147483647 h 958"/>
              <a:gd name="T14" fmla="*/ 2147483647 w 2406"/>
              <a:gd name="T15" fmla="*/ 2147483647 h 958"/>
              <a:gd name="T16" fmla="*/ 2147483647 w 2406"/>
              <a:gd name="T17" fmla="*/ 2147483647 h 958"/>
              <a:gd name="T18" fmla="*/ 2147483647 w 2406"/>
              <a:gd name="T19" fmla="*/ 2147483647 h 958"/>
              <a:gd name="T20" fmla="*/ 2147483647 w 2406"/>
              <a:gd name="T21" fmla="*/ 2147483647 h 958"/>
              <a:gd name="T22" fmla="*/ 2147483647 w 2406"/>
              <a:gd name="T23" fmla="*/ 2147483647 h 958"/>
              <a:gd name="T24" fmla="*/ 2147483647 w 2406"/>
              <a:gd name="T25" fmla="*/ 2147483647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00CC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latin typeface="+mn-ea"/>
            </a:endParaRPr>
          </a:p>
        </p:txBody>
      </p:sp>
      <p:grpSp>
        <p:nvGrpSpPr>
          <p:cNvPr id="78" name="Group 110">
            <a:extLst>
              <a:ext uri="{FF2B5EF4-FFF2-40B4-BE49-F238E27FC236}">
                <a16:creationId xmlns:a16="http://schemas.microsoft.com/office/drawing/2014/main" id="{FFECB3D4-F09C-49AE-BE21-F4098A33C341}"/>
              </a:ext>
            </a:extLst>
          </p:cNvPr>
          <p:cNvGrpSpPr>
            <a:grpSpLocks/>
          </p:cNvGrpSpPr>
          <p:nvPr/>
        </p:nvGrpSpPr>
        <p:grpSpPr bwMode="auto">
          <a:xfrm>
            <a:off x="4025900" y="5698380"/>
            <a:ext cx="757238" cy="379413"/>
            <a:chOff x="2466" y="2026"/>
            <a:chExt cx="477" cy="282"/>
          </a:xfrm>
        </p:grpSpPr>
        <p:sp>
          <p:nvSpPr>
            <p:cNvPr id="79" name="Oval 111">
              <a:extLst>
                <a:ext uri="{FF2B5EF4-FFF2-40B4-BE49-F238E27FC236}">
                  <a16:creationId xmlns:a16="http://schemas.microsoft.com/office/drawing/2014/main" id="{3C71D940-3A85-4E7B-B4A3-BEF4ED8816D9}"/>
                </a:ext>
              </a:extLst>
            </p:cNvPr>
            <p:cNvSpPr>
              <a:spLocks noChangeArrowheads="1"/>
            </p:cNvSpPr>
            <p:nvPr/>
          </p:nvSpPr>
          <p:spPr bwMode="auto">
            <a:xfrm>
              <a:off x="2466" y="2168"/>
              <a:ext cx="476" cy="140"/>
            </a:xfrm>
            <a:prstGeom prst="ellipse">
              <a:avLst/>
            </a:prstGeom>
            <a:solidFill>
              <a:srgbClr val="DDDDDD"/>
            </a:solidFill>
            <a:ln w="12700">
              <a:solidFill>
                <a:srgbClr val="000000"/>
              </a:solidFill>
              <a:round/>
              <a:headEnd/>
              <a:tailEnd/>
            </a:ln>
          </p:spPr>
          <p:txBody>
            <a:bodyPr wrap="none" anchor="ctr"/>
            <a:lstStyle/>
            <a:p>
              <a:pPr eaLnBrk="1" hangingPunct="1"/>
              <a:endParaRPr lang="en-US" i="0" dirty="0">
                <a:solidFill>
                  <a:srgbClr val="000000"/>
                </a:solidFill>
                <a:latin typeface="+mn-ea"/>
              </a:endParaRPr>
            </a:p>
          </p:txBody>
        </p:sp>
        <p:sp>
          <p:nvSpPr>
            <p:cNvPr id="80" name="Line 112">
              <a:extLst>
                <a:ext uri="{FF2B5EF4-FFF2-40B4-BE49-F238E27FC236}">
                  <a16:creationId xmlns:a16="http://schemas.microsoft.com/office/drawing/2014/main" id="{B2D43D7C-D4CC-40AF-9C9D-CCBCE6F55BBD}"/>
                </a:ext>
              </a:extLst>
            </p:cNvPr>
            <p:cNvSpPr>
              <a:spLocks noChangeShapeType="1"/>
            </p:cNvSpPr>
            <p:nvPr/>
          </p:nvSpPr>
          <p:spPr bwMode="auto">
            <a:xfrm>
              <a:off x="2470" y="2125"/>
              <a:ext cx="1" cy="8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81" name="Rectangle 113">
              <a:extLst>
                <a:ext uri="{FF2B5EF4-FFF2-40B4-BE49-F238E27FC236}">
                  <a16:creationId xmlns:a16="http://schemas.microsoft.com/office/drawing/2014/main" id="{FD1FC3DD-8263-477A-A9B8-E24CA8DC6336}"/>
                </a:ext>
              </a:extLst>
            </p:cNvPr>
            <p:cNvSpPr>
              <a:spLocks noChangeArrowheads="1"/>
            </p:cNvSpPr>
            <p:nvPr/>
          </p:nvSpPr>
          <p:spPr bwMode="auto">
            <a:xfrm>
              <a:off x="2470" y="2125"/>
              <a:ext cx="472" cy="111"/>
            </a:xfrm>
            <a:prstGeom prst="rect">
              <a:avLst/>
            </a:prstGeom>
            <a:solidFill>
              <a:srgbClr val="DDDDDD"/>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sz="2400" i="0" dirty="0">
                <a:solidFill>
                  <a:srgbClr val="000000"/>
                </a:solidFill>
                <a:latin typeface="+mn-ea"/>
              </a:endParaRPr>
            </a:p>
          </p:txBody>
        </p:sp>
        <p:sp>
          <p:nvSpPr>
            <p:cNvPr id="82" name="Oval 114">
              <a:extLst>
                <a:ext uri="{FF2B5EF4-FFF2-40B4-BE49-F238E27FC236}">
                  <a16:creationId xmlns:a16="http://schemas.microsoft.com/office/drawing/2014/main" id="{A5BC02E4-B57F-41D3-92D4-F125006E6815}"/>
                </a:ext>
              </a:extLst>
            </p:cNvPr>
            <p:cNvSpPr>
              <a:spLocks noChangeArrowheads="1"/>
            </p:cNvSpPr>
            <p:nvPr/>
          </p:nvSpPr>
          <p:spPr bwMode="auto">
            <a:xfrm>
              <a:off x="2466" y="2026"/>
              <a:ext cx="476" cy="160"/>
            </a:xfrm>
            <a:prstGeom prst="ellipse">
              <a:avLst/>
            </a:prstGeom>
            <a:solidFill>
              <a:srgbClr val="DDDDDD"/>
            </a:solidFill>
            <a:ln w="12700">
              <a:solidFill>
                <a:srgbClr val="000000"/>
              </a:solidFill>
              <a:round/>
              <a:headEnd/>
              <a:tailEnd/>
            </a:ln>
          </p:spPr>
          <p:txBody>
            <a:bodyPr wrap="none" anchor="ctr"/>
            <a:lstStyle/>
            <a:p>
              <a:pPr eaLnBrk="1" hangingPunct="1"/>
              <a:endParaRPr lang="en-US" i="0" dirty="0">
                <a:solidFill>
                  <a:srgbClr val="000000"/>
                </a:solidFill>
                <a:latin typeface="+mn-ea"/>
              </a:endParaRPr>
            </a:p>
          </p:txBody>
        </p:sp>
        <p:grpSp>
          <p:nvGrpSpPr>
            <p:cNvPr id="83" name="Group 115">
              <a:extLst>
                <a:ext uri="{FF2B5EF4-FFF2-40B4-BE49-F238E27FC236}">
                  <a16:creationId xmlns:a16="http://schemas.microsoft.com/office/drawing/2014/main" id="{59A2A55F-EA13-4A7F-8676-2CAA6FED868A}"/>
                </a:ext>
              </a:extLst>
            </p:cNvPr>
            <p:cNvGrpSpPr>
              <a:grpSpLocks/>
            </p:cNvGrpSpPr>
            <p:nvPr/>
          </p:nvGrpSpPr>
          <p:grpSpPr bwMode="auto">
            <a:xfrm>
              <a:off x="2581" y="2061"/>
              <a:ext cx="236" cy="94"/>
              <a:chOff x="2848" y="848"/>
              <a:chExt cx="140" cy="98"/>
            </a:xfrm>
          </p:grpSpPr>
          <p:sp>
            <p:nvSpPr>
              <p:cNvPr id="90" name="Line 116">
                <a:extLst>
                  <a:ext uri="{FF2B5EF4-FFF2-40B4-BE49-F238E27FC236}">
                    <a16:creationId xmlns:a16="http://schemas.microsoft.com/office/drawing/2014/main" id="{8F926FA5-207B-494D-8EA7-FBB734062231}"/>
                  </a:ext>
                </a:extLst>
              </p:cNvPr>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91" name="Line 117">
                <a:extLst>
                  <a:ext uri="{FF2B5EF4-FFF2-40B4-BE49-F238E27FC236}">
                    <a16:creationId xmlns:a16="http://schemas.microsoft.com/office/drawing/2014/main" id="{38997182-AA0D-4F14-BDDF-7249B6CDE32C}"/>
                  </a:ext>
                </a:extLst>
              </p:cNvPr>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92" name="Line 118">
                <a:extLst>
                  <a:ext uri="{FF2B5EF4-FFF2-40B4-BE49-F238E27FC236}">
                    <a16:creationId xmlns:a16="http://schemas.microsoft.com/office/drawing/2014/main" id="{79397565-E4B9-4E28-8CD2-4BB17560D177}"/>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grpSp>
        <p:grpSp>
          <p:nvGrpSpPr>
            <p:cNvPr id="84" name="Group 119">
              <a:extLst>
                <a:ext uri="{FF2B5EF4-FFF2-40B4-BE49-F238E27FC236}">
                  <a16:creationId xmlns:a16="http://schemas.microsoft.com/office/drawing/2014/main" id="{790DC2CA-B6F1-4A3A-BF36-56F96E4DB273}"/>
                </a:ext>
              </a:extLst>
            </p:cNvPr>
            <p:cNvGrpSpPr>
              <a:grpSpLocks/>
            </p:cNvGrpSpPr>
            <p:nvPr/>
          </p:nvGrpSpPr>
          <p:grpSpPr bwMode="auto">
            <a:xfrm flipV="1">
              <a:off x="2581" y="2060"/>
              <a:ext cx="236" cy="94"/>
              <a:chOff x="2848" y="848"/>
              <a:chExt cx="140" cy="98"/>
            </a:xfrm>
          </p:grpSpPr>
          <p:sp>
            <p:nvSpPr>
              <p:cNvPr id="87" name="Line 120">
                <a:extLst>
                  <a:ext uri="{FF2B5EF4-FFF2-40B4-BE49-F238E27FC236}">
                    <a16:creationId xmlns:a16="http://schemas.microsoft.com/office/drawing/2014/main" id="{5D8E6CBA-6728-495E-B2F2-DEFD894A0CF4}"/>
                  </a:ext>
                </a:extLst>
              </p:cNvPr>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88" name="Line 121">
                <a:extLst>
                  <a:ext uri="{FF2B5EF4-FFF2-40B4-BE49-F238E27FC236}">
                    <a16:creationId xmlns:a16="http://schemas.microsoft.com/office/drawing/2014/main" id="{833ADA1C-EE23-4E9F-82E5-6CECC63502AB}"/>
                  </a:ext>
                </a:extLst>
              </p:cNvPr>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89" name="Line 122">
                <a:extLst>
                  <a:ext uri="{FF2B5EF4-FFF2-40B4-BE49-F238E27FC236}">
                    <a16:creationId xmlns:a16="http://schemas.microsoft.com/office/drawing/2014/main" id="{76E481EF-7C09-4464-AEA4-4F21C3CC9D7D}"/>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grpSp>
        <p:sp>
          <p:nvSpPr>
            <p:cNvPr id="85" name="Line 123">
              <a:extLst>
                <a:ext uri="{FF2B5EF4-FFF2-40B4-BE49-F238E27FC236}">
                  <a16:creationId xmlns:a16="http://schemas.microsoft.com/office/drawing/2014/main" id="{D382460D-7C9E-4F8E-83B5-4A324A2317EE}"/>
                </a:ext>
              </a:extLst>
            </p:cNvPr>
            <p:cNvSpPr>
              <a:spLocks noChangeShapeType="1"/>
            </p:cNvSpPr>
            <p:nvPr/>
          </p:nvSpPr>
          <p:spPr bwMode="auto">
            <a:xfrm flipH="1">
              <a:off x="2942" y="2109"/>
              <a:ext cx="1" cy="12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86" name="Line 124">
              <a:extLst>
                <a:ext uri="{FF2B5EF4-FFF2-40B4-BE49-F238E27FC236}">
                  <a16:creationId xmlns:a16="http://schemas.microsoft.com/office/drawing/2014/main" id="{4D93B0F4-5A03-44D7-BD15-A793E147F4C9}"/>
                </a:ext>
              </a:extLst>
            </p:cNvPr>
            <p:cNvSpPr>
              <a:spLocks noChangeShapeType="1"/>
            </p:cNvSpPr>
            <p:nvPr/>
          </p:nvSpPr>
          <p:spPr bwMode="auto">
            <a:xfrm flipH="1">
              <a:off x="2466" y="2117"/>
              <a:ext cx="1" cy="12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grpSp>
      <p:sp>
        <p:nvSpPr>
          <p:cNvPr id="93" name="Line 134">
            <a:extLst>
              <a:ext uri="{FF2B5EF4-FFF2-40B4-BE49-F238E27FC236}">
                <a16:creationId xmlns:a16="http://schemas.microsoft.com/office/drawing/2014/main" id="{CF4091EB-47A1-4331-874A-DF41CEBE4112}"/>
              </a:ext>
            </a:extLst>
          </p:cNvPr>
          <p:cNvSpPr>
            <a:spLocks noChangeShapeType="1"/>
          </p:cNvSpPr>
          <p:nvPr/>
        </p:nvSpPr>
        <p:spPr bwMode="auto">
          <a:xfrm flipV="1">
            <a:off x="4479925" y="4048968"/>
            <a:ext cx="1174750" cy="165100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mn-ea"/>
            </a:endParaRPr>
          </a:p>
        </p:txBody>
      </p:sp>
      <p:sp>
        <p:nvSpPr>
          <p:cNvPr id="94" name="Text Box 135">
            <a:extLst>
              <a:ext uri="{FF2B5EF4-FFF2-40B4-BE49-F238E27FC236}">
                <a16:creationId xmlns:a16="http://schemas.microsoft.com/office/drawing/2014/main" id="{0A1DA2CB-0BCD-44E8-B13D-A2F686DCC6A4}"/>
              </a:ext>
            </a:extLst>
          </p:cNvPr>
          <p:cNvSpPr txBox="1">
            <a:spLocks noChangeArrowheads="1"/>
          </p:cNvSpPr>
          <p:nvPr/>
        </p:nvSpPr>
        <p:spPr bwMode="auto">
          <a:xfrm>
            <a:off x="5357813" y="5992068"/>
            <a:ext cx="1826141"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zh-CN" altLang="en-US" sz="1600" i="0" dirty="0">
                <a:solidFill>
                  <a:srgbClr val="000000"/>
                </a:solidFill>
                <a:latin typeface="+mn-ea"/>
                <a:ea typeface="+mn-ea"/>
              </a:rPr>
              <a:t>百度的网络</a:t>
            </a:r>
            <a:r>
              <a:rPr lang="en-US" altLang="ja-JP" sz="1600" i="0" dirty="0">
                <a:solidFill>
                  <a:srgbClr val="000000"/>
                </a:solidFill>
                <a:latin typeface="+mn-ea"/>
                <a:ea typeface="+mn-ea"/>
              </a:rPr>
              <a:t> </a:t>
            </a:r>
          </a:p>
          <a:p>
            <a:pPr eaLnBrk="1" hangingPunct="1"/>
            <a:r>
              <a:rPr lang="en-US" sz="1600" i="0" dirty="0">
                <a:solidFill>
                  <a:srgbClr val="000000"/>
                </a:solidFill>
                <a:latin typeface="+mn-ea"/>
                <a:ea typeface="+mn-ea"/>
              </a:rPr>
              <a:t>64.233.160.0/19 </a:t>
            </a:r>
          </a:p>
        </p:txBody>
      </p:sp>
      <p:sp>
        <p:nvSpPr>
          <p:cNvPr id="95" name="Line 136">
            <a:extLst>
              <a:ext uri="{FF2B5EF4-FFF2-40B4-BE49-F238E27FC236}">
                <a16:creationId xmlns:a16="http://schemas.microsoft.com/office/drawing/2014/main" id="{E94B35E4-DD87-463C-A928-C09C0309B94B}"/>
              </a:ext>
            </a:extLst>
          </p:cNvPr>
          <p:cNvSpPr>
            <a:spLocks noChangeShapeType="1"/>
          </p:cNvSpPr>
          <p:nvPr/>
        </p:nvSpPr>
        <p:spPr bwMode="auto">
          <a:xfrm flipV="1">
            <a:off x="3059113" y="5868243"/>
            <a:ext cx="942975" cy="158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mn-ea"/>
            </a:endParaRPr>
          </a:p>
        </p:txBody>
      </p:sp>
      <p:sp>
        <p:nvSpPr>
          <p:cNvPr id="96" name="Text Box 137">
            <a:extLst>
              <a:ext uri="{FF2B5EF4-FFF2-40B4-BE49-F238E27FC236}">
                <a16:creationId xmlns:a16="http://schemas.microsoft.com/office/drawing/2014/main" id="{FE1AEEE6-3AAA-4A96-AFFF-0F23212D3405}"/>
              </a:ext>
            </a:extLst>
          </p:cNvPr>
          <p:cNvSpPr txBox="1">
            <a:spLocks noChangeArrowheads="1"/>
          </p:cNvSpPr>
          <p:nvPr/>
        </p:nvSpPr>
        <p:spPr bwMode="auto">
          <a:xfrm>
            <a:off x="1971675" y="6260355"/>
            <a:ext cx="1620957"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1600" i="0" dirty="0">
                <a:solidFill>
                  <a:srgbClr val="000000"/>
                </a:solidFill>
                <a:latin typeface="+mn-ea"/>
                <a:ea typeface="+mn-ea"/>
              </a:rPr>
              <a:t>64.233.169.105</a:t>
            </a:r>
          </a:p>
        </p:txBody>
      </p:sp>
      <p:sp>
        <p:nvSpPr>
          <p:cNvPr id="97" name="Text Box 138">
            <a:extLst>
              <a:ext uri="{FF2B5EF4-FFF2-40B4-BE49-F238E27FC236}">
                <a16:creationId xmlns:a16="http://schemas.microsoft.com/office/drawing/2014/main" id="{EEA5430E-C885-4ABE-9F6A-6AC63E09DCA6}"/>
              </a:ext>
            </a:extLst>
          </p:cNvPr>
          <p:cNvSpPr txBox="1">
            <a:spLocks noChangeArrowheads="1"/>
          </p:cNvSpPr>
          <p:nvPr/>
        </p:nvSpPr>
        <p:spPr bwMode="auto">
          <a:xfrm>
            <a:off x="1939925" y="5966668"/>
            <a:ext cx="1107996"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altLang="zh-CN" sz="1600" i="0" dirty="0">
                <a:solidFill>
                  <a:srgbClr val="000000"/>
                </a:solidFill>
                <a:latin typeface="+mn-ea"/>
                <a:ea typeface="+mn-ea"/>
              </a:rPr>
              <a:t>Web</a:t>
            </a:r>
            <a:r>
              <a:rPr lang="zh-CN" altLang="en-US" sz="1600" i="0" dirty="0">
                <a:solidFill>
                  <a:srgbClr val="000000"/>
                </a:solidFill>
                <a:latin typeface="+mn-ea"/>
                <a:ea typeface="+mn-ea"/>
              </a:rPr>
              <a:t>服务器</a:t>
            </a:r>
            <a:endParaRPr lang="en-US" sz="1600" i="0" dirty="0">
              <a:solidFill>
                <a:srgbClr val="000000"/>
              </a:solidFill>
              <a:latin typeface="+mn-ea"/>
              <a:ea typeface="+mn-ea"/>
            </a:endParaRPr>
          </a:p>
        </p:txBody>
      </p:sp>
      <p:sp>
        <p:nvSpPr>
          <p:cNvPr id="98" name="Text Box 139">
            <a:extLst>
              <a:ext uri="{FF2B5EF4-FFF2-40B4-BE49-F238E27FC236}">
                <a16:creationId xmlns:a16="http://schemas.microsoft.com/office/drawing/2014/main" id="{F0785C37-1324-4652-A8BA-5EF99C111937}"/>
              </a:ext>
            </a:extLst>
          </p:cNvPr>
          <p:cNvSpPr txBox="1">
            <a:spLocks noChangeArrowheads="1"/>
          </p:cNvSpPr>
          <p:nvPr/>
        </p:nvSpPr>
        <p:spPr bwMode="auto">
          <a:xfrm>
            <a:off x="7577138" y="2358280"/>
            <a:ext cx="1107996"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altLang="zh-CN" sz="1600" i="0" dirty="0">
                <a:solidFill>
                  <a:srgbClr val="000000"/>
                </a:solidFill>
                <a:latin typeface="+mn-ea"/>
                <a:ea typeface="+mn-ea"/>
              </a:rPr>
              <a:t>DNS</a:t>
            </a:r>
            <a:r>
              <a:rPr lang="zh-CN" altLang="en-US" sz="1600" i="0" dirty="0">
                <a:solidFill>
                  <a:srgbClr val="000000"/>
                </a:solidFill>
                <a:latin typeface="+mn-ea"/>
                <a:ea typeface="+mn-ea"/>
              </a:rPr>
              <a:t>服务器</a:t>
            </a:r>
            <a:endParaRPr lang="en-US" sz="1600" i="0" dirty="0">
              <a:solidFill>
                <a:srgbClr val="000000"/>
              </a:solidFill>
              <a:latin typeface="+mn-ea"/>
              <a:ea typeface="+mn-ea"/>
            </a:endParaRPr>
          </a:p>
        </p:txBody>
      </p:sp>
      <p:grpSp>
        <p:nvGrpSpPr>
          <p:cNvPr id="99" name="Group 95">
            <a:extLst>
              <a:ext uri="{FF2B5EF4-FFF2-40B4-BE49-F238E27FC236}">
                <a16:creationId xmlns:a16="http://schemas.microsoft.com/office/drawing/2014/main" id="{3BC984B3-601C-40CC-804D-3BDF3F1FECF5}"/>
              </a:ext>
            </a:extLst>
          </p:cNvPr>
          <p:cNvGrpSpPr>
            <a:grpSpLocks/>
          </p:cNvGrpSpPr>
          <p:nvPr/>
        </p:nvGrpSpPr>
        <p:grpSpPr bwMode="auto">
          <a:xfrm>
            <a:off x="5797550" y="5339605"/>
            <a:ext cx="757238" cy="379413"/>
            <a:chOff x="2466" y="2026"/>
            <a:chExt cx="477" cy="282"/>
          </a:xfrm>
        </p:grpSpPr>
        <p:sp>
          <p:nvSpPr>
            <p:cNvPr id="100" name="Oval 96">
              <a:extLst>
                <a:ext uri="{FF2B5EF4-FFF2-40B4-BE49-F238E27FC236}">
                  <a16:creationId xmlns:a16="http://schemas.microsoft.com/office/drawing/2014/main" id="{1EB71529-414A-4C06-B105-17DECF594DF2}"/>
                </a:ext>
              </a:extLst>
            </p:cNvPr>
            <p:cNvSpPr>
              <a:spLocks noChangeArrowheads="1"/>
            </p:cNvSpPr>
            <p:nvPr/>
          </p:nvSpPr>
          <p:spPr bwMode="auto">
            <a:xfrm>
              <a:off x="2466" y="2168"/>
              <a:ext cx="476" cy="140"/>
            </a:xfrm>
            <a:prstGeom prst="ellipse">
              <a:avLst/>
            </a:prstGeom>
            <a:solidFill>
              <a:srgbClr val="DDDDDD"/>
            </a:solidFill>
            <a:ln w="12700">
              <a:solidFill>
                <a:srgbClr val="000000"/>
              </a:solidFill>
              <a:round/>
              <a:headEnd/>
              <a:tailEnd/>
            </a:ln>
          </p:spPr>
          <p:txBody>
            <a:bodyPr wrap="none" anchor="ctr"/>
            <a:lstStyle/>
            <a:p>
              <a:pPr eaLnBrk="1" hangingPunct="1"/>
              <a:endParaRPr lang="en-US" i="0" dirty="0">
                <a:solidFill>
                  <a:srgbClr val="000000"/>
                </a:solidFill>
                <a:latin typeface="+mn-ea"/>
              </a:endParaRPr>
            </a:p>
          </p:txBody>
        </p:sp>
        <p:sp>
          <p:nvSpPr>
            <p:cNvPr id="101" name="Line 97">
              <a:extLst>
                <a:ext uri="{FF2B5EF4-FFF2-40B4-BE49-F238E27FC236}">
                  <a16:creationId xmlns:a16="http://schemas.microsoft.com/office/drawing/2014/main" id="{5F9BAC89-15D0-469F-B556-950C718248F5}"/>
                </a:ext>
              </a:extLst>
            </p:cNvPr>
            <p:cNvSpPr>
              <a:spLocks noChangeShapeType="1"/>
            </p:cNvSpPr>
            <p:nvPr/>
          </p:nvSpPr>
          <p:spPr bwMode="auto">
            <a:xfrm>
              <a:off x="2470" y="2125"/>
              <a:ext cx="1" cy="8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102" name="Rectangle 98">
              <a:extLst>
                <a:ext uri="{FF2B5EF4-FFF2-40B4-BE49-F238E27FC236}">
                  <a16:creationId xmlns:a16="http://schemas.microsoft.com/office/drawing/2014/main" id="{C48DECF9-59DA-450D-804B-7381A585BB70}"/>
                </a:ext>
              </a:extLst>
            </p:cNvPr>
            <p:cNvSpPr>
              <a:spLocks noChangeArrowheads="1"/>
            </p:cNvSpPr>
            <p:nvPr/>
          </p:nvSpPr>
          <p:spPr bwMode="auto">
            <a:xfrm>
              <a:off x="2470" y="2125"/>
              <a:ext cx="472" cy="111"/>
            </a:xfrm>
            <a:prstGeom prst="rect">
              <a:avLst/>
            </a:prstGeom>
            <a:solidFill>
              <a:srgbClr val="DDDDDD"/>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sz="2400" i="0" dirty="0">
                <a:solidFill>
                  <a:srgbClr val="000000"/>
                </a:solidFill>
                <a:latin typeface="+mn-ea"/>
              </a:endParaRPr>
            </a:p>
          </p:txBody>
        </p:sp>
        <p:sp>
          <p:nvSpPr>
            <p:cNvPr id="103" name="Oval 99">
              <a:extLst>
                <a:ext uri="{FF2B5EF4-FFF2-40B4-BE49-F238E27FC236}">
                  <a16:creationId xmlns:a16="http://schemas.microsoft.com/office/drawing/2014/main" id="{ACE5D205-80CE-479D-81A0-DFE505F9D99C}"/>
                </a:ext>
              </a:extLst>
            </p:cNvPr>
            <p:cNvSpPr>
              <a:spLocks noChangeArrowheads="1"/>
            </p:cNvSpPr>
            <p:nvPr/>
          </p:nvSpPr>
          <p:spPr bwMode="auto">
            <a:xfrm>
              <a:off x="2466" y="2026"/>
              <a:ext cx="476" cy="160"/>
            </a:xfrm>
            <a:prstGeom prst="ellipse">
              <a:avLst/>
            </a:prstGeom>
            <a:solidFill>
              <a:srgbClr val="DDDDDD"/>
            </a:solidFill>
            <a:ln w="12700">
              <a:solidFill>
                <a:srgbClr val="000000"/>
              </a:solidFill>
              <a:round/>
              <a:headEnd/>
              <a:tailEnd/>
            </a:ln>
          </p:spPr>
          <p:txBody>
            <a:bodyPr wrap="none" anchor="ctr"/>
            <a:lstStyle/>
            <a:p>
              <a:pPr eaLnBrk="1" hangingPunct="1"/>
              <a:endParaRPr lang="en-US" i="0" dirty="0">
                <a:solidFill>
                  <a:srgbClr val="000000"/>
                </a:solidFill>
                <a:latin typeface="+mn-ea"/>
              </a:endParaRPr>
            </a:p>
          </p:txBody>
        </p:sp>
        <p:grpSp>
          <p:nvGrpSpPr>
            <p:cNvPr id="104" name="Group 100">
              <a:extLst>
                <a:ext uri="{FF2B5EF4-FFF2-40B4-BE49-F238E27FC236}">
                  <a16:creationId xmlns:a16="http://schemas.microsoft.com/office/drawing/2014/main" id="{49C317E2-CB8D-4043-B8D6-387B8E084A32}"/>
                </a:ext>
              </a:extLst>
            </p:cNvPr>
            <p:cNvGrpSpPr>
              <a:grpSpLocks/>
            </p:cNvGrpSpPr>
            <p:nvPr/>
          </p:nvGrpSpPr>
          <p:grpSpPr bwMode="auto">
            <a:xfrm>
              <a:off x="2581" y="2061"/>
              <a:ext cx="236" cy="94"/>
              <a:chOff x="2848" y="848"/>
              <a:chExt cx="140" cy="98"/>
            </a:xfrm>
          </p:grpSpPr>
          <p:sp>
            <p:nvSpPr>
              <p:cNvPr id="111" name="Line 101">
                <a:extLst>
                  <a:ext uri="{FF2B5EF4-FFF2-40B4-BE49-F238E27FC236}">
                    <a16:creationId xmlns:a16="http://schemas.microsoft.com/office/drawing/2014/main" id="{9A99F430-45C9-492E-B2C7-C719C3DFCCAE}"/>
                  </a:ext>
                </a:extLst>
              </p:cNvPr>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112" name="Line 102">
                <a:extLst>
                  <a:ext uri="{FF2B5EF4-FFF2-40B4-BE49-F238E27FC236}">
                    <a16:creationId xmlns:a16="http://schemas.microsoft.com/office/drawing/2014/main" id="{A24C78DA-C66D-4C28-A892-682A601694BC}"/>
                  </a:ext>
                </a:extLst>
              </p:cNvPr>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113" name="Line 103">
                <a:extLst>
                  <a:ext uri="{FF2B5EF4-FFF2-40B4-BE49-F238E27FC236}">
                    <a16:creationId xmlns:a16="http://schemas.microsoft.com/office/drawing/2014/main" id="{E485CF2A-A5FE-4A76-9510-E135FEF0CEEF}"/>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grpSp>
        <p:grpSp>
          <p:nvGrpSpPr>
            <p:cNvPr id="105" name="Group 104">
              <a:extLst>
                <a:ext uri="{FF2B5EF4-FFF2-40B4-BE49-F238E27FC236}">
                  <a16:creationId xmlns:a16="http://schemas.microsoft.com/office/drawing/2014/main" id="{B395D9B8-497A-493A-B668-7BCF409F2268}"/>
                </a:ext>
              </a:extLst>
            </p:cNvPr>
            <p:cNvGrpSpPr>
              <a:grpSpLocks/>
            </p:cNvGrpSpPr>
            <p:nvPr/>
          </p:nvGrpSpPr>
          <p:grpSpPr bwMode="auto">
            <a:xfrm flipV="1">
              <a:off x="2581" y="2060"/>
              <a:ext cx="236" cy="94"/>
              <a:chOff x="2848" y="848"/>
              <a:chExt cx="140" cy="98"/>
            </a:xfrm>
          </p:grpSpPr>
          <p:sp>
            <p:nvSpPr>
              <p:cNvPr id="108" name="Line 105">
                <a:extLst>
                  <a:ext uri="{FF2B5EF4-FFF2-40B4-BE49-F238E27FC236}">
                    <a16:creationId xmlns:a16="http://schemas.microsoft.com/office/drawing/2014/main" id="{E0A96D94-6BCF-4844-A3B6-A9AF1A9D6A20}"/>
                  </a:ext>
                </a:extLst>
              </p:cNvPr>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109" name="Line 106">
                <a:extLst>
                  <a:ext uri="{FF2B5EF4-FFF2-40B4-BE49-F238E27FC236}">
                    <a16:creationId xmlns:a16="http://schemas.microsoft.com/office/drawing/2014/main" id="{37DFBA62-B4B9-4756-A238-DD84A865CD24}"/>
                  </a:ext>
                </a:extLst>
              </p:cNvPr>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110" name="Line 107">
                <a:extLst>
                  <a:ext uri="{FF2B5EF4-FFF2-40B4-BE49-F238E27FC236}">
                    <a16:creationId xmlns:a16="http://schemas.microsoft.com/office/drawing/2014/main" id="{3EDD6B81-E3E5-40E5-B5DA-E8C5F0FD315B}"/>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grpSp>
        <p:sp>
          <p:nvSpPr>
            <p:cNvPr id="106" name="Line 108">
              <a:extLst>
                <a:ext uri="{FF2B5EF4-FFF2-40B4-BE49-F238E27FC236}">
                  <a16:creationId xmlns:a16="http://schemas.microsoft.com/office/drawing/2014/main" id="{4E049035-BB42-408F-B470-E3232C46FF17}"/>
                </a:ext>
              </a:extLst>
            </p:cNvPr>
            <p:cNvSpPr>
              <a:spLocks noChangeShapeType="1"/>
            </p:cNvSpPr>
            <p:nvPr/>
          </p:nvSpPr>
          <p:spPr bwMode="auto">
            <a:xfrm flipH="1">
              <a:off x="2942" y="2109"/>
              <a:ext cx="1" cy="12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107" name="Line 109">
              <a:extLst>
                <a:ext uri="{FF2B5EF4-FFF2-40B4-BE49-F238E27FC236}">
                  <a16:creationId xmlns:a16="http://schemas.microsoft.com/office/drawing/2014/main" id="{AE2BBA39-C7F0-4250-93B2-212F95498D68}"/>
                </a:ext>
              </a:extLst>
            </p:cNvPr>
            <p:cNvSpPr>
              <a:spLocks noChangeShapeType="1"/>
            </p:cNvSpPr>
            <p:nvPr/>
          </p:nvSpPr>
          <p:spPr bwMode="auto">
            <a:xfrm flipH="1">
              <a:off x="2466" y="2117"/>
              <a:ext cx="1" cy="12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grpSp>
      <p:grpSp>
        <p:nvGrpSpPr>
          <p:cNvPr id="114" name="Group 166">
            <a:extLst>
              <a:ext uri="{FF2B5EF4-FFF2-40B4-BE49-F238E27FC236}">
                <a16:creationId xmlns:a16="http://schemas.microsoft.com/office/drawing/2014/main" id="{ED209B7C-F3AE-407D-AA25-8F5995213990}"/>
              </a:ext>
            </a:extLst>
          </p:cNvPr>
          <p:cNvGrpSpPr>
            <a:grpSpLocks/>
          </p:cNvGrpSpPr>
          <p:nvPr/>
        </p:nvGrpSpPr>
        <p:grpSpPr bwMode="auto">
          <a:xfrm>
            <a:off x="5181600" y="4021980"/>
            <a:ext cx="400050" cy="152400"/>
            <a:chOff x="3228" y="1776"/>
            <a:chExt cx="252" cy="96"/>
          </a:xfrm>
        </p:grpSpPr>
        <p:sp>
          <p:nvSpPr>
            <p:cNvPr id="115" name="Line 164">
              <a:extLst>
                <a:ext uri="{FF2B5EF4-FFF2-40B4-BE49-F238E27FC236}">
                  <a16:creationId xmlns:a16="http://schemas.microsoft.com/office/drawing/2014/main" id="{948C9593-3C89-441C-B02F-CC137D71F60D}"/>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mn-ea"/>
              </a:endParaRPr>
            </a:p>
          </p:txBody>
        </p:sp>
        <p:sp>
          <p:nvSpPr>
            <p:cNvPr id="116" name="Line 165">
              <a:extLst>
                <a:ext uri="{FF2B5EF4-FFF2-40B4-BE49-F238E27FC236}">
                  <a16:creationId xmlns:a16="http://schemas.microsoft.com/office/drawing/2014/main" id="{3B76543E-1C2A-4029-92AC-54E75013A873}"/>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dirty="0">
                <a:latin typeface="+mn-ea"/>
              </a:endParaRPr>
            </a:p>
          </p:txBody>
        </p:sp>
      </p:grpSp>
      <p:grpSp>
        <p:nvGrpSpPr>
          <p:cNvPr id="117" name="Group 167">
            <a:extLst>
              <a:ext uri="{FF2B5EF4-FFF2-40B4-BE49-F238E27FC236}">
                <a16:creationId xmlns:a16="http://schemas.microsoft.com/office/drawing/2014/main" id="{EA467F87-63BD-4988-9E43-C19B54933800}"/>
              </a:ext>
            </a:extLst>
          </p:cNvPr>
          <p:cNvGrpSpPr>
            <a:grpSpLocks/>
          </p:cNvGrpSpPr>
          <p:nvPr/>
        </p:nvGrpSpPr>
        <p:grpSpPr bwMode="auto">
          <a:xfrm flipH="1">
            <a:off x="5810250" y="4036268"/>
            <a:ext cx="400050" cy="152400"/>
            <a:chOff x="3228" y="1776"/>
            <a:chExt cx="252" cy="96"/>
          </a:xfrm>
        </p:grpSpPr>
        <p:sp>
          <p:nvSpPr>
            <p:cNvPr id="118" name="Line 168">
              <a:extLst>
                <a:ext uri="{FF2B5EF4-FFF2-40B4-BE49-F238E27FC236}">
                  <a16:creationId xmlns:a16="http://schemas.microsoft.com/office/drawing/2014/main" id="{0EA20625-ADCE-4482-8880-4B033BA5CCFA}"/>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mn-ea"/>
              </a:endParaRPr>
            </a:p>
          </p:txBody>
        </p:sp>
        <p:sp>
          <p:nvSpPr>
            <p:cNvPr id="119" name="Line 169">
              <a:extLst>
                <a:ext uri="{FF2B5EF4-FFF2-40B4-BE49-F238E27FC236}">
                  <a16:creationId xmlns:a16="http://schemas.microsoft.com/office/drawing/2014/main" id="{8127084D-324D-463B-A29C-493B5E8380E8}"/>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dirty="0">
                <a:latin typeface="+mn-ea"/>
              </a:endParaRPr>
            </a:p>
          </p:txBody>
        </p:sp>
      </p:grpSp>
      <p:grpSp>
        <p:nvGrpSpPr>
          <p:cNvPr id="120" name="Group 170">
            <a:extLst>
              <a:ext uri="{FF2B5EF4-FFF2-40B4-BE49-F238E27FC236}">
                <a16:creationId xmlns:a16="http://schemas.microsoft.com/office/drawing/2014/main" id="{A9C6FF87-B3E2-4753-B148-37A93C4FAC97}"/>
              </a:ext>
            </a:extLst>
          </p:cNvPr>
          <p:cNvGrpSpPr>
            <a:grpSpLocks/>
          </p:cNvGrpSpPr>
          <p:nvPr/>
        </p:nvGrpSpPr>
        <p:grpSpPr bwMode="auto">
          <a:xfrm flipH="1" flipV="1">
            <a:off x="5962650" y="3512393"/>
            <a:ext cx="400050" cy="152400"/>
            <a:chOff x="3228" y="1776"/>
            <a:chExt cx="252" cy="96"/>
          </a:xfrm>
        </p:grpSpPr>
        <p:sp>
          <p:nvSpPr>
            <p:cNvPr id="121" name="Line 171">
              <a:extLst>
                <a:ext uri="{FF2B5EF4-FFF2-40B4-BE49-F238E27FC236}">
                  <a16:creationId xmlns:a16="http://schemas.microsoft.com/office/drawing/2014/main" id="{C38BEBBC-2879-4308-8A7F-2F1C84CC2EC9}"/>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mn-ea"/>
              </a:endParaRPr>
            </a:p>
          </p:txBody>
        </p:sp>
        <p:sp>
          <p:nvSpPr>
            <p:cNvPr id="122" name="Line 172">
              <a:extLst>
                <a:ext uri="{FF2B5EF4-FFF2-40B4-BE49-F238E27FC236}">
                  <a16:creationId xmlns:a16="http://schemas.microsoft.com/office/drawing/2014/main" id="{117B4F1C-2FC3-4F3F-AB5D-9F7C71EE400C}"/>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dirty="0">
                <a:latin typeface="+mn-ea"/>
              </a:endParaRPr>
            </a:p>
          </p:txBody>
        </p:sp>
      </p:grpSp>
      <p:grpSp>
        <p:nvGrpSpPr>
          <p:cNvPr id="123" name="Group 173">
            <a:extLst>
              <a:ext uri="{FF2B5EF4-FFF2-40B4-BE49-F238E27FC236}">
                <a16:creationId xmlns:a16="http://schemas.microsoft.com/office/drawing/2014/main" id="{1CCE316C-5B6F-434C-A106-0998CAD74EAA}"/>
              </a:ext>
            </a:extLst>
          </p:cNvPr>
          <p:cNvGrpSpPr>
            <a:grpSpLocks/>
          </p:cNvGrpSpPr>
          <p:nvPr/>
        </p:nvGrpSpPr>
        <p:grpSpPr bwMode="auto">
          <a:xfrm flipH="1" flipV="1">
            <a:off x="8062913" y="4202955"/>
            <a:ext cx="400050" cy="152400"/>
            <a:chOff x="3228" y="1776"/>
            <a:chExt cx="252" cy="96"/>
          </a:xfrm>
        </p:grpSpPr>
        <p:sp>
          <p:nvSpPr>
            <p:cNvPr id="124" name="Line 174">
              <a:extLst>
                <a:ext uri="{FF2B5EF4-FFF2-40B4-BE49-F238E27FC236}">
                  <a16:creationId xmlns:a16="http://schemas.microsoft.com/office/drawing/2014/main" id="{69EE3D10-C31D-4888-836F-2B7C824E08F4}"/>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mn-ea"/>
              </a:endParaRPr>
            </a:p>
          </p:txBody>
        </p:sp>
        <p:sp>
          <p:nvSpPr>
            <p:cNvPr id="125" name="Line 175">
              <a:extLst>
                <a:ext uri="{FF2B5EF4-FFF2-40B4-BE49-F238E27FC236}">
                  <a16:creationId xmlns:a16="http://schemas.microsoft.com/office/drawing/2014/main" id="{D5572194-C1CE-44DD-ABA0-292E8A21BC60}"/>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dirty="0">
                <a:latin typeface="+mn-ea"/>
              </a:endParaRPr>
            </a:p>
          </p:txBody>
        </p:sp>
      </p:grpSp>
      <p:grpSp>
        <p:nvGrpSpPr>
          <p:cNvPr id="126" name="Group 176">
            <a:extLst>
              <a:ext uri="{FF2B5EF4-FFF2-40B4-BE49-F238E27FC236}">
                <a16:creationId xmlns:a16="http://schemas.microsoft.com/office/drawing/2014/main" id="{4D2D95BB-D0E5-4C05-B4BA-9F8D9A6E551C}"/>
              </a:ext>
            </a:extLst>
          </p:cNvPr>
          <p:cNvGrpSpPr>
            <a:grpSpLocks/>
          </p:cNvGrpSpPr>
          <p:nvPr/>
        </p:nvGrpSpPr>
        <p:grpSpPr bwMode="auto">
          <a:xfrm flipV="1">
            <a:off x="7239000" y="4222005"/>
            <a:ext cx="295275" cy="114300"/>
            <a:chOff x="3228" y="1776"/>
            <a:chExt cx="252" cy="96"/>
          </a:xfrm>
        </p:grpSpPr>
        <p:sp>
          <p:nvSpPr>
            <p:cNvPr id="127" name="Line 177">
              <a:extLst>
                <a:ext uri="{FF2B5EF4-FFF2-40B4-BE49-F238E27FC236}">
                  <a16:creationId xmlns:a16="http://schemas.microsoft.com/office/drawing/2014/main" id="{B3DEE86D-FC27-4C4B-8B96-5BABC10AE5DE}"/>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mn-ea"/>
              </a:endParaRPr>
            </a:p>
          </p:txBody>
        </p:sp>
        <p:sp>
          <p:nvSpPr>
            <p:cNvPr id="128" name="Line 178">
              <a:extLst>
                <a:ext uri="{FF2B5EF4-FFF2-40B4-BE49-F238E27FC236}">
                  <a16:creationId xmlns:a16="http://schemas.microsoft.com/office/drawing/2014/main" id="{40E5A87E-25E9-4F98-92B6-FDF1BF0F8B0A}"/>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dirty="0">
                <a:latin typeface="+mn-ea"/>
              </a:endParaRPr>
            </a:p>
          </p:txBody>
        </p:sp>
      </p:grpSp>
      <p:grpSp>
        <p:nvGrpSpPr>
          <p:cNvPr id="129" name="Group 179">
            <a:extLst>
              <a:ext uri="{FF2B5EF4-FFF2-40B4-BE49-F238E27FC236}">
                <a16:creationId xmlns:a16="http://schemas.microsoft.com/office/drawing/2014/main" id="{9EE9FAC6-7673-47B4-9F7C-549B923E91C3}"/>
              </a:ext>
            </a:extLst>
          </p:cNvPr>
          <p:cNvGrpSpPr>
            <a:grpSpLocks/>
          </p:cNvGrpSpPr>
          <p:nvPr/>
        </p:nvGrpSpPr>
        <p:grpSpPr bwMode="auto">
          <a:xfrm rot="409689" flipH="1" flipV="1">
            <a:off x="7510463" y="3564780"/>
            <a:ext cx="452437" cy="57150"/>
            <a:chOff x="3228" y="1776"/>
            <a:chExt cx="252" cy="96"/>
          </a:xfrm>
        </p:grpSpPr>
        <p:sp>
          <p:nvSpPr>
            <p:cNvPr id="130" name="Line 180">
              <a:extLst>
                <a:ext uri="{FF2B5EF4-FFF2-40B4-BE49-F238E27FC236}">
                  <a16:creationId xmlns:a16="http://schemas.microsoft.com/office/drawing/2014/main" id="{F6F3379D-D825-4218-A538-045D7F60979B}"/>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mn-ea"/>
              </a:endParaRPr>
            </a:p>
          </p:txBody>
        </p:sp>
        <p:sp>
          <p:nvSpPr>
            <p:cNvPr id="131" name="Line 181">
              <a:extLst>
                <a:ext uri="{FF2B5EF4-FFF2-40B4-BE49-F238E27FC236}">
                  <a16:creationId xmlns:a16="http://schemas.microsoft.com/office/drawing/2014/main" id="{A18A40E6-2056-40E4-AE4F-861DEDB1D99C}"/>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dirty="0">
                <a:latin typeface="+mn-ea"/>
              </a:endParaRPr>
            </a:p>
          </p:txBody>
        </p:sp>
      </p:grpSp>
      <p:grpSp>
        <p:nvGrpSpPr>
          <p:cNvPr id="132" name="Group 182">
            <a:extLst>
              <a:ext uri="{FF2B5EF4-FFF2-40B4-BE49-F238E27FC236}">
                <a16:creationId xmlns:a16="http://schemas.microsoft.com/office/drawing/2014/main" id="{19119538-2D02-43A6-A698-05440655AB24}"/>
              </a:ext>
            </a:extLst>
          </p:cNvPr>
          <p:cNvGrpSpPr>
            <a:grpSpLocks/>
          </p:cNvGrpSpPr>
          <p:nvPr/>
        </p:nvGrpSpPr>
        <p:grpSpPr bwMode="auto">
          <a:xfrm>
            <a:off x="6653213" y="3769568"/>
            <a:ext cx="295275" cy="114300"/>
            <a:chOff x="3228" y="1776"/>
            <a:chExt cx="252" cy="96"/>
          </a:xfrm>
        </p:grpSpPr>
        <p:sp>
          <p:nvSpPr>
            <p:cNvPr id="133" name="Line 183">
              <a:extLst>
                <a:ext uri="{FF2B5EF4-FFF2-40B4-BE49-F238E27FC236}">
                  <a16:creationId xmlns:a16="http://schemas.microsoft.com/office/drawing/2014/main" id="{E127C11C-BC59-407F-9C9E-156008E089CE}"/>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mn-ea"/>
              </a:endParaRPr>
            </a:p>
          </p:txBody>
        </p:sp>
        <p:sp>
          <p:nvSpPr>
            <p:cNvPr id="134" name="Line 184">
              <a:extLst>
                <a:ext uri="{FF2B5EF4-FFF2-40B4-BE49-F238E27FC236}">
                  <a16:creationId xmlns:a16="http://schemas.microsoft.com/office/drawing/2014/main" id="{15272536-344E-4B6D-913B-3FE3F7B44A6D}"/>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dirty="0">
                <a:latin typeface="+mn-ea"/>
              </a:endParaRPr>
            </a:p>
          </p:txBody>
        </p:sp>
      </p:grpSp>
      <p:grpSp>
        <p:nvGrpSpPr>
          <p:cNvPr id="135" name="Group 185">
            <a:extLst>
              <a:ext uri="{FF2B5EF4-FFF2-40B4-BE49-F238E27FC236}">
                <a16:creationId xmlns:a16="http://schemas.microsoft.com/office/drawing/2014/main" id="{4F4513D2-8687-4535-823F-2DE45CC3BF8A}"/>
              </a:ext>
            </a:extLst>
          </p:cNvPr>
          <p:cNvGrpSpPr>
            <a:grpSpLocks/>
          </p:cNvGrpSpPr>
          <p:nvPr/>
        </p:nvGrpSpPr>
        <p:grpSpPr bwMode="auto">
          <a:xfrm flipH="1">
            <a:off x="7291388" y="3769568"/>
            <a:ext cx="295275" cy="114300"/>
            <a:chOff x="3228" y="1776"/>
            <a:chExt cx="252" cy="96"/>
          </a:xfrm>
        </p:grpSpPr>
        <p:sp>
          <p:nvSpPr>
            <p:cNvPr id="136" name="Line 186">
              <a:extLst>
                <a:ext uri="{FF2B5EF4-FFF2-40B4-BE49-F238E27FC236}">
                  <a16:creationId xmlns:a16="http://schemas.microsoft.com/office/drawing/2014/main" id="{B9369CAB-C39F-48A8-A2F5-C8865381ACFE}"/>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mn-ea"/>
              </a:endParaRPr>
            </a:p>
          </p:txBody>
        </p:sp>
        <p:sp>
          <p:nvSpPr>
            <p:cNvPr id="137" name="Line 187">
              <a:extLst>
                <a:ext uri="{FF2B5EF4-FFF2-40B4-BE49-F238E27FC236}">
                  <a16:creationId xmlns:a16="http://schemas.microsoft.com/office/drawing/2014/main" id="{B136958C-A0D7-47D3-8D79-9AB5B002DB8E}"/>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dirty="0">
                <a:latin typeface="+mn-ea"/>
              </a:endParaRPr>
            </a:p>
          </p:txBody>
        </p:sp>
      </p:grpSp>
      <p:grpSp>
        <p:nvGrpSpPr>
          <p:cNvPr id="138" name="Group 188">
            <a:extLst>
              <a:ext uri="{FF2B5EF4-FFF2-40B4-BE49-F238E27FC236}">
                <a16:creationId xmlns:a16="http://schemas.microsoft.com/office/drawing/2014/main" id="{DF87AB45-9E4A-4F34-A7FC-0F33C03DFE09}"/>
              </a:ext>
            </a:extLst>
          </p:cNvPr>
          <p:cNvGrpSpPr>
            <a:grpSpLocks/>
          </p:cNvGrpSpPr>
          <p:nvPr/>
        </p:nvGrpSpPr>
        <p:grpSpPr bwMode="auto">
          <a:xfrm>
            <a:off x="5705475" y="5717430"/>
            <a:ext cx="295275" cy="114300"/>
            <a:chOff x="3228" y="1776"/>
            <a:chExt cx="252" cy="96"/>
          </a:xfrm>
        </p:grpSpPr>
        <p:sp>
          <p:nvSpPr>
            <p:cNvPr id="139" name="Line 189">
              <a:extLst>
                <a:ext uri="{FF2B5EF4-FFF2-40B4-BE49-F238E27FC236}">
                  <a16:creationId xmlns:a16="http://schemas.microsoft.com/office/drawing/2014/main" id="{04D24D23-0EE4-46EB-93C4-95DDE8974D51}"/>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mn-ea"/>
              </a:endParaRPr>
            </a:p>
          </p:txBody>
        </p:sp>
        <p:sp>
          <p:nvSpPr>
            <p:cNvPr id="140" name="Line 190">
              <a:extLst>
                <a:ext uri="{FF2B5EF4-FFF2-40B4-BE49-F238E27FC236}">
                  <a16:creationId xmlns:a16="http://schemas.microsoft.com/office/drawing/2014/main" id="{25A83DA2-C7C5-4E30-B1DB-73FCD9EB023F}"/>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dirty="0">
                <a:latin typeface="+mn-ea"/>
              </a:endParaRPr>
            </a:p>
          </p:txBody>
        </p:sp>
      </p:grpSp>
      <p:grpSp>
        <p:nvGrpSpPr>
          <p:cNvPr id="141" name="Group 191">
            <a:extLst>
              <a:ext uri="{FF2B5EF4-FFF2-40B4-BE49-F238E27FC236}">
                <a16:creationId xmlns:a16="http://schemas.microsoft.com/office/drawing/2014/main" id="{938FF803-8230-48AB-8255-9EBF93868990}"/>
              </a:ext>
            </a:extLst>
          </p:cNvPr>
          <p:cNvGrpSpPr>
            <a:grpSpLocks/>
          </p:cNvGrpSpPr>
          <p:nvPr/>
        </p:nvGrpSpPr>
        <p:grpSpPr bwMode="auto">
          <a:xfrm flipH="1">
            <a:off x="6343650" y="5717430"/>
            <a:ext cx="295275" cy="114300"/>
            <a:chOff x="3228" y="1776"/>
            <a:chExt cx="252" cy="96"/>
          </a:xfrm>
        </p:grpSpPr>
        <p:sp>
          <p:nvSpPr>
            <p:cNvPr id="142" name="Line 192">
              <a:extLst>
                <a:ext uri="{FF2B5EF4-FFF2-40B4-BE49-F238E27FC236}">
                  <a16:creationId xmlns:a16="http://schemas.microsoft.com/office/drawing/2014/main" id="{3FCE51AB-15A1-4D54-9D5D-BC3D6CEBBDF5}"/>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mn-ea"/>
              </a:endParaRPr>
            </a:p>
          </p:txBody>
        </p:sp>
        <p:sp>
          <p:nvSpPr>
            <p:cNvPr id="143" name="Line 193">
              <a:extLst>
                <a:ext uri="{FF2B5EF4-FFF2-40B4-BE49-F238E27FC236}">
                  <a16:creationId xmlns:a16="http://schemas.microsoft.com/office/drawing/2014/main" id="{85CC261D-9FA4-4802-ABAD-CCF43E32BDCA}"/>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dirty="0">
                <a:latin typeface="+mn-ea"/>
              </a:endParaRPr>
            </a:p>
          </p:txBody>
        </p:sp>
      </p:grpSp>
      <p:grpSp>
        <p:nvGrpSpPr>
          <p:cNvPr id="144" name="Group 194">
            <a:extLst>
              <a:ext uri="{FF2B5EF4-FFF2-40B4-BE49-F238E27FC236}">
                <a16:creationId xmlns:a16="http://schemas.microsoft.com/office/drawing/2014/main" id="{0364DDC3-C4D8-4A1F-B9EC-5D3F541DF285}"/>
              </a:ext>
            </a:extLst>
          </p:cNvPr>
          <p:cNvGrpSpPr>
            <a:grpSpLocks/>
          </p:cNvGrpSpPr>
          <p:nvPr/>
        </p:nvGrpSpPr>
        <p:grpSpPr bwMode="auto">
          <a:xfrm>
            <a:off x="3938588" y="6074618"/>
            <a:ext cx="295275" cy="114300"/>
            <a:chOff x="3228" y="1776"/>
            <a:chExt cx="252" cy="96"/>
          </a:xfrm>
        </p:grpSpPr>
        <p:sp>
          <p:nvSpPr>
            <p:cNvPr id="145" name="Line 195">
              <a:extLst>
                <a:ext uri="{FF2B5EF4-FFF2-40B4-BE49-F238E27FC236}">
                  <a16:creationId xmlns:a16="http://schemas.microsoft.com/office/drawing/2014/main" id="{7DE86B92-64AE-4FEB-83E0-88F20BF3574F}"/>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mn-ea"/>
              </a:endParaRPr>
            </a:p>
          </p:txBody>
        </p:sp>
        <p:sp>
          <p:nvSpPr>
            <p:cNvPr id="146" name="Line 196">
              <a:extLst>
                <a:ext uri="{FF2B5EF4-FFF2-40B4-BE49-F238E27FC236}">
                  <a16:creationId xmlns:a16="http://schemas.microsoft.com/office/drawing/2014/main" id="{7A6E3B3B-7902-4969-8B8F-E8231284A1AF}"/>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dirty="0">
                <a:latin typeface="+mn-ea"/>
              </a:endParaRPr>
            </a:p>
          </p:txBody>
        </p:sp>
      </p:grpSp>
      <p:grpSp>
        <p:nvGrpSpPr>
          <p:cNvPr id="147" name="Group 197">
            <a:extLst>
              <a:ext uri="{FF2B5EF4-FFF2-40B4-BE49-F238E27FC236}">
                <a16:creationId xmlns:a16="http://schemas.microsoft.com/office/drawing/2014/main" id="{86E9A182-2F91-45AD-AAE1-362DBE43802E}"/>
              </a:ext>
            </a:extLst>
          </p:cNvPr>
          <p:cNvGrpSpPr>
            <a:grpSpLocks/>
          </p:cNvGrpSpPr>
          <p:nvPr/>
        </p:nvGrpSpPr>
        <p:grpSpPr bwMode="auto">
          <a:xfrm flipH="1">
            <a:off x="4576763" y="6074618"/>
            <a:ext cx="295275" cy="114300"/>
            <a:chOff x="3228" y="1776"/>
            <a:chExt cx="252" cy="96"/>
          </a:xfrm>
        </p:grpSpPr>
        <p:sp>
          <p:nvSpPr>
            <p:cNvPr id="148" name="Line 198">
              <a:extLst>
                <a:ext uri="{FF2B5EF4-FFF2-40B4-BE49-F238E27FC236}">
                  <a16:creationId xmlns:a16="http://schemas.microsoft.com/office/drawing/2014/main" id="{DAC5E77C-4885-457F-9AB1-ABB3EB333CA8}"/>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mn-ea"/>
              </a:endParaRPr>
            </a:p>
          </p:txBody>
        </p:sp>
        <p:sp>
          <p:nvSpPr>
            <p:cNvPr id="149" name="Line 199">
              <a:extLst>
                <a:ext uri="{FF2B5EF4-FFF2-40B4-BE49-F238E27FC236}">
                  <a16:creationId xmlns:a16="http://schemas.microsoft.com/office/drawing/2014/main" id="{21D424B2-83A3-4C56-8E7F-AED89D492831}"/>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dirty="0">
                <a:latin typeface="+mn-ea"/>
              </a:endParaRPr>
            </a:p>
          </p:txBody>
        </p:sp>
      </p:grpSp>
      <p:grpSp>
        <p:nvGrpSpPr>
          <p:cNvPr id="150" name="Group 200">
            <a:extLst>
              <a:ext uri="{FF2B5EF4-FFF2-40B4-BE49-F238E27FC236}">
                <a16:creationId xmlns:a16="http://schemas.microsoft.com/office/drawing/2014/main" id="{A9614A96-245A-4046-9909-DAD6EC66C36B}"/>
              </a:ext>
            </a:extLst>
          </p:cNvPr>
          <p:cNvGrpSpPr>
            <a:grpSpLocks/>
          </p:cNvGrpSpPr>
          <p:nvPr/>
        </p:nvGrpSpPr>
        <p:grpSpPr bwMode="auto">
          <a:xfrm flipH="1" flipV="1">
            <a:off x="4781550" y="5779343"/>
            <a:ext cx="295275" cy="114300"/>
            <a:chOff x="3228" y="1776"/>
            <a:chExt cx="252" cy="96"/>
          </a:xfrm>
        </p:grpSpPr>
        <p:sp>
          <p:nvSpPr>
            <p:cNvPr id="151" name="Line 201">
              <a:extLst>
                <a:ext uri="{FF2B5EF4-FFF2-40B4-BE49-F238E27FC236}">
                  <a16:creationId xmlns:a16="http://schemas.microsoft.com/office/drawing/2014/main" id="{F5C65D6A-09AB-487C-8798-F82B1F303E5D}"/>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mn-ea"/>
              </a:endParaRPr>
            </a:p>
          </p:txBody>
        </p:sp>
        <p:sp>
          <p:nvSpPr>
            <p:cNvPr id="152" name="Line 202">
              <a:extLst>
                <a:ext uri="{FF2B5EF4-FFF2-40B4-BE49-F238E27FC236}">
                  <a16:creationId xmlns:a16="http://schemas.microsoft.com/office/drawing/2014/main" id="{F82F6942-E63B-4524-8A88-C8694995F9A1}"/>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dirty="0">
                <a:latin typeface="+mn-ea"/>
              </a:endParaRPr>
            </a:p>
          </p:txBody>
        </p:sp>
      </p:grpSp>
      <p:sp>
        <p:nvSpPr>
          <p:cNvPr id="153" name="Text Box 34">
            <a:extLst>
              <a:ext uri="{FF2B5EF4-FFF2-40B4-BE49-F238E27FC236}">
                <a16:creationId xmlns:a16="http://schemas.microsoft.com/office/drawing/2014/main" id="{A0E328D5-4CEA-43AE-8FD4-B1ACE66A82F3}"/>
              </a:ext>
            </a:extLst>
          </p:cNvPr>
          <p:cNvSpPr txBox="1">
            <a:spLocks noChangeArrowheads="1"/>
          </p:cNvSpPr>
          <p:nvPr/>
        </p:nvSpPr>
        <p:spPr bwMode="auto">
          <a:xfrm>
            <a:off x="962025" y="4102943"/>
            <a:ext cx="1415772"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zh-CN" altLang="en-US" sz="1600" i="0" dirty="0">
                <a:solidFill>
                  <a:srgbClr val="000000"/>
                </a:solidFill>
                <a:latin typeface="+mn-ea"/>
                <a:ea typeface="+mn-ea"/>
              </a:rPr>
              <a:t>校园网</a:t>
            </a:r>
            <a:br>
              <a:rPr lang="en-US" altLang="zh-CN" sz="1600" i="0" dirty="0">
                <a:solidFill>
                  <a:srgbClr val="000000"/>
                </a:solidFill>
                <a:latin typeface="+mn-ea"/>
                <a:ea typeface="+mn-ea"/>
              </a:rPr>
            </a:br>
            <a:r>
              <a:rPr lang="en-US" sz="1600" i="0" dirty="0">
                <a:solidFill>
                  <a:srgbClr val="000000"/>
                </a:solidFill>
                <a:latin typeface="+mn-ea"/>
                <a:ea typeface="+mn-ea"/>
              </a:rPr>
              <a:t>68.80.2.0/24</a:t>
            </a:r>
          </a:p>
        </p:txBody>
      </p:sp>
      <p:sp>
        <p:nvSpPr>
          <p:cNvPr id="155" name="Text Box 404">
            <a:extLst>
              <a:ext uri="{FF2B5EF4-FFF2-40B4-BE49-F238E27FC236}">
                <a16:creationId xmlns:a16="http://schemas.microsoft.com/office/drawing/2014/main" id="{6E18914A-7082-40CF-B485-9C256A223E86}"/>
              </a:ext>
            </a:extLst>
          </p:cNvPr>
          <p:cNvSpPr txBox="1">
            <a:spLocks noChangeArrowheads="1"/>
          </p:cNvSpPr>
          <p:nvPr/>
        </p:nvSpPr>
        <p:spPr bwMode="auto">
          <a:xfrm>
            <a:off x="1563688" y="4914155"/>
            <a:ext cx="543739"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zh-CN" altLang="en-US" sz="1400" i="0" dirty="0">
                <a:solidFill>
                  <a:srgbClr val="FF0000"/>
                </a:solidFill>
                <a:latin typeface="+mn-ea"/>
                <a:ea typeface="+mn-ea"/>
                <a:cs typeface="+mn-cs"/>
              </a:rPr>
              <a:t>网页</a:t>
            </a:r>
            <a:endParaRPr lang="en-US" sz="1400" i="0" dirty="0">
              <a:solidFill>
                <a:srgbClr val="FF0000"/>
              </a:solidFill>
              <a:latin typeface="+mn-ea"/>
              <a:ea typeface="+mn-ea"/>
              <a:cs typeface="+mn-cs"/>
            </a:endParaRPr>
          </a:p>
        </p:txBody>
      </p:sp>
      <p:grpSp>
        <p:nvGrpSpPr>
          <p:cNvPr id="156" name="Group 405">
            <a:extLst>
              <a:ext uri="{FF2B5EF4-FFF2-40B4-BE49-F238E27FC236}">
                <a16:creationId xmlns:a16="http://schemas.microsoft.com/office/drawing/2014/main" id="{5FB26EFB-CA03-4EA6-988F-7DA654B2574B}"/>
              </a:ext>
            </a:extLst>
          </p:cNvPr>
          <p:cNvGrpSpPr>
            <a:grpSpLocks/>
          </p:cNvGrpSpPr>
          <p:nvPr/>
        </p:nvGrpSpPr>
        <p:grpSpPr bwMode="auto">
          <a:xfrm>
            <a:off x="288925" y="2136030"/>
            <a:ext cx="1416050" cy="1265238"/>
            <a:chOff x="146" y="690"/>
            <a:chExt cx="892" cy="797"/>
          </a:xfrm>
        </p:grpSpPr>
        <p:grpSp>
          <p:nvGrpSpPr>
            <p:cNvPr id="157" name="Group 400">
              <a:extLst>
                <a:ext uri="{FF2B5EF4-FFF2-40B4-BE49-F238E27FC236}">
                  <a16:creationId xmlns:a16="http://schemas.microsoft.com/office/drawing/2014/main" id="{91ECB3BE-138E-43AC-8C49-9833A809F755}"/>
                </a:ext>
              </a:extLst>
            </p:cNvPr>
            <p:cNvGrpSpPr>
              <a:grpSpLocks/>
            </p:cNvGrpSpPr>
            <p:nvPr/>
          </p:nvGrpSpPr>
          <p:grpSpPr bwMode="auto">
            <a:xfrm>
              <a:off x="146" y="690"/>
              <a:ext cx="892" cy="797"/>
              <a:chOff x="146" y="690"/>
              <a:chExt cx="892" cy="797"/>
            </a:xfrm>
          </p:grpSpPr>
          <p:sp>
            <p:nvSpPr>
              <p:cNvPr id="159" name="Freeform 398">
                <a:extLst>
                  <a:ext uri="{FF2B5EF4-FFF2-40B4-BE49-F238E27FC236}">
                    <a16:creationId xmlns:a16="http://schemas.microsoft.com/office/drawing/2014/main" id="{E12439B6-E8BB-4B3E-B86E-9804D83367B3}"/>
                  </a:ext>
                </a:extLst>
              </p:cNvPr>
              <p:cNvSpPr>
                <a:spLocks/>
              </p:cNvSpPr>
              <p:nvPr/>
            </p:nvSpPr>
            <p:spPr bwMode="auto">
              <a:xfrm>
                <a:off x="177" y="715"/>
                <a:ext cx="861" cy="772"/>
              </a:xfrm>
              <a:custGeom>
                <a:avLst/>
                <a:gdLst>
                  <a:gd name="T0" fmla="*/ 861 w 861"/>
                  <a:gd name="T1" fmla="*/ 772 h 772"/>
                  <a:gd name="T2" fmla="*/ 0 w 861"/>
                  <a:gd name="T3" fmla="*/ 557 h 772"/>
                  <a:gd name="T4" fmla="*/ 532 w 861"/>
                  <a:gd name="T5" fmla="*/ 405 h 772"/>
                  <a:gd name="T6" fmla="*/ 652 w 861"/>
                  <a:gd name="T7" fmla="*/ 0 h 772"/>
                  <a:gd name="T8" fmla="*/ 861 w 861"/>
                  <a:gd name="T9" fmla="*/ 772 h 7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1" h="772">
                    <a:moveTo>
                      <a:pt x="861" y="772"/>
                    </a:moveTo>
                    <a:lnTo>
                      <a:pt x="0" y="557"/>
                    </a:lnTo>
                    <a:lnTo>
                      <a:pt x="532" y="405"/>
                    </a:lnTo>
                    <a:lnTo>
                      <a:pt x="652" y="0"/>
                    </a:lnTo>
                    <a:lnTo>
                      <a:pt x="861" y="772"/>
                    </a:lnTo>
                    <a:close/>
                  </a:path>
                </a:pathLst>
              </a:custGeom>
              <a:gradFill rotWithShape="1">
                <a:gsLst>
                  <a:gs pos="0">
                    <a:schemeClr val="bg1"/>
                  </a:gs>
                  <a:gs pos="100000">
                    <a:srgbClr val="FF0000"/>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mn-ea"/>
                </a:endParaRPr>
              </a:p>
            </p:txBody>
          </p:sp>
          <p:grpSp>
            <p:nvGrpSpPr>
              <p:cNvPr id="160" name="Group 392">
                <a:extLst>
                  <a:ext uri="{FF2B5EF4-FFF2-40B4-BE49-F238E27FC236}">
                    <a16:creationId xmlns:a16="http://schemas.microsoft.com/office/drawing/2014/main" id="{035A59A6-893D-48AD-B84E-49B584E5F45A}"/>
                  </a:ext>
                </a:extLst>
              </p:cNvPr>
              <p:cNvGrpSpPr>
                <a:grpSpLocks/>
              </p:cNvGrpSpPr>
              <p:nvPr/>
            </p:nvGrpSpPr>
            <p:grpSpPr bwMode="auto">
              <a:xfrm>
                <a:off x="148" y="697"/>
                <a:ext cx="694" cy="574"/>
                <a:chOff x="2579" y="1366"/>
                <a:chExt cx="1078" cy="674"/>
              </a:xfrm>
            </p:grpSpPr>
            <p:pic>
              <p:nvPicPr>
                <p:cNvPr id="162" name="Picture 393">
                  <a:extLst>
                    <a:ext uri="{FF2B5EF4-FFF2-40B4-BE49-F238E27FC236}">
                      <a16:creationId xmlns:a16="http://schemas.microsoft.com/office/drawing/2014/main" id="{D1ED43C3-D946-40C3-9CB8-5AD27FB27CD9}"/>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579" y="1366"/>
                  <a:ext cx="1078" cy="6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63" name="Rectangle 394">
                  <a:extLst>
                    <a:ext uri="{FF2B5EF4-FFF2-40B4-BE49-F238E27FC236}">
                      <a16:creationId xmlns:a16="http://schemas.microsoft.com/office/drawing/2014/main" id="{29E8F897-DE24-417E-813B-6D8565AC9215}"/>
                    </a:ext>
                  </a:extLst>
                </p:cNvPr>
                <p:cNvSpPr>
                  <a:spLocks noChangeArrowheads="1"/>
                </p:cNvSpPr>
                <p:nvPr/>
              </p:nvSpPr>
              <p:spPr bwMode="auto">
                <a:xfrm>
                  <a:off x="2633" y="1428"/>
                  <a:ext cx="957" cy="56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mn-ea"/>
                    <a:cs typeface="+mn-cs"/>
                  </a:endParaRPr>
                </a:p>
              </p:txBody>
            </p:sp>
          </p:grpSp>
          <p:sp>
            <p:nvSpPr>
              <p:cNvPr id="161" name="Rectangle 399">
                <a:extLst>
                  <a:ext uri="{FF2B5EF4-FFF2-40B4-BE49-F238E27FC236}">
                    <a16:creationId xmlns:a16="http://schemas.microsoft.com/office/drawing/2014/main" id="{EA1A43E5-56B5-4AE0-BF20-B73168E5C82C}"/>
                  </a:ext>
                </a:extLst>
              </p:cNvPr>
              <p:cNvSpPr>
                <a:spLocks noChangeArrowheads="1"/>
              </p:cNvSpPr>
              <p:nvPr/>
            </p:nvSpPr>
            <p:spPr bwMode="auto">
              <a:xfrm>
                <a:off x="146" y="690"/>
                <a:ext cx="696" cy="582"/>
              </a:xfrm>
              <a:prstGeom prst="rect">
                <a:avLst/>
              </a:prstGeom>
              <a:noFill/>
              <a:ln w="19050">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mn-ea"/>
                  <a:cs typeface="+mn-cs"/>
                </a:endParaRPr>
              </a:p>
            </p:txBody>
          </p:sp>
        </p:grpSp>
        <p:sp>
          <p:nvSpPr>
            <p:cNvPr id="158" name="Text Box 402">
              <a:extLst>
                <a:ext uri="{FF2B5EF4-FFF2-40B4-BE49-F238E27FC236}">
                  <a16:creationId xmlns:a16="http://schemas.microsoft.com/office/drawing/2014/main" id="{240C216E-7D22-49F4-BD0A-6A0C67BC796E}"/>
                </a:ext>
              </a:extLst>
            </p:cNvPr>
            <p:cNvSpPr txBox="1">
              <a:spLocks noChangeArrowheads="1"/>
            </p:cNvSpPr>
            <p:nvPr/>
          </p:nvSpPr>
          <p:spPr bwMode="auto">
            <a:xfrm>
              <a:off x="227" y="850"/>
              <a:ext cx="456"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zh-CN" altLang="en-US" sz="1400" i="0" dirty="0">
                  <a:solidFill>
                    <a:srgbClr val="FF0000"/>
                  </a:solidFill>
                  <a:latin typeface="+mn-ea"/>
                  <a:ea typeface="+mn-ea"/>
                </a:rPr>
                <a:t>浏览器</a:t>
              </a:r>
              <a:endParaRPr lang="en-US" sz="1400" i="0" dirty="0">
                <a:solidFill>
                  <a:srgbClr val="FF0000"/>
                </a:solidFill>
                <a:latin typeface="+mn-ea"/>
                <a:ea typeface="+mn-ea"/>
                <a:cs typeface="+mn-cs"/>
              </a:endParaRPr>
            </a:p>
          </p:txBody>
        </p:sp>
      </p:grpSp>
      <p:grpSp>
        <p:nvGrpSpPr>
          <p:cNvPr id="164" name="Group 356">
            <a:extLst>
              <a:ext uri="{FF2B5EF4-FFF2-40B4-BE49-F238E27FC236}">
                <a16:creationId xmlns:a16="http://schemas.microsoft.com/office/drawing/2014/main" id="{0D9EF0AD-8628-4E31-8B6B-EE35FD03F306}"/>
              </a:ext>
            </a:extLst>
          </p:cNvPr>
          <p:cNvGrpSpPr>
            <a:grpSpLocks/>
          </p:cNvGrpSpPr>
          <p:nvPr/>
        </p:nvGrpSpPr>
        <p:grpSpPr bwMode="auto">
          <a:xfrm>
            <a:off x="1511300" y="2872630"/>
            <a:ext cx="842963" cy="814388"/>
            <a:chOff x="313" y="1497"/>
            <a:chExt cx="1152" cy="1014"/>
          </a:xfrm>
        </p:grpSpPr>
        <p:pic>
          <p:nvPicPr>
            <p:cNvPr id="165" name="Picture 354" descr="laptop_stylized_small">
              <a:extLst>
                <a:ext uri="{FF2B5EF4-FFF2-40B4-BE49-F238E27FC236}">
                  <a16:creationId xmlns:a16="http://schemas.microsoft.com/office/drawing/2014/main" id="{0DDA78FB-5975-491C-8DDE-0E42987FB66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6" name="Picture 355" descr="antenna_stylized">
              <a:extLst>
                <a:ext uri="{FF2B5EF4-FFF2-40B4-BE49-F238E27FC236}">
                  <a16:creationId xmlns:a16="http://schemas.microsoft.com/office/drawing/2014/main" id="{69B08FBD-BDF9-43E5-AA06-BFD6CF6357D3}"/>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67" name="AutoShape 396">
            <a:extLst>
              <a:ext uri="{FF2B5EF4-FFF2-40B4-BE49-F238E27FC236}">
                <a16:creationId xmlns:a16="http://schemas.microsoft.com/office/drawing/2014/main" id="{8092F437-7ECE-456D-AE61-72F7E7264432}"/>
              </a:ext>
            </a:extLst>
          </p:cNvPr>
          <p:cNvSpPr>
            <a:spLocks noChangeArrowheads="1"/>
          </p:cNvSpPr>
          <p:nvPr/>
        </p:nvSpPr>
        <p:spPr bwMode="auto">
          <a:xfrm>
            <a:off x="668338" y="3240930"/>
            <a:ext cx="976312" cy="48577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mn-ea"/>
            </a:endParaRPr>
          </a:p>
        </p:txBody>
      </p:sp>
      <p:pic>
        <p:nvPicPr>
          <p:cNvPr id="168" name="Picture 3">
            <a:extLst>
              <a:ext uri="{FF2B5EF4-FFF2-40B4-BE49-F238E27FC236}">
                <a16:creationId xmlns:a16="http://schemas.microsoft.com/office/drawing/2014/main" id="{D5191B15-69DC-4FF4-8C37-131EFEED4297}"/>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090863" y="3418730"/>
            <a:ext cx="914400" cy="387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69" name="Rectangle 43">
            <a:extLst>
              <a:ext uri="{FF2B5EF4-FFF2-40B4-BE49-F238E27FC236}">
                <a16:creationId xmlns:a16="http://schemas.microsoft.com/office/drawing/2014/main" id="{B919EBC3-6878-4D28-90D6-5A49CE569F74}"/>
              </a:ext>
            </a:extLst>
          </p:cNvPr>
          <p:cNvSpPr>
            <a:spLocks noChangeArrowheads="1"/>
          </p:cNvSpPr>
          <p:nvPr/>
        </p:nvSpPr>
        <p:spPr bwMode="auto">
          <a:xfrm rot="16200000">
            <a:off x="3416300" y="4525218"/>
            <a:ext cx="147638" cy="18891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mn-ea"/>
              <a:cs typeface="+mn-cs"/>
            </a:endParaRPr>
          </a:p>
        </p:txBody>
      </p:sp>
      <p:sp>
        <p:nvSpPr>
          <p:cNvPr id="170" name="Rectangle 43">
            <a:extLst>
              <a:ext uri="{FF2B5EF4-FFF2-40B4-BE49-F238E27FC236}">
                <a16:creationId xmlns:a16="http://schemas.microsoft.com/office/drawing/2014/main" id="{F609C578-56C7-4BB3-A96B-2CD5F864141C}"/>
              </a:ext>
            </a:extLst>
          </p:cNvPr>
          <p:cNvSpPr>
            <a:spLocks noChangeArrowheads="1"/>
          </p:cNvSpPr>
          <p:nvPr/>
        </p:nvSpPr>
        <p:spPr bwMode="auto">
          <a:xfrm rot="2460490">
            <a:off x="3074988" y="4182318"/>
            <a:ext cx="136525" cy="30638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mn-ea"/>
              <a:cs typeface="+mn-cs"/>
            </a:endParaRPr>
          </a:p>
        </p:txBody>
      </p:sp>
      <p:sp>
        <p:nvSpPr>
          <p:cNvPr id="171" name="Oval 407">
            <a:extLst>
              <a:ext uri="{FF2B5EF4-FFF2-40B4-BE49-F238E27FC236}">
                <a16:creationId xmlns:a16="http://schemas.microsoft.com/office/drawing/2014/main" id="{EA559BD1-3532-4697-BB46-F1E640161997}"/>
              </a:ext>
            </a:extLst>
          </p:cNvPr>
          <p:cNvSpPr>
            <a:spLocks noChangeArrowheads="1"/>
          </p:cNvSpPr>
          <p:nvPr/>
        </p:nvSpPr>
        <p:spPr bwMode="auto">
          <a:xfrm>
            <a:off x="2552700" y="4593480"/>
            <a:ext cx="850900" cy="250825"/>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i="0" dirty="0">
              <a:solidFill>
                <a:srgbClr val="000000"/>
              </a:solidFill>
              <a:latin typeface="+mn-ea"/>
              <a:cs typeface="Arial" charset="0"/>
            </a:endParaRPr>
          </a:p>
        </p:txBody>
      </p:sp>
      <p:sp>
        <p:nvSpPr>
          <p:cNvPr id="172" name="Rectangle 410">
            <a:extLst>
              <a:ext uri="{FF2B5EF4-FFF2-40B4-BE49-F238E27FC236}">
                <a16:creationId xmlns:a16="http://schemas.microsoft.com/office/drawing/2014/main" id="{EAB7C15B-568A-4AD3-8535-3F30B56B80AC}"/>
              </a:ext>
            </a:extLst>
          </p:cNvPr>
          <p:cNvSpPr>
            <a:spLocks noChangeArrowheads="1"/>
          </p:cNvSpPr>
          <p:nvPr/>
        </p:nvSpPr>
        <p:spPr bwMode="auto">
          <a:xfrm>
            <a:off x="2552700" y="4564905"/>
            <a:ext cx="854075" cy="157163"/>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sz="2400" i="0" dirty="0">
              <a:solidFill>
                <a:srgbClr val="000000"/>
              </a:solidFill>
              <a:latin typeface="+mn-ea"/>
              <a:cs typeface="Arial" charset="0"/>
            </a:endParaRPr>
          </a:p>
        </p:txBody>
      </p:sp>
      <p:sp>
        <p:nvSpPr>
          <p:cNvPr id="173" name="Oval 411">
            <a:extLst>
              <a:ext uri="{FF2B5EF4-FFF2-40B4-BE49-F238E27FC236}">
                <a16:creationId xmlns:a16="http://schemas.microsoft.com/office/drawing/2014/main" id="{F664DDBB-1BFF-4D05-940B-DD076B93186C}"/>
              </a:ext>
            </a:extLst>
          </p:cNvPr>
          <p:cNvSpPr>
            <a:spLocks noChangeArrowheads="1"/>
          </p:cNvSpPr>
          <p:nvPr/>
        </p:nvSpPr>
        <p:spPr bwMode="auto">
          <a:xfrm>
            <a:off x="2549525" y="4395043"/>
            <a:ext cx="850900" cy="29368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i="0" dirty="0">
              <a:solidFill>
                <a:srgbClr val="000000"/>
              </a:solidFill>
              <a:latin typeface="+mn-ea"/>
              <a:cs typeface="Arial" charset="0"/>
            </a:endParaRPr>
          </a:p>
        </p:txBody>
      </p:sp>
      <p:grpSp>
        <p:nvGrpSpPr>
          <p:cNvPr id="174" name="Group 1189">
            <a:extLst>
              <a:ext uri="{FF2B5EF4-FFF2-40B4-BE49-F238E27FC236}">
                <a16:creationId xmlns:a16="http://schemas.microsoft.com/office/drawing/2014/main" id="{C6872317-21EE-45CB-BC98-F5FB58FD8B74}"/>
              </a:ext>
            </a:extLst>
          </p:cNvPr>
          <p:cNvGrpSpPr>
            <a:grpSpLocks/>
          </p:cNvGrpSpPr>
          <p:nvPr/>
        </p:nvGrpSpPr>
        <p:grpSpPr bwMode="auto">
          <a:xfrm>
            <a:off x="2720975" y="4471243"/>
            <a:ext cx="481013" cy="136525"/>
            <a:chOff x="2468" y="1332"/>
            <a:chExt cx="310" cy="60"/>
          </a:xfrm>
        </p:grpSpPr>
        <p:sp>
          <p:nvSpPr>
            <p:cNvPr id="175" name="Freeform 1190">
              <a:extLst>
                <a:ext uri="{FF2B5EF4-FFF2-40B4-BE49-F238E27FC236}">
                  <a16:creationId xmlns:a16="http://schemas.microsoft.com/office/drawing/2014/main" id="{2F8DD891-646C-43B9-B467-EAA6AD7F4020}"/>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mn-ea"/>
              </a:endParaRPr>
            </a:p>
          </p:txBody>
        </p:sp>
        <p:sp>
          <p:nvSpPr>
            <p:cNvPr id="176" name="Freeform 1191">
              <a:extLst>
                <a:ext uri="{FF2B5EF4-FFF2-40B4-BE49-F238E27FC236}">
                  <a16:creationId xmlns:a16="http://schemas.microsoft.com/office/drawing/2014/main" id="{2C0AD398-9E4E-4298-A8EA-CAC0DBE0141A}"/>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mn-ea"/>
              </a:endParaRPr>
            </a:p>
          </p:txBody>
        </p:sp>
      </p:grpSp>
      <p:sp>
        <p:nvSpPr>
          <p:cNvPr id="177" name="Line 1192">
            <a:extLst>
              <a:ext uri="{FF2B5EF4-FFF2-40B4-BE49-F238E27FC236}">
                <a16:creationId xmlns:a16="http://schemas.microsoft.com/office/drawing/2014/main" id="{DB7A5EE2-23F3-4DD7-A89C-193896EB6EC4}"/>
              </a:ext>
            </a:extLst>
          </p:cNvPr>
          <p:cNvSpPr>
            <a:spLocks noChangeShapeType="1"/>
          </p:cNvSpPr>
          <p:nvPr/>
        </p:nvSpPr>
        <p:spPr bwMode="auto">
          <a:xfrm>
            <a:off x="2552700" y="4531568"/>
            <a:ext cx="0" cy="2000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mn-ea"/>
              <a:cs typeface="+mn-cs"/>
            </a:endParaRPr>
          </a:p>
        </p:txBody>
      </p:sp>
      <p:sp>
        <p:nvSpPr>
          <p:cNvPr id="178" name="Line 1193">
            <a:extLst>
              <a:ext uri="{FF2B5EF4-FFF2-40B4-BE49-F238E27FC236}">
                <a16:creationId xmlns:a16="http://schemas.microsoft.com/office/drawing/2014/main" id="{30D658F7-49F8-42C2-B1B4-1BF4701DADD6}"/>
              </a:ext>
            </a:extLst>
          </p:cNvPr>
          <p:cNvSpPr>
            <a:spLocks noChangeShapeType="1"/>
          </p:cNvSpPr>
          <p:nvPr/>
        </p:nvSpPr>
        <p:spPr bwMode="auto">
          <a:xfrm>
            <a:off x="3400425" y="4541093"/>
            <a:ext cx="0" cy="1952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mn-ea"/>
              <a:cs typeface="+mn-cs"/>
            </a:endParaRPr>
          </a:p>
        </p:txBody>
      </p:sp>
      <p:sp>
        <p:nvSpPr>
          <p:cNvPr id="179" name="Rectangle 43">
            <a:extLst>
              <a:ext uri="{FF2B5EF4-FFF2-40B4-BE49-F238E27FC236}">
                <a16:creationId xmlns:a16="http://schemas.microsoft.com/office/drawing/2014/main" id="{A5740D9F-2797-46C7-8D20-A6BF20531E8C}"/>
              </a:ext>
            </a:extLst>
          </p:cNvPr>
          <p:cNvSpPr>
            <a:spLocks noChangeArrowheads="1"/>
          </p:cNvSpPr>
          <p:nvPr/>
        </p:nvSpPr>
        <p:spPr bwMode="auto">
          <a:xfrm rot="16200000">
            <a:off x="2338388" y="3339355"/>
            <a:ext cx="146050" cy="314325"/>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mn-ea"/>
              <a:cs typeface="+mn-cs"/>
            </a:endParaRPr>
          </a:p>
        </p:txBody>
      </p:sp>
      <p:grpSp>
        <p:nvGrpSpPr>
          <p:cNvPr id="180" name="Group 1185">
            <a:extLst>
              <a:ext uri="{FF2B5EF4-FFF2-40B4-BE49-F238E27FC236}">
                <a16:creationId xmlns:a16="http://schemas.microsoft.com/office/drawing/2014/main" id="{6ACDBD1A-014A-4702-9618-DF545D69F97A}"/>
              </a:ext>
            </a:extLst>
          </p:cNvPr>
          <p:cNvGrpSpPr>
            <a:grpSpLocks/>
          </p:cNvGrpSpPr>
          <p:nvPr/>
        </p:nvGrpSpPr>
        <p:grpSpPr bwMode="auto">
          <a:xfrm>
            <a:off x="5338763" y="3640980"/>
            <a:ext cx="830262" cy="455613"/>
            <a:chOff x="4650" y="1129"/>
            <a:chExt cx="246" cy="95"/>
          </a:xfrm>
        </p:grpSpPr>
        <p:sp>
          <p:nvSpPr>
            <p:cNvPr id="181" name="Oval 407">
              <a:extLst>
                <a:ext uri="{FF2B5EF4-FFF2-40B4-BE49-F238E27FC236}">
                  <a16:creationId xmlns:a16="http://schemas.microsoft.com/office/drawing/2014/main" id="{7260F057-C0ED-4A59-B320-9CA273034B58}"/>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i="0" dirty="0">
                <a:solidFill>
                  <a:srgbClr val="000000"/>
                </a:solidFill>
                <a:latin typeface="+mn-ea"/>
                <a:cs typeface="Arial" charset="0"/>
              </a:endParaRPr>
            </a:p>
          </p:txBody>
        </p:sp>
        <p:sp>
          <p:nvSpPr>
            <p:cNvPr id="182" name="Rectangle 410">
              <a:extLst>
                <a:ext uri="{FF2B5EF4-FFF2-40B4-BE49-F238E27FC236}">
                  <a16:creationId xmlns:a16="http://schemas.microsoft.com/office/drawing/2014/main" id="{B9E2B461-E212-47F3-AC9E-DBB4FD65E57E}"/>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sz="2400" i="0" dirty="0">
                <a:solidFill>
                  <a:srgbClr val="000000"/>
                </a:solidFill>
                <a:latin typeface="+mn-ea"/>
                <a:cs typeface="Arial" charset="0"/>
              </a:endParaRPr>
            </a:p>
          </p:txBody>
        </p:sp>
        <p:sp>
          <p:nvSpPr>
            <p:cNvPr id="183" name="Oval 411">
              <a:extLst>
                <a:ext uri="{FF2B5EF4-FFF2-40B4-BE49-F238E27FC236}">
                  <a16:creationId xmlns:a16="http://schemas.microsoft.com/office/drawing/2014/main" id="{34BC9B90-AF1E-4E6E-AADF-B2CAFCDA0F7B}"/>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i="0" dirty="0">
                <a:solidFill>
                  <a:srgbClr val="000000"/>
                </a:solidFill>
                <a:latin typeface="+mn-ea"/>
                <a:cs typeface="Arial" charset="0"/>
              </a:endParaRPr>
            </a:p>
          </p:txBody>
        </p:sp>
        <p:grpSp>
          <p:nvGrpSpPr>
            <p:cNvPr id="184" name="Group 1189">
              <a:extLst>
                <a:ext uri="{FF2B5EF4-FFF2-40B4-BE49-F238E27FC236}">
                  <a16:creationId xmlns:a16="http://schemas.microsoft.com/office/drawing/2014/main" id="{6BF379BC-2556-412F-BDE5-D27A796C880E}"/>
                </a:ext>
              </a:extLst>
            </p:cNvPr>
            <p:cNvGrpSpPr>
              <a:grpSpLocks/>
            </p:cNvGrpSpPr>
            <p:nvPr/>
          </p:nvGrpSpPr>
          <p:grpSpPr bwMode="auto">
            <a:xfrm>
              <a:off x="4699" y="1145"/>
              <a:ext cx="138" cy="29"/>
              <a:chOff x="2468" y="1332"/>
              <a:chExt cx="310" cy="60"/>
            </a:xfrm>
          </p:grpSpPr>
          <p:sp>
            <p:nvSpPr>
              <p:cNvPr id="187" name="Freeform 1190">
                <a:extLst>
                  <a:ext uri="{FF2B5EF4-FFF2-40B4-BE49-F238E27FC236}">
                    <a16:creationId xmlns:a16="http://schemas.microsoft.com/office/drawing/2014/main" id="{5C07A4D6-05A2-41E0-B122-15AA0F0AD2F7}"/>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mn-ea"/>
                </a:endParaRPr>
              </a:p>
            </p:txBody>
          </p:sp>
          <p:sp>
            <p:nvSpPr>
              <p:cNvPr id="188" name="Freeform 1191">
                <a:extLst>
                  <a:ext uri="{FF2B5EF4-FFF2-40B4-BE49-F238E27FC236}">
                    <a16:creationId xmlns:a16="http://schemas.microsoft.com/office/drawing/2014/main" id="{E0DDA0E7-4C7D-4255-AB1D-BDA4F42A7230}"/>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mn-ea"/>
                </a:endParaRPr>
              </a:p>
            </p:txBody>
          </p:sp>
        </p:grpSp>
        <p:sp>
          <p:nvSpPr>
            <p:cNvPr id="185" name="Line 1192">
              <a:extLst>
                <a:ext uri="{FF2B5EF4-FFF2-40B4-BE49-F238E27FC236}">
                  <a16:creationId xmlns:a16="http://schemas.microsoft.com/office/drawing/2014/main" id="{4B775E5B-65C8-4EB2-892D-C250011CC8B7}"/>
                </a:ext>
              </a:extLst>
            </p:cNvPr>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mn-ea"/>
                <a:cs typeface="+mn-cs"/>
              </a:endParaRPr>
            </a:p>
          </p:txBody>
        </p:sp>
        <p:sp>
          <p:nvSpPr>
            <p:cNvPr id="186" name="Line 1193">
              <a:extLst>
                <a:ext uri="{FF2B5EF4-FFF2-40B4-BE49-F238E27FC236}">
                  <a16:creationId xmlns:a16="http://schemas.microsoft.com/office/drawing/2014/main" id="{6F89F8C2-CACE-49FE-B432-1C90BCE5404E}"/>
                </a:ext>
              </a:extLst>
            </p:cNvPr>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mn-ea"/>
                <a:cs typeface="+mn-cs"/>
              </a:endParaRPr>
            </a:p>
          </p:txBody>
        </p:sp>
      </p:grpSp>
      <p:grpSp>
        <p:nvGrpSpPr>
          <p:cNvPr id="189" name="Group 1185">
            <a:extLst>
              <a:ext uri="{FF2B5EF4-FFF2-40B4-BE49-F238E27FC236}">
                <a16:creationId xmlns:a16="http://schemas.microsoft.com/office/drawing/2014/main" id="{BC23940A-84F9-4411-B03E-BFF42F0E5B7D}"/>
              </a:ext>
            </a:extLst>
          </p:cNvPr>
          <p:cNvGrpSpPr>
            <a:grpSpLocks/>
          </p:cNvGrpSpPr>
          <p:nvPr/>
        </p:nvGrpSpPr>
        <p:grpSpPr bwMode="auto">
          <a:xfrm>
            <a:off x="6729413" y="3375868"/>
            <a:ext cx="808037" cy="425450"/>
            <a:chOff x="4650" y="1129"/>
            <a:chExt cx="246" cy="95"/>
          </a:xfrm>
        </p:grpSpPr>
        <p:sp>
          <p:nvSpPr>
            <p:cNvPr id="190" name="Oval 407">
              <a:extLst>
                <a:ext uri="{FF2B5EF4-FFF2-40B4-BE49-F238E27FC236}">
                  <a16:creationId xmlns:a16="http://schemas.microsoft.com/office/drawing/2014/main" id="{9D74CA20-CA89-426E-B6CA-E73B5278D147}"/>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i="0" dirty="0">
                <a:solidFill>
                  <a:srgbClr val="000000"/>
                </a:solidFill>
                <a:latin typeface="+mn-ea"/>
                <a:cs typeface="Arial" charset="0"/>
              </a:endParaRPr>
            </a:p>
          </p:txBody>
        </p:sp>
        <p:sp>
          <p:nvSpPr>
            <p:cNvPr id="191" name="Rectangle 410">
              <a:extLst>
                <a:ext uri="{FF2B5EF4-FFF2-40B4-BE49-F238E27FC236}">
                  <a16:creationId xmlns:a16="http://schemas.microsoft.com/office/drawing/2014/main" id="{E19014AC-BA80-489F-BE18-A4AB5072A9D6}"/>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sz="2400" i="0" dirty="0">
                <a:solidFill>
                  <a:srgbClr val="000000"/>
                </a:solidFill>
                <a:latin typeface="+mn-ea"/>
                <a:cs typeface="Arial" charset="0"/>
              </a:endParaRPr>
            </a:p>
          </p:txBody>
        </p:sp>
        <p:sp>
          <p:nvSpPr>
            <p:cNvPr id="192" name="Oval 411">
              <a:extLst>
                <a:ext uri="{FF2B5EF4-FFF2-40B4-BE49-F238E27FC236}">
                  <a16:creationId xmlns:a16="http://schemas.microsoft.com/office/drawing/2014/main" id="{B11608AD-D53B-49DF-9F50-57C701DDBF9E}"/>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i="0" dirty="0">
                <a:solidFill>
                  <a:srgbClr val="000000"/>
                </a:solidFill>
                <a:latin typeface="+mn-ea"/>
                <a:cs typeface="Arial" charset="0"/>
              </a:endParaRPr>
            </a:p>
          </p:txBody>
        </p:sp>
        <p:grpSp>
          <p:nvGrpSpPr>
            <p:cNvPr id="193" name="Group 1189">
              <a:extLst>
                <a:ext uri="{FF2B5EF4-FFF2-40B4-BE49-F238E27FC236}">
                  <a16:creationId xmlns:a16="http://schemas.microsoft.com/office/drawing/2014/main" id="{7B207A6A-2351-4DD3-8D9B-A7529AF3BAFB}"/>
                </a:ext>
              </a:extLst>
            </p:cNvPr>
            <p:cNvGrpSpPr>
              <a:grpSpLocks/>
            </p:cNvGrpSpPr>
            <p:nvPr/>
          </p:nvGrpSpPr>
          <p:grpSpPr bwMode="auto">
            <a:xfrm>
              <a:off x="4699" y="1145"/>
              <a:ext cx="138" cy="29"/>
              <a:chOff x="2468" y="1332"/>
              <a:chExt cx="310" cy="60"/>
            </a:xfrm>
          </p:grpSpPr>
          <p:sp>
            <p:nvSpPr>
              <p:cNvPr id="196" name="Freeform 1190">
                <a:extLst>
                  <a:ext uri="{FF2B5EF4-FFF2-40B4-BE49-F238E27FC236}">
                    <a16:creationId xmlns:a16="http://schemas.microsoft.com/office/drawing/2014/main" id="{398012B9-7223-4917-B6B3-CBFD3FAD0E36}"/>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mn-ea"/>
                </a:endParaRPr>
              </a:p>
            </p:txBody>
          </p:sp>
          <p:sp>
            <p:nvSpPr>
              <p:cNvPr id="197" name="Freeform 1191">
                <a:extLst>
                  <a:ext uri="{FF2B5EF4-FFF2-40B4-BE49-F238E27FC236}">
                    <a16:creationId xmlns:a16="http://schemas.microsoft.com/office/drawing/2014/main" id="{967BED23-DCFA-4873-AE9D-31BE4595DEA4}"/>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mn-ea"/>
                </a:endParaRPr>
              </a:p>
            </p:txBody>
          </p:sp>
        </p:grpSp>
        <p:sp>
          <p:nvSpPr>
            <p:cNvPr id="194" name="Line 1192">
              <a:extLst>
                <a:ext uri="{FF2B5EF4-FFF2-40B4-BE49-F238E27FC236}">
                  <a16:creationId xmlns:a16="http://schemas.microsoft.com/office/drawing/2014/main" id="{FE64C904-587C-41CC-B99A-4150555ECAA5}"/>
                </a:ext>
              </a:extLst>
            </p:cNvPr>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mn-ea"/>
                <a:cs typeface="+mn-cs"/>
              </a:endParaRPr>
            </a:p>
          </p:txBody>
        </p:sp>
        <p:sp>
          <p:nvSpPr>
            <p:cNvPr id="195" name="Line 1193">
              <a:extLst>
                <a:ext uri="{FF2B5EF4-FFF2-40B4-BE49-F238E27FC236}">
                  <a16:creationId xmlns:a16="http://schemas.microsoft.com/office/drawing/2014/main" id="{9A6BE2B9-BC90-4954-ACAD-2C465CE24BEE}"/>
                </a:ext>
              </a:extLst>
            </p:cNvPr>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mn-ea"/>
                <a:cs typeface="+mn-cs"/>
              </a:endParaRPr>
            </a:p>
          </p:txBody>
        </p:sp>
      </p:grpSp>
      <p:grpSp>
        <p:nvGrpSpPr>
          <p:cNvPr id="198" name="Group 1185">
            <a:extLst>
              <a:ext uri="{FF2B5EF4-FFF2-40B4-BE49-F238E27FC236}">
                <a16:creationId xmlns:a16="http://schemas.microsoft.com/office/drawing/2014/main" id="{D114643C-53B6-4B25-A4A0-88FE986A7AC3}"/>
              </a:ext>
            </a:extLst>
          </p:cNvPr>
          <p:cNvGrpSpPr>
            <a:grpSpLocks/>
          </p:cNvGrpSpPr>
          <p:nvPr/>
        </p:nvGrpSpPr>
        <p:grpSpPr bwMode="auto">
          <a:xfrm>
            <a:off x="7343775" y="4312493"/>
            <a:ext cx="892175" cy="390525"/>
            <a:chOff x="4650" y="1129"/>
            <a:chExt cx="246" cy="95"/>
          </a:xfrm>
        </p:grpSpPr>
        <p:sp>
          <p:nvSpPr>
            <p:cNvPr id="199" name="Oval 407">
              <a:extLst>
                <a:ext uri="{FF2B5EF4-FFF2-40B4-BE49-F238E27FC236}">
                  <a16:creationId xmlns:a16="http://schemas.microsoft.com/office/drawing/2014/main" id="{6185D301-A061-4B0F-8F44-00C350457E86}"/>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i="0" dirty="0">
                <a:solidFill>
                  <a:srgbClr val="000000"/>
                </a:solidFill>
                <a:latin typeface="+mn-ea"/>
                <a:cs typeface="Arial" charset="0"/>
              </a:endParaRPr>
            </a:p>
          </p:txBody>
        </p:sp>
        <p:sp>
          <p:nvSpPr>
            <p:cNvPr id="200" name="Rectangle 410">
              <a:extLst>
                <a:ext uri="{FF2B5EF4-FFF2-40B4-BE49-F238E27FC236}">
                  <a16:creationId xmlns:a16="http://schemas.microsoft.com/office/drawing/2014/main" id="{62C7A51F-550E-4B44-A298-0E7C7128D61B}"/>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sz="2400" i="0" dirty="0">
                <a:solidFill>
                  <a:srgbClr val="000000"/>
                </a:solidFill>
                <a:latin typeface="+mn-ea"/>
                <a:cs typeface="Arial" charset="0"/>
              </a:endParaRPr>
            </a:p>
          </p:txBody>
        </p:sp>
        <p:sp>
          <p:nvSpPr>
            <p:cNvPr id="201" name="Oval 411">
              <a:extLst>
                <a:ext uri="{FF2B5EF4-FFF2-40B4-BE49-F238E27FC236}">
                  <a16:creationId xmlns:a16="http://schemas.microsoft.com/office/drawing/2014/main" id="{37786087-5599-4763-B452-BF09A782FA8C}"/>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i="0" dirty="0">
                <a:solidFill>
                  <a:srgbClr val="000000"/>
                </a:solidFill>
                <a:latin typeface="+mn-ea"/>
                <a:cs typeface="Arial" charset="0"/>
              </a:endParaRPr>
            </a:p>
          </p:txBody>
        </p:sp>
        <p:grpSp>
          <p:nvGrpSpPr>
            <p:cNvPr id="202" name="Group 1189">
              <a:extLst>
                <a:ext uri="{FF2B5EF4-FFF2-40B4-BE49-F238E27FC236}">
                  <a16:creationId xmlns:a16="http://schemas.microsoft.com/office/drawing/2014/main" id="{C737A147-2639-4C54-B12C-511060CBD78C}"/>
                </a:ext>
              </a:extLst>
            </p:cNvPr>
            <p:cNvGrpSpPr>
              <a:grpSpLocks/>
            </p:cNvGrpSpPr>
            <p:nvPr/>
          </p:nvGrpSpPr>
          <p:grpSpPr bwMode="auto">
            <a:xfrm>
              <a:off x="4699" y="1145"/>
              <a:ext cx="138" cy="29"/>
              <a:chOff x="2468" y="1332"/>
              <a:chExt cx="310" cy="60"/>
            </a:xfrm>
          </p:grpSpPr>
          <p:sp>
            <p:nvSpPr>
              <p:cNvPr id="205" name="Freeform 1190">
                <a:extLst>
                  <a:ext uri="{FF2B5EF4-FFF2-40B4-BE49-F238E27FC236}">
                    <a16:creationId xmlns:a16="http://schemas.microsoft.com/office/drawing/2014/main" id="{B8CBD950-5C3F-47AB-B533-7840EBEB50D0}"/>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mn-ea"/>
                </a:endParaRPr>
              </a:p>
            </p:txBody>
          </p:sp>
          <p:sp>
            <p:nvSpPr>
              <p:cNvPr id="206" name="Freeform 1191">
                <a:extLst>
                  <a:ext uri="{FF2B5EF4-FFF2-40B4-BE49-F238E27FC236}">
                    <a16:creationId xmlns:a16="http://schemas.microsoft.com/office/drawing/2014/main" id="{DAA5BBA6-626E-4BDB-9758-61FA5F3EAFA4}"/>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mn-ea"/>
                </a:endParaRPr>
              </a:p>
            </p:txBody>
          </p:sp>
        </p:grpSp>
        <p:sp>
          <p:nvSpPr>
            <p:cNvPr id="203" name="Line 1192">
              <a:extLst>
                <a:ext uri="{FF2B5EF4-FFF2-40B4-BE49-F238E27FC236}">
                  <a16:creationId xmlns:a16="http://schemas.microsoft.com/office/drawing/2014/main" id="{2D5667E8-F572-44A5-910C-7ABA915058AC}"/>
                </a:ext>
              </a:extLst>
            </p:cNvPr>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mn-ea"/>
                <a:cs typeface="+mn-cs"/>
              </a:endParaRPr>
            </a:p>
          </p:txBody>
        </p:sp>
        <p:sp>
          <p:nvSpPr>
            <p:cNvPr id="204" name="Line 1193">
              <a:extLst>
                <a:ext uri="{FF2B5EF4-FFF2-40B4-BE49-F238E27FC236}">
                  <a16:creationId xmlns:a16="http://schemas.microsoft.com/office/drawing/2014/main" id="{108E449F-898D-47EA-BA32-3B4316325EC2}"/>
                </a:ext>
              </a:extLst>
            </p:cNvPr>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mn-ea"/>
                <a:cs typeface="+mn-cs"/>
              </a:endParaRPr>
            </a:p>
          </p:txBody>
        </p:sp>
      </p:grpSp>
      <p:grpSp>
        <p:nvGrpSpPr>
          <p:cNvPr id="207" name="Group 1185">
            <a:extLst>
              <a:ext uri="{FF2B5EF4-FFF2-40B4-BE49-F238E27FC236}">
                <a16:creationId xmlns:a16="http://schemas.microsoft.com/office/drawing/2014/main" id="{B44A7681-F651-4FC1-8A7A-738FD6C5BA82}"/>
              </a:ext>
            </a:extLst>
          </p:cNvPr>
          <p:cNvGrpSpPr>
            <a:grpSpLocks/>
          </p:cNvGrpSpPr>
          <p:nvPr/>
        </p:nvGrpSpPr>
        <p:grpSpPr bwMode="auto">
          <a:xfrm>
            <a:off x="5754688" y="5318968"/>
            <a:ext cx="808037" cy="425450"/>
            <a:chOff x="4650" y="1129"/>
            <a:chExt cx="246" cy="95"/>
          </a:xfrm>
        </p:grpSpPr>
        <p:sp>
          <p:nvSpPr>
            <p:cNvPr id="208" name="Oval 407">
              <a:extLst>
                <a:ext uri="{FF2B5EF4-FFF2-40B4-BE49-F238E27FC236}">
                  <a16:creationId xmlns:a16="http://schemas.microsoft.com/office/drawing/2014/main" id="{56C68F01-94AD-4E52-AF18-896AD46EA56E}"/>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i="0" dirty="0">
                <a:solidFill>
                  <a:srgbClr val="000000"/>
                </a:solidFill>
                <a:latin typeface="+mn-ea"/>
                <a:cs typeface="Arial" charset="0"/>
              </a:endParaRPr>
            </a:p>
          </p:txBody>
        </p:sp>
        <p:sp>
          <p:nvSpPr>
            <p:cNvPr id="209" name="Rectangle 410">
              <a:extLst>
                <a:ext uri="{FF2B5EF4-FFF2-40B4-BE49-F238E27FC236}">
                  <a16:creationId xmlns:a16="http://schemas.microsoft.com/office/drawing/2014/main" id="{6F13CA9B-2B97-498D-A3BB-49A1784BF5CC}"/>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sz="2400" i="0" dirty="0">
                <a:solidFill>
                  <a:srgbClr val="000000"/>
                </a:solidFill>
                <a:latin typeface="+mn-ea"/>
                <a:cs typeface="Arial" charset="0"/>
              </a:endParaRPr>
            </a:p>
          </p:txBody>
        </p:sp>
        <p:sp>
          <p:nvSpPr>
            <p:cNvPr id="210" name="Oval 411">
              <a:extLst>
                <a:ext uri="{FF2B5EF4-FFF2-40B4-BE49-F238E27FC236}">
                  <a16:creationId xmlns:a16="http://schemas.microsoft.com/office/drawing/2014/main" id="{F32DD659-6512-4F5B-9CB0-E80924F29934}"/>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i="0" dirty="0">
                <a:solidFill>
                  <a:srgbClr val="000000"/>
                </a:solidFill>
                <a:latin typeface="+mn-ea"/>
                <a:cs typeface="Arial" charset="0"/>
              </a:endParaRPr>
            </a:p>
          </p:txBody>
        </p:sp>
        <p:grpSp>
          <p:nvGrpSpPr>
            <p:cNvPr id="211" name="Group 1189">
              <a:extLst>
                <a:ext uri="{FF2B5EF4-FFF2-40B4-BE49-F238E27FC236}">
                  <a16:creationId xmlns:a16="http://schemas.microsoft.com/office/drawing/2014/main" id="{6728989C-8F7C-46A0-A1E8-1ECE94DC595F}"/>
                </a:ext>
              </a:extLst>
            </p:cNvPr>
            <p:cNvGrpSpPr>
              <a:grpSpLocks/>
            </p:cNvGrpSpPr>
            <p:nvPr/>
          </p:nvGrpSpPr>
          <p:grpSpPr bwMode="auto">
            <a:xfrm>
              <a:off x="4699" y="1145"/>
              <a:ext cx="138" cy="29"/>
              <a:chOff x="2468" y="1332"/>
              <a:chExt cx="310" cy="60"/>
            </a:xfrm>
          </p:grpSpPr>
          <p:sp>
            <p:nvSpPr>
              <p:cNvPr id="214" name="Freeform 1190">
                <a:extLst>
                  <a:ext uri="{FF2B5EF4-FFF2-40B4-BE49-F238E27FC236}">
                    <a16:creationId xmlns:a16="http://schemas.microsoft.com/office/drawing/2014/main" id="{5DFCCD07-628B-4839-8DCD-D6C22E2B1D6A}"/>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mn-ea"/>
                </a:endParaRPr>
              </a:p>
            </p:txBody>
          </p:sp>
          <p:sp>
            <p:nvSpPr>
              <p:cNvPr id="215" name="Freeform 1191">
                <a:extLst>
                  <a:ext uri="{FF2B5EF4-FFF2-40B4-BE49-F238E27FC236}">
                    <a16:creationId xmlns:a16="http://schemas.microsoft.com/office/drawing/2014/main" id="{B248F371-ECB1-416F-B932-ACDCFD182BB9}"/>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mn-ea"/>
                </a:endParaRPr>
              </a:p>
            </p:txBody>
          </p:sp>
        </p:grpSp>
        <p:sp>
          <p:nvSpPr>
            <p:cNvPr id="212" name="Line 1192">
              <a:extLst>
                <a:ext uri="{FF2B5EF4-FFF2-40B4-BE49-F238E27FC236}">
                  <a16:creationId xmlns:a16="http://schemas.microsoft.com/office/drawing/2014/main" id="{CAA55ABC-D227-41F4-94A3-BD9575CAE803}"/>
                </a:ext>
              </a:extLst>
            </p:cNvPr>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mn-ea"/>
                <a:cs typeface="+mn-cs"/>
              </a:endParaRPr>
            </a:p>
          </p:txBody>
        </p:sp>
        <p:sp>
          <p:nvSpPr>
            <p:cNvPr id="213" name="Line 1193">
              <a:extLst>
                <a:ext uri="{FF2B5EF4-FFF2-40B4-BE49-F238E27FC236}">
                  <a16:creationId xmlns:a16="http://schemas.microsoft.com/office/drawing/2014/main" id="{48D33DC0-B2FE-4A81-97F5-58AE3210077B}"/>
                </a:ext>
              </a:extLst>
            </p:cNvPr>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mn-ea"/>
                <a:cs typeface="+mn-cs"/>
              </a:endParaRPr>
            </a:p>
          </p:txBody>
        </p:sp>
      </p:grpSp>
      <p:grpSp>
        <p:nvGrpSpPr>
          <p:cNvPr id="216" name="Group 1185">
            <a:extLst>
              <a:ext uri="{FF2B5EF4-FFF2-40B4-BE49-F238E27FC236}">
                <a16:creationId xmlns:a16="http://schemas.microsoft.com/office/drawing/2014/main" id="{113F0743-3341-49FA-8C9A-7BF9AA9AB365}"/>
              </a:ext>
            </a:extLst>
          </p:cNvPr>
          <p:cNvGrpSpPr>
            <a:grpSpLocks/>
          </p:cNvGrpSpPr>
          <p:nvPr/>
        </p:nvGrpSpPr>
        <p:grpSpPr bwMode="auto">
          <a:xfrm>
            <a:off x="4013200" y="5684093"/>
            <a:ext cx="808038" cy="425450"/>
            <a:chOff x="4650" y="1129"/>
            <a:chExt cx="246" cy="95"/>
          </a:xfrm>
        </p:grpSpPr>
        <p:sp>
          <p:nvSpPr>
            <p:cNvPr id="217" name="Oval 407">
              <a:extLst>
                <a:ext uri="{FF2B5EF4-FFF2-40B4-BE49-F238E27FC236}">
                  <a16:creationId xmlns:a16="http://schemas.microsoft.com/office/drawing/2014/main" id="{AF2637C7-9A60-405C-9F89-F42825F527E1}"/>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i="0" dirty="0">
                <a:solidFill>
                  <a:srgbClr val="000000"/>
                </a:solidFill>
                <a:latin typeface="+mn-ea"/>
                <a:cs typeface="Arial" charset="0"/>
              </a:endParaRPr>
            </a:p>
          </p:txBody>
        </p:sp>
        <p:sp>
          <p:nvSpPr>
            <p:cNvPr id="218" name="Rectangle 410">
              <a:extLst>
                <a:ext uri="{FF2B5EF4-FFF2-40B4-BE49-F238E27FC236}">
                  <a16:creationId xmlns:a16="http://schemas.microsoft.com/office/drawing/2014/main" id="{A115A849-1E16-49D6-910E-96A6CE218AFD}"/>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sz="2400" i="0" dirty="0">
                <a:solidFill>
                  <a:srgbClr val="000000"/>
                </a:solidFill>
                <a:latin typeface="+mn-ea"/>
                <a:cs typeface="Arial" charset="0"/>
              </a:endParaRPr>
            </a:p>
          </p:txBody>
        </p:sp>
        <p:sp>
          <p:nvSpPr>
            <p:cNvPr id="219" name="Oval 411">
              <a:extLst>
                <a:ext uri="{FF2B5EF4-FFF2-40B4-BE49-F238E27FC236}">
                  <a16:creationId xmlns:a16="http://schemas.microsoft.com/office/drawing/2014/main" id="{B29E1D48-4739-4D62-A83A-3C61766D807E}"/>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i="0" dirty="0">
                <a:solidFill>
                  <a:srgbClr val="000000"/>
                </a:solidFill>
                <a:latin typeface="+mn-ea"/>
                <a:cs typeface="Arial" charset="0"/>
              </a:endParaRPr>
            </a:p>
          </p:txBody>
        </p:sp>
        <p:grpSp>
          <p:nvGrpSpPr>
            <p:cNvPr id="220" name="Group 1189">
              <a:extLst>
                <a:ext uri="{FF2B5EF4-FFF2-40B4-BE49-F238E27FC236}">
                  <a16:creationId xmlns:a16="http://schemas.microsoft.com/office/drawing/2014/main" id="{BA8F3FC5-CD0E-4E18-8BA6-46E758274041}"/>
                </a:ext>
              </a:extLst>
            </p:cNvPr>
            <p:cNvGrpSpPr>
              <a:grpSpLocks/>
            </p:cNvGrpSpPr>
            <p:nvPr/>
          </p:nvGrpSpPr>
          <p:grpSpPr bwMode="auto">
            <a:xfrm>
              <a:off x="4699" y="1145"/>
              <a:ext cx="138" cy="29"/>
              <a:chOff x="2468" y="1332"/>
              <a:chExt cx="310" cy="60"/>
            </a:xfrm>
          </p:grpSpPr>
          <p:sp>
            <p:nvSpPr>
              <p:cNvPr id="223" name="Freeform 1190">
                <a:extLst>
                  <a:ext uri="{FF2B5EF4-FFF2-40B4-BE49-F238E27FC236}">
                    <a16:creationId xmlns:a16="http://schemas.microsoft.com/office/drawing/2014/main" id="{473E9717-A9DD-48E9-8E5B-680B800B48C2}"/>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mn-ea"/>
                </a:endParaRPr>
              </a:p>
            </p:txBody>
          </p:sp>
          <p:sp>
            <p:nvSpPr>
              <p:cNvPr id="224" name="Freeform 1191">
                <a:extLst>
                  <a:ext uri="{FF2B5EF4-FFF2-40B4-BE49-F238E27FC236}">
                    <a16:creationId xmlns:a16="http://schemas.microsoft.com/office/drawing/2014/main" id="{581B2788-FC08-497A-BFA5-A0BCFDF43F23}"/>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mn-ea"/>
                </a:endParaRPr>
              </a:p>
            </p:txBody>
          </p:sp>
        </p:grpSp>
        <p:sp>
          <p:nvSpPr>
            <p:cNvPr id="221" name="Line 1192">
              <a:extLst>
                <a:ext uri="{FF2B5EF4-FFF2-40B4-BE49-F238E27FC236}">
                  <a16:creationId xmlns:a16="http://schemas.microsoft.com/office/drawing/2014/main" id="{29D09685-D859-4B54-8FC8-14232E0CDCE0}"/>
                </a:ext>
              </a:extLst>
            </p:cNvPr>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mn-ea"/>
                <a:cs typeface="+mn-cs"/>
              </a:endParaRPr>
            </a:p>
          </p:txBody>
        </p:sp>
        <p:sp>
          <p:nvSpPr>
            <p:cNvPr id="222" name="Line 1193">
              <a:extLst>
                <a:ext uri="{FF2B5EF4-FFF2-40B4-BE49-F238E27FC236}">
                  <a16:creationId xmlns:a16="http://schemas.microsoft.com/office/drawing/2014/main" id="{46BD4E11-91A0-4D51-93B9-1FA2BAD559E2}"/>
                </a:ext>
              </a:extLst>
            </p:cNvPr>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mn-ea"/>
                <a:cs typeface="+mn-cs"/>
              </a:endParaRPr>
            </a:p>
          </p:txBody>
        </p:sp>
      </p:grpSp>
      <p:grpSp>
        <p:nvGrpSpPr>
          <p:cNvPr id="225" name="Group 248">
            <a:extLst>
              <a:ext uri="{FF2B5EF4-FFF2-40B4-BE49-F238E27FC236}">
                <a16:creationId xmlns:a16="http://schemas.microsoft.com/office/drawing/2014/main" id="{1492DCA8-40B2-4E73-B0FC-0776E10E65A7}"/>
              </a:ext>
            </a:extLst>
          </p:cNvPr>
          <p:cNvGrpSpPr>
            <a:grpSpLocks/>
          </p:cNvGrpSpPr>
          <p:nvPr/>
        </p:nvGrpSpPr>
        <p:grpSpPr bwMode="auto">
          <a:xfrm>
            <a:off x="7218363" y="2532905"/>
            <a:ext cx="358775" cy="623888"/>
            <a:chOff x="4140" y="429"/>
            <a:chExt cx="1425" cy="2396"/>
          </a:xfrm>
        </p:grpSpPr>
        <p:sp>
          <p:nvSpPr>
            <p:cNvPr id="226" name="Freeform 148">
              <a:extLst>
                <a:ext uri="{FF2B5EF4-FFF2-40B4-BE49-F238E27FC236}">
                  <a16:creationId xmlns:a16="http://schemas.microsoft.com/office/drawing/2014/main" id="{17B7B196-CD88-49A1-897C-7701EE3448EC}"/>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mn-ea"/>
              </a:endParaRPr>
            </a:p>
          </p:txBody>
        </p:sp>
        <p:sp>
          <p:nvSpPr>
            <p:cNvPr id="227" name="Rectangle 149">
              <a:extLst>
                <a:ext uri="{FF2B5EF4-FFF2-40B4-BE49-F238E27FC236}">
                  <a16:creationId xmlns:a16="http://schemas.microsoft.com/office/drawing/2014/main" id="{EF699338-A355-4273-9693-3A8E2F526222}"/>
                </a:ext>
              </a:extLst>
            </p:cNvPr>
            <p:cNvSpPr>
              <a:spLocks noChangeArrowheads="1"/>
            </p:cNvSpPr>
            <p:nvPr/>
          </p:nvSpPr>
          <p:spPr bwMode="auto">
            <a:xfrm>
              <a:off x="4203" y="429"/>
              <a:ext cx="1053" cy="2286"/>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mn-ea"/>
                <a:cs typeface="+mn-cs"/>
              </a:endParaRPr>
            </a:p>
          </p:txBody>
        </p:sp>
        <p:sp>
          <p:nvSpPr>
            <p:cNvPr id="228" name="Freeform 150">
              <a:extLst>
                <a:ext uri="{FF2B5EF4-FFF2-40B4-BE49-F238E27FC236}">
                  <a16:creationId xmlns:a16="http://schemas.microsoft.com/office/drawing/2014/main" id="{4A9D4CD0-1FB2-4F91-8BC0-6B221AD911C3}"/>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mn-ea"/>
              </a:endParaRPr>
            </a:p>
          </p:txBody>
        </p:sp>
        <p:sp>
          <p:nvSpPr>
            <p:cNvPr id="229" name="Freeform 151">
              <a:extLst>
                <a:ext uri="{FF2B5EF4-FFF2-40B4-BE49-F238E27FC236}">
                  <a16:creationId xmlns:a16="http://schemas.microsoft.com/office/drawing/2014/main" id="{7B126356-4B91-45C3-B717-0DA6AC41BA5F}"/>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mn-ea"/>
              </a:endParaRPr>
            </a:p>
          </p:txBody>
        </p:sp>
        <p:sp>
          <p:nvSpPr>
            <p:cNvPr id="230" name="Rectangle 152">
              <a:extLst>
                <a:ext uri="{FF2B5EF4-FFF2-40B4-BE49-F238E27FC236}">
                  <a16:creationId xmlns:a16="http://schemas.microsoft.com/office/drawing/2014/main" id="{343046AB-696F-4933-983C-0C3A8E84DFC6}"/>
                </a:ext>
              </a:extLst>
            </p:cNvPr>
            <p:cNvSpPr>
              <a:spLocks noChangeArrowheads="1"/>
            </p:cNvSpPr>
            <p:nvPr/>
          </p:nvSpPr>
          <p:spPr bwMode="auto">
            <a:xfrm>
              <a:off x="4209" y="691"/>
              <a:ext cx="599"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mn-ea"/>
                <a:cs typeface="+mn-cs"/>
              </a:endParaRPr>
            </a:p>
          </p:txBody>
        </p:sp>
        <p:grpSp>
          <p:nvGrpSpPr>
            <p:cNvPr id="231" name="Group 153">
              <a:extLst>
                <a:ext uri="{FF2B5EF4-FFF2-40B4-BE49-F238E27FC236}">
                  <a16:creationId xmlns:a16="http://schemas.microsoft.com/office/drawing/2014/main" id="{9D4989A0-A3CA-4EDC-98F1-FD9157B700B1}"/>
                </a:ext>
              </a:extLst>
            </p:cNvPr>
            <p:cNvGrpSpPr>
              <a:grpSpLocks/>
            </p:cNvGrpSpPr>
            <p:nvPr/>
          </p:nvGrpSpPr>
          <p:grpSpPr bwMode="auto">
            <a:xfrm>
              <a:off x="4749" y="668"/>
              <a:ext cx="581" cy="145"/>
              <a:chOff x="614" y="2568"/>
              <a:chExt cx="725" cy="139"/>
            </a:xfrm>
          </p:grpSpPr>
          <p:sp>
            <p:nvSpPr>
              <p:cNvPr id="256" name="AutoShape 154">
                <a:extLst>
                  <a:ext uri="{FF2B5EF4-FFF2-40B4-BE49-F238E27FC236}">
                    <a16:creationId xmlns:a16="http://schemas.microsoft.com/office/drawing/2014/main" id="{E1DD2D87-8F64-40C8-85F1-99C12B742501}"/>
                  </a:ext>
                </a:extLst>
              </p:cNvPr>
              <p:cNvSpPr>
                <a:spLocks noChangeArrowheads="1"/>
              </p:cNvSpPr>
              <p:nvPr/>
            </p:nvSpPr>
            <p:spPr bwMode="auto">
              <a:xfrm>
                <a:off x="617" y="2567"/>
                <a:ext cx="724" cy="140"/>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mn-ea"/>
                  <a:cs typeface="+mn-cs"/>
                </a:endParaRPr>
              </a:p>
            </p:txBody>
          </p:sp>
          <p:sp>
            <p:nvSpPr>
              <p:cNvPr id="257" name="AutoShape 155">
                <a:extLst>
                  <a:ext uri="{FF2B5EF4-FFF2-40B4-BE49-F238E27FC236}">
                    <a16:creationId xmlns:a16="http://schemas.microsoft.com/office/drawing/2014/main" id="{79E04B0D-5883-4A40-8BE5-9107C732F1ED}"/>
                  </a:ext>
                </a:extLst>
              </p:cNvPr>
              <p:cNvSpPr>
                <a:spLocks noChangeArrowheads="1"/>
              </p:cNvSpPr>
              <p:nvPr/>
            </p:nvSpPr>
            <p:spPr bwMode="auto">
              <a:xfrm>
                <a:off x="633" y="2584"/>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mn-ea"/>
                  <a:cs typeface="+mn-cs"/>
                </a:endParaRPr>
              </a:p>
            </p:txBody>
          </p:sp>
        </p:grpSp>
        <p:sp>
          <p:nvSpPr>
            <p:cNvPr id="232" name="Rectangle 156">
              <a:extLst>
                <a:ext uri="{FF2B5EF4-FFF2-40B4-BE49-F238E27FC236}">
                  <a16:creationId xmlns:a16="http://schemas.microsoft.com/office/drawing/2014/main" id="{3FA59D4B-7D5B-42D3-883D-37CDB4E8E91A}"/>
                </a:ext>
              </a:extLst>
            </p:cNvPr>
            <p:cNvSpPr>
              <a:spLocks noChangeArrowheads="1"/>
            </p:cNvSpPr>
            <p:nvPr/>
          </p:nvSpPr>
          <p:spPr bwMode="auto">
            <a:xfrm>
              <a:off x="4222" y="1020"/>
              <a:ext cx="599" cy="43"/>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mn-ea"/>
                <a:cs typeface="+mn-cs"/>
              </a:endParaRPr>
            </a:p>
          </p:txBody>
        </p:sp>
        <p:grpSp>
          <p:nvGrpSpPr>
            <p:cNvPr id="233" name="Group 157">
              <a:extLst>
                <a:ext uri="{FF2B5EF4-FFF2-40B4-BE49-F238E27FC236}">
                  <a16:creationId xmlns:a16="http://schemas.microsoft.com/office/drawing/2014/main" id="{6C22EA27-708C-427D-A00D-DAB1735BD3C0}"/>
                </a:ext>
              </a:extLst>
            </p:cNvPr>
            <p:cNvGrpSpPr>
              <a:grpSpLocks/>
            </p:cNvGrpSpPr>
            <p:nvPr/>
          </p:nvGrpSpPr>
          <p:grpSpPr bwMode="auto">
            <a:xfrm>
              <a:off x="4747" y="994"/>
              <a:ext cx="581" cy="134"/>
              <a:chOff x="614" y="2568"/>
              <a:chExt cx="725" cy="139"/>
            </a:xfrm>
          </p:grpSpPr>
          <p:sp>
            <p:nvSpPr>
              <p:cNvPr id="254" name="AutoShape 158">
                <a:extLst>
                  <a:ext uri="{FF2B5EF4-FFF2-40B4-BE49-F238E27FC236}">
                    <a16:creationId xmlns:a16="http://schemas.microsoft.com/office/drawing/2014/main" id="{F4BA1A97-B9CF-4CA8-9A79-774B72441268}"/>
                  </a:ext>
                </a:extLst>
              </p:cNvPr>
              <p:cNvSpPr>
                <a:spLocks noChangeArrowheads="1"/>
              </p:cNvSpPr>
              <p:nvPr/>
            </p:nvSpPr>
            <p:spPr bwMode="auto">
              <a:xfrm>
                <a:off x="612" y="2570"/>
                <a:ext cx="724"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mn-ea"/>
                  <a:cs typeface="+mn-cs"/>
                </a:endParaRPr>
              </a:p>
            </p:txBody>
          </p:sp>
          <p:sp>
            <p:nvSpPr>
              <p:cNvPr id="255" name="AutoShape 159">
                <a:extLst>
                  <a:ext uri="{FF2B5EF4-FFF2-40B4-BE49-F238E27FC236}">
                    <a16:creationId xmlns:a16="http://schemas.microsoft.com/office/drawing/2014/main" id="{F675021F-633A-46E5-9B64-4358CCE470F3}"/>
                  </a:ext>
                </a:extLst>
              </p:cNvPr>
              <p:cNvSpPr>
                <a:spLocks noChangeArrowheads="1"/>
              </p:cNvSpPr>
              <p:nvPr/>
            </p:nvSpPr>
            <p:spPr bwMode="auto">
              <a:xfrm>
                <a:off x="628" y="2589"/>
                <a:ext cx="692"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mn-ea"/>
                  <a:cs typeface="+mn-cs"/>
                </a:endParaRPr>
              </a:p>
            </p:txBody>
          </p:sp>
        </p:grpSp>
        <p:sp>
          <p:nvSpPr>
            <p:cNvPr id="234" name="Rectangle 160">
              <a:extLst>
                <a:ext uri="{FF2B5EF4-FFF2-40B4-BE49-F238E27FC236}">
                  <a16:creationId xmlns:a16="http://schemas.microsoft.com/office/drawing/2014/main" id="{36C18E75-FB78-4734-8871-57E902C2B0EF}"/>
                </a:ext>
              </a:extLst>
            </p:cNvPr>
            <p:cNvSpPr>
              <a:spLocks noChangeArrowheads="1"/>
            </p:cNvSpPr>
            <p:nvPr/>
          </p:nvSpPr>
          <p:spPr bwMode="auto">
            <a:xfrm>
              <a:off x="4216" y="1356"/>
              <a:ext cx="599"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mn-ea"/>
                <a:cs typeface="+mn-cs"/>
              </a:endParaRPr>
            </a:p>
          </p:txBody>
        </p:sp>
        <p:sp>
          <p:nvSpPr>
            <p:cNvPr id="235" name="Rectangle 161">
              <a:extLst>
                <a:ext uri="{FF2B5EF4-FFF2-40B4-BE49-F238E27FC236}">
                  <a16:creationId xmlns:a16="http://schemas.microsoft.com/office/drawing/2014/main" id="{DC75532B-A9C8-4CAD-8710-92964FB8091F}"/>
                </a:ext>
              </a:extLst>
            </p:cNvPr>
            <p:cNvSpPr>
              <a:spLocks noChangeArrowheads="1"/>
            </p:cNvSpPr>
            <p:nvPr/>
          </p:nvSpPr>
          <p:spPr bwMode="auto">
            <a:xfrm>
              <a:off x="4228" y="1654"/>
              <a:ext cx="593"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mn-ea"/>
                <a:cs typeface="+mn-cs"/>
              </a:endParaRPr>
            </a:p>
          </p:txBody>
        </p:sp>
        <p:grpSp>
          <p:nvGrpSpPr>
            <p:cNvPr id="236" name="Group 162">
              <a:extLst>
                <a:ext uri="{FF2B5EF4-FFF2-40B4-BE49-F238E27FC236}">
                  <a16:creationId xmlns:a16="http://schemas.microsoft.com/office/drawing/2014/main" id="{2E06B968-59C4-4A18-AB20-1008F3C58D7A}"/>
                </a:ext>
              </a:extLst>
            </p:cNvPr>
            <p:cNvGrpSpPr>
              <a:grpSpLocks/>
            </p:cNvGrpSpPr>
            <p:nvPr/>
          </p:nvGrpSpPr>
          <p:grpSpPr bwMode="auto">
            <a:xfrm>
              <a:off x="4735" y="1627"/>
              <a:ext cx="582" cy="151"/>
              <a:chOff x="614" y="2568"/>
              <a:chExt cx="725" cy="139"/>
            </a:xfrm>
          </p:grpSpPr>
          <p:sp>
            <p:nvSpPr>
              <p:cNvPr id="252" name="AutoShape 163">
                <a:extLst>
                  <a:ext uri="{FF2B5EF4-FFF2-40B4-BE49-F238E27FC236}">
                    <a16:creationId xmlns:a16="http://schemas.microsoft.com/office/drawing/2014/main" id="{1A4F1A64-C0E9-4D2D-AD51-8EFE2C2AACF8}"/>
                  </a:ext>
                </a:extLst>
              </p:cNvPr>
              <p:cNvSpPr>
                <a:spLocks noChangeArrowheads="1"/>
              </p:cNvSpPr>
              <p:nvPr/>
            </p:nvSpPr>
            <p:spPr bwMode="auto">
              <a:xfrm>
                <a:off x="611" y="2576"/>
                <a:ext cx="730" cy="12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mn-ea"/>
                  <a:cs typeface="+mn-cs"/>
                </a:endParaRPr>
              </a:p>
            </p:txBody>
          </p:sp>
          <p:sp>
            <p:nvSpPr>
              <p:cNvPr id="253" name="AutoShape 164">
                <a:extLst>
                  <a:ext uri="{FF2B5EF4-FFF2-40B4-BE49-F238E27FC236}">
                    <a16:creationId xmlns:a16="http://schemas.microsoft.com/office/drawing/2014/main" id="{486311E5-0EAF-4204-B50A-899D8F1511C4}"/>
                  </a:ext>
                </a:extLst>
              </p:cNvPr>
              <p:cNvSpPr>
                <a:spLocks noChangeArrowheads="1"/>
              </p:cNvSpPr>
              <p:nvPr/>
            </p:nvSpPr>
            <p:spPr bwMode="auto">
              <a:xfrm>
                <a:off x="627" y="2588"/>
                <a:ext cx="699"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mn-ea"/>
                  <a:cs typeface="+mn-cs"/>
                </a:endParaRPr>
              </a:p>
            </p:txBody>
          </p:sp>
        </p:grpSp>
        <p:sp>
          <p:nvSpPr>
            <p:cNvPr id="237" name="Freeform 165">
              <a:extLst>
                <a:ext uri="{FF2B5EF4-FFF2-40B4-BE49-F238E27FC236}">
                  <a16:creationId xmlns:a16="http://schemas.microsoft.com/office/drawing/2014/main" id="{FE5EF62C-C716-4644-8130-23C0839C2BFC}"/>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mn-ea"/>
              </a:endParaRPr>
            </a:p>
          </p:txBody>
        </p:sp>
        <p:grpSp>
          <p:nvGrpSpPr>
            <p:cNvPr id="238" name="Group 166">
              <a:extLst>
                <a:ext uri="{FF2B5EF4-FFF2-40B4-BE49-F238E27FC236}">
                  <a16:creationId xmlns:a16="http://schemas.microsoft.com/office/drawing/2014/main" id="{58473B4E-650C-4BF1-9C34-659278C1B99A}"/>
                </a:ext>
              </a:extLst>
            </p:cNvPr>
            <p:cNvGrpSpPr>
              <a:grpSpLocks/>
            </p:cNvGrpSpPr>
            <p:nvPr/>
          </p:nvGrpSpPr>
          <p:grpSpPr bwMode="auto">
            <a:xfrm>
              <a:off x="4739" y="1327"/>
              <a:ext cx="582" cy="139"/>
              <a:chOff x="614" y="2568"/>
              <a:chExt cx="725" cy="139"/>
            </a:xfrm>
          </p:grpSpPr>
          <p:sp>
            <p:nvSpPr>
              <p:cNvPr id="250" name="AutoShape 167">
                <a:extLst>
                  <a:ext uri="{FF2B5EF4-FFF2-40B4-BE49-F238E27FC236}">
                    <a16:creationId xmlns:a16="http://schemas.microsoft.com/office/drawing/2014/main" id="{4E520EAE-262B-4AB0-BA47-6E7885A5E0B2}"/>
                  </a:ext>
                </a:extLst>
              </p:cNvPr>
              <p:cNvSpPr>
                <a:spLocks noChangeArrowheads="1"/>
              </p:cNvSpPr>
              <p:nvPr/>
            </p:nvSpPr>
            <p:spPr bwMode="auto">
              <a:xfrm>
                <a:off x="614" y="2566"/>
                <a:ext cx="723" cy="140"/>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mn-ea"/>
                  <a:cs typeface="+mn-cs"/>
                </a:endParaRPr>
              </a:p>
            </p:txBody>
          </p:sp>
          <p:sp>
            <p:nvSpPr>
              <p:cNvPr id="251" name="AutoShape 168">
                <a:extLst>
                  <a:ext uri="{FF2B5EF4-FFF2-40B4-BE49-F238E27FC236}">
                    <a16:creationId xmlns:a16="http://schemas.microsoft.com/office/drawing/2014/main" id="{564E16D8-20A2-4BD9-97BF-83848FC6C216}"/>
                  </a:ext>
                </a:extLst>
              </p:cNvPr>
              <p:cNvSpPr>
                <a:spLocks noChangeArrowheads="1"/>
              </p:cNvSpPr>
              <p:nvPr/>
            </p:nvSpPr>
            <p:spPr bwMode="auto">
              <a:xfrm>
                <a:off x="630" y="2585"/>
                <a:ext cx="691"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mn-ea"/>
                  <a:cs typeface="+mn-cs"/>
                </a:endParaRPr>
              </a:p>
            </p:txBody>
          </p:sp>
        </p:grpSp>
        <p:sp>
          <p:nvSpPr>
            <p:cNvPr id="239" name="Rectangle 169">
              <a:extLst>
                <a:ext uri="{FF2B5EF4-FFF2-40B4-BE49-F238E27FC236}">
                  <a16:creationId xmlns:a16="http://schemas.microsoft.com/office/drawing/2014/main" id="{EFAC1580-E976-4BF7-B4A6-6CEB9B107C95}"/>
                </a:ext>
              </a:extLst>
            </p:cNvPr>
            <p:cNvSpPr>
              <a:spLocks noChangeArrowheads="1"/>
            </p:cNvSpPr>
            <p:nvPr/>
          </p:nvSpPr>
          <p:spPr bwMode="auto">
            <a:xfrm>
              <a:off x="5250" y="429"/>
              <a:ext cx="69"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mn-ea"/>
                <a:cs typeface="+mn-cs"/>
              </a:endParaRPr>
            </a:p>
          </p:txBody>
        </p:sp>
        <p:sp>
          <p:nvSpPr>
            <p:cNvPr id="240" name="Freeform 170">
              <a:extLst>
                <a:ext uri="{FF2B5EF4-FFF2-40B4-BE49-F238E27FC236}">
                  <a16:creationId xmlns:a16="http://schemas.microsoft.com/office/drawing/2014/main" id="{B231D64A-25B6-4AD1-9325-FADF7660DDFB}"/>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mn-ea"/>
              </a:endParaRPr>
            </a:p>
          </p:txBody>
        </p:sp>
        <p:sp>
          <p:nvSpPr>
            <p:cNvPr id="241" name="Freeform 171">
              <a:extLst>
                <a:ext uri="{FF2B5EF4-FFF2-40B4-BE49-F238E27FC236}">
                  <a16:creationId xmlns:a16="http://schemas.microsoft.com/office/drawing/2014/main" id="{7B500915-02F0-4289-8060-5959D4594C4C}"/>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mn-ea"/>
              </a:endParaRPr>
            </a:p>
          </p:txBody>
        </p:sp>
        <p:sp>
          <p:nvSpPr>
            <p:cNvPr id="242" name="Oval 172">
              <a:extLst>
                <a:ext uri="{FF2B5EF4-FFF2-40B4-BE49-F238E27FC236}">
                  <a16:creationId xmlns:a16="http://schemas.microsoft.com/office/drawing/2014/main" id="{9688370C-1022-44F9-9EE7-35968F4F94AD}"/>
                </a:ext>
              </a:extLst>
            </p:cNvPr>
            <p:cNvSpPr>
              <a:spLocks noChangeArrowheads="1"/>
            </p:cNvSpPr>
            <p:nvPr/>
          </p:nvSpPr>
          <p:spPr bwMode="auto">
            <a:xfrm>
              <a:off x="5515" y="2612"/>
              <a:ext cx="50" cy="98"/>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mn-ea"/>
                <a:cs typeface="+mn-cs"/>
              </a:endParaRPr>
            </a:p>
          </p:txBody>
        </p:sp>
        <p:sp>
          <p:nvSpPr>
            <p:cNvPr id="243" name="Freeform 173">
              <a:extLst>
                <a:ext uri="{FF2B5EF4-FFF2-40B4-BE49-F238E27FC236}">
                  <a16:creationId xmlns:a16="http://schemas.microsoft.com/office/drawing/2014/main" id="{24A7C06A-B819-4D24-98B3-B0925EAED047}"/>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mn-ea"/>
              </a:endParaRPr>
            </a:p>
          </p:txBody>
        </p:sp>
        <p:sp>
          <p:nvSpPr>
            <p:cNvPr id="244" name="AutoShape 174">
              <a:extLst>
                <a:ext uri="{FF2B5EF4-FFF2-40B4-BE49-F238E27FC236}">
                  <a16:creationId xmlns:a16="http://schemas.microsoft.com/office/drawing/2014/main" id="{7B882C57-1313-4FFC-AB32-F4E7C53628EF}"/>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mn-ea"/>
                <a:cs typeface="+mn-cs"/>
              </a:endParaRPr>
            </a:p>
          </p:txBody>
        </p:sp>
        <p:sp>
          <p:nvSpPr>
            <p:cNvPr id="245" name="AutoShape 175">
              <a:extLst>
                <a:ext uri="{FF2B5EF4-FFF2-40B4-BE49-F238E27FC236}">
                  <a16:creationId xmlns:a16="http://schemas.microsoft.com/office/drawing/2014/main" id="{AF0F42FE-7FDB-4F41-99EA-5A1F44DA332D}"/>
                </a:ext>
              </a:extLst>
            </p:cNvPr>
            <p:cNvSpPr>
              <a:spLocks noChangeArrowheads="1"/>
            </p:cNvSpPr>
            <p:nvPr/>
          </p:nvSpPr>
          <p:spPr bwMode="auto">
            <a:xfrm>
              <a:off x="4203" y="2709"/>
              <a:ext cx="1072" cy="8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mn-ea"/>
                <a:cs typeface="+mn-cs"/>
              </a:endParaRPr>
            </a:p>
          </p:txBody>
        </p:sp>
        <p:sp>
          <p:nvSpPr>
            <p:cNvPr id="246" name="Oval 176">
              <a:extLst>
                <a:ext uri="{FF2B5EF4-FFF2-40B4-BE49-F238E27FC236}">
                  <a16:creationId xmlns:a16="http://schemas.microsoft.com/office/drawing/2014/main" id="{5234E1B1-E8FE-4834-A47F-EC326A42D02D}"/>
                </a:ext>
              </a:extLst>
            </p:cNvPr>
            <p:cNvSpPr>
              <a:spLocks noChangeArrowheads="1"/>
            </p:cNvSpPr>
            <p:nvPr/>
          </p:nvSpPr>
          <p:spPr bwMode="auto">
            <a:xfrm>
              <a:off x="4310" y="2386"/>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mn-ea"/>
                <a:cs typeface="+mn-cs"/>
              </a:endParaRPr>
            </a:p>
          </p:txBody>
        </p:sp>
        <p:sp>
          <p:nvSpPr>
            <p:cNvPr id="247" name="Oval 177">
              <a:extLst>
                <a:ext uri="{FF2B5EF4-FFF2-40B4-BE49-F238E27FC236}">
                  <a16:creationId xmlns:a16="http://schemas.microsoft.com/office/drawing/2014/main" id="{2888A1F8-F680-4245-B767-A1D55F4281D9}"/>
                </a:ext>
              </a:extLst>
            </p:cNvPr>
            <p:cNvSpPr>
              <a:spLocks noChangeArrowheads="1"/>
            </p:cNvSpPr>
            <p:nvPr/>
          </p:nvSpPr>
          <p:spPr bwMode="auto">
            <a:xfrm>
              <a:off x="4487" y="2386"/>
              <a:ext cx="158" cy="140"/>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latin typeface="+mn-ea"/>
                <a:cs typeface="+mn-cs"/>
              </a:endParaRPr>
            </a:p>
          </p:txBody>
        </p:sp>
        <p:sp>
          <p:nvSpPr>
            <p:cNvPr id="248" name="Oval 178">
              <a:extLst>
                <a:ext uri="{FF2B5EF4-FFF2-40B4-BE49-F238E27FC236}">
                  <a16:creationId xmlns:a16="http://schemas.microsoft.com/office/drawing/2014/main" id="{889F8E56-B005-4A26-B8A7-0EB10CDC1282}"/>
                </a:ext>
              </a:extLst>
            </p:cNvPr>
            <p:cNvSpPr>
              <a:spLocks noChangeArrowheads="1"/>
            </p:cNvSpPr>
            <p:nvPr/>
          </p:nvSpPr>
          <p:spPr bwMode="auto">
            <a:xfrm>
              <a:off x="4663" y="2380"/>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mn-ea"/>
                <a:cs typeface="+mn-cs"/>
              </a:endParaRPr>
            </a:p>
          </p:txBody>
        </p:sp>
        <p:sp>
          <p:nvSpPr>
            <p:cNvPr id="249" name="Rectangle 179">
              <a:extLst>
                <a:ext uri="{FF2B5EF4-FFF2-40B4-BE49-F238E27FC236}">
                  <a16:creationId xmlns:a16="http://schemas.microsoft.com/office/drawing/2014/main" id="{F9BF907B-C032-40CE-8D6A-DD07145F26CD}"/>
                </a:ext>
              </a:extLst>
            </p:cNvPr>
            <p:cNvSpPr>
              <a:spLocks noChangeArrowheads="1"/>
            </p:cNvSpPr>
            <p:nvPr/>
          </p:nvSpPr>
          <p:spPr bwMode="auto">
            <a:xfrm>
              <a:off x="5061" y="1837"/>
              <a:ext cx="88" cy="756"/>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mn-ea"/>
                <a:cs typeface="+mn-cs"/>
              </a:endParaRPr>
            </a:p>
          </p:txBody>
        </p:sp>
      </p:grpSp>
      <p:grpSp>
        <p:nvGrpSpPr>
          <p:cNvPr id="258" name="Group 248">
            <a:extLst>
              <a:ext uri="{FF2B5EF4-FFF2-40B4-BE49-F238E27FC236}">
                <a16:creationId xmlns:a16="http://schemas.microsoft.com/office/drawing/2014/main" id="{33615C91-A8A6-46C1-A749-22B87EEDBF33}"/>
              </a:ext>
            </a:extLst>
          </p:cNvPr>
          <p:cNvGrpSpPr>
            <a:grpSpLocks/>
          </p:cNvGrpSpPr>
          <p:nvPr/>
        </p:nvGrpSpPr>
        <p:grpSpPr bwMode="auto">
          <a:xfrm>
            <a:off x="2876550" y="5428505"/>
            <a:ext cx="358775" cy="623888"/>
            <a:chOff x="4140" y="429"/>
            <a:chExt cx="1425" cy="2396"/>
          </a:xfrm>
        </p:grpSpPr>
        <p:sp>
          <p:nvSpPr>
            <p:cNvPr id="259" name="Freeform 148">
              <a:extLst>
                <a:ext uri="{FF2B5EF4-FFF2-40B4-BE49-F238E27FC236}">
                  <a16:creationId xmlns:a16="http://schemas.microsoft.com/office/drawing/2014/main" id="{942004C8-2DEB-4FD0-B1AE-DDC199D8306C}"/>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mn-ea"/>
              </a:endParaRPr>
            </a:p>
          </p:txBody>
        </p:sp>
        <p:sp>
          <p:nvSpPr>
            <p:cNvPr id="260" name="Rectangle 149">
              <a:extLst>
                <a:ext uri="{FF2B5EF4-FFF2-40B4-BE49-F238E27FC236}">
                  <a16:creationId xmlns:a16="http://schemas.microsoft.com/office/drawing/2014/main" id="{B2186862-9D43-4592-BD45-26632158EA32}"/>
                </a:ext>
              </a:extLst>
            </p:cNvPr>
            <p:cNvSpPr>
              <a:spLocks noChangeArrowheads="1"/>
            </p:cNvSpPr>
            <p:nvPr/>
          </p:nvSpPr>
          <p:spPr bwMode="auto">
            <a:xfrm>
              <a:off x="4203" y="429"/>
              <a:ext cx="1053" cy="2286"/>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mn-ea"/>
                <a:cs typeface="+mn-cs"/>
              </a:endParaRPr>
            </a:p>
          </p:txBody>
        </p:sp>
        <p:sp>
          <p:nvSpPr>
            <p:cNvPr id="261" name="Freeform 150">
              <a:extLst>
                <a:ext uri="{FF2B5EF4-FFF2-40B4-BE49-F238E27FC236}">
                  <a16:creationId xmlns:a16="http://schemas.microsoft.com/office/drawing/2014/main" id="{6767649F-1848-4AAB-851F-F2AABC955E2D}"/>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mn-ea"/>
              </a:endParaRPr>
            </a:p>
          </p:txBody>
        </p:sp>
        <p:sp>
          <p:nvSpPr>
            <p:cNvPr id="262" name="Freeform 151">
              <a:extLst>
                <a:ext uri="{FF2B5EF4-FFF2-40B4-BE49-F238E27FC236}">
                  <a16:creationId xmlns:a16="http://schemas.microsoft.com/office/drawing/2014/main" id="{4DBE005A-11BD-40CB-A4B3-44E7A061083A}"/>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mn-ea"/>
              </a:endParaRPr>
            </a:p>
          </p:txBody>
        </p:sp>
        <p:sp>
          <p:nvSpPr>
            <p:cNvPr id="263" name="Rectangle 152">
              <a:extLst>
                <a:ext uri="{FF2B5EF4-FFF2-40B4-BE49-F238E27FC236}">
                  <a16:creationId xmlns:a16="http://schemas.microsoft.com/office/drawing/2014/main" id="{A986FC6E-95EA-46AF-8818-08143C873426}"/>
                </a:ext>
              </a:extLst>
            </p:cNvPr>
            <p:cNvSpPr>
              <a:spLocks noChangeArrowheads="1"/>
            </p:cNvSpPr>
            <p:nvPr/>
          </p:nvSpPr>
          <p:spPr bwMode="auto">
            <a:xfrm>
              <a:off x="4209" y="691"/>
              <a:ext cx="599"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mn-ea"/>
                <a:cs typeface="+mn-cs"/>
              </a:endParaRPr>
            </a:p>
          </p:txBody>
        </p:sp>
        <p:grpSp>
          <p:nvGrpSpPr>
            <p:cNvPr id="264" name="Group 153">
              <a:extLst>
                <a:ext uri="{FF2B5EF4-FFF2-40B4-BE49-F238E27FC236}">
                  <a16:creationId xmlns:a16="http://schemas.microsoft.com/office/drawing/2014/main" id="{A9DBD650-2EC9-49BE-BBBC-45A8746DE7B1}"/>
                </a:ext>
              </a:extLst>
            </p:cNvPr>
            <p:cNvGrpSpPr>
              <a:grpSpLocks/>
            </p:cNvGrpSpPr>
            <p:nvPr/>
          </p:nvGrpSpPr>
          <p:grpSpPr bwMode="auto">
            <a:xfrm>
              <a:off x="4749" y="668"/>
              <a:ext cx="581" cy="145"/>
              <a:chOff x="614" y="2568"/>
              <a:chExt cx="725" cy="139"/>
            </a:xfrm>
          </p:grpSpPr>
          <p:sp>
            <p:nvSpPr>
              <p:cNvPr id="289" name="AutoShape 154">
                <a:extLst>
                  <a:ext uri="{FF2B5EF4-FFF2-40B4-BE49-F238E27FC236}">
                    <a16:creationId xmlns:a16="http://schemas.microsoft.com/office/drawing/2014/main" id="{1AD29FF2-B599-4A94-8756-995908B95D35}"/>
                  </a:ext>
                </a:extLst>
              </p:cNvPr>
              <p:cNvSpPr>
                <a:spLocks noChangeArrowheads="1"/>
              </p:cNvSpPr>
              <p:nvPr/>
            </p:nvSpPr>
            <p:spPr bwMode="auto">
              <a:xfrm>
                <a:off x="617" y="2567"/>
                <a:ext cx="724" cy="140"/>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mn-ea"/>
                  <a:cs typeface="+mn-cs"/>
                </a:endParaRPr>
              </a:p>
            </p:txBody>
          </p:sp>
          <p:sp>
            <p:nvSpPr>
              <p:cNvPr id="290" name="AutoShape 155">
                <a:extLst>
                  <a:ext uri="{FF2B5EF4-FFF2-40B4-BE49-F238E27FC236}">
                    <a16:creationId xmlns:a16="http://schemas.microsoft.com/office/drawing/2014/main" id="{009E432F-1CC7-4E30-8F1D-515510CB978C}"/>
                  </a:ext>
                </a:extLst>
              </p:cNvPr>
              <p:cNvSpPr>
                <a:spLocks noChangeArrowheads="1"/>
              </p:cNvSpPr>
              <p:nvPr/>
            </p:nvSpPr>
            <p:spPr bwMode="auto">
              <a:xfrm>
                <a:off x="633" y="2584"/>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mn-ea"/>
                  <a:cs typeface="+mn-cs"/>
                </a:endParaRPr>
              </a:p>
            </p:txBody>
          </p:sp>
        </p:grpSp>
        <p:sp>
          <p:nvSpPr>
            <p:cNvPr id="265" name="Rectangle 156">
              <a:extLst>
                <a:ext uri="{FF2B5EF4-FFF2-40B4-BE49-F238E27FC236}">
                  <a16:creationId xmlns:a16="http://schemas.microsoft.com/office/drawing/2014/main" id="{93C1C86E-2D0B-49E5-B43E-D417F17F1EE0}"/>
                </a:ext>
              </a:extLst>
            </p:cNvPr>
            <p:cNvSpPr>
              <a:spLocks noChangeArrowheads="1"/>
            </p:cNvSpPr>
            <p:nvPr/>
          </p:nvSpPr>
          <p:spPr bwMode="auto">
            <a:xfrm>
              <a:off x="4222" y="1020"/>
              <a:ext cx="599" cy="43"/>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mn-ea"/>
                <a:cs typeface="+mn-cs"/>
              </a:endParaRPr>
            </a:p>
          </p:txBody>
        </p:sp>
        <p:grpSp>
          <p:nvGrpSpPr>
            <p:cNvPr id="266" name="Group 157">
              <a:extLst>
                <a:ext uri="{FF2B5EF4-FFF2-40B4-BE49-F238E27FC236}">
                  <a16:creationId xmlns:a16="http://schemas.microsoft.com/office/drawing/2014/main" id="{AAAFCD45-9197-4937-91E4-6B9276B62E9A}"/>
                </a:ext>
              </a:extLst>
            </p:cNvPr>
            <p:cNvGrpSpPr>
              <a:grpSpLocks/>
            </p:cNvGrpSpPr>
            <p:nvPr/>
          </p:nvGrpSpPr>
          <p:grpSpPr bwMode="auto">
            <a:xfrm>
              <a:off x="4747" y="994"/>
              <a:ext cx="581" cy="134"/>
              <a:chOff x="614" y="2568"/>
              <a:chExt cx="725" cy="139"/>
            </a:xfrm>
          </p:grpSpPr>
          <p:sp>
            <p:nvSpPr>
              <p:cNvPr id="287" name="AutoShape 158">
                <a:extLst>
                  <a:ext uri="{FF2B5EF4-FFF2-40B4-BE49-F238E27FC236}">
                    <a16:creationId xmlns:a16="http://schemas.microsoft.com/office/drawing/2014/main" id="{CF06C86D-8F04-4D20-A344-7FD528B506B7}"/>
                  </a:ext>
                </a:extLst>
              </p:cNvPr>
              <p:cNvSpPr>
                <a:spLocks noChangeArrowheads="1"/>
              </p:cNvSpPr>
              <p:nvPr/>
            </p:nvSpPr>
            <p:spPr bwMode="auto">
              <a:xfrm>
                <a:off x="612" y="2570"/>
                <a:ext cx="724"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mn-ea"/>
                  <a:cs typeface="+mn-cs"/>
                </a:endParaRPr>
              </a:p>
            </p:txBody>
          </p:sp>
          <p:sp>
            <p:nvSpPr>
              <p:cNvPr id="288" name="AutoShape 159">
                <a:extLst>
                  <a:ext uri="{FF2B5EF4-FFF2-40B4-BE49-F238E27FC236}">
                    <a16:creationId xmlns:a16="http://schemas.microsoft.com/office/drawing/2014/main" id="{DE2C4074-2A87-4786-B54D-765717872756}"/>
                  </a:ext>
                </a:extLst>
              </p:cNvPr>
              <p:cNvSpPr>
                <a:spLocks noChangeArrowheads="1"/>
              </p:cNvSpPr>
              <p:nvPr/>
            </p:nvSpPr>
            <p:spPr bwMode="auto">
              <a:xfrm>
                <a:off x="628" y="2589"/>
                <a:ext cx="692"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mn-ea"/>
                  <a:cs typeface="+mn-cs"/>
                </a:endParaRPr>
              </a:p>
            </p:txBody>
          </p:sp>
        </p:grpSp>
        <p:sp>
          <p:nvSpPr>
            <p:cNvPr id="267" name="Rectangle 160">
              <a:extLst>
                <a:ext uri="{FF2B5EF4-FFF2-40B4-BE49-F238E27FC236}">
                  <a16:creationId xmlns:a16="http://schemas.microsoft.com/office/drawing/2014/main" id="{42B410EF-BD59-416B-B776-EB9EB9EA9E2D}"/>
                </a:ext>
              </a:extLst>
            </p:cNvPr>
            <p:cNvSpPr>
              <a:spLocks noChangeArrowheads="1"/>
            </p:cNvSpPr>
            <p:nvPr/>
          </p:nvSpPr>
          <p:spPr bwMode="auto">
            <a:xfrm>
              <a:off x="4216" y="1356"/>
              <a:ext cx="599"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mn-ea"/>
                <a:cs typeface="+mn-cs"/>
              </a:endParaRPr>
            </a:p>
          </p:txBody>
        </p:sp>
        <p:sp>
          <p:nvSpPr>
            <p:cNvPr id="268" name="Rectangle 161">
              <a:extLst>
                <a:ext uri="{FF2B5EF4-FFF2-40B4-BE49-F238E27FC236}">
                  <a16:creationId xmlns:a16="http://schemas.microsoft.com/office/drawing/2014/main" id="{A6958FC5-3F38-4AEF-A81C-C1A0EF595155}"/>
                </a:ext>
              </a:extLst>
            </p:cNvPr>
            <p:cNvSpPr>
              <a:spLocks noChangeArrowheads="1"/>
            </p:cNvSpPr>
            <p:nvPr/>
          </p:nvSpPr>
          <p:spPr bwMode="auto">
            <a:xfrm>
              <a:off x="4228" y="1654"/>
              <a:ext cx="593"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mn-ea"/>
                <a:cs typeface="+mn-cs"/>
              </a:endParaRPr>
            </a:p>
          </p:txBody>
        </p:sp>
        <p:grpSp>
          <p:nvGrpSpPr>
            <p:cNvPr id="269" name="Group 162">
              <a:extLst>
                <a:ext uri="{FF2B5EF4-FFF2-40B4-BE49-F238E27FC236}">
                  <a16:creationId xmlns:a16="http://schemas.microsoft.com/office/drawing/2014/main" id="{068794A3-A1A7-4F7F-B14B-7301E7EA4F44}"/>
                </a:ext>
              </a:extLst>
            </p:cNvPr>
            <p:cNvGrpSpPr>
              <a:grpSpLocks/>
            </p:cNvGrpSpPr>
            <p:nvPr/>
          </p:nvGrpSpPr>
          <p:grpSpPr bwMode="auto">
            <a:xfrm>
              <a:off x="4735" y="1627"/>
              <a:ext cx="582" cy="151"/>
              <a:chOff x="614" y="2568"/>
              <a:chExt cx="725" cy="139"/>
            </a:xfrm>
          </p:grpSpPr>
          <p:sp>
            <p:nvSpPr>
              <p:cNvPr id="285" name="AutoShape 163">
                <a:extLst>
                  <a:ext uri="{FF2B5EF4-FFF2-40B4-BE49-F238E27FC236}">
                    <a16:creationId xmlns:a16="http://schemas.microsoft.com/office/drawing/2014/main" id="{02E10DB9-0768-4D71-A091-62F3D1843B6D}"/>
                  </a:ext>
                </a:extLst>
              </p:cNvPr>
              <p:cNvSpPr>
                <a:spLocks noChangeArrowheads="1"/>
              </p:cNvSpPr>
              <p:nvPr/>
            </p:nvSpPr>
            <p:spPr bwMode="auto">
              <a:xfrm>
                <a:off x="611" y="2576"/>
                <a:ext cx="730" cy="12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mn-ea"/>
                  <a:cs typeface="+mn-cs"/>
                </a:endParaRPr>
              </a:p>
            </p:txBody>
          </p:sp>
          <p:sp>
            <p:nvSpPr>
              <p:cNvPr id="286" name="AutoShape 164">
                <a:extLst>
                  <a:ext uri="{FF2B5EF4-FFF2-40B4-BE49-F238E27FC236}">
                    <a16:creationId xmlns:a16="http://schemas.microsoft.com/office/drawing/2014/main" id="{BFAB1ECE-72F4-4B80-911D-6A691BF4B0DB}"/>
                  </a:ext>
                </a:extLst>
              </p:cNvPr>
              <p:cNvSpPr>
                <a:spLocks noChangeArrowheads="1"/>
              </p:cNvSpPr>
              <p:nvPr/>
            </p:nvSpPr>
            <p:spPr bwMode="auto">
              <a:xfrm>
                <a:off x="627" y="2588"/>
                <a:ext cx="699"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mn-ea"/>
                  <a:cs typeface="+mn-cs"/>
                </a:endParaRPr>
              </a:p>
            </p:txBody>
          </p:sp>
        </p:grpSp>
        <p:sp>
          <p:nvSpPr>
            <p:cNvPr id="270" name="Freeform 165">
              <a:extLst>
                <a:ext uri="{FF2B5EF4-FFF2-40B4-BE49-F238E27FC236}">
                  <a16:creationId xmlns:a16="http://schemas.microsoft.com/office/drawing/2014/main" id="{4C0AB8D3-E847-43FD-BF94-837AC953AA1A}"/>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mn-ea"/>
              </a:endParaRPr>
            </a:p>
          </p:txBody>
        </p:sp>
        <p:grpSp>
          <p:nvGrpSpPr>
            <p:cNvPr id="271" name="Group 166">
              <a:extLst>
                <a:ext uri="{FF2B5EF4-FFF2-40B4-BE49-F238E27FC236}">
                  <a16:creationId xmlns:a16="http://schemas.microsoft.com/office/drawing/2014/main" id="{45BBD85E-8EB2-4A83-B870-77D8F6D11F6A}"/>
                </a:ext>
              </a:extLst>
            </p:cNvPr>
            <p:cNvGrpSpPr>
              <a:grpSpLocks/>
            </p:cNvGrpSpPr>
            <p:nvPr/>
          </p:nvGrpSpPr>
          <p:grpSpPr bwMode="auto">
            <a:xfrm>
              <a:off x="4739" y="1327"/>
              <a:ext cx="582" cy="139"/>
              <a:chOff x="614" y="2568"/>
              <a:chExt cx="725" cy="139"/>
            </a:xfrm>
          </p:grpSpPr>
          <p:sp>
            <p:nvSpPr>
              <p:cNvPr id="283" name="AutoShape 167">
                <a:extLst>
                  <a:ext uri="{FF2B5EF4-FFF2-40B4-BE49-F238E27FC236}">
                    <a16:creationId xmlns:a16="http://schemas.microsoft.com/office/drawing/2014/main" id="{E43F3C5B-35E6-4B73-9583-28D63893BD10}"/>
                  </a:ext>
                </a:extLst>
              </p:cNvPr>
              <p:cNvSpPr>
                <a:spLocks noChangeArrowheads="1"/>
              </p:cNvSpPr>
              <p:nvPr/>
            </p:nvSpPr>
            <p:spPr bwMode="auto">
              <a:xfrm>
                <a:off x="614" y="2566"/>
                <a:ext cx="723" cy="140"/>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mn-ea"/>
                  <a:cs typeface="+mn-cs"/>
                </a:endParaRPr>
              </a:p>
            </p:txBody>
          </p:sp>
          <p:sp>
            <p:nvSpPr>
              <p:cNvPr id="284" name="AutoShape 168">
                <a:extLst>
                  <a:ext uri="{FF2B5EF4-FFF2-40B4-BE49-F238E27FC236}">
                    <a16:creationId xmlns:a16="http://schemas.microsoft.com/office/drawing/2014/main" id="{0490BFB8-C64A-4830-9ADE-C3DC7662EE7F}"/>
                  </a:ext>
                </a:extLst>
              </p:cNvPr>
              <p:cNvSpPr>
                <a:spLocks noChangeArrowheads="1"/>
              </p:cNvSpPr>
              <p:nvPr/>
            </p:nvSpPr>
            <p:spPr bwMode="auto">
              <a:xfrm>
                <a:off x="630" y="2585"/>
                <a:ext cx="691"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mn-ea"/>
                  <a:cs typeface="+mn-cs"/>
                </a:endParaRPr>
              </a:p>
            </p:txBody>
          </p:sp>
        </p:grpSp>
        <p:sp>
          <p:nvSpPr>
            <p:cNvPr id="272" name="Rectangle 169">
              <a:extLst>
                <a:ext uri="{FF2B5EF4-FFF2-40B4-BE49-F238E27FC236}">
                  <a16:creationId xmlns:a16="http://schemas.microsoft.com/office/drawing/2014/main" id="{FE7EAACD-DEFD-49E4-877B-2CA9F949DCD1}"/>
                </a:ext>
              </a:extLst>
            </p:cNvPr>
            <p:cNvSpPr>
              <a:spLocks noChangeArrowheads="1"/>
            </p:cNvSpPr>
            <p:nvPr/>
          </p:nvSpPr>
          <p:spPr bwMode="auto">
            <a:xfrm>
              <a:off x="5250" y="429"/>
              <a:ext cx="69"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mn-ea"/>
                <a:cs typeface="+mn-cs"/>
              </a:endParaRPr>
            </a:p>
          </p:txBody>
        </p:sp>
        <p:sp>
          <p:nvSpPr>
            <p:cNvPr id="273" name="Freeform 170">
              <a:extLst>
                <a:ext uri="{FF2B5EF4-FFF2-40B4-BE49-F238E27FC236}">
                  <a16:creationId xmlns:a16="http://schemas.microsoft.com/office/drawing/2014/main" id="{9F21A33F-B213-42D3-9DF6-CEA8A3862B54}"/>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mn-ea"/>
              </a:endParaRPr>
            </a:p>
          </p:txBody>
        </p:sp>
        <p:sp>
          <p:nvSpPr>
            <p:cNvPr id="274" name="Freeform 171">
              <a:extLst>
                <a:ext uri="{FF2B5EF4-FFF2-40B4-BE49-F238E27FC236}">
                  <a16:creationId xmlns:a16="http://schemas.microsoft.com/office/drawing/2014/main" id="{4DF150F2-F458-41D3-9623-D77E4B7F6163}"/>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mn-ea"/>
              </a:endParaRPr>
            </a:p>
          </p:txBody>
        </p:sp>
        <p:sp>
          <p:nvSpPr>
            <p:cNvPr id="275" name="Oval 172">
              <a:extLst>
                <a:ext uri="{FF2B5EF4-FFF2-40B4-BE49-F238E27FC236}">
                  <a16:creationId xmlns:a16="http://schemas.microsoft.com/office/drawing/2014/main" id="{7CADC39F-8B2D-4AF7-9AC7-D5623E12E4FD}"/>
                </a:ext>
              </a:extLst>
            </p:cNvPr>
            <p:cNvSpPr>
              <a:spLocks noChangeArrowheads="1"/>
            </p:cNvSpPr>
            <p:nvPr/>
          </p:nvSpPr>
          <p:spPr bwMode="auto">
            <a:xfrm>
              <a:off x="5515" y="2612"/>
              <a:ext cx="50" cy="98"/>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mn-ea"/>
                <a:cs typeface="+mn-cs"/>
              </a:endParaRPr>
            </a:p>
          </p:txBody>
        </p:sp>
        <p:sp>
          <p:nvSpPr>
            <p:cNvPr id="276" name="Freeform 173">
              <a:extLst>
                <a:ext uri="{FF2B5EF4-FFF2-40B4-BE49-F238E27FC236}">
                  <a16:creationId xmlns:a16="http://schemas.microsoft.com/office/drawing/2014/main" id="{D6004A97-16C7-4581-9DF7-BAAB1D115D27}"/>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mn-ea"/>
              </a:endParaRPr>
            </a:p>
          </p:txBody>
        </p:sp>
        <p:sp>
          <p:nvSpPr>
            <p:cNvPr id="277" name="AutoShape 174">
              <a:extLst>
                <a:ext uri="{FF2B5EF4-FFF2-40B4-BE49-F238E27FC236}">
                  <a16:creationId xmlns:a16="http://schemas.microsoft.com/office/drawing/2014/main" id="{8512B89D-2A3A-4154-AB23-37F99EAE7ED8}"/>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mn-ea"/>
                <a:cs typeface="+mn-cs"/>
              </a:endParaRPr>
            </a:p>
          </p:txBody>
        </p:sp>
        <p:sp>
          <p:nvSpPr>
            <p:cNvPr id="278" name="AutoShape 175">
              <a:extLst>
                <a:ext uri="{FF2B5EF4-FFF2-40B4-BE49-F238E27FC236}">
                  <a16:creationId xmlns:a16="http://schemas.microsoft.com/office/drawing/2014/main" id="{AEB75891-56A6-4108-8D1B-0CA3B7C31A54}"/>
                </a:ext>
              </a:extLst>
            </p:cNvPr>
            <p:cNvSpPr>
              <a:spLocks noChangeArrowheads="1"/>
            </p:cNvSpPr>
            <p:nvPr/>
          </p:nvSpPr>
          <p:spPr bwMode="auto">
            <a:xfrm>
              <a:off x="4203" y="2709"/>
              <a:ext cx="1072" cy="8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mn-ea"/>
                <a:cs typeface="+mn-cs"/>
              </a:endParaRPr>
            </a:p>
          </p:txBody>
        </p:sp>
        <p:sp>
          <p:nvSpPr>
            <p:cNvPr id="279" name="Oval 176">
              <a:extLst>
                <a:ext uri="{FF2B5EF4-FFF2-40B4-BE49-F238E27FC236}">
                  <a16:creationId xmlns:a16="http://schemas.microsoft.com/office/drawing/2014/main" id="{AE3E1B7C-A06F-418C-9AA6-E95AD6B9B554}"/>
                </a:ext>
              </a:extLst>
            </p:cNvPr>
            <p:cNvSpPr>
              <a:spLocks noChangeArrowheads="1"/>
            </p:cNvSpPr>
            <p:nvPr/>
          </p:nvSpPr>
          <p:spPr bwMode="auto">
            <a:xfrm>
              <a:off x="4310" y="2386"/>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mn-ea"/>
                <a:cs typeface="+mn-cs"/>
              </a:endParaRPr>
            </a:p>
          </p:txBody>
        </p:sp>
        <p:sp>
          <p:nvSpPr>
            <p:cNvPr id="280" name="Oval 177">
              <a:extLst>
                <a:ext uri="{FF2B5EF4-FFF2-40B4-BE49-F238E27FC236}">
                  <a16:creationId xmlns:a16="http://schemas.microsoft.com/office/drawing/2014/main" id="{E9DE8EF7-9B6D-4D63-A8CE-86BB9E4999D0}"/>
                </a:ext>
              </a:extLst>
            </p:cNvPr>
            <p:cNvSpPr>
              <a:spLocks noChangeArrowheads="1"/>
            </p:cNvSpPr>
            <p:nvPr/>
          </p:nvSpPr>
          <p:spPr bwMode="auto">
            <a:xfrm>
              <a:off x="4487" y="2386"/>
              <a:ext cx="158" cy="140"/>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latin typeface="+mn-ea"/>
                <a:cs typeface="+mn-cs"/>
              </a:endParaRPr>
            </a:p>
          </p:txBody>
        </p:sp>
        <p:sp>
          <p:nvSpPr>
            <p:cNvPr id="281" name="Oval 178">
              <a:extLst>
                <a:ext uri="{FF2B5EF4-FFF2-40B4-BE49-F238E27FC236}">
                  <a16:creationId xmlns:a16="http://schemas.microsoft.com/office/drawing/2014/main" id="{E1C37D48-4042-4FA0-A557-3A7EAAD7B071}"/>
                </a:ext>
              </a:extLst>
            </p:cNvPr>
            <p:cNvSpPr>
              <a:spLocks noChangeArrowheads="1"/>
            </p:cNvSpPr>
            <p:nvPr/>
          </p:nvSpPr>
          <p:spPr bwMode="auto">
            <a:xfrm>
              <a:off x="4663" y="2380"/>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mn-ea"/>
                <a:cs typeface="+mn-cs"/>
              </a:endParaRPr>
            </a:p>
          </p:txBody>
        </p:sp>
        <p:sp>
          <p:nvSpPr>
            <p:cNvPr id="282" name="Rectangle 179">
              <a:extLst>
                <a:ext uri="{FF2B5EF4-FFF2-40B4-BE49-F238E27FC236}">
                  <a16:creationId xmlns:a16="http://schemas.microsoft.com/office/drawing/2014/main" id="{8065678E-C4D7-417A-85B1-308A73855926}"/>
                </a:ext>
              </a:extLst>
            </p:cNvPr>
            <p:cNvSpPr>
              <a:spLocks noChangeArrowheads="1"/>
            </p:cNvSpPr>
            <p:nvPr/>
          </p:nvSpPr>
          <p:spPr bwMode="auto">
            <a:xfrm>
              <a:off x="5061" y="1837"/>
              <a:ext cx="88" cy="756"/>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mn-ea"/>
                <a:cs typeface="+mn-cs"/>
              </a:endParaRPr>
            </a:p>
          </p:txBody>
        </p:sp>
      </p:grpSp>
      <p:pic>
        <p:nvPicPr>
          <p:cNvPr id="292" name="图片 291">
            <a:extLst>
              <a:ext uri="{FF2B5EF4-FFF2-40B4-BE49-F238E27FC236}">
                <a16:creationId xmlns:a16="http://schemas.microsoft.com/office/drawing/2014/main" id="{87EEDE89-ACFD-4866-94B9-BEEE1A1C7BAA}"/>
              </a:ext>
            </a:extLst>
          </p:cNvPr>
          <p:cNvPicPr>
            <a:picLocks noChangeAspect="1"/>
          </p:cNvPicPr>
          <p:nvPr/>
        </p:nvPicPr>
        <p:blipFill>
          <a:blip r:embed="rId6"/>
          <a:stretch>
            <a:fillRect/>
          </a:stretch>
        </p:blipFill>
        <p:spPr>
          <a:xfrm>
            <a:off x="1269658" y="5231926"/>
            <a:ext cx="1686153" cy="530283"/>
          </a:xfrm>
          <a:prstGeom prst="rect">
            <a:avLst/>
          </a:prstGeom>
          <a:ln>
            <a:solidFill>
              <a:schemeClr val="tx1"/>
            </a:solidFill>
          </a:ln>
        </p:spPr>
      </p:pic>
    </p:spTree>
    <p:extLst>
      <p:ext uri="{BB962C8B-B14F-4D97-AF65-F5344CB8AC3E}">
        <p14:creationId xmlns:p14="http://schemas.microsoft.com/office/powerpoint/2010/main" val="6369153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wipe(left)">
                                      <p:cBhvr>
                                        <p:cTn id="7" dur="500"/>
                                        <p:tgtEl>
                                          <p:spTgt spid="1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56"/>
                                        </p:tgtEl>
                                        <p:attrNameLst>
                                          <p:attrName>style.visibility</p:attrName>
                                        </p:attrNameLst>
                                      </p:cBhvr>
                                      <p:to>
                                        <p:strVal val="visible"/>
                                      </p:to>
                                    </p:set>
                                    <p:animEffect transition="in" filter="wipe(right)">
                                      <p:cBhvr>
                                        <p:cTn id="12" dur="500"/>
                                        <p:tgtEl>
                                          <p:spTgt spid="15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p:bldP spid="167"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1CCC22-42BB-4F50-B905-8711E933DBD5}"/>
              </a:ext>
            </a:extLst>
          </p:cNvPr>
          <p:cNvSpPr>
            <a:spLocks noGrp="1"/>
          </p:cNvSpPr>
          <p:nvPr>
            <p:ph type="title"/>
          </p:nvPr>
        </p:nvSpPr>
        <p:spPr/>
        <p:txBody>
          <a:bodyPr/>
          <a:lstStyle/>
          <a:p>
            <a:r>
              <a:rPr lang="zh-CN" altLang="en-US" dirty="0"/>
              <a:t>打开网页的全过程</a:t>
            </a:r>
          </a:p>
        </p:txBody>
      </p:sp>
      <p:sp>
        <p:nvSpPr>
          <p:cNvPr id="4" name="灯片编号占位符 3">
            <a:extLst>
              <a:ext uri="{FF2B5EF4-FFF2-40B4-BE49-F238E27FC236}">
                <a16:creationId xmlns:a16="http://schemas.microsoft.com/office/drawing/2014/main" id="{DFDB5649-1147-4268-AE48-6BEA5F7DEE1E}"/>
              </a:ext>
            </a:extLst>
          </p:cNvPr>
          <p:cNvSpPr>
            <a:spLocks noGrp="1"/>
          </p:cNvSpPr>
          <p:nvPr>
            <p:ph type="sldNum" sz="quarter" idx="12"/>
          </p:nvPr>
        </p:nvSpPr>
        <p:spPr/>
        <p:txBody>
          <a:bodyPr/>
          <a:lstStyle/>
          <a:p>
            <a:fld id="{E3FA5FAF-8A25-4B6E-94B7-5CA30A873E9A}" type="slidenum">
              <a:rPr lang="zh-CN" altLang="en-US" smtClean="0"/>
              <a:pPr/>
              <a:t>84</a:t>
            </a:fld>
            <a:endParaRPr lang="zh-CN" altLang="en-US"/>
          </a:p>
        </p:txBody>
      </p:sp>
      <p:sp>
        <p:nvSpPr>
          <p:cNvPr id="5" name="Rectangle 189">
            <a:extLst>
              <a:ext uri="{FF2B5EF4-FFF2-40B4-BE49-F238E27FC236}">
                <a16:creationId xmlns:a16="http://schemas.microsoft.com/office/drawing/2014/main" id="{1ADC5FF3-A407-4BFC-AA30-C5651F7C6CF4}"/>
              </a:ext>
            </a:extLst>
          </p:cNvPr>
          <p:cNvSpPr txBox="1">
            <a:spLocks noChangeArrowheads="1"/>
          </p:cNvSpPr>
          <p:nvPr/>
        </p:nvSpPr>
        <p:spPr bwMode="auto">
          <a:xfrm>
            <a:off x="5037138" y="1128713"/>
            <a:ext cx="3732212" cy="12620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marL="231775" indent="-231775">
              <a:defRPr/>
            </a:pPr>
            <a:r>
              <a:rPr lang="zh-CN" altLang="en-US" sz="2200" kern="0" dirty="0">
                <a:latin typeface="Gill Sans MT" charset="0"/>
              </a:rPr>
              <a:t>笔记本上网需要</a:t>
            </a:r>
            <a:r>
              <a:rPr lang="en-US" altLang="zh-CN" sz="2200" kern="0" dirty="0">
                <a:latin typeface="Gill Sans MT" charset="0"/>
              </a:rPr>
              <a:t>IP</a:t>
            </a:r>
            <a:r>
              <a:rPr lang="zh-CN" altLang="en-US" sz="2200" kern="0" dirty="0">
                <a:latin typeface="Gill Sans MT" charset="0"/>
              </a:rPr>
              <a:t>地址、第一跳路由器的地址、</a:t>
            </a:r>
            <a:r>
              <a:rPr lang="en-US" altLang="zh-CN" sz="2200" kern="0" dirty="0">
                <a:latin typeface="Gill Sans MT" charset="0"/>
              </a:rPr>
              <a:t>DNS</a:t>
            </a:r>
            <a:r>
              <a:rPr lang="zh-CN" altLang="en-US" sz="2200" kern="0" dirty="0">
                <a:latin typeface="Gill Sans MT" charset="0"/>
              </a:rPr>
              <a:t>服务器的地址，使用</a:t>
            </a:r>
            <a:r>
              <a:rPr lang="en-US" altLang="zh-CN" sz="2200" kern="0" dirty="0">
                <a:solidFill>
                  <a:srgbClr val="C00000"/>
                </a:solidFill>
                <a:latin typeface="Gill Sans MT" charset="0"/>
              </a:rPr>
              <a:t>DHCP</a:t>
            </a:r>
            <a:endParaRPr lang="en-US" sz="2200" i="1" kern="0" dirty="0">
              <a:solidFill>
                <a:srgbClr val="C00000"/>
              </a:solidFill>
              <a:latin typeface="Gill Sans MT" charset="0"/>
            </a:endParaRPr>
          </a:p>
        </p:txBody>
      </p:sp>
      <p:sp>
        <p:nvSpPr>
          <p:cNvPr id="6" name="Rectangle 479">
            <a:extLst>
              <a:ext uri="{FF2B5EF4-FFF2-40B4-BE49-F238E27FC236}">
                <a16:creationId xmlns:a16="http://schemas.microsoft.com/office/drawing/2014/main" id="{A9AD7A35-66F8-425C-891E-2644BB6D6083}"/>
              </a:ext>
            </a:extLst>
          </p:cNvPr>
          <p:cNvSpPr>
            <a:spLocks noChangeArrowheads="1"/>
          </p:cNvSpPr>
          <p:nvPr/>
        </p:nvSpPr>
        <p:spPr bwMode="auto">
          <a:xfrm>
            <a:off x="5037138" y="2568575"/>
            <a:ext cx="3892550" cy="13065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31775" indent="-231775">
              <a:lnSpc>
                <a:spcPct val="90000"/>
              </a:lnSpc>
              <a:spcBef>
                <a:spcPct val="20000"/>
              </a:spcBef>
              <a:buClr>
                <a:srgbClr val="000099"/>
              </a:buClr>
              <a:buSzPct val="100000"/>
              <a:buFont typeface="Wingdings" charset="2"/>
              <a:buChar char="§"/>
              <a:defRPr/>
            </a:pPr>
            <a:r>
              <a:rPr lang="zh-CN" altLang="en-US" sz="2200" i="0" dirty="0">
                <a:solidFill>
                  <a:srgbClr val="000000"/>
                </a:solidFill>
                <a:latin typeface="Gill Sans MT" charset="0"/>
                <a:cs typeface="+mn-cs"/>
              </a:rPr>
              <a:t>发出</a:t>
            </a:r>
            <a:r>
              <a:rPr lang="en-US" sz="2200" i="0" dirty="0">
                <a:solidFill>
                  <a:srgbClr val="000000"/>
                </a:solidFill>
                <a:latin typeface="Gill Sans MT" charset="0"/>
                <a:cs typeface="+mn-cs"/>
              </a:rPr>
              <a:t>DHCP</a:t>
            </a:r>
            <a:r>
              <a:rPr lang="zh-CN" altLang="en-US" sz="2200" i="0" dirty="0">
                <a:solidFill>
                  <a:srgbClr val="000000"/>
                </a:solidFill>
                <a:latin typeface="Gill Sans MT" charset="0"/>
                <a:cs typeface="+mn-cs"/>
              </a:rPr>
              <a:t>请求，封装为</a:t>
            </a:r>
            <a:r>
              <a:rPr lang="en-US" sz="2200" i="0" dirty="0">
                <a:solidFill>
                  <a:srgbClr val="000000"/>
                </a:solidFill>
                <a:latin typeface="Gill Sans MT" charset="0"/>
                <a:cs typeface="+mn-cs"/>
              </a:rPr>
              <a:t> </a:t>
            </a:r>
            <a:r>
              <a:rPr lang="en-US" sz="2200" dirty="0">
                <a:solidFill>
                  <a:srgbClr val="C00000"/>
                </a:solidFill>
                <a:latin typeface="Gill Sans MT" charset="0"/>
                <a:cs typeface="+mn-cs"/>
              </a:rPr>
              <a:t>UDP</a:t>
            </a:r>
            <a:r>
              <a:rPr lang="zh-CN" altLang="en-US" sz="2200" dirty="0">
                <a:solidFill>
                  <a:srgbClr val="000000"/>
                </a:solidFill>
                <a:latin typeface="Gill Sans MT" charset="0"/>
              </a:rPr>
              <a:t>，再封装为</a:t>
            </a:r>
            <a:r>
              <a:rPr lang="en-US" sz="2200" i="0" dirty="0">
                <a:solidFill>
                  <a:srgbClr val="000000"/>
                </a:solidFill>
                <a:latin typeface="Gill Sans MT" charset="0"/>
                <a:cs typeface="+mn-cs"/>
              </a:rPr>
              <a:t> </a:t>
            </a:r>
            <a:r>
              <a:rPr lang="en-US" sz="2200" dirty="0">
                <a:solidFill>
                  <a:srgbClr val="C00000"/>
                </a:solidFill>
                <a:latin typeface="Gill Sans MT" charset="0"/>
                <a:cs typeface="+mn-cs"/>
              </a:rPr>
              <a:t>IP</a:t>
            </a:r>
            <a:r>
              <a:rPr lang="zh-CN" altLang="en-US" sz="2200" dirty="0">
                <a:solidFill>
                  <a:srgbClr val="000000"/>
                </a:solidFill>
                <a:latin typeface="Gill Sans MT" charset="0"/>
              </a:rPr>
              <a:t>，再封装为</a:t>
            </a:r>
            <a:r>
              <a:rPr lang="en-US" sz="2200" i="0" dirty="0">
                <a:solidFill>
                  <a:srgbClr val="000000"/>
                </a:solidFill>
                <a:latin typeface="Gill Sans MT" charset="0"/>
                <a:cs typeface="+mn-cs"/>
              </a:rPr>
              <a:t> </a:t>
            </a:r>
            <a:r>
              <a:rPr lang="en-US" sz="2200" dirty="0">
                <a:solidFill>
                  <a:srgbClr val="C00000"/>
                </a:solidFill>
                <a:latin typeface="Gill Sans MT" charset="0"/>
                <a:cs typeface="+mn-cs"/>
              </a:rPr>
              <a:t>802.3</a:t>
            </a:r>
            <a:r>
              <a:rPr lang="en-US" sz="2200" i="0" dirty="0">
                <a:solidFill>
                  <a:srgbClr val="C00000"/>
                </a:solidFill>
                <a:latin typeface="Gill Sans MT" charset="0"/>
                <a:cs typeface="+mn-cs"/>
              </a:rPr>
              <a:t> </a:t>
            </a:r>
            <a:r>
              <a:rPr lang="zh-CN" altLang="en-US" sz="2200" i="0" dirty="0">
                <a:solidFill>
                  <a:srgbClr val="000000"/>
                </a:solidFill>
                <a:latin typeface="Gill Sans MT" charset="0"/>
                <a:cs typeface="+mn-cs"/>
              </a:rPr>
              <a:t>以太网帧</a:t>
            </a:r>
            <a:endParaRPr lang="en-US" sz="2200" i="0" dirty="0">
              <a:solidFill>
                <a:srgbClr val="000000"/>
              </a:solidFill>
              <a:latin typeface="Gill Sans MT" charset="0"/>
              <a:cs typeface="+mn-cs"/>
            </a:endParaRPr>
          </a:p>
          <a:p>
            <a:pPr marL="342900" indent="-342900">
              <a:lnSpc>
                <a:spcPct val="90000"/>
              </a:lnSpc>
              <a:spcBef>
                <a:spcPct val="20000"/>
              </a:spcBef>
              <a:buClr>
                <a:srgbClr val="000099"/>
              </a:buClr>
              <a:buSzPct val="65000"/>
              <a:buFont typeface="Wingdings" charset="0"/>
              <a:buNone/>
              <a:defRPr/>
            </a:pPr>
            <a:endParaRPr lang="en-US" sz="2200" i="0" dirty="0">
              <a:solidFill>
                <a:srgbClr val="000000"/>
              </a:solidFill>
              <a:latin typeface="Gill Sans MT" charset="0"/>
              <a:cs typeface="+mn-cs"/>
            </a:endParaRPr>
          </a:p>
        </p:txBody>
      </p:sp>
      <p:sp>
        <p:nvSpPr>
          <p:cNvPr id="7" name="Rectangle 480">
            <a:extLst>
              <a:ext uri="{FF2B5EF4-FFF2-40B4-BE49-F238E27FC236}">
                <a16:creationId xmlns:a16="http://schemas.microsoft.com/office/drawing/2014/main" id="{8C742C03-FC7F-4079-BFE5-36FACBD55635}"/>
              </a:ext>
            </a:extLst>
          </p:cNvPr>
          <p:cNvSpPr>
            <a:spLocks noChangeArrowheads="1"/>
          </p:cNvSpPr>
          <p:nvPr/>
        </p:nvSpPr>
        <p:spPr bwMode="auto">
          <a:xfrm>
            <a:off x="5035550" y="3861048"/>
            <a:ext cx="3924300" cy="15636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31775" indent="-231775">
              <a:lnSpc>
                <a:spcPct val="90000"/>
              </a:lnSpc>
              <a:spcBef>
                <a:spcPct val="20000"/>
              </a:spcBef>
              <a:buClr>
                <a:srgbClr val="000099"/>
              </a:buClr>
              <a:buSzPct val="100000"/>
              <a:buFont typeface="Wingdings" charset="2"/>
              <a:buChar char="§"/>
              <a:defRPr/>
            </a:pPr>
            <a:r>
              <a:rPr lang="zh-CN" altLang="en-US" sz="2200" dirty="0">
                <a:solidFill>
                  <a:srgbClr val="000000"/>
                </a:solidFill>
                <a:latin typeface="Gill Sans MT" charset="0"/>
              </a:rPr>
              <a:t>在</a:t>
            </a:r>
            <a:r>
              <a:rPr lang="en-US" altLang="zh-CN" sz="2200" i="0" dirty="0">
                <a:solidFill>
                  <a:srgbClr val="000000"/>
                </a:solidFill>
                <a:latin typeface="Gill Sans MT" charset="0"/>
                <a:cs typeface="+mn-cs"/>
              </a:rPr>
              <a:t>LAN</a:t>
            </a:r>
            <a:r>
              <a:rPr lang="zh-CN" altLang="en-US" sz="2200" dirty="0">
                <a:solidFill>
                  <a:srgbClr val="000000"/>
                </a:solidFill>
                <a:latin typeface="Gill Sans MT" charset="0"/>
              </a:rPr>
              <a:t>范围内</a:t>
            </a:r>
            <a:r>
              <a:rPr lang="zh-CN" altLang="en-US" sz="2200" dirty="0">
                <a:solidFill>
                  <a:srgbClr val="0000FF"/>
                </a:solidFill>
                <a:latin typeface="Gill Sans MT" charset="0"/>
              </a:rPr>
              <a:t>广播</a:t>
            </a:r>
            <a:r>
              <a:rPr lang="en-US" sz="2200" dirty="0">
                <a:solidFill>
                  <a:srgbClr val="000099"/>
                </a:solidFill>
                <a:latin typeface="Gill Sans MT" charset="0"/>
                <a:cs typeface="+mn-cs"/>
              </a:rPr>
              <a:t> </a:t>
            </a:r>
            <a:r>
              <a:rPr lang="en-US" sz="2200" i="0" dirty="0">
                <a:solidFill>
                  <a:srgbClr val="000000"/>
                </a:solidFill>
                <a:latin typeface="Gill Sans MT" charset="0"/>
                <a:cs typeface="+mn-cs"/>
              </a:rPr>
              <a:t>(</a:t>
            </a:r>
            <a:r>
              <a:rPr lang="zh-CN" altLang="en-US" sz="2200" i="0" dirty="0">
                <a:solidFill>
                  <a:srgbClr val="000000"/>
                </a:solidFill>
                <a:latin typeface="Gill Sans MT" charset="0"/>
                <a:cs typeface="+mn-cs"/>
              </a:rPr>
              <a:t>目的</a:t>
            </a:r>
            <a:r>
              <a:rPr lang="en-US" altLang="zh-CN" sz="2200" i="0" dirty="0">
                <a:solidFill>
                  <a:srgbClr val="000000"/>
                </a:solidFill>
                <a:latin typeface="Gill Sans MT" charset="0"/>
                <a:cs typeface="+mn-cs"/>
              </a:rPr>
              <a:t>MAC</a:t>
            </a:r>
            <a:r>
              <a:rPr lang="zh-CN" altLang="en-US" sz="2200" i="0" dirty="0">
                <a:solidFill>
                  <a:srgbClr val="000000"/>
                </a:solidFill>
                <a:latin typeface="Gill Sans MT" charset="0"/>
                <a:cs typeface="+mn-cs"/>
              </a:rPr>
              <a:t>：</a:t>
            </a:r>
            <a:r>
              <a:rPr lang="en-US" sz="2200" i="0" dirty="0">
                <a:solidFill>
                  <a:srgbClr val="000000"/>
                </a:solidFill>
                <a:latin typeface="Gill Sans MT" charset="0"/>
                <a:cs typeface="+mn-cs"/>
              </a:rPr>
              <a:t> FFFFFFFFFFFF) </a:t>
            </a:r>
            <a:r>
              <a:rPr lang="zh-CN" altLang="en-US" sz="2200" i="0" dirty="0">
                <a:solidFill>
                  <a:srgbClr val="000000"/>
                </a:solidFill>
                <a:latin typeface="Gill Sans MT" charset="0"/>
                <a:cs typeface="+mn-cs"/>
              </a:rPr>
              <a:t>以太网帧，被运行</a:t>
            </a:r>
            <a:r>
              <a:rPr lang="en-US" altLang="zh-CN" sz="2200" i="0" dirty="0">
                <a:solidFill>
                  <a:srgbClr val="C00000"/>
                </a:solidFill>
                <a:latin typeface="Gill Sans MT" charset="0"/>
                <a:cs typeface="+mn-cs"/>
              </a:rPr>
              <a:t>DHCP</a:t>
            </a:r>
            <a:r>
              <a:rPr lang="zh-CN" altLang="en-US" sz="2200" i="0" dirty="0">
                <a:solidFill>
                  <a:srgbClr val="000000"/>
                </a:solidFill>
                <a:latin typeface="Gill Sans MT" charset="0"/>
                <a:cs typeface="+mn-cs"/>
              </a:rPr>
              <a:t>服务器的路由器接收</a:t>
            </a:r>
            <a:endParaRPr lang="en-US" sz="2200" i="0" dirty="0">
              <a:solidFill>
                <a:srgbClr val="000000"/>
              </a:solidFill>
              <a:latin typeface="Gill Sans MT" charset="0"/>
              <a:cs typeface="+mn-cs"/>
            </a:endParaRPr>
          </a:p>
        </p:txBody>
      </p:sp>
      <p:sp>
        <p:nvSpPr>
          <p:cNvPr id="8" name="Rectangle 481">
            <a:extLst>
              <a:ext uri="{FF2B5EF4-FFF2-40B4-BE49-F238E27FC236}">
                <a16:creationId xmlns:a16="http://schemas.microsoft.com/office/drawing/2014/main" id="{ADE29DF3-B797-49A8-87B4-794FABBC7AEC}"/>
              </a:ext>
            </a:extLst>
          </p:cNvPr>
          <p:cNvSpPr>
            <a:spLocks noChangeArrowheads="1"/>
          </p:cNvSpPr>
          <p:nvPr/>
        </p:nvSpPr>
        <p:spPr bwMode="auto">
          <a:xfrm>
            <a:off x="5033963" y="5316538"/>
            <a:ext cx="3802062" cy="1292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31775" indent="-231775">
              <a:lnSpc>
                <a:spcPct val="90000"/>
              </a:lnSpc>
              <a:spcBef>
                <a:spcPct val="20000"/>
              </a:spcBef>
              <a:buClr>
                <a:srgbClr val="000099"/>
              </a:buClr>
              <a:buSzPct val="100000"/>
              <a:buFont typeface="Wingdings" charset="2"/>
              <a:buChar char="§"/>
              <a:defRPr/>
            </a:pPr>
            <a:r>
              <a:rPr lang="zh-CN" altLang="en-US" sz="2200" i="0" dirty="0">
                <a:solidFill>
                  <a:srgbClr val="000000"/>
                </a:solidFill>
                <a:latin typeface="Gill Sans MT" charset="0"/>
                <a:cs typeface="+mn-cs"/>
              </a:rPr>
              <a:t>以太网帧解封装为</a:t>
            </a:r>
            <a:r>
              <a:rPr lang="en-US" altLang="zh-CN" sz="2200" i="0" dirty="0">
                <a:solidFill>
                  <a:srgbClr val="000000"/>
                </a:solidFill>
                <a:latin typeface="Gill Sans MT" charset="0"/>
                <a:cs typeface="+mn-cs"/>
              </a:rPr>
              <a:t>IP</a:t>
            </a:r>
            <a:r>
              <a:rPr lang="zh-CN" altLang="en-US" sz="2200" i="0" dirty="0">
                <a:solidFill>
                  <a:srgbClr val="000000"/>
                </a:solidFill>
                <a:latin typeface="Gill Sans MT" charset="0"/>
                <a:cs typeface="+mn-cs"/>
              </a:rPr>
              <a:t>、再解封装为</a:t>
            </a:r>
            <a:r>
              <a:rPr lang="en-US" sz="2200" i="0" dirty="0">
                <a:solidFill>
                  <a:srgbClr val="000000"/>
                </a:solidFill>
                <a:latin typeface="Gill Sans MT" charset="0"/>
                <a:cs typeface="+mn-cs"/>
              </a:rPr>
              <a:t> UDP</a:t>
            </a:r>
            <a:r>
              <a:rPr lang="zh-CN" altLang="en-US" sz="2200" i="0" dirty="0">
                <a:solidFill>
                  <a:srgbClr val="000000"/>
                </a:solidFill>
                <a:latin typeface="Gill Sans MT" charset="0"/>
                <a:cs typeface="+mn-cs"/>
              </a:rPr>
              <a:t>，再解封装为</a:t>
            </a:r>
            <a:r>
              <a:rPr lang="en-US" sz="2200" i="0" dirty="0">
                <a:solidFill>
                  <a:srgbClr val="000000"/>
                </a:solidFill>
                <a:latin typeface="Gill Sans MT" charset="0"/>
                <a:cs typeface="+mn-cs"/>
              </a:rPr>
              <a:t> DHCP </a:t>
            </a:r>
          </a:p>
        </p:txBody>
      </p:sp>
      <p:grpSp>
        <p:nvGrpSpPr>
          <p:cNvPr id="9" name="Group 156">
            <a:extLst>
              <a:ext uri="{FF2B5EF4-FFF2-40B4-BE49-F238E27FC236}">
                <a16:creationId xmlns:a16="http://schemas.microsoft.com/office/drawing/2014/main" id="{5502E201-EF3C-4DB4-B23D-A83FC5301E9D}"/>
              </a:ext>
            </a:extLst>
          </p:cNvPr>
          <p:cNvGrpSpPr>
            <a:grpSpLocks/>
          </p:cNvGrpSpPr>
          <p:nvPr/>
        </p:nvGrpSpPr>
        <p:grpSpPr bwMode="auto">
          <a:xfrm>
            <a:off x="773113" y="2394619"/>
            <a:ext cx="3554412" cy="3066395"/>
            <a:chOff x="773113" y="1273175"/>
            <a:chExt cx="3554412" cy="3065740"/>
          </a:xfrm>
        </p:grpSpPr>
        <p:sp>
          <p:nvSpPr>
            <p:cNvPr id="10" name="Freeform 3">
              <a:extLst>
                <a:ext uri="{FF2B5EF4-FFF2-40B4-BE49-F238E27FC236}">
                  <a16:creationId xmlns:a16="http://schemas.microsoft.com/office/drawing/2014/main" id="{CB3A704D-7392-4002-BB89-EE5FF2D76A73}"/>
                </a:ext>
              </a:extLst>
            </p:cNvPr>
            <p:cNvSpPr>
              <a:spLocks/>
            </p:cNvSpPr>
            <p:nvPr/>
          </p:nvSpPr>
          <p:spPr bwMode="auto">
            <a:xfrm>
              <a:off x="773113" y="1273175"/>
              <a:ext cx="3554412" cy="2754313"/>
            </a:xfrm>
            <a:custGeom>
              <a:avLst/>
              <a:gdLst>
                <a:gd name="T0" fmla="*/ 2147483647 w 2406"/>
                <a:gd name="T1" fmla="*/ 2147483647 h 958"/>
                <a:gd name="T2" fmla="*/ 2147483647 w 2406"/>
                <a:gd name="T3" fmla="*/ 2147483647 h 958"/>
                <a:gd name="T4" fmla="*/ 2147483647 w 2406"/>
                <a:gd name="T5" fmla="*/ 2147483647 h 958"/>
                <a:gd name="T6" fmla="*/ 2147483647 w 2406"/>
                <a:gd name="T7" fmla="*/ 2147483647 h 958"/>
                <a:gd name="T8" fmla="*/ 2147483647 w 2406"/>
                <a:gd name="T9" fmla="*/ 2147483647 h 958"/>
                <a:gd name="T10" fmla="*/ 2147483647 w 2406"/>
                <a:gd name="T11" fmla="*/ 2147483647 h 958"/>
                <a:gd name="T12" fmla="*/ 2147483647 w 2406"/>
                <a:gd name="T13" fmla="*/ 2147483647 h 958"/>
                <a:gd name="T14" fmla="*/ 2147483647 w 2406"/>
                <a:gd name="T15" fmla="*/ 2147483647 h 958"/>
                <a:gd name="T16" fmla="*/ 2147483647 w 2406"/>
                <a:gd name="T17" fmla="*/ 2147483647 h 958"/>
                <a:gd name="T18" fmla="*/ 2147483647 w 2406"/>
                <a:gd name="T19" fmla="*/ 2147483647 h 958"/>
                <a:gd name="T20" fmla="*/ 2147483647 w 2406"/>
                <a:gd name="T21" fmla="*/ 2147483647 h 958"/>
                <a:gd name="T22" fmla="*/ 2147483647 w 2406"/>
                <a:gd name="T23" fmla="*/ 2147483647 h 958"/>
                <a:gd name="T24" fmla="*/ 2147483647 w 2406"/>
                <a:gd name="T25" fmla="*/ 2147483647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00CC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11" name="Line 36">
              <a:extLst>
                <a:ext uri="{FF2B5EF4-FFF2-40B4-BE49-F238E27FC236}">
                  <a16:creationId xmlns:a16="http://schemas.microsoft.com/office/drawing/2014/main" id="{2CED310B-6691-44B2-BCBD-E1AA1B5F7176}"/>
                </a:ext>
              </a:extLst>
            </p:cNvPr>
            <p:cNvSpPr>
              <a:spLocks noChangeShapeType="1"/>
            </p:cNvSpPr>
            <p:nvPr/>
          </p:nvSpPr>
          <p:spPr bwMode="auto">
            <a:xfrm flipV="1">
              <a:off x="3775075" y="2344738"/>
              <a:ext cx="155575" cy="14287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2" name="Line 43">
              <a:extLst>
                <a:ext uri="{FF2B5EF4-FFF2-40B4-BE49-F238E27FC236}">
                  <a16:creationId xmlns:a16="http://schemas.microsoft.com/office/drawing/2014/main" id="{421ADFE4-671F-4724-946D-36F33ED41823}"/>
                </a:ext>
              </a:extLst>
            </p:cNvPr>
            <p:cNvSpPr>
              <a:spLocks noChangeShapeType="1"/>
            </p:cNvSpPr>
            <p:nvPr/>
          </p:nvSpPr>
          <p:spPr bwMode="auto">
            <a:xfrm flipV="1">
              <a:off x="2665413" y="2517775"/>
              <a:ext cx="695325"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3" name="Line 44">
              <a:extLst>
                <a:ext uri="{FF2B5EF4-FFF2-40B4-BE49-F238E27FC236}">
                  <a16:creationId xmlns:a16="http://schemas.microsoft.com/office/drawing/2014/main" id="{3FAD0844-F230-4B33-8178-2F950647FB87}"/>
                </a:ext>
              </a:extLst>
            </p:cNvPr>
            <p:cNvSpPr>
              <a:spLocks noChangeShapeType="1"/>
            </p:cNvSpPr>
            <p:nvPr/>
          </p:nvSpPr>
          <p:spPr bwMode="auto">
            <a:xfrm flipV="1">
              <a:off x="3924300" y="2201863"/>
              <a:ext cx="138113" cy="142875"/>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4" name="Line 48">
              <a:extLst>
                <a:ext uri="{FF2B5EF4-FFF2-40B4-BE49-F238E27FC236}">
                  <a16:creationId xmlns:a16="http://schemas.microsoft.com/office/drawing/2014/main" id="{0CBA7A60-9C0E-4703-990D-A32ED9632A31}"/>
                </a:ext>
              </a:extLst>
            </p:cNvPr>
            <p:cNvSpPr>
              <a:spLocks noChangeShapeType="1"/>
            </p:cNvSpPr>
            <p:nvPr/>
          </p:nvSpPr>
          <p:spPr bwMode="auto">
            <a:xfrm flipV="1">
              <a:off x="3279775" y="2736850"/>
              <a:ext cx="512763" cy="61277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5" name="Text Box 240">
              <a:extLst>
                <a:ext uri="{FF2B5EF4-FFF2-40B4-BE49-F238E27FC236}">
                  <a16:creationId xmlns:a16="http://schemas.microsoft.com/office/drawing/2014/main" id="{3C24208E-D489-4DA9-AE9F-1BD0BAC22373}"/>
                </a:ext>
              </a:extLst>
            </p:cNvPr>
            <p:cNvSpPr txBox="1">
              <a:spLocks noChangeArrowheads="1"/>
            </p:cNvSpPr>
            <p:nvPr/>
          </p:nvSpPr>
          <p:spPr bwMode="auto">
            <a:xfrm>
              <a:off x="2562225" y="3815807"/>
              <a:ext cx="902811" cy="5231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zh-CN" altLang="en-US" sz="1400" i="0" dirty="0">
                  <a:solidFill>
                    <a:srgbClr val="000000"/>
                  </a:solidFill>
                  <a:latin typeface="+mn-ea"/>
                  <a:ea typeface="+mn-ea"/>
                  <a:cs typeface="Arial" charset="0"/>
                </a:rPr>
                <a:t>运行</a:t>
              </a:r>
              <a:r>
                <a:rPr lang="en-US" altLang="zh-CN" sz="1400" i="0" dirty="0">
                  <a:solidFill>
                    <a:srgbClr val="000000"/>
                  </a:solidFill>
                  <a:latin typeface="+mn-ea"/>
                  <a:ea typeface="+mn-ea"/>
                  <a:cs typeface="Arial" charset="0"/>
                </a:rPr>
                <a:t>DHCP</a:t>
              </a:r>
            </a:p>
            <a:p>
              <a:pPr>
                <a:defRPr/>
              </a:pPr>
              <a:r>
                <a:rPr lang="zh-CN" altLang="en-US" sz="1400" i="0" dirty="0">
                  <a:solidFill>
                    <a:srgbClr val="000000"/>
                  </a:solidFill>
                  <a:latin typeface="+mn-ea"/>
                  <a:ea typeface="+mn-ea"/>
                  <a:cs typeface="Arial" charset="0"/>
                </a:rPr>
                <a:t>的路由器</a:t>
              </a:r>
              <a:endParaRPr lang="en-US" sz="1400" i="0" dirty="0">
                <a:solidFill>
                  <a:srgbClr val="000000"/>
                </a:solidFill>
                <a:latin typeface="+mn-ea"/>
                <a:ea typeface="+mn-ea"/>
                <a:cs typeface="Arial" charset="0"/>
              </a:endParaRPr>
            </a:p>
          </p:txBody>
        </p:sp>
        <p:grpSp>
          <p:nvGrpSpPr>
            <p:cNvPr id="16" name="Group 356">
              <a:extLst>
                <a:ext uri="{FF2B5EF4-FFF2-40B4-BE49-F238E27FC236}">
                  <a16:creationId xmlns:a16="http://schemas.microsoft.com/office/drawing/2014/main" id="{8AAC7296-0BCE-4B49-A275-71D1F3E9E169}"/>
                </a:ext>
              </a:extLst>
            </p:cNvPr>
            <p:cNvGrpSpPr>
              <a:grpSpLocks/>
            </p:cNvGrpSpPr>
            <p:nvPr/>
          </p:nvGrpSpPr>
          <p:grpSpPr bwMode="auto">
            <a:xfrm>
              <a:off x="1653422" y="1982680"/>
              <a:ext cx="843032" cy="814871"/>
              <a:chOff x="313" y="1497"/>
              <a:chExt cx="1152" cy="1014"/>
            </a:xfrm>
          </p:grpSpPr>
          <p:pic>
            <p:nvPicPr>
              <p:cNvPr id="68" name="Picture 354" descr="laptop_stylized_small">
                <a:extLst>
                  <a:ext uri="{FF2B5EF4-FFF2-40B4-BE49-F238E27FC236}">
                    <a16:creationId xmlns:a16="http://schemas.microsoft.com/office/drawing/2014/main" id="{705D917D-223A-4FF8-8E11-C7ED1531035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9" name="Picture 355" descr="antenna_stylized">
                <a:extLst>
                  <a:ext uri="{FF2B5EF4-FFF2-40B4-BE49-F238E27FC236}">
                    <a16:creationId xmlns:a16="http://schemas.microsoft.com/office/drawing/2014/main" id="{739E1BAE-3FC9-47E8-ACDE-663123AD1FAF}"/>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17" name="Picture 3">
              <a:extLst>
                <a:ext uri="{FF2B5EF4-FFF2-40B4-BE49-F238E27FC236}">
                  <a16:creationId xmlns:a16="http://schemas.microsoft.com/office/drawing/2014/main" id="{CF334994-6A17-4DBF-80A6-BA6B4F4F2BC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336925" y="2423867"/>
              <a:ext cx="879475" cy="349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8" name="Rectangle 43">
              <a:extLst>
                <a:ext uri="{FF2B5EF4-FFF2-40B4-BE49-F238E27FC236}">
                  <a16:creationId xmlns:a16="http://schemas.microsoft.com/office/drawing/2014/main" id="{2367419B-60CC-471C-8B98-6E55619DB915}"/>
                </a:ext>
              </a:extLst>
            </p:cNvPr>
            <p:cNvSpPr>
              <a:spLocks noChangeArrowheads="1"/>
            </p:cNvSpPr>
            <p:nvPr/>
          </p:nvSpPr>
          <p:spPr bwMode="auto">
            <a:xfrm rot="16200000" flipH="1">
              <a:off x="3589349" y="3549138"/>
              <a:ext cx="104753" cy="244475"/>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cs typeface="+mn-cs"/>
              </a:endParaRPr>
            </a:p>
          </p:txBody>
        </p:sp>
        <p:sp>
          <p:nvSpPr>
            <p:cNvPr id="19" name="Rectangle 43">
              <a:extLst>
                <a:ext uri="{FF2B5EF4-FFF2-40B4-BE49-F238E27FC236}">
                  <a16:creationId xmlns:a16="http://schemas.microsoft.com/office/drawing/2014/main" id="{292142B3-4CEB-4F32-BF42-1274DC6FD8FA}"/>
                </a:ext>
              </a:extLst>
            </p:cNvPr>
            <p:cNvSpPr>
              <a:spLocks noChangeArrowheads="1"/>
            </p:cNvSpPr>
            <p:nvPr/>
          </p:nvSpPr>
          <p:spPr bwMode="auto">
            <a:xfrm rot="2460490">
              <a:off x="3206750" y="3274585"/>
              <a:ext cx="82550" cy="24759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cs typeface="+mn-cs"/>
              </a:endParaRPr>
            </a:p>
          </p:txBody>
        </p:sp>
        <p:sp>
          <p:nvSpPr>
            <p:cNvPr id="20" name="Rectangle 43">
              <a:extLst>
                <a:ext uri="{FF2B5EF4-FFF2-40B4-BE49-F238E27FC236}">
                  <a16:creationId xmlns:a16="http://schemas.microsoft.com/office/drawing/2014/main" id="{AE855A33-3DFA-4C99-AF28-73EAE630229F}"/>
                </a:ext>
              </a:extLst>
            </p:cNvPr>
            <p:cNvSpPr>
              <a:spLocks noChangeArrowheads="1"/>
            </p:cNvSpPr>
            <p:nvPr/>
          </p:nvSpPr>
          <p:spPr bwMode="auto">
            <a:xfrm rot="16200000">
              <a:off x="2499531" y="2388124"/>
              <a:ext cx="111101" cy="2968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cs typeface="+mn-cs"/>
              </a:endParaRPr>
            </a:p>
          </p:txBody>
        </p:sp>
        <p:grpSp>
          <p:nvGrpSpPr>
            <p:cNvPr id="21" name="Group 248">
              <a:extLst>
                <a:ext uri="{FF2B5EF4-FFF2-40B4-BE49-F238E27FC236}">
                  <a16:creationId xmlns:a16="http://schemas.microsoft.com/office/drawing/2014/main" id="{41F54971-C2BE-4BF2-AD8B-D76F36BC922B}"/>
                </a:ext>
              </a:extLst>
            </p:cNvPr>
            <p:cNvGrpSpPr>
              <a:grpSpLocks/>
            </p:cNvGrpSpPr>
            <p:nvPr/>
          </p:nvGrpSpPr>
          <p:grpSpPr bwMode="auto">
            <a:xfrm>
              <a:off x="2597285" y="3210128"/>
              <a:ext cx="332569" cy="581078"/>
              <a:chOff x="4140" y="429"/>
              <a:chExt cx="1425" cy="2396"/>
            </a:xfrm>
          </p:grpSpPr>
          <p:sp>
            <p:nvSpPr>
              <p:cNvPr id="36" name="Freeform 148">
                <a:extLst>
                  <a:ext uri="{FF2B5EF4-FFF2-40B4-BE49-F238E27FC236}">
                    <a16:creationId xmlns:a16="http://schemas.microsoft.com/office/drawing/2014/main" id="{93F88C8C-BD75-488D-9DAA-06DB2BC5EF74}"/>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7" name="Rectangle 149">
                <a:extLst>
                  <a:ext uri="{FF2B5EF4-FFF2-40B4-BE49-F238E27FC236}">
                    <a16:creationId xmlns:a16="http://schemas.microsoft.com/office/drawing/2014/main" id="{B7320E02-7685-45B6-A07A-820D344FF975}"/>
                  </a:ext>
                </a:extLst>
              </p:cNvPr>
              <p:cNvSpPr>
                <a:spLocks noChangeArrowheads="1"/>
              </p:cNvSpPr>
              <p:nvPr/>
            </p:nvSpPr>
            <p:spPr bwMode="auto">
              <a:xfrm>
                <a:off x="4207" y="426"/>
                <a:ext cx="1048" cy="2291"/>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38" name="Freeform 150">
                <a:extLst>
                  <a:ext uri="{FF2B5EF4-FFF2-40B4-BE49-F238E27FC236}">
                    <a16:creationId xmlns:a16="http://schemas.microsoft.com/office/drawing/2014/main" id="{D499DA5C-EA75-4114-8E04-5DC7D2B21625}"/>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9" name="Freeform 151">
                <a:extLst>
                  <a:ext uri="{FF2B5EF4-FFF2-40B4-BE49-F238E27FC236}">
                    <a16:creationId xmlns:a16="http://schemas.microsoft.com/office/drawing/2014/main" id="{371F8717-56B9-4038-833B-26131A1A3162}"/>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0" name="Rectangle 152">
                <a:extLst>
                  <a:ext uri="{FF2B5EF4-FFF2-40B4-BE49-F238E27FC236}">
                    <a16:creationId xmlns:a16="http://schemas.microsoft.com/office/drawing/2014/main" id="{25FD7C6F-E564-41E6-828F-BDA89342E422}"/>
                  </a:ext>
                </a:extLst>
              </p:cNvPr>
              <p:cNvSpPr>
                <a:spLocks noChangeArrowheads="1"/>
              </p:cNvSpPr>
              <p:nvPr/>
            </p:nvSpPr>
            <p:spPr bwMode="auto">
              <a:xfrm>
                <a:off x="4214" y="688"/>
                <a:ext cx="592" cy="5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41" name="Group 153">
                <a:extLst>
                  <a:ext uri="{FF2B5EF4-FFF2-40B4-BE49-F238E27FC236}">
                    <a16:creationId xmlns:a16="http://schemas.microsoft.com/office/drawing/2014/main" id="{C8B155E3-AAD3-404C-8971-02702071CF22}"/>
                  </a:ext>
                </a:extLst>
              </p:cNvPr>
              <p:cNvGrpSpPr>
                <a:grpSpLocks/>
              </p:cNvGrpSpPr>
              <p:nvPr/>
            </p:nvGrpSpPr>
            <p:grpSpPr bwMode="auto">
              <a:xfrm>
                <a:off x="4749" y="668"/>
                <a:ext cx="581" cy="145"/>
                <a:chOff x="614" y="2568"/>
                <a:chExt cx="725" cy="139"/>
              </a:xfrm>
            </p:grpSpPr>
            <p:sp>
              <p:nvSpPr>
                <p:cNvPr id="66" name="AutoShape 154">
                  <a:extLst>
                    <a:ext uri="{FF2B5EF4-FFF2-40B4-BE49-F238E27FC236}">
                      <a16:creationId xmlns:a16="http://schemas.microsoft.com/office/drawing/2014/main" id="{98FF9FC5-C644-45C8-A204-E0E0201E8E59}"/>
                    </a:ext>
                  </a:extLst>
                </p:cNvPr>
                <p:cNvSpPr>
                  <a:spLocks noChangeArrowheads="1"/>
                </p:cNvSpPr>
                <p:nvPr/>
              </p:nvSpPr>
              <p:spPr bwMode="auto">
                <a:xfrm>
                  <a:off x="617" y="2569"/>
                  <a:ext cx="721"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67" name="AutoShape 155">
                  <a:extLst>
                    <a:ext uri="{FF2B5EF4-FFF2-40B4-BE49-F238E27FC236}">
                      <a16:creationId xmlns:a16="http://schemas.microsoft.com/office/drawing/2014/main" id="{AFEEA8EE-46D5-41CB-9C9E-9297BA946222}"/>
                    </a:ext>
                  </a:extLst>
                </p:cNvPr>
                <p:cNvSpPr>
                  <a:spLocks noChangeArrowheads="1"/>
                </p:cNvSpPr>
                <p:nvPr/>
              </p:nvSpPr>
              <p:spPr bwMode="auto">
                <a:xfrm>
                  <a:off x="634" y="2587"/>
                  <a:ext cx="688" cy="10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sp>
            <p:nvSpPr>
              <p:cNvPr id="42" name="Rectangle 156">
                <a:extLst>
                  <a:ext uri="{FF2B5EF4-FFF2-40B4-BE49-F238E27FC236}">
                    <a16:creationId xmlns:a16="http://schemas.microsoft.com/office/drawing/2014/main" id="{717B4D3D-1D40-48D3-8F54-E4B78F894D71}"/>
                  </a:ext>
                </a:extLst>
              </p:cNvPr>
              <p:cNvSpPr>
                <a:spLocks noChangeArrowheads="1"/>
              </p:cNvSpPr>
              <p:nvPr/>
            </p:nvSpPr>
            <p:spPr bwMode="auto">
              <a:xfrm>
                <a:off x="4221" y="1015"/>
                <a:ext cx="599" cy="5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43" name="Group 157">
                <a:extLst>
                  <a:ext uri="{FF2B5EF4-FFF2-40B4-BE49-F238E27FC236}">
                    <a16:creationId xmlns:a16="http://schemas.microsoft.com/office/drawing/2014/main" id="{6D4A5337-A549-4743-A075-ECED6A5FA634}"/>
                  </a:ext>
                </a:extLst>
              </p:cNvPr>
              <p:cNvGrpSpPr>
                <a:grpSpLocks/>
              </p:cNvGrpSpPr>
              <p:nvPr/>
            </p:nvGrpSpPr>
            <p:grpSpPr bwMode="auto">
              <a:xfrm>
                <a:off x="4747" y="994"/>
                <a:ext cx="581" cy="134"/>
                <a:chOff x="614" y="2568"/>
                <a:chExt cx="725" cy="139"/>
              </a:xfrm>
            </p:grpSpPr>
            <p:sp>
              <p:nvSpPr>
                <p:cNvPr id="64" name="AutoShape 158">
                  <a:extLst>
                    <a:ext uri="{FF2B5EF4-FFF2-40B4-BE49-F238E27FC236}">
                      <a16:creationId xmlns:a16="http://schemas.microsoft.com/office/drawing/2014/main" id="{64FCD806-4A2A-4E50-A144-2A3F20B002AE}"/>
                    </a:ext>
                  </a:extLst>
                </p:cNvPr>
                <p:cNvSpPr>
                  <a:spLocks noChangeArrowheads="1"/>
                </p:cNvSpPr>
                <p:nvPr/>
              </p:nvSpPr>
              <p:spPr bwMode="auto">
                <a:xfrm>
                  <a:off x="611" y="2570"/>
                  <a:ext cx="730" cy="136"/>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65" name="AutoShape 159">
                  <a:extLst>
                    <a:ext uri="{FF2B5EF4-FFF2-40B4-BE49-F238E27FC236}">
                      <a16:creationId xmlns:a16="http://schemas.microsoft.com/office/drawing/2014/main" id="{E6444CA2-7549-43EB-96F2-574946B578B7}"/>
                    </a:ext>
                  </a:extLst>
                </p:cNvPr>
                <p:cNvSpPr>
                  <a:spLocks noChangeArrowheads="1"/>
                </p:cNvSpPr>
                <p:nvPr/>
              </p:nvSpPr>
              <p:spPr bwMode="auto">
                <a:xfrm>
                  <a:off x="628" y="2583"/>
                  <a:ext cx="696"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sp>
            <p:nvSpPr>
              <p:cNvPr id="44" name="Rectangle 160">
                <a:extLst>
                  <a:ext uri="{FF2B5EF4-FFF2-40B4-BE49-F238E27FC236}">
                    <a16:creationId xmlns:a16="http://schemas.microsoft.com/office/drawing/2014/main" id="{13689E6F-B07B-4962-85BE-E0C3A24AFB7F}"/>
                  </a:ext>
                </a:extLst>
              </p:cNvPr>
              <p:cNvSpPr>
                <a:spLocks noChangeArrowheads="1"/>
              </p:cNvSpPr>
              <p:nvPr/>
            </p:nvSpPr>
            <p:spPr bwMode="auto">
              <a:xfrm>
                <a:off x="4214" y="1356"/>
                <a:ext cx="599" cy="46"/>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5" name="Rectangle 161">
                <a:extLst>
                  <a:ext uri="{FF2B5EF4-FFF2-40B4-BE49-F238E27FC236}">
                    <a16:creationId xmlns:a16="http://schemas.microsoft.com/office/drawing/2014/main" id="{B9421BBA-5C08-44DB-A67B-A29B163A4A03}"/>
                  </a:ext>
                </a:extLst>
              </p:cNvPr>
              <p:cNvSpPr>
                <a:spLocks noChangeArrowheads="1"/>
              </p:cNvSpPr>
              <p:nvPr/>
            </p:nvSpPr>
            <p:spPr bwMode="auto">
              <a:xfrm>
                <a:off x="4228" y="1657"/>
                <a:ext cx="599" cy="46"/>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46" name="Group 162">
                <a:extLst>
                  <a:ext uri="{FF2B5EF4-FFF2-40B4-BE49-F238E27FC236}">
                    <a16:creationId xmlns:a16="http://schemas.microsoft.com/office/drawing/2014/main" id="{8D121728-E2E8-49C7-BE0D-693646302EBD}"/>
                  </a:ext>
                </a:extLst>
              </p:cNvPr>
              <p:cNvGrpSpPr>
                <a:grpSpLocks/>
              </p:cNvGrpSpPr>
              <p:nvPr/>
            </p:nvGrpSpPr>
            <p:grpSpPr bwMode="auto">
              <a:xfrm>
                <a:off x="4735" y="1627"/>
                <a:ext cx="582" cy="151"/>
                <a:chOff x="614" y="2568"/>
                <a:chExt cx="725" cy="139"/>
              </a:xfrm>
            </p:grpSpPr>
            <p:sp>
              <p:nvSpPr>
                <p:cNvPr id="62" name="AutoShape 163">
                  <a:extLst>
                    <a:ext uri="{FF2B5EF4-FFF2-40B4-BE49-F238E27FC236}">
                      <a16:creationId xmlns:a16="http://schemas.microsoft.com/office/drawing/2014/main" id="{BB8FBC6F-2D48-4EAD-B610-772C9C387E62}"/>
                    </a:ext>
                  </a:extLst>
                </p:cNvPr>
                <p:cNvSpPr>
                  <a:spLocks noChangeArrowheads="1"/>
                </p:cNvSpPr>
                <p:nvPr/>
              </p:nvSpPr>
              <p:spPr bwMode="auto">
                <a:xfrm>
                  <a:off x="618" y="2571"/>
                  <a:ext cx="720"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63" name="AutoShape 164">
                  <a:extLst>
                    <a:ext uri="{FF2B5EF4-FFF2-40B4-BE49-F238E27FC236}">
                      <a16:creationId xmlns:a16="http://schemas.microsoft.com/office/drawing/2014/main" id="{6F9862D1-58D9-408A-A270-73792F2ABBF8}"/>
                    </a:ext>
                  </a:extLst>
                </p:cNvPr>
                <p:cNvSpPr>
                  <a:spLocks noChangeArrowheads="1"/>
                </p:cNvSpPr>
                <p:nvPr/>
              </p:nvSpPr>
              <p:spPr bwMode="auto">
                <a:xfrm>
                  <a:off x="635" y="2589"/>
                  <a:ext cx="686"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sp>
            <p:nvSpPr>
              <p:cNvPr id="47" name="Freeform 165">
                <a:extLst>
                  <a:ext uri="{FF2B5EF4-FFF2-40B4-BE49-F238E27FC236}">
                    <a16:creationId xmlns:a16="http://schemas.microsoft.com/office/drawing/2014/main" id="{551C17CD-A230-4C69-903C-42228C8AAF21}"/>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8" name="Group 166">
                <a:extLst>
                  <a:ext uri="{FF2B5EF4-FFF2-40B4-BE49-F238E27FC236}">
                    <a16:creationId xmlns:a16="http://schemas.microsoft.com/office/drawing/2014/main" id="{AAE27596-97F6-41C5-81E1-4441176F33D0}"/>
                  </a:ext>
                </a:extLst>
              </p:cNvPr>
              <p:cNvGrpSpPr>
                <a:grpSpLocks/>
              </p:cNvGrpSpPr>
              <p:nvPr/>
            </p:nvGrpSpPr>
            <p:grpSpPr bwMode="auto">
              <a:xfrm>
                <a:off x="4739" y="1327"/>
                <a:ext cx="582" cy="139"/>
                <a:chOff x="614" y="2568"/>
                <a:chExt cx="725" cy="139"/>
              </a:xfrm>
            </p:grpSpPr>
            <p:sp>
              <p:nvSpPr>
                <p:cNvPr id="60" name="AutoShape 167">
                  <a:extLst>
                    <a:ext uri="{FF2B5EF4-FFF2-40B4-BE49-F238E27FC236}">
                      <a16:creationId xmlns:a16="http://schemas.microsoft.com/office/drawing/2014/main" id="{AA11E93E-52FC-4B0A-B0D2-5D6AF35EEF7D}"/>
                    </a:ext>
                  </a:extLst>
                </p:cNvPr>
                <p:cNvSpPr>
                  <a:spLocks noChangeArrowheads="1"/>
                </p:cNvSpPr>
                <p:nvPr/>
              </p:nvSpPr>
              <p:spPr bwMode="auto">
                <a:xfrm>
                  <a:off x="613" y="2571"/>
                  <a:ext cx="729" cy="137"/>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61" name="AutoShape 168">
                  <a:extLst>
                    <a:ext uri="{FF2B5EF4-FFF2-40B4-BE49-F238E27FC236}">
                      <a16:creationId xmlns:a16="http://schemas.microsoft.com/office/drawing/2014/main" id="{E2BA2913-E8F4-4192-ADF2-230948AF5C14}"/>
                    </a:ext>
                  </a:extLst>
                </p:cNvPr>
                <p:cNvSpPr>
                  <a:spLocks noChangeArrowheads="1"/>
                </p:cNvSpPr>
                <p:nvPr/>
              </p:nvSpPr>
              <p:spPr bwMode="auto">
                <a:xfrm>
                  <a:off x="630" y="2584"/>
                  <a:ext cx="695"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sp>
            <p:nvSpPr>
              <p:cNvPr id="49" name="Rectangle 169">
                <a:extLst>
                  <a:ext uri="{FF2B5EF4-FFF2-40B4-BE49-F238E27FC236}">
                    <a16:creationId xmlns:a16="http://schemas.microsoft.com/office/drawing/2014/main" id="{8E373449-D66D-4A77-8F38-50D1822C1A41}"/>
                  </a:ext>
                </a:extLst>
              </p:cNvPr>
              <p:cNvSpPr>
                <a:spLocks noChangeArrowheads="1"/>
              </p:cNvSpPr>
              <p:nvPr/>
            </p:nvSpPr>
            <p:spPr bwMode="auto">
              <a:xfrm>
                <a:off x="5255" y="426"/>
                <a:ext cx="68" cy="2297"/>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0" name="Freeform 170">
                <a:extLst>
                  <a:ext uri="{FF2B5EF4-FFF2-40B4-BE49-F238E27FC236}">
                    <a16:creationId xmlns:a16="http://schemas.microsoft.com/office/drawing/2014/main" id="{A340C733-4632-4480-B906-79C1FC5E2E4D}"/>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1" name="Freeform 171">
                <a:extLst>
                  <a:ext uri="{FF2B5EF4-FFF2-40B4-BE49-F238E27FC236}">
                    <a16:creationId xmlns:a16="http://schemas.microsoft.com/office/drawing/2014/main" id="{DCEA5594-DDE5-49D3-96F8-90578AF99D6F}"/>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2" name="Oval 172">
                <a:extLst>
                  <a:ext uri="{FF2B5EF4-FFF2-40B4-BE49-F238E27FC236}">
                    <a16:creationId xmlns:a16="http://schemas.microsoft.com/office/drawing/2014/main" id="{FC68957B-2D53-4825-9C78-A961BDA57FD0}"/>
                  </a:ext>
                </a:extLst>
              </p:cNvPr>
              <p:cNvSpPr>
                <a:spLocks noChangeArrowheads="1"/>
              </p:cNvSpPr>
              <p:nvPr/>
            </p:nvSpPr>
            <p:spPr bwMode="auto">
              <a:xfrm>
                <a:off x="5520" y="2612"/>
                <a:ext cx="48" cy="98"/>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3" name="Freeform 173">
                <a:extLst>
                  <a:ext uri="{FF2B5EF4-FFF2-40B4-BE49-F238E27FC236}">
                    <a16:creationId xmlns:a16="http://schemas.microsoft.com/office/drawing/2014/main" id="{30F76429-4C33-468C-AD23-4EBF8B34037A}"/>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4" name="AutoShape 174">
                <a:extLst>
                  <a:ext uri="{FF2B5EF4-FFF2-40B4-BE49-F238E27FC236}">
                    <a16:creationId xmlns:a16="http://schemas.microsoft.com/office/drawing/2014/main" id="{7A05B85C-B467-4E6D-B3BD-9C93B843D396}"/>
                  </a:ext>
                </a:extLst>
              </p:cNvPr>
              <p:cNvSpPr>
                <a:spLocks noChangeArrowheads="1"/>
              </p:cNvSpPr>
              <p:nvPr/>
            </p:nvSpPr>
            <p:spPr bwMode="auto">
              <a:xfrm>
                <a:off x="4139" y="2678"/>
                <a:ext cx="1204" cy="170"/>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5" name="AutoShape 175">
                <a:extLst>
                  <a:ext uri="{FF2B5EF4-FFF2-40B4-BE49-F238E27FC236}">
                    <a16:creationId xmlns:a16="http://schemas.microsoft.com/office/drawing/2014/main" id="{8355CEC9-918E-4CB2-B17C-9B3479E05B67}"/>
                  </a:ext>
                </a:extLst>
              </p:cNvPr>
              <p:cNvSpPr>
                <a:spLocks noChangeArrowheads="1"/>
              </p:cNvSpPr>
              <p:nvPr/>
            </p:nvSpPr>
            <p:spPr bwMode="auto">
              <a:xfrm>
                <a:off x="4207" y="2717"/>
                <a:ext cx="1068" cy="8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6" name="Oval 176">
                <a:extLst>
                  <a:ext uri="{FF2B5EF4-FFF2-40B4-BE49-F238E27FC236}">
                    <a16:creationId xmlns:a16="http://schemas.microsoft.com/office/drawing/2014/main" id="{90D24C32-7A70-4B3E-9166-663896EA191D}"/>
                  </a:ext>
                </a:extLst>
              </p:cNvPr>
              <p:cNvSpPr>
                <a:spLocks noChangeArrowheads="1"/>
              </p:cNvSpPr>
              <p:nvPr/>
            </p:nvSpPr>
            <p:spPr bwMode="auto">
              <a:xfrm>
                <a:off x="4309" y="2383"/>
                <a:ext cx="156"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7" name="Oval 177">
                <a:extLst>
                  <a:ext uri="{FF2B5EF4-FFF2-40B4-BE49-F238E27FC236}">
                    <a16:creationId xmlns:a16="http://schemas.microsoft.com/office/drawing/2014/main" id="{C32DCC9A-9557-4714-9FA1-5FCD7A94860D}"/>
                  </a:ext>
                </a:extLst>
              </p:cNvPr>
              <p:cNvSpPr>
                <a:spLocks noChangeArrowheads="1"/>
              </p:cNvSpPr>
              <p:nvPr/>
            </p:nvSpPr>
            <p:spPr bwMode="auto">
              <a:xfrm>
                <a:off x="4486" y="2383"/>
                <a:ext cx="163" cy="144"/>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cs typeface="+mn-cs"/>
                </a:endParaRPr>
              </a:p>
            </p:txBody>
          </p:sp>
          <p:sp>
            <p:nvSpPr>
              <p:cNvPr id="58" name="Oval 178">
                <a:extLst>
                  <a:ext uri="{FF2B5EF4-FFF2-40B4-BE49-F238E27FC236}">
                    <a16:creationId xmlns:a16="http://schemas.microsoft.com/office/drawing/2014/main" id="{36F575D1-B477-4AB7-8C61-498189E747E8}"/>
                  </a:ext>
                </a:extLst>
              </p:cNvPr>
              <p:cNvSpPr>
                <a:spLocks noChangeArrowheads="1"/>
              </p:cNvSpPr>
              <p:nvPr/>
            </p:nvSpPr>
            <p:spPr bwMode="auto">
              <a:xfrm>
                <a:off x="4663" y="2383"/>
                <a:ext cx="156"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9" name="Rectangle 179">
                <a:extLst>
                  <a:ext uri="{FF2B5EF4-FFF2-40B4-BE49-F238E27FC236}">
                    <a16:creationId xmlns:a16="http://schemas.microsoft.com/office/drawing/2014/main" id="{A47A6893-55C8-4002-9D47-C7D1E4175D13}"/>
                  </a:ext>
                </a:extLst>
              </p:cNvPr>
              <p:cNvSpPr>
                <a:spLocks noChangeArrowheads="1"/>
              </p:cNvSpPr>
              <p:nvPr/>
            </p:nvSpPr>
            <p:spPr bwMode="auto">
              <a:xfrm>
                <a:off x="5065" y="1834"/>
                <a:ext cx="82" cy="772"/>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grpSp>
          <p:nvGrpSpPr>
            <p:cNvPr id="22" name="Group 48">
              <a:extLst>
                <a:ext uri="{FF2B5EF4-FFF2-40B4-BE49-F238E27FC236}">
                  <a16:creationId xmlns:a16="http://schemas.microsoft.com/office/drawing/2014/main" id="{2CB26B44-B9EF-481A-8416-0082BA5B08DB}"/>
                </a:ext>
              </a:extLst>
            </p:cNvPr>
            <p:cNvGrpSpPr>
              <a:grpSpLocks/>
            </p:cNvGrpSpPr>
            <p:nvPr/>
          </p:nvGrpSpPr>
          <p:grpSpPr bwMode="auto">
            <a:xfrm>
              <a:off x="2795471" y="3465563"/>
              <a:ext cx="735669" cy="376863"/>
              <a:chOff x="3600" y="219"/>
              <a:chExt cx="360" cy="175"/>
            </a:xfrm>
          </p:grpSpPr>
          <p:sp>
            <p:nvSpPr>
              <p:cNvPr id="23" name="Oval 49">
                <a:extLst>
                  <a:ext uri="{FF2B5EF4-FFF2-40B4-BE49-F238E27FC236}">
                    <a16:creationId xmlns:a16="http://schemas.microsoft.com/office/drawing/2014/main" id="{6C7BEBB5-1196-435A-A7E8-D82AADF45CA0}"/>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24" name="Line 50">
                <a:extLst>
                  <a:ext uri="{FF2B5EF4-FFF2-40B4-BE49-F238E27FC236}">
                    <a16:creationId xmlns:a16="http://schemas.microsoft.com/office/drawing/2014/main" id="{4840CFFB-09A0-4909-B949-20A5901576BB}"/>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5" name="Line 51">
                <a:extLst>
                  <a:ext uri="{FF2B5EF4-FFF2-40B4-BE49-F238E27FC236}">
                    <a16:creationId xmlns:a16="http://schemas.microsoft.com/office/drawing/2014/main" id="{70E0A8DB-D73D-41D2-896D-983A9B4F4BF1}"/>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 name="Rectangle 52">
                <a:extLst>
                  <a:ext uri="{FF2B5EF4-FFF2-40B4-BE49-F238E27FC236}">
                    <a16:creationId xmlns:a16="http://schemas.microsoft.com/office/drawing/2014/main" id="{E6A1BAA2-A3CD-4D1D-9778-9FE0D90CC61A}"/>
                  </a:ext>
                </a:extLst>
              </p:cNvPr>
              <p:cNvSpPr>
                <a:spLocks noChangeArrowheads="1"/>
              </p:cNvSpPr>
              <p:nvPr/>
            </p:nvSpPr>
            <p:spPr bwMode="auto">
              <a:xfrm>
                <a:off x="3603" y="289"/>
                <a:ext cx="353"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i="0" dirty="0">
                  <a:solidFill>
                    <a:srgbClr val="000000"/>
                  </a:solidFill>
                  <a:latin typeface="Times New Roman" charset="0"/>
                  <a:cs typeface="+mn-cs"/>
                </a:endParaRPr>
              </a:p>
            </p:txBody>
          </p:sp>
          <p:sp>
            <p:nvSpPr>
              <p:cNvPr id="27" name="Oval 53">
                <a:extLst>
                  <a:ext uri="{FF2B5EF4-FFF2-40B4-BE49-F238E27FC236}">
                    <a16:creationId xmlns:a16="http://schemas.microsoft.com/office/drawing/2014/main" id="{F4107F27-CDC7-4558-A9C8-75BC8C215874}"/>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28" name="Group 54">
                <a:extLst>
                  <a:ext uri="{FF2B5EF4-FFF2-40B4-BE49-F238E27FC236}">
                    <a16:creationId xmlns:a16="http://schemas.microsoft.com/office/drawing/2014/main" id="{5DAFE11E-B160-4367-B9E0-3A6B6FFDC759}"/>
                  </a:ext>
                </a:extLst>
              </p:cNvPr>
              <p:cNvGrpSpPr>
                <a:grpSpLocks/>
              </p:cNvGrpSpPr>
              <p:nvPr/>
            </p:nvGrpSpPr>
            <p:grpSpPr bwMode="auto">
              <a:xfrm>
                <a:off x="3686" y="244"/>
                <a:ext cx="177" cy="66"/>
                <a:chOff x="2848" y="848"/>
                <a:chExt cx="140" cy="98"/>
              </a:xfrm>
            </p:grpSpPr>
            <p:sp>
              <p:nvSpPr>
                <p:cNvPr id="33" name="Line 55">
                  <a:extLst>
                    <a:ext uri="{FF2B5EF4-FFF2-40B4-BE49-F238E27FC236}">
                      <a16:creationId xmlns:a16="http://schemas.microsoft.com/office/drawing/2014/main" id="{6AC7D53C-5E2B-490B-8473-502130E8F3E9}"/>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 name="Line 56">
                  <a:extLst>
                    <a:ext uri="{FF2B5EF4-FFF2-40B4-BE49-F238E27FC236}">
                      <a16:creationId xmlns:a16="http://schemas.microsoft.com/office/drawing/2014/main" id="{15DCE311-1555-452F-9352-8755BCB758B7}"/>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5" name="Line 57">
                  <a:extLst>
                    <a:ext uri="{FF2B5EF4-FFF2-40B4-BE49-F238E27FC236}">
                      <a16:creationId xmlns:a16="http://schemas.microsoft.com/office/drawing/2014/main" id="{C687AE12-2D41-4FE6-900D-E2EEF74BB2EA}"/>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29" name="Group 58">
                <a:extLst>
                  <a:ext uri="{FF2B5EF4-FFF2-40B4-BE49-F238E27FC236}">
                    <a16:creationId xmlns:a16="http://schemas.microsoft.com/office/drawing/2014/main" id="{6565DE7F-081A-4260-ACA8-B90F24CE775A}"/>
                  </a:ext>
                </a:extLst>
              </p:cNvPr>
              <p:cNvGrpSpPr>
                <a:grpSpLocks/>
              </p:cNvGrpSpPr>
              <p:nvPr/>
            </p:nvGrpSpPr>
            <p:grpSpPr bwMode="auto">
              <a:xfrm flipV="1">
                <a:off x="3686" y="243"/>
                <a:ext cx="177" cy="66"/>
                <a:chOff x="2848" y="848"/>
                <a:chExt cx="140" cy="98"/>
              </a:xfrm>
            </p:grpSpPr>
            <p:sp>
              <p:nvSpPr>
                <p:cNvPr id="30" name="Line 59">
                  <a:extLst>
                    <a:ext uri="{FF2B5EF4-FFF2-40B4-BE49-F238E27FC236}">
                      <a16:creationId xmlns:a16="http://schemas.microsoft.com/office/drawing/2014/main" id="{2A983F86-E820-4D55-9DF4-D571095ED806}"/>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1" name="Line 60">
                  <a:extLst>
                    <a:ext uri="{FF2B5EF4-FFF2-40B4-BE49-F238E27FC236}">
                      <a16:creationId xmlns:a16="http://schemas.microsoft.com/office/drawing/2014/main" id="{8065BBE8-C6EE-4AC2-958D-3DCCC7C4B22D}"/>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2" name="Line 61">
                  <a:extLst>
                    <a:ext uri="{FF2B5EF4-FFF2-40B4-BE49-F238E27FC236}">
                      <a16:creationId xmlns:a16="http://schemas.microsoft.com/office/drawing/2014/main" id="{E6017772-6F0C-4855-81D3-D7B6D6C02CB4}"/>
                    </a:ext>
                  </a:extLst>
                </p:cNvPr>
                <p:cNvSpPr>
                  <a:spLocks noChangeShapeType="1"/>
                </p:cNvSpPr>
                <p:nvPr/>
              </p:nvSpPr>
              <p:spPr bwMode="auto">
                <a:xfrm>
                  <a:off x="2894" y="854"/>
                  <a:ext cx="52" cy="9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grpSp>
      <p:sp>
        <p:nvSpPr>
          <p:cNvPr id="70" name="AutoShape 221">
            <a:extLst>
              <a:ext uri="{FF2B5EF4-FFF2-40B4-BE49-F238E27FC236}">
                <a16:creationId xmlns:a16="http://schemas.microsoft.com/office/drawing/2014/main" id="{DBF93786-53A9-4A01-8161-8983EE84A896}"/>
              </a:ext>
            </a:extLst>
          </p:cNvPr>
          <p:cNvSpPr>
            <a:spLocks noChangeArrowheads="1"/>
          </p:cNvSpPr>
          <p:nvPr/>
        </p:nvSpPr>
        <p:spPr bwMode="auto">
          <a:xfrm>
            <a:off x="830263" y="3388394"/>
            <a:ext cx="976312" cy="48577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nvGrpSpPr>
          <p:cNvPr id="71" name="Group 250">
            <a:extLst>
              <a:ext uri="{FF2B5EF4-FFF2-40B4-BE49-F238E27FC236}">
                <a16:creationId xmlns:a16="http://schemas.microsoft.com/office/drawing/2014/main" id="{8320E527-0571-479E-AAC5-E2AA807FDA4D}"/>
              </a:ext>
            </a:extLst>
          </p:cNvPr>
          <p:cNvGrpSpPr>
            <a:grpSpLocks/>
          </p:cNvGrpSpPr>
          <p:nvPr/>
        </p:nvGrpSpPr>
        <p:grpSpPr bwMode="auto">
          <a:xfrm>
            <a:off x="1195388" y="2202532"/>
            <a:ext cx="976312" cy="1460500"/>
            <a:chOff x="651" y="681"/>
            <a:chExt cx="615" cy="920"/>
          </a:xfrm>
        </p:grpSpPr>
        <p:sp>
          <p:nvSpPr>
            <p:cNvPr id="72" name="Freeform 249">
              <a:extLst>
                <a:ext uri="{FF2B5EF4-FFF2-40B4-BE49-F238E27FC236}">
                  <a16:creationId xmlns:a16="http://schemas.microsoft.com/office/drawing/2014/main" id="{C4B8BB7C-231F-4572-A1DE-C354A445DFDE}"/>
                </a:ext>
              </a:extLst>
            </p:cNvPr>
            <p:cNvSpPr>
              <a:spLocks/>
            </p:cNvSpPr>
            <p:nvPr/>
          </p:nvSpPr>
          <p:spPr bwMode="auto">
            <a:xfrm>
              <a:off x="662" y="698"/>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4" h="903">
                  <a:moveTo>
                    <a:pt x="496" y="0"/>
                  </a:moveTo>
                  <a:lnTo>
                    <a:pt x="604" y="903"/>
                  </a:lnTo>
                  <a:lnTo>
                    <a:pt x="0" y="788"/>
                  </a:lnTo>
                  <a:lnTo>
                    <a:pt x="456" y="750"/>
                  </a:lnTo>
                  <a:lnTo>
                    <a:pt x="496" y="0"/>
                  </a:lnTo>
                  <a:close/>
                </a:path>
              </a:pathLst>
            </a:custGeom>
            <a:gradFill rotWithShape="1">
              <a:gsLst>
                <a:gs pos="0">
                  <a:schemeClr val="bg1"/>
                </a:gs>
                <a:gs pos="100000">
                  <a:srgbClr val="FF0000"/>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nvGrpSpPr>
            <p:cNvPr id="73" name="Group 248">
              <a:extLst>
                <a:ext uri="{FF2B5EF4-FFF2-40B4-BE49-F238E27FC236}">
                  <a16:creationId xmlns:a16="http://schemas.microsoft.com/office/drawing/2014/main" id="{30989966-C8ED-4A38-93A4-A90CEB00290A}"/>
                </a:ext>
              </a:extLst>
            </p:cNvPr>
            <p:cNvGrpSpPr>
              <a:grpSpLocks/>
            </p:cNvGrpSpPr>
            <p:nvPr/>
          </p:nvGrpSpPr>
          <p:grpSpPr bwMode="auto">
            <a:xfrm>
              <a:off x="651" y="681"/>
              <a:ext cx="501" cy="828"/>
              <a:chOff x="569" y="2954"/>
              <a:chExt cx="501" cy="828"/>
            </a:xfrm>
          </p:grpSpPr>
          <p:sp>
            <p:nvSpPr>
              <p:cNvPr id="74" name="Rectangle 242">
                <a:extLst>
                  <a:ext uri="{FF2B5EF4-FFF2-40B4-BE49-F238E27FC236}">
                    <a16:creationId xmlns:a16="http://schemas.microsoft.com/office/drawing/2014/main" id="{FA84089D-1998-441B-99B4-6841C2532808}"/>
                  </a:ext>
                </a:extLst>
              </p:cNvPr>
              <p:cNvSpPr>
                <a:spLocks noChangeArrowheads="1"/>
              </p:cNvSpPr>
              <p:nvPr/>
            </p:nvSpPr>
            <p:spPr bwMode="auto">
              <a:xfrm>
                <a:off x="576" y="2973"/>
                <a:ext cx="493" cy="79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75" name="Text Box 241">
                <a:extLst>
                  <a:ext uri="{FF2B5EF4-FFF2-40B4-BE49-F238E27FC236}">
                    <a16:creationId xmlns:a16="http://schemas.microsoft.com/office/drawing/2014/main" id="{AA60EE12-2E83-4980-83ED-9F3FACD168A8}"/>
                  </a:ext>
                </a:extLst>
              </p:cNvPr>
              <p:cNvSpPr txBox="1">
                <a:spLocks noChangeArrowheads="1"/>
              </p:cNvSpPr>
              <p:nvPr/>
            </p:nvSpPr>
            <p:spPr bwMode="auto">
              <a:xfrm>
                <a:off x="593" y="2954"/>
                <a:ext cx="477" cy="8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en-US" sz="1600" i="0" dirty="0">
                    <a:solidFill>
                      <a:srgbClr val="000000"/>
                    </a:solidFill>
                    <a:latin typeface="Arial" charset="0"/>
                    <a:cs typeface="+mn-cs"/>
                  </a:rPr>
                  <a:t>DHCP</a:t>
                </a:r>
              </a:p>
              <a:p>
                <a:pPr algn="ctr">
                  <a:defRPr/>
                </a:pPr>
                <a:r>
                  <a:rPr lang="en-US" sz="1600" i="0" dirty="0">
                    <a:solidFill>
                      <a:srgbClr val="000000"/>
                    </a:solidFill>
                    <a:latin typeface="Arial" charset="0"/>
                    <a:cs typeface="+mn-cs"/>
                  </a:rPr>
                  <a:t>UDP</a:t>
                </a:r>
              </a:p>
              <a:p>
                <a:pPr algn="ctr">
                  <a:defRPr/>
                </a:pPr>
                <a:r>
                  <a:rPr lang="en-US" sz="1600" i="0" dirty="0">
                    <a:solidFill>
                      <a:srgbClr val="000000"/>
                    </a:solidFill>
                    <a:latin typeface="Arial" charset="0"/>
                    <a:cs typeface="+mn-cs"/>
                  </a:rPr>
                  <a:t>IP</a:t>
                </a:r>
              </a:p>
              <a:p>
                <a:pPr algn="ctr">
                  <a:defRPr/>
                </a:pPr>
                <a:r>
                  <a:rPr lang="en-US" sz="1600" i="0" dirty="0">
                    <a:solidFill>
                      <a:srgbClr val="000000"/>
                    </a:solidFill>
                    <a:latin typeface="Arial" charset="0"/>
                    <a:cs typeface="+mn-cs"/>
                  </a:rPr>
                  <a:t>Eth</a:t>
                </a:r>
              </a:p>
              <a:p>
                <a:pPr algn="ctr">
                  <a:defRPr/>
                </a:pPr>
                <a:r>
                  <a:rPr lang="en-US" sz="1600" i="0" dirty="0">
                    <a:solidFill>
                      <a:srgbClr val="000000"/>
                    </a:solidFill>
                    <a:latin typeface="Arial" charset="0"/>
                    <a:cs typeface="+mn-cs"/>
                  </a:rPr>
                  <a:t>Phy</a:t>
                </a:r>
              </a:p>
            </p:txBody>
          </p:sp>
          <p:sp>
            <p:nvSpPr>
              <p:cNvPr id="76" name="Line 243">
                <a:extLst>
                  <a:ext uri="{FF2B5EF4-FFF2-40B4-BE49-F238E27FC236}">
                    <a16:creationId xmlns:a16="http://schemas.microsoft.com/office/drawing/2014/main" id="{DC257568-C443-4E5E-BBCC-87BC013C7BB5}"/>
                  </a:ext>
                </a:extLst>
              </p:cNvPr>
              <p:cNvSpPr>
                <a:spLocks noChangeShapeType="1"/>
              </p:cNvSpPr>
              <p:nvPr/>
            </p:nvSpPr>
            <p:spPr bwMode="auto">
              <a:xfrm>
                <a:off x="578" y="3130"/>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77" name="Line 244">
                <a:extLst>
                  <a:ext uri="{FF2B5EF4-FFF2-40B4-BE49-F238E27FC236}">
                    <a16:creationId xmlns:a16="http://schemas.microsoft.com/office/drawing/2014/main" id="{F7708C13-072D-415B-878A-13F10688A02E}"/>
                  </a:ext>
                </a:extLst>
              </p:cNvPr>
              <p:cNvSpPr>
                <a:spLocks noChangeShapeType="1"/>
              </p:cNvSpPr>
              <p:nvPr/>
            </p:nvSpPr>
            <p:spPr bwMode="auto">
              <a:xfrm>
                <a:off x="575" y="3289"/>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78" name="Line 245">
                <a:extLst>
                  <a:ext uri="{FF2B5EF4-FFF2-40B4-BE49-F238E27FC236}">
                    <a16:creationId xmlns:a16="http://schemas.microsoft.com/office/drawing/2014/main" id="{FA031498-1C41-43A9-9FA5-D864CC146B64}"/>
                  </a:ext>
                </a:extLst>
              </p:cNvPr>
              <p:cNvSpPr>
                <a:spLocks noChangeShapeType="1"/>
              </p:cNvSpPr>
              <p:nvPr/>
            </p:nvSpPr>
            <p:spPr bwMode="auto">
              <a:xfrm>
                <a:off x="572" y="3448"/>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79" name="Line 246">
                <a:extLst>
                  <a:ext uri="{FF2B5EF4-FFF2-40B4-BE49-F238E27FC236}">
                    <a16:creationId xmlns:a16="http://schemas.microsoft.com/office/drawing/2014/main" id="{1A4C3F1C-7EA4-436C-B81A-BE9DE20D37DB}"/>
                  </a:ext>
                </a:extLst>
              </p:cNvPr>
              <p:cNvSpPr>
                <a:spLocks noChangeShapeType="1"/>
              </p:cNvSpPr>
              <p:nvPr/>
            </p:nvSpPr>
            <p:spPr bwMode="auto">
              <a:xfrm>
                <a:off x="569" y="3607"/>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grpSp>
        <p:nvGrpSpPr>
          <p:cNvPr id="80" name="Group 253">
            <a:extLst>
              <a:ext uri="{FF2B5EF4-FFF2-40B4-BE49-F238E27FC236}">
                <a16:creationId xmlns:a16="http://schemas.microsoft.com/office/drawing/2014/main" id="{F23A9213-0D44-4DC5-86C4-1EDF64C735B7}"/>
              </a:ext>
            </a:extLst>
          </p:cNvPr>
          <p:cNvGrpSpPr>
            <a:grpSpLocks/>
          </p:cNvGrpSpPr>
          <p:nvPr/>
        </p:nvGrpSpPr>
        <p:grpSpPr bwMode="auto">
          <a:xfrm>
            <a:off x="520700" y="2283494"/>
            <a:ext cx="544513" cy="244475"/>
            <a:chOff x="844" y="3337"/>
            <a:chExt cx="343" cy="154"/>
          </a:xfrm>
        </p:grpSpPr>
        <p:sp>
          <p:nvSpPr>
            <p:cNvPr id="81" name="Rectangle 251">
              <a:extLst>
                <a:ext uri="{FF2B5EF4-FFF2-40B4-BE49-F238E27FC236}">
                  <a16:creationId xmlns:a16="http://schemas.microsoft.com/office/drawing/2014/main" id="{A1EA567F-A943-4A8D-8AFF-80C346F7BEB5}"/>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82" name="Text Box 252">
              <a:extLst>
                <a:ext uri="{FF2B5EF4-FFF2-40B4-BE49-F238E27FC236}">
                  <a16:creationId xmlns:a16="http://schemas.microsoft.com/office/drawing/2014/main" id="{AC6D92CC-7174-4497-9491-8ED62C172595}"/>
                </a:ext>
              </a:extLst>
            </p:cNvPr>
            <p:cNvSpPr txBox="1">
              <a:spLocks noChangeArrowheads="1"/>
            </p:cNvSpPr>
            <p:nvPr/>
          </p:nvSpPr>
          <p:spPr bwMode="auto">
            <a:xfrm>
              <a:off x="844" y="3337"/>
              <a:ext cx="343"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cs typeface="+mn-cs"/>
                </a:rPr>
                <a:t>DHCP</a:t>
              </a:r>
            </a:p>
          </p:txBody>
        </p:sp>
      </p:grpSp>
      <p:grpSp>
        <p:nvGrpSpPr>
          <p:cNvPr id="83" name="Group 299">
            <a:extLst>
              <a:ext uri="{FF2B5EF4-FFF2-40B4-BE49-F238E27FC236}">
                <a16:creationId xmlns:a16="http://schemas.microsoft.com/office/drawing/2014/main" id="{D173C47B-76B3-419C-845C-B228D519F175}"/>
              </a:ext>
            </a:extLst>
          </p:cNvPr>
          <p:cNvGrpSpPr>
            <a:grpSpLocks/>
          </p:cNvGrpSpPr>
          <p:nvPr/>
        </p:nvGrpSpPr>
        <p:grpSpPr bwMode="auto">
          <a:xfrm>
            <a:off x="66675" y="2302544"/>
            <a:ext cx="1081088" cy="1166813"/>
            <a:chOff x="42" y="744"/>
            <a:chExt cx="681" cy="735"/>
          </a:xfrm>
        </p:grpSpPr>
        <p:grpSp>
          <p:nvGrpSpPr>
            <p:cNvPr id="84" name="Group 296">
              <a:extLst>
                <a:ext uri="{FF2B5EF4-FFF2-40B4-BE49-F238E27FC236}">
                  <a16:creationId xmlns:a16="http://schemas.microsoft.com/office/drawing/2014/main" id="{80EA27F8-7C9C-471A-AF98-8689C9028F3E}"/>
                </a:ext>
              </a:extLst>
            </p:cNvPr>
            <p:cNvGrpSpPr>
              <a:grpSpLocks/>
            </p:cNvGrpSpPr>
            <p:nvPr/>
          </p:nvGrpSpPr>
          <p:grpSpPr bwMode="auto">
            <a:xfrm>
              <a:off x="42" y="886"/>
              <a:ext cx="681" cy="468"/>
              <a:chOff x="42" y="886"/>
              <a:chExt cx="681" cy="468"/>
            </a:xfrm>
          </p:grpSpPr>
          <p:grpSp>
            <p:nvGrpSpPr>
              <p:cNvPr id="86" name="Group 295">
                <a:extLst>
                  <a:ext uri="{FF2B5EF4-FFF2-40B4-BE49-F238E27FC236}">
                    <a16:creationId xmlns:a16="http://schemas.microsoft.com/office/drawing/2014/main" id="{3427522C-570D-4838-B8C5-D881008F3289}"/>
                  </a:ext>
                </a:extLst>
              </p:cNvPr>
              <p:cNvGrpSpPr>
                <a:grpSpLocks/>
              </p:cNvGrpSpPr>
              <p:nvPr/>
            </p:nvGrpSpPr>
            <p:grpSpPr bwMode="auto">
              <a:xfrm>
                <a:off x="278" y="886"/>
                <a:ext cx="397" cy="154"/>
                <a:chOff x="740" y="3209"/>
                <a:chExt cx="397" cy="154"/>
              </a:xfrm>
            </p:grpSpPr>
            <p:grpSp>
              <p:nvGrpSpPr>
                <p:cNvPr id="111" name="Group 254">
                  <a:extLst>
                    <a:ext uri="{FF2B5EF4-FFF2-40B4-BE49-F238E27FC236}">
                      <a16:creationId xmlns:a16="http://schemas.microsoft.com/office/drawing/2014/main" id="{0F53090F-6A9F-4D85-9401-7B333755206B}"/>
                    </a:ext>
                  </a:extLst>
                </p:cNvPr>
                <p:cNvGrpSpPr>
                  <a:grpSpLocks/>
                </p:cNvGrpSpPr>
                <p:nvPr/>
              </p:nvGrpSpPr>
              <p:grpSpPr bwMode="auto">
                <a:xfrm>
                  <a:off x="794" y="3209"/>
                  <a:ext cx="343" cy="154"/>
                  <a:chOff x="844" y="3337"/>
                  <a:chExt cx="343" cy="154"/>
                </a:xfrm>
              </p:grpSpPr>
              <p:sp>
                <p:nvSpPr>
                  <p:cNvPr id="114" name="Rectangle 255">
                    <a:extLst>
                      <a:ext uri="{FF2B5EF4-FFF2-40B4-BE49-F238E27FC236}">
                        <a16:creationId xmlns:a16="http://schemas.microsoft.com/office/drawing/2014/main" id="{1A060ED2-9D4E-4507-A16D-05C40DC405FA}"/>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15" name="Text Box 256">
                    <a:extLst>
                      <a:ext uri="{FF2B5EF4-FFF2-40B4-BE49-F238E27FC236}">
                        <a16:creationId xmlns:a16="http://schemas.microsoft.com/office/drawing/2014/main" id="{E160D687-B0D2-4E5F-9E51-6B4939C2B048}"/>
                      </a:ext>
                    </a:extLst>
                  </p:cNvPr>
                  <p:cNvSpPr txBox="1">
                    <a:spLocks noChangeArrowheads="1"/>
                  </p:cNvSpPr>
                  <p:nvPr/>
                </p:nvSpPr>
                <p:spPr bwMode="auto">
                  <a:xfrm>
                    <a:off x="844" y="3337"/>
                    <a:ext cx="343"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cs typeface="+mn-cs"/>
                      </a:rPr>
                      <a:t>DHCP</a:t>
                    </a:r>
                  </a:p>
                </p:txBody>
              </p:sp>
            </p:grpSp>
            <p:sp>
              <p:nvSpPr>
                <p:cNvPr id="112" name="Rectangle 266">
                  <a:extLst>
                    <a:ext uri="{FF2B5EF4-FFF2-40B4-BE49-F238E27FC236}">
                      <a16:creationId xmlns:a16="http://schemas.microsoft.com/office/drawing/2014/main" id="{AD3F4C40-B3B7-409A-BBBC-7E8F941E93A3}"/>
                    </a:ext>
                  </a:extLst>
                </p:cNvPr>
                <p:cNvSpPr>
                  <a:spLocks noChangeArrowheads="1"/>
                </p:cNvSpPr>
                <p:nvPr/>
              </p:nvSpPr>
              <p:spPr bwMode="auto">
                <a:xfrm>
                  <a:off x="750" y="3244"/>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13" name="Rectangle 267">
                  <a:extLst>
                    <a:ext uri="{FF2B5EF4-FFF2-40B4-BE49-F238E27FC236}">
                      <a16:creationId xmlns:a16="http://schemas.microsoft.com/office/drawing/2014/main" id="{D6F6EDEF-5288-4FA5-849E-79C40FAACF3B}"/>
                    </a:ext>
                  </a:extLst>
                </p:cNvPr>
                <p:cNvSpPr>
                  <a:spLocks noChangeArrowheads="1"/>
                </p:cNvSpPr>
                <p:nvPr/>
              </p:nvSpPr>
              <p:spPr bwMode="auto">
                <a:xfrm>
                  <a:off x="740" y="3238"/>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grpSp>
            <p:nvGrpSpPr>
              <p:cNvPr id="87" name="Group 274">
                <a:extLst>
                  <a:ext uri="{FF2B5EF4-FFF2-40B4-BE49-F238E27FC236}">
                    <a16:creationId xmlns:a16="http://schemas.microsoft.com/office/drawing/2014/main" id="{7134D7EF-E310-48C9-AD9E-4AAB2CEFEED1}"/>
                  </a:ext>
                </a:extLst>
              </p:cNvPr>
              <p:cNvGrpSpPr>
                <a:grpSpLocks/>
              </p:cNvGrpSpPr>
              <p:nvPr/>
            </p:nvGrpSpPr>
            <p:grpSpPr bwMode="auto">
              <a:xfrm>
                <a:off x="278" y="1034"/>
                <a:ext cx="397" cy="154"/>
                <a:chOff x="836" y="3305"/>
                <a:chExt cx="397" cy="154"/>
              </a:xfrm>
            </p:grpSpPr>
            <p:grpSp>
              <p:nvGrpSpPr>
                <p:cNvPr id="105" name="Group 268">
                  <a:extLst>
                    <a:ext uri="{FF2B5EF4-FFF2-40B4-BE49-F238E27FC236}">
                      <a16:creationId xmlns:a16="http://schemas.microsoft.com/office/drawing/2014/main" id="{FF452019-E2DF-4BD3-91A2-99B31F631D03}"/>
                    </a:ext>
                  </a:extLst>
                </p:cNvPr>
                <p:cNvGrpSpPr>
                  <a:grpSpLocks/>
                </p:cNvGrpSpPr>
                <p:nvPr/>
              </p:nvGrpSpPr>
              <p:grpSpPr bwMode="auto">
                <a:xfrm>
                  <a:off x="890" y="3305"/>
                  <a:ext cx="343" cy="154"/>
                  <a:chOff x="844" y="3337"/>
                  <a:chExt cx="343" cy="154"/>
                </a:xfrm>
              </p:grpSpPr>
              <p:sp>
                <p:nvSpPr>
                  <p:cNvPr id="109" name="Rectangle 269">
                    <a:extLst>
                      <a:ext uri="{FF2B5EF4-FFF2-40B4-BE49-F238E27FC236}">
                        <a16:creationId xmlns:a16="http://schemas.microsoft.com/office/drawing/2014/main" id="{74A31D30-0A15-4B64-9F4C-E9C90956146C}"/>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10" name="Text Box 270">
                    <a:extLst>
                      <a:ext uri="{FF2B5EF4-FFF2-40B4-BE49-F238E27FC236}">
                        <a16:creationId xmlns:a16="http://schemas.microsoft.com/office/drawing/2014/main" id="{3BC21BE7-DA0A-47D6-9881-F52C99F08DCE}"/>
                      </a:ext>
                    </a:extLst>
                  </p:cNvPr>
                  <p:cNvSpPr txBox="1">
                    <a:spLocks noChangeArrowheads="1"/>
                  </p:cNvSpPr>
                  <p:nvPr/>
                </p:nvSpPr>
                <p:spPr bwMode="auto">
                  <a:xfrm>
                    <a:off x="844" y="3337"/>
                    <a:ext cx="343"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cs typeface="+mn-cs"/>
                      </a:rPr>
                      <a:t>DHCP</a:t>
                    </a:r>
                  </a:p>
                </p:txBody>
              </p:sp>
            </p:grpSp>
            <p:grpSp>
              <p:nvGrpSpPr>
                <p:cNvPr id="106" name="Group 273">
                  <a:extLst>
                    <a:ext uri="{FF2B5EF4-FFF2-40B4-BE49-F238E27FC236}">
                      <a16:creationId xmlns:a16="http://schemas.microsoft.com/office/drawing/2014/main" id="{4DF67C65-C4B6-46AA-8EB4-E41F32D8A840}"/>
                    </a:ext>
                  </a:extLst>
                </p:cNvPr>
                <p:cNvGrpSpPr>
                  <a:grpSpLocks/>
                </p:cNvGrpSpPr>
                <p:nvPr/>
              </p:nvGrpSpPr>
              <p:grpSpPr bwMode="auto">
                <a:xfrm>
                  <a:off x="836" y="3334"/>
                  <a:ext cx="354" cy="94"/>
                  <a:chOff x="836" y="3334"/>
                  <a:chExt cx="354" cy="94"/>
                </a:xfrm>
              </p:grpSpPr>
              <p:sp>
                <p:nvSpPr>
                  <p:cNvPr id="107" name="Rectangle 271">
                    <a:extLst>
                      <a:ext uri="{FF2B5EF4-FFF2-40B4-BE49-F238E27FC236}">
                        <a16:creationId xmlns:a16="http://schemas.microsoft.com/office/drawing/2014/main" id="{FF314D80-E0E5-45AF-9AA3-D9C8D952C631}"/>
                      </a:ext>
                    </a:extLst>
                  </p:cNvPr>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08" name="Rectangle 272">
                    <a:extLst>
                      <a:ext uri="{FF2B5EF4-FFF2-40B4-BE49-F238E27FC236}">
                        <a16:creationId xmlns:a16="http://schemas.microsoft.com/office/drawing/2014/main" id="{0030F453-7FE3-428E-8D3A-866356B24C0F}"/>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grpSp>
          <p:grpSp>
            <p:nvGrpSpPr>
              <p:cNvPr id="88" name="Group 293">
                <a:extLst>
                  <a:ext uri="{FF2B5EF4-FFF2-40B4-BE49-F238E27FC236}">
                    <a16:creationId xmlns:a16="http://schemas.microsoft.com/office/drawing/2014/main" id="{17339507-2309-433D-978B-E7A0634BDBA6}"/>
                  </a:ext>
                </a:extLst>
              </p:cNvPr>
              <p:cNvGrpSpPr>
                <a:grpSpLocks/>
              </p:cNvGrpSpPr>
              <p:nvPr/>
            </p:nvGrpSpPr>
            <p:grpSpPr bwMode="auto">
              <a:xfrm>
                <a:off x="165" y="1054"/>
                <a:ext cx="480" cy="112"/>
                <a:chOff x="627" y="3377"/>
                <a:chExt cx="480" cy="112"/>
              </a:xfrm>
            </p:grpSpPr>
            <p:sp>
              <p:nvSpPr>
                <p:cNvPr id="103" name="Rectangle 276">
                  <a:extLst>
                    <a:ext uri="{FF2B5EF4-FFF2-40B4-BE49-F238E27FC236}">
                      <a16:creationId xmlns:a16="http://schemas.microsoft.com/office/drawing/2014/main" id="{F132A14F-400E-48A0-8657-6954744A3039}"/>
                    </a:ext>
                  </a:extLst>
                </p:cNvPr>
                <p:cNvSpPr>
                  <a:spLocks noChangeArrowheads="1"/>
                </p:cNvSpPr>
                <p:nvPr/>
              </p:nvSpPr>
              <p:spPr bwMode="auto">
                <a:xfrm>
                  <a:off x="636" y="3388"/>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04" name="Rectangle 277">
                  <a:extLst>
                    <a:ext uri="{FF2B5EF4-FFF2-40B4-BE49-F238E27FC236}">
                      <a16:creationId xmlns:a16="http://schemas.microsoft.com/office/drawing/2014/main" id="{5BEB3E7F-B524-4C51-87C1-C6F9FF1C5259}"/>
                    </a:ext>
                  </a:extLst>
                </p:cNvPr>
                <p:cNvSpPr>
                  <a:spLocks noChangeArrowheads="1"/>
                </p:cNvSpPr>
                <p:nvPr/>
              </p:nvSpPr>
              <p:spPr bwMode="auto">
                <a:xfrm>
                  <a:off x="627" y="3377"/>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grpSp>
            <p:nvGrpSpPr>
              <p:cNvPr id="89" name="Group 294">
                <a:extLst>
                  <a:ext uri="{FF2B5EF4-FFF2-40B4-BE49-F238E27FC236}">
                    <a16:creationId xmlns:a16="http://schemas.microsoft.com/office/drawing/2014/main" id="{05E28362-68C3-44E8-BFEC-194052F36015}"/>
                  </a:ext>
                </a:extLst>
              </p:cNvPr>
              <p:cNvGrpSpPr>
                <a:grpSpLocks/>
              </p:cNvGrpSpPr>
              <p:nvPr/>
            </p:nvGrpSpPr>
            <p:grpSpPr bwMode="auto">
              <a:xfrm>
                <a:off x="42" y="1200"/>
                <a:ext cx="681" cy="154"/>
                <a:chOff x="504" y="3523"/>
                <a:chExt cx="681" cy="154"/>
              </a:xfrm>
            </p:grpSpPr>
            <p:grpSp>
              <p:nvGrpSpPr>
                <p:cNvPr id="90" name="Group 287">
                  <a:extLst>
                    <a:ext uri="{FF2B5EF4-FFF2-40B4-BE49-F238E27FC236}">
                      <a16:creationId xmlns:a16="http://schemas.microsoft.com/office/drawing/2014/main" id="{28106842-DE9B-4DFF-8383-25EC8C74CDD4}"/>
                    </a:ext>
                  </a:extLst>
                </p:cNvPr>
                <p:cNvGrpSpPr>
                  <a:grpSpLocks/>
                </p:cNvGrpSpPr>
                <p:nvPr/>
              </p:nvGrpSpPr>
              <p:grpSpPr bwMode="auto">
                <a:xfrm>
                  <a:off x="623" y="3523"/>
                  <a:ext cx="510" cy="154"/>
                  <a:chOff x="723" y="3453"/>
                  <a:chExt cx="510" cy="154"/>
                </a:xfrm>
              </p:grpSpPr>
              <p:grpSp>
                <p:nvGrpSpPr>
                  <p:cNvPr id="94" name="Group 278">
                    <a:extLst>
                      <a:ext uri="{FF2B5EF4-FFF2-40B4-BE49-F238E27FC236}">
                        <a16:creationId xmlns:a16="http://schemas.microsoft.com/office/drawing/2014/main" id="{539BA4B1-0FAA-490B-B976-BD98A3E9E8BA}"/>
                      </a:ext>
                    </a:extLst>
                  </p:cNvPr>
                  <p:cNvGrpSpPr>
                    <a:grpSpLocks/>
                  </p:cNvGrpSpPr>
                  <p:nvPr/>
                </p:nvGrpSpPr>
                <p:grpSpPr bwMode="auto">
                  <a:xfrm>
                    <a:off x="836" y="3453"/>
                    <a:ext cx="397" cy="154"/>
                    <a:chOff x="836" y="3305"/>
                    <a:chExt cx="397" cy="154"/>
                  </a:xfrm>
                </p:grpSpPr>
                <p:grpSp>
                  <p:nvGrpSpPr>
                    <p:cNvPr id="97" name="Group 279">
                      <a:extLst>
                        <a:ext uri="{FF2B5EF4-FFF2-40B4-BE49-F238E27FC236}">
                          <a16:creationId xmlns:a16="http://schemas.microsoft.com/office/drawing/2014/main" id="{ACDA4C19-C7D7-40D7-AC90-B1174B1EBA5A}"/>
                        </a:ext>
                      </a:extLst>
                    </p:cNvPr>
                    <p:cNvGrpSpPr>
                      <a:grpSpLocks/>
                    </p:cNvGrpSpPr>
                    <p:nvPr/>
                  </p:nvGrpSpPr>
                  <p:grpSpPr bwMode="auto">
                    <a:xfrm>
                      <a:off x="890" y="3305"/>
                      <a:ext cx="343" cy="154"/>
                      <a:chOff x="844" y="3337"/>
                      <a:chExt cx="343" cy="154"/>
                    </a:xfrm>
                  </p:grpSpPr>
                  <p:sp>
                    <p:nvSpPr>
                      <p:cNvPr id="101" name="Rectangle 280">
                        <a:extLst>
                          <a:ext uri="{FF2B5EF4-FFF2-40B4-BE49-F238E27FC236}">
                            <a16:creationId xmlns:a16="http://schemas.microsoft.com/office/drawing/2014/main" id="{74A914E1-EA7A-4392-BA50-37EECE306AB5}"/>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02" name="Text Box 281">
                        <a:extLst>
                          <a:ext uri="{FF2B5EF4-FFF2-40B4-BE49-F238E27FC236}">
                            <a16:creationId xmlns:a16="http://schemas.microsoft.com/office/drawing/2014/main" id="{EBAF555A-4F96-42EC-9FF3-AEC62E5D645C}"/>
                          </a:ext>
                        </a:extLst>
                      </p:cNvPr>
                      <p:cNvSpPr txBox="1">
                        <a:spLocks noChangeArrowheads="1"/>
                      </p:cNvSpPr>
                      <p:nvPr/>
                    </p:nvSpPr>
                    <p:spPr bwMode="auto">
                      <a:xfrm>
                        <a:off x="844" y="3337"/>
                        <a:ext cx="343"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cs typeface="+mn-cs"/>
                          </a:rPr>
                          <a:t>DHCP</a:t>
                        </a:r>
                      </a:p>
                    </p:txBody>
                  </p:sp>
                </p:grpSp>
                <p:grpSp>
                  <p:nvGrpSpPr>
                    <p:cNvPr id="98" name="Group 282">
                      <a:extLst>
                        <a:ext uri="{FF2B5EF4-FFF2-40B4-BE49-F238E27FC236}">
                          <a16:creationId xmlns:a16="http://schemas.microsoft.com/office/drawing/2014/main" id="{6E617A9D-AC80-4A95-B1B4-D3F596F632BF}"/>
                        </a:ext>
                      </a:extLst>
                    </p:cNvPr>
                    <p:cNvGrpSpPr>
                      <a:grpSpLocks/>
                    </p:cNvGrpSpPr>
                    <p:nvPr/>
                  </p:nvGrpSpPr>
                  <p:grpSpPr bwMode="auto">
                    <a:xfrm>
                      <a:off x="836" y="3334"/>
                      <a:ext cx="354" cy="94"/>
                      <a:chOff x="836" y="3334"/>
                      <a:chExt cx="354" cy="94"/>
                    </a:xfrm>
                  </p:grpSpPr>
                  <p:sp>
                    <p:nvSpPr>
                      <p:cNvPr id="99" name="Rectangle 283">
                        <a:extLst>
                          <a:ext uri="{FF2B5EF4-FFF2-40B4-BE49-F238E27FC236}">
                            <a16:creationId xmlns:a16="http://schemas.microsoft.com/office/drawing/2014/main" id="{0B803F59-BC1A-4A83-9EB1-629D551C5083}"/>
                          </a:ext>
                        </a:extLst>
                      </p:cNvPr>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00" name="Rectangle 284">
                        <a:extLst>
                          <a:ext uri="{FF2B5EF4-FFF2-40B4-BE49-F238E27FC236}">
                            <a16:creationId xmlns:a16="http://schemas.microsoft.com/office/drawing/2014/main" id="{CD130098-1CC7-49B0-B0BA-C0181A923832}"/>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grpSp>
              <p:sp>
                <p:nvSpPr>
                  <p:cNvPr id="95" name="Rectangle 285">
                    <a:extLst>
                      <a:ext uri="{FF2B5EF4-FFF2-40B4-BE49-F238E27FC236}">
                        <a16:creationId xmlns:a16="http://schemas.microsoft.com/office/drawing/2014/main" id="{70604BF6-4151-4F26-ABB9-0628C672E3FC}"/>
                      </a:ext>
                    </a:extLst>
                  </p:cNvPr>
                  <p:cNvSpPr>
                    <a:spLocks noChangeArrowheads="1"/>
                  </p:cNvSpPr>
                  <p:nvPr/>
                </p:nvSpPr>
                <p:spPr bwMode="auto">
                  <a:xfrm>
                    <a:off x="732" y="3484"/>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96" name="Rectangle 286">
                    <a:extLst>
                      <a:ext uri="{FF2B5EF4-FFF2-40B4-BE49-F238E27FC236}">
                        <a16:creationId xmlns:a16="http://schemas.microsoft.com/office/drawing/2014/main" id="{8B648464-6101-497B-81A2-B2D2BFE77023}"/>
                      </a:ext>
                    </a:extLst>
                  </p:cNvPr>
                  <p:cNvSpPr>
                    <a:spLocks noChangeArrowheads="1"/>
                  </p:cNvSpPr>
                  <p:nvPr/>
                </p:nvSpPr>
                <p:spPr bwMode="auto">
                  <a:xfrm>
                    <a:off x="723" y="3473"/>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sp>
              <p:nvSpPr>
                <p:cNvPr id="91" name="Rectangle 288">
                  <a:extLst>
                    <a:ext uri="{FF2B5EF4-FFF2-40B4-BE49-F238E27FC236}">
                      <a16:creationId xmlns:a16="http://schemas.microsoft.com/office/drawing/2014/main" id="{E609F4BF-32D2-4DA8-8495-2B8CB0631A8E}"/>
                    </a:ext>
                  </a:extLst>
                </p:cNvPr>
                <p:cNvSpPr>
                  <a:spLocks noChangeArrowheads="1"/>
                </p:cNvSpPr>
                <p:nvPr/>
              </p:nvSpPr>
              <p:spPr bwMode="auto">
                <a:xfrm>
                  <a:off x="517" y="3545"/>
                  <a:ext cx="94"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92" name="Rectangle 290">
                  <a:extLst>
                    <a:ext uri="{FF2B5EF4-FFF2-40B4-BE49-F238E27FC236}">
                      <a16:creationId xmlns:a16="http://schemas.microsoft.com/office/drawing/2014/main" id="{4DF18857-0E7A-4B3D-9FBF-D4F6AA781627}"/>
                    </a:ext>
                  </a:extLst>
                </p:cNvPr>
                <p:cNvSpPr>
                  <a:spLocks noChangeArrowheads="1"/>
                </p:cNvSpPr>
                <p:nvPr/>
              </p:nvSpPr>
              <p:spPr bwMode="auto">
                <a:xfrm>
                  <a:off x="1115" y="3544"/>
                  <a:ext cx="60"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93" name="Rectangle 291">
                  <a:extLst>
                    <a:ext uri="{FF2B5EF4-FFF2-40B4-BE49-F238E27FC236}">
                      <a16:creationId xmlns:a16="http://schemas.microsoft.com/office/drawing/2014/main" id="{8A8E5A4B-3ADD-4C0D-BA78-64517900CC7C}"/>
                    </a:ext>
                  </a:extLst>
                </p:cNvPr>
                <p:cNvSpPr>
                  <a:spLocks noChangeArrowheads="1"/>
                </p:cNvSpPr>
                <p:nvPr/>
              </p:nvSpPr>
              <p:spPr bwMode="auto">
                <a:xfrm>
                  <a:off x="504" y="3529"/>
                  <a:ext cx="681" cy="1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grpSp>
        <p:sp>
          <p:nvSpPr>
            <p:cNvPr id="85" name="AutoShape 297">
              <a:extLst>
                <a:ext uri="{FF2B5EF4-FFF2-40B4-BE49-F238E27FC236}">
                  <a16:creationId xmlns:a16="http://schemas.microsoft.com/office/drawing/2014/main" id="{5A0BB340-4D7F-4C0F-A4F4-CBD64523408D}"/>
                </a:ext>
              </a:extLst>
            </p:cNvPr>
            <p:cNvSpPr>
              <a:spLocks noChangeArrowheads="1"/>
            </p:cNvSpPr>
            <p:nvPr/>
          </p:nvSpPr>
          <p:spPr bwMode="auto">
            <a:xfrm>
              <a:off x="384" y="744"/>
              <a:ext cx="240" cy="735"/>
            </a:xfrm>
            <a:prstGeom prst="downArrow">
              <a:avLst>
                <a:gd name="adj1" fmla="val 54167"/>
                <a:gd name="adj2" fmla="val 49170"/>
              </a:avLst>
            </a:prstGeom>
            <a:gradFill rotWithShape="1">
              <a:gsLst>
                <a:gs pos="0">
                  <a:srgbClr val="FF0000">
                    <a:alpha val="25000"/>
                  </a:srgbClr>
                </a:gs>
                <a:gs pos="100000">
                  <a:srgbClr val="FF0000">
                    <a:alpha val="25000"/>
                  </a:srgbClr>
                </a:gs>
              </a:gsLst>
              <a:lin ang="54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grpSp>
        <p:nvGrpSpPr>
          <p:cNvPr id="116" name="Group 318">
            <a:extLst>
              <a:ext uri="{FF2B5EF4-FFF2-40B4-BE49-F238E27FC236}">
                <a16:creationId xmlns:a16="http://schemas.microsoft.com/office/drawing/2014/main" id="{0895C38F-CE28-4F9B-A269-0D2BDC9D724C}"/>
              </a:ext>
            </a:extLst>
          </p:cNvPr>
          <p:cNvGrpSpPr>
            <a:grpSpLocks/>
          </p:cNvGrpSpPr>
          <p:nvPr/>
        </p:nvGrpSpPr>
        <p:grpSpPr bwMode="auto">
          <a:xfrm>
            <a:off x="650875" y="3510632"/>
            <a:ext cx="1081088" cy="244475"/>
            <a:chOff x="504" y="3523"/>
            <a:chExt cx="681" cy="154"/>
          </a:xfrm>
        </p:grpSpPr>
        <p:grpSp>
          <p:nvGrpSpPr>
            <p:cNvPr id="117" name="Group 319">
              <a:extLst>
                <a:ext uri="{FF2B5EF4-FFF2-40B4-BE49-F238E27FC236}">
                  <a16:creationId xmlns:a16="http://schemas.microsoft.com/office/drawing/2014/main" id="{4CCAF8E1-3441-4ED6-8C5A-0784BA212BE1}"/>
                </a:ext>
              </a:extLst>
            </p:cNvPr>
            <p:cNvGrpSpPr>
              <a:grpSpLocks/>
            </p:cNvGrpSpPr>
            <p:nvPr/>
          </p:nvGrpSpPr>
          <p:grpSpPr bwMode="auto">
            <a:xfrm>
              <a:off x="623" y="3523"/>
              <a:ext cx="510" cy="154"/>
              <a:chOff x="723" y="3453"/>
              <a:chExt cx="510" cy="154"/>
            </a:xfrm>
          </p:grpSpPr>
          <p:grpSp>
            <p:nvGrpSpPr>
              <p:cNvPr id="121" name="Group 320">
                <a:extLst>
                  <a:ext uri="{FF2B5EF4-FFF2-40B4-BE49-F238E27FC236}">
                    <a16:creationId xmlns:a16="http://schemas.microsoft.com/office/drawing/2014/main" id="{B55393EF-6441-415F-B407-8AF36A890A9D}"/>
                  </a:ext>
                </a:extLst>
              </p:cNvPr>
              <p:cNvGrpSpPr>
                <a:grpSpLocks/>
              </p:cNvGrpSpPr>
              <p:nvPr/>
            </p:nvGrpSpPr>
            <p:grpSpPr bwMode="auto">
              <a:xfrm>
                <a:off x="836" y="3453"/>
                <a:ext cx="397" cy="154"/>
                <a:chOff x="836" y="3305"/>
                <a:chExt cx="397" cy="154"/>
              </a:xfrm>
            </p:grpSpPr>
            <p:grpSp>
              <p:nvGrpSpPr>
                <p:cNvPr id="124" name="Group 321">
                  <a:extLst>
                    <a:ext uri="{FF2B5EF4-FFF2-40B4-BE49-F238E27FC236}">
                      <a16:creationId xmlns:a16="http://schemas.microsoft.com/office/drawing/2014/main" id="{D91BC650-B15D-4171-8633-DA2D4874B328}"/>
                    </a:ext>
                  </a:extLst>
                </p:cNvPr>
                <p:cNvGrpSpPr>
                  <a:grpSpLocks/>
                </p:cNvGrpSpPr>
                <p:nvPr/>
              </p:nvGrpSpPr>
              <p:grpSpPr bwMode="auto">
                <a:xfrm>
                  <a:off x="890" y="3305"/>
                  <a:ext cx="343" cy="154"/>
                  <a:chOff x="844" y="3337"/>
                  <a:chExt cx="343" cy="154"/>
                </a:xfrm>
              </p:grpSpPr>
              <p:sp>
                <p:nvSpPr>
                  <p:cNvPr id="128" name="Rectangle 322">
                    <a:extLst>
                      <a:ext uri="{FF2B5EF4-FFF2-40B4-BE49-F238E27FC236}">
                        <a16:creationId xmlns:a16="http://schemas.microsoft.com/office/drawing/2014/main" id="{1666CA9D-7A2C-4012-A8B9-085BF9D0D628}"/>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29" name="Text Box 323">
                    <a:extLst>
                      <a:ext uri="{FF2B5EF4-FFF2-40B4-BE49-F238E27FC236}">
                        <a16:creationId xmlns:a16="http://schemas.microsoft.com/office/drawing/2014/main" id="{2DE37FA5-5A3B-4587-A674-636CC9E1F850}"/>
                      </a:ext>
                    </a:extLst>
                  </p:cNvPr>
                  <p:cNvSpPr txBox="1">
                    <a:spLocks noChangeArrowheads="1"/>
                  </p:cNvSpPr>
                  <p:nvPr/>
                </p:nvSpPr>
                <p:spPr bwMode="auto">
                  <a:xfrm>
                    <a:off x="844" y="3337"/>
                    <a:ext cx="343"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cs typeface="+mn-cs"/>
                      </a:rPr>
                      <a:t>DHCP</a:t>
                    </a:r>
                  </a:p>
                </p:txBody>
              </p:sp>
            </p:grpSp>
            <p:grpSp>
              <p:nvGrpSpPr>
                <p:cNvPr id="125" name="Group 324">
                  <a:extLst>
                    <a:ext uri="{FF2B5EF4-FFF2-40B4-BE49-F238E27FC236}">
                      <a16:creationId xmlns:a16="http://schemas.microsoft.com/office/drawing/2014/main" id="{4D800FF1-6BF2-4B22-88E1-D3AAC9ABABB8}"/>
                    </a:ext>
                  </a:extLst>
                </p:cNvPr>
                <p:cNvGrpSpPr>
                  <a:grpSpLocks/>
                </p:cNvGrpSpPr>
                <p:nvPr/>
              </p:nvGrpSpPr>
              <p:grpSpPr bwMode="auto">
                <a:xfrm>
                  <a:off x="836" y="3334"/>
                  <a:ext cx="354" cy="94"/>
                  <a:chOff x="836" y="3334"/>
                  <a:chExt cx="354" cy="94"/>
                </a:xfrm>
              </p:grpSpPr>
              <p:sp>
                <p:nvSpPr>
                  <p:cNvPr id="126" name="Rectangle 325">
                    <a:extLst>
                      <a:ext uri="{FF2B5EF4-FFF2-40B4-BE49-F238E27FC236}">
                        <a16:creationId xmlns:a16="http://schemas.microsoft.com/office/drawing/2014/main" id="{7084AE0B-29BC-4433-A3B2-DE0EEB609067}"/>
                      </a:ext>
                    </a:extLst>
                  </p:cNvPr>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27" name="Rectangle 326">
                    <a:extLst>
                      <a:ext uri="{FF2B5EF4-FFF2-40B4-BE49-F238E27FC236}">
                        <a16:creationId xmlns:a16="http://schemas.microsoft.com/office/drawing/2014/main" id="{7B916232-D012-4626-A18F-765A9C2085CA}"/>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grpSp>
          <p:sp>
            <p:nvSpPr>
              <p:cNvPr id="122" name="Rectangle 327">
                <a:extLst>
                  <a:ext uri="{FF2B5EF4-FFF2-40B4-BE49-F238E27FC236}">
                    <a16:creationId xmlns:a16="http://schemas.microsoft.com/office/drawing/2014/main" id="{F5928C25-06CD-43D1-8CBC-82AE9BCEF6E3}"/>
                  </a:ext>
                </a:extLst>
              </p:cNvPr>
              <p:cNvSpPr>
                <a:spLocks noChangeArrowheads="1"/>
              </p:cNvSpPr>
              <p:nvPr/>
            </p:nvSpPr>
            <p:spPr bwMode="auto">
              <a:xfrm>
                <a:off x="732" y="3484"/>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23" name="Rectangle 328">
                <a:extLst>
                  <a:ext uri="{FF2B5EF4-FFF2-40B4-BE49-F238E27FC236}">
                    <a16:creationId xmlns:a16="http://schemas.microsoft.com/office/drawing/2014/main" id="{A67417C9-3D99-4A41-BF0A-EFE79B12ED3C}"/>
                  </a:ext>
                </a:extLst>
              </p:cNvPr>
              <p:cNvSpPr>
                <a:spLocks noChangeArrowheads="1"/>
              </p:cNvSpPr>
              <p:nvPr/>
            </p:nvSpPr>
            <p:spPr bwMode="auto">
              <a:xfrm>
                <a:off x="723" y="3473"/>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sp>
          <p:nvSpPr>
            <p:cNvPr id="118" name="Rectangle 329">
              <a:extLst>
                <a:ext uri="{FF2B5EF4-FFF2-40B4-BE49-F238E27FC236}">
                  <a16:creationId xmlns:a16="http://schemas.microsoft.com/office/drawing/2014/main" id="{C92B9D1C-8E47-405B-A896-090BFC7DA188}"/>
                </a:ext>
              </a:extLst>
            </p:cNvPr>
            <p:cNvSpPr>
              <a:spLocks noChangeArrowheads="1"/>
            </p:cNvSpPr>
            <p:nvPr/>
          </p:nvSpPr>
          <p:spPr bwMode="auto">
            <a:xfrm>
              <a:off x="517" y="3545"/>
              <a:ext cx="94"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19" name="Rectangle 330">
              <a:extLst>
                <a:ext uri="{FF2B5EF4-FFF2-40B4-BE49-F238E27FC236}">
                  <a16:creationId xmlns:a16="http://schemas.microsoft.com/office/drawing/2014/main" id="{0FBF34C5-FC30-416A-8D45-DB2868966C08}"/>
                </a:ext>
              </a:extLst>
            </p:cNvPr>
            <p:cNvSpPr>
              <a:spLocks noChangeArrowheads="1"/>
            </p:cNvSpPr>
            <p:nvPr/>
          </p:nvSpPr>
          <p:spPr bwMode="auto">
            <a:xfrm>
              <a:off x="1115" y="3544"/>
              <a:ext cx="60"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20" name="Rectangle 331">
              <a:extLst>
                <a:ext uri="{FF2B5EF4-FFF2-40B4-BE49-F238E27FC236}">
                  <a16:creationId xmlns:a16="http://schemas.microsoft.com/office/drawing/2014/main" id="{D1568278-D2F0-4EA9-ACEF-0884EDB4B6EB}"/>
                </a:ext>
              </a:extLst>
            </p:cNvPr>
            <p:cNvSpPr>
              <a:spLocks noChangeArrowheads="1"/>
            </p:cNvSpPr>
            <p:nvPr/>
          </p:nvSpPr>
          <p:spPr bwMode="auto">
            <a:xfrm>
              <a:off x="504" y="3529"/>
              <a:ext cx="681" cy="1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grpSp>
        <p:nvGrpSpPr>
          <p:cNvPr id="130" name="Group 342">
            <a:extLst>
              <a:ext uri="{FF2B5EF4-FFF2-40B4-BE49-F238E27FC236}">
                <a16:creationId xmlns:a16="http://schemas.microsoft.com/office/drawing/2014/main" id="{ABF3FBE6-E364-412E-9524-5170F19C68F4}"/>
              </a:ext>
            </a:extLst>
          </p:cNvPr>
          <p:cNvGrpSpPr>
            <a:grpSpLocks/>
          </p:cNvGrpSpPr>
          <p:nvPr/>
        </p:nvGrpSpPr>
        <p:grpSpPr bwMode="auto">
          <a:xfrm>
            <a:off x="1477963" y="4202782"/>
            <a:ext cx="1316037" cy="1314450"/>
            <a:chOff x="931" y="1941"/>
            <a:chExt cx="829" cy="828"/>
          </a:xfrm>
        </p:grpSpPr>
        <p:sp>
          <p:nvSpPr>
            <p:cNvPr id="131" name="Freeform 334">
              <a:extLst>
                <a:ext uri="{FF2B5EF4-FFF2-40B4-BE49-F238E27FC236}">
                  <a16:creationId xmlns:a16="http://schemas.microsoft.com/office/drawing/2014/main" id="{E1BB3857-666E-4FAE-9B9F-923227726583}"/>
                </a:ext>
              </a:extLst>
            </p:cNvPr>
            <p:cNvSpPr>
              <a:spLocks/>
            </p:cNvSpPr>
            <p:nvPr/>
          </p:nvSpPr>
          <p:spPr bwMode="auto">
            <a:xfrm>
              <a:off x="1424" y="1965"/>
              <a:ext cx="336" cy="801"/>
            </a:xfrm>
            <a:custGeom>
              <a:avLst/>
              <a:gdLst>
                <a:gd name="T0" fmla="*/ 1 w 551"/>
                <a:gd name="T1" fmla="*/ 0 h 801"/>
                <a:gd name="T2" fmla="*/ 28 w 551"/>
                <a:gd name="T3" fmla="*/ 402 h 801"/>
                <a:gd name="T4" fmla="*/ 1 w 551"/>
                <a:gd name="T5" fmla="*/ 801 h 801"/>
                <a:gd name="T6" fmla="*/ 1 w 551"/>
                <a:gd name="T7" fmla="*/ 535 h 801"/>
                <a:gd name="T8" fmla="*/ 0 w 551"/>
                <a:gd name="T9" fmla="*/ 371 h 801"/>
                <a:gd name="T10" fmla="*/ 1 w 551"/>
                <a:gd name="T11" fmla="*/ 0 h 8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1" h="801">
                  <a:moveTo>
                    <a:pt x="14" y="0"/>
                  </a:moveTo>
                  <a:lnTo>
                    <a:pt x="551" y="402"/>
                  </a:lnTo>
                  <a:lnTo>
                    <a:pt x="6" y="801"/>
                  </a:lnTo>
                  <a:lnTo>
                    <a:pt x="13" y="535"/>
                  </a:lnTo>
                  <a:lnTo>
                    <a:pt x="0" y="371"/>
                  </a:lnTo>
                  <a:lnTo>
                    <a:pt x="14" y="0"/>
                  </a:lnTo>
                  <a:close/>
                </a:path>
              </a:pathLst>
            </a:custGeom>
            <a:gradFill rotWithShape="1">
              <a:gsLst>
                <a:gs pos="0">
                  <a:schemeClr val="bg1"/>
                </a:gs>
                <a:gs pos="100000">
                  <a:srgbClr val="FF0000"/>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nvGrpSpPr>
            <p:cNvPr id="132" name="Group 335">
              <a:extLst>
                <a:ext uri="{FF2B5EF4-FFF2-40B4-BE49-F238E27FC236}">
                  <a16:creationId xmlns:a16="http://schemas.microsoft.com/office/drawing/2014/main" id="{C68C39BA-617B-4760-A3AA-1563601F30EB}"/>
                </a:ext>
              </a:extLst>
            </p:cNvPr>
            <p:cNvGrpSpPr>
              <a:grpSpLocks/>
            </p:cNvGrpSpPr>
            <p:nvPr/>
          </p:nvGrpSpPr>
          <p:grpSpPr bwMode="auto">
            <a:xfrm>
              <a:off x="931" y="1941"/>
              <a:ext cx="501" cy="828"/>
              <a:chOff x="569" y="2954"/>
              <a:chExt cx="501" cy="828"/>
            </a:xfrm>
          </p:grpSpPr>
          <p:sp>
            <p:nvSpPr>
              <p:cNvPr id="133" name="Rectangle 336">
                <a:extLst>
                  <a:ext uri="{FF2B5EF4-FFF2-40B4-BE49-F238E27FC236}">
                    <a16:creationId xmlns:a16="http://schemas.microsoft.com/office/drawing/2014/main" id="{BFF24405-517D-44B3-9828-4E853AED10AF}"/>
                  </a:ext>
                </a:extLst>
              </p:cNvPr>
              <p:cNvSpPr>
                <a:spLocks noChangeArrowheads="1"/>
              </p:cNvSpPr>
              <p:nvPr/>
            </p:nvSpPr>
            <p:spPr bwMode="auto">
              <a:xfrm>
                <a:off x="576" y="2973"/>
                <a:ext cx="493" cy="79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34" name="Text Box 337">
                <a:extLst>
                  <a:ext uri="{FF2B5EF4-FFF2-40B4-BE49-F238E27FC236}">
                    <a16:creationId xmlns:a16="http://schemas.microsoft.com/office/drawing/2014/main" id="{E4DCCB59-0D5B-4C62-9ED5-E3756B4D19FC}"/>
                  </a:ext>
                </a:extLst>
              </p:cNvPr>
              <p:cNvSpPr txBox="1">
                <a:spLocks noChangeArrowheads="1"/>
              </p:cNvSpPr>
              <p:nvPr/>
            </p:nvSpPr>
            <p:spPr bwMode="auto">
              <a:xfrm>
                <a:off x="593" y="2954"/>
                <a:ext cx="477" cy="8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en-US" sz="1600" i="0" dirty="0">
                    <a:solidFill>
                      <a:srgbClr val="000000"/>
                    </a:solidFill>
                    <a:latin typeface="Arial" charset="0"/>
                    <a:cs typeface="+mn-cs"/>
                  </a:rPr>
                  <a:t>DHCP</a:t>
                </a:r>
              </a:p>
              <a:p>
                <a:pPr algn="ctr">
                  <a:defRPr/>
                </a:pPr>
                <a:r>
                  <a:rPr lang="en-US" sz="1600" i="0" dirty="0">
                    <a:solidFill>
                      <a:srgbClr val="000000"/>
                    </a:solidFill>
                    <a:latin typeface="Arial" charset="0"/>
                    <a:cs typeface="+mn-cs"/>
                  </a:rPr>
                  <a:t>UDP</a:t>
                </a:r>
              </a:p>
              <a:p>
                <a:pPr algn="ctr">
                  <a:defRPr/>
                </a:pPr>
                <a:r>
                  <a:rPr lang="en-US" sz="1600" i="0" dirty="0">
                    <a:solidFill>
                      <a:srgbClr val="000000"/>
                    </a:solidFill>
                    <a:latin typeface="Arial" charset="0"/>
                    <a:cs typeface="+mn-cs"/>
                  </a:rPr>
                  <a:t>IP</a:t>
                </a:r>
              </a:p>
              <a:p>
                <a:pPr algn="ctr">
                  <a:defRPr/>
                </a:pPr>
                <a:r>
                  <a:rPr lang="en-US" sz="1600" i="0" dirty="0">
                    <a:solidFill>
                      <a:srgbClr val="000000"/>
                    </a:solidFill>
                    <a:latin typeface="Arial" charset="0"/>
                    <a:cs typeface="+mn-cs"/>
                  </a:rPr>
                  <a:t>Eth</a:t>
                </a:r>
              </a:p>
              <a:p>
                <a:pPr algn="ctr">
                  <a:defRPr/>
                </a:pPr>
                <a:r>
                  <a:rPr lang="en-US" sz="1600" i="0" dirty="0">
                    <a:solidFill>
                      <a:srgbClr val="000000"/>
                    </a:solidFill>
                    <a:latin typeface="Arial" charset="0"/>
                    <a:cs typeface="+mn-cs"/>
                  </a:rPr>
                  <a:t>Phy</a:t>
                </a:r>
              </a:p>
            </p:txBody>
          </p:sp>
          <p:sp>
            <p:nvSpPr>
              <p:cNvPr id="135" name="Line 338">
                <a:extLst>
                  <a:ext uri="{FF2B5EF4-FFF2-40B4-BE49-F238E27FC236}">
                    <a16:creationId xmlns:a16="http://schemas.microsoft.com/office/drawing/2014/main" id="{347F00BC-67A6-4A0D-996A-334BFC03C80A}"/>
                  </a:ext>
                </a:extLst>
              </p:cNvPr>
              <p:cNvSpPr>
                <a:spLocks noChangeShapeType="1"/>
              </p:cNvSpPr>
              <p:nvPr/>
            </p:nvSpPr>
            <p:spPr bwMode="auto">
              <a:xfrm>
                <a:off x="578" y="3130"/>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36" name="Line 339">
                <a:extLst>
                  <a:ext uri="{FF2B5EF4-FFF2-40B4-BE49-F238E27FC236}">
                    <a16:creationId xmlns:a16="http://schemas.microsoft.com/office/drawing/2014/main" id="{CFD235A6-FBC1-4E0C-BB24-F7C5526EB583}"/>
                  </a:ext>
                </a:extLst>
              </p:cNvPr>
              <p:cNvSpPr>
                <a:spLocks noChangeShapeType="1"/>
              </p:cNvSpPr>
              <p:nvPr/>
            </p:nvSpPr>
            <p:spPr bwMode="auto">
              <a:xfrm>
                <a:off x="575" y="3289"/>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37" name="Line 340">
                <a:extLst>
                  <a:ext uri="{FF2B5EF4-FFF2-40B4-BE49-F238E27FC236}">
                    <a16:creationId xmlns:a16="http://schemas.microsoft.com/office/drawing/2014/main" id="{3CD9418B-8E22-4E6D-9EC3-084A6EFA59A3}"/>
                  </a:ext>
                </a:extLst>
              </p:cNvPr>
              <p:cNvSpPr>
                <a:spLocks noChangeShapeType="1"/>
              </p:cNvSpPr>
              <p:nvPr/>
            </p:nvSpPr>
            <p:spPr bwMode="auto">
              <a:xfrm>
                <a:off x="572" y="3448"/>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38" name="Line 341">
                <a:extLst>
                  <a:ext uri="{FF2B5EF4-FFF2-40B4-BE49-F238E27FC236}">
                    <a16:creationId xmlns:a16="http://schemas.microsoft.com/office/drawing/2014/main" id="{048C0489-13BF-4A48-97E7-E310A0FF343C}"/>
                  </a:ext>
                </a:extLst>
              </p:cNvPr>
              <p:cNvSpPr>
                <a:spLocks noChangeShapeType="1"/>
              </p:cNvSpPr>
              <p:nvPr/>
            </p:nvSpPr>
            <p:spPr bwMode="auto">
              <a:xfrm>
                <a:off x="569" y="3607"/>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grpSp>
        <p:nvGrpSpPr>
          <p:cNvPr id="139" name="Group 442">
            <a:extLst>
              <a:ext uri="{FF2B5EF4-FFF2-40B4-BE49-F238E27FC236}">
                <a16:creationId xmlns:a16="http://schemas.microsoft.com/office/drawing/2014/main" id="{DB4A172E-7593-4021-9F12-0E005DB8BAFA}"/>
              </a:ext>
            </a:extLst>
          </p:cNvPr>
          <p:cNvGrpSpPr>
            <a:grpSpLocks/>
          </p:cNvGrpSpPr>
          <p:nvPr/>
        </p:nvGrpSpPr>
        <p:grpSpPr bwMode="auto">
          <a:xfrm>
            <a:off x="339725" y="4102769"/>
            <a:ext cx="1081088" cy="1217613"/>
            <a:chOff x="1404" y="3105"/>
            <a:chExt cx="681" cy="767"/>
          </a:xfrm>
        </p:grpSpPr>
        <p:grpSp>
          <p:nvGrpSpPr>
            <p:cNvPr id="140" name="Group 344">
              <a:extLst>
                <a:ext uri="{FF2B5EF4-FFF2-40B4-BE49-F238E27FC236}">
                  <a16:creationId xmlns:a16="http://schemas.microsoft.com/office/drawing/2014/main" id="{C206F666-9F88-4174-A776-F7D6F083465D}"/>
                </a:ext>
              </a:extLst>
            </p:cNvPr>
            <p:cNvGrpSpPr>
              <a:grpSpLocks/>
            </p:cNvGrpSpPr>
            <p:nvPr/>
          </p:nvGrpSpPr>
          <p:grpSpPr bwMode="auto">
            <a:xfrm>
              <a:off x="1404" y="3355"/>
              <a:ext cx="681" cy="468"/>
              <a:chOff x="42" y="886"/>
              <a:chExt cx="681" cy="468"/>
            </a:xfrm>
          </p:grpSpPr>
          <p:grpSp>
            <p:nvGrpSpPr>
              <p:cNvPr id="145" name="Group 345">
                <a:extLst>
                  <a:ext uri="{FF2B5EF4-FFF2-40B4-BE49-F238E27FC236}">
                    <a16:creationId xmlns:a16="http://schemas.microsoft.com/office/drawing/2014/main" id="{7E230EAA-40C0-44AF-9AF4-2376BFB3AFFE}"/>
                  </a:ext>
                </a:extLst>
              </p:cNvPr>
              <p:cNvGrpSpPr>
                <a:grpSpLocks/>
              </p:cNvGrpSpPr>
              <p:nvPr/>
            </p:nvGrpSpPr>
            <p:grpSpPr bwMode="auto">
              <a:xfrm>
                <a:off x="278" y="886"/>
                <a:ext cx="397" cy="154"/>
                <a:chOff x="740" y="3209"/>
                <a:chExt cx="397" cy="154"/>
              </a:xfrm>
            </p:grpSpPr>
            <p:grpSp>
              <p:nvGrpSpPr>
                <p:cNvPr id="170" name="Group 346">
                  <a:extLst>
                    <a:ext uri="{FF2B5EF4-FFF2-40B4-BE49-F238E27FC236}">
                      <a16:creationId xmlns:a16="http://schemas.microsoft.com/office/drawing/2014/main" id="{F218A4F5-4783-4D2D-84D1-B37FCD68D3FE}"/>
                    </a:ext>
                  </a:extLst>
                </p:cNvPr>
                <p:cNvGrpSpPr>
                  <a:grpSpLocks/>
                </p:cNvGrpSpPr>
                <p:nvPr/>
              </p:nvGrpSpPr>
              <p:grpSpPr bwMode="auto">
                <a:xfrm>
                  <a:off x="794" y="3209"/>
                  <a:ext cx="343" cy="154"/>
                  <a:chOff x="844" y="3337"/>
                  <a:chExt cx="343" cy="154"/>
                </a:xfrm>
              </p:grpSpPr>
              <p:sp>
                <p:nvSpPr>
                  <p:cNvPr id="173" name="Rectangle 347">
                    <a:extLst>
                      <a:ext uri="{FF2B5EF4-FFF2-40B4-BE49-F238E27FC236}">
                        <a16:creationId xmlns:a16="http://schemas.microsoft.com/office/drawing/2014/main" id="{78E38FE8-28FB-4251-93C7-B98D019366CD}"/>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74" name="Text Box 348">
                    <a:extLst>
                      <a:ext uri="{FF2B5EF4-FFF2-40B4-BE49-F238E27FC236}">
                        <a16:creationId xmlns:a16="http://schemas.microsoft.com/office/drawing/2014/main" id="{7EBF414F-F1DF-4716-B24E-BDEDCD0C1130}"/>
                      </a:ext>
                    </a:extLst>
                  </p:cNvPr>
                  <p:cNvSpPr txBox="1">
                    <a:spLocks noChangeArrowheads="1"/>
                  </p:cNvSpPr>
                  <p:nvPr/>
                </p:nvSpPr>
                <p:spPr bwMode="auto">
                  <a:xfrm>
                    <a:off x="844" y="3337"/>
                    <a:ext cx="343"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cs typeface="+mn-cs"/>
                      </a:rPr>
                      <a:t>DHCP</a:t>
                    </a:r>
                  </a:p>
                </p:txBody>
              </p:sp>
            </p:grpSp>
            <p:sp>
              <p:nvSpPr>
                <p:cNvPr id="171" name="Rectangle 349">
                  <a:extLst>
                    <a:ext uri="{FF2B5EF4-FFF2-40B4-BE49-F238E27FC236}">
                      <a16:creationId xmlns:a16="http://schemas.microsoft.com/office/drawing/2014/main" id="{B3B569E3-73BE-47C0-A5EF-5DB08149246D}"/>
                    </a:ext>
                  </a:extLst>
                </p:cNvPr>
                <p:cNvSpPr>
                  <a:spLocks noChangeArrowheads="1"/>
                </p:cNvSpPr>
                <p:nvPr/>
              </p:nvSpPr>
              <p:spPr bwMode="auto">
                <a:xfrm>
                  <a:off x="750" y="3244"/>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72" name="Rectangle 350">
                  <a:extLst>
                    <a:ext uri="{FF2B5EF4-FFF2-40B4-BE49-F238E27FC236}">
                      <a16:creationId xmlns:a16="http://schemas.microsoft.com/office/drawing/2014/main" id="{7DA688F7-1970-4621-B6A1-E7F3BF861ABD}"/>
                    </a:ext>
                  </a:extLst>
                </p:cNvPr>
                <p:cNvSpPr>
                  <a:spLocks noChangeArrowheads="1"/>
                </p:cNvSpPr>
                <p:nvPr/>
              </p:nvSpPr>
              <p:spPr bwMode="auto">
                <a:xfrm>
                  <a:off x="740" y="3238"/>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grpSp>
            <p:nvGrpSpPr>
              <p:cNvPr id="146" name="Group 351">
                <a:extLst>
                  <a:ext uri="{FF2B5EF4-FFF2-40B4-BE49-F238E27FC236}">
                    <a16:creationId xmlns:a16="http://schemas.microsoft.com/office/drawing/2014/main" id="{F20E4822-19B7-425D-A0A0-46635F2BA0FE}"/>
                  </a:ext>
                </a:extLst>
              </p:cNvPr>
              <p:cNvGrpSpPr>
                <a:grpSpLocks/>
              </p:cNvGrpSpPr>
              <p:nvPr/>
            </p:nvGrpSpPr>
            <p:grpSpPr bwMode="auto">
              <a:xfrm>
                <a:off x="278" y="1034"/>
                <a:ext cx="397" cy="154"/>
                <a:chOff x="836" y="3305"/>
                <a:chExt cx="397" cy="154"/>
              </a:xfrm>
            </p:grpSpPr>
            <p:grpSp>
              <p:nvGrpSpPr>
                <p:cNvPr id="164" name="Group 352">
                  <a:extLst>
                    <a:ext uri="{FF2B5EF4-FFF2-40B4-BE49-F238E27FC236}">
                      <a16:creationId xmlns:a16="http://schemas.microsoft.com/office/drawing/2014/main" id="{3D82B897-D85E-478D-B2B8-215469ACB3A2}"/>
                    </a:ext>
                  </a:extLst>
                </p:cNvPr>
                <p:cNvGrpSpPr>
                  <a:grpSpLocks/>
                </p:cNvGrpSpPr>
                <p:nvPr/>
              </p:nvGrpSpPr>
              <p:grpSpPr bwMode="auto">
                <a:xfrm>
                  <a:off x="890" y="3305"/>
                  <a:ext cx="343" cy="154"/>
                  <a:chOff x="844" y="3337"/>
                  <a:chExt cx="343" cy="154"/>
                </a:xfrm>
              </p:grpSpPr>
              <p:sp>
                <p:nvSpPr>
                  <p:cNvPr id="168" name="Rectangle 353">
                    <a:extLst>
                      <a:ext uri="{FF2B5EF4-FFF2-40B4-BE49-F238E27FC236}">
                        <a16:creationId xmlns:a16="http://schemas.microsoft.com/office/drawing/2014/main" id="{3ED308A3-EA35-4B82-94D9-34474AA0E847}"/>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69" name="Text Box 354">
                    <a:extLst>
                      <a:ext uri="{FF2B5EF4-FFF2-40B4-BE49-F238E27FC236}">
                        <a16:creationId xmlns:a16="http://schemas.microsoft.com/office/drawing/2014/main" id="{04E200B7-62BB-4ED0-963E-D755491EFC2F}"/>
                      </a:ext>
                    </a:extLst>
                  </p:cNvPr>
                  <p:cNvSpPr txBox="1">
                    <a:spLocks noChangeArrowheads="1"/>
                  </p:cNvSpPr>
                  <p:nvPr/>
                </p:nvSpPr>
                <p:spPr bwMode="auto">
                  <a:xfrm>
                    <a:off x="844" y="3337"/>
                    <a:ext cx="343"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cs typeface="+mn-cs"/>
                      </a:rPr>
                      <a:t>DHCP</a:t>
                    </a:r>
                  </a:p>
                </p:txBody>
              </p:sp>
            </p:grpSp>
            <p:grpSp>
              <p:nvGrpSpPr>
                <p:cNvPr id="165" name="Group 355">
                  <a:extLst>
                    <a:ext uri="{FF2B5EF4-FFF2-40B4-BE49-F238E27FC236}">
                      <a16:creationId xmlns:a16="http://schemas.microsoft.com/office/drawing/2014/main" id="{AF4A4C96-25DF-4B61-89D0-4B2305066CDB}"/>
                    </a:ext>
                  </a:extLst>
                </p:cNvPr>
                <p:cNvGrpSpPr>
                  <a:grpSpLocks/>
                </p:cNvGrpSpPr>
                <p:nvPr/>
              </p:nvGrpSpPr>
              <p:grpSpPr bwMode="auto">
                <a:xfrm>
                  <a:off x="836" y="3334"/>
                  <a:ext cx="354" cy="94"/>
                  <a:chOff x="836" y="3334"/>
                  <a:chExt cx="354" cy="94"/>
                </a:xfrm>
              </p:grpSpPr>
              <p:sp>
                <p:nvSpPr>
                  <p:cNvPr id="166" name="Rectangle 356">
                    <a:extLst>
                      <a:ext uri="{FF2B5EF4-FFF2-40B4-BE49-F238E27FC236}">
                        <a16:creationId xmlns:a16="http://schemas.microsoft.com/office/drawing/2014/main" id="{713B1651-85F0-496E-848B-3A3B72FBD6FD}"/>
                      </a:ext>
                    </a:extLst>
                  </p:cNvPr>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67" name="Rectangle 357">
                    <a:extLst>
                      <a:ext uri="{FF2B5EF4-FFF2-40B4-BE49-F238E27FC236}">
                        <a16:creationId xmlns:a16="http://schemas.microsoft.com/office/drawing/2014/main" id="{736AA3BE-CB3F-43DB-ABB0-578708B4F26F}"/>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grpSp>
          <p:grpSp>
            <p:nvGrpSpPr>
              <p:cNvPr id="147" name="Group 358">
                <a:extLst>
                  <a:ext uri="{FF2B5EF4-FFF2-40B4-BE49-F238E27FC236}">
                    <a16:creationId xmlns:a16="http://schemas.microsoft.com/office/drawing/2014/main" id="{954B35E6-1FBB-42D0-9235-DEC34EC2A5C0}"/>
                  </a:ext>
                </a:extLst>
              </p:cNvPr>
              <p:cNvGrpSpPr>
                <a:grpSpLocks/>
              </p:cNvGrpSpPr>
              <p:nvPr/>
            </p:nvGrpSpPr>
            <p:grpSpPr bwMode="auto">
              <a:xfrm>
                <a:off x="165" y="1054"/>
                <a:ext cx="480" cy="112"/>
                <a:chOff x="627" y="3377"/>
                <a:chExt cx="480" cy="112"/>
              </a:xfrm>
            </p:grpSpPr>
            <p:sp>
              <p:nvSpPr>
                <p:cNvPr id="162" name="Rectangle 359">
                  <a:extLst>
                    <a:ext uri="{FF2B5EF4-FFF2-40B4-BE49-F238E27FC236}">
                      <a16:creationId xmlns:a16="http://schemas.microsoft.com/office/drawing/2014/main" id="{3E49FF0E-6C59-4D8A-A087-E7427C664526}"/>
                    </a:ext>
                  </a:extLst>
                </p:cNvPr>
                <p:cNvSpPr>
                  <a:spLocks noChangeArrowheads="1"/>
                </p:cNvSpPr>
                <p:nvPr/>
              </p:nvSpPr>
              <p:spPr bwMode="auto">
                <a:xfrm>
                  <a:off x="636" y="3388"/>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63" name="Rectangle 360">
                  <a:extLst>
                    <a:ext uri="{FF2B5EF4-FFF2-40B4-BE49-F238E27FC236}">
                      <a16:creationId xmlns:a16="http://schemas.microsoft.com/office/drawing/2014/main" id="{11DEC6B7-C616-4C97-AD6D-34BA6AA77654}"/>
                    </a:ext>
                  </a:extLst>
                </p:cNvPr>
                <p:cNvSpPr>
                  <a:spLocks noChangeArrowheads="1"/>
                </p:cNvSpPr>
                <p:nvPr/>
              </p:nvSpPr>
              <p:spPr bwMode="auto">
                <a:xfrm>
                  <a:off x="627" y="3377"/>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grpSp>
            <p:nvGrpSpPr>
              <p:cNvPr id="148" name="Group 361">
                <a:extLst>
                  <a:ext uri="{FF2B5EF4-FFF2-40B4-BE49-F238E27FC236}">
                    <a16:creationId xmlns:a16="http://schemas.microsoft.com/office/drawing/2014/main" id="{2723C567-FE5E-47DC-BD98-527CE98760FF}"/>
                  </a:ext>
                </a:extLst>
              </p:cNvPr>
              <p:cNvGrpSpPr>
                <a:grpSpLocks/>
              </p:cNvGrpSpPr>
              <p:nvPr/>
            </p:nvGrpSpPr>
            <p:grpSpPr bwMode="auto">
              <a:xfrm>
                <a:off x="42" y="1200"/>
                <a:ext cx="681" cy="154"/>
                <a:chOff x="504" y="3523"/>
                <a:chExt cx="681" cy="154"/>
              </a:xfrm>
            </p:grpSpPr>
            <p:grpSp>
              <p:nvGrpSpPr>
                <p:cNvPr id="149" name="Group 362">
                  <a:extLst>
                    <a:ext uri="{FF2B5EF4-FFF2-40B4-BE49-F238E27FC236}">
                      <a16:creationId xmlns:a16="http://schemas.microsoft.com/office/drawing/2014/main" id="{663613AB-6B26-4CB6-B938-6E807BB46D99}"/>
                    </a:ext>
                  </a:extLst>
                </p:cNvPr>
                <p:cNvGrpSpPr>
                  <a:grpSpLocks/>
                </p:cNvGrpSpPr>
                <p:nvPr/>
              </p:nvGrpSpPr>
              <p:grpSpPr bwMode="auto">
                <a:xfrm>
                  <a:off x="623" y="3523"/>
                  <a:ext cx="510" cy="154"/>
                  <a:chOff x="723" y="3453"/>
                  <a:chExt cx="510" cy="154"/>
                </a:xfrm>
              </p:grpSpPr>
              <p:grpSp>
                <p:nvGrpSpPr>
                  <p:cNvPr id="153" name="Group 363">
                    <a:extLst>
                      <a:ext uri="{FF2B5EF4-FFF2-40B4-BE49-F238E27FC236}">
                        <a16:creationId xmlns:a16="http://schemas.microsoft.com/office/drawing/2014/main" id="{218D154B-5F32-4AED-8E3D-6629418881D5}"/>
                      </a:ext>
                    </a:extLst>
                  </p:cNvPr>
                  <p:cNvGrpSpPr>
                    <a:grpSpLocks/>
                  </p:cNvGrpSpPr>
                  <p:nvPr/>
                </p:nvGrpSpPr>
                <p:grpSpPr bwMode="auto">
                  <a:xfrm>
                    <a:off x="836" y="3453"/>
                    <a:ext cx="397" cy="154"/>
                    <a:chOff x="836" y="3305"/>
                    <a:chExt cx="397" cy="154"/>
                  </a:xfrm>
                </p:grpSpPr>
                <p:grpSp>
                  <p:nvGrpSpPr>
                    <p:cNvPr id="156" name="Group 364">
                      <a:extLst>
                        <a:ext uri="{FF2B5EF4-FFF2-40B4-BE49-F238E27FC236}">
                          <a16:creationId xmlns:a16="http://schemas.microsoft.com/office/drawing/2014/main" id="{35635783-9F45-48E0-915F-7AFA56ED737B}"/>
                        </a:ext>
                      </a:extLst>
                    </p:cNvPr>
                    <p:cNvGrpSpPr>
                      <a:grpSpLocks/>
                    </p:cNvGrpSpPr>
                    <p:nvPr/>
                  </p:nvGrpSpPr>
                  <p:grpSpPr bwMode="auto">
                    <a:xfrm>
                      <a:off x="890" y="3305"/>
                      <a:ext cx="343" cy="154"/>
                      <a:chOff x="844" y="3337"/>
                      <a:chExt cx="343" cy="154"/>
                    </a:xfrm>
                  </p:grpSpPr>
                  <p:sp>
                    <p:nvSpPr>
                      <p:cNvPr id="160" name="Rectangle 365">
                        <a:extLst>
                          <a:ext uri="{FF2B5EF4-FFF2-40B4-BE49-F238E27FC236}">
                            <a16:creationId xmlns:a16="http://schemas.microsoft.com/office/drawing/2014/main" id="{C0B9327A-474A-4D19-B9F1-2C40DE8FAE33}"/>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61" name="Text Box 366">
                        <a:extLst>
                          <a:ext uri="{FF2B5EF4-FFF2-40B4-BE49-F238E27FC236}">
                            <a16:creationId xmlns:a16="http://schemas.microsoft.com/office/drawing/2014/main" id="{62952782-3E76-4DA4-9007-6DC0B8E94759}"/>
                          </a:ext>
                        </a:extLst>
                      </p:cNvPr>
                      <p:cNvSpPr txBox="1">
                        <a:spLocks noChangeArrowheads="1"/>
                      </p:cNvSpPr>
                      <p:nvPr/>
                    </p:nvSpPr>
                    <p:spPr bwMode="auto">
                      <a:xfrm>
                        <a:off x="844" y="3337"/>
                        <a:ext cx="343"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cs typeface="+mn-cs"/>
                          </a:rPr>
                          <a:t>DHCP</a:t>
                        </a:r>
                      </a:p>
                    </p:txBody>
                  </p:sp>
                </p:grpSp>
                <p:grpSp>
                  <p:nvGrpSpPr>
                    <p:cNvPr id="157" name="Group 367">
                      <a:extLst>
                        <a:ext uri="{FF2B5EF4-FFF2-40B4-BE49-F238E27FC236}">
                          <a16:creationId xmlns:a16="http://schemas.microsoft.com/office/drawing/2014/main" id="{D4C13839-0B6E-4F0F-AA37-28676A6CBC63}"/>
                        </a:ext>
                      </a:extLst>
                    </p:cNvPr>
                    <p:cNvGrpSpPr>
                      <a:grpSpLocks/>
                    </p:cNvGrpSpPr>
                    <p:nvPr/>
                  </p:nvGrpSpPr>
                  <p:grpSpPr bwMode="auto">
                    <a:xfrm>
                      <a:off x="836" y="3334"/>
                      <a:ext cx="354" cy="94"/>
                      <a:chOff x="836" y="3334"/>
                      <a:chExt cx="354" cy="94"/>
                    </a:xfrm>
                  </p:grpSpPr>
                  <p:sp>
                    <p:nvSpPr>
                      <p:cNvPr id="158" name="Rectangle 368">
                        <a:extLst>
                          <a:ext uri="{FF2B5EF4-FFF2-40B4-BE49-F238E27FC236}">
                            <a16:creationId xmlns:a16="http://schemas.microsoft.com/office/drawing/2014/main" id="{38EB6248-E4C7-4B8B-8713-6568DB7707BB}"/>
                          </a:ext>
                        </a:extLst>
                      </p:cNvPr>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59" name="Rectangle 369">
                        <a:extLst>
                          <a:ext uri="{FF2B5EF4-FFF2-40B4-BE49-F238E27FC236}">
                            <a16:creationId xmlns:a16="http://schemas.microsoft.com/office/drawing/2014/main" id="{BC6CEBF7-B388-4A44-A76B-F53E5A908A1F}"/>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grpSp>
              <p:sp>
                <p:nvSpPr>
                  <p:cNvPr id="154" name="Rectangle 370">
                    <a:extLst>
                      <a:ext uri="{FF2B5EF4-FFF2-40B4-BE49-F238E27FC236}">
                        <a16:creationId xmlns:a16="http://schemas.microsoft.com/office/drawing/2014/main" id="{63058E79-DCB7-4338-8BCE-032E61161982}"/>
                      </a:ext>
                    </a:extLst>
                  </p:cNvPr>
                  <p:cNvSpPr>
                    <a:spLocks noChangeArrowheads="1"/>
                  </p:cNvSpPr>
                  <p:nvPr/>
                </p:nvSpPr>
                <p:spPr bwMode="auto">
                  <a:xfrm>
                    <a:off x="732" y="3484"/>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55" name="Rectangle 371">
                    <a:extLst>
                      <a:ext uri="{FF2B5EF4-FFF2-40B4-BE49-F238E27FC236}">
                        <a16:creationId xmlns:a16="http://schemas.microsoft.com/office/drawing/2014/main" id="{91BDD693-C030-4DEC-AD7D-462C0EA17FB4}"/>
                      </a:ext>
                    </a:extLst>
                  </p:cNvPr>
                  <p:cNvSpPr>
                    <a:spLocks noChangeArrowheads="1"/>
                  </p:cNvSpPr>
                  <p:nvPr/>
                </p:nvSpPr>
                <p:spPr bwMode="auto">
                  <a:xfrm>
                    <a:off x="723" y="3473"/>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sp>
              <p:nvSpPr>
                <p:cNvPr id="150" name="Rectangle 372">
                  <a:extLst>
                    <a:ext uri="{FF2B5EF4-FFF2-40B4-BE49-F238E27FC236}">
                      <a16:creationId xmlns:a16="http://schemas.microsoft.com/office/drawing/2014/main" id="{9E1440E7-D0B3-475A-B72B-915DF3E9E668}"/>
                    </a:ext>
                  </a:extLst>
                </p:cNvPr>
                <p:cNvSpPr>
                  <a:spLocks noChangeArrowheads="1"/>
                </p:cNvSpPr>
                <p:nvPr/>
              </p:nvSpPr>
              <p:spPr bwMode="auto">
                <a:xfrm>
                  <a:off x="517" y="3545"/>
                  <a:ext cx="94"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51" name="Rectangle 373">
                  <a:extLst>
                    <a:ext uri="{FF2B5EF4-FFF2-40B4-BE49-F238E27FC236}">
                      <a16:creationId xmlns:a16="http://schemas.microsoft.com/office/drawing/2014/main" id="{262FDFBF-D835-4C3B-9E70-CEF46AE950DB}"/>
                    </a:ext>
                  </a:extLst>
                </p:cNvPr>
                <p:cNvSpPr>
                  <a:spLocks noChangeArrowheads="1"/>
                </p:cNvSpPr>
                <p:nvPr/>
              </p:nvSpPr>
              <p:spPr bwMode="auto">
                <a:xfrm>
                  <a:off x="1115" y="3544"/>
                  <a:ext cx="60"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52" name="Rectangle 374">
                  <a:extLst>
                    <a:ext uri="{FF2B5EF4-FFF2-40B4-BE49-F238E27FC236}">
                      <a16:creationId xmlns:a16="http://schemas.microsoft.com/office/drawing/2014/main" id="{54C78E06-9A2F-4A54-BDFD-5B003DE2DD39}"/>
                    </a:ext>
                  </a:extLst>
                </p:cNvPr>
                <p:cNvSpPr>
                  <a:spLocks noChangeArrowheads="1"/>
                </p:cNvSpPr>
                <p:nvPr/>
              </p:nvSpPr>
              <p:spPr bwMode="auto">
                <a:xfrm>
                  <a:off x="504" y="3529"/>
                  <a:ext cx="681" cy="1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grpSp>
        <p:sp>
          <p:nvSpPr>
            <p:cNvPr id="141" name="AutoShape 375">
              <a:extLst>
                <a:ext uri="{FF2B5EF4-FFF2-40B4-BE49-F238E27FC236}">
                  <a16:creationId xmlns:a16="http://schemas.microsoft.com/office/drawing/2014/main" id="{98B1A0F5-1D09-451D-8E4E-B60B8D2A236B}"/>
                </a:ext>
              </a:extLst>
            </p:cNvPr>
            <p:cNvSpPr>
              <a:spLocks noChangeArrowheads="1"/>
            </p:cNvSpPr>
            <p:nvPr/>
          </p:nvSpPr>
          <p:spPr bwMode="auto">
            <a:xfrm rot="10800000">
              <a:off x="1727" y="3105"/>
              <a:ext cx="240" cy="767"/>
            </a:xfrm>
            <a:prstGeom prst="downArrow">
              <a:avLst>
                <a:gd name="adj1" fmla="val 54167"/>
                <a:gd name="adj2" fmla="val 51311"/>
              </a:avLst>
            </a:prstGeom>
            <a:gradFill rotWithShape="1">
              <a:gsLst>
                <a:gs pos="0">
                  <a:srgbClr val="FF0000">
                    <a:alpha val="25000"/>
                  </a:srgbClr>
                </a:gs>
                <a:gs pos="100000">
                  <a:srgbClr val="FF0000">
                    <a:alpha val="25000"/>
                  </a:srgbClr>
                </a:gs>
              </a:gsLst>
              <a:lin ang="54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142" name="Group 379">
              <a:extLst>
                <a:ext uri="{FF2B5EF4-FFF2-40B4-BE49-F238E27FC236}">
                  <a16:creationId xmlns:a16="http://schemas.microsoft.com/office/drawing/2014/main" id="{3284D887-0F63-453F-B2A4-E92664D98B15}"/>
                </a:ext>
              </a:extLst>
            </p:cNvPr>
            <p:cNvGrpSpPr>
              <a:grpSpLocks/>
            </p:cNvGrpSpPr>
            <p:nvPr/>
          </p:nvGrpSpPr>
          <p:grpSpPr bwMode="auto">
            <a:xfrm>
              <a:off x="1695" y="3227"/>
              <a:ext cx="343" cy="154"/>
              <a:chOff x="844" y="3337"/>
              <a:chExt cx="343" cy="154"/>
            </a:xfrm>
          </p:grpSpPr>
          <p:sp>
            <p:nvSpPr>
              <p:cNvPr id="143" name="Rectangle 380">
                <a:extLst>
                  <a:ext uri="{FF2B5EF4-FFF2-40B4-BE49-F238E27FC236}">
                    <a16:creationId xmlns:a16="http://schemas.microsoft.com/office/drawing/2014/main" id="{98B75C59-7CEC-47D8-963E-54393400C416}"/>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44" name="Text Box 381">
                <a:extLst>
                  <a:ext uri="{FF2B5EF4-FFF2-40B4-BE49-F238E27FC236}">
                    <a16:creationId xmlns:a16="http://schemas.microsoft.com/office/drawing/2014/main" id="{A1D70BCD-D14C-4BC5-AD74-686DC37C92D4}"/>
                  </a:ext>
                </a:extLst>
              </p:cNvPr>
              <p:cNvSpPr txBox="1">
                <a:spLocks noChangeArrowheads="1"/>
              </p:cNvSpPr>
              <p:nvPr/>
            </p:nvSpPr>
            <p:spPr bwMode="auto">
              <a:xfrm>
                <a:off x="844" y="3337"/>
                <a:ext cx="343"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cs typeface="+mn-cs"/>
                  </a:rPr>
                  <a:t>DHCP</a:t>
                </a:r>
              </a:p>
            </p:txBody>
          </p:sp>
        </p:grpSp>
      </p:grpSp>
      <p:grpSp>
        <p:nvGrpSpPr>
          <p:cNvPr id="175" name="Group 476">
            <a:extLst>
              <a:ext uri="{FF2B5EF4-FFF2-40B4-BE49-F238E27FC236}">
                <a16:creationId xmlns:a16="http://schemas.microsoft.com/office/drawing/2014/main" id="{86E430BD-461F-48B7-8E57-83EEC3DF3512}"/>
              </a:ext>
            </a:extLst>
          </p:cNvPr>
          <p:cNvGrpSpPr>
            <a:grpSpLocks/>
          </p:cNvGrpSpPr>
          <p:nvPr/>
        </p:nvGrpSpPr>
        <p:grpSpPr bwMode="auto">
          <a:xfrm>
            <a:off x="803275" y="4299619"/>
            <a:ext cx="544513" cy="244475"/>
            <a:chOff x="844" y="3337"/>
            <a:chExt cx="343" cy="154"/>
          </a:xfrm>
        </p:grpSpPr>
        <p:sp>
          <p:nvSpPr>
            <p:cNvPr id="176" name="Rectangle 477">
              <a:extLst>
                <a:ext uri="{FF2B5EF4-FFF2-40B4-BE49-F238E27FC236}">
                  <a16:creationId xmlns:a16="http://schemas.microsoft.com/office/drawing/2014/main" id="{6FC5B70B-7D99-4A5B-B7F8-E0CE69909E4C}"/>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77" name="Text Box 478">
              <a:extLst>
                <a:ext uri="{FF2B5EF4-FFF2-40B4-BE49-F238E27FC236}">
                  <a16:creationId xmlns:a16="http://schemas.microsoft.com/office/drawing/2014/main" id="{65F02427-EA75-45D6-AA95-9EE851AFE1DB}"/>
                </a:ext>
              </a:extLst>
            </p:cNvPr>
            <p:cNvSpPr txBox="1">
              <a:spLocks noChangeArrowheads="1"/>
            </p:cNvSpPr>
            <p:nvPr/>
          </p:nvSpPr>
          <p:spPr bwMode="auto">
            <a:xfrm>
              <a:off x="844" y="3337"/>
              <a:ext cx="343"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cs typeface="+mn-cs"/>
                </a:rPr>
                <a:t>DHCP</a:t>
              </a:r>
            </a:p>
          </p:txBody>
        </p:sp>
      </p:grpSp>
    </p:spTree>
    <p:extLst>
      <p:ext uri="{BB962C8B-B14F-4D97-AF65-F5344CB8AC3E}">
        <p14:creationId xmlns:p14="http://schemas.microsoft.com/office/powerpoint/2010/main" val="131587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wipe(left)">
                                      <p:cBhvr>
                                        <p:cTn id="17" dur="500"/>
                                        <p:tgtEl>
                                          <p:spTgt spid="70"/>
                                        </p:tgtEl>
                                      </p:cBhvr>
                                    </p:animEffect>
                                  </p:childTnLst>
                                </p:cTn>
                              </p:par>
                            </p:childTnLst>
                          </p:cTn>
                        </p:par>
                        <p:par>
                          <p:cTn id="18" fill="hold">
                            <p:stCondLst>
                              <p:cond delay="500"/>
                            </p:stCondLst>
                            <p:childTnLst>
                              <p:par>
                                <p:cTn id="19" presetID="9" presetClass="exit" presetSubtype="0" fill="hold" grpId="1" nodeType="afterEffect">
                                  <p:stCondLst>
                                    <p:cond delay="0"/>
                                  </p:stCondLst>
                                  <p:childTnLst>
                                    <p:animEffect transition="out" filter="dissolve">
                                      <p:cBhvr>
                                        <p:cTn id="20" dur="500"/>
                                        <p:tgtEl>
                                          <p:spTgt spid="70"/>
                                        </p:tgtEl>
                                      </p:cBhvr>
                                    </p:animEffect>
                                    <p:set>
                                      <p:cBhvr>
                                        <p:cTn id="21" dur="1" fill="hold">
                                          <p:stCondLst>
                                            <p:cond delay="499"/>
                                          </p:stCondLst>
                                        </p:cTn>
                                        <p:tgtEl>
                                          <p:spTgt spid="70"/>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71"/>
                                        </p:tgtEl>
                                        <p:attrNameLst>
                                          <p:attrName>style.visibility</p:attrName>
                                        </p:attrNameLst>
                                      </p:cBhvr>
                                      <p:to>
                                        <p:strVal val="visible"/>
                                      </p:to>
                                    </p:set>
                                    <p:animEffect transition="in" filter="wipe(down)">
                                      <p:cBhvr>
                                        <p:cTn id="26" dur="500"/>
                                        <p:tgtEl>
                                          <p:spTgt spid="71"/>
                                        </p:tgtEl>
                                      </p:cBhvr>
                                    </p:animEffect>
                                  </p:childTnLst>
                                </p:cTn>
                              </p:par>
                            </p:childTnLst>
                          </p:cTn>
                        </p:par>
                        <p:par>
                          <p:cTn id="27" fill="hold">
                            <p:stCondLst>
                              <p:cond delay="500"/>
                            </p:stCondLst>
                            <p:childTnLst>
                              <p:par>
                                <p:cTn id="28" presetID="9" presetClass="entr" presetSubtype="0" fill="hold" nodeType="afterEffect">
                                  <p:stCondLst>
                                    <p:cond delay="0"/>
                                  </p:stCondLst>
                                  <p:childTnLst>
                                    <p:set>
                                      <p:cBhvr>
                                        <p:cTn id="29" dur="1" fill="hold">
                                          <p:stCondLst>
                                            <p:cond delay="0"/>
                                          </p:stCondLst>
                                        </p:cTn>
                                        <p:tgtEl>
                                          <p:spTgt spid="80"/>
                                        </p:tgtEl>
                                        <p:attrNameLst>
                                          <p:attrName>style.visibility</p:attrName>
                                        </p:attrNameLst>
                                      </p:cBhvr>
                                      <p:to>
                                        <p:strVal val="visible"/>
                                      </p:to>
                                    </p:set>
                                    <p:animEffect transition="in" filter="dissolve">
                                      <p:cBhvr>
                                        <p:cTn id="30" dur="500"/>
                                        <p:tgtEl>
                                          <p:spTgt spid="8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83"/>
                                        </p:tgtEl>
                                        <p:attrNameLst>
                                          <p:attrName>style.visibility</p:attrName>
                                        </p:attrNameLst>
                                      </p:cBhvr>
                                      <p:to>
                                        <p:strVal val="visible"/>
                                      </p:to>
                                    </p:set>
                                    <p:animEffect transition="in" filter="wipe(up)">
                                      <p:cBhvr>
                                        <p:cTn id="35" dur="500"/>
                                        <p:tgtEl>
                                          <p:spTgt spid="83"/>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80"/>
                                        </p:tgtEl>
                                        <p:attrNameLst>
                                          <p:attrName>style.visibility</p:attrName>
                                        </p:attrNameLst>
                                      </p:cBhvr>
                                      <p:to>
                                        <p:strVal val="hidden"/>
                                      </p:to>
                                    </p:set>
                                  </p:childTnLst>
                                </p:cTn>
                              </p:par>
                              <p:par>
                                <p:cTn id="40" presetID="1" presetClass="exit" presetSubtype="0" fill="hold" nodeType="withEffect">
                                  <p:stCondLst>
                                    <p:cond delay="0"/>
                                  </p:stCondLst>
                                  <p:childTnLst>
                                    <p:set>
                                      <p:cBhvr>
                                        <p:cTn id="41" dur="1" fill="hold">
                                          <p:stCondLst>
                                            <p:cond delay="0"/>
                                          </p:stCondLst>
                                        </p:cTn>
                                        <p:tgtEl>
                                          <p:spTgt spid="83"/>
                                        </p:tgtEl>
                                        <p:attrNameLst>
                                          <p:attrName>style.visibility</p:attrName>
                                        </p:attrNameLst>
                                      </p:cBhvr>
                                      <p:to>
                                        <p:strVal val="hidden"/>
                                      </p:to>
                                    </p:set>
                                  </p:childTnLst>
                                </p:cTn>
                              </p:par>
                            </p:childTnLst>
                          </p:cTn>
                        </p:par>
                        <p:par>
                          <p:cTn id="42" fill="hold">
                            <p:stCondLst>
                              <p:cond delay="0"/>
                            </p:stCondLst>
                            <p:childTnLst>
                              <p:par>
                                <p:cTn id="43" presetID="1" presetClass="entr" presetSubtype="0" fill="hold" nodeType="afterEffect">
                                  <p:stCondLst>
                                    <p:cond delay="0"/>
                                  </p:stCondLst>
                                  <p:childTnLst>
                                    <p:set>
                                      <p:cBhvr>
                                        <p:cTn id="44" dur="1" fill="hold">
                                          <p:stCondLst>
                                            <p:cond delay="0"/>
                                          </p:stCondLst>
                                        </p:cTn>
                                        <p:tgtEl>
                                          <p:spTgt spid="116"/>
                                        </p:tgtEl>
                                        <p:attrNameLst>
                                          <p:attrName>style.visibility</p:attrName>
                                        </p:attrNameLst>
                                      </p:cBhvr>
                                      <p:to>
                                        <p:strVal val="visible"/>
                                      </p:to>
                                    </p:set>
                                  </p:childTnLst>
                                </p:cTn>
                              </p:par>
                            </p:childTnLst>
                          </p:cTn>
                        </p:par>
                        <p:par>
                          <p:cTn id="45" fill="hold">
                            <p:stCondLst>
                              <p:cond delay="0"/>
                            </p:stCondLst>
                            <p:childTnLst>
                              <p:par>
                                <p:cTn id="46" presetID="0" presetClass="path" presetSubtype="0" accel="50000" decel="50000" fill="hold" nodeType="afterEffect">
                                  <p:stCondLst>
                                    <p:cond delay="0"/>
                                  </p:stCondLst>
                                  <p:childTnLst>
                                    <p:animMotion origin="layout" path="M 1.66667E-6 1.81144E-6 L 0.26823 -0.00139 L 0.10833 0.27287 L -0.01806 0.27125 " pathEditMode="relative" rAng="0" ptsTypes="AAAA">
                                      <p:cBhvr>
                                        <p:cTn id="47" dur="2000" fill="hold"/>
                                        <p:tgtEl>
                                          <p:spTgt spid="116"/>
                                        </p:tgtEl>
                                        <p:attrNameLst>
                                          <p:attrName>ppt_x</p:attrName>
                                          <p:attrName>ppt_y</p:attrName>
                                        </p:attrNameLst>
                                      </p:cBhvr>
                                      <p:rCtr x="12500" y="13574"/>
                                    </p:animMotion>
                                  </p:childTnLst>
                                </p:cTn>
                              </p:par>
                            </p:childTnLst>
                          </p:cTn>
                        </p:par>
                        <p:par>
                          <p:cTn id="48" fill="hold">
                            <p:stCondLst>
                              <p:cond delay="2000"/>
                            </p:stCondLst>
                            <p:childTnLst>
                              <p:par>
                                <p:cTn id="49" presetID="22" presetClass="entr" presetSubtype="2" fill="hold" nodeType="afterEffect">
                                  <p:stCondLst>
                                    <p:cond delay="0"/>
                                  </p:stCondLst>
                                  <p:childTnLst>
                                    <p:set>
                                      <p:cBhvr>
                                        <p:cTn id="50" dur="1" fill="hold">
                                          <p:stCondLst>
                                            <p:cond delay="0"/>
                                          </p:stCondLst>
                                        </p:cTn>
                                        <p:tgtEl>
                                          <p:spTgt spid="130"/>
                                        </p:tgtEl>
                                        <p:attrNameLst>
                                          <p:attrName>style.visibility</p:attrName>
                                        </p:attrNameLst>
                                      </p:cBhvr>
                                      <p:to>
                                        <p:strVal val="visible"/>
                                      </p:to>
                                    </p:set>
                                    <p:animEffect transition="in" filter="wipe(right)">
                                      <p:cBhvr>
                                        <p:cTn id="51" dur="500"/>
                                        <p:tgtEl>
                                          <p:spTgt spid="130"/>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nodeType="clickEffect">
                                  <p:stCondLst>
                                    <p:cond delay="0"/>
                                  </p:stCondLst>
                                  <p:childTnLst>
                                    <p:set>
                                      <p:cBhvr>
                                        <p:cTn id="55" dur="1" fill="hold">
                                          <p:stCondLst>
                                            <p:cond delay="0"/>
                                          </p:stCondLst>
                                        </p:cTn>
                                        <p:tgtEl>
                                          <p:spTgt spid="116"/>
                                        </p:tgtEl>
                                        <p:attrNameLst>
                                          <p:attrName>style.visibility</p:attrName>
                                        </p:attrNameLst>
                                      </p:cBhvr>
                                      <p:to>
                                        <p:strVal val="hidden"/>
                                      </p:to>
                                    </p:set>
                                  </p:childTnLst>
                                </p:cTn>
                              </p:par>
                            </p:childTnLst>
                          </p:cTn>
                        </p:par>
                        <p:par>
                          <p:cTn id="56" fill="hold">
                            <p:stCondLst>
                              <p:cond delay="0"/>
                            </p:stCondLst>
                            <p:childTnLst>
                              <p:par>
                                <p:cTn id="57" presetID="22" presetClass="entr" presetSubtype="4" fill="hold" nodeType="afterEffect">
                                  <p:stCondLst>
                                    <p:cond delay="0"/>
                                  </p:stCondLst>
                                  <p:childTnLst>
                                    <p:set>
                                      <p:cBhvr>
                                        <p:cTn id="58" dur="1" fill="hold">
                                          <p:stCondLst>
                                            <p:cond delay="0"/>
                                          </p:stCondLst>
                                        </p:cTn>
                                        <p:tgtEl>
                                          <p:spTgt spid="139"/>
                                        </p:tgtEl>
                                        <p:attrNameLst>
                                          <p:attrName>style.visibility</p:attrName>
                                        </p:attrNameLst>
                                      </p:cBhvr>
                                      <p:to>
                                        <p:strVal val="visible"/>
                                      </p:to>
                                    </p:set>
                                    <p:animEffect transition="in" filter="wipe(down)">
                                      <p:cBhvr>
                                        <p:cTn id="59" dur="1000"/>
                                        <p:tgtEl>
                                          <p:spTgt spid="139"/>
                                        </p:tgtEl>
                                      </p:cBhvr>
                                    </p:animEffect>
                                  </p:childTnLst>
                                </p:cTn>
                              </p:par>
                            </p:childTnLst>
                          </p:cTn>
                        </p:par>
                        <p:par>
                          <p:cTn id="60" fill="hold">
                            <p:stCondLst>
                              <p:cond delay="1000"/>
                            </p:stCondLst>
                            <p:childTnLst>
                              <p:par>
                                <p:cTn id="61" presetID="1" presetClass="exit" presetSubtype="0" fill="hold" nodeType="afterEffect">
                                  <p:stCondLst>
                                    <p:cond delay="1000"/>
                                  </p:stCondLst>
                                  <p:childTnLst>
                                    <p:set>
                                      <p:cBhvr>
                                        <p:cTn id="62" dur="1" fill="hold">
                                          <p:stCondLst>
                                            <p:cond delay="0"/>
                                          </p:stCondLst>
                                        </p:cTn>
                                        <p:tgtEl>
                                          <p:spTgt spid="139"/>
                                        </p:tgtEl>
                                        <p:attrNameLst>
                                          <p:attrName>style.visibility</p:attrName>
                                        </p:attrNameLst>
                                      </p:cBhvr>
                                      <p:to>
                                        <p:strVal val="hidden"/>
                                      </p:to>
                                    </p:set>
                                  </p:childTnLst>
                                </p:cTn>
                              </p:par>
                              <p:par>
                                <p:cTn id="63" presetID="1" presetClass="entr" presetSubtype="0" fill="hold" nodeType="withEffect">
                                  <p:stCondLst>
                                    <p:cond delay="1000"/>
                                  </p:stCondLst>
                                  <p:childTnLst>
                                    <p:set>
                                      <p:cBhvr>
                                        <p:cTn id="64"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p:bldP spid="8" grpId="0"/>
      <p:bldP spid="70" grpId="0" animBg="1"/>
      <p:bldP spid="70" grpId="1"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8372BB-F795-4E4B-8AD7-1D31051FD695}"/>
              </a:ext>
            </a:extLst>
          </p:cNvPr>
          <p:cNvSpPr>
            <a:spLocks noGrp="1"/>
          </p:cNvSpPr>
          <p:nvPr>
            <p:ph type="title"/>
          </p:nvPr>
        </p:nvSpPr>
        <p:spPr/>
        <p:txBody>
          <a:bodyPr/>
          <a:lstStyle/>
          <a:p>
            <a:r>
              <a:rPr lang="zh-CN" altLang="en-US" dirty="0"/>
              <a:t>打开网页的全过程</a:t>
            </a:r>
          </a:p>
        </p:txBody>
      </p:sp>
      <p:sp>
        <p:nvSpPr>
          <p:cNvPr id="4" name="灯片编号占位符 3">
            <a:extLst>
              <a:ext uri="{FF2B5EF4-FFF2-40B4-BE49-F238E27FC236}">
                <a16:creationId xmlns:a16="http://schemas.microsoft.com/office/drawing/2014/main" id="{D3E86BFF-3D71-4DB2-AB3B-CAE0FF87EBC3}"/>
              </a:ext>
            </a:extLst>
          </p:cNvPr>
          <p:cNvSpPr>
            <a:spLocks noGrp="1"/>
          </p:cNvSpPr>
          <p:nvPr>
            <p:ph type="sldNum" sz="quarter" idx="12"/>
          </p:nvPr>
        </p:nvSpPr>
        <p:spPr/>
        <p:txBody>
          <a:bodyPr/>
          <a:lstStyle/>
          <a:p>
            <a:fld id="{E3FA5FAF-8A25-4B6E-94B7-5CA30A873E9A}" type="slidenum">
              <a:rPr lang="zh-CN" altLang="en-US" smtClean="0"/>
              <a:pPr/>
              <a:t>85</a:t>
            </a:fld>
            <a:endParaRPr lang="zh-CN" altLang="en-US"/>
          </a:p>
        </p:txBody>
      </p:sp>
      <p:grpSp>
        <p:nvGrpSpPr>
          <p:cNvPr id="5" name="Group 152">
            <a:extLst>
              <a:ext uri="{FF2B5EF4-FFF2-40B4-BE49-F238E27FC236}">
                <a16:creationId xmlns:a16="http://schemas.microsoft.com/office/drawing/2014/main" id="{BF3FF2EF-69E8-47FC-B40A-D563BA403CF5}"/>
              </a:ext>
            </a:extLst>
          </p:cNvPr>
          <p:cNvGrpSpPr>
            <a:grpSpLocks/>
          </p:cNvGrpSpPr>
          <p:nvPr/>
        </p:nvGrpSpPr>
        <p:grpSpPr bwMode="auto">
          <a:xfrm>
            <a:off x="773113" y="2139329"/>
            <a:ext cx="3554412" cy="3066395"/>
            <a:chOff x="773113" y="1273175"/>
            <a:chExt cx="3554412" cy="3065740"/>
          </a:xfrm>
        </p:grpSpPr>
        <p:sp>
          <p:nvSpPr>
            <p:cNvPr id="6" name="Freeform 3">
              <a:extLst>
                <a:ext uri="{FF2B5EF4-FFF2-40B4-BE49-F238E27FC236}">
                  <a16:creationId xmlns:a16="http://schemas.microsoft.com/office/drawing/2014/main" id="{E1E1A2CE-2513-41AE-8BDE-2A99C1C8FDC1}"/>
                </a:ext>
              </a:extLst>
            </p:cNvPr>
            <p:cNvSpPr>
              <a:spLocks/>
            </p:cNvSpPr>
            <p:nvPr/>
          </p:nvSpPr>
          <p:spPr bwMode="auto">
            <a:xfrm>
              <a:off x="773113" y="1273175"/>
              <a:ext cx="3554412" cy="2754313"/>
            </a:xfrm>
            <a:custGeom>
              <a:avLst/>
              <a:gdLst>
                <a:gd name="T0" fmla="*/ 2147483647 w 2406"/>
                <a:gd name="T1" fmla="*/ 2147483647 h 958"/>
                <a:gd name="T2" fmla="*/ 2147483647 w 2406"/>
                <a:gd name="T3" fmla="*/ 2147483647 h 958"/>
                <a:gd name="T4" fmla="*/ 2147483647 w 2406"/>
                <a:gd name="T5" fmla="*/ 2147483647 h 958"/>
                <a:gd name="T6" fmla="*/ 2147483647 w 2406"/>
                <a:gd name="T7" fmla="*/ 2147483647 h 958"/>
                <a:gd name="T8" fmla="*/ 2147483647 w 2406"/>
                <a:gd name="T9" fmla="*/ 2147483647 h 958"/>
                <a:gd name="T10" fmla="*/ 2147483647 w 2406"/>
                <a:gd name="T11" fmla="*/ 2147483647 h 958"/>
                <a:gd name="T12" fmla="*/ 2147483647 w 2406"/>
                <a:gd name="T13" fmla="*/ 2147483647 h 958"/>
                <a:gd name="T14" fmla="*/ 2147483647 w 2406"/>
                <a:gd name="T15" fmla="*/ 2147483647 h 958"/>
                <a:gd name="T16" fmla="*/ 2147483647 w 2406"/>
                <a:gd name="T17" fmla="*/ 2147483647 h 958"/>
                <a:gd name="T18" fmla="*/ 2147483647 w 2406"/>
                <a:gd name="T19" fmla="*/ 2147483647 h 958"/>
                <a:gd name="T20" fmla="*/ 2147483647 w 2406"/>
                <a:gd name="T21" fmla="*/ 2147483647 h 958"/>
                <a:gd name="T22" fmla="*/ 2147483647 w 2406"/>
                <a:gd name="T23" fmla="*/ 2147483647 h 958"/>
                <a:gd name="T24" fmla="*/ 2147483647 w 2406"/>
                <a:gd name="T25" fmla="*/ 2147483647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00CC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7" name="Line 36">
              <a:extLst>
                <a:ext uri="{FF2B5EF4-FFF2-40B4-BE49-F238E27FC236}">
                  <a16:creationId xmlns:a16="http://schemas.microsoft.com/office/drawing/2014/main" id="{4C9ACD5C-744F-42B8-B243-B7389543FD32}"/>
                </a:ext>
              </a:extLst>
            </p:cNvPr>
            <p:cNvSpPr>
              <a:spLocks noChangeShapeType="1"/>
            </p:cNvSpPr>
            <p:nvPr/>
          </p:nvSpPr>
          <p:spPr bwMode="auto">
            <a:xfrm flipV="1">
              <a:off x="3775075" y="2344738"/>
              <a:ext cx="155575" cy="14287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 name="Line 43">
              <a:extLst>
                <a:ext uri="{FF2B5EF4-FFF2-40B4-BE49-F238E27FC236}">
                  <a16:creationId xmlns:a16="http://schemas.microsoft.com/office/drawing/2014/main" id="{EE9E0544-0665-417B-9DAF-3FF63602CDC7}"/>
                </a:ext>
              </a:extLst>
            </p:cNvPr>
            <p:cNvSpPr>
              <a:spLocks noChangeShapeType="1"/>
            </p:cNvSpPr>
            <p:nvPr/>
          </p:nvSpPr>
          <p:spPr bwMode="auto">
            <a:xfrm flipV="1">
              <a:off x="2665413" y="2517775"/>
              <a:ext cx="695325"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9" name="Line 44">
              <a:extLst>
                <a:ext uri="{FF2B5EF4-FFF2-40B4-BE49-F238E27FC236}">
                  <a16:creationId xmlns:a16="http://schemas.microsoft.com/office/drawing/2014/main" id="{312C9E39-5CC9-4B9B-A6C7-AD65BCD70C4C}"/>
                </a:ext>
              </a:extLst>
            </p:cNvPr>
            <p:cNvSpPr>
              <a:spLocks noChangeShapeType="1"/>
            </p:cNvSpPr>
            <p:nvPr/>
          </p:nvSpPr>
          <p:spPr bwMode="auto">
            <a:xfrm flipV="1">
              <a:off x="3924300" y="2201863"/>
              <a:ext cx="138113" cy="142875"/>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 name="Line 48">
              <a:extLst>
                <a:ext uri="{FF2B5EF4-FFF2-40B4-BE49-F238E27FC236}">
                  <a16:creationId xmlns:a16="http://schemas.microsoft.com/office/drawing/2014/main" id="{4AE90A65-AC20-4A59-AEE6-1B535D48BC97}"/>
                </a:ext>
              </a:extLst>
            </p:cNvPr>
            <p:cNvSpPr>
              <a:spLocks noChangeShapeType="1"/>
            </p:cNvSpPr>
            <p:nvPr/>
          </p:nvSpPr>
          <p:spPr bwMode="auto">
            <a:xfrm flipV="1">
              <a:off x="3279775" y="2736850"/>
              <a:ext cx="512763" cy="61277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 name="Text Box 240">
              <a:extLst>
                <a:ext uri="{FF2B5EF4-FFF2-40B4-BE49-F238E27FC236}">
                  <a16:creationId xmlns:a16="http://schemas.microsoft.com/office/drawing/2014/main" id="{9BF2A171-9B01-46A7-A63B-AD5CDD57BA64}"/>
                </a:ext>
              </a:extLst>
            </p:cNvPr>
            <p:cNvSpPr txBox="1">
              <a:spLocks noChangeArrowheads="1"/>
            </p:cNvSpPr>
            <p:nvPr/>
          </p:nvSpPr>
          <p:spPr bwMode="auto">
            <a:xfrm>
              <a:off x="2562225" y="3815807"/>
              <a:ext cx="902811" cy="5231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zh-CN" altLang="en-US" sz="1400" i="0" dirty="0">
                  <a:solidFill>
                    <a:srgbClr val="000000"/>
                  </a:solidFill>
                  <a:latin typeface="+mn-ea"/>
                  <a:ea typeface="+mn-ea"/>
                  <a:cs typeface="Arial" charset="0"/>
                </a:rPr>
                <a:t>运行</a:t>
              </a:r>
              <a:r>
                <a:rPr lang="en-US" altLang="zh-CN" sz="1400" i="0" dirty="0">
                  <a:solidFill>
                    <a:srgbClr val="000000"/>
                  </a:solidFill>
                  <a:latin typeface="+mn-ea"/>
                  <a:ea typeface="+mn-ea"/>
                  <a:cs typeface="Arial" charset="0"/>
                </a:rPr>
                <a:t>DHCP</a:t>
              </a:r>
            </a:p>
            <a:p>
              <a:pPr>
                <a:defRPr/>
              </a:pPr>
              <a:r>
                <a:rPr lang="zh-CN" altLang="en-US" sz="1400" i="0" dirty="0">
                  <a:solidFill>
                    <a:srgbClr val="000000"/>
                  </a:solidFill>
                  <a:latin typeface="+mn-ea"/>
                  <a:ea typeface="+mn-ea"/>
                  <a:cs typeface="Arial" charset="0"/>
                </a:rPr>
                <a:t>的路由器</a:t>
              </a:r>
              <a:endParaRPr lang="en-US" altLang="zh-CN" sz="1400" i="0" dirty="0">
                <a:solidFill>
                  <a:srgbClr val="000000"/>
                </a:solidFill>
                <a:latin typeface="+mn-ea"/>
                <a:ea typeface="+mn-ea"/>
                <a:cs typeface="Arial" charset="0"/>
              </a:endParaRPr>
            </a:p>
          </p:txBody>
        </p:sp>
        <p:grpSp>
          <p:nvGrpSpPr>
            <p:cNvPr id="12" name="Group 356">
              <a:extLst>
                <a:ext uri="{FF2B5EF4-FFF2-40B4-BE49-F238E27FC236}">
                  <a16:creationId xmlns:a16="http://schemas.microsoft.com/office/drawing/2014/main" id="{A2DB522F-D2B8-400C-A44F-6C1A713A7A84}"/>
                </a:ext>
              </a:extLst>
            </p:cNvPr>
            <p:cNvGrpSpPr>
              <a:grpSpLocks/>
            </p:cNvGrpSpPr>
            <p:nvPr/>
          </p:nvGrpSpPr>
          <p:grpSpPr bwMode="auto">
            <a:xfrm>
              <a:off x="1653422" y="1982680"/>
              <a:ext cx="843032" cy="814871"/>
              <a:chOff x="313" y="1497"/>
              <a:chExt cx="1152" cy="1014"/>
            </a:xfrm>
          </p:grpSpPr>
          <p:pic>
            <p:nvPicPr>
              <p:cNvPr id="64" name="Picture 354" descr="laptop_stylized_small">
                <a:extLst>
                  <a:ext uri="{FF2B5EF4-FFF2-40B4-BE49-F238E27FC236}">
                    <a16:creationId xmlns:a16="http://schemas.microsoft.com/office/drawing/2014/main" id="{29691734-48FB-4182-AF70-2AC0FBF65E2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5" name="Picture 355" descr="antenna_stylized">
                <a:extLst>
                  <a:ext uri="{FF2B5EF4-FFF2-40B4-BE49-F238E27FC236}">
                    <a16:creationId xmlns:a16="http://schemas.microsoft.com/office/drawing/2014/main" id="{949D5C52-7944-4271-8CE1-283E917A21C6}"/>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13" name="Picture 3">
              <a:extLst>
                <a:ext uri="{FF2B5EF4-FFF2-40B4-BE49-F238E27FC236}">
                  <a16:creationId xmlns:a16="http://schemas.microsoft.com/office/drawing/2014/main" id="{DA122848-4A8D-4EF4-B987-F07A928D1010}"/>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336925" y="2423867"/>
              <a:ext cx="879475" cy="349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4" name="Rectangle 43">
              <a:extLst>
                <a:ext uri="{FF2B5EF4-FFF2-40B4-BE49-F238E27FC236}">
                  <a16:creationId xmlns:a16="http://schemas.microsoft.com/office/drawing/2014/main" id="{B66FFE58-2CDF-4875-9D50-46E1072F6A69}"/>
                </a:ext>
              </a:extLst>
            </p:cNvPr>
            <p:cNvSpPr>
              <a:spLocks noChangeArrowheads="1"/>
            </p:cNvSpPr>
            <p:nvPr/>
          </p:nvSpPr>
          <p:spPr bwMode="auto">
            <a:xfrm rot="16200000" flipH="1">
              <a:off x="3589349" y="3549138"/>
              <a:ext cx="104753" cy="244475"/>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cs typeface="+mn-cs"/>
              </a:endParaRPr>
            </a:p>
          </p:txBody>
        </p:sp>
        <p:sp>
          <p:nvSpPr>
            <p:cNvPr id="15" name="Rectangle 43">
              <a:extLst>
                <a:ext uri="{FF2B5EF4-FFF2-40B4-BE49-F238E27FC236}">
                  <a16:creationId xmlns:a16="http://schemas.microsoft.com/office/drawing/2014/main" id="{554F69EC-C7B1-4BC0-85AE-D0EFCFD9C990}"/>
                </a:ext>
              </a:extLst>
            </p:cNvPr>
            <p:cNvSpPr>
              <a:spLocks noChangeArrowheads="1"/>
            </p:cNvSpPr>
            <p:nvPr/>
          </p:nvSpPr>
          <p:spPr bwMode="auto">
            <a:xfrm rot="2460490">
              <a:off x="3206750" y="3274585"/>
              <a:ext cx="82550" cy="24759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cs typeface="+mn-cs"/>
              </a:endParaRPr>
            </a:p>
          </p:txBody>
        </p:sp>
        <p:sp>
          <p:nvSpPr>
            <p:cNvPr id="16" name="Rectangle 43">
              <a:extLst>
                <a:ext uri="{FF2B5EF4-FFF2-40B4-BE49-F238E27FC236}">
                  <a16:creationId xmlns:a16="http://schemas.microsoft.com/office/drawing/2014/main" id="{37022CB6-09D4-45DA-B1C5-6636643AF474}"/>
                </a:ext>
              </a:extLst>
            </p:cNvPr>
            <p:cNvSpPr>
              <a:spLocks noChangeArrowheads="1"/>
            </p:cNvSpPr>
            <p:nvPr/>
          </p:nvSpPr>
          <p:spPr bwMode="auto">
            <a:xfrm rot="16200000">
              <a:off x="2499531" y="2388124"/>
              <a:ext cx="111101" cy="2968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cs typeface="+mn-cs"/>
              </a:endParaRPr>
            </a:p>
          </p:txBody>
        </p:sp>
        <p:grpSp>
          <p:nvGrpSpPr>
            <p:cNvPr id="17" name="Group 248">
              <a:extLst>
                <a:ext uri="{FF2B5EF4-FFF2-40B4-BE49-F238E27FC236}">
                  <a16:creationId xmlns:a16="http://schemas.microsoft.com/office/drawing/2014/main" id="{55F1EAB9-4E52-4E0E-87A4-DB75694F1F62}"/>
                </a:ext>
              </a:extLst>
            </p:cNvPr>
            <p:cNvGrpSpPr>
              <a:grpSpLocks/>
            </p:cNvGrpSpPr>
            <p:nvPr/>
          </p:nvGrpSpPr>
          <p:grpSpPr bwMode="auto">
            <a:xfrm>
              <a:off x="2597285" y="3210128"/>
              <a:ext cx="332569" cy="581078"/>
              <a:chOff x="4140" y="429"/>
              <a:chExt cx="1425" cy="2396"/>
            </a:xfrm>
          </p:grpSpPr>
          <p:sp>
            <p:nvSpPr>
              <p:cNvPr id="32" name="Freeform 148">
                <a:extLst>
                  <a:ext uri="{FF2B5EF4-FFF2-40B4-BE49-F238E27FC236}">
                    <a16:creationId xmlns:a16="http://schemas.microsoft.com/office/drawing/2014/main" id="{415B1D24-5C9B-4F9E-9129-7BA66E57E5BA}"/>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3" name="Rectangle 149">
                <a:extLst>
                  <a:ext uri="{FF2B5EF4-FFF2-40B4-BE49-F238E27FC236}">
                    <a16:creationId xmlns:a16="http://schemas.microsoft.com/office/drawing/2014/main" id="{18446F22-2BDB-4634-B276-ED38DBADFB96}"/>
                  </a:ext>
                </a:extLst>
              </p:cNvPr>
              <p:cNvSpPr>
                <a:spLocks noChangeArrowheads="1"/>
              </p:cNvSpPr>
              <p:nvPr/>
            </p:nvSpPr>
            <p:spPr bwMode="auto">
              <a:xfrm>
                <a:off x="4207" y="426"/>
                <a:ext cx="1048" cy="2291"/>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34" name="Freeform 150">
                <a:extLst>
                  <a:ext uri="{FF2B5EF4-FFF2-40B4-BE49-F238E27FC236}">
                    <a16:creationId xmlns:a16="http://schemas.microsoft.com/office/drawing/2014/main" id="{31FA14FD-7D67-47FE-89B0-342568587279}"/>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 name="Freeform 151">
                <a:extLst>
                  <a:ext uri="{FF2B5EF4-FFF2-40B4-BE49-F238E27FC236}">
                    <a16:creationId xmlns:a16="http://schemas.microsoft.com/office/drawing/2014/main" id="{258AAF19-7BBF-465D-91F7-AFF4C21FFCC0}"/>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6" name="Rectangle 152">
                <a:extLst>
                  <a:ext uri="{FF2B5EF4-FFF2-40B4-BE49-F238E27FC236}">
                    <a16:creationId xmlns:a16="http://schemas.microsoft.com/office/drawing/2014/main" id="{1E8C8A64-DFE4-4E90-98A4-44FF24E15E2F}"/>
                  </a:ext>
                </a:extLst>
              </p:cNvPr>
              <p:cNvSpPr>
                <a:spLocks noChangeArrowheads="1"/>
              </p:cNvSpPr>
              <p:nvPr/>
            </p:nvSpPr>
            <p:spPr bwMode="auto">
              <a:xfrm>
                <a:off x="4214" y="688"/>
                <a:ext cx="592" cy="5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37" name="Group 153">
                <a:extLst>
                  <a:ext uri="{FF2B5EF4-FFF2-40B4-BE49-F238E27FC236}">
                    <a16:creationId xmlns:a16="http://schemas.microsoft.com/office/drawing/2014/main" id="{90AEB343-15BF-448F-9F66-4C3422DDA08E}"/>
                  </a:ext>
                </a:extLst>
              </p:cNvPr>
              <p:cNvGrpSpPr>
                <a:grpSpLocks/>
              </p:cNvGrpSpPr>
              <p:nvPr/>
            </p:nvGrpSpPr>
            <p:grpSpPr bwMode="auto">
              <a:xfrm>
                <a:off x="4749" y="668"/>
                <a:ext cx="581" cy="145"/>
                <a:chOff x="614" y="2568"/>
                <a:chExt cx="725" cy="139"/>
              </a:xfrm>
            </p:grpSpPr>
            <p:sp>
              <p:nvSpPr>
                <p:cNvPr id="62" name="AutoShape 154">
                  <a:extLst>
                    <a:ext uri="{FF2B5EF4-FFF2-40B4-BE49-F238E27FC236}">
                      <a16:creationId xmlns:a16="http://schemas.microsoft.com/office/drawing/2014/main" id="{5FE47AE3-E135-4DB6-A7A1-E98A1EF275C2}"/>
                    </a:ext>
                  </a:extLst>
                </p:cNvPr>
                <p:cNvSpPr>
                  <a:spLocks noChangeArrowheads="1"/>
                </p:cNvSpPr>
                <p:nvPr/>
              </p:nvSpPr>
              <p:spPr bwMode="auto">
                <a:xfrm>
                  <a:off x="617" y="2569"/>
                  <a:ext cx="721"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63" name="AutoShape 155">
                  <a:extLst>
                    <a:ext uri="{FF2B5EF4-FFF2-40B4-BE49-F238E27FC236}">
                      <a16:creationId xmlns:a16="http://schemas.microsoft.com/office/drawing/2014/main" id="{2638C3AB-3962-4D09-B7DF-445C8DA0181D}"/>
                    </a:ext>
                  </a:extLst>
                </p:cNvPr>
                <p:cNvSpPr>
                  <a:spLocks noChangeArrowheads="1"/>
                </p:cNvSpPr>
                <p:nvPr/>
              </p:nvSpPr>
              <p:spPr bwMode="auto">
                <a:xfrm>
                  <a:off x="634" y="2587"/>
                  <a:ext cx="688" cy="10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sp>
            <p:nvSpPr>
              <p:cNvPr id="38" name="Rectangle 156">
                <a:extLst>
                  <a:ext uri="{FF2B5EF4-FFF2-40B4-BE49-F238E27FC236}">
                    <a16:creationId xmlns:a16="http://schemas.microsoft.com/office/drawing/2014/main" id="{7EF209B8-75BB-4B2C-9580-40FAA697E5AA}"/>
                  </a:ext>
                </a:extLst>
              </p:cNvPr>
              <p:cNvSpPr>
                <a:spLocks noChangeArrowheads="1"/>
              </p:cNvSpPr>
              <p:nvPr/>
            </p:nvSpPr>
            <p:spPr bwMode="auto">
              <a:xfrm>
                <a:off x="4221" y="1015"/>
                <a:ext cx="599" cy="5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39" name="Group 157">
                <a:extLst>
                  <a:ext uri="{FF2B5EF4-FFF2-40B4-BE49-F238E27FC236}">
                    <a16:creationId xmlns:a16="http://schemas.microsoft.com/office/drawing/2014/main" id="{8316FC12-2F2A-4213-BB94-DBAF6A8A2BD7}"/>
                  </a:ext>
                </a:extLst>
              </p:cNvPr>
              <p:cNvGrpSpPr>
                <a:grpSpLocks/>
              </p:cNvGrpSpPr>
              <p:nvPr/>
            </p:nvGrpSpPr>
            <p:grpSpPr bwMode="auto">
              <a:xfrm>
                <a:off x="4747" y="994"/>
                <a:ext cx="581" cy="134"/>
                <a:chOff x="614" y="2568"/>
                <a:chExt cx="725" cy="139"/>
              </a:xfrm>
            </p:grpSpPr>
            <p:sp>
              <p:nvSpPr>
                <p:cNvPr id="60" name="AutoShape 158">
                  <a:extLst>
                    <a:ext uri="{FF2B5EF4-FFF2-40B4-BE49-F238E27FC236}">
                      <a16:creationId xmlns:a16="http://schemas.microsoft.com/office/drawing/2014/main" id="{ECB2B0CA-0F6C-462E-A6CE-F65F3F61EE7E}"/>
                    </a:ext>
                  </a:extLst>
                </p:cNvPr>
                <p:cNvSpPr>
                  <a:spLocks noChangeArrowheads="1"/>
                </p:cNvSpPr>
                <p:nvPr/>
              </p:nvSpPr>
              <p:spPr bwMode="auto">
                <a:xfrm>
                  <a:off x="611" y="2570"/>
                  <a:ext cx="730" cy="136"/>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61" name="AutoShape 159">
                  <a:extLst>
                    <a:ext uri="{FF2B5EF4-FFF2-40B4-BE49-F238E27FC236}">
                      <a16:creationId xmlns:a16="http://schemas.microsoft.com/office/drawing/2014/main" id="{1CC230F5-88F1-4AE5-A1B5-DD0AD19612C4}"/>
                    </a:ext>
                  </a:extLst>
                </p:cNvPr>
                <p:cNvSpPr>
                  <a:spLocks noChangeArrowheads="1"/>
                </p:cNvSpPr>
                <p:nvPr/>
              </p:nvSpPr>
              <p:spPr bwMode="auto">
                <a:xfrm>
                  <a:off x="628" y="2583"/>
                  <a:ext cx="696"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sp>
            <p:nvSpPr>
              <p:cNvPr id="40" name="Rectangle 160">
                <a:extLst>
                  <a:ext uri="{FF2B5EF4-FFF2-40B4-BE49-F238E27FC236}">
                    <a16:creationId xmlns:a16="http://schemas.microsoft.com/office/drawing/2014/main" id="{B621D695-48E1-4F1C-A930-A9FFC09B3D10}"/>
                  </a:ext>
                </a:extLst>
              </p:cNvPr>
              <p:cNvSpPr>
                <a:spLocks noChangeArrowheads="1"/>
              </p:cNvSpPr>
              <p:nvPr/>
            </p:nvSpPr>
            <p:spPr bwMode="auto">
              <a:xfrm>
                <a:off x="4214" y="1356"/>
                <a:ext cx="599" cy="46"/>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1" name="Rectangle 161">
                <a:extLst>
                  <a:ext uri="{FF2B5EF4-FFF2-40B4-BE49-F238E27FC236}">
                    <a16:creationId xmlns:a16="http://schemas.microsoft.com/office/drawing/2014/main" id="{86E0A627-3204-49A9-8FD6-C1D0577F1EDD}"/>
                  </a:ext>
                </a:extLst>
              </p:cNvPr>
              <p:cNvSpPr>
                <a:spLocks noChangeArrowheads="1"/>
              </p:cNvSpPr>
              <p:nvPr/>
            </p:nvSpPr>
            <p:spPr bwMode="auto">
              <a:xfrm>
                <a:off x="4228" y="1657"/>
                <a:ext cx="599" cy="46"/>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42" name="Group 162">
                <a:extLst>
                  <a:ext uri="{FF2B5EF4-FFF2-40B4-BE49-F238E27FC236}">
                    <a16:creationId xmlns:a16="http://schemas.microsoft.com/office/drawing/2014/main" id="{6C122593-C8C8-4BDA-863E-15FCC05147DF}"/>
                  </a:ext>
                </a:extLst>
              </p:cNvPr>
              <p:cNvGrpSpPr>
                <a:grpSpLocks/>
              </p:cNvGrpSpPr>
              <p:nvPr/>
            </p:nvGrpSpPr>
            <p:grpSpPr bwMode="auto">
              <a:xfrm>
                <a:off x="4735" y="1627"/>
                <a:ext cx="582" cy="151"/>
                <a:chOff x="614" y="2568"/>
                <a:chExt cx="725" cy="139"/>
              </a:xfrm>
            </p:grpSpPr>
            <p:sp>
              <p:nvSpPr>
                <p:cNvPr id="58" name="AutoShape 163">
                  <a:extLst>
                    <a:ext uri="{FF2B5EF4-FFF2-40B4-BE49-F238E27FC236}">
                      <a16:creationId xmlns:a16="http://schemas.microsoft.com/office/drawing/2014/main" id="{6F21E43C-5EBD-4743-B019-F1474B47D422}"/>
                    </a:ext>
                  </a:extLst>
                </p:cNvPr>
                <p:cNvSpPr>
                  <a:spLocks noChangeArrowheads="1"/>
                </p:cNvSpPr>
                <p:nvPr/>
              </p:nvSpPr>
              <p:spPr bwMode="auto">
                <a:xfrm>
                  <a:off x="618" y="2571"/>
                  <a:ext cx="720"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9" name="AutoShape 164">
                  <a:extLst>
                    <a:ext uri="{FF2B5EF4-FFF2-40B4-BE49-F238E27FC236}">
                      <a16:creationId xmlns:a16="http://schemas.microsoft.com/office/drawing/2014/main" id="{8E6ABFC4-EAAB-4B5C-AF85-29F8505D1CC9}"/>
                    </a:ext>
                  </a:extLst>
                </p:cNvPr>
                <p:cNvSpPr>
                  <a:spLocks noChangeArrowheads="1"/>
                </p:cNvSpPr>
                <p:nvPr/>
              </p:nvSpPr>
              <p:spPr bwMode="auto">
                <a:xfrm>
                  <a:off x="635" y="2589"/>
                  <a:ext cx="686"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sp>
            <p:nvSpPr>
              <p:cNvPr id="43" name="Freeform 165">
                <a:extLst>
                  <a:ext uri="{FF2B5EF4-FFF2-40B4-BE49-F238E27FC236}">
                    <a16:creationId xmlns:a16="http://schemas.microsoft.com/office/drawing/2014/main" id="{78241E93-E48E-451B-8D89-10BCA54CE7A7}"/>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4" name="Group 166">
                <a:extLst>
                  <a:ext uri="{FF2B5EF4-FFF2-40B4-BE49-F238E27FC236}">
                    <a16:creationId xmlns:a16="http://schemas.microsoft.com/office/drawing/2014/main" id="{352BEE87-6B25-475F-9A54-68290B272F16}"/>
                  </a:ext>
                </a:extLst>
              </p:cNvPr>
              <p:cNvGrpSpPr>
                <a:grpSpLocks/>
              </p:cNvGrpSpPr>
              <p:nvPr/>
            </p:nvGrpSpPr>
            <p:grpSpPr bwMode="auto">
              <a:xfrm>
                <a:off x="4739" y="1327"/>
                <a:ext cx="582" cy="139"/>
                <a:chOff x="614" y="2568"/>
                <a:chExt cx="725" cy="139"/>
              </a:xfrm>
            </p:grpSpPr>
            <p:sp>
              <p:nvSpPr>
                <p:cNvPr id="56" name="AutoShape 167">
                  <a:extLst>
                    <a:ext uri="{FF2B5EF4-FFF2-40B4-BE49-F238E27FC236}">
                      <a16:creationId xmlns:a16="http://schemas.microsoft.com/office/drawing/2014/main" id="{18623DC8-AE8D-4A67-978B-F5F30A978047}"/>
                    </a:ext>
                  </a:extLst>
                </p:cNvPr>
                <p:cNvSpPr>
                  <a:spLocks noChangeArrowheads="1"/>
                </p:cNvSpPr>
                <p:nvPr/>
              </p:nvSpPr>
              <p:spPr bwMode="auto">
                <a:xfrm>
                  <a:off x="613" y="2571"/>
                  <a:ext cx="729" cy="137"/>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7" name="AutoShape 168">
                  <a:extLst>
                    <a:ext uri="{FF2B5EF4-FFF2-40B4-BE49-F238E27FC236}">
                      <a16:creationId xmlns:a16="http://schemas.microsoft.com/office/drawing/2014/main" id="{32A6F75D-5807-4E81-B08A-6F7EA9032B9E}"/>
                    </a:ext>
                  </a:extLst>
                </p:cNvPr>
                <p:cNvSpPr>
                  <a:spLocks noChangeArrowheads="1"/>
                </p:cNvSpPr>
                <p:nvPr/>
              </p:nvSpPr>
              <p:spPr bwMode="auto">
                <a:xfrm>
                  <a:off x="630" y="2584"/>
                  <a:ext cx="695"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sp>
            <p:nvSpPr>
              <p:cNvPr id="45" name="Rectangle 169">
                <a:extLst>
                  <a:ext uri="{FF2B5EF4-FFF2-40B4-BE49-F238E27FC236}">
                    <a16:creationId xmlns:a16="http://schemas.microsoft.com/office/drawing/2014/main" id="{BC1DD398-F15E-4161-94D0-A6894AA7A381}"/>
                  </a:ext>
                </a:extLst>
              </p:cNvPr>
              <p:cNvSpPr>
                <a:spLocks noChangeArrowheads="1"/>
              </p:cNvSpPr>
              <p:nvPr/>
            </p:nvSpPr>
            <p:spPr bwMode="auto">
              <a:xfrm>
                <a:off x="5255" y="426"/>
                <a:ext cx="68" cy="2297"/>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6" name="Freeform 170">
                <a:extLst>
                  <a:ext uri="{FF2B5EF4-FFF2-40B4-BE49-F238E27FC236}">
                    <a16:creationId xmlns:a16="http://schemas.microsoft.com/office/drawing/2014/main" id="{C08ADBC7-0317-41BE-980D-96DB82E1E345}"/>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7" name="Freeform 171">
                <a:extLst>
                  <a:ext uri="{FF2B5EF4-FFF2-40B4-BE49-F238E27FC236}">
                    <a16:creationId xmlns:a16="http://schemas.microsoft.com/office/drawing/2014/main" id="{84126BA8-777D-48CC-81FC-C018A5BFCF2E}"/>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8" name="Oval 172">
                <a:extLst>
                  <a:ext uri="{FF2B5EF4-FFF2-40B4-BE49-F238E27FC236}">
                    <a16:creationId xmlns:a16="http://schemas.microsoft.com/office/drawing/2014/main" id="{9BEB6EB7-FD7F-4148-ABFF-AF600EC03670}"/>
                  </a:ext>
                </a:extLst>
              </p:cNvPr>
              <p:cNvSpPr>
                <a:spLocks noChangeArrowheads="1"/>
              </p:cNvSpPr>
              <p:nvPr/>
            </p:nvSpPr>
            <p:spPr bwMode="auto">
              <a:xfrm>
                <a:off x="5520" y="2612"/>
                <a:ext cx="48" cy="98"/>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9" name="Freeform 173">
                <a:extLst>
                  <a:ext uri="{FF2B5EF4-FFF2-40B4-BE49-F238E27FC236}">
                    <a16:creationId xmlns:a16="http://schemas.microsoft.com/office/drawing/2014/main" id="{53C73FB2-A2EF-49AD-94E7-97BB3B965E78}"/>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0" name="AutoShape 174">
                <a:extLst>
                  <a:ext uri="{FF2B5EF4-FFF2-40B4-BE49-F238E27FC236}">
                    <a16:creationId xmlns:a16="http://schemas.microsoft.com/office/drawing/2014/main" id="{2F7FAEF7-BFDC-42FE-A59E-9ECEB0B30DDD}"/>
                  </a:ext>
                </a:extLst>
              </p:cNvPr>
              <p:cNvSpPr>
                <a:spLocks noChangeArrowheads="1"/>
              </p:cNvSpPr>
              <p:nvPr/>
            </p:nvSpPr>
            <p:spPr bwMode="auto">
              <a:xfrm>
                <a:off x="4139" y="2678"/>
                <a:ext cx="1204" cy="170"/>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1" name="AutoShape 175">
                <a:extLst>
                  <a:ext uri="{FF2B5EF4-FFF2-40B4-BE49-F238E27FC236}">
                    <a16:creationId xmlns:a16="http://schemas.microsoft.com/office/drawing/2014/main" id="{54D70182-C3C0-4DB0-9CC6-9375E06F77DA}"/>
                  </a:ext>
                </a:extLst>
              </p:cNvPr>
              <p:cNvSpPr>
                <a:spLocks noChangeArrowheads="1"/>
              </p:cNvSpPr>
              <p:nvPr/>
            </p:nvSpPr>
            <p:spPr bwMode="auto">
              <a:xfrm>
                <a:off x="4207" y="2717"/>
                <a:ext cx="1068" cy="8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2" name="Oval 176">
                <a:extLst>
                  <a:ext uri="{FF2B5EF4-FFF2-40B4-BE49-F238E27FC236}">
                    <a16:creationId xmlns:a16="http://schemas.microsoft.com/office/drawing/2014/main" id="{D5299BAF-C115-491A-AD89-2EEE7AE79455}"/>
                  </a:ext>
                </a:extLst>
              </p:cNvPr>
              <p:cNvSpPr>
                <a:spLocks noChangeArrowheads="1"/>
              </p:cNvSpPr>
              <p:nvPr/>
            </p:nvSpPr>
            <p:spPr bwMode="auto">
              <a:xfrm>
                <a:off x="4309" y="2383"/>
                <a:ext cx="156"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3" name="Oval 177">
                <a:extLst>
                  <a:ext uri="{FF2B5EF4-FFF2-40B4-BE49-F238E27FC236}">
                    <a16:creationId xmlns:a16="http://schemas.microsoft.com/office/drawing/2014/main" id="{674331CF-7986-48F5-97F7-B2378D96D270}"/>
                  </a:ext>
                </a:extLst>
              </p:cNvPr>
              <p:cNvSpPr>
                <a:spLocks noChangeArrowheads="1"/>
              </p:cNvSpPr>
              <p:nvPr/>
            </p:nvSpPr>
            <p:spPr bwMode="auto">
              <a:xfrm>
                <a:off x="4486" y="2383"/>
                <a:ext cx="163" cy="144"/>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cs typeface="+mn-cs"/>
                </a:endParaRPr>
              </a:p>
            </p:txBody>
          </p:sp>
          <p:sp>
            <p:nvSpPr>
              <p:cNvPr id="54" name="Oval 178">
                <a:extLst>
                  <a:ext uri="{FF2B5EF4-FFF2-40B4-BE49-F238E27FC236}">
                    <a16:creationId xmlns:a16="http://schemas.microsoft.com/office/drawing/2014/main" id="{7C6AAA53-20A9-4B43-9365-33BD78EDD39E}"/>
                  </a:ext>
                </a:extLst>
              </p:cNvPr>
              <p:cNvSpPr>
                <a:spLocks noChangeArrowheads="1"/>
              </p:cNvSpPr>
              <p:nvPr/>
            </p:nvSpPr>
            <p:spPr bwMode="auto">
              <a:xfrm>
                <a:off x="4663" y="2383"/>
                <a:ext cx="156"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5" name="Rectangle 179">
                <a:extLst>
                  <a:ext uri="{FF2B5EF4-FFF2-40B4-BE49-F238E27FC236}">
                    <a16:creationId xmlns:a16="http://schemas.microsoft.com/office/drawing/2014/main" id="{C61324E9-FC48-4B24-92D2-7EA47EE4FB84}"/>
                  </a:ext>
                </a:extLst>
              </p:cNvPr>
              <p:cNvSpPr>
                <a:spLocks noChangeArrowheads="1"/>
              </p:cNvSpPr>
              <p:nvPr/>
            </p:nvSpPr>
            <p:spPr bwMode="auto">
              <a:xfrm>
                <a:off x="5065" y="1834"/>
                <a:ext cx="82" cy="772"/>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grpSp>
          <p:nvGrpSpPr>
            <p:cNvPr id="18" name="Group 48">
              <a:extLst>
                <a:ext uri="{FF2B5EF4-FFF2-40B4-BE49-F238E27FC236}">
                  <a16:creationId xmlns:a16="http://schemas.microsoft.com/office/drawing/2014/main" id="{716295D7-27F2-499A-83A9-2E4F0200FA8E}"/>
                </a:ext>
              </a:extLst>
            </p:cNvPr>
            <p:cNvGrpSpPr>
              <a:grpSpLocks/>
            </p:cNvGrpSpPr>
            <p:nvPr/>
          </p:nvGrpSpPr>
          <p:grpSpPr bwMode="auto">
            <a:xfrm>
              <a:off x="2795471" y="3465563"/>
              <a:ext cx="735669" cy="376863"/>
              <a:chOff x="3600" y="219"/>
              <a:chExt cx="360" cy="175"/>
            </a:xfrm>
          </p:grpSpPr>
          <p:sp>
            <p:nvSpPr>
              <p:cNvPr id="19" name="Oval 49">
                <a:extLst>
                  <a:ext uri="{FF2B5EF4-FFF2-40B4-BE49-F238E27FC236}">
                    <a16:creationId xmlns:a16="http://schemas.microsoft.com/office/drawing/2014/main" id="{9B8F7DCB-A126-4D2E-A520-392218785D3D}"/>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20" name="Line 50">
                <a:extLst>
                  <a:ext uri="{FF2B5EF4-FFF2-40B4-BE49-F238E27FC236}">
                    <a16:creationId xmlns:a16="http://schemas.microsoft.com/office/drawing/2014/main" id="{3EB2E3AC-E770-4F46-B6F0-36FCE38C3515}"/>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 name="Line 51">
                <a:extLst>
                  <a:ext uri="{FF2B5EF4-FFF2-40B4-BE49-F238E27FC236}">
                    <a16:creationId xmlns:a16="http://schemas.microsoft.com/office/drawing/2014/main" id="{CB1DFA12-AB2F-4B98-AF23-237E16729985}"/>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2" name="Rectangle 52">
                <a:extLst>
                  <a:ext uri="{FF2B5EF4-FFF2-40B4-BE49-F238E27FC236}">
                    <a16:creationId xmlns:a16="http://schemas.microsoft.com/office/drawing/2014/main" id="{943282A2-899D-41D1-ABF7-05055EB06651}"/>
                  </a:ext>
                </a:extLst>
              </p:cNvPr>
              <p:cNvSpPr>
                <a:spLocks noChangeArrowheads="1"/>
              </p:cNvSpPr>
              <p:nvPr/>
            </p:nvSpPr>
            <p:spPr bwMode="auto">
              <a:xfrm>
                <a:off x="3603" y="289"/>
                <a:ext cx="353"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i="0" dirty="0">
                  <a:solidFill>
                    <a:srgbClr val="000000"/>
                  </a:solidFill>
                  <a:latin typeface="Times New Roman" charset="0"/>
                  <a:cs typeface="+mn-cs"/>
                </a:endParaRPr>
              </a:p>
            </p:txBody>
          </p:sp>
          <p:sp>
            <p:nvSpPr>
              <p:cNvPr id="23" name="Oval 53">
                <a:extLst>
                  <a:ext uri="{FF2B5EF4-FFF2-40B4-BE49-F238E27FC236}">
                    <a16:creationId xmlns:a16="http://schemas.microsoft.com/office/drawing/2014/main" id="{AA81AFB3-57D8-47D3-A1FE-078ACDEABB70}"/>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24" name="Group 54">
                <a:extLst>
                  <a:ext uri="{FF2B5EF4-FFF2-40B4-BE49-F238E27FC236}">
                    <a16:creationId xmlns:a16="http://schemas.microsoft.com/office/drawing/2014/main" id="{7525D715-1A1E-4EF1-8089-B73DB58F36C0}"/>
                  </a:ext>
                </a:extLst>
              </p:cNvPr>
              <p:cNvGrpSpPr>
                <a:grpSpLocks/>
              </p:cNvGrpSpPr>
              <p:nvPr/>
            </p:nvGrpSpPr>
            <p:grpSpPr bwMode="auto">
              <a:xfrm>
                <a:off x="3686" y="244"/>
                <a:ext cx="177" cy="66"/>
                <a:chOff x="2848" y="848"/>
                <a:chExt cx="140" cy="98"/>
              </a:xfrm>
            </p:grpSpPr>
            <p:sp>
              <p:nvSpPr>
                <p:cNvPr id="29" name="Line 55">
                  <a:extLst>
                    <a:ext uri="{FF2B5EF4-FFF2-40B4-BE49-F238E27FC236}">
                      <a16:creationId xmlns:a16="http://schemas.microsoft.com/office/drawing/2014/main" id="{104C127D-60E9-428D-8204-6277201EEB98}"/>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0" name="Line 56">
                  <a:extLst>
                    <a:ext uri="{FF2B5EF4-FFF2-40B4-BE49-F238E27FC236}">
                      <a16:creationId xmlns:a16="http://schemas.microsoft.com/office/drawing/2014/main" id="{96DEEC92-C136-4848-AE33-EAA78352341E}"/>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1" name="Line 57">
                  <a:extLst>
                    <a:ext uri="{FF2B5EF4-FFF2-40B4-BE49-F238E27FC236}">
                      <a16:creationId xmlns:a16="http://schemas.microsoft.com/office/drawing/2014/main" id="{18D10CB0-5884-46FB-A795-9F63E476A53C}"/>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25" name="Group 58">
                <a:extLst>
                  <a:ext uri="{FF2B5EF4-FFF2-40B4-BE49-F238E27FC236}">
                    <a16:creationId xmlns:a16="http://schemas.microsoft.com/office/drawing/2014/main" id="{27968B6F-66F7-4974-8DE1-85EE6AA39C10}"/>
                  </a:ext>
                </a:extLst>
              </p:cNvPr>
              <p:cNvGrpSpPr>
                <a:grpSpLocks/>
              </p:cNvGrpSpPr>
              <p:nvPr/>
            </p:nvGrpSpPr>
            <p:grpSpPr bwMode="auto">
              <a:xfrm flipV="1">
                <a:off x="3686" y="243"/>
                <a:ext cx="177" cy="66"/>
                <a:chOff x="2848" y="848"/>
                <a:chExt cx="140" cy="98"/>
              </a:xfrm>
            </p:grpSpPr>
            <p:sp>
              <p:nvSpPr>
                <p:cNvPr id="26" name="Line 59">
                  <a:extLst>
                    <a:ext uri="{FF2B5EF4-FFF2-40B4-BE49-F238E27FC236}">
                      <a16:creationId xmlns:a16="http://schemas.microsoft.com/office/drawing/2014/main" id="{2B4BA648-D9FE-4E48-8AC9-04CAFE6F94BA}"/>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7" name="Line 60">
                  <a:extLst>
                    <a:ext uri="{FF2B5EF4-FFF2-40B4-BE49-F238E27FC236}">
                      <a16:creationId xmlns:a16="http://schemas.microsoft.com/office/drawing/2014/main" id="{9102442B-6C0E-4944-9FD6-A7844800EBDA}"/>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8" name="Line 61">
                  <a:extLst>
                    <a:ext uri="{FF2B5EF4-FFF2-40B4-BE49-F238E27FC236}">
                      <a16:creationId xmlns:a16="http://schemas.microsoft.com/office/drawing/2014/main" id="{EEE7C82B-8C8E-4C12-B1B2-ED438FD30241}"/>
                    </a:ext>
                  </a:extLst>
                </p:cNvPr>
                <p:cNvSpPr>
                  <a:spLocks noChangeShapeType="1"/>
                </p:cNvSpPr>
                <p:nvPr/>
              </p:nvSpPr>
              <p:spPr bwMode="auto">
                <a:xfrm>
                  <a:off x="2894" y="854"/>
                  <a:ext cx="52" cy="9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grpSp>
      <p:sp>
        <p:nvSpPr>
          <p:cNvPr id="66" name="Rectangle 3">
            <a:extLst>
              <a:ext uri="{FF2B5EF4-FFF2-40B4-BE49-F238E27FC236}">
                <a16:creationId xmlns:a16="http://schemas.microsoft.com/office/drawing/2014/main" id="{A60C42A6-E85C-4E59-9656-0D649D66DDA7}"/>
              </a:ext>
            </a:extLst>
          </p:cNvPr>
          <p:cNvSpPr txBox="1">
            <a:spLocks noChangeArrowheads="1"/>
          </p:cNvSpPr>
          <p:nvPr/>
        </p:nvSpPr>
        <p:spPr bwMode="auto">
          <a:xfrm>
            <a:off x="5037138" y="1268760"/>
            <a:ext cx="3430587" cy="1573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marL="231775" indent="-231775">
              <a:lnSpc>
                <a:spcPct val="80000"/>
              </a:lnSpc>
              <a:defRPr/>
            </a:pPr>
            <a:r>
              <a:rPr lang="en-US" sz="2200" kern="0" dirty="0">
                <a:latin typeface="Gill Sans MT" charset="0"/>
              </a:rPr>
              <a:t>DHCP </a:t>
            </a:r>
            <a:r>
              <a:rPr lang="zh-CN" altLang="en-US" sz="2200" kern="0" dirty="0">
                <a:latin typeface="Gill Sans MT" charset="0"/>
              </a:rPr>
              <a:t>服务器生成</a:t>
            </a:r>
            <a:r>
              <a:rPr lang="en-US" sz="2200" kern="0" dirty="0">
                <a:latin typeface="Gill Sans MT" charset="0"/>
              </a:rPr>
              <a:t> </a:t>
            </a:r>
            <a:r>
              <a:rPr lang="en-US" sz="2200" kern="0" dirty="0">
                <a:solidFill>
                  <a:srgbClr val="C00000"/>
                </a:solidFill>
                <a:latin typeface="Gill Sans MT" charset="0"/>
              </a:rPr>
              <a:t>DHCP ACK</a:t>
            </a:r>
            <a:r>
              <a:rPr lang="zh-CN" altLang="en-US" sz="2200" kern="0" dirty="0">
                <a:latin typeface="Gill Sans MT" charset="0"/>
              </a:rPr>
              <a:t>，包含客户端的</a:t>
            </a:r>
            <a:r>
              <a:rPr lang="en-US" sz="2200" kern="0" dirty="0">
                <a:latin typeface="Gill Sans MT" charset="0"/>
              </a:rPr>
              <a:t>IP address</a:t>
            </a:r>
            <a:r>
              <a:rPr lang="zh-CN" altLang="en-US" sz="2200" kern="0" dirty="0">
                <a:latin typeface="Gill Sans MT" charset="0"/>
              </a:rPr>
              <a:t>、第一跳路由器地址、</a:t>
            </a:r>
            <a:r>
              <a:rPr lang="en-US" sz="2200" kern="0" dirty="0">
                <a:latin typeface="Gill Sans MT" charset="0"/>
              </a:rPr>
              <a:t>DNS</a:t>
            </a:r>
            <a:r>
              <a:rPr lang="zh-CN" altLang="en-US" sz="2200" kern="0" dirty="0">
                <a:latin typeface="Gill Sans MT" charset="0"/>
              </a:rPr>
              <a:t>服务器的名字和地址</a:t>
            </a:r>
            <a:endParaRPr lang="en-US" sz="2200" kern="0" dirty="0">
              <a:latin typeface="Gill Sans MT" charset="0"/>
            </a:endParaRPr>
          </a:p>
          <a:p>
            <a:pPr>
              <a:lnSpc>
                <a:spcPct val="80000"/>
              </a:lnSpc>
              <a:defRPr/>
            </a:pPr>
            <a:endParaRPr lang="en-US" sz="2200" kern="0" dirty="0">
              <a:latin typeface="Gill Sans MT" charset="0"/>
            </a:endParaRPr>
          </a:p>
        </p:txBody>
      </p:sp>
      <p:grpSp>
        <p:nvGrpSpPr>
          <p:cNvPr id="67" name="Group 45">
            <a:extLst>
              <a:ext uri="{FF2B5EF4-FFF2-40B4-BE49-F238E27FC236}">
                <a16:creationId xmlns:a16="http://schemas.microsoft.com/office/drawing/2014/main" id="{FA793D2A-533A-4467-882D-0D23744269B0}"/>
              </a:ext>
            </a:extLst>
          </p:cNvPr>
          <p:cNvGrpSpPr>
            <a:grpSpLocks/>
          </p:cNvGrpSpPr>
          <p:nvPr/>
        </p:nvGrpSpPr>
        <p:grpSpPr bwMode="auto">
          <a:xfrm>
            <a:off x="1195388" y="1947242"/>
            <a:ext cx="976312" cy="1460500"/>
            <a:chOff x="651" y="681"/>
            <a:chExt cx="615" cy="920"/>
          </a:xfrm>
        </p:grpSpPr>
        <p:sp>
          <p:nvSpPr>
            <p:cNvPr id="68" name="Freeform 46">
              <a:extLst>
                <a:ext uri="{FF2B5EF4-FFF2-40B4-BE49-F238E27FC236}">
                  <a16:creationId xmlns:a16="http://schemas.microsoft.com/office/drawing/2014/main" id="{72F633BA-6E7A-4EB9-AEFD-A8EA84F449F6}"/>
                </a:ext>
              </a:extLst>
            </p:cNvPr>
            <p:cNvSpPr>
              <a:spLocks/>
            </p:cNvSpPr>
            <p:nvPr/>
          </p:nvSpPr>
          <p:spPr bwMode="auto">
            <a:xfrm>
              <a:off x="662" y="698"/>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4" h="903">
                  <a:moveTo>
                    <a:pt x="496" y="0"/>
                  </a:moveTo>
                  <a:lnTo>
                    <a:pt x="604" y="903"/>
                  </a:lnTo>
                  <a:lnTo>
                    <a:pt x="0" y="788"/>
                  </a:lnTo>
                  <a:lnTo>
                    <a:pt x="456" y="750"/>
                  </a:lnTo>
                  <a:lnTo>
                    <a:pt x="496" y="0"/>
                  </a:lnTo>
                  <a:close/>
                </a:path>
              </a:pathLst>
            </a:custGeom>
            <a:gradFill rotWithShape="1">
              <a:gsLst>
                <a:gs pos="0">
                  <a:schemeClr val="bg1"/>
                </a:gs>
                <a:gs pos="100000">
                  <a:srgbClr val="FF0000"/>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nvGrpSpPr>
            <p:cNvPr id="69" name="Group 47">
              <a:extLst>
                <a:ext uri="{FF2B5EF4-FFF2-40B4-BE49-F238E27FC236}">
                  <a16:creationId xmlns:a16="http://schemas.microsoft.com/office/drawing/2014/main" id="{92AA044E-7043-4FF4-A714-3108E665817B}"/>
                </a:ext>
              </a:extLst>
            </p:cNvPr>
            <p:cNvGrpSpPr>
              <a:grpSpLocks/>
            </p:cNvGrpSpPr>
            <p:nvPr/>
          </p:nvGrpSpPr>
          <p:grpSpPr bwMode="auto">
            <a:xfrm>
              <a:off x="651" y="681"/>
              <a:ext cx="501" cy="828"/>
              <a:chOff x="569" y="2954"/>
              <a:chExt cx="501" cy="828"/>
            </a:xfrm>
          </p:grpSpPr>
          <p:sp>
            <p:nvSpPr>
              <p:cNvPr id="70" name="Rectangle 48">
                <a:extLst>
                  <a:ext uri="{FF2B5EF4-FFF2-40B4-BE49-F238E27FC236}">
                    <a16:creationId xmlns:a16="http://schemas.microsoft.com/office/drawing/2014/main" id="{588AC68D-30C3-4F96-89FC-942F8DA7528D}"/>
                  </a:ext>
                </a:extLst>
              </p:cNvPr>
              <p:cNvSpPr>
                <a:spLocks noChangeArrowheads="1"/>
              </p:cNvSpPr>
              <p:nvPr/>
            </p:nvSpPr>
            <p:spPr bwMode="auto">
              <a:xfrm>
                <a:off x="576" y="2973"/>
                <a:ext cx="493" cy="79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71" name="Text Box 49">
                <a:extLst>
                  <a:ext uri="{FF2B5EF4-FFF2-40B4-BE49-F238E27FC236}">
                    <a16:creationId xmlns:a16="http://schemas.microsoft.com/office/drawing/2014/main" id="{A47CBD55-6A4B-406A-A843-53BA135E5DB6}"/>
                  </a:ext>
                </a:extLst>
              </p:cNvPr>
              <p:cNvSpPr txBox="1">
                <a:spLocks noChangeArrowheads="1"/>
              </p:cNvSpPr>
              <p:nvPr/>
            </p:nvSpPr>
            <p:spPr bwMode="auto">
              <a:xfrm>
                <a:off x="593" y="2954"/>
                <a:ext cx="477" cy="8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en-US" sz="1600" i="0" dirty="0">
                    <a:solidFill>
                      <a:srgbClr val="000000"/>
                    </a:solidFill>
                    <a:latin typeface="Arial" charset="0"/>
                    <a:cs typeface="+mn-cs"/>
                  </a:rPr>
                  <a:t>DHCP</a:t>
                </a:r>
              </a:p>
              <a:p>
                <a:pPr algn="ctr">
                  <a:defRPr/>
                </a:pPr>
                <a:r>
                  <a:rPr lang="en-US" sz="1600" i="0" dirty="0">
                    <a:solidFill>
                      <a:srgbClr val="000000"/>
                    </a:solidFill>
                    <a:latin typeface="Arial" charset="0"/>
                    <a:cs typeface="+mn-cs"/>
                  </a:rPr>
                  <a:t>UDP</a:t>
                </a:r>
              </a:p>
              <a:p>
                <a:pPr algn="ctr">
                  <a:defRPr/>
                </a:pPr>
                <a:r>
                  <a:rPr lang="en-US" sz="1600" i="0" dirty="0">
                    <a:solidFill>
                      <a:srgbClr val="000000"/>
                    </a:solidFill>
                    <a:latin typeface="Arial" charset="0"/>
                    <a:cs typeface="+mn-cs"/>
                  </a:rPr>
                  <a:t>IP</a:t>
                </a:r>
              </a:p>
              <a:p>
                <a:pPr algn="ctr">
                  <a:defRPr/>
                </a:pPr>
                <a:r>
                  <a:rPr lang="en-US" sz="1600" i="0" dirty="0">
                    <a:solidFill>
                      <a:srgbClr val="000000"/>
                    </a:solidFill>
                    <a:latin typeface="Arial" charset="0"/>
                    <a:cs typeface="+mn-cs"/>
                  </a:rPr>
                  <a:t>Eth</a:t>
                </a:r>
              </a:p>
              <a:p>
                <a:pPr algn="ctr">
                  <a:defRPr/>
                </a:pPr>
                <a:r>
                  <a:rPr lang="en-US" sz="1600" i="0" dirty="0">
                    <a:solidFill>
                      <a:srgbClr val="000000"/>
                    </a:solidFill>
                    <a:latin typeface="Arial" charset="0"/>
                    <a:cs typeface="+mn-cs"/>
                  </a:rPr>
                  <a:t>Phy</a:t>
                </a:r>
              </a:p>
            </p:txBody>
          </p:sp>
          <p:sp>
            <p:nvSpPr>
              <p:cNvPr id="72" name="Line 50">
                <a:extLst>
                  <a:ext uri="{FF2B5EF4-FFF2-40B4-BE49-F238E27FC236}">
                    <a16:creationId xmlns:a16="http://schemas.microsoft.com/office/drawing/2014/main" id="{B478619B-E9ED-45CC-A272-0EAB8E232144}"/>
                  </a:ext>
                </a:extLst>
              </p:cNvPr>
              <p:cNvSpPr>
                <a:spLocks noChangeShapeType="1"/>
              </p:cNvSpPr>
              <p:nvPr/>
            </p:nvSpPr>
            <p:spPr bwMode="auto">
              <a:xfrm>
                <a:off x="578" y="3130"/>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73" name="Line 51">
                <a:extLst>
                  <a:ext uri="{FF2B5EF4-FFF2-40B4-BE49-F238E27FC236}">
                    <a16:creationId xmlns:a16="http://schemas.microsoft.com/office/drawing/2014/main" id="{0BCC4F76-F340-4621-A3B3-A2B16ED7B39A}"/>
                  </a:ext>
                </a:extLst>
              </p:cNvPr>
              <p:cNvSpPr>
                <a:spLocks noChangeShapeType="1"/>
              </p:cNvSpPr>
              <p:nvPr/>
            </p:nvSpPr>
            <p:spPr bwMode="auto">
              <a:xfrm>
                <a:off x="575" y="3289"/>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74" name="Line 52">
                <a:extLst>
                  <a:ext uri="{FF2B5EF4-FFF2-40B4-BE49-F238E27FC236}">
                    <a16:creationId xmlns:a16="http://schemas.microsoft.com/office/drawing/2014/main" id="{354DC615-F90C-4AD3-8433-F983C9F16671}"/>
                  </a:ext>
                </a:extLst>
              </p:cNvPr>
              <p:cNvSpPr>
                <a:spLocks noChangeShapeType="1"/>
              </p:cNvSpPr>
              <p:nvPr/>
            </p:nvSpPr>
            <p:spPr bwMode="auto">
              <a:xfrm>
                <a:off x="572" y="3448"/>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75" name="Line 53">
                <a:extLst>
                  <a:ext uri="{FF2B5EF4-FFF2-40B4-BE49-F238E27FC236}">
                    <a16:creationId xmlns:a16="http://schemas.microsoft.com/office/drawing/2014/main" id="{ECD108B5-EBE9-454F-AB66-C673597D6810}"/>
                  </a:ext>
                </a:extLst>
              </p:cNvPr>
              <p:cNvSpPr>
                <a:spLocks noChangeShapeType="1"/>
              </p:cNvSpPr>
              <p:nvPr/>
            </p:nvSpPr>
            <p:spPr bwMode="auto">
              <a:xfrm>
                <a:off x="569" y="3607"/>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grpSp>
        <p:nvGrpSpPr>
          <p:cNvPr id="76" name="Group 57">
            <a:extLst>
              <a:ext uri="{FF2B5EF4-FFF2-40B4-BE49-F238E27FC236}">
                <a16:creationId xmlns:a16="http://schemas.microsoft.com/office/drawing/2014/main" id="{CB6DA4D7-EFDB-4B4A-BCA1-B6E0E921C3F7}"/>
              </a:ext>
            </a:extLst>
          </p:cNvPr>
          <p:cNvGrpSpPr>
            <a:grpSpLocks/>
          </p:cNvGrpSpPr>
          <p:nvPr/>
        </p:nvGrpSpPr>
        <p:grpSpPr bwMode="auto">
          <a:xfrm>
            <a:off x="352425" y="4018929"/>
            <a:ext cx="1081088" cy="1166813"/>
            <a:chOff x="42" y="744"/>
            <a:chExt cx="681" cy="735"/>
          </a:xfrm>
        </p:grpSpPr>
        <p:grpSp>
          <p:nvGrpSpPr>
            <p:cNvPr id="77" name="Group 58">
              <a:extLst>
                <a:ext uri="{FF2B5EF4-FFF2-40B4-BE49-F238E27FC236}">
                  <a16:creationId xmlns:a16="http://schemas.microsoft.com/office/drawing/2014/main" id="{468145D7-5053-4957-AC7E-F7EA571E9056}"/>
                </a:ext>
              </a:extLst>
            </p:cNvPr>
            <p:cNvGrpSpPr>
              <a:grpSpLocks/>
            </p:cNvGrpSpPr>
            <p:nvPr/>
          </p:nvGrpSpPr>
          <p:grpSpPr bwMode="auto">
            <a:xfrm>
              <a:off x="42" y="886"/>
              <a:ext cx="681" cy="468"/>
              <a:chOff x="42" y="886"/>
              <a:chExt cx="681" cy="468"/>
            </a:xfrm>
          </p:grpSpPr>
          <p:grpSp>
            <p:nvGrpSpPr>
              <p:cNvPr id="79" name="Group 59">
                <a:extLst>
                  <a:ext uri="{FF2B5EF4-FFF2-40B4-BE49-F238E27FC236}">
                    <a16:creationId xmlns:a16="http://schemas.microsoft.com/office/drawing/2014/main" id="{15E1AB2A-D0F5-4D1C-B8B4-10AC42E20749}"/>
                  </a:ext>
                </a:extLst>
              </p:cNvPr>
              <p:cNvGrpSpPr>
                <a:grpSpLocks/>
              </p:cNvGrpSpPr>
              <p:nvPr/>
            </p:nvGrpSpPr>
            <p:grpSpPr bwMode="auto">
              <a:xfrm>
                <a:off x="278" y="886"/>
                <a:ext cx="397" cy="154"/>
                <a:chOff x="740" y="3209"/>
                <a:chExt cx="397" cy="154"/>
              </a:xfrm>
            </p:grpSpPr>
            <p:grpSp>
              <p:nvGrpSpPr>
                <p:cNvPr id="104" name="Group 60">
                  <a:extLst>
                    <a:ext uri="{FF2B5EF4-FFF2-40B4-BE49-F238E27FC236}">
                      <a16:creationId xmlns:a16="http://schemas.microsoft.com/office/drawing/2014/main" id="{3D3642A7-C82A-435B-83CD-B9111C08E3D9}"/>
                    </a:ext>
                  </a:extLst>
                </p:cNvPr>
                <p:cNvGrpSpPr>
                  <a:grpSpLocks/>
                </p:cNvGrpSpPr>
                <p:nvPr/>
              </p:nvGrpSpPr>
              <p:grpSpPr bwMode="auto">
                <a:xfrm>
                  <a:off x="794" y="3209"/>
                  <a:ext cx="343" cy="154"/>
                  <a:chOff x="844" y="3337"/>
                  <a:chExt cx="343" cy="154"/>
                </a:xfrm>
              </p:grpSpPr>
              <p:sp>
                <p:nvSpPr>
                  <p:cNvPr id="107" name="Rectangle 61">
                    <a:extLst>
                      <a:ext uri="{FF2B5EF4-FFF2-40B4-BE49-F238E27FC236}">
                        <a16:creationId xmlns:a16="http://schemas.microsoft.com/office/drawing/2014/main" id="{731CDDF0-FF41-4E8E-8C77-2112E422D5DC}"/>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08" name="Text Box 62">
                    <a:extLst>
                      <a:ext uri="{FF2B5EF4-FFF2-40B4-BE49-F238E27FC236}">
                        <a16:creationId xmlns:a16="http://schemas.microsoft.com/office/drawing/2014/main" id="{2B62045F-5C67-469A-A779-388A8E49B72B}"/>
                      </a:ext>
                    </a:extLst>
                  </p:cNvPr>
                  <p:cNvSpPr txBox="1">
                    <a:spLocks noChangeArrowheads="1"/>
                  </p:cNvSpPr>
                  <p:nvPr/>
                </p:nvSpPr>
                <p:spPr bwMode="auto">
                  <a:xfrm>
                    <a:off x="844" y="3337"/>
                    <a:ext cx="343"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cs typeface="+mn-cs"/>
                      </a:rPr>
                      <a:t>DHCP</a:t>
                    </a:r>
                  </a:p>
                </p:txBody>
              </p:sp>
            </p:grpSp>
            <p:sp>
              <p:nvSpPr>
                <p:cNvPr id="105" name="Rectangle 63">
                  <a:extLst>
                    <a:ext uri="{FF2B5EF4-FFF2-40B4-BE49-F238E27FC236}">
                      <a16:creationId xmlns:a16="http://schemas.microsoft.com/office/drawing/2014/main" id="{17A3F501-F7A6-494B-8BF7-69FEAEA9B8D0}"/>
                    </a:ext>
                  </a:extLst>
                </p:cNvPr>
                <p:cNvSpPr>
                  <a:spLocks noChangeArrowheads="1"/>
                </p:cNvSpPr>
                <p:nvPr/>
              </p:nvSpPr>
              <p:spPr bwMode="auto">
                <a:xfrm>
                  <a:off x="750" y="3244"/>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06" name="Rectangle 64">
                  <a:extLst>
                    <a:ext uri="{FF2B5EF4-FFF2-40B4-BE49-F238E27FC236}">
                      <a16:creationId xmlns:a16="http://schemas.microsoft.com/office/drawing/2014/main" id="{F279FBAD-8E2D-40E1-A782-D37EAC13B044}"/>
                    </a:ext>
                  </a:extLst>
                </p:cNvPr>
                <p:cNvSpPr>
                  <a:spLocks noChangeArrowheads="1"/>
                </p:cNvSpPr>
                <p:nvPr/>
              </p:nvSpPr>
              <p:spPr bwMode="auto">
                <a:xfrm>
                  <a:off x="740" y="3238"/>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grpSp>
            <p:nvGrpSpPr>
              <p:cNvPr id="80" name="Group 65">
                <a:extLst>
                  <a:ext uri="{FF2B5EF4-FFF2-40B4-BE49-F238E27FC236}">
                    <a16:creationId xmlns:a16="http://schemas.microsoft.com/office/drawing/2014/main" id="{98C324B4-8E16-4DFB-9DE8-C04D124E4387}"/>
                  </a:ext>
                </a:extLst>
              </p:cNvPr>
              <p:cNvGrpSpPr>
                <a:grpSpLocks/>
              </p:cNvGrpSpPr>
              <p:nvPr/>
            </p:nvGrpSpPr>
            <p:grpSpPr bwMode="auto">
              <a:xfrm>
                <a:off x="278" y="1034"/>
                <a:ext cx="397" cy="154"/>
                <a:chOff x="836" y="3305"/>
                <a:chExt cx="397" cy="154"/>
              </a:xfrm>
            </p:grpSpPr>
            <p:grpSp>
              <p:nvGrpSpPr>
                <p:cNvPr id="98" name="Group 66">
                  <a:extLst>
                    <a:ext uri="{FF2B5EF4-FFF2-40B4-BE49-F238E27FC236}">
                      <a16:creationId xmlns:a16="http://schemas.microsoft.com/office/drawing/2014/main" id="{83161BD1-FF5F-4D97-ACAA-BF9968B11F69}"/>
                    </a:ext>
                  </a:extLst>
                </p:cNvPr>
                <p:cNvGrpSpPr>
                  <a:grpSpLocks/>
                </p:cNvGrpSpPr>
                <p:nvPr/>
              </p:nvGrpSpPr>
              <p:grpSpPr bwMode="auto">
                <a:xfrm>
                  <a:off x="890" y="3305"/>
                  <a:ext cx="343" cy="154"/>
                  <a:chOff x="844" y="3337"/>
                  <a:chExt cx="343" cy="154"/>
                </a:xfrm>
              </p:grpSpPr>
              <p:sp>
                <p:nvSpPr>
                  <p:cNvPr id="102" name="Rectangle 67">
                    <a:extLst>
                      <a:ext uri="{FF2B5EF4-FFF2-40B4-BE49-F238E27FC236}">
                        <a16:creationId xmlns:a16="http://schemas.microsoft.com/office/drawing/2014/main" id="{BE5D9D2F-0784-4300-9C07-C7985200448F}"/>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03" name="Text Box 68">
                    <a:extLst>
                      <a:ext uri="{FF2B5EF4-FFF2-40B4-BE49-F238E27FC236}">
                        <a16:creationId xmlns:a16="http://schemas.microsoft.com/office/drawing/2014/main" id="{87E520B7-7696-4B05-90F3-D3131ADDC76A}"/>
                      </a:ext>
                    </a:extLst>
                  </p:cNvPr>
                  <p:cNvSpPr txBox="1">
                    <a:spLocks noChangeArrowheads="1"/>
                  </p:cNvSpPr>
                  <p:nvPr/>
                </p:nvSpPr>
                <p:spPr bwMode="auto">
                  <a:xfrm>
                    <a:off x="844" y="3337"/>
                    <a:ext cx="343"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cs typeface="+mn-cs"/>
                      </a:rPr>
                      <a:t>DHCP</a:t>
                    </a:r>
                  </a:p>
                </p:txBody>
              </p:sp>
            </p:grpSp>
            <p:grpSp>
              <p:nvGrpSpPr>
                <p:cNvPr id="99" name="Group 69">
                  <a:extLst>
                    <a:ext uri="{FF2B5EF4-FFF2-40B4-BE49-F238E27FC236}">
                      <a16:creationId xmlns:a16="http://schemas.microsoft.com/office/drawing/2014/main" id="{98300C51-CD51-4BC2-BBCA-F00609155F88}"/>
                    </a:ext>
                  </a:extLst>
                </p:cNvPr>
                <p:cNvGrpSpPr>
                  <a:grpSpLocks/>
                </p:cNvGrpSpPr>
                <p:nvPr/>
              </p:nvGrpSpPr>
              <p:grpSpPr bwMode="auto">
                <a:xfrm>
                  <a:off x="836" y="3334"/>
                  <a:ext cx="354" cy="94"/>
                  <a:chOff x="836" y="3334"/>
                  <a:chExt cx="354" cy="94"/>
                </a:xfrm>
              </p:grpSpPr>
              <p:sp>
                <p:nvSpPr>
                  <p:cNvPr id="100" name="Rectangle 70">
                    <a:extLst>
                      <a:ext uri="{FF2B5EF4-FFF2-40B4-BE49-F238E27FC236}">
                        <a16:creationId xmlns:a16="http://schemas.microsoft.com/office/drawing/2014/main" id="{657E5205-6D3E-4249-B153-F630E045595D}"/>
                      </a:ext>
                    </a:extLst>
                  </p:cNvPr>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01" name="Rectangle 71">
                    <a:extLst>
                      <a:ext uri="{FF2B5EF4-FFF2-40B4-BE49-F238E27FC236}">
                        <a16:creationId xmlns:a16="http://schemas.microsoft.com/office/drawing/2014/main" id="{95CB17D6-2FBE-4D8B-AB6B-76BB31FD7E5C}"/>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grpSp>
          <p:grpSp>
            <p:nvGrpSpPr>
              <p:cNvPr id="81" name="Group 72">
                <a:extLst>
                  <a:ext uri="{FF2B5EF4-FFF2-40B4-BE49-F238E27FC236}">
                    <a16:creationId xmlns:a16="http://schemas.microsoft.com/office/drawing/2014/main" id="{F5D35696-2E31-416C-83C3-759C5536FBD8}"/>
                  </a:ext>
                </a:extLst>
              </p:cNvPr>
              <p:cNvGrpSpPr>
                <a:grpSpLocks/>
              </p:cNvGrpSpPr>
              <p:nvPr/>
            </p:nvGrpSpPr>
            <p:grpSpPr bwMode="auto">
              <a:xfrm>
                <a:off x="165" y="1054"/>
                <a:ext cx="480" cy="112"/>
                <a:chOff x="627" y="3377"/>
                <a:chExt cx="480" cy="112"/>
              </a:xfrm>
            </p:grpSpPr>
            <p:sp>
              <p:nvSpPr>
                <p:cNvPr id="96" name="Rectangle 73">
                  <a:extLst>
                    <a:ext uri="{FF2B5EF4-FFF2-40B4-BE49-F238E27FC236}">
                      <a16:creationId xmlns:a16="http://schemas.microsoft.com/office/drawing/2014/main" id="{DB42CDE4-FCFE-4CE9-A39C-28BE082A04F4}"/>
                    </a:ext>
                  </a:extLst>
                </p:cNvPr>
                <p:cNvSpPr>
                  <a:spLocks noChangeArrowheads="1"/>
                </p:cNvSpPr>
                <p:nvPr/>
              </p:nvSpPr>
              <p:spPr bwMode="auto">
                <a:xfrm>
                  <a:off x="636" y="3388"/>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97" name="Rectangle 74">
                  <a:extLst>
                    <a:ext uri="{FF2B5EF4-FFF2-40B4-BE49-F238E27FC236}">
                      <a16:creationId xmlns:a16="http://schemas.microsoft.com/office/drawing/2014/main" id="{49E77BD6-5BED-467C-BC58-8BDE292963CC}"/>
                    </a:ext>
                  </a:extLst>
                </p:cNvPr>
                <p:cNvSpPr>
                  <a:spLocks noChangeArrowheads="1"/>
                </p:cNvSpPr>
                <p:nvPr/>
              </p:nvSpPr>
              <p:spPr bwMode="auto">
                <a:xfrm>
                  <a:off x="627" y="3377"/>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grpSp>
            <p:nvGrpSpPr>
              <p:cNvPr id="82" name="Group 75">
                <a:extLst>
                  <a:ext uri="{FF2B5EF4-FFF2-40B4-BE49-F238E27FC236}">
                    <a16:creationId xmlns:a16="http://schemas.microsoft.com/office/drawing/2014/main" id="{3147063C-6EB3-4662-AF1C-C774570D174A}"/>
                  </a:ext>
                </a:extLst>
              </p:cNvPr>
              <p:cNvGrpSpPr>
                <a:grpSpLocks/>
              </p:cNvGrpSpPr>
              <p:nvPr/>
            </p:nvGrpSpPr>
            <p:grpSpPr bwMode="auto">
              <a:xfrm>
                <a:off x="42" y="1200"/>
                <a:ext cx="681" cy="154"/>
                <a:chOff x="504" y="3523"/>
                <a:chExt cx="681" cy="154"/>
              </a:xfrm>
            </p:grpSpPr>
            <p:grpSp>
              <p:nvGrpSpPr>
                <p:cNvPr id="83" name="Group 76">
                  <a:extLst>
                    <a:ext uri="{FF2B5EF4-FFF2-40B4-BE49-F238E27FC236}">
                      <a16:creationId xmlns:a16="http://schemas.microsoft.com/office/drawing/2014/main" id="{4FF8D5CF-97B9-44B8-93CE-C76473A9512A}"/>
                    </a:ext>
                  </a:extLst>
                </p:cNvPr>
                <p:cNvGrpSpPr>
                  <a:grpSpLocks/>
                </p:cNvGrpSpPr>
                <p:nvPr/>
              </p:nvGrpSpPr>
              <p:grpSpPr bwMode="auto">
                <a:xfrm>
                  <a:off x="623" y="3523"/>
                  <a:ext cx="510" cy="154"/>
                  <a:chOff x="723" y="3453"/>
                  <a:chExt cx="510" cy="154"/>
                </a:xfrm>
              </p:grpSpPr>
              <p:grpSp>
                <p:nvGrpSpPr>
                  <p:cNvPr id="87" name="Group 77">
                    <a:extLst>
                      <a:ext uri="{FF2B5EF4-FFF2-40B4-BE49-F238E27FC236}">
                        <a16:creationId xmlns:a16="http://schemas.microsoft.com/office/drawing/2014/main" id="{28D7E9AB-9D45-477E-A4FA-7AD7EED5B577}"/>
                      </a:ext>
                    </a:extLst>
                  </p:cNvPr>
                  <p:cNvGrpSpPr>
                    <a:grpSpLocks/>
                  </p:cNvGrpSpPr>
                  <p:nvPr/>
                </p:nvGrpSpPr>
                <p:grpSpPr bwMode="auto">
                  <a:xfrm>
                    <a:off x="836" y="3453"/>
                    <a:ext cx="397" cy="154"/>
                    <a:chOff x="836" y="3305"/>
                    <a:chExt cx="397" cy="154"/>
                  </a:xfrm>
                </p:grpSpPr>
                <p:grpSp>
                  <p:nvGrpSpPr>
                    <p:cNvPr id="90" name="Group 78">
                      <a:extLst>
                        <a:ext uri="{FF2B5EF4-FFF2-40B4-BE49-F238E27FC236}">
                          <a16:creationId xmlns:a16="http://schemas.microsoft.com/office/drawing/2014/main" id="{A10F39B3-3523-4732-8755-327D3CACBCD6}"/>
                        </a:ext>
                      </a:extLst>
                    </p:cNvPr>
                    <p:cNvGrpSpPr>
                      <a:grpSpLocks/>
                    </p:cNvGrpSpPr>
                    <p:nvPr/>
                  </p:nvGrpSpPr>
                  <p:grpSpPr bwMode="auto">
                    <a:xfrm>
                      <a:off x="890" y="3305"/>
                      <a:ext cx="343" cy="154"/>
                      <a:chOff x="844" y="3337"/>
                      <a:chExt cx="343" cy="154"/>
                    </a:xfrm>
                  </p:grpSpPr>
                  <p:sp>
                    <p:nvSpPr>
                      <p:cNvPr id="94" name="Rectangle 79">
                        <a:extLst>
                          <a:ext uri="{FF2B5EF4-FFF2-40B4-BE49-F238E27FC236}">
                            <a16:creationId xmlns:a16="http://schemas.microsoft.com/office/drawing/2014/main" id="{30663ACB-36B0-46D0-9B2B-5E466C7B959E}"/>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95" name="Text Box 80">
                        <a:extLst>
                          <a:ext uri="{FF2B5EF4-FFF2-40B4-BE49-F238E27FC236}">
                            <a16:creationId xmlns:a16="http://schemas.microsoft.com/office/drawing/2014/main" id="{6A4662F2-FC75-49C1-B76F-22E037E89AFC}"/>
                          </a:ext>
                        </a:extLst>
                      </p:cNvPr>
                      <p:cNvSpPr txBox="1">
                        <a:spLocks noChangeArrowheads="1"/>
                      </p:cNvSpPr>
                      <p:nvPr/>
                    </p:nvSpPr>
                    <p:spPr bwMode="auto">
                      <a:xfrm>
                        <a:off x="844" y="3337"/>
                        <a:ext cx="343"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cs typeface="+mn-cs"/>
                          </a:rPr>
                          <a:t>DHCP</a:t>
                        </a:r>
                      </a:p>
                    </p:txBody>
                  </p:sp>
                </p:grpSp>
                <p:grpSp>
                  <p:nvGrpSpPr>
                    <p:cNvPr id="91" name="Group 81">
                      <a:extLst>
                        <a:ext uri="{FF2B5EF4-FFF2-40B4-BE49-F238E27FC236}">
                          <a16:creationId xmlns:a16="http://schemas.microsoft.com/office/drawing/2014/main" id="{EA22E5B5-32D6-473D-B860-3B310C15F07F}"/>
                        </a:ext>
                      </a:extLst>
                    </p:cNvPr>
                    <p:cNvGrpSpPr>
                      <a:grpSpLocks/>
                    </p:cNvGrpSpPr>
                    <p:nvPr/>
                  </p:nvGrpSpPr>
                  <p:grpSpPr bwMode="auto">
                    <a:xfrm>
                      <a:off x="836" y="3334"/>
                      <a:ext cx="354" cy="94"/>
                      <a:chOff x="836" y="3334"/>
                      <a:chExt cx="354" cy="94"/>
                    </a:xfrm>
                  </p:grpSpPr>
                  <p:sp>
                    <p:nvSpPr>
                      <p:cNvPr id="92" name="Rectangle 82">
                        <a:extLst>
                          <a:ext uri="{FF2B5EF4-FFF2-40B4-BE49-F238E27FC236}">
                            <a16:creationId xmlns:a16="http://schemas.microsoft.com/office/drawing/2014/main" id="{F528AD8A-362A-45EB-95E4-3493ED82155C}"/>
                          </a:ext>
                        </a:extLst>
                      </p:cNvPr>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93" name="Rectangle 83">
                        <a:extLst>
                          <a:ext uri="{FF2B5EF4-FFF2-40B4-BE49-F238E27FC236}">
                            <a16:creationId xmlns:a16="http://schemas.microsoft.com/office/drawing/2014/main" id="{A909EA50-7B65-443B-ADB8-CA522F183DEA}"/>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grpSp>
              <p:sp>
                <p:nvSpPr>
                  <p:cNvPr id="88" name="Rectangle 84">
                    <a:extLst>
                      <a:ext uri="{FF2B5EF4-FFF2-40B4-BE49-F238E27FC236}">
                        <a16:creationId xmlns:a16="http://schemas.microsoft.com/office/drawing/2014/main" id="{103BC651-2BA4-4F30-862B-CAEAFF232CF5}"/>
                      </a:ext>
                    </a:extLst>
                  </p:cNvPr>
                  <p:cNvSpPr>
                    <a:spLocks noChangeArrowheads="1"/>
                  </p:cNvSpPr>
                  <p:nvPr/>
                </p:nvSpPr>
                <p:spPr bwMode="auto">
                  <a:xfrm>
                    <a:off x="732" y="3484"/>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89" name="Rectangle 85">
                    <a:extLst>
                      <a:ext uri="{FF2B5EF4-FFF2-40B4-BE49-F238E27FC236}">
                        <a16:creationId xmlns:a16="http://schemas.microsoft.com/office/drawing/2014/main" id="{7C283276-3948-42D3-BA0B-0D8F63BB7073}"/>
                      </a:ext>
                    </a:extLst>
                  </p:cNvPr>
                  <p:cNvSpPr>
                    <a:spLocks noChangeArrowheads="1"/>
                  </p:cNvSpPr>
                  <p:nvPr/>
                </p:nvSpPr>
                <p:spPr bwMode="auto">
                  <a:xfrm>
                    <a:off x="723" y="3473"/>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sp>
              <p:nvSpPr>
                <p:cNvPr id="84" name="Rectangle 86">
                  <a:extLst>
                    <a:ext uri="{FF2B5EF4-FFF2-40B4-BE49-F238E27FC236}">
                      <a16:creationId xmlns:a16="http://schemas.microsoft.com/office/drawing/2014/main" id="{31BC76D2-E6F3-4265-B281-622AC7ECC254}"/>
                    </a:ext>
                  </a:extLst>
                </p:cNvPr>
                <p:cNvSpPr>
                  <a:spLocks noChangeArrowheads="1"/>
                </p:cNvSpPr>
                <p:nvPr/>
              </p:nvSpPr>
              <p:spPr bwMode="auto">
                <a:xfrm>
                  <a:off x="517" y="3545"/>
                  <a:ext cx="94"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85" name="Rectangle 87">
                  <a:extLst>
                    <a:ext uri="{FF2B5EF4-FFF2-40B4-BE49-F238E27FC236}">
                      <a16:creationId xmlns:a16="http://schemas.microsoft.com/office/drawing/2014/main" id="{68A504AA-FCA7-4920-81B6-D65060A96B2C}"/>
                    </a:ext>
                  </a:extLst>
                </p:cNvPr>
                <p:cNvSpPr>
                  <a:spLocks noChangeArrowheads="1"/>
                </p:cNvSpPr>
                <p:nvPr/>
              </p:nvSpPr>
              <p:spPr bwMode="auto">
                <a:xfrm>
                  <a:off x="1115" y="3544"/>
                  <a:ext cx="60"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86" name="Rectangle 88">
                  <a:extLst>
                    <a:ext uri="{FF2B5EF4-FFF2-40B4-BE49-F238E27FC236}">
                      <a16:creationId xmlns:a16="http://schemas.microsoft.com/office/drawing/2014/main" id="{AC2965AF-09CB-44E4-BAF5-0C12F13EBD0B}"/>
                    </a:ext>
                  </a:extLst>
                </p:cNvPr>
                <p:cNvSpPr>
                  <a:spLocks noChangeArrowheads="1"/>
                </p:cNvSpPr>
                <p:nvPr/>
              </p:nvSpPr>
              <p:spPr bwMode="auto">
                <a:xfrm>
                  <a:off x="504" y="3529"/>
                  <a:ext cx="681" cy="1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grpSp>
        <p:sp>
          <p:nvSpPr>
            <p:cNvPr id="78" name="AutoShape 89">
              <a:extLst>
                <a:ext uri="{FF2B5EF4-FFF2-40B4-BE49-F238E27FC236}">
                  <a16:creationId xmlns:a16="http://schemas.microsoft.com/office/drawing/2014/main" id="{3304A199-78AD-4D48-9BCA-331DA428C623}"/>
                </a:ext>
              </a:extLst>
            </p:cNvPr>
            <p:cNvSpPr>
              <a:spLocks noChangeArrowheads="1"/>
            </p:cNvSpPr>
            <p:nvPr/>
          </p:nvSpPr>
          <p:spPr bwMode="auto">
            <a:xfrm>
              <a:off x="384" y="744"/>
              <a:ext cx="240" cy="735"/>
            </a:xfrm>
            <a:prstGeom prst="downArrow">
              <a:avLst>
                <a:gd name="adj1" fmla="val 54167"/>
                <a:gd name="adj2" fmla="val 49170"/>
              </a:avLst>
            </a:prstGeom>
            <a:gradFill rotWithShape="1">
              <a:gsLst>
                <a:gs pos="0">
                  <a:srgbClr val="FF0000">
                    <a:alpha val="25000"/>
                  </a:srgbClr>
                </a:gs>
                <a:gs pos="100000">
                  <a:srgbClr val="FF0000">
                    <a:alpha val="25000"/>
                  </a:srgbClr>
                </a:gs>
              </a:gsLst>
              <a:lin ang="54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grpSp>
        <p:nvGrpSpPr>
          <p:cNvPr id="109" name="Group 90">
            <a:extLst>
              <a:ext uri="{FF2B5EF4-FFF2-40B4-BE49-F238E27FC236}">
                <a16:creationId xmlns:a16="http://schemas.microsoft.com/office/drawing/2014/main" id="{58F86F46-986D-463A-92D9-46ED5FE83792}"/>
              </a:ext>
            </a:extLst>
          </p:cNvPr>
          <p:cNvGrpSpPr>
            <a:grpSpLocks/>
          </p:cNvGrpSpPr>
          <p:nvPr/>
        </p:nvGrpSpPr>
        <p:grpSpPr bwMode="auto">
          <a:xfrm>
            <a:off x="449263" y="5104779"/>
            <a:ext cx="1081087" cy="244475"/>
            <a:chOff x="504" y="3523"/>
            <a:chExt cx="681" cy="154"/>
          </a:xfrm>
        </p:grpSpPr>
        <p:grpSp>
          <p:nvGrpSpPr>
            <p:cNvPr id="110" name="Group 91">
              <a:extLst>
                <a:ext uri="{FF2B5EF4-FFF2-40B4-BE49-F238E27FC236}">
                  <a16:creationId xmlns:a16="http://schemas.microsoft.com/office/drawing/2014/main" id="{303FD991-7412-41EA-824B-2EB30C1D8EB4}"/>
                </a:ext>
              </a:extLst>
            </p:cNvPr>
            <p:cNvGrpSpPr>
              <a:grpSpLocks/>
            </p:cNvGrpSpPr>
            <p:nvPr/>
          </p:nvGrpSpPr>
          <p:grpSpPr bwMode="auto">
            <a:xfrm>
              <a:off x="623" y="3523"/>
              <a:ext cx="510" cy="154"/>
              <a:chOff x="723" y="3453"/>
              <a:chExt cx="510" cy="154"/>
            </a:xfrm>
          </p:grpSpPr>
          <p:grpSp>
            <p:nvGrpSpPr>
              <p:cNvPr id="114" name="Group 92">
                <a:extLst>
                  <a:ext uri="{FF2B5EF4-FFF2-40B4-BE49-F238E27FC236}">
                    <a16:creationId xmlns:a16="http://schemas.microsoft.com/office/drawing/2014/main" id="{F5F7037C-1217-4313-BBDC-45DDA80A576F}"/>
                  </a:ext>
                </a:extLst>
              </p:cNvPr>
              <p:cNvGrpSpPr>
                <a:grpSpLocks/>
              </p:cNvGrpSpPr>
              <p:nvPr/>
            </p:nvGrpSpPr>
            <p:grpSpPr bwMode="auto">
              <a:xfrm>
                <a:off x="836" y="3453"/>
                <a:ext cx="397" cy="154"/>
                <a:chOff x="836" y="3305"/>
                <a:chExt cx="397" cy="154"/>
              </a:xfrm>
            </p:grpSpPr>
            <p:grpSp>
              <p:nvGrpSpPr>
                <p:cNvPr id="117" name="Group 93">
                  <a:extLst>
                    <a:ext uri="{FF2B5EF4-FFF2-40B4-BE49-F238E27FC236}">
                      <a16:creationId xmlns:a16="http://schemas.microsoft.com/office/drawing/2014/main" id="{72108B60-460A-43B8-B2AB-A8BD8016F366}"/>
                    </a:ext>
                  </a:extLst>
                </p:cNvPr>
                <p:cNvGrpSpPr>
                  <a:grpSpLocks/>
                </p:cNvGrpSpPr>
                <p:nvPr/>
              </p:nvGrpSpPr>
              <p:grpSpPr bwMode="auto">
                <a:xfrm>
                  <a:off x="890" y="3305"/>
                  <a:ext cx="343" cy="154"/>
                  <a:chOff x="844" y="3337"/>
                  <a:chExt cx="343" cy="154"/>
                </a:xfrm>
              </p:grpSpPr>
              <p:sp>
                <p:nvSpPr>
                  <p:cNvPr id="121" name="Rectangle 94">
                    <a:extLst>
                      <a:ext uri="{FF2B5EF4-FFF2-40B4-BE49-F238E27FC236}">
                        <a16:creationId xmlns:a16="http://schemas.microsoft.com/office/drawing/2014/main" id="{829D19B5-0B06-4784-8B37-B2FBB7CCF01B}"/>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22" name="Text Box 95">
                    <a:extLst>
                      <a:ext uri="{FF2B5EF4-FFF2-40B4-BE49-F238E27FC236}">
                        <a16:creationId xmlns:a16="http://schemas.microsoft.com/office/drawing/2014/main" id="{3BF05815-9D0D-40D0-BA80-27085984C110}"/>
                      </a:ext>
                    </a:extLst>
                  </p:cNvPr>
                  <p:cNvSpPr txBox="1">
                    <a:spLocks noChangeArrowheads="1"/>
                  </p:cNvSpPr>
                  <p:nvPr/>
                </p:nvSpPr>
                <p:spPr bwMode="auto">
                  <a:xfrm>
                    <a:off x="844" y="3337"/>
                    <a:ext cx="343"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cs typeface="+mn-cs"/>
                      </a:rPr>
                      <a:t>DHCP</a:t>
                    </a:r>
                  </a:p>
                </p:txBody>
              </p:sp>
            </p:grpSp>
            <p:grpSp>
              <p:nvGrpSpPr>
                <p:cNvPr id="118" name="Group 96">
                  <a:extLst>
                    <a:ext uri="{FF2B5EF4-FFF2-40B4-BE49-F238E27FC236}">
                      <a16:creationId xmlns:a16="http://schemas.microsoft.com/office/drawing/2014/main" id="{633EFAEB-4E46-47D2-B41C-60550F2D1E95}"/>
                    </a:ext>
                  </a:extLst>
                </p:cNvPr>
                <p:cNvGrpSpPr>
                  <a:grpSpLocks/>
                </p:cNvGrpSpPr>
                <p:nvPr/>
              </p:nvGrpSpPr>
              <p:grpSpPr bwMode="auto">
                <a:xfrm>
                  <a:off x="836" y="3334"/>
                  <a:ext cx="354" cy="94"/>
                  <a:chOff x="836" y="3334"/>
                  <a:chExt cx="354" cy="94"/>
                </a:xfrm>
              </p:grpSpPr>
              <p:sp>
                <p:nvSpPr>
                  <p:cNvPr id="119" name="Rectangle 97">
                    <a:extLst>
                      <a:ext uri="{FF2B5EF4-FFF2-40B4-BE49-F238E27FC236}">
                        <a16:creationId xmlns:a16="http://schemas.microsoft.com/office/drawing/2014/main" id="{888F5C1C-24E9-4B82-BAB3-C0A74701FA24}"/>
                      </a:ext>
                    </a:extLst>
                  </p:cNvPr>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20" name="Rectangle 98">
                    <a:extLst>
                      <a:ext uri="{FF2B5EF4-FFF2-40B4-BE49-F238E27FC236}">
                        <a16:creationId xmlns:a16="http://schemas.microsoft.com/office/drawing/2014/main" id="{2C793CCA-A67F-4081-9E1B-BAD20964EE64}"/>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grpSp>
          <p:sp>
            <p:nvSpPr>
              <p:cNvPr id="115" name="Rectangle 99">
                <a:extLst>
                  <a:ext uri="{FF2B5EF4-FFF2-40B4-BE49-F238E27FC236}">
                    <a16:creationId xmlns:a16="http://schemas.microsoft.com/office/drawing/2014/main" id="{C60F32CE-548E-4731-AFDC-39B1739504E0}"/>
                  </a:ext>
                </a:extLst>
              </p:cNvPr>
              <p:cNvSpPr>
                <a:spLocks noChangeArrowheads="1"/>
              </p:cNvSpPr>
              <p:nvPr/>
            </p:nvSpPr>
            <p:spPr bwMode="auto">
              <a:xfrm>
                <a:off x="732" y="3484"/>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16" name="Rectangle 100">
                <a:extLst>
                  <a:ext uri="{FF2B5EF4-FFF2-40B4-BE49-F238E27FC236}">
                    <a16:creationId xmlns:a16="http://schemas.microsoft.com/office/drawing/2014/main" id="{8305C9DC-D82F-4B77-803A-B30393DB0DC6}"/>
                  </a:ext>
                </a:extLst>
              </p:cNvPr>
              <p:cNvSpPr>
                <a:spLocks noChangeArrowheads="1"/>
              </p:cNvSpPr>
              <p:nvPr/>
            </p:nvSpPr>
            <p:spPr bwMode="auto">
              <a:xfrm>
                <a:off x="723" y="3473"/>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sp>
          <p:nvSpPr>
            <p:cNvPr id="111" name="Rectangle 101">
              <a:extLst>
                <a:ext uri="{FF2B5EF4-FFF2-40B4-BE49-F238E27FC236}">
                  <a16:creationId xmlns:a16="http://schemas.microsoft.com/office/drawing/2014/main" id="{75CC44E7-79B5-4755-9CCE-E33D95057B5D}"/>
                </a:ext>
              </a:extLst>
            </p:cNvPr>
            <p:cNvSpPr>
              <a:spLocks noChangeArrowheads="1"/>
            </p:cNvSpPr>
            <p:nvPr/>
          </p:nvSpPr>
          <p:spPr bwMode="auto">
            <a:xfrm>
              <a:off x="517" y="3545"/>
              <a:ext cx="94"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12" name="Rectangle 102">
              <a:extLst>
                <a:ext uri="{FF2B5EF4-FFF2-40B4-BE49-F238E27FC236}">
                  <a16:creationId xmlns:a16="http://schemas.microsoft.com/office/drawing/2014/main" id="{68E63715-B14B-4CAF-BA17-293B66A659F7}"/>
                </a:ext>
              </a:extLst>
            </p:cNvPr>
            <p:cNvSpPr>
              <a:spLocks noChangeArrowheads="1"/>
            </p:cNvSpPr>
            <p:nvPr/>
          </p:nvSpPr>
          <p:spPr bwMode="auto">
            <a:xfrm>
              <a:off x="1115" y="3544"/>
              <a:ext cx="60"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13" name="Rectangle 103">
              <a:extLst>
                <a:ext uri="{FF2B5EF4-FFF2-40B4-BE49-F238E27FC236}">
                  <a16:creationId xmlns:a16="http://schemas.microsoft.com/office/drawing/2014/main" id="{F6FED665-547E-436C-AF07-1B5BADDDD281}"/>
                </a:ext>
              </a:extLst>
            </p:cNvPr>
            <p:cNvSpPr>
              <a:spLocks noChangeArrowheads="1"/>
            </p:cNvSpPr>
            <p:nvPr/>
          </p:nvSpPr>
          <p:spPr bwMode="auto">
            <a:xfrm>
              <a:off x="504" y="3529"/>
              <a:ext cx="681" cy="1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grpSp>
        <p:nvGrpSpPr>
          <p:cNvPr id="123" name="Group 104">
            <a:extLst>
              <a:ext uri="{FF2B5EF4-FFF2-40B4-BE49-F238E27FC236}">
                <a16:creationId xmlns:a16="http://schemas.microsoft.com/office/drawing/2014/main" id="{47627F53-8317-4FAA-9554-8E2359F8E3FF}"/>
              </a:ext>
            </a:extLst>
          </p:cNvPr>
          <p:cNvGrpSpPr>
            <a:grpSpLocks/>
          </p:cNvGrpSpPr>
          <p:nvPr/>
        </p:nvGrpSpPr>
        <p:grpSpPr bwMode="auto">
          <a:xfrm>
            <a:off x="1477963" y="3947492"/>
            <a:ext cx="1316037" cy="1314450"/>
            <a:chOff x="931" y="1941"/>
            <a:chExt cx="829" cy="828"/>
          </a:xfrm>
        </p:grpSpPr>
        <p:sp>
          <p:nvSpPr>
            <p:cNvPr id="124" name="Freeform 105">
              <a:extLst>
                <a:ext uri="{FF2B5EF4-FFF2-40B4-BE49-F238E27FC236}">
                  <a16:creationId xmlns:a16="http://schemas.microsoft.com/office/drawing/2014/main" id="{344C2870-3FD5-42B6-B974-D6A8AD4754CD}"/>
                </a:ext>
              </a:extLst>
            </p:cNvPr>
            <p:cNvSpPr>
              <a:spLocks/>
            </p:cNvSpPr>
            <p:nvPr/>
          </p:nvSpPr>
          <p:spPr bwMode="auto">
            <a:xfrm>
              <a:off x="1424" y="1965"/>
              <a:ext cx="336" cy="801"/>
            </a:xfrm>
            <a:custGeom>
              <a:avLst/>
              <a:gdLst>
                <a:gd name="T0" fmla="*/ 1 w 551"/>
                <a:gd name="T1" fmla="*/ 0 h 801"/>
                <a:gd name="T2" fmla="*/ 28 w 551"/>
                <a:gd name="T3" fmla="*/ 402 h 801"/>
                <a:gd name="T4" fmla="*/ 1 w 551"/>
                <a:gd name="T5" fmla="*/ 801 h 801"/>
                <a:gd name="T6" fmla="*/ 1 w 551"/>
                <a:gd name="T7" fmla="*/ 535 h 801"/>
                <a:gd name="T8" fmla="*/ 0 w 551"/>
                <a:gd name="T9" fmla="*/ 371 h 801"/>
                <a:gd name="T10" fmla="*/ 1 w 551"/>
                <a:gd name="T11" fmla="*/ 0 h 8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1" h="801">
                  <a:moveTo>
                    <a:pt x="14" y="0"/>
                  </a:moveTo>
                  <a:lnTo>
                    <a:pt x="551" y="402"/>
                  </a:lnTo>
                  <a:lnTo>
                    <a:pt x="6" y="801"/>
                  </a:lnTo>
                  <a:lnTo>
                    <a:pt x="13" y="535"/>
                  </a:lnTo>
                  <a:lnTo>
                    <a:pt x="0" y="371"/>
                  </a:lnTo>
                  <a:lnTo>
                    <a:pt x="14" y="0"/>
                  </a:lnTo>
                  <a:close/>
                </a:path>
              </a:pathLst>
            </a:custGeom>
            <a:gradFill rotWithShape="1">
              <a:gsLst>
                <a:gs pos="0">
                  <a:schemeClr val="bg1"/>
                </a:gs>
                <a:gs pos="100000">
                  <a:srgbClr val="FF0000"/>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nvGrpSpPr>
            <p:cNvPr id="125" name="Group 106">
              <a:extLst>
                <a:ext uri="{FF2B5EF4-FFF2-40B4-BE49-F238E27FC236}">
                  <a16:creationId xmlns:a16="http://schemas.microsoft.com/office/drawing/2014/main" id="{867351C9-A8EC-448F-8078-84FF6BC6D4E1}"/>
                </a:ext>
              </a:extLst>
            </p:cNvPr>
            <p:cNvGrpSpPr>
              <a:grpSpLocks/>
            </p:cNvGrpSpPr>
            <p:nvPr/>
          </p:nvGrpSpPr>
          <p:grpSpPr bwMode="auto">
            <a:xfrm>
              <a:off x="931" y="1941"/>
              <a:ext cx="501" cy="828"/>
              <a:chOff x="569" y="2954"/>
              <a:chExt cx="501" cy="828"/>
            </a:xfrm>
          </p:grpSpPr>
          <p:sp>
            <p:nvSpPr>
              <p:cNvPr id="126" name="Rectangle 107">
                <a:extLst>
                  <a:ext uri="{FF2B5EF4-FFF2-40B4-BE49-F238E27FC236}">
                    <a16:creationId xmlns:a16="http://schemas.microsoft.com/office/drawing/2014/main" id="{C6B067C0-9BC6-414B-8ADD-EE5AD81429EB}"/>
                  </a:ext>
                </a:extLst>
              </p:cNvPr>
              <p:cNvSpPr>
                <a:spLocks noChangeArrowheads="1"/>
              </p:cNvSpPr>
              <p:nvPr/>
            </p:nvSpPr>
            <p:spPr bwMode="auto">
              <a:xfrm>
                <a:off x="576" y="2973"/>
                <a:ext cx="493" cy="79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27" name="Text Box 108">
                <a:extLst>
                  <a:ext uri="{FF2B5EF4-FFF2-40B4-BE49-F238E27FC236}">
                    <a16:creationId xmlns:a16="http://schemas.microsoft.com/office/drawing/2014/main" id="{EBFAEA75-6281-43F4-96FE-3150E5A8F8A5}"/>
                  </a:ext>
                </a:extLst>
              </p:cNvPr>
              <p:cNvSpPr txBox="1">
                <a:spLocks noChangeArrowheads="1"/>
              </p:cNvSpPr>
              <p:nvPr/>
            </p:nvSpPr>
            <p:spPr bwMode="auto">
              <a:xfrm>
                <a:off x="593" y="2954"/>
                <a:ext cx="477" cy="8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en-US" sz="1600" i="0" dirty="0">
                    <a:solidFill>
                      <a:srgbClr val="000000"/>
                    </a:solidFill>
                    <a:latin typeface="Arial" charset="0"/>
                    <a:cs typeface="+mn-cs"/>
                  </a:rPr>
                  <a:t>DHCP</a:t>
                </a:r>
              </a:p>
              <a:p>
                <a:pPr algn="ctr">
                  <a:defRPr/>
                </a:pPr>
                <a:r>
                  <a:rPr lang="en-US" sz="1600" i="0" dirty="0">
                    <a:solidFill>
                      <a:srgbClr val="000000"/>
                    </a:solidFill>
                    <a:latin typeface="Arial" charset="0"/>
                    <a:cs typeface="+mn-cs"/>
                  </a:rPr>
                  <a:t>UDP</a:t>
                </a:r>
              </a:p>
              <a:p>
                <a:pPr algn="ctr">
                  <a:defRPr/>
                </a:pPr>
                <a:r>
                  <a:rPr lang="en-US" sz="1600" i="0" dirty="0">
                    <a:solidFill>
                      <a:srgbClr val="000000"/>
                    </a:solidFill>
                    <a:latin typeface="Arial" charset="0"/>
                    <a:cs typeface="+mn-cs"/>
                  </a:rPr>
                  <a:t>IP</a:t>
                </a:r>
              </a:p>
              <a:p>
                <a:pPr algn="ctr">
                  <a:defRPr/>
                </a:pPr>
                <a:r>
                  <a:rPr lang="en-US" sz="1600" i="0" dirty="0">
                    <a:solidFill>
                      <a:srgbClr val="000000"/>
                    </a:solidFill>
                    <a:latin typeface="Arial" charset="0"/>
                    <a:cs typeface="+mn-cs"/>
                  </a:rPr>
                  <a:t>Eth</a:t>
                </a:r>
              </a:p>
              <a:p>
                <a:pPr algn="ctr">
                  <a:defRPr/>
                </a:pPr>
                <a:r>
                  <a:rPr lang="en-US" sz="1600" i="0" dirty="0">
                    <a:solidFill>
                      <a:srgbClr val="000000"/>
                    </a:solidFill>
                    <a:latin typeface="Arial" charset="0"/>
                    <a:cs typeface="+mn-cs"/>
                  </a:rPr>
                  <a:t>Phy</a:t>
                </a:r>
              </a:p>
            </p:txBody>
          </p:sp>
          <p:sp>
            <p:nvSpPr>
              <p:cNvPr id="128" name="Line 109">
                <a:extLst>
                  <a:ext uri="{FF2B5EF4-FFF2-40B4-BE49-F238E27FC236}">
                    <a16:creationId xmlns:a16="http://schemas.microsoft.com/office/drawing/2014/main" id="{244E6800-29D0-495B-94AF-969BAD48AF3A}"/>
                  </a:ext>
                </a:extLst>
              </p:cNvPr>
              <p:cNvSpPr>
                <a:spLocks noChangeShapeType="1"/>
              </p:cNvSpPr>
              <p:nvPr/>
            </p:nvSpPr>
            <p:spPr bwMode="auto">
              <a:xfrm>
                <a:off x="578" y="3130"/>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29" name="Line 110">
                <a:extLst>
                  <a:ext uri="{FF2B5EF4-FFF2-40B4-BE49-F238E27FC236}">
                    <a16:creationId xmlns:a16="http://schemas.microsoft.com/office/drawing/2014/main" id="{AAC45BB0-9FC2-48F5-9C0C-88F5A5863916}"/>
                  </a:ext>
                </a:extLst>
              </p:cNvPr>
              <p:cNvSpPr>
                <a:spLocks noChangeShapeType="1"/>
              </p:cNvSpPr>
              <p:nvPr/>
            </p:nvSpPr>
            <p:spPr bwMode="auto">
              <a:xfrm>
                <a:off x="575" y="3289"/>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30" name="Line 111">
                <a:extLst>
                  <a:ext uri="{FF2B5EF4-FFF2-40B4-BE49-F238E27FC236}">
                    <a16:creationId xmlns:a16="http://schemas.microsoft.com/office/drawing/2014/main" id="{E7690509-45A0-4696-9CB5-040CF6E2B37B}"/>
                  </a:ext>
                </a:extLst>
              </p:cNvPr>
              <p:cNvSpPr>
                <a:spLocks noChangeShapeType="1"/>
              </p:cNvSpPr>
              <p:nvPr/>
            </p:nvSpPr>
            <p:spPr bwMode="auto">
              <a:xfrm>
                <a:off x="572" y="3448"/>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31" name="Line 112">
                <a:extLst>
                  <a:ext uri="{FF2B5EF4-FFF2-40B4-BE49-F238E27FC236}">
                    <a16:creationId xmlns:a16="http://schemas.microsoft.com/office/drawing/2014/main" id="{F19F7F04-9637-4C35-958B-36959629EFCE}"/>
                  </a:ext>
                </a:extLst>
              </p:cNvPr>
              <p:cNvSpPr>
                <a:spLocks noChangeShapeType="1"/>
              </p:cNvSpPr>
              <p:nvPr/>
            </p:nvSpPr>
            <p:spPr bwMode="auto">
              <a:xfrm>
                <a:off x="569" y="3607"/>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grpSp>
        <p:nvGrpSpPr>
          <p:cNvPr id="132" name="Group 149">
            <a:extLst>
              <a:ext uri="{FF2B5EF4-FFF2-40B4-BE49-F238E27FC236}">
                <a16:creationId xmlns:a16="http://schemas.microsoft.com/office/drawing/2014/main" id="{412674AF-FA82-489D-BFC6-49C469F3D5AC}"/>
              </a:ext>
            </a:extLst>
          </p:cNvPr>
          <p:cNvGrpSpPr>
            <a:grpSpLocks/>
          </p:cNvGrpSpPr>
          <p:nvPr/>
        </p:nvGrpSpPr>
        <p:grpSpPr bwMode="auto">
          <a:xfrm>
            <a:off x="803275" y="4044329"/>
            <a:ext cx="544513" cy="244475"/>
            <a:chOff x="844" y="3337"/>
            <a:chExt cx="343" cy="154"/>
          </a:xfrm>
        </p:grpSpPr>
        <p:sp>
          <p:nvSpPr>
            <p:cNvPr id="133" name="Rectangle 150">
              <a:extLst>
                <a:ext uri="{FF2B5EF4-FFF2-40B4-BE49-F238E27FC236}">
                  <a16:creationId xmlns:a16="http://schemas.microsoft.com/office/drawing/2014/main" id="{A7F2D8B6-7C58-413A-A4A9-238D283B38BA}"/>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34" name="Text Box 151">
              <a:extLst>
                <a:ext uri="{FF2B5EF4-FFF2-40B4-BE49-F238E27FC236}">
                  <a16:creationId xmlns:a16="http://schemas.microsoft.com/office/drawing/2014/main" id="{D2817E81-A24B-40C1-80AC-DD329363DE83}"/>
                </a:ext>
              </a:extLst>
            </p:cNvPr>
            <p:cNvSpPr txBox="1">
              <a:spLocks noChangeArrowheads="1"/>
            </p:cNvSpPr>
            <p:nvPr/>
          </p:nvSpPr>
          <p:spPr bwMode="auto">
            <a:xfrm>
              <a:off x="844" y="3337"/>
              <a:ext cx="343"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cs typeface="+mn-cs"/>
                </a:rPr>
                <a:t>DHCP</a:t>
              </a:r>
            </a:p>
          </p:txBody>
        </p:sp>
      </p:grpSp>
      <p:sp>
        <p:nvSpPr>
          <p:cNvPr id="135" name="Rectangle 155">
            <a:extLst>
              <a:ext uri="{FF2B5EF4-FFF2-40B4-BE49-F238E27FC236}">
                <a16:creationId xmlns:a16="http://schemas.microsoft.com/office/drawing/2014/main" id="{D559D79C-3F5E-412F-BEC7-ACDBFD2BF997}"/>
              </a:ext>
            </a:extLst>
          </p:cNvPr>
          <p:cNvSpPr>
            <a:spLocks noChangeArrowheads="1"/>
          </p:cNvSpPr>
          <p:nvPr/>
        </p:nvSpPr>
        <p:spPr bwMode="auto">
          <a:xfrm>
            <a:off x="4997450" y="2931021"/>
            <a:ext cx="3421063" cy="1362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31775" indent="-231775">
              <a:lnSpc>
                <a:spcPct val="90000"/>
              </a:lnSpc>
              <a:spcBef>
                <a:spcPct val="20000"/>
              </a:spcBef>
              <a:buClr>
                <a:srgbClr val="000099"/>
              </a:buClr>
              <a:buSzPct val="100000"/>
              <a:buFont typeface="Wingdings" charset="2"/>
              <a:buChar char="§"/>
              <a:defRPr/>
            </a:pPr>
            <a:r>
              <a:rPr lang="zh-CN" altLang="en-US" sz="2200" i="0" dirty="0">
                <a:solidFill>
                  <a:srgbClr val="000000"/>
                </a:solidFill>
                <a:latin typeface="Gill Sans MT" charset="0"/>
                <a:cs typeface="+mn-cs"/>
              </a:rPr>
              <a:t>封装</a:t>
            </a:r>
            <a:r>
              <a:rPr lang="en-US" sz="2200" i="0" dirty="0">
                <a:solidFill>
                  <a:srgbClr val="000000"/>
                </a:solidFill>
                <a:latin typeface="Gill Sans MT" charset="0"/>
                <a:cs typeface="+mn-cs"/>
              </a:rPr>
              <a:t>DHCP </a:t>
            </a:r>
            <a:r>
              <a:rPr lang="en-US" altLang="zh-CN" sz="2200" i="0" dirty="0">
                <a:solidFill>
                  <a:srgbClr val="000000"/>
                </a:solidFill>
                <a:latin typeface="Gill Sans MT" charset="0"/>
                <a:cs typeface="+mn-cs"/>
              </a:rPr>
              <a:t>ACK</a:t>
            </a:r>
            <a:r>
              <a:rPr lang="zh-CN" altLang="en-US" sz="2200" i="0" dirty="0">
                <a:solidFill>
                  <a:srgbClr val="000000"/>
                </a:solidFill>
                <a:latin typeface="Gill Sans MT" charset="0"/>
                <a:cs typeface="+mn-cs"/>
              </a:rPr>
              <a:t>为以太网帧，由</a:t>
            </a:r>
            <a:r>
              <a:rPr lang="en-US" altLang="zh-CN" sz="2200" i="0" dirty="0">
                <a:solidFill>
                  <a:srgbClr val="000000"/>
                </a:solidFill>
                <a:latin typeface="Gill Sans MT" charset="0"/>
                <a:cs typeface="+mn-cs"/>
              </a:rPr>
              <a:t>LAN</a:t>
            </a:r>
            <a:r>
              <a:rPr lang="zh-CN" altLang="en-US" sz="2200" i="0" dirty="0">
                <a:solidFill>
                  <a:srgbClr val="000000"/>
                </a:solidFill>
                <a:latin typeface="Gill Sans MT" charset="0"/>
                <a:cs typeface="+mn-cs"/>
              </a:rPr>
              <a:t>内的交换机转发（通过</a:t>
            </a:r>
            <a:r>
              <a:rPr lang="zh-CN" altLang="en-US" sz="2200" i="0" dirty="0">
                <a:solidFill>
                  <a:srgbClr val="C00000"/>
                </a:solidFill>
                <a:latin typeface="Gill Sans MT" charset="0"/>
                <a:cs typeface="+mn-cs"/>
              </a:rPr>
              <a:t>自学习</a:t>
            </a:r>
            <a:r>
              <a:rPr lang="zh-CN" altLang="en-US" sz="2200" i="0" dirty="0">
                <a:solidFill>
                  <a:srgbClr val="000000"/>
                </a:solidFill>
                <a:latin typeface="Gill Sans MT" charset="0"/>
                <a:cs typeface="+mn-cs"/>
              </a:rPr>
              <a:t>），再客户端解封装</a:t>
            </a:r>
            <a:endParaRPr lang="en-US" sz="2200" i="0" dirty="0">
              <a:solidFill>
                <a:srgbClr val="000000"/>
              </a:solidFill>
              <a:latin typeface="Gill Sans MT" charset="0"/>
              <a:cs typeface="+mn-cs"/>
            </a:endParaRPr>
          </a:p>
          <a:p>
            <a:pPr marL="342900" indent="-342900">
              <a:lnSpc>
                <a:spcPct val="90000"/>
              </a:lnSpc>
              <a:spcBef>
                <a:spcPct val="20000"/>
              </a:spcBef>
              <a:buClr>
                <a:srgbClr val="000099"/>
              </a:buClr>
              <a:buSzPct val="65000"/>
              <a:buFont typeface="Wingdings" charset="0"/>
              <a:buChar char="v"/>
              <a:defRPr/>
            </a:pPr>
            <a:endParaRPr lang="en-US" sz="2200" i="0" dirty="0">
              <a:solidFill>
                <a:srgbClr val="000000"/>
              </a:solidFill>
              <a:latin typeface="Gill Sans MT" charset="0"/>
              <a:cs typeface="+mn-cs"/>
            </a:endParaRPr>
          </a:p>
        </p:txBody>
      </p:sp>
      <p:sp>
        <p:nvSpPr>
          <p:cNvPr id="136" name="Text Box 156">
            <a:extLst>
              <a:ext uri="{FF2B5EF4-FFF2-40B4-BE49-F238E27FC236}">
                <a16:creationId xmlns:a16="http://schemas.microsoft.com/office/drawing/2014/main" id="{4EB7FA2B-0FA4-4E05-9813-6B7BA62B41E5}"/>
              </a:ext>
            </a:extLst>
          </p:cNvPr>
          <p:cNvSpPr txBox="1">
            <a:spLocks noChangeArrowheads="1"/>
          </p:cNvSpPr>
          <p:nvPr/>
        </p:nvSpPr>
        <p:spPr bwMode="auto">
          <a:xfrm>
            <a:off x="1377410" y="5949280"/>
            <a:ext cx="6647975"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zh-CN" altLang="en-US" sz="2400" i="0" dirty="0">
                <a:solidFill>
                  <a:srgbClr val="000000"/>
                </a:solidFill>
                <a:latin typeface="+mn-ea"/>
                <a:ea typeface="+mn-ea"/>
                <a:cs typeface="+mn-cs"/>
              </a:rPr>
              <a:t>客户端此时获得了</a:t>
            </a:r>
            <a:r>
              <a:rPr lang="en-US" altLang="zh-CN" sz="2400" i="0" dirty="0">
                <a:solidFill>
                  <a:srgbClr val="000000"/>
                </a:solidFill>
                <a:latin typeface="+mn-ea"/>
                <a:ea typeface="+mn-ea"/>
                <a:cs typeface="+mn-cs"/>
              </a:rPr>
              <a:t>IP</a:t>
            </a:r>
            <a:r>
              <a:rPr lang="zh-CN" altLang="en-US" sz="2400" i="0" dirty="0">
                <a:solidFill>
                  <a:srgbClr val="000000"/>
                </a:solidFill>
                <a:latin typeface="+mn-ea"/>
                <a:ea typeface="+mn-ea"/>
                <a:cs typeface="+mn-cs"/>
              </a:rPr>
              <a:t>地址、第一跳路由器地址、</a:t>
            </a:r>
            <a:br>
              <a:rPr lang="en-US" altLang="zh-CN" sz="2400" i="0" dirty="0">
                <a:solidFill>
                  <a:srgbClr val="000000"/>
                </a:solidFill>
                <a:latin typeface="+mn-ea"/>
                <a:ea typeface="+mn-ea"/>
                <a:cs typeface="+mn-cs"/>
              </a:rPr>
            </a:br>
            <a:r>
              <a:rPr lang="en-US" altLang="zh-CN" sz="2400" i="0" dirty="0">
                <a:solidFill>
                  <a:srgbClr val="000000"/>
                </a:solidFill>
                <a:latin typeface="+mn-ea"/>
                <a:ea typeface="+mn-ea"/>
                <a:cs typeface="+mn-cs"/>
              </a:rPr>
              <a:t>DNS</a:t>
            </a:r>
            <a:r>
              <a:rPr lang="zh-CN" altLang="en-US" sz="2400" i="0" dirty="0">
                <a:solidFill>
                  <a:srgbClr val="000000"/>
                </a:solidFill>
                <a:latin typeface="+mn-ea"/>
                <a:ea typeface="+mn-ea"/>
                <a:cs typeface="+mn-cs"/>
              </a:rPr>
              <a:t>服务器的名字和地址。</a:t>
            </a:r>
            <a:endParaRPr lang="en-US" sz="2400" i="0" dirty="0">
              <a:solidFill>
                <a:srgbClr val="000000"/>
              </a:solidFill>
              <a:latin typeface="+mn-ea"/>
              <a:ea typeface="+mn-ea"/>
              <a:cs typeface="+mn-cs"/>
            </a:endParaRPr>
          </a:p>
        </p:txBody>
      </p:sp>
      <p:sp>
        <p:nvSpPr>
          <p:cNvPr id="137" name="Rectangle 157">
            <a:extLst>
              <a:ext uri="{FF2B5EF4-FFF2-40B4-BE49-F238E27FC236}">
                <a16:creationId xmlns:a16="http://schemas.microsoft.com/office/drawing/2014/main" id="{2221E317-3D70-4E77-8137-7A02C924D9E7}"/>
              </a:ext>
            </a:extLst>
          </p:cNvPr>
          <p:cNvSpPr>
            <a:spLocks noChangeArrowheads="1"/>
          </p:cNvSpPr>
          <p:nvPr/>
        </p:nvSpPr>
        <p:spPr bwMode="auto">
          <a:xfrm>
            <a:off x="4989513" y="4509120"/>
            <a:ext cx="3421062" cy="733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31775" indent="-231775">
              <a:lnSpc>
                <a:spcPct val="90000"/>
              </a:lnSpc>
              <a:spcBef>
                <a:spcPct val="20000"/>
              </a:spcBef>
              <a:buClr>
                <a:srgbClr val="000099"/>
              </a:buClr>
              <a:buSzPct val="100000"/>
              <a:buFont typeface="Wingdings" charset="2"/>
              <a:buChar char="§"/>
              <a:defRPr/>
            </a:pPr>
            <a:r>
              <a:rPr lang="en-US" sz="2200" i="0" dirty="0">
                <a:solidFill>
                  <a:srgbClr val="000000"/>
                </a:solidFill>
                <a:latin typeface="Gill Sans MT" charset="0"/>
                <a:cs typeface="+mn-cs"/>
              </a:rPr>
              <a:t>DHCP </a:t>
            </a:r>
            <a:r>
              <a:rPr lang="zh-CN" altLang="en-US" sz="2200" i="0" dirty="0">
                <a:solidFill>
                  <a:srgbClr val="000000"/>
                </a:solidFill>
                <a:latin typeface="Gill Sans MT" charset="0"/>
                <a:cs typeface="+mn-cs"/>
              </a:rPr>
              <a:t>客户端收到</a:t>
            </a:r>
            <a:r>
              <a:rPr lang="en-US" sz="2200" i="0" dirty="0">
                <a:solidFill>
                  <a:srgbClr val="000000"/>
                </a:solidFill>
                <a:latin typeface="Gill Sans MT" charset="0"/>
                <a:cs typeface="+mn-cs"/>
              </a:rPr>
              <a:t> DHCP ACK </a:t>
            </a:r>
            <a:r>
              <a:rPr lang="zh-CN" altLang="en-US" sz="2200" dirty="0">
                <a:solidFill>
                  <a:srgbClr val="000000"/>
                </a:solidFill>
                <a:latin typeface="Gill Sans MT" charset="0"/>
              </a:rPr>
              <a:t>回复</a:t>
            </a:r>
            <a:endParaRPr lang="en-US" sz="2200" i="0" dirty="0">
              <a:solidFill>
                <a:srgbClr val="000000"/>
              </a:solidFill>
              <a:latin typeface="Gill Sans MT" charset="0"/>
              <a:cs typeface="+mn-cs"/>
            </a:endParaRPr>
          </a:p>
        </p:txBody>
      </p:sp>
    </p:spTree>
    <p:extLst>
      <p:ext uri="{BB962C8B-B14F-4D97-AF65-F5344CB8AC3E}">
        <p14:creationId xmlns:p14="http://schemas.microsoft.com/office/powerpoint/2010/main" val="8926958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wipe(up)">
                                      <p:cBhvr>
                                        <p:cTn id="13" dur="500"/>
                                        <p:tgtEl>
                                          <p:spTgt spid="76"/>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135">
                                            <p:txEl>
                                              <p:pRg st="0" end="0"/>
                                            </p:txEl>
                                          </p:spTgt>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109"/>
                                        </p:tgtEl>
                                        <p:attrNameLst>
                                          <p:attrName>style.visibility</p:attrName>
                                        </p:attrNameLst>
                                      </p:cBhvr>
                                      <p:to>
                                        <p:strVal val="visible"/>
                                      </p:to>
                                    </p:set>
                                  </p:childTnLst>
                                </p:cTn>
                              </p:par>
                            </p:childTnLst>
                          </p:cTn>
                        </p:par>
                        <p:par>
                          <p:cTn id="19" fill="hold">
                            <p:stCondLst>
                              <p:cond delay="500"/>
                            </p:stCondLst>
                            <p:childTnLst>
                              <p:par>
                                <p:cTn id="20" presetID="0" presetClass="path" presetSubtype="0" accel="50000" decel="50000" fill="hold" nodeType="afterEffect">
                                  <p:stCondLst>
                                    <p:cond delay="0"/>
                                  </p:stCondLst>
                                  <p:childTnLst>
                                    <p:animMotion origin="layout" path="M -0.02569 0.03081 L 0.1533 0.0322 L 0.34896 -0.28446 L -0.04115 -0.28886 " pathEditMode="relative" rAng="0" ptsTypes="AAAA">
                                      <p:cBhvr>
                                        <p:cTn id="21" dur="2000" fill="hold"/>
                                        <p:tgtEl>
                                          <p:spTgt spid="109"/>
                                        </p:tgtEl>
                                        <p:attrNameLst>
                                          <p:attrName>ppt_x</p:attrName>
                                          <p:attrName>ppt_y</p:attrName>
                                        </p:attrNameLst>
                                      </p:cBhvr>
                                      <p:rCtr x="17951" y="-15914"/>
                                    </p:animMotion>
                                  </p:childTnLst>
                                </p:cTn>
                              </p:par>
                            </p:childTnLst>
                          </p:cTn>
                        </p:par>
                        <p:par>
                          <p:cTn id="22" fill="hold">
                            <p:stCondLst>
                              <p:cond delay="2500"/>
                            </p:stCondLst>
                            <p:childTnLst>
                              <p:par>
                                <p:cTn id="23" presetID="1" presetClass="exit" presetSubtype="0" fill="hold" nodeType="afterEffect">
                                  <p:stCondLst>
                                    <p:cond delay="0"/>
                                  </p:stCondLst>
                                  <p:childTnLst>
                                    <p:set>
                                      <p:cBhvr>
                                        <p:cTn id="24" dur="1" fill="hold">
                                          <p:stCondLst>
                                            <p:cond delay="0"/>
                                          </p:stCondLst>
                                        </p:cTn>
                                        <p:tgtEl>
                                          <p:spTgt spid="123"/>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32"/>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7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67"/>
                                        </p:tgtEl>
                                        <p:attrNameLst>
                                          <p:attrName>style.visibility</p:attrName>
                                        </p:attrNameLst>
                                      </p:cBhvr>
                                      <p:to>
                                        <p:strVal val="visible"/>
                                      </p:to>
                                    </p:set>
                                    <p:animEffect transition="in" filter="wipe(down)">
                                      <p:cBhvr>
                                        <p:cTn id="33" dur="500"/>
                                        <p:tgtEl>
                                          <p:spTgt spid="67"/>
                                        </p:tgtEl>
                                      </p:cBhvr>
                                    </p:animEffect>
                                  </p:childTnLst>
                                </p:cTn>
                              </p:par>
                              <p:par>
                                <p:cTn id="34" presetID="1" presetClass="exit" presetSubtype="0" fill="hold" nodeType="withEffect">
                                  <p:stCondLst>
                                    <p:cond delay="0"/>
                                  </p:stCondLst>
                                  <p:childTnLst>
                                    <p:set>
                                      <p:cBhvr>
                                        <p:cTn id="35" dur="1" fill="hold">
                                          <p:stCondLst>
                                            <p:cond delay="0"/>
                                          </p:stCondLst>
                                        </p:cTn>
                                        <p:tgtEl>
                                          <p:spTgt spid="109"/>
                                        </p:tgtEl>
                                        <p:attrNameLst>
                                          <p:attrName>style.visibility</p:attrName>
                                        </p:attrNameLst>
                                      </p:cBhvr>
                                      <p:to>
                                        <p:strVal val="hidden"/>
                                      </p:to>
                                    </p:se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13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build="p"/>
      <p:bldP spid="135" grpId="0" build="p"/>
      <p:bldP spid="136" grpId="0"/>
      <p:bldP spid="137"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1A8FEB-A264-456C-9B89-4DD2BC97B981}"/>
              </a:ext>
            </a:extLst>
          </p:cNvPr>
          <p:cNvSpPr>
            <a:spLocks noGrp="1"/>
          </p:cNvSpPr>
          <p:nvPr>
            <p:ph type="title"/>
          </p:nvPr>
        </p:nvSpPr>
        <p:spPr/>
        <p:txBody>
          <a:bodyPr/>
          <a:lstStyle/>
          <a:p>
            <a:r>
              <a:rPr lang="zh-CN" altLang="en-US" dirty="0"/>
              <a:t>打开网页的</a:t>
            </a:r>
            <a:br>
              <a:rPr lang="en-US" altLang="zh-CN" dirty="0"/>
            </a:br>
            <a:r>
              <a:rPr lang="zh-CN" altLang="en-US" dirty="0"/>
              <a:t>全过程</a:t>
            </a:r>
          </a:p>
        </p:txBody>
      </p:sp>
      <p:sp>
        <p:nvSpPr>
          <p:cNvPr id="4" name="灯片编号占位符 3">
            <a:extLst>
              <a:ext uri="{FF2B5EF4-FFF2-40B4-BE49-F238E27FC236}">
                <a16:creationId xmlns:a16="http://schemas.microsoft.com/office/drawing/2014/main" id="{0A154783-24BA-4C44-A283-388D6F60131B}"/>
              </a:ext>
            </a:extLst>
          </p:cNvPr>
          <p:cNvSpPr>
            <a:spLocks noGrp="1"/>
          </p:cNvSpPr>
          <p:nvPr>
            <p:ph type="sldNum" sz="quarter" idx="12"/>
          </p:nvPr>
        </p:nvSpPr>
        <p:spPr/>
        <p:txBody>
          <a:bodyPr/>
          <a:lstStyle/>
          <a:p>
            <a:fld id="{E3FA5FAF-8A25-4B6E-94B7-5CA30A873E9A}" type="slidenum">
              <a:rPr lang="zh-CN" altLang="en-US" smtClean="0"/>
              <a:pPr/>
              <a:t>86</a:t>
            </a:fld>
            <a:endParaRPr lang="zh-CN" altLang="en-US"/>
          </a:p>
        </p:txBody>
      </p:sp>
      <p:grpSp>
        <p:nvGrpSpPr>
          <p:cNvPr id="5" name="Group 92">
            <a:extLst>
              <a:ext uri="{FF2B5EF4-FFF2-40B4-BE49-F238E27FC236}">
                <a16:creationId xmlns:a16="http://schemas.microsoft.com/office/drawing/2014/main" id="{C93A319C-EEBC-444D-B371-7147B08098F9}"/>
              </a:ext>
            </a:extLst>
          </p:cNvPr>
          <p:cNvGrpSpPr>
            <a:grpSpLocks/>
          </p:cNvGrpSpPr>
          <p:nvPr/>
        </p:nvGrpSpPr>
        <p:grpSpPr bwMode="auto">
          <a:xfrm>
            <a:off x="773113" y="2018134"/>
            <a:ext cx="3554412" cy="3066395"/>
            <a:chOff x="773113" y="1273175"/>
            <a:chExt cx="3554412" cy="3065740"/>
          </a:xfrm>
        </p:grpSpPr>
        <p:sp>
          <p:nvSpPr>
            <p:cNvPr id="6" name="Freeform 3">
              <a:extLst>
                <a:ext uri="{FF2B5EF4-FFF2-40B4-BE49-F238E27FC236}">
                  <a16:creationId xmlns:a16="http://schemas.microsoft.com/office/drawing/2014/main" id="{56A8F93F-C53E-42EB-99FE-6525A4C51220}"/>
                </a:ext>
              </a:extLst>
            </p:cNvPr>
            <p:cNvSpPr>
              <a:spLocks/>
            </p:cNvSpPr>
            <p:nvPr/>
          </p:nvSpPr>
          <p:spPr bwMode="auto">
            <a:xfrm>
              <a:off x="773113" y="1273175"/>
              <a:ext cx="3554412" cy="2754313"/>
            </a:xfrm>
            <a:custGeom>
              <a:avLst/>
              <a:gdLst>
                <a:gd name="T0" fmla="*/ 2147483647 w 2406"/>
                <a:gd name="T1" fmla="*/ 2147483647 h 958"/>
                <a:gd name="T2" fmla="*/ 2147483647 w 2406"/>
                <a:gd name="T3" fmla="*/ 2147483647 h 958"/>
                <a:gd name="T4" fmla="*/ 2147483647 w 2406"/>
                <a:gd name="T5" fmla="*/ 2147483647 h 958"/>
                <a:gd name="T6" fmla="*/ 2147483647 w 2406"/>
                <a:gd name="T7" fmla="*/ 2147483647 h 958"/>
                <a:gd name="T8" fmla="*/ 2147483647 w 2406"/>
                <a:gd name="T9" fmla="*/ 2147483647 h 958"/>
                <a:gd name="T10" fmla="*/ 2147483647 w 2406"/>
                <a:gd name="T11" fmla="*/ 2147483647 h 958"/>
                <a:gd name="T12" fmla="*/ 2147483647 w 2406"/>
                <a:gd name="T13" fmla="*/ 2147483647 h 958"/>
                <a:gd name="T14" fmla="*/ 2147483647 w 2406"/>
                <a:gd name="T15" fmla="*/ 2147483647 h 958"/>
                <a:gd name="T16" fmla="*/ 2147483647 w 2406"/>
                <a:gd name="T17" fmla="*/ 2147483647 h 958"/>
                <a:gd name="T18" fmla="*/ 2147483647 w 2406"/>
                <a:gd name="T19" fmla="*/ 2147483647 h 958"/>
                <a:gd name="T20" fmla="*/ 2147483647 w 2406"/>
                <a:gd name="T21" fmla="*/ 2147483647 h 958"/>
                <a:gd name="T22" fmla="*/ 2147483647 w 2406"/>
                <a:gd name="T23" fmla="*/ 2147483647 h 958"/>
                <a:gd name="T24" fmla="*/ 2147483647 w 2406"/>
                <a:gd name="T25" fmla="*/ 2147483647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00CC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7" name="Line 36">
              <a:extLst>
                <a:ext uri="{FF2B5EF4-FFF2-40B4-BE49-F238E27FC236}">
                  <a16:creationId xmlns:a16="http://schemas.microsoft.com/office/drawing/2014/main" id="{AE49D596-06AD-4117-AF0D-B7DA10C2AC67}"/>
                </a:ext>
              </a:extLst>
            </p:cNvPr>
            <p:cNvSpPr>
              <a:spLocks noChangeShapeType="1"/>
            </p:cNvSpPr>
            <p:nvPr/>
          </p:nvSpPr>
          <p:spPr bwMode="auto">
            <a:xfrm flipV="1">
              <a:off x="3775075" y="2344738"/>
              <a:ext cx="155575" cy="14287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 name="Line 43">
              <a:extLst>
                <a:ext uri="{FF2B5EF4-FFF2-40B4-BE49-F238E27FC236}">
                  <a16:creationId xmlns:a16="http://schemas.microsoft.com/office/drawing/2014/main" id="{8AEA489B-8A04-41B7-8AED-F86077804075}"/>
                </a:ext>
              </a:extLst>
            </p:cNvPr>
            <p:cNvSpPr>
              <a:spLocks noChangeShapeType="1"/>
            </p:cNvSpPr>
            <p:nvPr/>
          </p:nvSpPr>
          <p:spPr bwMode="auto">
            <a:xfrm flipV="1">
              <a:off x="2665413" y="2517775"/>
              <a:ext cx="695325"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9" name="Line 44">
              <a:extLst>
                <a:ext uri="{FF2B5EF4-FFF2-40B4-BE49-F238E27FC236}">
                  <a16:creationId xmlns:a16="http://schemas.microsoft.com/office/drawing/2014/main" id="{D4FB920E-D9E1-4E89-A643-1ECA2F4190AF}"/>
                </a:ext>
              </a:extLst>
            </p:cNvPr>
            <p:cNvSpPr>
              <a:spLocks noChangeShapeType="1"/>
            </p:cNvSpPr>
            <p:nvPr/>
          </p:nvSpPr>
          <p:spPr bwMode="auto">
            <a:xfrm flipV="1">
              <a:off x="3924300" y="2201863"/>
              <a:ext cx="138113" cy="142875"/>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 name="Line 48">
              <a:extLst>
                <a:ext uri="{FF2B5EF4-FFF2-40B4-BE49-F238E27FC236}">
                  <a16:creationId xmlns:a16="http://schemas.microsoft.com/office/drawing/2014/main" id="{ACCEDF7E-ED5A-4620-9DB8-82DBE1F9A94A}"/>
                </a:ext>
              </a:extLst>
            </p:cNvPr>
            <p:cNvSpPr>
              <a:spLocks noChangeShapeType="1"/>
            </p:cNvSpPr>
            <p:nvPr/>
          </p:nvSpPr>
          <p:spPr bwMode="auto">
            <a:xfrm flipV="1">
              <a:off x="3279775" y="2736850"/>
              <a:ext cx="512763" cy="61277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 name="Text Box 240">
              <a:extLst>
                <a:ext uri="{FF2B5EF4-FFF2-40B4-BE49-F238E27FC236}">
                  <a16:creationId xmlns:a16="http://schemas.microsoft.com/office/drawing/2014/main" id="{007226A4-AABC-418C-B887-B4DAD75E65B7}"/>
                </a:ext>
              </a:extLst>
            </p:cNvPr>
            <p:cNvSpPr txBox="1">
              <a:spLocks noChangeArrowheads="1"/>
            </p:cNvSpPr>
            <p:nvPr/>
          </p:nvSpPr>
          <p:spPr bwMode="auto">
            <a:xfrm>
              <a:off x="2562225" y="3815807"/>
              <a:ext cx="902811" cy="5231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zh-CN" altLang="en-US" sz="1400" i="0" dirty="0">
                  <a:solidFill>
                    <a:srgbClr val="000000"/>
                  </a:solidFill>
                  <a:latin typeface="+mn-ea"/>
                  <a:ea typeface="+mn-ea"/>
                  <a:cs typeface="Arial" charset="0"/>
                </a:rPr>
                <a:t>运行</a:t>
              </a:r>
              <a:r>
                <a:rPr lang="en-US" altLang="zh-CN" sz="1400" i="0" dirty="0">
                  <a:solidFill>
                    <a:srgbClr val="000000"/>
                  </a:solidFill>
                  <a:latin typeface="+mn-ea"/>
                  <a:ea typeface="+mn-ea"/>
                  <a:cs typeface="Arial" charset="0"/>
                </a:rPr>
                <a:t>DHCP</a:t>
              </a:r>
            </a:p>
            <a:p>
              <a:pPr>
                <a:defRPr/>
              </a:pPr>
              <a:r>
                <a:rPr lang="zh-CN" altLang="en-US" sz="1400" i="0" dirty="0">
                  <a:solidFill>
                    <a:srgbClr val="000000"/>
                  </a:solidFill>
                  <a:latin typeface="+mn-ea"/>
                  <a:ea typeface="+mn-ea"/>
                  <a:cs typeface="Arial" charset="0"/>
                </a:rPr>
                <a:t>的路由器</a:t>
              </a:r>
              <a:endParaRPr lang="en-US" altLang="zh-CN" sz="1400" i="0" dirty="0">
                <a:solidFill>
                  <a:srgbClr val="000000"/>
                </a:solidFill>
                <a:latin typeface="+mn-ea"/>
                <a:ea typeface="+mn-ea"/>
                <a:cs typeface="Arial" charset="0"/>
              </a:endParaRPr>
            </a:p>
          </p:txBody>
        </p:sp>
        <p:grpSp>
          <p:nvGrpSpPr>
            <p:cNvPr id="12" name="Group 356">
              <a:extLst>
                <a:ext uri="{FF2B5EF4-FFF2-40B4-BE49-F238E27FC236}">
                  <a16:creationId xmlns:a16="http://schemas.microsoft.com/office/drawing/2014/main" id="{C4A013D8-7732-4214-8F3A-CFB7A0BFE163}"/>
                </a:ext>
              </a:extLst>
            </p:cNvPr>
            <p:cNvGrpSpPr>
              <a:grpSpLocks/>
            </p:cNvGrpSpPr>
            <p:nvPr/>
          </p:nvGrpSpPr>
          <p:grpSpPr bwMode="auto">
            <a:xfrm>
              <a:off x="1653422" y="1982680"/>
              <a:ext cx="843032" cy="814871"/>
              <a:chOff x="313" y="1497"/>
              <a:chExt cx="1152" cy="1014"/>
            </a:xfrm>
          </p:grpSpPr>
          <p:pic>
            <p:nvPicPr>
              <p:cNvPr id="64" name="Picture 354" descr="laptop_stylized_small">
                <a:extLst>
                  <a:ext uri="{FF2B5EF4-FFF2-40B4-BE49-F238E27FC236}">
                    <a16:creationId xmlns:a16="http://schemas.microsoft.com/office/drawing/2014/main" id="{A3596BF5-078A-4CED-9A4E-C028AF617A59}"/>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5" name="Picture 355" descr="antenna_stylized">
                <a:extLst>
                  <a:ext uri="{FF2B5EF4-FFF2-40B4-BE49-F238E27FC236}">
                    <a16:creationId xmlns:a16="http://schemas.microsoft.com/office/drawing/2014/main" id="{F0D95680-67ED-475A-881C-8CEDBA2CEB9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13" name="Picture 3">
              <a:extLst>
                <a:ext uri="{FF2B5EF4-FFF2-40B4-BE49-F238E27FC236}">
                  <a16:creationId xmlns:a16="http://schemas.microsoft.com/office/drawing/2014/main" id="{11C36B88-49E7-4F7B-AEC0-22D38619AC01}"/>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336925" y="2423867"/>
              <a:ext cx="879475" cy="349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4" name="Rectangle 43">
              <a:extLst>
                <a:ext uri="{FF2B5EF4-FFF2-40B4-BE49-F238E27FC236}">
                  <a16:creationId xmlns:a16="http://schemas.microsoft.com/office/drawing/2014/main" id="{4B1E6D52-CB83-4AAC-9EBA-5F7838229A9C}"/>
                </a:ext>
              </a:extLst>
            </p:cNvPr>
            <p:cNvSpPr>
              <a:spLocks noChangeArrowheads="1"/>
            </p:cNvSpPr>
            <p:nvPr/>
          </p:nvSpPr>
          <p:spPr bwMode="auto">
            <a:xfrm rot="16200000" flipH="1">
              <a:off x="3589349" y="3549138"/>
              <a:ext cx="104753" cy="244475"/>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cs typeface="+mn-cs"/>
              </a:endParaRPr>
            </a:p>
          </p:txBody>
        </p:sp>
        <p:sp>
          <p:nvSpPr>
            <p:cNvPr id="15" name="Rectangle 43">
              <a:extLst>
                <a:ext uri="{FF2B5EF4-FFF2-40B4-BE49-F238E27FC236}">
                  <a16:creationId xmlns:a16="http://schemas.microsoft.com/office/drawing/2014/main" id="{6D6E4012-871F-4089-9F27-C15EBE79CD57}"/>
                </a:ext>
              </a:extLst>
            </p:cNvPr>
            <p:cNvSpPr>
              <a:spLocks noChangeArrowheads="1"/>
            </p:cNvSpPr>
            <p:nvPr/>
          </p:nvSpPr>
          <p:spPr bwMode="auto">
            <a:xfrm rot="2460490">
              <a:off x="3206750" y="3274585"/>
              <a:ext cx="82550" cy="24759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cs typeface="+mn-cs"/>
              </a:endParaRPr>
            </a:p>
          </p:txBody>
        </p:sp>
        <p:sp>
          <p:nvSpPr>
            <p:cNvPr id="16" name="Rectangle 43">
              <a:extLst>
                <a:ext uri="{FF2B5EF4-FFF2-40B4-BE49-F238E27FC236}">
                  <a16:creationId xmlns:a16="http://schemas.microsoft.com/office/drawing/2014/main" id="{FE0FD306-316E-4F4F-ABC4-32CB2A74847B}"/>
                </a:ext>
              </a:extLst>
            </p:cNvPr>
            <p:cNvSpPr>
              <a:spLocks noChangeArrowheads="1"/>
            </p:cNvSpPr>
            <p:nvPr/>
          </p:nvSpPr>
          <p:spPr bwMode="auto">
            <a:xfrm rot="16200000">
              <a:off x="2499531" y="2388124"/>
              <a:ext cx="111101" cy="2968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cs typeface="+mn-cs"/>
              </a:endParaRPr>
            </a:p>
          </p:txBody>
        </p:sp>
        <p:grpSp>
          <p:nvGrpSpPr>
            <p:cNvPr id="17" name="Group 248">
              <a:extLst>
                <a:ext uri="{FF2B5EF4-FFF2-40B4-BE49-F238E27FC236}">
                  <a16:creationId xmlns:a16="http://schemas.microsoft.com/office/drawing/2014/main" id="{094F2493-645F-43DB-AA07-FACB5830E084}"/>
                </a:ext>
              </a:extLst>
            </p:cNvPr>
            <p:cNvGrpSpPr>
              <a:grpSpLocks/>
            </p:cNvGrpSpPr>
            <p:nvPr/>
          </p:nvGrpSpPr>
          <p:grpSpPr bwMode="auto">
            <a:xfrm>
              <a:off x="2597285" y="3210128"/>
              <a:ext cx="332569" cy="581078"/>
              <a:chOff x="4140" y="429"/>
              <a:chExt cx="1425" cy="2396"/>
            </a:xfrm>
          </p:grpSpPr>
          <p:sp>
            <p:nvSpPr>
              <p:cNvPr id="32" name="Freeform 148">
                <a:extLst>
                  <a:ext uri="{FF2B5EF4-FFF2-40B4-BE49-F238E27FC236}">
                    <a16:creationId xmlns:a16="http://schemas.microsoft.com/office/drawing/2014/main" id="{8AA5D6EB-CD09-4CA7-B291-0D0481C81925}"/>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3" name="Rectangle 149">
                <a:extLst>
                  <a:ext uri="{FF2B5EF4-FFF2-40B4-BE49-F238E27FC236}">
                    <a16:creationId xmlns:a16="http://schemas.microsoft.com/office/drawing/2014/main" id="{D0680E29-3B58-405E-AC65-EC8C9EAF26C4}"/>
                  </a:ext>
                </a:extLst>
              </p:cNvPr>
              <p:cNvSpPr>
                <a:spLocks noChangeArrowheads="1"/>
              </p:cNvSpPr>
              <p:nvPr/>
            </p:nvSpPr>
            <p:spPr bwMode="auto">
              <a:xfrm>
                <a:off x="4207" y="426"/>
                <a:ext cx="1048" cy="2291"/>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34" name="Freeform 150">
                <a:extLst>
                  <a:ext uri="{FF2B5EF4-FFF2-40B4-BE49-F238E27FC236}">
                    <a16:creationId xmlns:a16="http://schemas.microsoft.com/office/drawing/2014/main" id="{B3056604-6B58-42AF-A0AA-6A0955B59DC6}"/>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 name="Freeform 151">
                <a:extLst>
                  <a:ext uri="{FF2B5EF4-FFF2-40B4-BE49-F238E27FC236}">
                    <a16:creationId xmlns:a16="http://schemas.microsoft.com/office/drawing/2014/main" id="{391F226F-0C13-4396-9BDF-E40CB274FDB3}"/>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6" name="Rectangle 152">
                <a:extLst>
                  <a:ext uri="{FF2B5EF4-FFF2-40B4-BE49-F238E27FC236}">
                    <a16:creationId xmlns:a16="http://schemas.microsoft.com/office/drawing/2014/main" id="{2B0B1674-64C0-4221-9198-E11A29E6DDE6}"/>
                  </a:ext>
                </a:extLst>
              </p:cNvPr>
              <p:cNvSpPr>
                <a:spLocks noChangeArrowheads="1"/>
              </p:cNvSpPr>
              <p:nvPr/>
            </p:nvSpPr>
            <p:spPr bwMode="auto">
              <a:xfrm>
                <a:off x="4214" y="688"/>
                <a:ext cx="592" cy="5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37" name="Group 153">
                <a:extLst>
                  <a:ext uri="{FF2B5EF4-FFF2-40B4-BE49-F238E27FC236}">
                    <a16:creationId xmlns:a16="http://schemas.microsoft.com/office/drawing/2014/main" id="{83BA0E47-18E3-4AA0-AFFE-1D346234AB04}"/>
                  </a:ext>
                </a:extLst>
              </p:cNvPr>
              <p:cNvGrpSpPr>
                <a:grpSpLocks/>
              </p:cNvGrpSpPr>
              <p:nvPr/>
            </p:nvGrpSpPr>
            <p:grpSpPr bwMode="auto">
              <a:xfrm>
                <a:off x="4749" y="668"/>
                <a:ext cx="581" cy="145"/>
                <a:chOff x="614" y="2568"/>
                <a:chExt cx="725" cy="139"/>
              </a:xfrm>
            </p:grpSpPr>
            <p:sp>
              <p:nvSpPr>
                <p:cNvPr id="62" name="AutoShape 154">
                  <a:extLst>
                    <a:ext uri="{FF2B5EF4-FFF2-40B4-BE49-F238E27FC236}">
                      <a16:creationId xmlns:a16="http://schemas.microsoft.com/office/drawing/2014/main" id="{938FDCB3-1E8C-45CB-A9CF-4D538281A64A}"/>
                    </a:ext>
                  </a:extLst>
                </p:cNvPr>
                <p:cNvSpPr>
                  <a:spLocks noChangeArrowheads="1"/>
                </p:cNvSpPr>
                <p:nvPr/>
              </p:nvSpPr>
              <p:spPr bwMode="auto">
                <a:xfrm>
                  <a:off x="617" y="2569"/>
                  <a:ext cx="721"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63" name="AutoShape 155">
                  <a:extLst>
                    <a:ext uri="{FF2B5EF4-FFF2-40B4-BE49-F238E27FC236}">
                      <a16:creationId xmlns:a16="http://schemas.microsoft.com/office/drawing/2014/main" id="{112C75A0-062B-4D0D-BDEA-AC0458C22612}"/>
                    </a:ext>
                  </a:extLst>
                </p:cNvPr>
                <p:cNvSpPr>
                  <a:spLocks noChangeArrowheads="1"/>
                </p:cNvSpPr>
                <p:nvPr/>
              </p:nvSpPr>
              <p:spPr bwMode="auto">
                <a:xfrm>
                  <a:off x="634" y="2587"/>
                  <a:ext cx="688" cy="10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sp>
            <p:nvSpPr>
              <p:cNvPr id="38" name="Rectangle 156">
                <a:extLst>
                  <a:ext uri="{FF2B5EF4-FFF2-40B4-BE49-F238E27FC236}">
                    <a16:creationId xmlns:a16="http://schemas.microsoft.com/office/drawing/2014/main" id="{A647B514-100F-4859-8BD2-4B572A0B00EA}"/>
                  </a:ext>
                </a:extLst>
              </p:cNvPr>
              <p:cNvSpPr>
                <a:spLocks noChangeArrowheads="1"/>
              </p:cNvSpPr>
              <p:nvPr/>
            </p:nvSpPr>
            <p:spPr bwMode="auto">
              <a:xfrm>
                <a:off x="4221" y="1015"/>
                <a:ext cx="599" cy="5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39" name="Group 157">
                <a:extLst>
                  <a:ext uri="{FF2B5EF4-FFF2-40B4-BE49-F238E27FC236}">
                    <a16:creationId xmlns:a16="http://schemas.microsoft.com/office/drawing/2014/main" id="{A790A206-9CE4-4454-91D8-B4A1DC15E387}"/>
                  </a:ext>
                </a:extLst>
              </p:cNvPr>
              <p:cNvGrpSpPr>
                <a:grpSpLocks/>
              </p:cNvGrpSpPr>
              <p:nvPr/>
            </p:nvGrpSpPr>
            <p:grpSpPr bwMode="auto">
              <a:xfrm>
                <a:off x="4747" y="994"/>
                <a:ext cx="581" cy="134"/>
                <a:chOff x="614" y="2568"/>
                <a:chExt cx="725" cy="139"/>
              </a:xfrm>
            </p:grpSpPr>
            <p:sp>
              <p:nvSpPr>
                <p:cNvPr id="60" name="AutoShape 158">
                  <a:extLst>
                    <a:ext uri="{FF2B5EF4-FFF2-40B4-BE49-F238E27FC236}">
                      <a16:creationId xmlns:a16="http://schemas.microsoft.com/office/drawing/2014/main" id="{EA78C0F2-AF73-4BB6-9793-B1DCBDF8D771}"/>
                    </a:ext>
                  </a:extLst>
                </p:cNvPr>
                <p:cNvSpPr>
                  <a:spLocks noChangeArrowheads="1"/>
                </p:cNvSpPr>
                <p:nvPr/>
              </p:nvSpPr>
              <p:spPr bwMode="auto">
                <a:xfrm>
                  <a:off x="611" y="2570"/>
                  <a:ext cx="730" cy="136"/>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61" name="AutoShape 159">
                  <a:extLst>
                    <a:ext uri="{FF2B5EF4-FFF2-40B4-BE49-F238E27FC236}">
                      <a16:creationId xmlns:a16="http://schemas.microsoft.com/office/drawing/2014/main" id="{2D67433A-DDBD-4316-8928-6899E7A68B31}"/>
                    </a:ext>
                  </a:extLst>
                </p:cNvPr>
                <p:cNvSpPr>
                  <a:spLocks noChangeArrowheads="1"/>
                </p:cNvSpPr>
                <p:nvPr/>
              </p:nvSpPr>
              <p:spPr bwMode="auto">
                <a:xfrm>
                  <a:off x="628" y="2583"/>
                  <a:ext cx="696"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sp>
            <p:nvSpPr>
              <p:cNvPr id="40" name="Rectangle 160">
                <a:extLst>
                  <a:ext uri="{FF2B5EF4-FFF2-40B4-BE49-F238E27FC236}">
                    <a16:creationId xmlns:a16="http://schemas.microsoft.com/office/drawing/2014/main" id="{1F2286AA-806B-4228-83D8-E3729DA2F514}"/>
                  </a:ext>
                </a:extLst>
              </p:cNvPr>
              <p:cNvSpPr>
                <a:spLocks noChangeArrowheads="1"/>
              </p:cNvSpPr>
              <p:nvPr/>
            </p:nvSpPr>
            <p:spPr bwMode="auto">
              <a:xfrm>
                <a:off x="4214" y="1356"/>
                <a:ext cx="599" cy="46"/>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1" name="Rectangle 161">
                <a:extLst>
                  <a:ext uri="{FF2B5EF4-FFF2-40B4-BE49-F238E27FC236}">
                    <a16:creationId xmlns:a16="http://schemas.microsoft.com/office/drawing/2014/main" id="{0FCE486B-C2D7-43EB-98FA-32187C4EDDCB}"/>
                  </a:ext>
                </a:extLst>
              </p:cNvPr>
              <p:cNvSpPr>
                <a:spLocks noChangeArrowheads="1"/>
              </p:cNvSpPr>
              <p:nvPr/>
            </p:nvSpPr>
            <p:spPr bwMode="auto">
              <a:xfrm>
                <a:off x="4228" y="1657"/>
                <a:ext cx="599" cy="46"/>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42" name="Group 162">
                <a:extLst>
                  <a:ext uri="{FF2B5EF4-FFF2-40B4-BE49-F238E27FC236}">
                    <a16:creationId xmlns:a16="http://schemas.microsoft.com/office/drawing/2014/main" id="{7A74C600-0620-441B-8BFD-32A87C962EC3}"/>
                  </a:ext>
                </a:extLst>
              </p:cNvPr>
              <p:cNvGrpSpPr>
                <a:grpSpLocks/>
              </p:cNvGrpSpPr>
              <p:nvPr/>
            </p:nvGrpSpPr>
            <p:grpSpPr bwMode="auto">
              <a:xfrm>
                <a:off x="4735" y="1627"/>
                <a:ext cx="582" cy="151"/>
                <a:chOff x="614" y="2568"/>
                <a:chExt cx="725" cy="139"/>
              </a:xfrm>
            </p:grpSpPr>
            <p:sp>
              <p:nvSpPr>
                <p:cNvPr id="58" name="AutoShape 163">
                  <a:extLst>
                    <a:ext uri="{FF2B5EF4-FFF2-40B4-BE49-F238E27FC236}">
                      <a16:creationId xmlns:a16="http://schemas.microsoft.com/office/drawing/2014/main" id="{2622B524-F554-42CB-AD5B-915DF5B98556}"/>
                    </a:ext>
                  </a:extLst>
                </p:cNvPr>
                <p:cNvSpPr>
                  <a:spLocks noChangeArrowheads="1"/>
                </p:cNvSpPr>
                <p:nvPr/>
              </p:nvSpPr>
              <p:spPr bwMode="auto">
                <a:xfrm>
                  <a:off x="618" y="2571"/>
                  <a:ext cx="720"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9" name="AutoShape 164">
                  <a:extLst>
                    <a:ext uri="{FF2B5EF4-FFF2-40B4-BE49-F238E27FC236}">
                      <a16:creationId xmlns:a16="http://schemas.microsoft.com/office/drawing/2014/main" id="{E22D1127-7CB8-4579-BD36-A57AC5A7C69A}"/>
                    </a:ext>
                  </a:extLst>
                </p:cNvPr>
                <p:cNvSpPr>
                  <a:spLocks noChangeArrowheads="1"/>
                </p:cNvSpPr>
                <p:nvPr/>
              </p:nvSpPr>
              <p:spPr bwMode="auto">
                <a:xfrm>
                  <a:off x="635" y="2589"/>
                  <a:ext cx="686"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sp>
            <p:nvSpPr>
              <p:cNvPr id="43" name="Freeform 165">
                <a:extLst>
                  <a:ext uri="{FF2B5EF4-FFF2-40B4-BE49-F238E27FC236}">
                    <a16:creationId xmlns:a16="http://schemas.microsoft.com/office/drawing/2014/main" id="{766AEE69-3274-4DBD-A8FE-05F0A5C77CA4}"/>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4" name="Group 166">
                <a:extLst>
                  <a:ext uri="{FF2B5EF4-FFF2-40B4-BE49-F238E27FC236}">
                    <a16:creationId xmlns:a16="http://schemas.microsoft.com/office/drawing/2014/main" id="{8EF6FAC5-DD1D-4189-BF98-72E518075290}"/>
                  </a:ext>
                </a:extLst>
              </p:cNvPr>
              <p:cNvGrpSpPr>
                <a:grpSpLocks/>
              </p:cNvGrpSpPr>
              <p:nvPr/>
            </p:nvGrpSpPr>
            <p:grpSpPr bwMode="auto">
              <a:xfrm>
                <a:off x="4739" y="1327"/>
                <a:ext cx="582" cy="139"/>
                <a:chOff x="614" y="2568"/>
                <a:chExt cx="725" cy="139"/>
              </a:xfrm>
            </p:grpSpPr>
            <p:sp>
              <p:nvSpPr>
                <p:cNvPr id="56" name="AutoShape 167">
                  <a:extLst>
                    <a:ext uri="{FF2B5EF4-FFF2-40B4-BE49-F238E27FC236}">
                      <a16:creationId xmlns:a16="http://schemas.microsoft.com/office/drawing/2014/main" id="{24C1DCB0-E3E1-4A7E-8CBA-AECC8036562A}"/>
                    </a:ext>
                  </a:extLst>
                </p:cNvPr>
                <p:cNvSpPr>
                  <a:spLocks noChangeArrowheads="1"/>
                </p:cNvSpPr>
                <p:nvPr/>
              </p:nvSpPr>
              <p:spPr bwMode="auto">
                <a:xfrm>
                  <a:off x="613" y="2571"/>
                  <a:ext cx="729" cy="137"/>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7" name="AutoShape 168">
                  <a:extLst>
                    <a:ext uri="{FF2B5EF4-FFF2-40B4-BE49-F238E27FC236}">
                      <a16:creationId xmlns:a16="http://schemas.microsoft.com/office/drawing/2014/main" id="{F97CEB47-27AC-454D-B00B-A190B9FEEF94}"/>
                    </a:ext>
                  </a:extLst>
                </p:cNvPr>
                <p:cNvSpPr>
                  <a:spLocks noChangeArrowheads="1"/>
                </p:cNvSpPr>
                <p:nvPr/>
              </p:nvSpPr>
              <p:spPr bwMode="auto">
                <a:xfrm>
                  <a:off x="630" y="2584"/>
                  <a:ext cx="695"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sp>
            <p:nvSpPr>
              <p:cNvPr id="45" name="Rectangle 169">
                <a:extLst>
                  <a:ext uri="{FF2B5EF4-FFF2-40B4-BE49-F238E27FC236}">
                    <a16:creationId xmlns:a16="http://schemas.microsoft.com/office/drawing/2014/main" id="{8FBC8D56-DA89-4E60-A340-1767596CDB76}"/>
                  </a:ext>
                </a:extLst>
              </p:cNvPr>
              <p:cNvSpPr>
                <a:spLocks noChangeArrowheads="1"/>
              </p:cNvSpPr>
              <p:nvPr/>
            </p:nvSpPr>
            <p:spPr bwMode="auto">
              <a:xfrm>
                <a:off x="5255" y="426"/>
                <a:ext cx="68" cy="2297"/>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6" name="Freeform 170">
                <a:extLst>
                  <a:ext uri="{FF2B5EF4-FFF2-40B4-BE49-F238E27FC236}">
                    <a16:creationId xmlns:a16="http://schemas.microsoft.com/office/drawing/2014/main" id="{EF61E7EC-524A-4CCE-817D-6E43123A337E}"/>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7" name="Freeform 171">
                <a:extLst>
                  <a:ext uri="{FF2B5EF4-FFF2-40B4-BE49-F238E27FC236}">
                    <a16:creationId xmlns:a16="http://schemas.microsoft.com/office/drawing/2014/main" id="{F2BC1CEB-E502-4202-9565-B7E02AF5E9C5}"/>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8" name="Oval 172">
                <a:extLst>
                  <a:ext uri="{FF2B5EF4-FFF2-40B4-BE49-F238E27FC236}">
                    <a16:creationId xmlns:a16="http://schemas.microsoft.com/office/drawing/2014/main" id="{3E800A2E-E22E-46D4-B742-3871AB284639}"/>
                  </a:ext>
                </a:extLst>
              </p:cNvPr>
              <p:cNvSpPr>
                <a:spLocks noChangeArrowheads="1"/>
              </p:cNvSpPr>
              <p:nvPr/>
            </p:nvSpPr>
            <p:spPr bwMode="auto">
              <a:xfrm>
                <a:off x="5520" y="2612"/>
                <a:ext cx="48" cy="98"/>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9" name="Freeform 173">
                <a:extLst>
                  <a:ext uri="{FF2B5EF4-FFF2-40B4-BE49-F238E27FC236}">
                    <a16:creationId xmlns:a16="http://schemas.microsoft.com/office/drawing/2014/main" id="{FA9E2DFB-0A49-450D-865C-AC10E7632D73}"/>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0" name="AutoShape 174">
                <a:extLst>
                  <a:ext uri="{FF2B5EF4-FFF2-40B4-BE49-F238E27FC236}">
                    <a16:creationId xmlns:a16="http://schemas.microsoft.com/office/drawing/2014/main" id="{EA49EF8C-4014-4EA4-8351-D3F78EDC089C}"/>
                  </a:ext>
                </a:extLst>
              </p:cNvPr>
              <p:cNvSpPr>
                <a:spLocks noChangeArrowheads="1"/>
              </p:cNvSpPr>
              <p:nvPr/>
            </p:nvSpPr>
            <p:spPr bwMode="auto">
              <a:xfrm>
                <a:off x="4139" y="2678"/>
                <a:ext cx="1204" cy="170"/>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1" name="AutoShape 175">
                <a:extLst>
                  <a:ext uri="{FF2B5EF4-FFF2-40B4-BE49-F238E27FC236}">
                    <a16:creationId xmlns:a16="http://schemas.microsoft.com/office/drawing/2014/main" id="{BBDE208C-35CF-48E6-84D4-0CFDE3B54F82}"/>
                  </a:ext>
                </a:extLst>
              </p:cNvPr>
              <p:cNvSpPr>
                <a:spLocks noChangeArrowheads="1"/>
              </p:cNvSpPr>
              <p:nvPr/>
            </p:nvSpPr>
            <p:spPr bwMode="auto">
              <a:xfrm>
                <a:off x="4207" y="2717"/>
                <a:ext cx="1068" cy="8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2" name="Oval 176">
                <a:extLst>
                  <a:ext uri="{FF2B5EF4-FFF2-40B4-BE49-F238E27FC236}">
                    <a16:creationId xmlns:a16="http://schemas.microsoft.com/office/drawing/2014/main" id="{5BF965DA-273C-40D1-99FA-3E1E1E4878B3}"/>
                  </a:ext>
                </a:extLst>
              </p:cNvPr>
              <p:cNvSpPr>
                <a:spLocks noChangeArrowheads="1"/>
              </p:cNvSpPr>
              <p:nvPr/>
            </p:nvSpPr>
            <p:spPr bwMode="auto">
              <a:xfrm>
                <a:off x="4309" y="2383"/>
                <a:ext cx="156"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3" name="Oval 177">
                <a:extLst>
                  <a:ext uri="{FF2B5EF4-FFF2-40B4-BE49-F238E27FC236}">
                    <a16:creationId xmlns:a16="http://schemas.microsoft.com/office/drawing/2014/main" id="{3885D497-4948-4509-9412-C7CDFC573E85}"/>
                  </a:ext>
                </a:extLst>
              </p:cNvPr>
              <p:cNvSpPr>
                <a:spLocks noChangeArrowheads="1"/>
              </p:cNvSpPr>
              <p:nvPr/>
            </p:nvSpPr>
            <p:spPr bwMode="auto">
              <a:xfrm>
                <a:off x="4486" y="2383"/>
                <a:ext cx="163" cy="144"/>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cs typeface="+mn-cs"/>
                </a:endParaRPr>
              </a:p>
            </p:txBody>
          </p:sp>
          <p:sp>
            <p:nvSpPr>
              <p:cNvPr id="54" name="Oval 178">
                <a:extLst>
                  <a:ext uri="{FF2B5EF4-FFF2-40B4-BE49-F238E27FC236}">
                    <a16:creationId xmlns:a16="http://schemas.microsoft.com/office/drawing/2014/main" id="{01E1C4AF-7F9F-44A1-B66B-FF4D67DC0ADA}"/>
                  </a:ext>
                </a:extLst>
              </p:cNvPr>
              <p:cNvSpPr>
                <a:spLocks noChangeArrowheads="1"/>
              </p:cNvSpPr>
              <p:nvPr/>
            </p:nvSpPr>
            <p:spPr bwMode="auto">
              <a:xfrm>
                <a:off x="4663" y="2383"/>
                <a:ext cx="156"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5" name="Rectangle 179">
                <a:extLst>
                  <a:ext uri="{FF2B5EF4-FFF2-40B4-BE49-F238E27FC236}">
                    <a16:creationId xmlns:a16="http://schemas.microsoft.com/office/drawing/2014/main" id="{6C786442-80FF-4E00-A5FF-BCC32A1F0ADC}"/>
                  </a:ext>
                </a:extLst>
              </p:cNvPr>
              <p:cNvSpPr>
                <a:spLocks noChangeArrowheads="1"/>
              </p:cNvSpPr>
              <p:nvPr/>
            </p:nvSpPr>
            <p:spPr bwMode="auto">
              <a:xfrm>
                <a:off x="5065" y="1834"/>
                <a:ext cx="82" cy="772"/>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grpSp>
          <p:nvGrpSpPr>
            <p:cNvPr id="18" name="Group 48">
              <a:extLst>
                <a:ext uri="{FF2B5EF4-FFF2-40B4-BE49-F238E27FC236}">
                  <a16:creationId xmlns:a16="http://schemas.microsoft.com/office/drawing/2014/main" id="{9CC4D83D-8997-4C38-AA57-230815025954}"/>
                </a:ext>
              </a:extLst>
            </p:cNvPr>
            <p:cNvGrpSpPr>
              <a:grpSpLocks/>
            </p:cNvGrpSpPr>
            <p:nvPr/>
          </p:nvGrpSpPr>
          <p:grpSpPr bwMode="auto">
            <a:xfrm>
              <a:off x="2795471" y="3465563"/>
              <a:ext cx="735669" cy="376863"/>
              <a:chOff x="3600" y="219"/>
              <a:chExt cx="360" cy="175"/>
            </a:xfrm>
          </p:grpSpPr>
          <p:sp>
            <p:nvSpPr>
              <p:cNvPr id="19" name="Oval 49">
                <a:extLst>
                  <a:ext uri="{FF2B5EF4-FFF2-40B4-BE49-F238E27FC236}">
                    <a16:creationId xmlns:a16="http://schemas.microsoft.com/office/drawing/2014/main" id="{15E04335-1BC2-4339-B5A0-9C54D8CCE24F}"/>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20" name="Line 50">
                <a:extLst>
                  <a:ext uri="{FF2B5EF4-FFF2-40B4-BE49-F238E27FC236}">
                    <a16:creationId xmlns:a16="http://schemas.microsoft.com/office/drawing/2014/main" id="{EDDC9905-38F0-4AF2-B2CC-1258C5743E36}"/>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 name="Line 51">
                <a:extLst>
                  <a:ext uri="{FF2B5EF4-FFF2-40B4-BE49-F238E27FC236}">
                    <a16:creationId xmlns:a16="http://schemas.microsoft.com/office/drawing/2014/main" id="{33D7B5F3-F72A-41C6-B749-99D2773D5850}"/>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2" name="Rectangle 52">
                <a:extLst>
                  <a:ext uri="{FF2B5EF4-FFF2-40B4-BE49-F238E27FC236}">
                    <a16:creationId xmlns:a16="http://schemas.microsoft.com/office/drawing/2014/main" id="{F2BB95B5-6F9E-4F7D-AB3E-A75EEBD70BCA}"/>
                  </a:ext>
                </a:extLst>
              </p:cNvPr>
              <p:cNvSpPr>
                <a:spLocks noChangeArrowheads="1"/>
              </p:cNvSpPr>
              <p:nvPr/>
            </p:nvSpPr>
            <p:spPr bwMode="auto">
              <a:xfrm>
                <a:off x="3603" y="289"/>
                <a:ext cx="353"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i="0" dirty="0">
                  <a:solidFill>
                    <a:srgbClr val="000000"/>
                  </a:solidFill>
                  <a:latin typeface="Times New Roman" charset="0"/>
                  <a:cs typeface="+mn-cs"/>
                </a:endParaRPr>
              </a:p>
            </p:txBody>
          </p:sp>
          <p:sp>
            <p:nvSpPr>
              <p:cNvPr id="23" name="Oval 53">
                <a:extLst>
                  <a:ext uri="{FF2B5EF4-FFF2-40B4-BE49-F238E27FC236}">
                    <a16:creationId xmlns:a16="http://schemas.microsoft.com/office/drawing/2014/main" id="{7470EAC8-D157-441F-A2B3-A4871749F538}"/>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24" name="Group 54">
                <a:extLst>
                  <a:ext uri="{FF2B5EF4-FFF2-40B4-BE49-F238E27FC236}">
                    <a16:creationId xmlns:a16="http://schemas.microsoft.com/office/drawing/2014/main" id="{94AE35F2-8063-43FB-9780-84FB1F28BBE6}"/>
                  </a:ext>
                </a:extLst>
              </p:cNvPr>
              <p:cNvGrpSpPr>
                <a:grpSpLocks/>
              </p:cNvGrpSpPr>
              <p:nvPr/>
            </p:nvGrpSpPr>
            <p:grpSpPr bwMode="auto">
              <a:xfrm>
                <a:off x="3686" y="244"/>
                <a:ext cx="177" cy="66"/>
                <a:chOff x="2848" y="848"/>
                <a:chExt cx="140" cy="98"/>
              </a:xfrm>
            </p:grpSpPr>
            <p:sp>
              <p:nvSpPr>
                <p:cNvPr id="29" name="Line 55">
                  <a:extLst>
                    <a:ext uri="{FF2B5EF4-FFF2-40B4-BE49-F238E27FC236}">
                      <a16:creationId xmlns:a16="http://schemas.microsoft.com/office/drawing/2014/main" id="{45FB2594-7B19-4BA9-8587-28B7A7ADCF10}"/>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0" name="Line 56">
                  <a:extLst>
                    <a:ext uri="{FF2B5EF4-FFF2-40B4-BE49-F238E27FC236}">
                      <a16:creationId xmlns:a16="http://schemas.microsoft.com/office/drawing/2014/main" id="{00385EA8-2E5D-467A-8BF5-7EB6A28FD209}"/>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1" name="Line 57">
                  <a:extLst>
                    <a:ext uri="{FF2B5EF4-FFF2-40B4-BE49-F238E27FC236}">
                      <a16:creationId xmlns:a16="http://schemas.microsoft.com/office/drawing/2014/main" id="{478FABD5-3211-484B-B9B3-68365D3EB360}"/>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25" name="Group 58">
                <a:extLst>
                  <a:ext uri="{FF2B5EF4-FFF2-40B4-BE49-F238E27FC236}">
                    <a16:creationId xmlns:a16="http://schemas.microsoft.com/office/drawing/2014/main" id="{2919C78D-E2C7-40F9-9732-FED530D87FEF}"/>
                  </a:ext>
                </a:extLst>
              </p:cNvPr>
              <p:cNvGrpSpPr>
                <a:grpSpLocks/>
              </p:cNvGrpSpPr>
              <p:nvPr/>
            </p:nvGrpSpPr>
            <p:grpSpPr bwMode="auto">
              <a:xfrm flipV="1">
                <a:off x="3686" y="243"/>
                <a:ext cx="177" cy="66"/>
                <a:chOff x="2848" y="848"/>
                <a:chExt cx="140" cy="98"/>
              </a:xfrm>
            </p:grpSpPr>
            <p:sp>
              <p:nvSpPr>
                <p:cNvPr id="26" name="Line 59">
                  <a:extLst>
                    <a:ext uri="{FF2B5EF4-FFF2-40B4-BE49-F238E27FC236}">
                      <a16:creationId xmlns:a16="http://schemas.microsoft.com/office/drawing/2014/main" id="{0CA94F31-58F8-46E5-AABC-AD4B7C4029A2}"/>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7" name="Line 60">
                  <a:extLst>
                    <a:ext uri="{FF2B5EF4-FFF2-40B4-BE49-F238E27FC236}">
                      <a16:creationId xmlns:a16="http://schemas.microsoft.com/office/drawing/2014/main" id="{E2DFC30A-FA80-4720-913F-359FAAFED1F4}"/>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8" name="Line 61">
                  <a:extLst>
                    <a:ext uri="{FF2B5EF4-FFF2-40B4-BE49-F238E27FC236}">
                      <a16:creationId xmlns:a16="http://schemas.microsoft.com/office/drawing/2014/main" id="{3982F4A5-6B62-41CC-81DF-CB3F1C5B5566}"/>
                    </a:ext>
                  </a:extLst>
                </p:cNvPr>
                <p:cNvSpPr>
                  <a:spLocks noChangeShapeType="1"/>
                </p:cNvSpPr>
                <p:nvPr/>
              </p:nvSpPr>
              <p:spPr bwMode="auto">
                <a:xfrm>
                  <a:off x="2894" y="854"/>
                  <a:ext cx="52" cy="9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grpSp>
      <p:sp>
        <p:nvSpPr>
          <p:cNvPr id="66" name="Line 43">
            <a:extLst>
              <a:ext uri="{FF2B5EF4-FFF2-40B4-BE49-F238E27FC236}">
                <a16:creationId xmlns:a16="http://schemas.microsoft.com/office/drawing/2014/main" id="{05AEE392-E5AC-4E4B-BBBA-705E5D4EDB1D}"/>
              </a:ext>
            </a:extLst>
          </p:cNvPr>
          <p:cNvSpPr>
            <a:spLocks noChangeShapeType="1"/>
          </p:cNvSpPr>
          <p:nvPr/>
        </p:nvSpPr>
        <p:spPr bwMode="auto">
          <a:xfrm flipV="1">
            <a:off x="2665413" y="3262734"/>
            <a:ext cx="695325"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nvGrpSpPr>
          <p:cNvPr id="67" name="Group 45">
            <a:extLst>
              <a:ext uri="{FF2B5EF4-FFF2-40B4-BE49-F238E27FC236}">
                <a16:creationId xmlns:a16="http://schemas.microsoft.com/office/drawing/2014/main" id="{440916E9-CB52-45EE-AE15-4744CE402BB4}"/>
              </a:ext>
            </a:extLst>
          </p:cNvPr>
          <p:cNvGrpSpPr>
            <a:grpSpLocks/>
          </p:cNvGrpSpPr>
          <p:nvPr/>
        </p:nvGrpSpPr>
        <p:grpSpPr bwMode="auto">
          <a:xfrm>
            <a:off x="1195388" y="1826047"/>
            <a:ext cx="976312" cy="1460500"/>
            <a:chOff x="651" y="681"/>
            <a:chExt cx="615" cy="920"/>
          </a:xfrm>
        </p:grpSpPr>
        <p:sp>
          <p:nvSpPr>
            <p:cNvPr id="68" name="Freeform 46">
              <a:extLst>
                <a:ext uri="{FF2B5EF4-FFF2-40B4-BE49-F238E27FC236}">
                  <a16:creationId xmlns:a16="http://schemas.microsoft.com/office/drawing/2014/main" id="{AC4313FC-538D-49EA-B637-D1B6BAB5E720}"/>
                </a:ext>
              </a:extLst>
            </p:cNvPr>
            <p:cNvSpPr>
              <a:spLocks/>
            </p:cNvSpPr>
            <p:nvPr/>
          </p:nvSpPr>
          <p:spPr bwMode="auto">
            <a:xfrm>
              <a:off x="662" y="698"/>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4" h="903">
                  <a:moveTo>
                    <a:pt x="496" y="0"/>
                  </a:moveTo>
                  <a:lnTo>
                    <a:pt x="604" y="903"/>
                  </a:lnTo>
                  <a:lnTo>
                    <a:pt x="0" y="788"/>
                  </a:lnTo>
                  <a:lnTo>
                    <a:pt x="456" y="750"/>
                  </a:lnTo>
                  <a:lnTo>
                    <a:pt x="496" y="0"/>
                  </a:lnTo>
                  <a:close/>
                </a:path>
              </a:pathLst>
            </a:custGeom>
            <a:gradFill rotWithShape="1">
              <a:gsLst>
                <a:gs pos="0">
                  <a:schemeClr val="bg1"/>
                </a:gs>
                <a:gs pos="100000">
                  <a:srgbClr val="FF0000"/>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nvGrpSpPr>
            <p:cNvPr id="69" name="Group 47">
              <a:extLst>
                <a:ext uri="{FF2B5EF4-FFF2-40B4-BE49-F238E27FC236}">
                  <a16:creationId xmlns:a16="http://schemas.microsoft.com/office/drawing/2014/main" id="{933A2D5A-EEAA-4521-AB02-38816C592EBA}"/>
                </a:ext>
              </a:extLst>
            </p:cNvPr>
            <p:cNvGrpSpPr>
              <a:grpSpLocks/>
            </p:cNvGrpSpPr>
            <p:nvPr/>
          </p:nvGrpSpPr>
          <p:grpSpPr bwMode="auto">
            <a:xfrm>
              <a:off x="651" y="681"/>
              <a:ext cx="500" cy="828"/>
              <a:chOff x="569" y="2954"/>
              <a:chExt cx="500" cy="828"/>
            </a:xfrm>
          </p:grpSpPr>
          <p:sp>
            <p:nvSpPr>
              <p:cNvPr id="70" name="Rectangle 48">
                <a:extLst>
                  <a:ext uri="{FF2B5EF4-FFF2-40B4-BE49-F238E27FC236}">
                    <a16:creationId xmlns:a16="http://schemas.microsoft.com/office/drawing/2014/main" id="{36C5DB6F-5D37-4121-AEB2-4C8E957502D3}"/>
                  </a:ext>
                </a:extLst>
              </p:cNvPr>
              <p:cNvSpPr>
                <a:spLocks noChangeArrowheads="1"/>
              </p:cNvSpPr>
              <p:nvPr/>
            </p:nvSpPr>
            <p:spPr bwMode="auto">
              <a:xfrm>
                <a:off x="576" y="2973"/>
                <a:ext cx="493" cy="79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71" name="Text Box 49">
                <a:extLst>
                  <a:ext uri="{FF2B5EF4-FFF2-40B4-BE49-F238E27FC236}">
                    <a16:creationId xmlns:a16="http://schemas.microsoft.com/office/drawing/2014/main" id="{25C9F3FC-8AF9-486D-B1A4-A170AA061F40}"/>
                  </a:ext>
                </a:extLst>
              </p:cNvPr>
              <p:cNvSpPr txBox="1">
                <a:spLocks noChangeArrowheads="1"/>
              </p:cNvSpPr>
              <p:nvPr/>
            </p:nvSpPr>
            <p:spPr bwMode="auto">
              <a:xfrm>
                <a:off x="639" y="2954"/>
                <a:ext cx="385" cy="8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en-US" sz="1600" i="0" dirty="0">
                    <a:solidFill>
                      <a:srgbClr val="000000"/>
                    </a:solidFill>
                    <a:latin typeface="Arial" charset="0"/>
                    <a:cs typeface="+mn-cs"/>
                  </a:rPr>
                  <a:t>DNS</a:t>
                </a:r>
              </a:p>
              <a:p>
                <a:pPr algn="ctr">
                  <a:defRPr/>
                </a:pPr>
                <a:r>
                  <a:rPr lang="en-US" sz="1600" i="0" dirty="0">
                    <a:solidFill>
                      <a:srgbClr val="000000"/>
                    </a:solidFill>
                    <a:latin typeface="Arial" charset="0"/>
                    <a:cs typeface="+mn-cs"/>
                  </a:rPr>
                  <a:t>UDP</a:t>
                </a:r>
              </a:p>
              <a:p>
                <a:pPr algn="ctr">
                  <a:defRPr/>
                </a:pPr>
                <a:r>
                  <a:rPr lang="en-US" sz="1600" i="0" dirty="0">
                    <a:solidFill>
                      <a:srgbClr val="000000"/>
                    </a:solidFill>
                    <a:latin typeface="Arial" charset="0"/>
                    <a:cs typeface="+mn-cs"/>
                  </a:rPr>
                  <a:t>IP</a:t>
                </a:r>
              </a:p>
              <a:p>
                <a:pPr algn="ctr">
                  <a:defRPr/>
                </a:pPr>
                <a:r>
                  <a:rPr lang="en-US" sz="1600" i="0" dirty="0">
                    <a:solidFill>
                      <a:srgbClr val="000000"/>
                    </a:solidFill>
                    <a:latin typeface="Arial" charset="0"/>
                    <a:cs typeface="+mn-cs"/>
                  </a:rPr>
                  <a:t>Eth</a:t>
                </a:r>
              </a:p>
              <a:p>
                <a:pPr algn="ctr">
                  <a:defRPr/>
                </a:pPr>
                <a:r>
                  <a:rPr lang="en-US" sz="1600" i="0" dirty="0">
                    <a:solidFill>
                      <a:srgbClr val="000000"/>
                    </a:solidFill>
                    <a:latin typeface="Arial" charset="0"/>
                    <a:cs typeface="+mn-cs"/>
                  </a:rPr>
                  <a:t>Phy</a:t>
                </a:r>
              </a:p>
            </p:txBody>
          </p:sp>
          <p:sp>
            <p:nvSpPr>
              <p:cNvPr id="72" name="Line 50">
                <a:extLst>
                  <a:ext uri="{FF2B5EF4-FFF2-40B4-BE49-F238E27FC236}">
                    <a16:creationId xmlns:a16="http://schemas.microsoft.com/office/drawing/2014/main" id="{D641527F-93D1-41A8-98EE-64F7F94E9B6C}"/>
                  </a:ext>
                </a:extLst>
              </p:cNvPr>
              <p:cNvSpPr>
                <a:spLocks noChangeShapeType="1"/>
              </p:cNvSpPr>
              <p:nvPr/>
            </p:nvSpPr>
            <p:spPr bwMode="auto">
              <a:xfrm>
                <a:off x="578" y="3130"/>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73" name="Line 51">
                <a:extLst>
                  <a:ext uri="{FF2B5EF4-FFF2-40B4-BE49-F238E27FC236}">
                    <a16:creationId xmlns:a16="http://schemas.microsoft.com/office/drawing/2014/main" id="{62421F97-E0E9-4331-85B6-A5C78708A2E0}"/>
                  </a:ext>
                </a:extLst>
              </p:cNvPr>
              <p:cNvSpPr>
                <a:spLocks noChangeShapeType="1"/>
              </p:cNvSpPr>
              <p:nvPr/>
            </p:nvSpPr>
            <p:spPr bwMode="auto">
              <a:xfrm>
                <a:off x="575" y="3289"/>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74" name="Line 52">
                <a:extLst>
                  <a:ext uri="{FF2B5EF4-FFF2-40B4-BE49-F238E27FC236}">
                    <a16:creationId xmlns:a16="http://schemas.microsoft.com/office/drawing/2014/main" id="{44770E2F-1B8F-497D-A6FE-49C71B8255BF}"/>
                  </a:ext>
                </a:extLst>
              </p:cNvPr>
              <p:cNvSpPr>
                <a:spLocks noChangeShapeType="1"/>
              </p:cNvSpPr>
              <p:nvPr/>
            </p:nvSpPr>
            <p:spPr bwMode="auto">
              <a:xfrm>
                <a:off x="572" y="3448"/>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75" name="Line 53">
                <a:extLst>
                  <a:ext uri="{FF2B5EF4-FFF2-40B4-BE49-F238E27FC236}">
                    <a16:creationId xmlns:a16="http://schemas.microsoft.com/office/drawing/2014/main" id="{61D0C4B4-13D1-4C9C-9181-E72B041344C0}"/>
                  </a:ext>
                </a:extLst>
              </p:cNvPr>
              <p:cNvSpPr>
                <a:spLocks noChangeShapeType="1"/>
              </p:cNvSpPr>
              <p:nvPr/>
            </p:nvSpPr>
            <p:spPr bwMode="auto">
              <a:xfrm>
                <a:off x="569" y="3607"/>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grpSp>
        <p:nvGrpSpPr>
          <p:cNvPr id="76" name="Group 276">
            <a:extLst>
              <a:ext uri="{FF2B5EF4-FFF2-40B4-BE49-F238E27FC236}">
                <a16:creationId xmlns:a16="http://schemas.microsoft.com/office/drawing/2014/main" id="{C99DF8DC-2CB3-4CE2-958C-39B28D48094A}"/>
              </a:ext>
            </a:extLst>
          </p:cNvPr>
          <p:cNvGrpSpPr>
            <a:grpSpLocks/>
          </p:cNvGrpSpPr>
          <p:nvPr/>
        </p:nvGrpSpPr>
        <p:grpSpPr bwMode="auto">
          <a:xfrm>
            <a:off x="280988" y="1902247"/>
            <a:ext cx="762000" cy="876300"/>
            <a:chOff x="177" y="729"/>
            <a:chExt cx="480" cy="552"/>
          </a:xfrm>
        </p:grpSpPr>
        <p:grpSp>
          <p:nvGrpSpPr>
            <p:cNvPr id="77" name="Group 54">
              <a:extLst>
                <a:ext uri="{FF2B5EF4-FFF2-40B4-BE49-F238E27FC236}">
                  <a16:creationId xmlns:a16="http://schemas.microsoft.com/office/drawing/2014/main" id="{39F4F025-48C3-4BE1-91A5-C6D3D5194D4D}"/>
                </a:ext>
              </a:extLst>
            </p:cNvPr>
            <p:cNvGrpSpPr>
              <a:grpSpLocks/>
            </p:cNvGrpSpPr>
            <p:nvPr/>
          </p:nvGrpSpPr>
          <p:grpSpPr bwMode="auto">
            <a:xfrm>
              <a:off x="343" y="732"/>
              <a:ext cx="290" cy="154"/>
              <a:chOff x="844" y="3337"/>
              <a:chExt cx="290" cy="154"/>
            </a:xfrm>
          </p:grpSpPr>
          <p:sp>
            <p:nvSpPr>
              <p:cNvPr id="95" name="Rectangle 55">
                <a:extLst>
                  <a:ext uri="{FF2B5EF4-FFF2-40B4-BE49-F238E27FC236}">
                    <a16:creationId xmlns:a16="http://schemas.microsoft.com/office/drawing/2014/main" id="{52116BB6-46C5-476D-BE31-B1486FAA9FC2}"/>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96" name="Text Box 56">
                <a:extLst>
                  <a:ext uri="{FF2B5EF4-FFF2-40B4-BE49-F238E27FC236}">
                    <a16:creationId xmlns:a16="http://schemas.microsoft.com/office/drawing/2014/main" id="{5635103F-A140-4689-AE0C-498DD70461F1}"/>
                  </a:ext>
                </a:extLst>
              </p:cNvPr>
              <p:cNvSpPr txBox="1">
                <a:spLocks noChangeArrowheads="1"/>
              </p:cNvSpPr>
              <p:nvPr/>
            </p:nvSpPr>
            <p:spPr bwMode="auto">
              <a:xfrm>
                <a:off x="844" y="3337"/>
                <a:ext cx="285"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cs typeface="+mn-cs"/>
                  </a:rPr>
                  <a:t>DNS</a:t>
                </a:r>
              </a:p>
            </p:txBody>
          </p:sp>
        </p:grpSp>
        <p:grpSp>
          <p:nvGrpSpPr>
            <p:cNvPr id="78" name="Group 59">
              <a:extLst>
                <a:ext uri="{FF2B5EF4-FFF2-40B4-BE49-F238E27FC236}">
                  <a16:creationId xmlns:a16="http://schemas.microsoft.com/office/drawing/2014/main" id="{467674DB-6C9F-4E5F-8890-3411D4313261}"/>
                </a:ext>
              </a:extLst>
            </p:cNvPr>
            <p:cNvGrpSpPr>
              <a:grpSpLocks/>
            </p:cNvGrpSpPr>
            <p:nvPr/>
          </p:nvGrpSpPr>
          <p:grpSpPr bwMode="auto">
            <a:xfrm>
              <a:off x="290" y="874"/>
              <a:ext cx="354" cy="154"/>
              <a:chOff x="740" y="3209"/>
              <a:chExt cx="354" cy="154"/>
            </a:xfrm>
          </p:grpSpPr>
          <p:grpSp>
            <p:nvGrpSpPr>
              <p:cNvPr id="90" name="Group 60">
                <a:extLst>
                  <a:ext uri="{FF2B5EF4-FFF2-40B4-BE49-F238E27FC236}">
                    <a16:creationId xmlns:a16="http://schemas.microsoft.com/office/drawing/2014/main" id="{32EF63E8-DE11-4637-A73D-FA8656FB84A1}"/>
                  </a:ext>
                </a:extLst>
              </p:cNvPr>
              <p:cNvGrpSpPr>
                <a:grpSpLocks/>
              </p:cNvGrpSpPr>
              <p:nvPr/>
            </p:nvGrpSpPr>
            <p:grpSpPr bwMode="auto">
              <a:xfrm>
                <a:off x="794" y="3209"/>
                <a:ext cx="290" cy="154"/>
                <a:chOff x="844" y="3337"/>
                <a:chExt cx="290" cy="154"/>
              </a:xfrm>
            </p:grpSpPr>
            <p:sp>
              <p:nvSpPr>
                <p:cNvPr id="93" name="Rectangle 61">
                  <a:extLst>
                    <a:ext uri="{FF2B5EF4-FFF2-40B4-BE49-F238E27FC236}">
                      <a16:creationId xmlns:a16="http://schemas.microsoft.com/office/drawing/2014/main" id="{1A3D0B5A-0E59-4124-8921-5A8A2C9024B1}"/>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94" name="Text Box 62">
                  <a:extLst>
                    <a:ext uri="{FF2B5EF4-FFF2-40B4-BE49-F238E27FC236}">
                      <a16:creationId xmlns:a16="http://schemas.microsoft.com/office/drawing/2014/main" id="{61281ABF-C0D6-4B68-8CBE-8472C04B40E9}"/>
                    </a:ext>
                  </a:extLst>
                </p:cNvPr>
                <p:cNvSpPr txBox="1">
                  <a:spLocks noChangeArrowheads="1"/>
                </p:cNvSpPr>
                <p:nvPr/>
              </p:nvSpPr>
              <p:spPr bwMode="auto">
                <a:xfrm>
                  <a:off x="844" y="3337"/>
                  <a:ext cx="285"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cs typeface="+mn-cs"/>
                    </a:rPr>
                    <a:t>DNS</a:t>
                  </a:r>
                </a:p>
              </p:txBody>
            </p:sp>
          </p:grpSp>
          <p:sp>
            <p:nvSpPr>
              <p:cNvPr id="91" name="Rectangle 63">
                <a:extLst>
                  <a:ext uri="{FF2B5EF4-FFF2-40B4-BE49-F238E27FC236}">
                    <a16:creationId xmlns:a16="http://schemas.microsoft.com/office/drawing/2014/main" id="{FFD042EB-A96A-4E16-A96D-9A3E1FD921AF}"/>
                  </a:ext>
                </a:extLst>
              </p:cNvPr>
              <p:cNvSpPr>
                <a:spLocks noChangeArrowheads="1"/>
              </p:cNvSpPr>
              <p:nvPr/>
            </p:nvSpPr>
            <p:spPr bwMode="auto">
              <a:xfrm>
                <a:off x="750" y="3244"/>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92" name="Rectangle 64">
                <a:extLst>
                  <a:ext uri="{FF2B5EF4-FFF2-40B4-BE49-F238E27FC236}">
                    <a16:creationId xmlns:a16="http://schemas.microsoft.com/office/drawing/2014/main" id="{138C83CE-8DFB-47E5-99E3-8A5EF67595F9}"/>
                  </a:ext>
                </a:extLst>
              </p:cNvPr>
              <p:cNvSpPr>
                <a:spLocks noChangeArrowheads="1"/>
              </p:cNvSpPr>
              <p:nvPr/>
            </p:nvSpPr>
            <p:spPr bwMode="auto">
              <a:xfrm>
                <a:off x="740" y="3238"/>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grpSp>
          <p:nvGrpSpPr>
            <p:cNvPr id="79" name="Group 65">
              <a:extLst>
                <a:ext uri="{FF2B5EF4-FFF2-40B4-BE49-F238E27FC236}">
                  <a16:creationId xmlns:a16="http://schemas.microsoft.com/office/drawing/2014/main" id="{1B38A31B-2465-4786-AF39-73CA98924142}"/>
                </a:ext>
              </a:extLst>
            </p:cNvPr>
            <p:cNvGrpSpPr>
              <a:grpSpLocks/>
            </p:cNvGrpSpPr>
            <p:nvPr/>
          </p:nvGrpSpPr>
          <p:grpSpPr bwMode="auto">
            <a:xfrm>
              <a:off x="290" y="1022"/>
              <a:ext cx="354" cy="154"/>
              <a:chOff x="836" y="3305"/>
              <a:chExt cx="354" cy="154"/>
            </a:xfrm>
          </p:grpSpPr>
          <p:grpSp>
            <p:nvGrpSpPr>
              <p:cNvPr id="84" name="Group 66">
                <a:extLst>
                  <a:ext uri="{FF2B5EF4-FFF2-40B4-BE49-F238E27FC236}">
                    <a16:creationId xmlns:a16="http://schemas.microsoft.com/office/drawing/2014/main" id="{B1BD3B26-A000-4F28-B848-19608F412C26}"/>
                  </a:ext>
                </a:extLst>
              </p:cNvPr>
              <p:cNvGrpSpPr>
                <a:grpSpLocks/>
              </p:cNvGrpSpPr>
              <p:nvPr/>
            </p:nvGrpSpPr>
            <p:grpSpPr bwMode="auto">
              <a:xfrm>
                <a:off x="890" y="3305"/>
                <a:ext cx="290" cy="154"/>
                <a:chOff x="844" y="3337"/>
                <a:chExt cx="290" cy="154"/>
              </a:xfrm>
            </p:grpSpPr>
            <p:sp>
              <p:nvSpPr>
                <p:cNvPr id="88" name="Rectangle 67">
                  <a:extLst>
                    <a:ext uri="{FF2B5EF4-FFF2-40B4-BE49-F238E27FC236}">
                      <a16:creationId xmlns:a16="http://schemas.microsoft.com/office/drawing/2014/main" id="{378DD6BD-3608-4E59-BAD3-011267FFF29F}"/>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89" name="Text Box 68">
                  <a:extLst>
                    <a:ext uri="{FF2B5EF4-FFF2-40B4-BE49-F238E27FC236}">
                      <a16:creationId xmlns:a16="http://schemas.microsoft.com/office/drawing/2014/main" id="{5CB258D6-56AC-49DB-9938-F67AD661C851}"/>
                    </a:ext>
                  </a:extLst>
                </p:cNvPr>
                <p:cNvSpPr txBox="1">
                  <a:spLocks noChangeArrowheads="1"/>
                </p:cNvSpPr>
                <p:nvPr/>
              </p:nvSpPr>
              <p:spPr bwMode="auto">
                <a:xfrm>
                  <a:off x="844" y="3337"/>
                  <a:ext cx="285"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cs typeface="+mn-cs"/>
                    </a:rPr>
                    <a:t>DNS</a:t>
                  </a:r>
                </a:p>
              </p:txBody>
            </p:sp>
          </p:grpSp>
          <p:grpSp>
            <p:nvGrpSpPr>
              <p:cNvPr id="85" name="Group 69">
                <a:extLst>
                  <a:ext uri="{FF2B5EF4-FFF2-40B4-BE49-F238E27FC236}">
                    <a16:creationId xmlns:a16="http://schemas.microsoft.com/office/drawing/2014/main" id="{808E0442-E98A-4E99-936A-8E16A1DDB4BF}"/>
                  </a:ext>
                </a:extLst>
              </p:cNvPr>
              <p:cNvGrpSpPr>
                <a:grpSpLocks/>
              </p:cNvGrpSpPr>
              <p:nvPr/>
            </p:nvGrpSpPr>
            <p:grpSpPr bwMode="auto">
              <a:xfrm>
                <a:off x="836" y="3334"/>
                <a:ext cx="354" cy="94"/>
                <a:chOff x="836" y="3334"/>
                <a:chExt cx="354" cy="94"/>
              </a:xfrm>
            </p:grpSpPr>
            <p:sp>
              <p:nvSpPr>
                <p:cNvPr id="86" name="Rectangle 70">
                  <a:extLst>
                    <a:ext uri="{FF2B5EF4-FFF2-40B4-BE49-F238E27FC236}">
                      <a16:creationId xmlns:a16="http://schemas.microsoft.com/office/drawing/2014/main" id="{6706F396-116C-4E88-B1BD-CBF78319882E}"/>
                    </a:ext>
                  </a:extLst>
                </p:cNvPr>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87" name="Rectangle 71">
                  <a:extLst>
                    <a:ext uri="{FF2B5EF4-FFF2-40B4-BE49-F238E27FC236}">
                      <a16:creationId xmlns:a16="http://schemas.microsoft.com/office/drawing/2014/main" id="{BC69414E-9454-4481-9065-0D9D7971B368}"/>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grpSp>
        <p:grpSp>
          <p:nvGrpSpPr>
            <p:cNvPr id="80" name="Group 72">
              <a:extLst>
                <a:ext uri="{FF2B5EF4-FFF2-40B4-BE49-F238E27FC236}">
                  <a16:creationId xmlns:a16="http://schemas.microsoft.com/office/drawing/2014/main" id="{5785EB7D-327A-4E0A-A0F3-E9809DF68E48}"/>
                </a:ext>
              </a:extLst>
            </p:cNvPr>
            <p:cNvGrpSpPr>
              <a:grpSpLocks/>
            </p:cNvGrpSpPr>
            <p:nvPr/>
          </p:nvGrpSpPr>
          <p:grpSpPr bwMode="auto">
            <a:xfrm>
              <a:off x="177" y="1042"/>
              <a:ext cx="480" cy="112"/>
              <a:chOff x="627" y="3377"/>
              <a:chExt cx="480" cy="112"/>
            </a:xfrm>
          </p:grpSpPr>
          <p:sp>
            <p:nvSpPr>
              <p:cNvPr id="82" name="Rectangle 73">
                <a:extLst>
                  <a:ext uri="{FF2B5EF4-FFF2-40B4-BE49-F238E27FC236}">
                    <a16:creationId xmlns:a16="http://schemas.microsoft.com/office/drawing/2014/main" id="{9DC35B30-6233-4EFC-A8E6-81F6E9A76BB5}"/>
                  </a:ext>
                </a:extLst>
              </p:cNvPr>
              <p:cNvSpPr>
                <a:spLocks noChangeArrowheads="1"/>
              </p:cNvSpPr>
              <p:nvPr/>
            </p:nvSpPr>
            <p:spPr bwMode="auto">
              <a:xfrm>
                <a:off x="636" y="3388"/>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83" name="Rectangle 74">
                <a:extLst>
                  <a:ext uri="{FF2B5EF4-FFF2-40B4-BE49-F238E27FC236}">
                    <a16:creationId xmlns:a16="http://schemas.microsoft.com/office/drawing/2014/main" id="{5E6B863E-3842-4BED-A2EB-C518F0429705}"/>
                  </a:ext>
                </a:extLst>
              </p:cNvPr>
              <p:cNvSpPr>
                <a:spLocks noChangeArrowheads="1"/>
              </p:cNvSpPr>
              <p:nvPr/>
            </p:nvSpPr>
            <p:spPr bwMode="auto">
              <a:xfrm>
                <a:off x="627" y="3377"/>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sp>
          <p:nvSpPr>
            <p:cNvPr id="81" name="AutoShape 89">
              <a:extLst>
                <a:ext uri="{FF2B5EF4-FFF2-40B4-BE49-F238E27FC236}">
                  <a16:creationId xmlns:a16="http://schemas.microsoft.com/office/drawing/2014/main" id="{8595E1E2-56EF-42E2-B4C5-A80D224E6C2B}"/>
                </a:ext>
              </a:extLst>
            </p:cNvPr>
            <p:cNvSpPr>
              <a:spLocks noChangeArrowheads="1"/>
            </p:cNvSpPr>
            <p:nvPr/>
          </p:nvSpPr>
          <p:spPr bwMode="auto">
            <a:xfrm>
              <a:off x="393" y="729"/>
              <a:ext cx="240" cy="552"/>
            </a:xfrm>
            <a:prstGeom prst="downArrow">
              <a:avLst>
                <a:gd name="adj1" fmla="val 54167"/>
                <a:gd name="adj2" fmla="val 36928"/>
              </a:avLst>
            </a:prstGeom>
            <a:gradFill rotWithShape="1">
              <a:gsLst>
                <a:gs pos="0">
                  <a:srgbClr val="FF0000">
                    <a:alpha val="25000"/>
                  </a:srgbClr>
                </a:gs>
                <a:gs pos="100000">
                  <a:srgbClr val="FF0000">
                    <a:alpha val="25000"/>
                  </a:srgbClr>
                </a:gs>
              </a:gsLst>
              <a:lin ang="54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grpSp>
        <p:nvGrpSpPr>
          <p:cNvPr id="97" name="Group 263">
            <a:extLst>
              <a:ext uri="{FF2B5EF4-FFF2-40B4-BE49-F238E27FC236}">
                <a16:creationId xmlns:a16="http://schemas.microsoft.com/office/drawing/2014/main" id="{1D8FA568-9C27-4790-914F-030BFD8E9562}"/>
              </a:ext>
            </a:extLst>
          </p:cNvPr>
          <p:cNvGrpSpPr>
            <a:grpSpLocks/>
          </p:cNvGrpSpPr>
          <p:nvPr/>
        </p:nvGrpSpPr>
        <p:grpSpPr bwMode="auto">
          <a:xfrm>
            <a:off x="92075" y="2613454"/>
            <a:ext cx="1081088" cy="246063"/>
            <a:chOff x="76" y="2296"/>
            <a:chExt cx="681" cy="155"/>
          </a:xfrm>
        </p:grpSpPr>
        <p:sp>
          <p:nvSpPr>
            <p:cNvPr id="98" name="Rectangle 103">
              <a:extLst>
                <a:ext uri="{FF2B5EF4-FFF2-40B4-BE49-F238E27FC236}">
                  <a16:creationId xmlns:a16="http://schemas.microsoft.com/office/drawing/2014/main" id="{6EA79AB5-04B7-4C25-9324-5FFF081C1615}"/>
                </a:ext>
              </a:extLst>
            </p:cNvPr>
            <p:cNvSpPr>
              <a:spLocks noChangeArrowheads="1"/>
            </p:cNvSpPr>
            <p:nvPr/>
          </p:nvSpPr>
          <p:spPr bwMode="auto">
            <a:xfrm>
              <a:off x="76" y="2305"/>
              <a:ext cx="681" cy="138"/>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99" name="Rectangle 101">
              <a:extLst>
                <a:ext uri="{FF2B5EF4-FFF2-40B4-BE49-F238E27FC236}">
                  <a16:creationId xmlns:a16="http://schemas.microsoft.com/office/drawing/2014/main" id="{E7BEE109-B2D3-41F5-9D86-B209E6845662}"/>
                </a:ext>
              </a:extLst>
            </p:cNvPr>
            <p:cNvSpPr>
              <a:spLocks noChangeArrowheads="1"/>
            </p:cNvSpPr>
            <p:nvPr/>
          </p:nvSpPr>
          <p:spPr bwMode="auto">
            <a:xfrm>
              <a:off x="89" y="2321"/>
              <a:ext cx="94"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00" name="Rectangle 102">
              <a:extLst>
                <a:ext uri="{FF2B5EF4-FFF2-40B4-BE49-F238E27FC236}">
                  <a16:creationId xmlns:a16="http://schemas.microsoft.com/office/drawing/2014/main" id="{0CEA8321-5899-4AE6-8774-8EE0A7B7C465}"/>
                </a:ext>
              </a:extLst>
            </p:cNvPr>
            <p:cNvSpPr>
              <a:spLocks noChangeArrowheads="1"/>
            </p:cNvSpPr>
            <p:nvPr/>
          </p:nvSpPr>
          <p:spPr bwMode="auto">
            <a:xfrm>
              <a:off x="687" y="2320"/>
              <a:ext cx="60"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01" name="Rectangle 100">
              <a:extLst>
                <a:ext uri="{FF2B5EF4-FFF2-40B4-BE49-F238E27FC236}">
                  <a16:creationId xmlns:a16="http://schemas.microsoft.com/office/drawing/2014/main" id="{F95153A0-D3DF-44AE-9A11-084708591448}"/>
                </a:ext>
              </a:extLst>
            </p:cNvPr>
            <p:cNvSpPr>
              <a:spLocks noChangeArrowheads="1"/>
            </p:cNvSpPr>
            <p:nvPr/>
          </p:nvSpPr>
          <p:spPr bwMode="auto">
            <a:xfrm>
              <a:off x="195" y="2319"/>
              <a:ext cx="480" cy="112"/>
            </a:xfrm>
            <a:prstGeom prst="rect">
              <a:avLst/>
            </a:prstGeom>
            <a:solidFill>
              <a:srgbClr val="FFFF00"/>
            </a:solidFill>
            <a:ln w="9525">
              <a:solidFill>
                <a:srgbClr val="FFFF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02" name="Text Box 95">
              <a:extLst>
                <a:ext uri="{FF2B5EF4-FFF2-40B4-BE49-F238E27FC236}">
                  <a16:creationId xmlns:a16="http://schemas.microsoft.com/office/drawing/2014/main" id="{163D5770-D900-4B2C-84FD-4D1300C56335}"/>
                </a:ext>
              </a:extLst>
            </p:cNvPr>
            <p:cNvSpPr txBox="1">
              <a:spLocks noChangeArrowheads="1"/>
            </p:cNvSpPr>
            <p:nvPr/>
          </p:nvSpPr>
          <p:spPr bwMode="auto">
            <a:xfrm>
              <a:off x="182" y="2296"/>
              <a:ext cx="466" cy="1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cs typeface="+mn-cs"/>
                </a:rPr>
                <a:t>ARP </a:t>
              </a:r>
              <a:r>
                <a:rPr lang="zh-CN" altLang="en-US" sz="1000" i="0" dirty="0">
                  <a:solidFill>
                    <a:srgbClr val="000000"/>
                  </a:solidFill>
                  <a:latin typeface="Arial" charset="0"/>
                  <a:cs typeface="+mn-cs"/>
                </a:rPr>
                <a:t>请求</a:t>
              </a:r>
              <a:endParaRPr lang="en-US" sz="1000" i="0" dirty="0">
                <a:solidFill>
                  <a:srgbClr val="000000"/>
                </a:solidFill>
                <a:latin typeface="Arial" charset="0"/>
                <a:cs typeface="+mn-cs"/>
              </a:endParaRPr>
            </a:p>
          </p:txBody>
        </p:sp>
      </p:grpSp>
      <p:grpSp>
        <p:nvGrpSpPr>
          <p:cNvPr id="103" name="Group 255">
            <a:extLst>
              <a:ext uri="{FF2B5EF4-FFF2-40B4-BE49-F238E27FC236}">
                <a16:creationId xmlns:a16="http://schemas.microsoft.com/office/drawing/2014/main" id="{E529BE50-6539-4A3A-902E-183CB74D79B3}"/>
              </a:ext>
            </a:extLst>
          </p:cNvPr>
          <p:cNvGrpSpPr>
            <a:grpSpLocks/>
          </p:cNvGrpSpPr>
          <p:nvPr/>
        </p:nvGrpSpPr>
        <p:grpSpPr bwMode="auto">
          <a:xfrm>
            <a:off x="2241550" y="3727872"/>
            <a:ext cx="1016000" cy="877887"/>
            <a:chOff x="719" y="2137"/>
            <a:chExt cx="640" cy="553"/>
          </a:xfrm>
        </p:grpSpPr>
        <p:sp>
          <p:nvSpPr>
            <p:cNvPr id="104" name="Freeform 244">
              <a:extLst>
                <a:ext uri="{FF2B5EF4-FFF2-40B4-BE49-F238E27FC236}">
                  <a16:creationId xmlns:a16="http://schemas.microsoft.com/office/drawing/2014/main" id="{7EFF0F41-682A-433A-B794-94C1BE2D17D0}"/>
                </a:ext>
              </a:extLst>
            </p:cNvPr>
            <p:cNvSpPr>
              <a:spLocks/>
            </p:cNvSpPr>
            <p:nvPr/>
          </p:nvSpPr>
          <p:spPr bwMode="auto">
            <a:xfrm>
              <a:off x="755" y="2268"/>
              <a:ext cx="604" cy="422"/>
            </a:xfrm>
            <a:custGeom>
              <a:avLst/>
              <a:gdLst>
                <a:gd name="T0" fmla="*/ 493 w 604"/>
                <a:gd name="T1" fmla="*/ 0 h 422"/>
                <a:gd name="T2" fmla="*/ 604 w 604"/>
                <a:gd name="T3" fmla="*/ 422 h 422"/>
                <a:gd name="T4" fmla="*/ 0 w 604"/>
                <a:gd name="T5" fmla="*/ 307 h 422"/>
                <a:gd name="T6" fmla="*/ 220 w 604"/>
                <a:gd name="T7" fmla="*/ 3 h 422"/>
                <a:gd name="T8" fmla="*/ 493 w 604"/>
                <a:gd name="T9" fmla="*/ 0 h 4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4" h="422">
                  <a:moveTo>
                    <a:pt x="493" y="0"/>
                  </a:moveTo>
                  <a:lnTo>
                    <a:pt x="604" y="422"/>
                  </a:lnTo>
                  <a:lnTo>
                    <a:pt x="0" y="307"/>
                  </a:lnTo>
                  <a:lnTo>
                    <a:pt x="220" y="3"/>
                  </a:lnTo>
                  <a:lnTo>
                    <a:pt x="493" y="0"/>
                  </a:lnTo>
                  <a:close/>
                </a:path>
              </a:pathLst>
            </a:custGeom>
            <a:gradFill rotWithShape="1">
              <a:gsLst>
                <a:gs pos="0">
                  <a:schemeClr val="bg1"/>
                </a:gs>
                <a:gs pos="100000">
                  <a:srgbClr val="FF0000"/>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105" name="Rectangle 246">
              <a:extLst>
                <a:ext uri="{FF2B5EF4-FFF2-40B4-BE49-F238E27FC236}">
                  <a16:creationId xmlns:a16="http://schemas.microsoft.com/office/drawing/2014/main" id="{62EBA93F-885E-4C2F-AE98-6225DFD19F90}"/>
                </a:ext>
              </a:extLst>
            </p:cNvPr>
            <p:cNvSpPr>
              <a:spLocks noChangeArrowheads="1"/>
            </p:cNvSpPr>
            <p:nvPr/>
          </p:nvSpPr>
          <p:spPr bwMode="auto">
            <a:xfrm>
              <a:off x="751" y="2266"/>
              <a:ext cx="493" cy="313"/>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06" name="Text Box 247">
              <a:extLst>
                <a:ext uri="{FF2B5EF4-FFF2-40B4-BE49-F238E27FC236}">
                  <a16:creationId xmlns:a16="http://schemas.microsoft.com/office/drawing/2014/main" id="{E157EB7E-7369-4A4E-88E9-73209A33854C}"/>
                </a:ext>
              </a:extLst>
            </p:cNvPr>
            <p:cNvSpPr txBox="1">
              <a:spLocks noChangeArrowheads="1"/>
            </p:cNvSpPr>
            <p:nvPr/>
          </p:nvSpPr>
          <p:spPr bwMode="auto">
            <a:xfrm>
              <a:off x="835" y="2235"/>
              <a:ext cx="336"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en-US" sz="1600" i="0" dirty="0">
                  <a:solidFill>
                    <a:srgbClr val="000000"/>
                  </a:solidFill>
                  <a:latin typeface="Arial" charset="0"/>
                  <a:cs typeface="+mn-cs"/>
                </a:rPr>
                <a:t>Eth</a:t>
              </a:r>
            </a:p>
            <a:p>
              <a:pPr algn="ctr">
                <a:defRPr/>
              </a:pPr>
              <a:r>
                <a:rPr lang="en-US" sz="1600" i="0" dirty="0">
                  <a:solidFill>
                    <a:srgbClr val="000000"/>
                  </a:solidFill>
                  <a:latin typeface="Arial" charset="0"/>
                  <a:cs typeface="+mn-cs"/>
                </a:rPr>
                <a:t>Phy</a:t>
              </a:r>
            </a:p>
          </p:txBody>
        </p:sp>
        <p:sp>
          <p:nvSpPr>
            <p:cNvPr id="107" name="Line 250">
              <a:extLst>
                <a:ext uri="{FF2B5EF4-FFF2-40B4-BE49-F238E27FC236}">
                  <a16:creationId xmlns:a16="http://schemas.microsoft.com/office/drawing/2014/main" id="{96CE0D5C-E5D4-4FDE-B7EB-B0BBA505BE6B}"/>
                </a:ext>
              </a:extLst>
            </p:cNvPr>
            <p:cNvSpPr>
              <a:spLocks noChangeShapeType="1"/>
            </p:cNvSpPr>
            <p:nvPr/>
          </p:nvSpPr>
          <p:spPr bwMode="auto">
            <a:xfrm>
              <a:off x="747" y="2264"/>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08" name="Line 251">
              <a:extLst>
                <a:ext uri="{FF2B5EF4-FFF2-40B4-BE49-F238E27FC236}">
                  <a16:creationId xmlns:a16="http://schemas.microsoft.com/office/drawing/2014/main" id="{14D5C72F-63BB-4D96-B4A0-0C8B632F4E08}"/>
                </a:ext>
              </a:extLst>
            </p:cNvPr>
            <p:cNvSpPr>
              <a:spLocks noChangeShapeType="1"/>
            </p:cNvSpPr>
            <p:nvPr/>
          </p:nvSpPr>
          <p:spPr bwMode="auto">
            <a:xfrm>
              <a:off x="744" y="2423"/>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109" name="Group 252">
              <a:extLst>
                <a:ext uri="{FF2B5EF4-FFF2-40B4-BE49-F238E27FC236}">
                  <a16:creationId xmlns:a16="http://schemas.microsoft.com/office/drawing/2014/main" id="{E43C9FCC-D3B3-4773-807E-B8316DF9372E}"/>
                </a:ext>
              </a:extLst>
            </p:cNvPr>
            <p:cNvGrpSpPr>
              <a:grpSpLocks/>
            </p:cNvGrpSpPr>
            <p:nvPr/>
          </p:nvGrpSpPr>
          <p:grpSpPr bwMode="auto">
            <a:xfrm>
              <a:off x="719" y="2137"/>
              <a:ext cx="280" cy="154"/>
              <a:chOff x="161" y="1354"/>
              <a:chExt cx="280" cy="154"/>
            </a:xfrm>
          </p:grpSpPr>
          <p:sp>
            <p:nvSpPr>
              <p:cNvPr id="110" name="Rectangle 253">
                <a:extLst>
                  <a:ext uri="{FF2B5EF4-FFF2-40B4-BE49-F238E27FC236}">
                    <a16:creationId xmlns:a16="http://schemas.microsoft.com/office/drawing/2014/main" id="{AF8FA5C6-FDD4-4E16-9370-34BC9264C55B}"/>
                  </a:ext>
                </a:extLst>
              </p:cNvPr>
              <p:cNvSpPr>
                <a:spLocks noChangeArrowheads="1"/>
              </p:cNvSpPr>
              <p:nvPr/>
            </p:nvSpPr>
            <p:spPr bwMode="auto">
              <a:xfrm>
                <a:off x="192" y="1365"/>
                <a:ext cx="228" cy="141"/>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11" name="Text Box 254">
                <a:extLst>
                  <a:ext uri="{FF2B5EF4-FFF2-40B4-BE49-F238E27FC236}">
                    <a16:creationId xmlns:a16="http://schemas.microsoft.com/office/drawing/2014/main" id="{9538A05E-12AB-433E-AC5D-F952E5C23224}"/>
                  </a:ext>
                </a:extLst>
              </p:cNvPr>
              <p:cNvSpPr txBox="1">
                <a:spLocks noChangeArrowheads="1"/>
              </p:cNvSpPr>
              <p:nvPr/>
            </p:nvSpPr>
            <p:spPr bwMode="auto">
              <a:xfrm>
                <a:off x="161" y="1354"/>
                <a:ext cx="280"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cs typeface="+mn-cs"/>
                  </a:rPr>
                  <a:t>ARP</a:t>
                </a:r>
              </a:p>
            </p:txBody>
          </p:sp>
        </p:grpSp>
      </p:grpSp>
      <p:grpSp>
        <p:nvGrpSpPr>
          <p:cNvPr id="112" name="Group 242">
            <a:extLst>
              <a:ext uri="{FF2B5EF4-FFF2-40B4-BE49-F238E27FC236}">
                <a16:creationId xmlns:a16="http://schemas.microsoft.com/office/drawing/2014/main" id="{E52915B1-FC75-4106-9637-C9FB3CE799DE}"/>
              </a:ext>
            </a:extLst>
          </p:cNvPr>
          <p:cNvGrpSpPr>
            <a:grpSpLocks/>
          </p:cNvGrpSpPr>
          <p:nvPr/>
        </p:nvGrpSpPr>
        <p:grpSpPr bwMode="auto">
          <a:xfrm>
            <a:off x="1150938" y="2465809"/>
            <a:ext cx="444500" cy="244475"/>
            <a:chOff x="161" y="1354"/>
            <a:chExt cx="280" cy="154"/>
          </a:xfrm>
        </p:grpSpPr>
        <p:sp>
          <p:nvSpPr>
            <p:cNvPr id="113" name="Rectangle 241">
              <a:extLst>
                <a:ext uri="{FF2B5EF4-FFF2-40B4-BE49-F238E27FC236}">
                  <a16:creationId xmlns:a16="http://schemas.microsoft.com/office/drawing/2014/main" id="{A15AB918-54C9-4898-BDBC-86644C136013}"/>
                </a:ext>
              </a:extLst>
            </p:cNvPr>
            <p:cNvSpPr>
              <a:spLocks noChangeArrowheads="1"/>
            </p:cNvSpPr>
            <p:nvPr/>
          </p:nvSpPr>
          <p:spPr bwMode="auto">
            <a:xfrm>
              <a:off x="192" y="1365"/>
              <a:ext cx="228" cy="141"/>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14" name="Text Box 240">
              <a:extLst>
                <a:ext uri="{FF2B5EF4-FFF2-40B4-BE49-F238E27FC236}">
                  <a16:creationId xmlns:a16="http://schemas.microsoft.com/office/drawing/2014/main" id="{2045188E-58EA-4103-B787-1FBF6CD4ECAE}"/>
                </a:ext>
              </a:extLst>
            </p:cNvPr>
            <p:cNvSpPr txBox="1">
              <a:spLocks noChangeArrowheads="1"/>
            </p:cNvSpPr>
            <p:nvPr/>
          </p:nvSpPr>
          <p:spPr bwMode="auto">
            <a:xfrm>
              <a:off x="161" y="1354"/>
              <a:ext cx="280"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cs typeface="+mn-cs"/>
                </a:rPr>
                <a:t>ARP</a:t>
              </a:r>
            </a:p>
          </p:txBody>
        </p:sp>
      </p:grpSp>
      <p:grpSp>
        <p:nvGrpSpPr>
          <p:cNvPr id="115" name="Group 270">
            <a:extLst>
              <a:ext uri="{FF2B5EF4-FFF2-40B4-BE49-F238E27FC236}">
                <a16:creationId xmlns:a16="http://schemas.microsoft.com/office/drawing/2014/main" id="{AE381D30-5C4F-4438-8B8E-CEBAF54CDDD7}"/>
              </a:ext>
            </a:extLst>
          </p:cNvPr>
          <p:cNvGrpSpPr>
            <a:grpSpLocks/>
          </p:cNvGrpSpPr>
          <p:nvPr/>
        </p:nvGrpSpPr>
        <p:grpSpPr bwMode="auto">
          <a:xfrm>
            <a:off x="1177925" y="3932666"/>
            <a:ext cx="1081088" cy="246063"/>
            <a:chOff x="76" y="2296"/>
            <a:chExt cx="681" cy="155"/>
          </a:xfrm>
        </p:grpSpPr>
        <p:sp>
          <p:nvSpPr>
            <p:cNvPr id="116" name="Rectangle 271">
              <a:extLst>
                <a:ext uri="{FF2B5EF4-FFF2-40B4-BE49-F238E27FC236}">
                  <a16:creationId xmlns:a16="http://schemas.microsoft.com/office/drawing/2014/main" id="{2AED9553-CFED-47C7-81E6-50EED02346D8}"/>
                </a:ext>
              </a:extLst>
            </p:cNvPr>
            <p:cNvSpPr>
              <a:spLocks noChangeArrowheads="1"/>
            </p:cNvSpPr>
            <p:nvPr/>
          </p:nvSpPr>
          <p:spPr bwMode="auto">
            <a:xfrm>
              <a:off x="76" y="2305"/>
              <a:ext cx="681" cy="138"/>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17" name="Rectangle 272">
              <a:extLst>
                <a:ext uri="{FF2B5EF4-FFF2-40B4-BE49-F238E27FC236}">
                  <a16:creationId xmlns:a16="http://schemas.microsoft.com/office/drawing/2014/main" id="{A3467AD6-C415-47C2-ABD8-962E15ECACA8}"/>
                </a:ext>
              </a:extLst>
            </p:cNvPr>
            <p:cNvSpPr>
              <a:spLocks noChangeArrowheads="1"/>
            </p:cNvSpPr>
            <p:nvPr/>
          </p:nvSpPr>
          <p:spPr bwMode="auto">
            <a:xfrm>
              <a:off x="89" y="2321"/>
              <a:ext cx="94"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18" name="Rectangle 273">
              <a:extLst>
                <a:ext uri="{FF2B5EF4-FFF2-40B4-BE49-F238E27FC236}">
                  <a16:creationId xmlns:a16="http://schemas.microsoft.com/office/drawing/2014/main" id="{E150C284-7D0E-4857-84F6-EE287762C1CE}"/>
                </a:ext>
              </a:extLst>
            </p:cNvPr>
            <p:cNvSpPr>
              <a:spLocks noChangeArrowheads="1"/>
            </p:cNvSpPr>
            <p:nvPr/>
          </p:nvSpPr>
          <p:spPr bwMode="auto">
            <a:xfrm>
              <a:off x="687" y="2320"/>
              <a:ext cx="60"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19" name="Rectangle 274">
              <a:extLst>
                <a:ext uri="{FF2B5EF4-FFF2-40B4-BE49-F238E27FC236}">
                  <a16:creationId xmlns:a16="http://schemas.microsoft.com/office/drawing/2014/main" id="{A7FF76B2-D6D8-4A8A-B454-F05B5F79A625}"/>
                </a:ext>
              </a:extLst>
            </p:cNvPr>
            <p:cNvSpPr>
              <a:spLocks noChangeArrowheads="1"/>
            </p:cNvSpPr>
            <p:nvPr/>
          </p:nvSpPr>
          <p:spPr bwMode="auto">
            <a:xfrm>
              <a:off x="195" y="2319"/>
              <a:ext cx="480" cy="112"/>
            </a:xfrm>
            <a:prstGeom prst="rect">
              <a:avLst/>
            </a:prstGeom>
            <a:solidFill>
              <a:srgbClr val="FFFF00"/>
            </a:solidFill>
            <a:ln w="9525">
              <a:solidFill>
                <a:srgbClr val="FFFF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120" name="Text Box 275">
              <a:extLst>
                <a:ext uri="{FF2B5EF4-FFF2-40B4-BE49-F238E27FC236}">
                  <a16:creationId xmlns:a16="http://schemas.microsoft.com/office/drawing/2014/main" id="{A833AD9B-C45F-4027-AE32-6B949C064FAE}"/>
                </a:ext>
              </a:extLst>
            </p:cNvPr>
            <p:cNvSpPr txBox="1">
              <a:spLocks noChangeArrowheads="1"/>
            </p:cNvSpPr>
            <p:nvPr/>
          </p:nvSpPr>
          <p:spPr bwMode="auto">
            <a:xfrm>
              <a:off x="182" y="2296"/>
              <a:ext cx="466" cy="1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cs typeface="+mn-cs"/>
                </a:rPr>
                <a:t>ARP </a:t>
              </a:r>
              <a:r>
                <a:rPr lang="zh-CN" altLang="en-US" sz="1000" i="0" dirty="0">
                  <a:solidFill>
                    <a:srgbClr val="000000"/>
                  </a:solidFill>
                  <a:latin typeface="Arial" charset="0"/>
                  <a:cs typeface="+mn-cs"/>
                </a:rPr>
                <a:t>回应</a:t>
              </a:r>
              <a:endParaRPr lang="en-US" sz="1000" i="0" dirty="0">
                <a:solidFill>
                  <a:srgbClr val="000000"/>
                </a:solidFill>
                <a:latin typeface="Arial" charset="0"/>
                <a:cs typeface="+mn-cs"/>
              </a:endParaRPr>
            </a:p>
          </p:txBody>
        </p:sp>
      </p:grpSp>
      <p:sp>
        <p:nvSpPr>
          <p:cNvPr id="121" name="Rectangle 3">
            <a:extLst>
              <a:ext uri="{FF2B5EF4-FFF2-40B4-BE49-F238E27FC236}">
                <a16:creationId xmlns:a16="http://schemas.microsoft.com/office/drawing/2014/main" id="{26A87BC5-24E9-4835-A4EF-54FA4228D284}"/>
              </a:ext>
            </a:extLst>
          </p:cNvPr>
          <p:cNvSpPr txBox="1">
            <a:spLocks noChangeArrowheads="1"/>
          </p:cNvSpPr>
          <p:nvPr/>
        </p:nvSpPr>
        <p:spPr bwMode="auto">
          <a:xfrm>
            <a:off x="4391025" y="1014413"/>
            <a:ext cx="4667250" cy="12620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defRPr/>
            </a:pPr>
            <a:r>
              <a:rPr lang="zh-CN" altLang="en-US" sz="2200" kern="0" dirty="0">
                <a:latin typeface="Gill Sans MT" charset="0"/>
              </a:rPr>
              <a:t>在发送</a:t>
            </a:r>
            <a:r>
              <a:rPr lang="en-US" sz="2200" kern="0" dirty="0">
                <a:latin typeface="Gill Sans MT" charset="0"/>
              </a:rPr>
              <a:t> </a:t>
            </a:r>
            <a:r>
              <a:rPr lang="en-US" sz="2200" kern="0" dirty="0">
                <a:solidFill>
                  <a:srgbClr val="C00000"/>
                </a:solidFill>
                <a:latin typeface="Gill Sans MT" charset="0"/>
              </a:rPr>
              <a:t>HTTP</a:t>
            </a:r>
            <a:r>
              <a:rPr lang="en-US" sz="2200" b="1" kern="0" dirty="0">
                <a:solidFill>
                  <a:srgbClr val="C00000"/>
                </a:solidFill>
                <a:latin typeface="Gill Sans MT" charset="0"/>
              </a:rPr>
              <a:t> </a:t>
            </a:r>
            <a:r>
              <a:rPr lang="zh-CN" altLang="en-US" sz="2200" kern="0" dirty="0">
                <a:latin typeface="Gill Sans MT" charset="0"/>
              </a:rPr>
              <a:t>请求之前，需要</a:t>
            </a:r>
            <a:r>
              <a:rPr lang="en-US" altLang="zh-CN" sz="2200" kern="0" dirty="0">
                <a:latin typeface="Gill Sans MT" charset="0"/>
              </a:rPr>
              <a:t>www.baidu.com</a:t>
            </a:r>
            <a:r>
              <a:rPr lang="zh-CN" altLang="en-US" sz="2200" kern="0" dirty="0">
                <a:latin typeface="Gill Sans MT" charset="0"/>
              </a:rPr>
              <a:t>的</a:t>
            </a:r>
            <a:r>
              <a:rPr lang="en-US" altLang="zh-CN" sz="2200" kern="0" dirty="0">
                <a:latin typeface="Gill Sans MT" charset="0"/>
              </a:rPr>
              <a:t>IP</a:t>
            </a:r>
            <a:r>
              <a:rPr lang="zh-CN" altLang="en-US" sz="2200" kern="0" dirty="0">
                <a:latin typeface="Gill Sans MT" charset="0"/>
              </a:rPr>
              <a:t>地址，使用</a:t>
            </a:r>
            <a:r>
              <a:rPr lang="en-US" sz="2200" kern="0" dirty="0">
                <a:latin typeface="Gill Sans MT" charset="0"/>
              </a:rPr>
              <a:t> </a:t>
            </a:r>
            <a:r>
              <a:rPr lang="en-US" sz="2200" kern="0" dirty="0">
                <a:solidFill>
                  <a:srgbClr val="C00000"/>
                </a:solidFill>
                <a:latin typeface="Gill Sans MT" charset="0"/>
              </a:rPr>
              <a:t>DNS</a:t>
            </a:r>
          </a:p>
        </p:txBody>
      </p:sp>
      <p:sp>
        <p:nvSpPr>
          <p:cNvPr id="122" name="Rectangle 152">
            <a:extLst>
              <a:ext uri="{FF2B5EF4-FFF2-40B4-BE49-F238E27FC236}">
                <a16:creationId xmlns:a16="http://schemas.microsoft.com/office/drawing/2014/main" id="{25571F63-BB4B-4386-8051-29203B44535D}"/>
              </a:ext>
            </a:extLst>
          </p:cNvPr>
          <p:cNvSpPr>
            <a:spLocks noChangeArrowheads="1"/>
          </p:cNvSpPr>
          <p:nvPr/>
        </p:nvSpPr>
        <p:spPr bwMode="auto">
          <a:xfrm>
            <a:off x="4387850" y="2051050"/>
            <a:ext cx="4586288" cy="13065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100000"/>
              <a:buFont typeface="Wingdings" charset="2"/>
              <a:buChar char="§"/>
              <a:defRPr/>
            </a:pPr>
            <a:r>
              <a:rPr lang="zh-CN" altLang="en-US" sz="2200" i="0" dirty="0">
                <a:solidFill>
                  <a:srgbClr val="000000"/>
                </a:solidFill>
                <a:latin typeface="Gill Sans MT" charset="0"/>
                <a:cs typeface="+mn-cs"/>
              </a:rPr>
              <a:t>构造</a:t>
            </a:r>
            <a:r>
              <a:rPr lang="en-US" sz="2200" i="0" dirty="0">
                <a:solidFill>
                  <a:srgbClr val="000000"/>
                </a:solidFill>
                <a:latin typeface="Gill Sans MT" charset="0"/>
                <a:cs typeface="+mn-cs"/>
              </a:rPr>
              <a:t>DNS </a:t>
            </a:r>
            <a:r>
              <a:rPr lang="zh-CN" altLang="en-US" sz="2200" i="0" dirty="0">
                <a:solidFill>
                  <a:srgbClr val="000000"/>
                </a:solidFill>
                <a:latin typeface="Gill Sans MT" charset="0"/>
                <a:cs typeface="+mn-cs"/>
              </a:rPr>
              <a:t>查询</a:t>
            </a:r>
            <a:r>
              <a:rPr lang="zh-CN" altLang="en-US" sz="2200" dirty="0">
                <a:solidFill>
                  <a:srgbClr val="000000"/>
                </a:solidFill>
                <a:latin typeface="Gill Sans MT" charset="0"/>
              </a:rPr>
              <a:t>，封装为</a:t>
            </a:r>
            <a:r>
              <a:rPr lang="en-US" sz="2200" i="0" dirty="0">
                <a:solidFill>
                  <a:srgbClr val="000000"/>
                </a:solidFill>
                <a:latin typeface="Gill Sans MT" charset="0"/>
                <a:cs typeface="+mn-cs"/>
              </a:rPr>
              <a:t> UDP</a:t>
            </a:r>
            <a:r>
              <a:rPr lang="zh-CN" altLang="en-US" sz="2200" dirty="0">
                <a:solidFill>
                  <a:srgbClr val="000000"/>
                </a:solidFill>
                <a:latin typeface="Gill Sans MT" charset="0"/>
              </a:rPr>
              <a:t>，再封装为</a:t>
            </a:r>
            <a:r>
              <a:rPr lang="en-US" sz="2200" i="0" dirty="0">
                <a:solidFill>
                  <a:srgbClr val="000000"/>
                </a:solidFill>
                <a:latin typeface="Gill Sans MT" charset="0"/>
                <a:cs typeface="+mn-cs"/>
              </a:rPr>
              <a:t> IP</a:t>
            </a:r>
            <a:r>
              <a:rPr lang="zh-CN" altLang="en-US" sz="2200" dirty="0">
                <a:solidFill>
                  <a:srgbClr val="000000"/>
                </a:solidFill>
                <a:latin typeface="Gill Sans MT" charset="0"/>
              </a:rPr>
              <a:t>，再封装为</a:t>
            </a:r>
            <a:r>
              <a:rPr lang="zh-CN" altLang="en-US" sz="2200" i="0" dirty="0">
                <a:solidFill>
                  <a:srgbClr val="000000"/>
                </a:solidFill>
                <a:latin typeface="Gill Sans MT" charset="0"/>
                <a:cs typeface="+mn-cs"/>
              </a:rPr>
              <a:t>以太网</a:t>
            </a:r>
            <a:r>
              <a:rPr lang="zh-CN" altLang="en-US" sz="2200" dirty="0">
                <a:solidFill>
                  <a:srgbClr val="000000"/>
                </a:solidFill>
                <a:latin typeface="Gill Sans MT" charset="0"/>
              </a:rPr>
              <a:t>。需要路由器的</a:t>
            </a:r>
            <a:r>
              <a:rPr lang="en-US" altLang="zh-CN" sz="2200" dirty="0">
                <a:solidFill>
                  <a:srgbClr val="000000"/>
                </a:solidFill>
                <a:latin typeface="Gill Sans MT" charset="0"/>
              </a:rPr>
              <a:t>MAC</a:t>
            </a:r>
            <a:r>
              <a:rPr lang="zh-CN" altLang="en-US" sz="2200" dirty="0">
                <a:solidFill>
                  <a:srgbClr val="000000"/>
                </a:solidFill>
                <a:latin typeface="Gill Sans MT" charset="0"/>
              </a:rPr>
              <a:t>地址，以便将以太网帧发给路由器。</a:t>
            </a:r>
            <a:endParaRPr lang="en-US" sz="2200" b="1" dirty="0">
              <a:solidFill>
                <a:srgbClr val="000000"/>
              </a:solidFill>
              <a:latin typeface="Gill Sans MT" charset="0"/>
              <a:cs typeface="+mn-cs"/>
            </a:endParaRPr>
          </a:p>
        </p:txBody>
      </p:sp>
      <p:sp>
        <p:nvSpPr>
          <p:cNvPr id="123" name="Rectangle 153">
            <a:extLst>
              <a:ext uri="{FF2B5EF4-FFF2-40B4-BE49-F238E27FC236}">
                <a16:creationId xmlns:a16="http://schemas.microsoft.com/office/drawing/2014/main" id="{4EAA4CE7-9226-4DB2-879E-C774AC526115}"/>
              </a:ext>
            </a:extLst>
          </p:cNvPr>
          <p:cNvSpPr>
            <a:spLocks noChangeArrowheads="1"/>
          </p:cNvSpPr>
          <p:nvPr/>
        </p:nvSpPr>
        <p:spPr bwMode="auto">
          <a:xfrm>
            <a:off x="4419600" y="3608388"/>
            <a:ext cx="4386263" cy="15636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100000"/>
              <a:buFont typeface="Wingdings" charset="2"/>
              <a:buChar char="§"/>
              <a:defRPr/>
            </a:pPr>
            <a:r>
              <a:rPr lang="zh-CN" altLang="en-US" sz="2200" dirty="0">
                <a:latin typeface="Gill Sans MT" charset="0"/>
                <a:cs typeface="+mn-cs"/>
              </a:rPr>
              <a:t>广播</a:t>
            </a:r>
            <a:r>
              <a:rPr lang="en-US" sz="2200" dirty="0">
                <a:solidFill>
                  <a:srgbClr val="C00000"/>
                </a:solidFill>
                <a:latin typeface="Gill Sans MT" charset="0"/>
                <a:cs typeface="+mn-cs"/>
              </a:rPr>
              <a:t>ARP </a:t>
            </a:r>
            <a:r>
              <a:rPr lang="zh-CN" altLang="en-US" sz="2200" dirty="0">
                <a:solidFill>
                  <a:srgbClr val="C00000"/>
                </a:solidFill>
                <a:latin typeface="Gill Sans MT" charset="0"/>
                <a:cs typeface="+mn-cs"/>
              </a:rPr>
              <a:t>查询</a:t>
            </a:r>
            <a:r>
              <a:rPr lang="zh-CN" altLang="en-US" sz="2200" dirty="0">
                <a:latin typeface="Gill Sans MT" charset="0"/>
                <a:cs typeface="+mn-cs"/>
              </a:rPr>
              <a:t>，路由器收到查询</a:t>
            </a:r>
            <a:r>
              <a:rPr lang="zh-CN" altLang="en-US" sz="2200" i="0" dirty="0">
                <a:solidFill>
                  <a:srgbClr val="000000"/>
                </a:solidFill>
                <a:latin typeface="Gill Sans MT" charset="0"/>
                <a:cs typeface="+mn-cs"/>
              </a:rPr>
              <a:t>，回复</a:t>
            </a:r>
            <a:r>
              <a:rPr lang="en-US" sz="2200" i="0" dirty="0">
                <a:solidFill>
                  <a:srgbClr val="000000"/>
                </a:solidFill>
                <a:latin typeface="Gill Sans MT" charset="0"/>
                <a:cs typeface="+mn-cs"/>
              </a:rPr>
              <a:t> </a:t>
            </a:r>
            <a:r>
              <a:rPr lang="en-US" sz="2200" dirty="0">
                <a:solidFill>
                  <a:srgbClr val="C00000"/>
                </a:solidFill>
                <a:latin typeface="Gill Sans MT" charset="0"/>
                <a:cs typeface="+mn-cs"/>
              </a:rPr>
              <a:t>ARP </a:t>
            </a:r>
            <a:r>
              <a:rPr lang="zh-CN" altLang="en-US" sz="2200" dirty="0">
                <a:solidFill>
                  <a:srgbClr val="C00000"/>
                </a:solidFill>
                <a:latin typeface="Gill Sans MT" charset="0"/>
                <a:cs typeface="+mn-cs"/>
              </a:rPr>
              <a:t>回复</a:t>
            </a:r>
            <a:r>
              <a:rPr lang="zh-CN" altLang="en-US" sz="2200" dirty="0">
                <a:latin typeface="Gill Sans MT" charset="0"/>
                <a:cs typeface="+mn-cs"/>
              </a:rPr>
              <a:t>，</a:t>
            </a:r>
            <a:r>
              <a:rPr lang="en-US" sz="2200" i="0" dirty="0">
                <a:solidFill>
                  <a:srgbClr val="C00000"/>
                </a:solidFill>
                <a:latin typeface="Gill Sans MT" charset="0"/>
                <a:cs typeface="+mn-cs"/>
              </a:rPr>
              <a:t> </a:t>
            </a:r>
            <a:r>
              <a:rPr lang="zh-CN" altLang="en-US" sz="2200" i="0" dirty="0">
                <a:solidFill>
                  <a:srgbClr val="000000"/>
                </a:solidFill>
                <a:latin typeface="Gill Sans MT" charset="0"/>
                <a:cs typeface="+mn-cs"/>
              </a:rPr>
              <a:t>包含所查询的路由器接口的</a:t>
            </a:r>
            <a:r>
              <a:rPr lang="en-US" altLang="zh-CN" sz="2200" i="0" dirty="0">
                <a:solidFill>
                  <a:srgbClr val="000000"/>
                </a:solidFill>
                <a:latin typeface="Gill Sans MT" charset="0"/>
                <a:cs typeface="+mn-cs"/>
              </a:rPr>
              <a:t>IP</a:t>
            </a:r>
            <a:r>
              <a:rPr lang="zh-CN" altLang="en-US" sz="2200" i="0" dirty="0">
                <a:solidFill>
                  <a:srgbClr val="000000"/>
                </a:solidFill>
                <a:latin typeface="Gill Sans MT" charset="0"/>
                <a:cs typeface="+mn-cs"/>
              </a:rPr>
              <a:t>地址</a:t>
            </a:r>
            <a:endParaRPr lang="en-US" sz="2200" i="0" dirty="0">
              <a:solidFill>
                <a:srgbClr val="000000"/>
              </a:solidFill>
              <a:latin typeface="Gill Sans MT" charset="0"/>
              <a:cs typeface="+mn-cs"/>
            </a:endParaRPr>
          </a:p>
        </p:txBody>
      </p:sp>
      <p:sp>
        <p:nvSpPr>
          <p:cNvPr id="124" name="Rectangle 154">
            <a:extLst>
              <a:ext uri="{FF2B5EF4-FFF2-40B4-BE49-F238E27FC236}">
                <a16:creationId xmlns:a16="http://schemas.microsoft.com/office/drawing/2014/main" id="{987BE877-8BE8-4585-A631-7E1D0D7E1467}"/>
              </a:ext>
            </a:extLst>
          </p:cNvPr>
          <p:cNvSpPr>
            <a:spLocks noChangeArrowheads="1"/>
          </p:cNvSpPr>
          <p:nvPr/>
        </p:nvSpPr>
        <p:spPr bwMode="auto">
          <a:xfrm>
            <a:off x="4471988" y="5000625"/>
            <a:ext cx="4286250" cy="1292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100000"/>
              <a:buFont typeface="Wingdings" charset="2"/>
              <a:buChar char="§"/>
              <a:defRPr/>
            </a:pPr>
            <a:r>
              <a:rPr lang="zh-CN" altLang="en-US" sz="2200" i="0" dirty="0">
                <a:solidFill>
                  <a:srgbClr val="000000"/>
                </a:solidFill>
                <a:latin typeface="Gill Sans MT" charset="0"/>
                <a:cs typeface="+mn-cs"/>
              </a:rPr>
              <a:t>客户端此时获得了第一跳路由器的</a:t>
            </a:r>
            <a:r>
              <a:rPr lang="en-US" altLang="zh-CN" sz="2200" i="0" dirty="0">
                <a:solidFill>
                  <a:srgbClr val="000000"/>
                </a:solidFill>
                <a:latin typeface="Gill Sans MT" charset="0"/>
                <a:cs typeface="+mn-cs"/>
              </a:rPr>
              <a:t>MAC</a:t>
            </a:r>
            <a:r>
              <a:rPr lang="zh-CN" altLang="en-US" sz="2200" i="0" dirty="0">
                <a:solidFill>
                  <a:srgbClr val="000000"/>
                </a:solidFill>
                <a:latin typeface="Gill Sans MT" charset="0"/>
                <a:cs typeface="+mn-cs"/>
              </a:rPr>
              <a:t>地址，可以发起</a:t>
            </a:r>
            <a:r>
              <a:rPr lang="en-US" altLang="zh-CN" sz="2200" i="0" dirty="0">
                <a:solidFill>
                  <a:srgbClr val="000000"/>
                </a:solidFill>
                <a:latin typeface="Gill Sans MT" charset="0"/>
                <a:cs typeface="+mn-cs"/>
              </a:rPr>
              <a:t>DNS</a:t>
            </a:r>
            <a:r>
              <a:rPr lang="zh-CN" altLang="en-US" sz="2200" i="0" dirty="0">
                <a:solidFill>
                  <a:srgbClr val="000000"/>
                </a:solidFill>
                <a:latin typeface="Gill Sans MT" charset="0"/>
                <a:cs typeface="+mn-cs"/>
              </a:rPr>
              <a:t>查询了</a:t>
            </a:r>
            <a:endParaRPr lang="en-US" sz="2200" i="0" dirty="0">
              <a:solidFill>
                <a:srgbClr val="000000"/>
              </a:solidFill>
              <a:latin typeface="Gill Sans MT" charset="0"/>
              <a:cs typeface="+mn-cs"/>
            </a:endParaRPr>
          </a:p>
        </p:txBody>
      </p:sp>
    </p:spTree>
    <p:extLst>
      <p:ext uri="{BB962C8B-B14F-4D97-AF65-F5344CB8AC3E}">
        <p14:creationId xmlns:p14="http://schemas.microsoft.com/office/powerpoint/2010/main" val="33231829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down)">
                                      <p:cBhvr>
                                        <p:cTn id="7" dur="50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wipe(up)">
                                      <p:cBhvr>
                                        <p:cTn id="12" dur="500"/>
                                        <p:tgtEl>
                                          <p:spTgt spid="76"/>
                                        </p:tgtEl>
                                      </p:cBhvr>
                                    </p:animEffect>
                                  </p:childTnLst>
                                </p:cTn>
                              </p:par>
                              <p:par>
                                <p:cTn id="13" presetID="9" presetClass="entr" presetSubtype="0" fill="hold" nodeType="withEffect">
                                  <p:stCondLst>
                                    <p:cond delay="0"/>
                                  </p:stCondLst>
                                  <p:childTnLst>
                                    <p:set>
                                      <p:cBhvr>
                                        <p:cTn id="14" dur="1" fill="hold">
                                          <p:stCondLst>
                                            <p:cond delay="0"/>
                                          </p:stCondLst>
                                        </p:cTn>
                                        <p:tgtEl>
                                          <p:spTgt spid="112"/>
                                        </p:tgtEl>
                                        <p:attrNameLst>
                                          <p:attrName>style.visibility</p:attrName>
                                        </p:attrNameLst>
                                      </p:cBhvr>
                                      <p:to>
                                        <p:strVal val="visible"/>
                                      </p:to>
                                    </p:set>
                                    <p:animEffect transition="in" filter="dissolve">
                                      <p:cBhvr>
                                        <p:cTn id="15" dur="500"/>
                                        <p:tgtEl>
                                          <p:spTgt spid="11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97"/>
                                        </p:tgtEl>
                                        <p:attrNameLst>
                                          <p:attrName>style.visibility</p:attrName>
                                        </p:attrNameLst>
                                      </p:cBhvr>
                                      <p:to>
                                        <p:strVal val="visible"/>
                                      </p:to>
                                    </p:set>
                                    <p:animEffect transition="in" filter="dissolve">
                                      <p:cBhvr>
                                        <p:cTn id="20" dur="500"/>
                                        <p:tgtEl>
                                          <p:spTgt spid="97"/>
                                        </p:tgtEl>
                                      </p:cBhvr>
                                    </p:animEffect>
                                  </p:childTnLst>
                                </p:cTn>
                              </p:par>
                            </p:childTnLst>
                          </p:cTn>
                        </p:par>
                        <p:par>
                          <p:cTn id="21" fill="hold">
                            <p:stCondLst>
                              <p:cond delay="500"/>
                            </p:stCondLst>
                            <p:childTnLst>
                              <p:par>
                                <p:cTn id="22" presetID="0" presetClass="path" presetSubtype="0" accel="50000" decel="50000" fill="hold" nodeType="afterEffect">
                                  <p:stCondLst>
                                    <p:cond delay="0"/>
                                  </p:stCondLst>
                                  <p:childTnLst>
                                    <p:animMotion origin="layout" path="M -2.77778E-6 2.22222E-6 L -0.00052 0.08056 L 0.4151 0.075 L 0.26701 0.2757 L 0.1151 0.27431 L 0.1151 0.18889 " pathEditMode="relative" ptsTypes="AAAAAA">
                                      <p:cBhvr>
                                        <p:cTn id="23" dur="2000" fill="hold"/>
                                        <p:tgtEl>
                                          <p:spTgt spid="97"/>
                                        </p:tgtEl>
                                        <p:attrNameLst>
                                          <p:attrName>ppt_x</p:attrName>
                                          <p:attrName>ppt_y</p:attrName>
                                        </p:attrNameLst>
                                      </p:cBhvr>
                                    </p:animMotion>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103"/>
                                        </p:tgtEl>
                                        <p:attrNameLst>
                                          <p:attrName>style.visibility</p:attrName>
                                        </p:attrNameLst>
                                      </p:cBhvr>
                                      <p:to>
                                        <p:strVal val="visible"/>
                                      </p:to>
                                    </p:set>
                                    <p:animEffect transition="in" filter="wipe(down)">
                                      <p:cBhvr>
                                        <p:cTn id="27" dur="500"/>
                                        <p:tgtEl>
                                          <p:spTgt spid="10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97"/>
                                        </p:tgtEl>
                                      </p:cBhvr>
                                    </p:animEffect>
                                    <p:set>
                                      <p:cBhvr>
                                        <p:cTn id="32" dur="1" fill="hold">
                                          <p:stCondLst>
                                            <p:cond delay="499"/>
                                          </p:stCondLst>
                                        </p:cTn>
                                        <p:tgtEl>
                                          <p:spTgt spid="97"/>
                                        </p:tgtEl>
                                        <p:attrNameLst>
                                          <p:attrName>style.visibility</p:attrName>
                                        </p:attrNameLst>
                                      </p:cBhvr>
                                      <p:to>
                                        <p:strVal val="hidden"/>
                                      </p:to>
                                    </p:set>
                                  </p:childTnLst>
                                </p:cTn>
                              </p:par>
                              <p:par>
                                <p:cTn id="33" presetID="9" presetClass="entr" presetSubtype="0" fill="hold" nodeType="withEffect">
                                  <p:stCondLst>
                                    <p:cond delay="0"/>
                                  </p:stCondLst>
                                  <p:childTnLst>
                                    <p:set>
                                      <p:cBhvr>
                                        <p:cTn id="34" dur="1" fill="hold">
                                          <p:stCondLst>
                                            <p:cond delay="0"/>
                                          </p:stCondLst>
                                        </p:cTn>
                                        <p:tgtEl>
                                          <p:spTgt spid="115"/>
                                        </p:tgtEl>
                                        <p:attrNameLst>
                                          <p:attrName>style.visibility</p:attrName>
                                        </p:attrNameLst>
                                      </p:cBhvr>
                                      <p:to>
                                        <p:strVal val="visible"/>
                                      </p:to>
                                    </p:set>
                                    <p:animEffect transition="in" filter="dissolve">
                                      <p:cBhvr>
                                        <p:cTn id="35" dur="500"/>
                                        <p:tgtEl>
                                          <p:spTgt spid="115"/>
                                        </p:tgtEl>
                                      </p:cBhvr>
                                    </p:animEffect>
                                  </p:childTnLst>
                                </p:cTn>
                              </p:par>
                            </p:childTnLst>
                          </p:cTn>
                        </p:par>
                        <p:par>
                          <p:cTn id="36" fill="hold">
                            <p:stCondLst>
                              <p:cond delay="500"/>
                            </p:stCondLst>
                            <p:childTnLst>
                              <p:par>
                                <p:cTn id="37" presetID="0" presetClass="path" presetSubtype="0" accel="50000" decel="50000" fill="hold" nodeType="afterEffect">
                                  <p:stCondLst>
                                    <p:cond delay="0"/>
                                  </p:stCondLst>
                                  <p:childTnLst>
                                    <p:animMotion origin="layout" path="M 2.77778E-6 1.11111E-6 L 0.00052 0.0794 L 0.1467 0.08009 L 0.29444 -0.12222 L -0.11597 -0.12014 L -0.11597 -0.16181 L -0.11754 -0.1882 " pathEditMode="relative" rAng="0" ptsTypes="AAAAAAA">
                                      <p:cBhvr>
                                        <p:cTn id="38" dur="2000" fill="hold"/>
                                        <p:tgtEl>
                                          <p:spTgt spid="115"/>
                                        </p:tgtEl>
                                        <p:attrNameLst>
                                          <p:attrName>ppt_x</p:attrName>
                                          <p:attrName>ppt_y</p:attrName>
                                        </p:attrNameLst>
                                      </p:cBhvr>
                                      <p:rCtr x="8837" y="-5417"/>
                                    </p:animMotion>
                                  </p:childTnLst>
                                </p:cTn>
                              </p:par>
                            </p:childTnLst>
                          </p:cTn>
                        </p:par>
                      </p:childTnLst>
                    </p:cTn>
                  </p:par>
                  <p:par>
                    <p:cTn id="39" fill="hold">
                      <p:stCondLst>
                        <p:cond delay="indefinite"/>
                      </p:stCondLst>
                      <p:childTnLst>
                        <p:par>
                          <p:cTn id="40" fill="hold">
                            <p:stCondLst>
                              <p:cond delay="0"/>
                            </p:stCondLst>
                            <p:childTnLst>
                              <p:par>
                                <p:cTn id="41" presetID="9" presetClass="exit" presetSubtype="0" fill="hold" nodeType="clickEffect">
                                  <p:stCondLst>
                                    <p:cond delay="0"/>
                                  </p:stCondLst>
                                  <p:childTnLst>
                                    <p:animEffect transition="out" filter="dissolve">
                                      <p:cBhvr>
                                        <p:cTn id="42" dur="500"/>
                                        <p:tgtEl>
                                          <p:spTgt spid="115"/>
                                        </p:tgtEl>
                                      </p:cBhvr>
                                    </p:animEffect>
                                    <p:set>
                                      <p:cBhvr>
                                        <p:cTn id="43" dur="1" fill="hold">
                                          <p:stCondLst>
                                            <p:cond delay="499"/>
                                          </p:stCondLst>
                                        </p:cTn>
                                        <p:tgtEl>
                                          <p:spTgt spid="115"/>
                                        </p:tgtEl>
                                        <p:attrNameLst>
                                          <p:attrName>style.visibility</p:attrName>
                                        </p:attrNameLst>
                                      </p:cBhvr>
                                      <p:to>
                                        <p:strVal val="hidden"/>
                                      </p:to>
                                    </p:set>
                                  </p:childTnLst>
                                </p:cTn>
                              </p:par>
                              <p:par>
                                <p:cTn id="44" presetID="9" presetClass="exit" presetSubtype="0" fill="hold" nodeType="withEffect">
                                  <p:stCondLst>
                                    <p:cond delay="0"/>
                                  </p:stCondLst>
                                  <p:childTnLst>
                                    <p:animEffect transition="out" filter="dissolve">
                                      <p:cBhvr>
                                        <p:cTn id="45" dur="500"/>
                                        <p:tgtEl>
                                          <p:spTgt spid="103"/>
                                        </p:tgtEl>
                                      </p:cBhvr>
                                    </p:animEffect>
                                    <p:set>
                                      <p:cBhvr>
                                        <p:cTn id="46" dur="1" fill="hold">
                                          <p:stCondLst>
                                            <p:cond delay="499"/>
                                          </p:stCondLst>
                                        </p:cTn>
                                        <p:tgtEl>
                                          <p:spTgt spid="103"/>
                                        </p:tgtEl>
                                        <p:attrNameLst>
                                          <p:attrName>style.visibility</p:attrName>
                                        </p:attrNameLst>
                                      </p:cBhvr>
                                      <p:to>
                                        <p:strVal val="hidden"/>
                                      </p:to>
                                    </p:set>
                                  </p:childTnLst>
                                </p:cTn>
                              </p:par>
                              <p:par>
                                <p:cTn id="47" presetID="9" presetClass="exit" presetSubtype="0" fill="hold" nodeType="withEffect">
                                  <p:stCondLst>
                                    <p:cond delay="0"/>
                                  </p:stCondLst>
                                  <p:childTnLst>
                                    <p:animEffect transition="out" filter="dissolve">
                                      <p:cBhvr>
                                        <p:cTn id="48" dur="500"/>
                                        <p:tgtEl>
                                          <p:spTgt spid="112"/>
                                        </p:tgtEl>
                                      </p:cBhvr>
                                    </p:animEffect>
                                    <p:set>
                                      <p:cBhvr>
                                        <p:cTn id="49" dur="1" fill="hold">
                                          <p:stCondLst>
                                            <p:cond delay="499"/>
                                          </p:stCondLst>
                                        </p:cTn>
                                        <p:tgtEl>
                                          <p:spTgt spid="112"/>
                                        </p:tgtEl>
                                        <p:attrNameLst>
                                          <p:attrName>style.visibility</p:attrName>
                                        </p:attrNameLst>
                                      </p:cBhvr>
                                      <p:to>
                                        <p:strVal val="hidden"/>
                                      </p:to>
                                    </p:set>
                                  </p:childTnLst>
                                </p:cTn>
                              </p:par>
                              <p:par>
                                <p:cTn id="50" presetID="1" presetClass="entr" presetSubtype="0" fill="hold" grpId="0" nodeType="withEffect">
                                  <p:stCondLst>
                                    <p:cond delay="0"/>
                                  </p:stCondLst>
                                  <p:childTnLst>
                                    <p:set>
                                      <p:cBhvr>
                                        <p:cTn id="51" dur="1" fill="hold">
                                          <p:stCondLst>
                                            <p:cond delay="0"/>
                                          </p:stCondLst>
                                        </p:cTn>
                                        <p:tgtEl>
                                          <p:spTgt spid="122"/>
                                        </p:tgtEl>
                                        <p:attrNameLst>
                                          <p:attrName>style.visibility</p:attrName>
                                        </p:attrNameLst>
                                      </p:cBhvr>
                                      <p:to>
                                        <p:strVal val="visible"/>
                                      </p:to>
                                    </p:se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123"/>
                                        </p:tgtEl>
                                        <p:attrNameLst>
                                          <p:attrName>style.visibility</p:attrName>
                                        </p:attrNameLst>
                                      </p:cBhvr>
                                      <p:to>
                                        <p:strVal val="visible"/>
                                      </p:to>
                                    </p:set>
                                  </p:childTnLst>
                                </p:cTn>
                              </p:par>
                            </p:childTnLst>
                          </p:cTn>
                        </p:par>
                        <p:par>
                          <p:cTn id="55" fill="hold">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p:bldP spid="123" grpId="0"/>
      <p:bldP spid="124"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21BA9F-4088-40A1-904C-4D9D5A3ED5CF}"/>
              </a:ext>
            </a:extLst>
          </p:cNvPr>
          <p:cNvSpPr>
            <a:spLocks noGrp="1"/>
          </p:cNvSpPr>
          <p:nvPr>
            <p:ph type="title"/>
          </p:nvPr>
        </p:nvSpPr>
        <p:spPr/>
        <p:txBody>
          <a:bodyPr/>
          <a:lstStyle/>
          <a:p>
            <a:r>
              <a:rPr lang="zh-CN" altLang="en-US" dirty="0"/>
              <a:t>打开网页的全过程</a:t>
            </a:r>
          </a:p>
        </p:txBody>
      </p:sp>
      <p:sp>
        <p:nvSpPr>
          <p:cNvPr id="4" name="灯片编号占位符 3">
            <a:extLst>
              <a:ext uri="{FF2B5EF4-FFF2-40B4-BE49-F238E27FC236}">
                <a16:creationId xmlns:a16="http://schemas.microsoft.com/office/drawing/2014/main" id="{1C7B6A2E-9765-4616-8134-29AECDB273FB}"/>
              </a:ext>
            </a:extLst>
          </p:cNvPr>
          <p:cNvSpPr>
            <a:spLocks noGrp="1"/>
          </p:cNvSpPr>
          <p:nvPr>
            <p:ph type="sldNum" sz="quarter" idx="12"/>
          </p:nvPr>
        </p:nvSpPr>
        <p:spPr/>
        <p:txBody>
          <a:bodyPr/>
          <a:lstStyle/>
          <a:p>
            <a:fld id="{E3FA5FAF-8A25-4B6E-94B7-5CA30A873E9A}" type="slidenum">
              <a:rPr lang="zh-CN" altLang="en-US" smtClean="0"/>
              <a:pPr/>
              <a:t>87</a:t>
            </a:fld>
            <a:endParaRPr lang="zh-CN" altLang="en-US"/>
          </a:p>
        </p:txBody>
      </p:sp>
      <p:grpSp>
        <p:nvGrpSpPr>
          <p:cNvPr id="5" name="Group 230">
            <a:extLst>
              <a:ext uri="{FF2B5EF4-FFF2-40B4-BE49-F238E27FC236}">
                <a16:creationId xmlns:a16="http://schemas.microsoft.com/office/drawing/2014/main" id="{FAB98818-546D-411C-AF20-2777018C4C27}"/>
              </a:ext>
            </a:extLst>
          </p:cNvPr>
          <p:cNvGrpSpPr>
            <a:grpSpLocks/>
          </p:cNvGrpSpPr>
          <p:nvPr/>
        </p:nvGrpSpPr>
        <p:grpSpPr bwMode="auto">
          <a:xfrm>
            <a:off x="773113" y="1946126"/>
            <a:ext cx="3554412" cy="3066395"/>
            <a:chOff x="773113" y="1273175"/>
            <a:chExt cx="3554412" cy="3065740"/>
          </a:xfrm>
        </p:grpSpPr>
        <p:sp>
          <p:nvSpPr>
            <p:cNvPr id="6" name="Freeform 3">
              <a:extLst>
                <a:ext uri="{FF2B5EF4-FFF2-40B4-BE49-F238E27FC236}">
                  <a16:creationId xmlns:a16="http://schemas.microsoft.com/office/drawing/2014/main" id="{0E78E222-2A5C-4B35-A7E1-639310D40083}"/>
                </a:ext>
              </a:extLst>
            </p:cNvPr>
            <p:cNvSpPr>
              <a:spLocks/>
            </p:cNvSpPr>
            <p:nvPr/>
          </p:nvSpPr>
          <p:spPr bwMode="auto">
            <a:xfrm>
              <a:off x="773113" y="1273175"/>
              <a:ext cx="3554412" cy="2754313"/>
            </a:xfrm>
            <a:custGeom>
              <a:avLst/>
              <a:gdLst>
                <a:gd name="T0" fmla="*/ 2147483647 w 2406"/>
                <a:gd name="T1" fmla="*/ 2147483647 h 958"/>
                <a:gd name="T2" fmla="*/ 2147483647 w 2406"/>
                <a:gd name="T3" fmla="*/ 2147483647 h 958"/>
                <a:gd name="T4" fmla="*/ 2147483647 w 2406"/>
                <a:gd name="T5" fmla="*/ 2147483647 h 958"/>
                <a:gd name="T6" fmla="*/ 2147483647 w 2406"/>
                <a:gd name="T7" fmla="*/ 2147483647 h 958"/>
                <a:gd name="T8" fmla="*/ 2147483647 w 2406"/>
                <a:gd name="T9" fmla="*/ 2147483647 h 958"/>
                <a:gd name="T10" fmla="*/ 2147483647 w 2406"/>
                <a:gd name="T11" fmla="*/ 2147483647 h 958"/>
                <a:gd name="T12" fmla="*/ 2147483647 w 2406"/>
                <a:gd name="T13" fmla="*/ 2147483647 h 958"/>
                <a:gd name="T14" fmla="*/ 2147483647 w 2406"/>
                <a:gd name="T15" fmla="*/ 2147483647 h 958"/>
                <a:gd name="T16" fmla="*/ 2147483647 w 2406"/>
                <a:gd name="T17" fmla="*/ 2147483647 h 958"/>
                <a:gd name="T18" fmla="*/ 2147483647 w 2406"/>
                <a:gd name="T19" fmla="*/ 2147483647 h 958"/>
                <a:gd name="T20" fmla="*/ 2147483647 w 2406"/>
                <a:gd name="T21" fmla="*/ 2147483647 h 958"/>
                <a:gd name="T22" fmla="*/ 2147483647 w 2406"/>
                <a:gd name="T23" fmla="*/ 2147483647 h 958"/>
                <a:gd name="T24" fmla="*/ 2147483647 w 2406"/>
                <a:gd name="T25" fmla="*/ 2147483647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00CC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7" name="Line 36">
              <a:extLst>
                <a:ext uri="{FF2B5EF4-FFF2-40B4-BE49-F238E27FC236}">
                  <a16:creationId xmlns:a16="http://schemas.microsoft.com/office/drawing/2014/main" id="{2F2628DB-F24A-48F1-B4F6-DC7B86C6780F}"/>
                </a:ext>
              </a:extLst>
            </p:cNvPr>
            <p:cNvSpPr>
              <a:spLocks noChangeShapeType="1"/>
            </p:cNvSpPr>
            <p:nvPr/>
          </p:nvSpPr>
          <p:spPr bwMode="auto">
            <a:xfrm flipV="1">
              <a:off x="3775075" y="2344738"/>
              <a:ext cx="155575" cy="14287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8" name="Line 43">
              <a:extLst>
                <a:ext uri="{FF2B5EF4-FFF2-40B4-BE49-F238E27FC236}">
                  <a16:creationId xmlns:a16="http://schemas.microsoft.com/office/drawing/2014/main" id="{45656E8D-4976-496A-A984-4C13A003E505}"/>
                </a:ext>
              </a:extLst>
            </p:cNvPr>
            <p:cNvSpPr>
              <a:spLocks noChangeShapeType="1"/>
            </p:cNvSpPr>
            <p:nvPr/>
          </p:nvSpPr>
          <p:spPr bwMode="auto">
            <a:xfrm flipV="1">
              <a:off x="2665413" y="2517775"/>
              <a:ext cx="695325"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9" name="Line 44">
              <a:extLst>
                <a:ext uri="{FF2B5EF4-FFF2-40B4-BE49-F238E27FC236}">
                  <a16:creationId xmlns:a16="http://schemas.microsoft.com/office/drawing/2014/main" id="{B0353C1B-738D-4414-A63A-CD5EED9A5914}"/>
                </a:ext>
              </a:extLst>
            </p:cNvPr>
            <p:cNvSpPr>
              <a:spLocks noChangeShapeType="1"/>
            </p:cNvSpPr>
            <p:nvPr/>
          </p:nvSpPr>
          <p:spPr bwMode="auto">
            <a:xfrm flipV="1">
              <a:off x="3924300" y="2201863"/>
              <a:ext cx="138113" cy="142875"/>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0" name="Line 48">
              <a:extLst>
                <a:ext uri="{FF2B5EF4-FFF2-40B4-BE49-F238E27FC236}">
                  <a16:creationId xmlns:a16="http://schemas.microsoft.com/office/drawing/2014/main" id="{12AE5DE9-58B6-46AE-A040-43EAE345D2DD}"/>
                </a:ext>
              </a:extLst>
            </p:cNvPr>
            <p:cNvSpPr>
              <a:spLocks noChangeShapeType="1"/>
            </p:cNvSpPr>
            <p:nvPr/>
          </p:nvSpPr>
          <p:spPr bwMode="auto">
            <a:xfrm flipV="1">
              <a:off x="3279775" y="2736850"/>
              <a:ext cx="512763" cy="61277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 name="Text Box 240">
              <a:extLst>
                <a:ext uri="{FF2B5EF4-FFF2-40B4-BE49-F238E27FC236}">
                  <a16:creationId xmlns:a16="http://schemas.microsoft.com/office/drawing/2014/main" id="{E9C3159C-DA04-4C49-A112-18F9FEE6D9FD}"/>
                </a:ext>
              </a:extLst>
            </p:cNvPr>
            <p:cNvSpPr txBox="1">
              <a:spLocks noChangeArrowheads="1"/>
            </p:cNvSpPr>
            <p:nvPr/>
          </p:nvSpPr>
          <p:spPr bwMode="auto">
            <a:xfrm>
              <a:off x="2562225" y="3815807"/>
              <a:ext cx="902811" cy="5231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zh-CN" altLang="en-US" sz="1400" i="0" dirty="0">
                  <a:solidFill>
                    <a:srgbClr val="000000"/>
                  </a:solidFill>
                  <a:latin typeface="+mn-ea"/>
                  <a:ea typeface="+mn-ea"/>
                  <a:cs typeface="Arial" charset="0"/>
                </a:rPr>
                <a:t>运行</a:t>
              </a:r>
              <a:r>
                <a:rPr lang="en-US" altLang="zh-CN" sz="1400" i="0" dirty="0">
                  <a:solidFill>
                    <a:srgbClr val="000000"/>
                  </a:solidFill>
                  <a:latin typeface="+mn-ea"/>
                  <a:ea typeface="+mn-ea"/>
                  <a:cs typeface="Arial" charset="0"/>
                </a:rPr>
                <a:t>DHCP</a:t>
              </a:r>
            </a:p>
            <a:p>
              <a:pPr>
                <a:defRPr/>
              </a:pPr>
              <a:r>
                <a:rPr lang="zh-CN" altLang="en-US" sz="1400" i="0" dirty="0">
                  <a:solidFill>
                    <a:srgbClr val="000000"/>
                  </a:solidFill>
                  <a:latin typeface="+mn-ea"/>
                  <a:ea typeface="+mn-ea"/>
                  <a:cs typeface="Arial" charset="0"/>
                </a:rPr>
                <a:t>的路由器</a:t>
              </a:r>
              <a:endParaRPr lang="en-US" altLang="zh-CN" sz="1400" i="0" dirty="0">
                <a:solidFill>
                  <a:srgbClr val="000000"/>
                </a:solidFill>
                <a:latin typeface="+mn-ea"/>
                <a:ea typeface="+mn-ea"/>
                <a:cs typeface="Arial" charset="0"/>
              </a:endParaRPr>
            </a:p>
          </p:txBody>
        </p:sp>
        <p:grpSp>
          <p:nvGrpSpPr>
            <p:cNvPr id="12" name="Group 356">
              <a:extLst>
                <a:ext uri="{FF2B5EF4-FFF2-40B4-BE49-F238E27FC236}">
                  <a16:creationId xmlns:a16="http://schemas.microsoft.com/office/drawing/2014/main" id="{64067DF8-88D3-437A-B909-B137BDB00DAF}"/>
                </a:ext>
              </a:extLst>
            </p:cNvPr>
            <p:cNvGrpSpPr>
              <a:grpSpLocks/>
            </p:cNvGrpSpPr>
            <p:nvPr/>
          </p:nvGrpSpPr>
          <p:grpSpPr bwMode="auto">
            <a:xfrm>
              <a:off x="1653422" y="1982680"/>
              <a:ext cx="843032" cy="814871"/>
              <a:chOff x="313" y="1497"/>
              <a:chExt cx="1152" cy="1014"/>
            </a:xfrm>
          </p:grpSpPr>
          <p:pic>
            <p:nvPicPr>
              <p:cNvPr id="64" name="Picture 354" descr="laptop_stylized_small">
                <a:extLst>
                  <a:ext uri="{FF2B5EF4-FFF2-40B4-BE49-F238E27FC236}">
                    <a16:creationId xmlns:a16="http://schemas.microsoft.com/office/drawing/2014/main" id="{301993E4-3828-4354-A3F9-48B87D7AA54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5" name="Picture 355" descr="antenna_stylized">
                <a:extLst>
                  <a:ext uri="{FF2B5EF4-FFF2-40B4-BE49-F238E27FC236}">
                    <a16:creationId xmlns:a16="http://schemas.microsoft.com/office/drawing/2014/main" id="{0BC0BFFA-A8B0-4447-9A2D-5B3026FD448F}"/>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13" name="Picture 3">
              <a:extLst>
                <a:ext uri="{FF2B5EF4-FFF2-40B4-BE49-F238E27FC236}">
                  <a16:creationId xmlns:a16="http://schemas.microsoft.com/office/drawing/2014/main" id="{5F61948E-26A8-4ABF-A96D-9EEDAB203246}"/>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336925" y="2423867"/>
              <a:ext cx="879475" cy="349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4" name="Rectangle 43">
              <a:extLst>
                <a:ext uri="{FF2B5EF4-FFF2-40B4-BE49-F238E27FC236}">
                  <a16:creationId xmlns:a16="http://schemas.microsoft.com/office/drawing/2014/main" id="{35BEC4A8-E212-4C2F-A7E9-96B7F833C214}"/>
                </a:ext>
              </a:extLst>
            </p:cNvPr>
            <p:cNvSpPr>
              <a:spLocks noChangeArrowheads="1"/>
            </p:cNvSpPr>
            <p:nvPr/>
          </p:nvSpPr>
          <p:spPr bwMode="auto">
            <a:xfrm rot="16200000" flipH="1">
              <a:off x="3589349" y="3549138"/>
              <a:ext cx="104753" cy="244475"/>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cs typeface="+mn-cs"/>
              </a:endParaRPr>
            </a:p>
          </p:txBody>
        </p:sp>
        <p:sp>
          <p:nvSpPr>
            <p:cNvPr id="15" name="Rectangle 43">
              <a:extLst>
                <a:ext uri="{FF2B5EF4-FFF2-40B4-BE49-F238E27FC236}">
                  <a16:creationId xmlns:a16="http://schemas.microsoft.com/office/drawing/2014/main" id="{72045075-000E-4D76-93FE-503BB7FA1036}"/>
                </a:ext>
              </a:extLst>
            </p:cNvPr>
            <p:cNvSpPr>
              <a:spLocks noChangeArrowheads="1"/>
            </p:cNvSpPr>
            <p:nvPr/>
          </p:nvSpPr>
          <p:spPr bwMode="auto">
            <a:xfrm rot="2460490">
              <a:off x="3206750" y="3274585"/>
              <a:ext cx="82550" cy="24759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cs typeface="+mn-cs"/>
              </a:endParaRPr>
            </a:p>
          </p:txBody>
        </p:sp>
        <p:sp>
          <p:nvSpPr>
            <p:cNvPr id="16" name="Rectangle 43">
              <a:extLst>
                <a:ext uri="{FF2B5EF4-FFF2-40B4-BE49-F238E27FC236}">
                  <a16:creationId xmlns:a16="http://schemas.microsoft.com/office/drawing/2014/main" id="{1FFEE26F-CD0D-4B32-846F-902C49D93BBB}"/>
                </a:ext>
              </a:extLst>
            </p:cNvPr>
            <p:cNvSpPr>
              <a:spLocks noChangeArrowheads="1"/>
            </p:cNvSpPr>
            <p:nvPr/>
          </p:nvSpPr>
          <p:spPr bwMode="auto">
            <a:xfrm rot="16200000">
              <a:off x="2499531" y="2388124"/>
              <a:ext cx="111101" cy="2968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cs typeface="+mn-cs"/>
              </a:endParaRPr>
            </a:p>
          </p:txBody>
        </p:sp>
        <p:grpSp>
          <p:nvGrpSpPr>
            <p:cNvPr id="17" name="Group 248">
              <a:extLst>
                <a:ext uri="{FF2B5EF4-FFF2-40B4-BE49-F238E27FC236}">
                  <a16:creationId xmlns:a16="http://schemas.microsoft.com/office/drawing/2014/main" id="{1A61E34F-1C1A-4072-A751-7E88B95E6A54}"/>
                </a:ext>
              </a:extLst>
            </p:cNvPr>
            <p:cNvGrpSpPr>
              <a:grpSpLocks/>
            </p:cNvGrpSpPr>
            <p:nvPr/>
          </p:nvGrpSpPr>
          <p:grpSpPr bwMode="auto">
            <a:xfrm>
              <a:off x="2597285" y="3210128"/>
              <a:ext cx="332569" cy="581078"/>
              <a:chOff x="4140" y="429"/>
              <a:chExt cx="1425" cy="2396"/>
            </a:xfrm>
          </p:grpSpPr>
          <p:sp>
            <p:nvSpPr>
              <p:cNvPr id="32" name="Freeform 148">
                <a:extLst>
                  <a:ext uri="{FF2B5EF4-FFF2-40B4-BE49-F238E27FC236}">
                    <a16:creationId xmlns:a16="http://schemas.microsoft.com/office/drawing/2014/main" id="{0E2E7C96-D19E-4CDA-A129-136ED15E38AB}"/>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3" name="Rectangle 149">
                <a:extLst>
                  <a:ext uri="{FF2B5EF4-FFF2-40B4-BE49-F238E27FC236}">
                    <a16:creationId xmlns:a16="http://schemas.microsoft.com/office/drawing/2014/main" id="{EABD793E-E169-44F3-BF19-9717316FEA1B}"/>
                  </a:ext>
                </a:extLst>
              </p:cNvPr>
              <p:cNvSpPr>
                <a:spLocks noChangeArrowheads="1"/>
              </p:cNvSpPr>
              <p:nvPr/>
            </p:nvSpPr>
            <p:spPr bwMode="auto">
              <a:xfrm>
                <a:off x="4207" y="426"/>
                <a:ext cx="1048" cy="2291"/>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34" name="Freeform 150">
                <a:extLst>
                  <a:ext uri="{FF2B5EF4-FFF2-40B4-BE49-F238E27FC236}">
                    <a16:creationId xmlns:a16="http://schemas.microsoft.com/office/drawing/2014/main" id="{5BEB7BA6-D95E-4D3F-8014-C467A7F06C82}"/>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5" name="Freeform 151">
                <a:extLst>
                  <a:ext uri="{FF2B5EF4-FFF2-40B4-BE49-F238E27FC236}">
                    <a16:creationId xmlns:a16="http://schemas.microsoft.com/office/drawing/2014/main" id="{5862EC46-6F0F-4070-A6D8-13F1985D5CF9}"/>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6" name="Rectangle 152">
                <a:extLst>
                  <a:ext uri="{FF2B5EF4-FFF2-40B4-BE49-F238E27FC236}">
                    <a16:creationId xmlns:a16="http://schemas.microsoft.com/office/drawing/2014/main" id="{5CE08431-E693-428F-9232-E3E4BAEC98C7}"/>
                  </a:ext>
                </a:extLst>
              </p:cNvPr>
              <p:cNvSpPr>
                <a:spLocks noChangeArrowheads="1"/>
              </p:cNvSpPr>
              <p:nvPr/>
            </p:nvSpPr>
            <p:spPr bwMode="auto">
              <a:xfrm>
                <a:off x="4214" y="688"/>
                <a:ext cx="592" cy="5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37" name="Group 153">
                <a:extLst>
                  <a:ext uri="{FF2B5EF4-FFF2-40B4-BE49-F238E27FC236}">
                    <a16:creationId xmlns:a16="http://schemas.microsoft.com/office/drawing/2014/main" id="{756CAA80-1A9C-4B87-8F49-BC4E5AB6EA3F}"/>
                  </a:ext>
                </a:extLst>
              </p:cNvPr>
              <p:cNvGrpSpPr>
                <a:grpSpLocks/>
              </p:cNvGrpSpPr>
              <p:nvPr/>
            </p:nvGrpSpPr>
            <p:grpSpPr bwMode="auto">
              <a:xfrm>
                <a:off x="4749" y="668"/>
                <a:ext cx="581" cy="145"/>
                <a:chOff x="614" y="2568"/>
                <a:chExt cx="725" cy="139"/>
              </a:xfrm>
            </p:grpSpPr>
            <p:sp>
              <p:nvSpPr>
                <p:cNvPr id="62" name="AutoShape 154">
                  <a:extLst>
                    <a:ext uri="{FF2B5EF4-FFF2-40B4-BE49-F238E27FC236}">
                      <a16:creationId xmlns:a16="http://schemas.microsoft.com/office/drawing/2014/main" id="{9A83834A-0913-4A8E-9538-9FF19C7783D1}"/>
                    </a:ext>
                  </a:extLst>
                </p:cNvPr>
                <p:cNvSpPr>
                  <a:spLocks noChangeArrowheads="1"/>
                </p:cNvSpPr>
                <p:nvPr/>
              </p:nvSpPr>
              <p:spPr bwMode="auto">
                <a:xfrm>
                  <a:off x="617" y="2569"/>
                  <a:ext cx="721"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63" name="AutoShape 155">
                  <a:extLst>
                    <a:ext uri="{FF2B5EF4-FFF2-40B4-BE49-F238E27FC236}">
                      <a16:creationId xmlns:a16="http://schemas.microsoft.com/office/drawing/2014/main" id="{28D1FCEE-7C6D-4D34-83FD-FC363307725B}"/>
                    </a:ext>
                  </a:extLst>
                </p:cNvPr>
                <p:cNvSpPr>
                  <a:spLocks noChangeArrowheads="1"/>
                </p:cNvSpPr>
                <p:nvPr/>
              </p:nvSpPr>
              <p:spPr bwMode="auto">
                <a:xfrm>
                  <a:off x="634" y="2587"/>
                  <a:ext cx="688" cy="10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sp>
            <p:nvSpPr>
              <p:cNvPr id="38" name="Rectangle 156">
                <a:extLst>
                  <a:ext uri="{FF2B5EF4-FFF2-40B4-BE49-F238E27FC236}">
                    <a16:creationId xmlns:a16="http://schemas.microsoft.com/office/drawing/2014/main" id="{D34CBA16-7A9B-4B97-81FD-1130FD741364}"/>
                  </a:ext>
                </a:extLst>
              </p:cNvPr>
              <p:cNvSpPr>
                <a:spLocks noChangeArrowheads="1"/>
              </p:cNvSpPr>
              <p:nvPr/>
            </p:nvSpPr>
            <p:spPr bwMode="auto">
              <a:xfrm>
                <a:off x="4221" y="1015"/>
                <a:ext cx="599" cy="5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39" name="Group 157">
                <a:extLst>
                  <a:ext uri="{FF2B5EF4-FFF2-40B4-BE49-F238E27FC236}">
                    <a16:creationId xmlns:a16="http://schemas.microsoft.com/office/drawing/2014/main" id="{9CC14D39-3C94-4A98-9A27-15A4E8DF5D94}"/>
                  </a:ext>
                </a:extLst>
              </p:cNvPr>
              <p:cNvGrpSpPr>
                <a:grpSpLocks/>
              </p:cNvGrpSpPr>
              <p:nvPr/>
            </p:nvGrpSpPr>
            <p:grpSpPr bwMode="auto">
              <a:xfrm>
                <a:off x="4747" y="994"/>
                <a:ext cx="581" cy="134"/>
                <a:chOff x="614" y="2568"/>
                <a:chExt cx="725" cy="139"/>
              </a:xfrm>
            </p:grpSpPr>
            <p:sp>
              <p:nvSpPr>
                <p:cNvPr id="60" name="AutoShape 158">
                  <a:extLst>
                    <a:ext uri="{FF2B5EF4-FFF2-40B4-BE49-F238E27FC236}">
                      <a16:creationId xmlns:a16="http://schemas.microsoft.com/office/drawing/2014/main" id="{69067025-12A1-48BF-A179-B4C299F6524A}"/>
                    </a:ext>
                  </a:extLst>
                </p:cNvPr>
                <p:cNvSpPr>
                  <a:spLocks noChangeArrowheads="1"/>
                </p:cNvSpPr>
                <p:nvPr/>
              </p:nvSpPr>
              <p:spPr bwMode="auto">
                <a:xfrm>
                  <a:off x="611" y="2570"/>
                  <a:ext cx="730" cy="136"/>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61" name="AutoShape 159">
                  <a:extLst>
                    <a:ext uri="{FF2B5EF4-FFF2-40B4-BE49-F238E27FC236}">
                      <a16:creationId xmlns:a16="http://schemas.microsoft.com/office/drawing/2014/main" id="{607E053C-594C-4D9B-906D-6C8F778AB040}"/>
                    </a:ext>
                  </a:extLst>
                </p:cNvPr>
                <p:cNvSpPr>
                  <a:spLocks noChangeArrowheads="1"/>
                </p:cNvSpPr>
                <p:nvPr/>
              </p:nvSpPr>
              <p:spPr bwMode="auto">
                <a:xfrm>
                  <a:off x="628" y="2583"/>
                  <a:ext cx="696"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sp>
            <p:nvSpPr>
              <p:cNvPr id="40" name="Rectangle 160">
                <a:extLst>
                  <a:ext uri="{FF2B5EF4-FFF2-40B4-BE49-F238E27FC236}">
                    <a16:creationId xmlns:a16="http://schemas.microsoft.com/office/drawing/2014/main" id="{C2411BF8-2DF4-4F08-B2B4-F0CA514FBC8F}"/>
                  </a:ext>
                </a:extLst>
              </p:cNvPr>
              <p:cNvSpPr>
                <a:spLocks noChangeArrowheads="1"/>
              </p:cNvSpPr>
              <p:nvPr/>
            </p:nvSpPr>
            <p:spPr bwMode="auto">
              <a:xfrm>
                <a:off x="4214" y="1356"/>
                <a:ext cx="599" cy="46"/>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1" name="Rectangle 161">
                <a:extLst>
                  <a:ext uri="{FF2B5EF4-FFF2-40B4-BE49-F238E27FC236}">
                    <a16:creationId xmlns:a16="http://schemas.microsoft.com/office/drawing/2014/main" id="{B9B0CF2E-52FA-421E-AAE9-448DE0D1A0FD}"/>
                  </a:ext>
                </a:extLst>
              </p:cNvPr>
              <p:cNvSpPr>
                <a:spLocks noChangeArrowheads="1"/>
              </p:cNvSpPr>
              <p:nvPr/>
            </p:nvSpPr>
            <p:spPr bwMode="auto">
              <a:xfrm>
                <a:off x="4228" y="1657"/>
                <a:ext cx="599" cy="46"/>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42" name="Group 162">
                <a:extLst>
                  <a:ext uri="{FF2B5EF4-FFF2-40B4-BE49-F238E27FC236}">
                    <a16:creationId xmlns:a16="http://schemas.microsoft.com/office/drawing/2014/main" id="{54726C9B-3BC7-4E33-9459-1CF3940BC6D2}"/>
                  </a:ext>
                </a:extLst>
              </p:cNvPr>
              <p:cNvGrpSpPr>
                <a:grpSpLocks/>
              </p:cNvGrpSpPr>
              <p:nvPr/>
            </p:nvGrpSpPr>
            <p:grpSpPr bwMode="auto">
              <a:xfrm>
                <a:off x="4735" y="1627"/>
                <a:ext cx="582" cy="151"/>
                <a:chOff x="614" y="2568"/>
                <a:chExt cx="725" cy="139"/>
              </a:xfrm>
            </p:grpSpPr>
            <p:sp>
              <p:nvSpPr>
                <p:cNvPr id="58" name="AutoShape 163">
                  <a:extLst>
                    <a:ext uri="{FF2B5EF4-FFF2-40B4-BE49-F238E27FC236}">
                      <a16:creationId xmlns:a16="http://schemas.microsoft.com/office/drawing/2014/main" id="{F7322F3B-AD2D-4D1B-8C73-30F2F10BAAA4}"/>
                    </a:ext>
                  </a:extLst>
                </p:cNvPr>
                <p:cNvSpPr>
                  <a:spLocks noChangeArrowheads="1"/>
                </p:cNvSpPr>
                <p:nvPr/>
              </p:nvSpPr>
              <p:spPr bwMode="auto">
                <a:xfrm>
                  <a:off x="618" y="2571"/>
                  <a:ext cx="720"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9" name="AutoShape 164">
                  <a:extLst>
                    <a:ext uri="{FF2B5EF4-FFF2-40B4-BE49-F238E27FC236}">
                      <a16:creationId xmlns:a16="http://schemas.microsoft.com/office/drawing/2014/main" id="{F8A45207-A8E7-4770-9C6B-0DCAFF3BA6C4}"/>
                    </a:ext>
                  </a:extLst>
                </p:cNvPr>
                <p:cNvSpPr>
                  <a:spLocks noChangeArrowheads="1"/>
                </p:cNvSpPr>
                <p:nvPr/>
              </p:nvSpPr>
              <p:spPr bwMode="auto">
                <a:xfrm>
                  <a:off x="635" y="2589"/>
                  <a:ext cx="686"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sp>
            <p:nvSpPr>
              <p:cNvPr id="43" name="Freeform 165">
                <a:extLst>
                  <a:ext uri="{FF2B5EF4-FFF2-40B4-BE49-F238E27FC236}">
                    <a16:creationId xmlns:a16="http://schemas.microsoft.com/office/drawing/2014/main" id="{A7E6B2EC-5E44-404B-937C-C6D35AC35114}"/>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4" name="Group 166">
                <a:extLst>
                  <a:ext uri="{FF2B5EF4-FFF2-40B4-BE49-F238E27FC236}">
                    <a16:creationId xmlns:a16="http://schemas.microsoft.com/office/drawing/2014/main" id="{05408C90-36EA-45B3-9C09-DC8A3C2549A6}"/>
                  </a:ext>
                </a:extLst>
              </p:cNvPr>
              <p:cNvGrpSpPr>
                <a:grpSpLocks/>
              </p:cNvGrpSpPr>
              <p:nvPr/>
            </p:nvGrpSpPr>
            <p:grpSpPr bwMode="auto">
              <a:xfrm>
                <a:off x="4739" y="1327"/>
                <a:ext cx="582" cy="139"/>
                <a:chOff x="614" y="2568"/>
                <a:chExt cx="725" cy="139"/>
              </a:xfrm>
            </p:grpSpPr>
            <p:sp>
              <p:nvSpPr>
                <p:cNvPr id="56" name="AutoShape 167">
                  <a:extLst>
                    <a:ext uri="{FF2B5EF4-FFF2-40B4-BE49-F238E27FC236}">
                      <a16:creationId xmlns:a16="http://schemas.microsoft.com/office/drawing/2014/main" id="{5E1EC4AA-AC80-49A6-A356-2573867C8074}"/>
                    </a:ext>
                  </a:extLst>
                </p:cNvPr>
                <p:cNvSpPr>
                  <a:spLocks noChangeArrowheads="1"/>
                </p:cNvSpPr>
                <p:nvPr/>
              </p:nvSpPr>
              <p:spPr bwMode="auto">
                <a:xfrm>
                  <a:off x="613" y="2571"/>
                  <a:ext cx="729" cy="137"/>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7" name="AutoShape 168">
                  <a:extLst>
                    <a:ext uri="{FF2B5EF4-FFF2-40B4-BE49-F238E27FC236}">
                      <a16:creationId xmlns:a16="http://schemas.microsoft.com/office/drawing/2014/main" id="{5F39BCA1-57F4-49E7-8345-012BC834C894}"/>
                    </a:ext>
                  </a:extLst>
                </p:cNvPr>
                <p:cNvSpPr>
                  <a:spLocks noChangeArrowheads="1"/>
                </p:cNvSpPr>
                <p:nvPr/>
              </p:nvSpPr>
              <p:spPr bwMode="auto">
                <a:xfrm>
                  <a:off x="630" y="2584"/>
                  <a:ext cx="695"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sp>
            <p:nvSpPr>
              <p:cNvPr id="45" name="Rectangle 169">
                <a:extLst>
                  <a:ext uri="{FF2B5EF4-FFF2-40B4-BE49-F238E27FC236}">
                    <a16:creationId xmlns:a16="http://schemas.microsoft.com/office/drawing/2014/main" id="{D2BB339A-6A28-4895-866B-BF6268379E40}"/>
                  </a:ext>
                </a:extLst>
              </p:cNvPr>
              <p:cNvSpPr>
                <a:spLocks noChangeArrowheads="1"/>
              </p:cNvSpPr>
              <p:nvPr/>
            </p:nvSpPr>
            <p:spPr bwMode="auto">
              <a:xfrm>
                <a:off x="5255" y="426"/>
                <a:ext cx="68" cy="2297"/>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6" name="Freeform 170">
                <a:extLst>
                  <a:ext uri="{FF2B5EF4-FFF2-40B4-BE49-F238E27FC236}">
                    <a16:creationId xmlns:a16="http://schemas.microsoft.com/office/drawing/2014/main" id="{142EA1B6-43D8-4E79-A06B-57945531AC0C}"/>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7" name="Freeform 171">
                <a:extLst>
                  <a:ext uri="{FF2B5EF4-FFF2-40B4-BE49-F238E27FC236}">
                    <a16:creationId xmlns:a16="http://schemas.microsoft.com/office/drawing/2014/main" id="{070203AF-7A89-4B72-B0C5-1AB647E73F35}"/>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8" name="Oval 172">
                <a:extLst>
                  <a:ext uri="{FF2B5EF4-FFF2-40B4-BE49-F238E27FC236}">
                    <a16:creationId xmlns:a16="http://schemas.microsoft.com/office/drawing/2014/main" id="{B41B4197-8F31-46D9-BCE6-33F9F5FC413A}"/>
                  </a:ext>
                </a:extLst>
              </p:cNvPr>
              <p:cNvSpPr>
                <a:spLocks noChangeArrowheads="1"/>
              </p:cNvSpPr>
              <p:nvPr/>
            </p:nvSpPr>
            <p:spPr bwMode="auto">
              <a:xfrm>
                <a:off x="5520" y="2612"/>
                <a:ext cx="48" cy="98"/>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9" name="Freeform 173">
                <a:extLst>
                  <a:ext uri="{FF2B5EF4-FFF2-40B4-BE49-F238E27FC236}">
                    <a16:creationId xmlns:a16="http://schemas.microsoft.com/office/drawing/2014/main" id="{232EBF2F-1E27-454D-BC65-8D4725168839}"/>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0" name="AutoShape 174">
                <a:extLst>
                  <a:ext uri="{FF2B5EF4-FFF2-40B4-BE49-F238E27FC236}">
                    <a16:creationId xmlns:a16="http://schemas.microsoft.com/office/drawing/2014/main" id="{8667E5A7-3FC4-43C4-AAC0-804155A6103B}"/>
                  </a:ext>
                </a:extLst>
              </p:cNvPr>
              <p:cNvSpPr>
                <a:spLocks noChangeArrowheads="1"/>
              </p:cNvSpPr>
              <p:nvPr/>
            </p:nvSpPr>
            <p:spPr bwMode="auto">
              <a:xfrm>
                <a:off x="4139" y="2678"/>
                <a:ext cx="1204" cy="170"/>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1" name="AutoShape 175">
                <a:extLst>
                  <a:ext uri="{FF2B5EF4-FFF2-40B4-BE49-F238E27FC236}">
                    <a16:creationId xmlns:a16="http://schemas.microsoft.com/office/drawing/2014/main" id="{79154BA6-FC09-4ECC-92CD-0EE6DBBFB437}"/>
                  </a:ext>
                </a:extLst>
              </p:cNvPr>
              <p:cNvSpPr>
                <a:spLocks noChangeArrowheads="1"/>
              </p:cNvSpPr>
              <p:nvPr/>
            </p:nvSpPr>
            <p:spPr bwMode="auto">
              <a:xfrm>
                <a:off x="4207" y="2717"/>
                <a:ext cx="1068" cy="8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2" name="Oval 176">
                <a:extLst>
                  <a:ext uri="{FF2B5EF4-FFF2-40B4-BE49-F238E27FC236}">
                    <a16:creationId xmlns:a16="http://schemas.microsoft.com/office/drawing/2014/main" id="{3AC82D69-69F8-4904-B1BE-E43F1824DC5C}"/>
                  </a:ext>
                </a:extLst>
              </p:cNvPr>
              <p:cNvSpPr>
                <a:spLocks noChangeArrowheads="1"/>
              </p:cNvSpPr>
              <p:nvPr/>
            </p:nvSpPr>
            <p:spPr bwMode="auto">
              <a:xfrm>
                <a:off x="4309" y="2383"/>
                <a:ext cx="156"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3" name="Oval 177">
                <a:extLst>
                  <a:ext uri="{FF2B5EF4-FFF2-40B4-BE49-F238E27FC236}">
                    <a16:creationId xmlns:a16="http://schemas.microsoft.com/office/drawing/2014/main" id="{8EC847F7-9ED0-4707-B050-2C73C6089ADA}"/>
                  </a:ext>
                </a:extLst>
              </p:cNvPr>
              <p:cNvSpPr>
                <a:spLocks noChangeArrowheads="1"/>
              </p:cNvSpPr>
              <p:nvPr/>
            </p:nvSpPr>
            <p:spPr bwMode="auto">
              <a:xfrm>
                <a:off x="4486" y="2383"/>
                <a:ext cx="163" cy="144"/>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cs typeface="+mn-cs"/>
                </a:endParaRPr>
              </a:p>
            </p:txBody>
          </p:sp>
          <p:sp>
            <p:nvSpPr>
              <p:cNvPr id="54" name="Oval 178">
                <a:extLst>
                  <a:ext uri="{FF2B5EF4-FFF2-40B4-BE49-F238E27FC236}">
                    <a16:creationId xmlns:a16="http://schemas.microsoft.com/office/drawing/2014/main" id="{CF510F8A-D3D9-4AE1-9949-05A0D65B3A9A}"/>
                  </a:ext>
                </a:extLst>
              </p:cNvPr>
              <p:cNvSpPr>
                <a:spLocks noChangeArrowheads="1"/>
              </p:cNvSpPr>
              <p:nvPr/>
            </p:nvSpPr>
            <p:spPr bwMode="auto">
              <a:xfrm>
                <a:off x="4663" y="2383"/>
                <a:ext cx="156"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5" name="Rectangle 179">
                <a:extLst>
                  <a:ext uri="{FF2B5EF4-FFF2-40B4-BE49-F238E27FC236}">
                    <a16:creationId xmlns:a16="http://schemas.microsoft.com/office/drawing/2014/main" id="{866AF343-0FA2-4DB3-B04E-9361EC6E1E16}"/>
                  </a:ext>
                </a:extLst>
              </p:cNvPr>
              <p:cNvSpPr>
                <a:spLocks noChangeArrowheads="1"/>
              </p:cNvSpPr>
              <p:nvPr/>
            </p:nvSpPr>
            <p:spPr bwMode="auto">
              <a:xfrm>
                <a:off x="5065" y="1834"/>
                <a:ext cx="82" cy="772"/>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grpSp>
          <p:nvGrpSpPr>
            <p:cNvPr id="18" name="Group 48">
              <a:extLst>
                <a:ext uri="{FF2B5EF4-FFF2-40B4-BE49-F238E27FC236}">
                  <a16:creationId xmlns:a16="http://schemas.microsoft.com/office/drawing/2014/main" id="{14A1A252-4679-45D9-AB5D-0F91C312B83B}"/>
                </a:ext>
              </a:extLst>
            </p:cNvPr>
            <p:cNvGrpSpPr>
              <a:grpSpLocks/>
            </p:cNvGrpSpPr>
            <p:nvPr/>
          </p:nvGrpSpPr>
          <p:grpSpPr bwMode="auto">
            <a:xfrm>
              <a:off x="2795471" y="3465563"/>
              <a:ext cx="735669" cy="376863"/>
              <a:chOff x="3600" y="219"/>
              <a:chExt cx="360" cy="175"/>
            </a:xfrm>
          </p:grpSpPr>
          <p:sp>
            <p:nvSpPr>
              <p:cNvPr id="19" name="Oval 49">
                <a:extLst>
                  <a:ext uri="{FF2B5EF4-FFF2-40B4-BE49-F238E27FC236}">
                    <a16:creationId xmlns:a16="http://schemas.microsoft.com/office/drawing/2014/main" id="{EABEEE0D-CC0B-4605-9FC3-2E2A8DBF7E91}"/>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20" name="Line 50">
                <a:extLst>
                  <a:ext uri="{FF2B5EF4-FFF2-40B4-BE49-F238E27FC236}">
                    <a16:creationId xmlns:a16="http://schemas.microsoft.com/office/drawing/2014/main" id="{A91464E0-CD84-4261-800F-9758CEA85E59}"/>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 name="Line 51">
                <a:extLst>
                  <a:ext uri="{FF2B5EF4-FFF2-40B4-BE49-F238E27FC236}">
                    <a16:creationId xmlns:a16="http://schemas.microsoft.com/office/drawing/2014/main" id="{9F3A3A5E-A1EA-4B85-9A48-86C2C4E969EC}"/>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2" name="Rectangle 52">
                <a:extLst>
                  <a:ext uri="{FF2B5EF4-FFF2-40B4-BE49-F238E27FC236}">
                    <a16:creationId xmlns:a16="http://schemas.microsoft.com/office/drawing/2014/main" id="{960A0A3E-5EA3-42E0-88A5-C0BED4B2A966}"/>
                  </a:ext>
                </a:extLst>
              </p:cNvPr>
              <p:cNvSpPr>
                <a:spLocks noChangeArrowheads="1"/>
              </p:cNvSpPr>
              <p:nvPr/>
            </p:nvSpPr>
            <p:spPr bwMode="auto">
              <a:xfrm>
                <a:off x="3603" y="289"/>
                <a:ext cx="353"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i="0" dirty="0">
                  <a:solidFill>
                    <a:srgbClr val="000000"/>
                  </a:solidFill>
                  <a:latin typeface="Times New Roman" charset="0"/>
                  <a:cs typeface="+mn-cs"/>
                </a:endParaRPr>
              </a:p>
            </p:txBody>
          </p:sp>
          <p:sp>
            <p:nvSpPr>
              <p:cNvPr id="23" name="Oval 53">
                <a:extLst>
                  <a:ext uri="{FF2B5EF4-FFF2-40B4-BE49-F238E27FC236}">
                    <a16:creationId xmlns:a16="http://schemas.microsoft.com/office/drawing/2014/main" id="{05F802C2-746C-4BA9-9EE4-4A4E2B36F7F9}"/>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24" name="Group 54">
                <a:extLst>
                  <a:ext uri="{FF2B5EF4-FFF2-40B4-BE49-F238E27FC236}">
                    <a16:creationId xmlns:a16="http://schemas.microsoft.com/office/drawing/2014/main" id="{F3C4B79E-EE2E-4A66-9DD7-5CF4184BC7A6}"/>
                  </a:ext>
                </a:extLst>
              </p:cNvPr>
              <p:cNvGrpSpPr>
                <a:grpSpLocks/>
              </p:cNvGrpSpPr>
              <p:nvPr/>
            </p:nvGrpSpPr>
            <p:grpSpPr bwMode="auto">
              <a:xfrm>
                <a:off x="3686" y="244"/>
                <a:ext cx="177" cy="66"/>
                <a:chOff x="2848" y="848"/>
                <a:chExt cx="140" cy="98"/>
              </a:xfrm>
            </p:grpSpPr>
            <p:sp>
              <p:nvSpPr>
                <p:cNvPr id="29" name="Line 55">
                  <a:extLst>
                    <a:ext uri="{FF2B5EF4-FFF2-40B4-BE49-F238E27FC236}">
                      <a16:creationId xmlns:a16="http://schemas.microsoft.com/office/drawing/2014/main" id="{AF11B106-D9AF-454B-9412-3D244B723A54}"/>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0" name="Line 56">
                  <a:extLst>
                    <a:ext uri="{FF2B5EF4-FFF2-40B4-BE49-F238E27FC236}">
                      <a16:creationId xmlns:a16="http://schemas.microsoft.com/office/drawing/2014/main" id="{FAC590BA-58F5-43B0-91BB-EE7D4B670E87}"/>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1" name="Line 57">
                  <a:extLst>
                    <a:ext uri="{FF2B5EF4-FFF2-40B4-BE49-F238E27FC236}">
                      <a16:creationId xmlns:a16="http://schemas.microsoft.com/office/drawing/2014/main" id="{689D443E-5336-492D-93F3-E39CCC2401FA}"/>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25" name="Group 58">
                <a:extLst>
                  <a:ext uri="{FF2B5EF4-FFF2-40B4-BE49-F238E27FC236}">
                    <a16:creationId xmlns:a16="http://schemas.microsoft.com/office/drawing/2014/main" id="{48BB82FB-C159-46E0-A626-1D9987C2CCA9}"/>
                  </a:ext>
                </a:extLst>
              </p:cNvPr>
              <p:cNvGrpSpPr>
                <a:grpSpLocks/>
              </p:cNvGrpSpPr>
              <p:nvPr/>
            </p:nvGrpSpPr>
            <p:grpSpPr bwMode="auto">
              <a:xfrm flipV="1">
                <a:off x="3686" y="243"/>
                <a:ext cx="177" cy="66"/>
                <a:chOff x="2848" y="848"/>
                <a:chExt cx="140" cy="98"/>
              </a:xfrm>
            </p:grpSpPr>
            <p:sp>
              <p:nvSpPr>
                <p:cNvPr id="26" name="Line 59">
                  <a:extLst>
                    <a:ext uri="{FF2B5EF4-FFF2-40B4-BE49-F238E27FC236}">
                      <a16:creationId xmlns:a16="http://schemas.microsoft.com/office/drawing/2014/main" id="{D5C65659-CC14-4B20-ADB7-367E631E5A33}"/>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7" name="Line 60">
                  <a:extLst>
                    <a:ext uri="{FF2B5EF4-FFF2-40B4-BE49-F238E27FC236}">
                      <a16:creationId xmlns:a16="http://schemas.microsoft.com/office/drawing/2014/main" id="{2B8BD350-9BB4-4288-8C44-D94EC3E96AE1}"/>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8" name="Line 61">
                  <a:extLst>
                    <a:ext uri="{FF2B5EF4-FFF2-40B4-BE49-F238E27FC236}">
                      <a16:creationId xmlns:a16="http://schemas.microsoft.com/office/drawing/2014/main" id="{3E9B9B13-456C-4BC2-9DDE-E4E597B42B2B}"/>
                    </a:ext>
                  </a:extLst>
                </p:cNvPr>
                <p:cNvSpPr>
                  <a:spLocks noChangeShapeType="1"/>
                </p:cNvSpPr>
                <p:nvPr/>
              </p:nvSpPr>
              <p:spPr bwMode="auto">
                <a:xfrm>
                  <a:off x="2894" y="854"/>
                  <a:ext cx="52" cy="9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grpSp>
      <p:sp>
        <p:nvSpPr>
          <p:cNvPr id="66" name="Freeform 236">
            <a:extLst>
              <a:ext uri="{FF2B5EF4-FFF2-40B4-BE49-F238E27FC236}">
                <a16:creationId xmlns:a16="http://schemas.microsoft.com/office/drawing/2014/main" id="{8B313235-45C4-4BD1-8EC4-ADFFAD3CDEB0}"/>
              </a:ext>
            </a:extLst>
          </p:cNvPr>
          <p:cNvSpPr>
            <a:spLocks/>
          </p:cNvSpPr>
          <p:nvPr/>
        </p:nvSpPr>
        <p:spPr bwMode="auto">
          <a:xfrm>
            <a:off x="4751388" y="1379389"/>
            <a:ext cx="3759200" cy="2473325"/>
          </a:xfrm>
          <a:custGeom>
            <a:avLst/>
            <a:gdLst>
              <a:gd name="T0" fmla="*/ 2147483647 w 2368"/>
              <a:gd name="T1" fmla="*/ 2147483647 h 1558"/>
              <a:gd name="T2" fmla="*/ 2147483647 w 2368"/>
              <a:gd name="T3" fmla="*/ 2147483647 h 1558"/>
              <a:gd name="T4" fmla="*/ 2147483647 w 2368"/>
              <a:gd name="T5" fmla="*/ 2147483647 h 1558"/>
              <a:gd name="T6" fmla="*/ 2147483647 w 2368"/>
              <a:gd name="T7" fmla="*/ 2147483647 h 1558"/>
              <a:gd name="T8" fmla="*/ 2147483647 w 2368"/>
              <a:gd name="T9" fmla="*/ 2147483647 h 1558"/>
              <a:gd name="T10" fmla="*/ 2147483647 w 2368"/>
              <a:gd name="T11" fmla="*/ 2147483647 h 1558"/>
              <a:gd name="T12" fmla="*/ 2147483647 w 2368"/>
              <a:gd name="T13" fmla="*/ 2147483647 h 1558"/>
              <a:gd name="T14" fmla="*/ 2147483647 w 2368"/>
              <a:gd name="T15" fmla="*/ 2147483647 h 1558"/>
              <a:gd name="T16" fmla="*/ 2147483647 w 2368"/>
              <a:gd name="T17" fmla="*/ 2147483647 h 1558"/>
              <a:gd name="T18" fmla="*/ 2147483647 w 2368"/>
              <a:gd name="T19" fmla="*/ 2147483647 h 1558"/>
              <a:gd name="T20" fmla="*/ 2147483647 w 2368"/>
              <a:gd name="T21" fmla="*/ 2147483647 h 1558"/>
              <a:gd name="T22" fmla="*/ 2147483647 w 2368"/>
              <a:gd name="T23" fmla="*/ 2147483647 h 1558"/>
              <a:gd name="T24" fmla="*/ 2147483647 w 2368"/>
              <a:gd name="T25" fmla="*/ 2147483647 h 1558"/>
              <a:gd name="T26" fmla="*/ 2147483647 w 2368"/>
              <a:gd name="T27" fmla="*/ 2147483647 h 1558"/>
              <a:gd name="T28" fmla="*/ 2147483647 w 2368"/>
              <a:gd name="T29" fmla="*/ 2147483647 h 1558"/>
              <a:gd name="T30" fmla="*/ 2147483647 w 2368"/>
              <a:gd name="T31" fmla="*/ 2147483647 h 1558"/>
              <a:gd name="T32" fmla="*/ 2147483647 w 2368"/>
              <a:gd name="T33" fmla="*/ 2147483647 h 1558"/>
              <a:gd name="T34" fmla="*/ 2147483647 w 2368"/>
              <a:gd name="T35" fmla="*/ 2147483647 h 1558"/>
              <a:gd name="T36" fmla="*/ 2147483647 w 2368"/>
              <a:gd name="T37" fmla="*/ 2147483647 h 1558"/>
              <a:gd name="T38" fmla="*/ 2147483647 w 2368"/>
              <a:gd name="T39" fmla="*/ 2147483647 h 1558"/>
              <a:gd name="T40" fmla="*/ 2147483647 w 2368"/>
              <a:gd name="T41" fmla="*/ 2147483647 h 1558"/>
              <a:gd name="T42" fmla="*/ 2147483647 w 2368"/>
              <a:gd name="T43" fmla="*/ 2147483647 h 1558"/>
              <a:gd name="T44" fmla="*/ 2147483647 w 2368"/>
              <a:gd name="T45" fmla="*/ 2147483647 h 155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368" h="1558">
                <a:moveTo>
                  <a:pt x="84" y="632"/>
                </a:moveTo>
                <a:cubicBezTo>
                  <a:pt x="51" y="704"/>
                  <a:pt x="28" y="747"/>
                  <a:pt x="16" y="809"/>
                </a:cubicBezTo>
                <a:cubicBezTo>
                  <a:pt x="4" y="871"/>
                  <a:pt x="0" y="949"/>
                  <a:pt x="9" y="1005"/>
                </a:cubicBezTo>
                <a:cubicBezTo>
                  <a:pt x="18" y="1061"/>
                  <a:pt x="44" y="1087"/>
                  <a:pt x="70" y="1147"/>
                </a:cubicBezTo>
                <a:cubicBezTo>
                  <a:pt x="96" y="1207"/>
                  <a:pt x="130" y="1314"/>
                  <a:pt x="165" y="1364"/>
                </a:cubicBezTo>
                <a:cubicBezTo>
                  <a:pt x="200" y="1414"/>
                  <a:pt x="223" y="1428"/>
                  <a:pt x="280" y="1446"/>
                </a:cubicBezTo>
                <a:cubicBezTo>
                  <a:pt x="337" y="1464"/>
                  <a:pt x="397" y="1472"/>
                  <a:pt x="510" y="1473"/>
                </a:cubicBezTo>
                <a:cubicBezTo>
                  <a:pt x="623" y="1474"/>
                  <a:pt x="854" y="1457"/>
                  <a:pt x="958" y="1452"/>
                </a:cubicBezTo>
                <a:cubicBezTo>
                  <a:pt x="1062" y="1447"/>
                  <a:pt x="1065" y="1440"/>
                  <a:pt x="1134" y="1446"/>
                </a:cubicBezTo>
                <a:cubicBezTo>
                  <a:pt x="1203" y="1452"/>
                  <a:pt x="1293" y="1468"/>
                  <a:pt x="1371" y="1486"/>
                </a:cubicBezTo>
                <a:cubicBezTo>
                  <a:pt x="1449" y="1504"/>
                  <a:pt x="1495" y="1550"/>
                  <a:pt x="1601" y="1554"/>
                </a:cubicBezTo>
                <a:cubicBezTo>
                  <a:pt x="1707" y="1558"/>
                  <a:pt x="1893" y="1556"/>
                  <a:pt x="2008" y="1513"/>
                </a:cubicBezTo>
                <a:cubicBezTo>
                  <a:pt x="2123" y="1470"/>
                  <a:pt x="2236" y="1409"/>
                  <a:pt x="2293" y="1297"/>
                </a:cubicBezTo>
                <a:cubicBezTo>
                  <a:pt x="2350" y="1185"/>
                  <a:pt x="2339" y="950"/>
                  <a:pt x="2347" y="843"/>
                </a:cubicBezTo>
                <a:cubicBezTo>
                  <a:pt x="2355" y="736"/>
                  <a:pt x="2368" y="717"/>
                  <a:pt x="2340" y="653"/>
                </a:cubicBezTo>
                <a:cubicBezTo>
                  <a:pt x="2312" y="589"/>
                  <a:pt x="2247" y="537"/>
                  <a:pt x="2177" y="456"/>
                </a:cubicBezTo>
                <a:cubicBezTo>
                  <a:pt x="2107" y="375"/>
                  <a:pt x="2016" y="235"/>
                  <a:pt x="1920" y="165"/>
                </a:cubicBezTo>
                <a:cubicBezTo>
                  <a:pt x="1824" y="95"/>
                  <a:pt x="1716" y="61"/>
                  <a:pt x="1601" y="36"/>
                </a:cubicBezTo>
                <a:cubicBezTo>
                  <a:pt x="1486" y="11"/>
                  <a:pt x="1343" y="0"/>
                  <a:pt x="1229" y="16"/>
                </a:cubicBezTo>
                <a:cubicBezTo>
                  <a:pt x="1115" y="32"/>
                  <a:pt x="1042" y="90"/>
                  <a:pt x="917" y="131"/>
                </a:cubicBezTo>
                <a:cubicBezTo>
                  <a:pt x="792" y="172"/>
                  <a:pt x="595" y="219"/>
                  <a:pt x="477" y="260"/>
                </a:cubicBezTo>
                <a:cubicBezTo>
                  <a:pt x="359" y="301"/>
                  <a:pt x="280" y="311"/>
                  <a:pt x="212" y="375"/>
                </a:cubicBezTo>
                <a:cubicBezTo>
                  <a:pt x="144" y="439"/>
                  <a:pt x="117" y="560"/>
                  <a:pt x="84" y="632"/>
                </a:cubicBezTo>
                <a:close/>
              </a:path>
            </a:pathLst>
          </a:custGeom>
          <a:solidFill>
            <a:srgbClr val="00CCFF"/>
          </a:soli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nvGrpSpPr>
          <p:cNvPr id="67" name="Group 44">
            <a:extLst>
              <a:ext uri="{FF2B5EF4-FFF2-40B4-BE49-F238E27FC236}">
                <a16:creationId xmlns:a16="http://schemas.microsoft.com/office/drawing/2014/main" id="{856FE601-15EE-4CEB-B0E3-891B2AC77A98}"/>
              </a:ext>
            </a:extLst>
          </p:cNvPr>
          <p:cNvGrpSpPr>
            <a:grpSpLocks/>
          </p:cNvGrpSpPr>
          <p:nvPr/>
        </p:nvGrpSpPr>
        <p:grpSpPr bwMode="auto">
          <a:xfrm>
            <a:off x="1195388" y="1754039"/>
            <a:ext cx="976312" cy="1460500"/>
            <a:chOff x="651" y="681"/>
            <a:chExt cx="615" cy="920"/>
          </a:xfrm>
        </p:grpSpPr>
        <p:sp>
          <p:nvSpPr>
            <p:cNvPr id="68" name="Freeform 45">
              <a:extLst>
                <a:ext uri="{FF2B5EF4-FFF2-40B4-BE49-F238E27FC236}">
                  <a16:creationId xmlns:a16="http://schemas.microsoft.com/office/drawing/2014/main" id="{5973777C-724E-43B7-847B-4F76F681D2DF}"/>
                </a:ext>
              </a:extLst>
            </p:cNvPr>
            <p:cNvSpPr>
              <a:spLocks/>
            </p:cNvSpPr>
            <p:nvPr/>
          </p:nvSpPr>
          <p:spPr bwMode="auto">
            <a:xfrm>
              <a:off x="662" y="698"/>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4" h="903">
                  <a:moveTo>
                    <a:pt x="496" y="0"/>
                  </a:moveTo>
                  <a:lnTo>
                    <a:pt x="604" y="903"/>
                  </a:lnTo>
                  <a:lnTo>
                    <a:pt x="0" y="788"/>
                  </a:lnTo>
                  <a:lnTo>
                    <a:pt x="456" y="750"/>
                  </a:lnTo>
                  <a:lnTo>
                    <a:pt x="496" y="0"/>
                  </a:lnTo>
                  <a:close/>
                </a:path>
              </a:pathLst>
            </a:custGeom>
            <a:gradFill rotWithShape="1">
              <a:gsLst>
                <a:gs pos="0">
                  <a:schemeClr val="bg1"/>
                </a:gs>
                <a:gs pos="100000">
                  <a:srgbClr val="FF0000"/>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nvGrpSpPr>
            <p:cNvPr id="69" name="Group 46">
              <a:extLst>
                <a:ext uri="{FF2B5EF4-FFF2-40B4-BE49-F238E27FC236}">
                  <a16:creationId xmlns:a16="http://schemas.microsoft.com/office/drawing/2014/main" id="{BB9C1F48-FFE8-4C86-9BA4-537C5E54C0AE}"/>
                </a:ext>
              </a:extLst>
            </p:cNvPr>
            <p:cNvGrpSpPr>
              <a:grpSpLocks/>
            </p:cNvGrpSpPr>
            <p:nvPr/>
          </p:nvGrpSpPr>
          <p:grpSpPr bwMode="auto">
            <a:xfrm>
              <a:off x="651" y="681"/>
              <a:ext cx="500" cy="828"/>
              <a:chOff x="569" y="2954"/>
              <a:chExt cx="500" cy="828"/>
            </a:xfrm>
          </p:grpSpPr>
          <p:sp>
            <p:nvSpPr>
              <p:cNvPr id="70" name="Rectangle 47">
                <a:extLst>
                  <a:ext uri="{FF2B5EF4-FFF2-40B4-BE49-F238E27FC236}">
                    <a16:creationId xmlns:a16="http://schemas.microsoft.com/office/drawing/2014/main" id="{18B909C0-FE68-4B1A-B22C-6A4B9F0EFDCF}"/>
                  </a:ext>
                </a:extLst>
              </p:cNvPr>
              <p:cNvSpPr>
                <a:spLocks noChangeArrowheads="1"/>
              </p:cNvSpPr>
              <p:nvPr/>
            </p:nvSpPr>
            <p:spPr bwMode="auto">
              <a:xfrm>
                <a:off x="576" y="2973"/>
                <a:ext cx="493" cy="79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1" name="Text Box 48">
                <a:extLst>
                  <a:ext uri="{FF2B5EF4-FFF2-40B4-BE49-F238E27FC236}">
                    <a16:creationId xmlns:a16="http://schemas.microsoft.com/office/drawing/2014/main" id="{9934AAA8-3BB8-42D8-A251-51F801DB38C0}"/>
                  </a:ext>
                </a:extLst>
              </p:cNvPr>
              <p:cNvSpPr txBox="1">
                <a:spLocks noChangeArrowheads="1"/>
              </p:cNvSpPr>
              <p:nvPr/>
            </p:nvSpPr>
            <p:spPr bwMode="auto">
              <a:xfrm>
                <a:off x="639" y="2954"/>
                <a:ext cx="385" cy="8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en-US" sz="1600" i="0" dirty="0">
                    <a:latin typeface="Arial" charset="0"/>
                    <a:cs typeface="+mn-cs"/>
                  </a:rPr>
                  <a:t>DNS</a:t>
                </a:r>
              </a:p>
              <a:p>
                <a:pPr algn="ctr">
                  <a:defRPr/>
                </a:pPr>
                <a:r>
                  <a:rPr lang="en-US" sz="1600" i="0" dirty="0">
                    <a:latin typeface="Arial" charset="0"/>
                    <a:cs typeface="+mn-cs"/>
                  </a:rPr>
                  <a:t>UDP</a:t>
                </a:r>
              </a:p>
              <a:p>
                <a:pPr algn="ctr">
                  <a:defRPr/>
                </a:pPr>
                <a:r>
                  <a:rPr lang="en-US" sz="1600" i="0" dirty="0">
                    <a:latin typeface="Arial" charset="0"/>
                    <a:cs typeface="+mn-cs"/>
                  </a:rPr>
                  <a:t>IP</a:t>
                </a:r>
              </a:p>
              <a:p>
                <a:pPr algn="ctr">
                  <a:defRPr/>
                </a:pPr>
                <a:r>
                  <a:rPr lang="en-US" sz="1600" i="0" dirty="0">
                    <a:latin typeface="Arial" charset="0"/>
                    <a:cs typeface="+mn-cs"/>
                  </a:rPr>
                  <a:t>Eth</a:t>
                </a:r>
              </a:p>
              <a:p>
                <a:pPr algn="ctr">
                  <a:defRPr/>
                </a:pPr>
                <a:r>
                  <a:rPr lang="en-US" sz="1600" i="0" dirty="0">
                    <a:latin typeface="Arial" charset="0"/>
                    <a:cs typeface="+mn-cs"/>
                  </a:rPr>
                  <a:t>Phy</a:t>
                </a:r>
              </a:p>
            </p:txBody>
          </p:sp>
          <p:sp>
            <p:nvSpPr>
              <p:cNvPr id="72" name="Line 49">
                <a:extLst>
                  <a:ext uri="{FF2B5EF4-FFF2-40B4-BE49-F238E27FC236}">
                    <a16:creationId xmlns:a16="http://schemas.microsoft.com/office/drawing/2014/main" id="{5CD9752C-1A34-44B2-BE32-4EB484044CFE}"/>
                  </a:ext>
                </a:extLst>
              </p:cNvPr>
              <p:cNvSpPr>
                <a:spLocks noChangeShapeType="1"/>
              </p:cNvSpPr>
              <p:nvPr/>
            </p:nvSpPr>
            <p:spPr bwMode="auto">
              <a:xfrm>
                <a:off x="578" y="3130"/>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73" name="Line 50">
                <a:extLst>
                  <a:ext uri="{FF2B5EF4-FFF2-40B4-BE49-F238E27FC236}">
                    <a16:creationId xmlns:a16="http://schemas.microsoft.com/office/drawing/2014/main" id="{79C57102-B4B2-426F-8EEB-9990748204B5}"/>
                  </a:ext>
                </a:extLst>
              </p:cNvPr>
              <p:cNvSpPr>
                <a:spLocks noChangeShapeType="1"/>
              </p:cNvSpPr>
              <p:nvPr/>
            </p:nvSpPr>
            <p:spPr bwMode="auto">
              <a:xfrm>
                <a:off x="575" y="3289"/>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74" name="Line 51">
                <a:extLst>
                  <a:ext uri="{FF2B5EF4-FFF2-40B4-BE49-F238E27FC236}">
                    <a16:creationId xmlns:a16="http://schemas.microsoft.com/office/drawing/2014/main" id="{890A3C94-7982-43E1-9E47-F86A71DF41FD}"/>
                  </a:ext>
                </a:extLst>
              </p:cNvPr>
              <p:cNvSpPr>
                <a:spLocks noChangeShapeType="1"/>
              </p:cNvSpPr>
              <p:nvPr/>
            </p:nvSpPr>
            <p:spPr bwMode="auto">
              <a:xfrm>
                <a:off x="572" y="3448"/>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75" name="Line 52">
                <a:extLst>
                  <a:ext uri="{FF2B5EF4-FFF2-40B4-BE49-F238E27FC236}">
                    <a16:creationId xmlns:a16="http://schemas.microsoft.com/office/drawing/2014/main" id="{C55AE41F-04A3-4327-8889-63914EFAE409}"/>
                  </a:ext>
                </a:extLst>
              </p:cNvPr>
              <p:cNvSpPr>
                <a:spLocks noChangeShapeType="1"/>
              </p:cNvSpPr>
              <p:nvPr/>
            </p:nvSpPr>
            <p:spPr bwMode="auto">
              <a:xfrm>
                <a:off x="569" y="3607"/>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grpSp>
        <p:nvGrpSpPr>
          <p:cNvPr id="76" name="Group 53">
            <a:extLst>
              <a:ext uri="{FF2B5EF4-FFF2-40B4-BE49-F238E27FC236}">
                <a16:creationId xmlns:a16="http://schemas.microsoft.com/office/drawing/2014/main" id="{176431F6-AC01-4768-BB30-28A4933E7CC8}"/>
              </a:ext>
            </a:extLst>
          </p:cNvPr>
          <p:cNvGrpSpPr>
            <a:grpSpLocks/>
          </p:cNvGrpSpPr>
          <p:nvPr/>
        </p:nvGrpSpPr>
        <p:grpSpPr bwMode="auto">
          <a:xfrm>
            <a:off x="520700" y="1835001"/>
            <a:ext cx="460375" cy="244475"/>
            <a:chOff x="844" y="3337"/>
            <a:chExt cx="290" cy="154"/>
          </a:xfrm>
        </p:grpSpPr>
        <p:sp>
          <p:nvSpPr>
            <p:cNvPr id="77" name="Rectangle 54">
              <a:extLst>
                <a:ext uri="{FF2B5EF4-FFF2-40B4-BE49-F238E27FC236}">
                  <a16:creationId xmlns:a16="http://schemas.microsoft.com/office/drawing/2014/main" id="{06B1A0BF-DEF7-4EFE-AA79-42293F61AACA}"/>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8" name="Text Box 55">
              <a:extLst>
                <a:ext uri="{FF2B5EF4-FFF2-40B4-BE49-F238E27FC236}">
                  <a16:creationId xmlns:a16="http://schemas.microsoft.com/office/drawing/2014/main" id="{54C43D35-6D57-4EF2-A651-345358384745}"/>
                </a:ext>
              </a:extLst>
            </p:cNvPr>
            <p:cNvSpPr txBox="1">
              <a:spLocks noChangeArrowheads="1"/>
            </p:cNvSpPr>
            <p:nvPr/>
          </p:nvSpPr>
          <p:spPr bwMode="auto">
            <a:xfrm>
              <a:off x="844" y="3337"/>
              <a:ext cx="285"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chemeClr val="bg1"/>
                  </a:solidFill>
                  <a:latin typeface="Arial" charset="0"/>
                  <a:cs typeface="+mn-cs"/>
                </a:rPr>
                <a:t>DNS</a:t>
              </a:r>
            </a:p>
          </p:txBody>
        </p:sp>
      </p:grpSp>
      <p:grpSp>
        <p:nvGrpSpPr>
          <p:cNvPr id="79" name="Group 58">
            <a:extLst>
              <a:ext uri="{FF2B5EF4-FFF2-40B4-BE49-F238E27FC236}">
                <a16:creationId xmlns:a16="http://schemas.microsoft.com/office/drawing/2014/main" id="{99F28C61-6A4D-48A5-BBAB-DD820A8C3932}"/>
              </a:ext>
            </a:extLst>
          </p:cNvPr>
          <p:cNvGrpSpPr>
            <a:grpSpLocks/>
          </p:cNvGrpSpPr>
          <p:nvPr/>
        </p:nvGrpSpPr>
        <p:grpSpPr bwMode="auto">
          <a:xfrm>
            <a:off x="460375" y="2060426"/>
            <a:ext cx="561975" cy="244475"/>
            <a:chOff x="740" y="3209"/>
            <a:chExt cx="354" cy="154"/>
          </a:xfrm>
        </p:grpSpPr>
        <p:grpSp>
          <p:nvGrpSpPr>
            <p:cNvPr id="80" name="Group 59">
              <a:extLst>
                <a:ext uri="{FF2B5EF4-FFF2-40B4-BE49-F238E27FC236}">
                  <a16:creationId xmlns:a16="http://schemas.microsoft.com/office/drawing/2014/main" id="{7915384E-9CE4-4E89-A31A-CC0F1873D983}"/>
                </a:ext>
              </a:extLst>
            </p:cNvPr>
            <p:cNvGrpSpPr>
              <a:grpSpLocks/>
            </p:cNvGrpSpPr>
            <p:nvPr/>
          </p:nvGrpSpPr>
          <p:grpSpPr bwMode="auto">
            <a:xfrm>
              <a:off x="794" y="3209"/>
              <a:ext cx="290" cy="154"/>
              <a:chOff x="844" y="3337"/>
              <a:chExt cx="290" cy="154"/>
            </a:xfrm>
          </p:grpSpPr>
          <p:sp>
            <p:nvSpPr>
              <p:cNvPr id="83" name="Rectangle 60">
                <a:extLst>
                  <a:ext uri="{FF2B5EF4-FFF2-40B4-BE49-F238E27FC236}">
                    <a16:creationId xmlns:a16="http://schemas.microsoft.com/office/drawing/2014/main" id="{F372A0AE-AC3B-4B11-AA0D-07B71CDE9126}"/>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4" name="Text Box 61">
                <a:extLst>
                  <a:ext uri="{FF2B5EF4-FFF2-40B4-BE49-F238E27FC236}">
                    <a16:creationId xmlns:a16="http://schemas.microsoft.com/office/drawing/2014/main" id="{06E14747-11A0-41A3-A621-95A09EDD4A42}"/>
                  </a:ext>
                </a:extLst>
              </p:cNvPr>
              <p:cNvSpPr txBox="1">
                <a:spLocks noChangeArrowheads="1"/>
              </p:cNvSpPr>
              <p:nvPr/>
            </p:nvSpPr>
            <p:spPr bwMode="auto">
              <a:xfrm>
                <a:off x="844" y="3337"/>
                <a:ext cx="285"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chemeClr val="bg1"/>
                    </a:solidFill>
                    <a:latin typeface="Arial" charset="0"/>
                    <a:cs typeface="+mn-cs"/>
                  </a:rPr>
                  <a:t>DNS</a:t>
                </a:r>
              </a:p>
            </p:txBody>
          </p:sp>
        </p:grpSp>
        <p:sp>
          <p:nvSpPr>
            <p:cNvPr id="81" name="Rectangle 62">
              <a:extLst>
                <a:ext uri="{FF2B5EF4-FFF2-40B4-BE49-F238E27FC236}">
                  <a16:creationId xmlns:a16="http://schemas.microsoft.com/office/drawing/2014/main" id="{0F1F418C-BD9C-4B24-84FB-1D7512431DAF}"/>
                </a:ext>
              </a:extLst>
            </p:cNvPr>
            <p:cNvSpPr>
              <a:spLocks noChangeArrowheads="1"/>
            </p:cNvSpPr>
            <p:nvPr/>
          </p:nvSpPr>
          <p:spPr bwMode="auto">
            <a:xfrm>
              <a:off x="750" y="3244"/>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 name="Rectangle 63">
              <a:extLst>
                <a:ext uri="{FF2B5EF4-FFF2-40B4-BE49-F238E27FC236}">
                  <a16:creationId xmlns:a16="http://schemas.microsoft.com/office/drawing/2014/main" id="{951A9585-4F5C-4878-93C8-051680CE6674}"/>
                </a:ext>
              </a:extLst>
            </p:cNvPr>
            <p:cNvSpPr>
              <a:spLocks noChangeArrowheads="1"/>
            </p:cNvSpPr>
            <p:nvPr/>
          </p:nvSpPr>
          <p:spPr bwMode="auto">
            <a:xfrm>
              <a:off x="740" y="3238"/>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85" name="Group 64">
            <a:extLst>
              <a:ext uri="{FF2B5EF4-FFF2-40B4-BE49-F238E27FC236}">
                <a16:creationId xmlns:a16="http://schemas.microsoft.com/office/drawing/2014/main" id="{036CDB35-A26F-4413-AD96-9A31D5D4EDE0}"/>
              </a:ext>
            </a:extLst>
          </p:cNvPr>
          <p:cNvGrpSpPr>
            <a:grpSpLocks/>
          </p:cNvGrpSpPr>
          <p:nvPr/>
        </p:nvGrpSpPr>
        <p:grpSpPr bwMode="auto">
          <a:xfrm>
            <a:off x="460375" y="2295376"/>
            <a:ext cx="561975" cy="244475"/>
            <a:chOff x="836" y="3305"/>
            <a:chExt cx="354" cy="154"/>
          </a:xfrm>
        </p:grpSpPr>
        <p:grpSp>
          <p:nvGrpSpPr>
            <p:cNvPr id="86" name="Group 65">
              <a:extLst>
                <a:ext uri="{FF2B5EF4-FFF2-40B4-BE49-F238E27FC236}">
                  <a16:creationId xmlns:a16="http://schemas.microsoft.com/office/drawing/2014/main" id="{888079DA-E755-4476-B01D-788602DC809B}"/>
                </a:ext>
              </a:extLst>
            </p:cNvPr>
            <p:cNvGrpSpPr>
              <a:grpSpLocks/>
            </p:cNvGrpSpPr>
            <p:nvPr/>
          </p:nvGrpSpPr>
          <p:grpSpPr bwMode="auto">
            <a:xfrm>
              <a:off x="890" y="3305"/>
              <a:ext cx="290" cy="154"/>
              <a:chOff x="844" y="3337"/>
              <a:chExt cx="290" cy="154"/>
            </a:xfrm>
          </p:grpSpPr>
          <p:sp>
            <p:nvSpPr>
              <p:cNvPr id="90" name="Rectangle 66">
                <a:extLst>
                  <a:ext uri="{FF2B5EF4-FFF2-40B4-BE49-F238E27FC236}">
                    <a16:creationId xmlns:a16="http://schemas.microsoft.com/office/drawing/2014/main" id="{CE93B794-B2CD-4897-B138-396EBE22FF8F}"/>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91" name="Text Box 67">
                <a:extLst>
                  <a:ext uri="{FF2B5EF4-FFF2-40B4-BE49-F238E27FC236}">
                    <a16:creationId xmlns:a16="http://schemas.microsoft.com/office/drawing/2014/main" id="{89A5F3AE-C629-4B1D-BE40-48C697307D03}"/>
                  </a:ext>
                </a:extLst>
              </p:cNvPr>
              <p:cNvSpPr txBox="1">
                <a:spLocks noChangeArrowheads="1"/>
              </p:cNvSpPr>
              <p:nvPr/>
            </p:nvSpPr>
            <p:spPr bwMode="auto">
              <a:xfrm>
                <a:off x="844" y="3337"/>
                <a:ext cx="285"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chemeClr val="bg1"/>
                    </a:solidFill>
                    <a:latin typeface="Arial" charset="0"/>
                    <a:cs typeface="+mn-cs"/>
                  </a:rPr>
                  <a:t>DNS</a:t>
                </a:r>
              </a:p>
            </p:txBody>
          </p:sp>
        </p:grpSp>
        <p:grpSp>
          <p:nvGrpSpPr>
            <p:cNvPr id="87" name="Group 68">
              <a:extLst>
                <a:ext uri="{FF2B5EF4-FFF2-40B4-BE49-F238E27FC236}">
                  <a16:creationId xmlns:a16="http://schemas.microsoft.com/office/drawing/2014/main" id="{89A22E42-E088-47A2-B7D0-18050A1B9D10}"/>
                </a:ext>
              </a:extLst>
            </p:cNvPr>
            <p:cNvGrpSpPr>
              <a:grpSpLocks/>
            </p:cNvGrpSpPr>
            <p:nvPr/>
          </p:nvGrpSpPr>
          <p:grpSpPr bwMode="auto">
            <a:xfrm>
              <a:off x="836" y="3334"/>
              <a:ext cx="354" cy="94"/>
              <a:chOff x="836" y="3334"/>
              <a:chExt cx="354" cy="94"/>
            </a:xfrm>
          </p:grpSpPr>
          <p:sp>
            <p:nvSpPr>
              <p:cNvPr id="88" name="Rectangle 69">
                <a:extLst>
                  <a:ext uri="{FF2B5EF4-FFF2-40B4-BE49-F238E27FC236}">
                    <a16:creationId xmlns:a16="http://schemas.microsoft.com/office/drawing/2014/main" id="{A93AA979-7448-44BF-83C9-1B6ED985B792}"/>
                  </a:ext>
                </a:extLst>
              </p:cNvPr>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9" name="Rectangle 70">
                <a:extLst>
                  <a:ext uri="{FF2B5EF4-FFF2-40B4-BE49-F238E27FC236}">
                    <a16:creationId xmlns:a16="http://schemas.microsoft.com/office/drawing/2014/main" id="{E45E13B7-D4CE-48FF-A555-835C235F792E}"/>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grpSp>
        <p:nvGrpSpPr>
          <p:cNvPr id="92" name="Group 71">
            <a:extLst>
              <a:ext uri="{FF2B5EF4-FFF2-40B4-BE49-F238E27FC236}">
                <a16:creationId xmlns:a16="http://schemas.microsoft.com/office/drawing/2014/main" id="{08231E15-AE8E-4074-9D89-4C9BC9679800}"/>
              </a:ext>
            </a:extLst>
          </p:cNvPr>
          <p:cNvGrpSpPr>
            <a:grpSpLocks/>
          </p:cNvGrpSpPr>
          <p:nvPr/>
        </p:nvGrpSpPr>
        <p:grpSpPr bwMode="auto">
          <a:xfrm>
            <a:off x="280988" y="2327126"/>
            <a:ext cx="762000" cy="177800"/>
            <a:chOff x="627" y="3377"/>
            <a:chExt cx="480" cy="112"/>
          </a:xfrm>
        </p:grpSpPr>
        <p:sp>
          <p:nvSpPr>
            <p:cNvPr id="93" name="Rectangle 72">
              <a:extLst>
                <a:ext uri="{FF2B5EF4-FFF2-40B4-BE49-F238E27FC236}">
                  <a16:creationId xmlns:a16="http://schemas.microsoft.com/office/drawing/2014/main" id="{0C2F8B1E-0A92-4514-B2F0-E200CB8377BA}"/>
                </a:ext>
              </a:extLst>
            </p:cNvPr>
            <p:cNvSpPr>
              <a:spLocks noChangeArrowheads="1"/>
            </p:cNvSpPr>
            <p:nvPr/>
          </p:nvSpPr>
          <p:spPr bwMode="auto">
            <a:xfrm>
              <a:off x="636" y="3388"/>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94" name="Rectangle 73">
              <a:extLst>
                <a:ext uri="{FF2B5EF4-FFF2-40B4-BE49-F238E27FC236}">
                  <a16:creationId xmlns:a16="http://schemas.microsoft.com/office/drawing/2014/main" id="{5A6C56F0-5045-4D22-9C25-F8CEBCF4B7DA}"/>
                </a:ext>
              </a:extLst>
            </p:cNvPr>
            <p:cNvSpPr>
              <a:spLocks noChangeArrowheads="1"/>
            </p:cNvSpPr>
            <p:nvPr/>
          </p:nvSpPr>
          <p:spPr bwMode="auto">
            <a:xfrm>
              <a:off x="627" y="3377"/>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95" name="Group 74">
            <a:extLst>
              <a:ext uri="{FF2B5EF4-FFF2-40B4-BE49-F238E27FC236}">
                <a16:creationId xmlns:a16="http://schemas.microsoft.com/office/drawing/2014/main" id="{DDA66DC9-49A2-4B73-97C5-903EFA8C4749}"/>
              </a:ext>
            </a:extLst>
          </p:cNvPr>
          <p:cNvGrpSpPr>
            <a:grpSpLocks/>
          </p:cNvGrpSpPr>
          <p:nvPr/>
        </p:nvGrpSpPr>
        <p:grpSpPr bwMode="auto">
          <a:xfrm>
            <a:off x="85725" y="2558901"/>
            <a:ext cx="1081088" cy="244475"/>
            <a:chOff x="504" y="3523"/>
            <a:chExt cx="681" cy="154"/>
          </a:xfrm>
        </p:grpSpPr>
        <p:grpSp>
          <p:nvGrpSpPr>
            <p:cNvPr id="96" name="Group 75">
              <a:extLst>
                <a:ext uri="{FF2B5EF4-FFF2-40B4-BE49-F238E27FC236}">
                  <a16:creationId xmlns:a16="http://schemas.microsoft.com/office/drawing/2014/main" id="{4E4A1C61-3364-4D56-866A-7030C3066AAB}"/>
                </a:ext>
              </a:extLst>
            </p:cNvPr>
            <p:cNvGrpSpPr>
              <a:grpSpLocks/>
            </p:cNvGrpSpPr>
            <p:nvPr/>
          </p:nvGrpSpPr>
          <p:grpSpPr bwMode="auto">
            <a:xfrm>
              <a:off x="623" y="3523"/>
              <a:ext cx="480" cy="154"/>
              <a:chOff x="723" y="3453"/>
              <a:chExt cx="480" cy="154"/>
            </a:xfrm>
          </p:grpSpPr>
          <p:grpSp>
            <p:nvGrpSpPr>
              <p:cNvPr id="100" name="Group 76">
                <a:extLst>
                  <a:ext uri="{FF2B5EF4-FFF2-40B4-BE49-F238E27FC236}">
                    <a16:creationId xmlns:a16="http://schemas.microsoft.com/office/drawing/2014/main" id="{1A8FB969-6EA0-4E9E-884F-48462E69A8C6}"/>
                  </a:ext>
                </a:extLst>
              </p:cNvPr>
              <p:cNvGrpSpPr>
                <a:grpSpLocks/>
              </p:cNvGrpSpPr>
              <p:nvPr/>
            </p:nvGrpSpPr>
            <p:grpSpPr bwMode="auto">
              <a:xfrm>
                <a:off x="836" y="3453"/>
                <a:ext cx="354" cy="154"/>
                <a:chOff x="836" y="3305"/>
                <a:chExt cx="354" cy="154"/>
              </a:xfrm>
            </p:grpSpPr>
            <p:grpSp>
              <p:nvGrpSpPr>
                <p:cNvPr id="103" name="Group 77">
                  <a:extLst>
                    <a:ext uri="{FF2B5EF4-FFF2-40B4-BE49-F238E27FC236}">
                      <a16:creationId xmlns:a16="http://schemas.microsoft.com/office/drawing/2014/main" id="{810EC49D-01FD-4DAA-897D-B221E7EEE92D}"/>
                    </a:ext>
                  </a:extLst>
                </p:cNvPr>
                <p:cNvGrpSpPr>
                  <a:grpSpLocks/>
                </p:cNvGrpSpPr>
                <p:nvPr/>
              </p:nvGrpSpPr>
              <p:grpSpPr bwMode="auto">
                <a:xfrm>
                  <a:off x="890" y="3305"/>
                  <a:ext cx="290" cy="154"/>
                  <a:chOff x="844" y="3337"/>
                  <a:chExt cx="290" cy="154"/>
                </a:xfrm>
              </p:grpSpPr>
              <p:sp>
                <p:nvSpPr>
                  <p:cNvPr id="107" name="Rectangle 78">
                    <a:extLst>
                      <a:ext uri="{FF2B5EF4-FFF2-40B4-BE49-F238E27FC236}">
                        <a16:creationId xmlns:a16="http://schemas.microsoft.com/office/drawing/2014/main" id="{DFBC882F-D72F-4D0B-8549-FFA16DEB3E1A}"/>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08" name="Text Box 79">
                    <a:extLst>
                      <a:ext uri="{FF2B5EF4-FFF2-40B4-BE49-F238E27FC236}">
                        <a16:creationId xmlns:a16="http://schemas.microsoft.com/office/drawing/2014/main" id="{EF9F4479-BD6D-4FE2-809C-BB542EE62964}"/>
                      </a:ext>
                    </a:extLst>
                  </p:cNvPr>
                  <p:cNvSpPr txBox="1">
                    <a:spLocks noChangeArrowheads="1"/>
                  </p:cNvSpPr>
                  <p:nvPr/>
                </p:nvSpPr>
                <p:spPr bwMode="auto">
                  <a:xfrm>
                    <a:off x="844" y="3337"/>
                    <a:ext cx="285"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chemeClr val="bg1"/>
                        </a:solidFill>
                        <a:latin typeface="Arial" charset="0"/>
                        <a:cs typeface="+mn-cs"/>
                      </a:rPr>
                      <a:t>DNS</a:t>
                    </a:r>
                  </a:p>
                </p:txBody>
              </p:sp>
            </p:grpSp>
            <p:grpSp>
              <p:nvGrpSpPr>
                <p:cNvPr id="104" name="Group 80">
                  <a:extLst>
                    <a:ext uri="{FF2B5EF4-FFF2-40B4-BE49-F238E27FC236}">
                      <a16:creationId xmlns:a16="http://schemas.microsoft.com/office/drawing/2014/main" id="{E76AF843-B15D-457A-A20D-7BB0FAD5E1D9}"/>
                    </a:ext>
                  </a:extLst>
                </p:cNvPr>
                <p:cNvGrpSpPr>
                  <a:grpSpLocks/>
                </p:cNvGrpSpPr>
                <p:nvPr/>
              </p:nvGrpSpPr>
              <p:grpSpPr bwMode="auto">
                <a:xfrm>
                  <a:off x="836" y="3334"/>
                  <a:ext cx="354" cy="94"/>
                  <a:chOff x="836" y="3334"/>
                  <a:chExt cx="354" cy="94"/>
                </a:xfrm>
              </p:grpSpPr>
              <p:sp>
                <p:nvSpPr>
                  <p:cNvPr id="105" name="Rectangle 81">
                    <a:extLst>
                      <a:ext uri="{FF2B5EF4-FFF2-40B4-BE49-F238E27FC236}">
                        <a16:creationId xmlns:a16="http://schemas.microsoft.com/office/drawing/2014/main" id="{56423B45-A064-43AF-8D09-0431A7AE3618}"/>
                      </a:ext>
                    </a:extLst>
                  </p:cNvPr>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06" name="Rectangle 82">
                    <a:extLst>
                      <a:ext uri="{FF2B5EF4-FFF2-40B4-BE49-F238E27FC236}">
                        <a16:creationId xmlns:a16="http://schemas.microsoft.com/office/drawing/2014/main" id="{31FC238B-9C35-47CB-A3B8-A26DE7D4F523}"/>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101" name="Rectangle 83">
                <a:extLst>
                  <a:ext uri="{FF2B5EF4-FFF2-40B4-BE49-F238E27FC236}">
                    <a16:creationId xmlns:a16="http://schemas.microsoft.com/office/drawing/2014/main" id="{D922169B-6DA6-45A6-8379-D0AEAB3FA882}"/>
                  </a:ext>
                </a:extLst>
              </p:cNvPr>
              <p:cNvSpPr>
                <a:spLocks noChangeArrowheads="1"/>
              </p:cNvSpPr>
              <p:nvPr/>
            </p:nvSpPr>
            <p:spPr bwMode="auto">
              <a:xfrm>
                <a:off x="732" y="3484"/>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02" name="Rectangle 84">
                <a:extLst>
                  <a:ext uri="{FF2B5EF4-FFF2-40B4-BE49-F238E27FC236}">
                    <a16:creationId xmlns:a16="http://schemas.microsoft.com/office/drawing/2014/main" id="{EAEC6652-37F1-4A4B-9782-0B6C4C91BC3F}"/>
                  </a:ext>
                </a:extLst>
              </p:cNvPr>
              <p:cNvSpPr>
                <a:spLocks noChangeArrowheads="1"/>
              </p:cNvSpPr>
              <p:nvPr/>
            </p:nvSpPr>
            <p:spPr bwMode="auto">
              <a:xfrm>
                <a:off x="723" y="3473"/>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sp>
          <p:nvSpPr>
            <p:cNvPr id="97" name="Rectangle 85">
              <a:extLst>
                <a:ext uri="{FF2B5EF4-FFF2-40B4-BE49-F238E27FC236}">
                  <a16:creationId xmlns:a16="http://schemas.microsoft.com/office/drawing/2014/main" id="{9BE892F4-D929-4028-B16B-2D24AC2C9111}"/>
                </a:ext>
              </a:extLst>
            </p:cNvPr>
            <p:cNvSpPr>
              <a:spLocks noChangeArrowheads="1"/>
            </p:cNvSpPr>
            <p:nvPr/>
          </p:nvSpPr>
          <p:spPr bwMode="auto">
            <a:xfrm>
              <a:off x="517" y="3545"/>
              <a:ext cx="94"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98" name="Rectangle 86">
              <a:extLst>
                <a:ext uri="{FF2B5EF4-FFF2-40B4-BE49-F238E27FC236}">
                  <a16:creationId xmlns:a16="http://schemas.microsoft.com/office/drawing/2014/main" id="{6A872C6A-DF9F-48AE-9AF3-689DF4CA9E2F}"/>
                </a:ext>
              </a:extLst>
            </p:cNvPr>
            <p:cNvSpPr>
              <a:spLocks noChangeArrowheads="1"/>
            </p:cNvSpPr>
            <p:nvPr/>
          </p:nvSpPr>
          <p:spPr bwMode="auto">
            <a:xfrm>
              <a:off x="1115" y="3544"/>
              <a:ext cx="60"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99" name="Rectangle 87">
              <a:extLst>
                <a:ext uri="{FF2B5EF4-FFF2-40B4-BE49-F238E27FC236}">
                  <a16:creationId xmlns:a16="http://schemas.microsoft.com/office/drawing/2014/main" id="{F7E4818A-BD1C-4612-8AEC-05C471CAAC33}"/>
                </a:ext>
              </a:extLst>
            </p:cNvPr>
            <p:cNvSpPr>
              <a:spLocks noChangeArrowheads="1"/>
            </p:cNvSpPr>
            <p:nvPr/>
          </p:nvSpPr>
          <p:spPr bwMode="auto">
            <a:xfrm>
              <a:off x="504" y="3529"/>
              <a:ext cx="681" cy="1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sp>
        <p:nvSpPr>
          <p:cNvPr id="109" name="AutoShape 88">
            <a:extLst>
              <a:ext uri="{FF2B5EF4-FFF2-40B4-BE49-F238E27FC236}">
                <a16:creationId xmlns:a16="http://schemas.microsoft.com/office/drawing/2014/main" id="{98C08AF6-000E-4EA4-A33B-083D72CEAEB4}"/>
              </a:ext>
            </a:extLst>
          </p:cNvPr>
          <p:cNvSpPr>
            <a:spLocks noChangeArrowheads="1"/>
          </p:cNvSpPr>
          <p:nvPr/>
        </p:nvSpPr>
        <p:spPr bwMode="auto">
          <a:xfrm>
            <a:off x="628650" y="1835001"/>
            <a:ext cx="381000" cy="1166813"/>
          </a:xfrm>
          <a:prstGeom prst="downArrow">
            <a:avLst>
              <a:gd name="adj1" fmla="val 54167"/>
              <a:gd name="adj2" fmla="val 49170"/>
            </a:avLst>
          </a:prstGeom>
          <a:gradFill rotWithShape="1">
            <a:gsLst>
              <a:gs pos="0">
                <a:srgbClr val="FF0000">
                  <a:alpha val="25000"/>
                </a:srgbClr>
              </a:gs>
              <a:gs pos="100000">
                <a:srgbClr val="FF0000">
                  <a:alpha val="25000"/>
                </a:srgbClr>
              </a:gs>
            </a:gsLst>
            <a:lin ang="54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110" name="Group 89">
            <a:extLst>
              <a:ext uri="{FF2B5EF4-FFF2-40B4-BE49-F238E27FC236}">
                <a16:creationId xmlns:a16="http://schemas.microsoft.com/office/drawing/2014/main" id="{877D2693-565F-43FD-AC7B-274B30F3F0BF}"/>
              </a:ext>
            </a:extLst>
          </p:cNvPr>
          <p:cNvGrpSpPr>
            <a:grpSpLocks/>
          </p:cNvGrpSpPr>
          <p:nvPr/>
        </p:nvGrpSpPr>
        <p:grpSpPr bwMode="auto">
          <a:xfrm>
            <a:off x="650875" y="3062139"/>
            <a:ext cx="1081088" cy="244475"/>
            <a:chOff x="504" y="3523"/>
            <a:chExt cx="681" cy="154"/>
          </a:xfrm>
        </p:grpSpPr>
        <p:grpSp>
          <p:nvGrpSpPr>
            <p:cNvPr id="111" name="Group 90">
              <a:extLst>
                <a:ext uri="{FF2B5EF4-FFF2-40B4-BE49-F238E27FC236}">
                  <a16:creationId xmlns:a16="http://schemas.microsoft.com/office/drawing/2014/main" id="{5D4325DA-8292-43F1-9AAA-14899B472799}"/>
                </a:ext>
              </a:extLst>
            </p:cNvPr>
            <p:cNvGrpSpPr>
              <a:grpSpLocks/>
            </p:cNvGrpSpPr>
            <p:nvPr/>
          </p:nvGrpSpPr>
          <p:grpSpPr bwMode="auto">
            <a:xfrm>
              <a:off x="623" y="3523"/>
              <a:ext cx="480" cy="154"/>
              <a:chOff x="723" y="3453"/>
              <a:chExt cx="480" cy="154"/>
            </a:xfrm>
          </p:grpSpPr>
          <p:grpSp>
            <p:nvGrpSpPr>
              <p:cNvPr id="115" name="Group 91">
                <a:extLst>
                  <a:ext uri="{FF2B5EF4-FFF2-40B4-BE49-F238E27FC236}">
                    <a16:creationId xmlns:a16="http://schemas.microsoft.com/office/drawing/2014/main" id="{1C7C0798-7F0D-4A83-9566-3CDC3050AA37}"/>
                  </a:ext>
                </a:extLst>
              </p:cNvPr>
              <p:cNvGrpSpPr>
                <a:grpSpLocks/>
              </p:cNvGrpSpPr>
              <p:nvPr/>
            </p:nvGrpSpPr>
            <p:grpSpPr bwMode="auto">
              <a:xfrm>
                <a:off x="836" y="3453"/>
                <a:ext cx="354" cy="154"/>
                <a:chOff x="836" y="3305"/>
                <a:chExt cx="354" cy="154"/>
              </a:xfrm>
            </p:grpSpPr>
            <p:grpSp>
              <p:nvGrpSpPr>
                <p:cNvPr id="118" name="Group 92">
                  <a:extLst>
                    <a:ext uri="{FF2B5EF4-FFF2-40B4-BE49-F238E27FC236}">
                      <a16:creationId xmlns:a16="http://schemas.microsoft.com/office/drawing/2014/main" id="{D696E7EB-3BE9-41F4-B3A4-6FF90E4CF558}"/>
                    </a:ext>
                  </a:extLst>
                </p:cNvPr>
                <p:cNvGrpSpPr>
                  <a:grpSpLocks/>
                </p:cNvGrpSpPr>
                <p:nvPr/>
              </p:nvGrpSpPr>
              <p:grpSpPr bwMode="auto">
                <a:xfrm>
                  <a:off x="890" y="3305"/>
                  <a:ext cx="290" cy="154"/>
                  <a:chOff x="844" y="3337"/>
                  <a:chExt cx="290" cy="154"/>
                </a:xfrm>
              </p:grpSpPr>
              <p:sp>
                <p:nvSpPr>
                  <p:cNvPr id="122" name="Rectangle 93">
                    <a:extLst>
                      <a:ext uri="{FF2B5EF4-FFF2-40B4-BE49-F238E27FC236}">
                        <a16:creationId xmlns:a16="http://schemas.microsoft.com/office/drawing/2014/main" id="{D4ADC0AC-CF74-4FCF-B2A0-E36722058162}"/>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23" name="Text Box 94">
                    <a:extLst>
                      <a:ext uri="{FF2B5EF4-FFF2-40B4-BE49-F238E27FC236}">
                        <a16:creationId xmlns:a16="http://schemas.microsoft.com/office/drawing/2014/main" id="{377E7778-31CA-4E6F-A048-C7DD11C9F5CB}"/>
                      </a:ext>
                    </a:extLst>
                  </p:cNvPr>
                  <p:cNvSpPr txBox="1">
                    <a:spLocks noChangeArrowheads="1"/>
                  </p:cNvSpPr>
                  <p:nvPr/>
                </p:nvSpPr>
                <p:spPr bwMode="auto">
                  <a:xfrm>
                    <a:off x="844" y="3337"/>
                    <a:ext cx="285"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chemeClr val="bg1"/>
                        </a:solidFill>
                        <a:latin typeface="Arial" charset="0"/>
                        <a:cs typeface="+mn-cs"/>
                      </a:rPr>
                      <a:t>DNS</a:t>
                    </a:r>
                  </a:p>
                </p:txBody>
              </p:sp>
            </p:grpSp>
            <p:grpSp>
              <p:nvGrpSpPr>
                <p:cNvPr id="119" name="Group 95">
                  <a:extLst>
                    <a:ext uri="{FF2B5EF4-FFF2-40B4-BE49-F238E27FC236}">
                      <a16:creationId xmlns:a16="http://schemas.microsoft.com/office/drawing/2014/main" id="{EA69AE83-7B9D-4D53-8A30-8C3344A71B0E}"/>
                    </a:ext>
                  </a:extLst>
                </p:cNvPr>
                <p:cNvGrpSpPr>
                  <a:grpSpLocks/>
                </p:cNvGrpSpPr>
                <p:nvPr/>
              </p:nvGrpSpPr>
              <p:grpSpPr bwMode="auto">
                <a:xfrm>
                  <a:off x="836" y="3334"/>
                  <a:ext cx="354" cy="94"/>
                  <a:chOff x="836" y="3334"/>
                  <a:chExt cx="354" cy="94"/>
                </a:xfrm>
              </p:grpSpPr>
              <p:sp>
                <p:nvSpPr>
                  <p:cNvPr id="120" name="Rectangle 96">
                    <a:extLst>
                      <a:ext uri="{FF2B5EF4-FFF2-40B4-BE49-F238E27FC236}">
                        <a16:creationId xmlns:a16="http://schemas.microsoft.com/office/drawing/2014/main" id="{B747BE84-0AA9-4CA5-A68B-B7C6AAED222C}"/>
                      </a:ext>
                    </a:extLst>
                  </p:cNvPr>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21" name="Rectangle 97">
                    <a:extLst>
                      <a:ext uri="{FF2B5EF4-FFF2-40B4-BE49-F238E27FC236}">
                        <a16:creationId xmlns:a16="http://schemas.microsoft.com/office/drawing/2014/main" id="{6B1FC739-CC4A-4376-8304-A0FCB56FCD67}"/>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116" name="Rectangle 98">
                <a:extLst>
                  <a:ext uri="{FF2B5EF4-FFF2-40B4-BE49-F238E27FC236}">
                    <a16:creationId xmlns:a16="http://schemas.microsoft.com/office/drawing/2014/main" id="{9F29FEB1-B24C-4D8B-8FC7-C944FCB7AA65}"/>
                  </a:ext>
                </a:extLst>
              </p:cNvPr>
              <p:cNvSpPr>
                <a:spLocks noChangeArrowheads="1"/>
              </p:cNvSpPr>
              <p:nvPr/>
            </p:nvSpPr>
            <p:spPr bwMode="auto">
              <a:xfrm>
                <a:off x="732" y="3484"/>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17" name="Rectangle 99">
                <a:extLst>
                  <a:ext uri="{FF2B5EF4-FFF2-40B4-BE49-F238E27FC236}">
                    <a16:creationId xmlns:a16="http://schemas.microsoft.com/office/drawing/2014/main" id="{CAB5F0AA-D88E-4137-9EB3-5860A32288CF}"/>
                  </a:ext>
                </a:extLst>
              </p:cNvPr>
              <p:cNvSpPr>
                <a:spLocks noChangeArrowheads="1"/>
              </p:cNvSpPr>
              <p:nvPr/>
            </p:nvSpPr>
            <p:spPr bwMode="auto">
              <a:xfrm>
                <a:off x="723" y="3473"/>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sp>
          <p:nvSpPr>
            <p:cNvPr id="112" name="Rectangle 100">
              <a:extLst>
                <a:ext uri="{FF2B5EF4-FFF2-40B4-BE49-F238E27FC236}">
                  <a16:creationId xmlns:a16="http://schemas.microsoft.com/office/drawing/2014/main" id="{B5E2A0ED-6B1F-4D0F-84C8-76F5BC298B4A}"/>
                </a:ext>
              </a:extLst>
            </p:cNvPr>
            <p:cNvSpPr>
              <a:spLocks noChangeArrowheads="1"/>
            </p:cNvSpPr>
            <p:nvPr/>
          </p:nvSpPr>
          <p:spPr bwMode="auto">
            <a:xfrm>
              <a:off x="517" y="3545"/>
              <a:ext cx="94"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13" name="Rectangle 101">
              <a:extLst>
                <a:ext uri="{FF2B5EF4-FFF2-40B4-BE49-F238E27FC236}">
                  <a16:creationId xmlns:a16="http://schemas.microsoft.com/office/drawing/2014/main" id="{12D63BD9-1E8F-45AF-8BA2-1EE44C95E270}"/>
                </a:ext>
              </a:extLst>
            </p:cNvPr>
            <p:cNvSpPr>
              <a:spLocks noChangeArrowheads="1"/>
            </p:cNvSpPr>
            <p:nvPr/>
          </p:nvSpPr>
          <p:spPr bwMode="auto">
            <a:xfrm>
              <a:off x="1115" y="3544"/>
              <a:ext cx="60"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14" name="Rectangle 102">
              <a:extLst>
                <a:ext uri="{FF2B5EF4-FFF2-40B4-BE49-F238E27FC236}">
                  <a16:creationId xmlns:a16="http://schemas.microsoft.com/office/drawing/2014/main" id="{3EEF46A1-17CD-4758-92DF-011EAE421D9B}"/>
                </a:ext>
              </a:extLst>
            </p:cNvPr>
            <p:cNvSpPr>
              <a:spLocks noChangeArrowheads="1"/>
            </p:cNvSpPr>
            <p:nvPr/>
          </p:nvSpPr>
          <p:spPr bwMode="auto">
            <a:xfrm>
              <a:off x="504" y="3529"/>
              <a:ext cx="681" cy="1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124" name="Group 4">
            <a:extLst>
              <a:ext uri="{FF2B5EF4-FFF2-40B4-BE49-F238E27FC236}">
                <a16:creationId xmlns:a16="http://schemas.microsoft.com/office/drawing/2014/main" id="{5FFF3D5F-1972-49E8-81BA-5851CA63BF84}"/>
              </a:ext>
            </a:extLst>
          </p:cNvPr>
          <p:cNvGrpSpPr>
            <a:grpSpLocks/>
          </p:cNvGrpSpPr>
          <p:nvPr/>
        </p:nvGrpSpPr>
        <p:grpSpPr bwMode="auto">
          <a:xfrm>
            <a:off x="5173663" y="2714476"/>
            <a:ext cx="757237" cy="379413"/>
            <a:chOff x="2466" y="2026"/>
            <a:chExt cx="477" cy="282"/>
          </a:xfrm>
        </p:grpSpPr>
        <p:sp>
          <p:nvSpPr>
            <p:cNvPr id="125" name="Oval 5">
              <a:extLst>
                <a:ext uri="{FF2B5EF4-FFF2-40B4-BE49-F238E27FC236}">
                  <a16:creationId xmlns:a16="http://schemas.microsoft.com/office/drawing/2014/main" id="{69B38929-D35B-49C4-8999-65C8C41E3D9B}"/>
                </a:ext>
              </a:extLst>
            </p:cNvPr>
            <p:cNvSpPr>
              <a:spLocks noChangeArrowheads="1"/>
            </p:cNvSpPr>
            <p:nvPr/>
          </p:nvSpPr>
          <p:spPr bwMode="auto">
            <a:xfrm>
              <a:off x="2466" y="2168"/>
              <a:ext cx="476" cy="140"/>
            </a:xfrm>
            <a:prstGeom prst="ellipse">
              <a:avLst/>
            </a:prstGeom>
            <a:solidFill>
              <a:srgbClr val="DDDDDD"/>
            </a:solidFill>
            <a:ln w="12700">
              <a:solidFill>
                <a:srgbClr val="000000"/>
              </a:solidFill>
              <a:round/>
              <a:headEnd/>
              <a:tailEnd/>
            </a:ln>
          </p:spPr>
          <p:txBody>
            <a:bodyPr wrap="none" anchor="ctr"/>
            <a:lstStyle/>
            <a:p>
              <a:pPr eaLnBrk="1" hangingPunct="1"/>
              <a:endParaRPr lang="en-US" i="0" dirty="0">
                <a:latin typeface="Arial" charset="0"/>
              </a:endParaRPr>
            </a:p>
          </p:txBody>
        </p:sp>
        <p:sp>
          <p:nvSpPr>
            <p:cNvPr id="126" name="Line 6">
              <a:extLst>
                <a:ext uri="{FF2B5EF4-FFF2-40B4-BE49-F238E27FC236}">
                  <a16:creationId xmlns:a16="http://schemas.microsoft.com/office/drawing/2014/main" id="{D7A075F3-E1CE-4295-9B01-7CBD29E0957B}"/>
                </a:ext>
              </a:extLst>
            </p:cNvPr>
            <p:cNvSpPr>
              <a:spLocks noChangeShapeType="1"/>
            </p:cNvSpPr>
            <p:nvPr/>
          </p:nvSpPr>
          <p:spPr bwMode="auto">
            <a:xfrm>
              <a:off x="2470" y="2125"/>
              <a:ext cx="1" cy="8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27" name="Rectangle 7">
              <a:extLst>
                <a:ext uri="{FF2B5EF4-FFF2-40B4-BE49-F238E27FC236}">
                  <a16:creationId xmlns:a16="http://schemas.microsoft.com/office/drawing/2014/main" id="{5F11A159-73BD-4910-A011-B6CF4B20E722}"/>
                </a:ext>
              </a:extLst>
            </p:cNvPr>
            <p:cNvSpPr>
              <a:spLocks noChangeArrowheads="1"/>
            </p:cNvSpPr>
            <p:nvPr/>
          </p:nvSpPr>
          <p:spPr bwMode="auto">
            <a:xfrm>
              <a:off x="2470" y="2125"/>
              <a:ext cx="472" cy="111"/>
            </a:xfrm>
            <a:prstGeom prst="rect">
              <a:avLst/>
            </a:prstGeom>
            <a:solidFill>
              <a:srgbClr val="DDDDDD"/>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sz="2400" i="0" dirty="0">
                <a:latin typeface="Times New Roman" charset="0"/>
              </a:endParaRPr>
            </a:p>
          </p:txBody>
        </p:sp>
        <p:sp>
          <p:nvSpPr>
            <p:cNvPr id="128" name="Oval 8">
              <a:extLst>
                <a:ext uri="{FF2B5EF4-FFF2-40B4-BE49-F238E27FC236}">
                  <a16:creationId xmlns:a16="http://schemas.microsoft.com/office/drawing/2014/main" id="{B145FC4B-6256-4152-9DA2-FC38517E619B}"/>
                </a:ext>
              </a:extLst>
            </p:cNvPr>
            <p:cNvSpPr>
              <a:spLocks noChangeArrowheads="1"/>
            </p:cNvSpPr>
            <p:nvPr/>
          </p:nvSpPr>
          <p:spPr bwMode="auto">
            <a:xfrm>
              <a:off x="2466" y="2026"/>
              <a:ext cx="476" cy="160"/>
            </a:xfrm>
            <a:prstGeom prst="ellipse">
              <a:avLst/>
            </a:prstGeom>
            <a:solidFill>
              <a:srgbClr val="DDDDDD"/>
            </a:solidFill>
            <a:ln w="12700">
              <a:solidFill>
                <a:srgbClr val="000000"/>
              </a:solidFill>
              <a:round/>
              <a:headEnd/>
              <a:tailEnd/>
            </a:ln>
          </p:spPr>
          <p:txBody>
            <a:bodyPr wrap="none" anchor="ctr"/>
            <a:lstStyle/>
            <a:p>
              <a:pPr eaLnBrk="1" hangingPunct="1"/>
              <a:endParaRPr lang="en-US" i="0" dirty="0">
                <a:latin typeface="Arial" charset="0"/>
              </a:endParaRPr>
            </a:p>
          </p:txBody>
        </p:sp>
        <p:grpSp>
          <p:nvGrpSpPr>
            <p:cNvPr id="129" name="Group 9">
              <a:extLst>
                <a:ext uri="{FF2B5EF4-FFF2-40B4-BE49-F238E27FC236}">
                  <a16:creationId xmlns:a16="http://schemas.microsoft.com/office/drawing/2014/main" id="{D1C46822-CB97-4481-AAB2-2410DD9DF8DC}"/>
                </a:ext>
              </a:extLst>
            </p:cNvPr>
            <p:cNvGrpSpPr>
              <a:grpSpLocks/>
            </p:cNvGrpSpPr>
            <p:nvPr/>
          </p:nvGrpSpPr>
          <p:grpSpPr bwMode="auto">
            <a:xfrm>
              <a:off x="2581" y="2061"/>
              <a:ext cx="236" cy="94"/>
              <a:chOff x="2848" y="848"/>
              <a:chExt cx="140" cy="98"/>
            </a:xfrm>
          </p:grpSpPr>
          <p:sp>
            <p:nvSpPr>
              <p:cNvPr id="136" name="Line 10">
                <a:extLst>
                  <a:ext uri="{FF2B5EF4-FFF2-40B4-BE49-F238E27FC236}">
                    <a16:creationId xmlns:a16="http://schemas.microsoft.com/office/drawing/2014/main" id="{65F32465-CEB5-4E66-B776-80A90A2693F9}"/>
                  </a:ext>
                </a:extLst>
              </p:cNvPr>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37" name="Line 11">
                <a:extLst>
                  <a:ext uri="{FF2B5EF4-FFF2-40B4-BE49-F238E27FC236}">
                    <a16:creationId xmlns:a16="http://schemas.microsoft.com/office/drawing/2014/main" id="{5FCDA41C-93B5-4CA1-8891-60160662C8C6}"/>
                  </a:ext>
                </a:extLst>
              </p:cNvPr>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38" name="Line 12">
                <a:extLst>
                  <a:ext uri="{FF2B5EF4-FFF2-40B4-BE49-F238E27FC236}">
                    <a16:creationId xmlns:a16="http://schemas.microsoft.com/office/drawing/2014/main" id="{B75F3FBD-29CE-448C-A25F-ADF6F2F6437E}"/>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grpSp>
          <p:nvGrpSpPr>
            <p:cNvPr id="130" name="Group 13">
              <a:extLst>
                <a:ext uri="{FF2B5EF4-FFF2-40B4-BE49-F238E27FC236}">
                  <a16:creationId xmlns:a16="http://schemas.microsoft.com/office/drawing/2014/main" id="{65815C9B-F26F-4AA5-AA18-105086F8EBF8}"/>
                </a:ext>
              </a:extLst>
            </p:cNvPr>
            <p:cNvGrpSpPr>
              <a:grpSpLocks/>
            </p:cNvGrpSpPr>
            <p:nvPr/>
          </p:nvGrpSpPr>
          <p:grpSpPr bwMode="auto">
            <a:xfrm flipV="1">
              <a:off x="2581" y="2060"/>
              <a:ext cx="236" cy="94"/>
              <a:chOff x="2848" y="848"/>
              <a:chExt cx="140" cy="98"/>
            </a:xfrm>
          </p:grpSpPr>
          <p:sp>
            <p:nvSpPr>
              <p:cNvPr id="133" name="Line 14">
                <a:extLst>
                  <a:ext uri="{FF2B5EF4-FFF2-40B4-BE49-F238E27FC236}">
                    <a16:creationId xmlns:a16="http://schemas.microsoft.com/office/drawing/2014/main" id="{C6ADD97B-A5DF-4D85-965C-6A249AF98578}"/>
                  </a:ext>
                </a:extLst>
              </p:cNvPr>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34" name="Line 15">
                <a:extLst>
                  <a:ext uri="{FF2B5EF4-FFF2-40B4-BE49-F238E27FC236}">
                    <a16:creationId xmlns:a16="http://schemas.microsoft.com/office/drawing/2014/main" id="{E45568D5-216C-4B3E-9B37-2450529C3CCC}"/>
                  </a:ext>
                </a:extLst>
              </p:cNvPr>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35" name="Line 16">
                <a:extLst>
                  <a:ext uri="{FF2B5EF4-FFF2-40B4-BE49-F238E27FC236}">
                    <a16:creationId xmlns:a16="http://schemas.microsoft.com/office/drawing/2014/main" id="{2E5D7C40-8202-46E4-869C-76AC06AD5116}"/>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sp>
          <p:nvSpPr>
            <p:cNvPr id="131" name="Line 17">
              <a:extLst>
                <a:ext uri="{FF2B5EF4-FFF2-40B4-BE49-F238E27FC236}">
                  <a16:creationId xmlns:a16="http://schemas.microsoft.com/office/drawing/2014/main" id="{62D78839-7119-4699-995C-419984E3EF67}"/>
                </a:ext>
              </a:extLst>
            </p:cNvPr>
            <p:cNvSpPr>
              <a:spLocks noChangeShapeType="1"/>
            </p:cNvSpPr>
            <p:nvPr/>
          </p:nvSpPr>
          <p:spPr bwMode="auto">
            <a:xfrm flipH="1">
              <a:off x="2942" y="2109"/>
              <a:ext cx="1" cy="12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32" name="Line 18">
              <a:extLst>
                <a:ext uri="{FF2B5EF4-FFF2-40B4-BE49-F238E27FC236}">
                  <a16:creationId xmlns:a16="http://schemas.microsoft.com/office/drawing/2014/main" id="{CB8F4A3F-BB9B-4B63-AA43-E30DE52E1D37}"/>
                </a:ext>
              </a:extLst>
            </p:cNvPr>
            <p:cNvSpPr>
              <a:spLocks noChangeShapeType="1"/>
            </p:cNvSpPr>
            <p:nvPr/>
          </p:nvSpPr>
          <p:spPr bwMode="auto">
            <a:xfrm flipH="1">
              <a:off x="2466" y="2117"/>
              <a:ext cx="1" cy="12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grpSp>
        <p:nvGrpSpPr>
          <p:cNvPr id="139" name="Group 19">
            <a:extLst>
              <a:ext uri="{FF2B5EF4-FFF2-40B4-BE49-F238E27FC236}">
                <a16:creationId xmlns:a16="http://schemas.microsoft.com/office/drawing/2014/main" id="{A1AE2C57-90E3-4813-9E2A-DB807E7405A3}"/>
              </a:ext>
            </a:extLst>
          </p:cNvPr>
          <p:cNvGrpSpPr>
            <a:grpSpLocks/>
          </p:cNvGrpSpPr>
          <p:nvPr/>
        </p:nvGrpSpPr>
        <p:grpSpPr bwMode="auto">
          <a:xfrm>
            <a:off x="6538913" y="2460476"/>
            <a:ext cx="757237" cy="379413"/>
            <a:chOff x="2466" y="2026"/>
            <a:chExt cx="477" cy="282"/>
          </a:xfrm>
        </p:grpSpPr>
        <p:sp>
          <p:nvSpPr>
            <p:cNvPr id="140" name="Oval 20">
              <a:extLst>
                <a:ext uri="{FF2B5EF4-FFF2-40B4-BE49-F238E27FC236}">
                  <a16:creationId xmlns:a16="http://schemas.microsoft.com/office/drawing/2014/main" id="{A60937E1-88DE-4259-A8FD-E7AF7528E8AC}"/>
                </a:ext>
              </a:extLst>
            </p:cNvPr>
            <p:cNvSpPr>
              <a:spLocks noChangeArrowheads="1"/>
            </p:cNvSpPr>
            <p:nvPr/>
          </p:nvSpPr>
          <p:spPr bwMode="auto">
            <a:xfrm>
              <a:off x="2466" y="2168"/>
              <a:ext cx="476" cy="140"/>
            </a:xfrm>
            <a:prstGeom prst="ellipse">
              <a:avLst/>
            </a:prstGeom>
            <a:solidFill>
              <a:srgbClr val="DDDDDD"/>
            </a:solidFill>
            <a:ln w="12700">
              <a:solidFill>
                <a:srgbClr val="000000"/>
              </a:solidFill>
              <a:round/>
              <a:headEnd/>
              <a:tailEnd/>
            </a:ln>
          </p:spPr>
          <p:txBody>
            <a:bodyPr wrap="none" anchor="ctr"/>
            <a:lstStyle/>
            <a:p>
              <a:pPr eaLnBrk="1" hangingPunct="1"/>
              <a:endParaRPr lang="en-US" i="0" dirty="0">
                <a:latin typeface="Arial" charset="0"/>
              </a:endParaRPr>
            </a:p>
          </p:txBody>
        </p:sp>
        <p:sp>
          <p:nvSpPr>
            <p:cNvPr id="141" name="Line 21">
              <a:extLst>
                <a:ext uri="{FF2B5EF4-FFF2-40B4-BE49-F238E27FC236}">
                  <a16:creationId xmlns:a16="http://schemas.microsoft.com/office/drawing/2014/main" id="{049FA8D0-1421-478F-9414-6302885936BD}"/>
                </a:ext>
              </a:extLst>
            </p:cNvPr>
            <p:cNvSpPr>
              <a:spLocks noChangeShapeType="1"/>
            </p:cNvSpPr>
            <p:nvPr/>
          </p:nvSpPr>
          <p:spPr bwMode="auto">
            <a:xfrm>
              <a:off x="2470" y="2125"/>
              <a:ext cx="1" cy="8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42" name="Rectangle 22">
              <a:extLst>
                <a:ext uri="{FF2B5EF4-FFF2-40B4-BE49-F238E27FC236}">
                  <a16:creationId xmlns:a16="http://schemas.microsoft.com/office/drawing/2014/main" id="{7AD55E95-5E72-4F84-BC27-E0D071BFF992}"/>
                </a:ext>
              </a:extLst>
            </p:cNvPr>
            <p:cNvSpPr>
              <a:spLocks noChangeArrowheads="1"/>
            </p:cNvSpPr>
            <p:nvPr/>
          </p:nvSpPr>
          <p:spPr bwMode="auto">
            <a:xfrm>
              <a:off x="2470" y="2125"/>
              <a:ext cx="472" cy="111"/>
            </a:xfrm>
            <a:prstGeom prst="rect">
              <a:avLst/>
            </a:prstGeom>
            <a:solidFill>
              <a:srgbClr val="DDDDDD"/>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sz="2400" i="0" dirty="0">
                <a:latin typeface="Times New Roman" charset="0"/>
              </a:endParaRPr>
            </a:p>
          </p:txBody>
        </p:sp>
        <p:sp>
          <p:nvSpPr>
            <p:cNvPr id="143" name="Oval 23">
              <a:extLst>
                <a:ext uri="{FF2B5EF4-FFF2-40B4-BE49-F238E27FC236}">
                  <a16:creationId xmlns:a16="http://schemas.microsoft.com/office/drawing/2014/main" id="{7460B108-149E-4021-B40B-1AC14C1A1FA4}"/>
                </a:ext>
              </a:extLst>
            </p:cNvPr>
            <p:cNvSpPr>
              <a:spLocks noChangeArrowheads="1"/>
            </p:cNvSpPr>
            <p:nvPr/>
          </p:nvSpPr>
          <p:spPr bwMode="auto">
            <a:xfrm>
              <a:off x="2466" y="2026"/>
              <a:ext cx="476" cy="160"/>
            </a:xfrm>
            <a:prstGeom prst="ellipse">
              <a:avLst/>
            </a:prstGeom>
            <a:solidFill>
              <a:srgbClr val="DDDDDD"/>
            </a:solidFill>
            <a:ln w="12700">
              <a:solidFill>
                <a:srgbClr val="000000"/>
              </a:solidFill>
              <a:round/>
              <a:headEnd/>
              <a:tailEnd/>
            </a:ln>
          </p:spPr>
          <p:txBody>
            <a:bodyPr wrap="none" anchor="ctr"/>
            <a:lstStyle/>
            <a:p>
              <a:pPr eaLnBrk="1" hangingPunct="1"/>
              <a:endParaRPr lang="en-US" i="0" dirty="0">
                <a:latin typeface="Arial" charset="0"/>
              </a:endParaRPr>
            </a:p>
          </p:txBody>
        </p:sp>
        <p:grpSp>
          <p:nvGrpSpPr>
            <p:cNvPr id="144" name="Group 24">
              <a:extLst>
                <a:ext uri="{FF2B5EF4-FFF2-40B4-BE49-F238E27FC236}">
                  <a16:creationId xmlns:a16="http://schemas.microsoft.com/office/drawing/2014/main" id="{8AA8D35B-8806-4964-9425-F4B2D1EE644B}"/>
                </a:ext>
              </a:extLst>
            </p:cNvPr>
            <p:cNvGrpSpPr>
              <a:grpSpLocks/>
            </p:cNvGrpSpPr>
            <p:nvPr/>
          </p:nvGrpSpPr>
          <p:grpSpPr bwMode="auto">
            <a:xfrm>
              <a:off x="2581" y="2061"/>
              <a:ext cx="236" cy="94"/>
              <a:chOff x="2848" y="848"/>
              <a:chExt cx="140" cy="98"/>
            </a:xfrm>
          </p:grpSpPr>
          <p:sp>
            <p:nvSpPr>
              <p:cNvPr id="151" name="Line 25">
                <a:extLst>
                  <a:ext uri="{FF2B5EF4-FFF2-40B4-BE49-F238E27FC236}">
                    <a16:creationId xmlns:a16="http://schemas.microsoft.com/office/drawing/2014/main" id="{42F05F56-2041-42F3-B619-6255ACA5665B}"/>
                  </a:ext>
                </a:extLst>
              </p:cNvPr>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52" name="Line 26">
                <a:extLst>
                  <a:ext uri="{FF2B5EF4-FFF2-40B4-BE49-F238E27FC236}">
                    <a16:creationId xmlns:a16="http://schemas.microsoft.com/office/drawing/2014/main" id="{E07751FF-F33E-4EF9-A886-B34537302879}"/>
                  </a:ext>
                </a:extLst>
              </p:cNvPr>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53" name="Line 27">
                <a:extLst>
                  <a:ext uri="{FF2B5EF4-FFF2-40B4-BE49-F238E27FC236}">
                    <a16:creationId xmlns:a16="http://schemas.microsoft.com/office/drawing/2014/main" id="{28D0D968-5FBA-4511-A72B-F9A22F72588A}"/>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grpSp>
          <p:nvGrpSpPr>
            <p:cNvPr id="145" name="Group 28">
              <a:extLst>
                <a:ext uri="{FF2B5EF4-FFF2-40B4-BE49-F238E27FC236}">
                  <a16:creationId xmlns:a16="http://schemas.microsoft.com/office/drawing/2014/main" id="{DB08C4BD-A29A-45A6-9E65-425D7721B3D0}"/>
                </a:ext>
              </a:extLst>
            </p:cNvPr>
            <p:cNvGrpSpPr>
              <a:grpSpLocks/>
            </p:cNvGrpSpPr>
            <p:nvPr/>
          </p:nvGrpSpPr>
          <p:grpSpPr bwMode="auto">
            <a:xfrm flipV="1">
              <a:off x="2581" y="2060"/>
              <a:ext cx="236" cy="94"/>
              <a:chOff x="2848" y="848"/>
              <a:chExt cx="140" cy="98"/>
            </a:xfrm>
          </p:grpSpPr>
          <p:sp>
            <p:nvSpPr>
              <p:cNvPr id="148" name="Line 29">
                <a:extLst>
                  <a:ext uri="{FF2B5EF4-FFF2-40B4-BE49-F238E27FC236}">
                    <a16:creationId xmlns:a16="http://schemas.microsoft.com/office/drawing/2014/main" id="{F5D5B531-6AE3-44E6-93B5-4CF1FC63D693}"/>
                  </a:ext>
                </a:extLst>
              </p:cNvPr>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49" name="Line 30">
                <a:extLst>
                  <a:ext uri="{FF2B5EF4-FFF2-40B4-BE49-F238E27FC236}">
                    <a16:creationId xmlns:a16="http://schemas.microsoft.com/office/drawing/2014/main" id="{C53D87B3-A262-4DA0-917A-465FA15B20EF}"/>
                  </a:ext>
                </a:extLst>
              </p:cNvPr>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50" name="Line 31">
                <a:extLst>
                  <a:ext uri="{FF2B5EF4-FFF2-40B4-BE49-F238E27FC236}">
                    <a16:creationId xmlns:a16="http://schemas.microsoft.com/office/drawing/2014/main" id="{9D31CE9D-5C8D-4E0B-A5FF-AA54CE64C305}"/>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sp>
          <p:nvSpPr>
            <p:cNvPr id="146" name="Line 32">
              <a:extLst>
                <a:ext uri="{FF2B5EF4-FFF2-40B4-BE49-F238E27FC236}">
                  <a16:creationId xmlns:a16="http://schemas.microsoft.com/office/drawing/2014/main" id="{9C9B987F-E579-478C-8B13-DD9AFE1E9356}"/>
                </a:ext>
              </a:extLst>
            </p:cNvPr>
            <p:cNvSpPr>
              <a:spLocks noChangeShapeType="1"/>
            </p:cNvSpPr>
            <p:nvPr/>
          </p:nvSpPr>
          <p:spPr bwMode="auto">
            <a:xfrm flipH="1">
              <a:off x="2942" y="2109"/>
              <a:ext cx="1" cy="12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47" name="Line 33">
              <a:extLst>
                <a:ext uri="{FF2B5EF4-FFF2-40B4-BE49-F238E27FC236}">
                  <a16:creationId xmlns:a16="http://schemas.microsoft.com/office/drawing/2014/main" id="{408CEF3C-3DB0-40EB-B61F-9570702B6F14}"/>
                </a:ext>
              </a:extLst>
            </p:cNvPr>
            <p:cNvSpPr>
              <a:spLocks noChangeShapeType="1"/>
            </p:cNvSpPr>
            <p:nvPr/>
          </p:nvSpPr>
          <p:spPr bwMode="auto">
            <a:xfrm flipH="1">
              <a:off x="2466" y="2117"/>
              <a:ext cx="1" cy="12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sp>
        <p:nvSpPr>
          <p:cNvPr id="154" name="Text Box 34">
            <a:extLst>
              <a:ext uri="{FF2B5EF4-FFF2-40B4-BE49-F238E27FC236}">
                <a16:creationId xmlns:a16="http://schemas.microsoft.com/office/drawing/2014/main" id="{04AB4D5A-0EA7-460D-B6AE-5C1189B2CF4B}"/>
              </a:ext>
            </a:extLst>
          </p:cNvPr>
          <p:cNvSpPr txBox="1">
            <a:spLocks noChangeArrowheads="1"/>
          </p:cNvSpPr>
          <p:nvPr/>
        </p:nvSpPr>
        <p:spPr bwMode="auto">
          <a:xfrm>
            <a:off x="5335588" y="3184376"/>
            <a:ext cx="1415772"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zh-CN" altLang="en-US" sz="1600" i="0" dirty="0">
                <a:solidFill>
                  <a:srgbClr val="000000"/>
                </a:solidFill>
                <a:latin typeface="+mn-ea"/>
                <a:ea typeface="+mn-ea"/>
              </a:rPr>
              <a:t>中国电信</a:t>
            </a:r>
            <a:endParaRPr lang="en-US" altLang="zh-CN" sz="1600" i="0" dirty="0">
              <a:solidFill>
                <a:srgbClr val="000000"/>
              </a:solidFill>
              <a:latin typeface="+mn-ea"/>
              <a:ea typeface="+mn-ea"/>
            </a:endParaRPr>
          </a:p>
          <a:p>
            <a:pPr eaLnBrk="1" hangingPunct="1"/>
            <a:r>
              <a:rPr lang="en-US" altLang="zh-CN" sz="1600" i="0" dirty="0">
                <a:solidFill>
                  <a:srgbClr val="000000"/>
                </a:solidFill>
                <a:latin typeface="+mn-ea"/>
                <a:ea typeface="+mn-ea"/>
              </a:rPr>
              <a:t>68.80.0.0/13</a:t>
            </a:r>
          </a:p>
        </p:txBody>
      </p:sp>
      <p:grpSp>
        <p:nvGrpSpPr>
          <p:cNvPr id="155" name="Group 69">
            <a:extLst>
              <a:ext uri="{FF2B5EF4-FFF2-40B4-BE49-F238E27FC236}">
                <a16:creationId xmlns:a16="http://schemas.microsoft.com/office/drawing/2014/main" id="{D1DCED48-1A16-4C02-BF9D-8FCF93C2471B}"/>
              </a:ext>
            </a:extLst>
          </p:cNvPr>
          <p:cNvGrpSpPr>
            <a:grpSpLocks/>
          </p:cNvGrpSpPr>
          <p:nvPr/>
        </p:nvGrpSpPr>
        <p:grpSpPr bwMode="auto">
          <a:xfrm>
            <a:off x="7196138" y="3376464"/>
            <a:ext cx="757237" cy="379412"/>
            <a:chOff x="2466" y="2026"/>
            <a:chExt cx="477" cy="282"/>
          </a:xfrm>
        </p:grpSpPr>
        <p:sp>
          <p:nvSpPr>
            <p:cNvPr id="156" name="Oval 70">
              <a:extLst>
                <a:ext uri="{FF2B5EF4-FFF2-40B4-BE49-F238E27FC236}">
                  <a16:creationId xmlns:a16="http://schemas.microsoft.com/office/drawing/2014/main" id="{FADC5D0C-5BF3-4B0B-B761-2C3CF838F9AD}"/>
                </a:ext>
              </a:extLst>
            </p:cNvPr>
            <p:cNvSpPr>
              <a:spLocks noChangeArrowheads="1"/>
            </p:cNvSpPr>
            <p:nvPr/>
          </p:nvSpPr>
          <p:spPr bwMode="auto">
            <a:xfrm>
              <a:off x="2466" y="2168"/>
              <a:ext cx="476" cy="140"/>
            </a:xfrm>
            <a:prstGeom prst="ellipse">
              <a:avLst/>
            </a:prstGeom>
            <a:solidFill>
              <a:srgbClr val="DDDDDD"/>
            </a:solidFill>
            <a:ln w="12700">
              <a:solidFill>
                <a:srgbClr val="000000"/>
              </a:solidFill>
              <a:round/>
              <a:headEnd/>
              <a:tailEnd/>
            </a:ln>
          </p:spPr>
          <p:txBody>
            <a:bodyPr wrap="none" anchor="ctr"/>
            <a:lstStyle/>
            <a:p>
              <a:pPr eaLnBrk="1" hangingPunct="1"/>
              <a:endParaRPr lang="en-US" i="0" dirty="0">
                <a:latin typeface="Arial" charset="0"/>
              </a:endParaRPr>
            </a:p>
          </p:txBody>
        </p:sp>
        <p:sp>
          <p:nvSpPr>
            <p:cNvPr id="157" name="Line 71">
              <a:extLst>
                <a:ext uri="{FF2B5EF4-FFF2-40B4-BE49-F238E27FC236}">
                  <a16:creationId xmlns:a16="http://schemas.microsoft.com/office/drawing/2014/main" id="{620C02C4-4E96-42E0-AC69-5816B89127D4}"/>
                </a:ext>
              </a:extLst>
            </p:cNvPr>
            <p:cNvSpPr>
              <a:spLocks noChangeShapeType="1"/>
            </p:cNvSpPr>
            <p:nvPr/>
          </p:nvSpPr>
          <p:spPr bwMode="auto">
            <a:xfrm>
              <a:off x="2470" y="2125"/>
              <a:ext cx="1" cy="8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58" name="Rectangle 72">
              <a:extLst>
                <a:ext uri="{FF2B5EF4-FFF2-40B4-BE49-F238E27FC236}">
                  <a16:creationId xmlns:a16="http://schemas.microsoft.com/office/drawing/2014/main" id="{1614DF77-78CE-4747-A160-C704355585CD}"/>
                </a:ext>
              </a:extLst>
            </p:cNvPr>
            <p:cNvSpPr>
              <a:spLocks noChangeArrowheads="1"/>
            </p:cNvSpPr>
            <p:nvPr/>
          </p:nvSpPr>
          <p:spPr bwMode="auto">
            <a:xfrm>
              <a:off x="2470" y="2125"/>
              <a:ext cx="472" cy="111"/>
            </a:xfrm>
            <a:prstGeom prst="rect">
              <a:avLst/>
            </a:prstGeom>
            <a:solidFill>
              <a:srgbClr val="DDDDDD"/>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sz="2400" i="0" dirty="0">
                <a:latin typeface="Times New Roman" charset="0"/>
              </a:endParaRPr>
            </a:p>
          </p:txBody>
        </p:sp>
        <p:sp>
          <p:nvSpPr>
            <p:cNvPr id="159" name="Oval 73">
              <a:extLst>
                <a:ext uri="{FF2B5EF4-FFF2-40B4-BE49-F238E27FC236}">
                  <a16:creationId xmlns:a16="http://schemas.microsoft.com/office/drawing/2014/main" id="{B2203D1E-7BDE-4381-AAA4-80F651306246}"/>
                </a:ext>
              </a:extLst>
            </p:cNvPr>
            <p:cNvSpPr>
              <a:spLocks noChangeArrowheads="1"/>
            </p:cNvSpPr>
            <p:nvPr/>
          </p:nvSpPr>
          <p:spPr bwMode="auto">
            <a:xfrm>
              <a:off x="2466" y="2026"/>
              <a:ext cx="476" cy="160"/>
            </a:xfrm>
            <a:prstGeom prst="ellipse">
              <a:avLst/>
            </a:prstGeom>
            <a:solidFill>
              <a:srgbClr val="DDDDDD"/>
            </a:solidFill>
            <a:ln w="12700">
              <a:solidFill>
                <a:srgbClr val="000000"/>
              </a:solidFill>
              <a:round/>
              <a:headEnd/>
              <a:tailEnd/>
            </a:ln>
          </p:spPr>
          <p:txBody>
            <a:bodyPr wrap="none" anchor="ctr"/>
            <a:lstStyle/>
            <a:p>
              <a:pPr eaLnBrk="1" hangingPunct="1"/>
              <a:endParaRPr lang="en-US" i="0" dirty="0">
                <a:latin typeface="Arial" charset="0"/>
              </a:endParaRPr>
            </a:p>
          </p:txBody>
        </p:sp>
        <p:grpSp>
          <p:nvGrpSpPr>
            <p:cNvPr id="160" name="Group 74">
              <a:extLst>
                <a:ext uri="{FF2B5EF4-FFF2-40B4-BE49-F238E27FC236}">
                  <a16:creationId xmlns:a16="http://schemas.microsoft.com/office/drawing/2014/main" id="{EC402936-D443-4E9A-9BBB-B481C0501D2D}"/>
                </a:ext>
              </a:extLst>
            </p:cNvPr>
            <p:cNvGrpSpPr>
              <a:grpSpLocks/>
            </p:cNvGrpSpPr>
            <p:nvPr/>
          </p:nvGrpSpPr>
          <p:grpSpPr bwMode="auto">
            <a:xfrm>
              <a:off x="2581" y="2061"/>
              <a:ext cx="236" cy="94"/>
              <a:chOff x="2848" y="848"/>
              <a:chExt cx="140" cy="98"/>
            </a:xfrm>
          </p:grpSpPr>
          <p:sp>
            <p:nvSpPr>
              <p:cNvPr id="167" name="Line 75">
                <a:extLst>
                  <a:ext uri="{FF2B5EF4-FFF2-40B4-BE49-F238E27FC236}">
                    <a16:creationId xmlns:a16="http://schemas.microsoft.com/office/drawing/2014/main" id="{1980409E-A617-4561-8A69-9FE741069153}"/>
                  </a:ext>
                </a:extLst>
              </p:cNvPr>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68" name="Line 76">
                <a:extLst>
                  <a:ext uri="{FF2B5EF4-FFF2-40B4-BE49-F238E27FC236}">
                    <a16:creationId xmlns:a16="http://schemas.microsoft.com/office/drawing/2014/main" id="{347B7AC4-FB73-4BA9-A1B0-889D568A1B63}"/>
                  </a:ext>
                </a:extLst>
              </p:cNvPr>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69" name="Line 77">
                <a:extLst>
                  <a:ext uri="{FF2B5EF4-FFF2-40B4-BE49-F238E27FC236}">
                    <a16:creationId xmlns:a16="http://schemas.microsoft.com/office/drawing/2014/main" id="{73A409A8-AF24-45F5-8557-2DD9A2E1794D}"/>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grpSp>
          <p:nvGrpSpPr>
            <p:cNvPr id="161" name="Group 78">
              <a:extLst>
                <a:ext uri="{FF2B5EF4-FFF2-40B4-BE49-F238E27FC236}">
                  <a16:creationId xmlns:a16="http://schemas.microsoft.com/office/drawing/2014/main" id="{BB08D5FA-3CAB-4C18-83DF-A5B12A1F6379}"/>
                </a:ext>
              </a:extLst>
            </p:cNvPr>
            <p:cNvGrpSpPr>
              <a:grpSpLocks/>
            </p:cNvGrpSpPr>
            <p:nvPr/>
          </p:nvGrpSpPr>
          <p:grpSpPr bwMode="auto">
            <a:xfrm flipV="1">
              <a:off x="2581" y="2060"/>
              <a:ext cx="236" cy="94"/>
              <a:chOff x="2848" y="848"/>
              <a:chExt cx="140" cy="98"/>
            </a:xfrm>
          </p:grpSpPr>
          <p:sp>
            <p:nvSpPr>
              <p:cNvPr id="164" name="Line 79">
                <a:extLst>
                  <a:ext uri="{FF2B5EF4-FFF2-40B4-BE49-F238E27FC236}">
                    <a16:creationId xmlns:a16="http://schemas.microsoft.com/office/drawing/2014/main" id="{0AF6262A-7F0E-4973-AB38-D0E8C94B2021}"/>
                  </a:ext>
                </a:extLst>
              </p:cNvPr>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65" name="Line 80">
                <a:extLst>
                  <a:ext uri="{FF2B5EF4-FFF2-40B4-BE49-F238E27FC236}">
                    <a16:creationId xmlns:a16="http://schemas.microsoft.com/office/drawing/2014/main" id="{37A29169-405C-4EFF-9E4D-2AB6CD0E6CD2}"/>
                  </a:ext>
                </a:extLst>
              </p:cNvPr>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66" name="Line 81">
                <a:extLst>
                  <a:ext uri="{FF2B5EF4-FFF2-40B4-BE49-F238E27FC236}">
                    <a16:creationId xmlns:a16="http://schemas.microsoft.com/office/drawing/2014/main" id="{267330C6-EE02-4894-83A3-0483D7A1D6AC}"/>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sp>
          <p:nvSpPr>
            <p:cNvPr id="162" name="Line 82">
              <a:extLst>
                <a:ext uri="{FF2B5EF4-FFF2-40B4-BE49-F238E27FC236}">
                  <a16:creationId xmlns:a16="http://schemas.microsoft.com/office/drawing/2014/main" id="{13632B89-D090-40FE-95E5-C16B2D641E94}"/>
                </a:ext>
              </a:extLst>
            </p:cNvPr>
            <p:cNvSpPr>
              <a:spLocks noChangeShapeType="1"/>
            </p:cNvSpPr>
            <p:nvPr/>
          </p:nvSpPr>
          <p:spPr bwMode="auto">
            <a:xfrm flipH="1">
              <a:off x="2942" y="2109"/>
              <a:ext cx="1" cy="12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163" name="Line 83">
              <a:extLst>
                <a:ext uri="{FF2B5EF4-FFF2-40B4-BE49-F238E27FC236}">
                  <a16:creationId xmlns:a16="http://schemas.microsoft.com/office/drawing/2014/main" id="{6095D410-C487-48FF-B068-46163E985BF8}"/>
                </a:ext>
              </a:extLst>
            </p:cNvPr>
            <p:cNvSpPr>
              <a:spLocks noChangeShapeType="1"/>
            </p:cNvSpPr>
            <p:nvPr/>
          </p:nvSpPr>
          <p:spPr bwMode="auto">
            <a:xfrm flipH="1">
              <a:off x="2466" y="2117"/>
              <a:ext cx="1" cy="12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sp>
        <p:nvSpPr>
          <p:cNvPr id="170" name="Line 93">
            <a:extLst>
              <a:ext uri="{FF2B5EF4-FFF2-40B4-BE49-F238E27FC236}">
                <a16:creationId xmlns:a16="http://schemas.microsoft.com/office/drawing/2014/main" id="{614F892E-5427-482A-998A-E164B3C63B66}"/>
              </a:ext>
            </a:extLst>
          </p:cNvPr>
          <p:cNvSpPr>
            <a:spLocks noChangeShapeType="1"/>
          </p:cNvSpPr>
          <p:nvPr/>
        </p:nvSpPr>
        <p:spPr bwMode="auto">
          <a:xfrm flipH="1">
            <a:off x="6915150" y="2201714"/>
            <a:ext cx="260350" cy="25876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71" name="Text Box 139">
            <a:extLst>
              <a:ext uri="{FF2B5EF4-FFF2-40B4-BE49-F238E27FC236}">
                <a16:creationId xmlns:a16="http://schemas.microsoft.com/office/drawing/2014/main" id="{C5249B0A-DAB0-4D9E-9DD9-E8D9381F13E5}"/>
              </a:ext>
            </a:extLst>
          </p:cNvPr>
          <p:cNvSpPr txBox="1">
            <a:spLocks noChangeArrowheads="1"/>
          </p:cNvSpPr>
          <p:nvPr/>
        </p:nvSpPr>
        <p:spPr bwMode="auto">
          <a:xfrm>
            <a:off x="7367588" y="1419076"/>
            <a:ext cx="1231427"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1600" i="0" dirty="0">
                <a:solidFill>
                  <a:srgbClr val="000000"/>
                </a:solidFill>
                <a:latin typeface="Arial" charset="0"/>
              </a:rPr>
              <a:t>DNS</a:t>
            </a:r>
            <a:r>
              <a:rPr lang="zh-CN" altLang="en-US" sz="1600" i="0" dirty="0">
                <a:solidFill>
                  <a:srgbClr val="000000"/>
                </a:solidFill>
                <a:latin typeface="Arial" charset="0"/>
              </a:rPr>
              <a:t>服务器</a:t>
            </a:r>
            <a:endParaRPr lang="en-US" sz="1600" i="0" dirty="0">
              <a:solidFill>
                <a:srgbClr val="000000"/>
              </a:solidFill>
              <a:latin typeface="Arial" charset="0"/>
            </a:endParaRPr>
          </a:p>
          <a:p>
            <a:pPr eaLnBrk="1" hangingPunct="1"/>
            <a:endParaRPr lang="en-US" sz="1600" i="0" dirty="0">
              <a:solidFill>
                <a:srgbClr val="000000"/>
              </a:solidFill>
              <a:latin typeface="Arial" charset="0"/>
            </a:endParaRPr>
          </a:p>
        </p:txBody>
      </p:sp>
      <p:grpSp>
        <p:nvGrpSpPr>
          <p:cNvPr id="172" name="Group 166">
            <a:extLst>
              <a:ext uri="{FF2B5EF4-FFF2-40B4-BE49-F238E27FC236}">
                <a16:creationId xmlns:a16="http://schemas.microsoft.com/office/drawing/2014/main" id="{C082204B-DF85-40FA-B91B-7A422122DDC1}"/>
              </a:ext>
            </a:extLst>
          </p:cNvPr>
          <p:cNvGrpSpPr>
            <a:grpSpLocks/>
          </p:cNvGrpSpPr>
          <p:nvPr/>
        </p:nvGrpSpPr>
        <p:grpSpPr bwMode="auto">
          <a:xfrm>
            <a:off x="3795713" y="3082776"/>
            <a:ext cx="1576387" cy="1287463"/>
            <a:chOff x="3228" y="1776"/>
            <a:chExt cx="252" cy="96"/>
          </a:xfrm>
        </p:grpSpPr>
        <p:sp>
          <p:nvSpPr>
            <p:cNvPr id="173" name="Line 164">
              <a:extLst>
                <a:ext uri="{FF2B5EF4-FFF2-40B4-BE49-F238E27FC236}">
                  <a16:creationId xmlns:a16="http://schemas.microsoft.com/office/drawing/2014/main" id="{98A895E3-863E-487A-9E6D-1CC366127AB7}"/>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74" name="Line 165">
              <a:extLst>
                <a:ext uri="{FF2B5EF4-FFF2-40B4-BE49-F238E27FC236}">
                  <a16:creationId xmlns:a16="http://schemas.microsoft.com/office/drawing/2014/main" id="{23B7000C-9C4C-42AE-8A93-574198F46C9E}"/>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175" name="Group 167">
            <a:extLst>
              <a:ext uri="{FF2B5EF4-FFF2-40B4-BE49-F238E27FC236}">
                <a16:creationId xmlns:a16="http://schemas.microsoft.com/office/drawing/2014/main" id="{EB96DD9C-68F2-4948-9193-5D3132B121EB}"/>
              </a:ext>
            </a:extLst>
          </p:cNvPr>
          <p:cNvGrpSpPr>
            <a:grpSpLocks/>
          </p:cNvGrpSpPr>
          <p:nvPr/>
        </p:nvGrpSpPr>
        <p:grpSpPr bwMode="auto">
          <a:xfrm flipH="1">
            <a:off x="5600700" y="3097064"/>
            <a:ext cx="400050" cy="152400"/>
            <a:chOff x="3228" y="1776"/>
            <a:chExt cx="252" cy="96"/>
          </a:xfrm>
        </p:grpSpPr>
        <p:sp>
          <p:nvSpPr>
            <p:cNvPr id="176" name="Line 168">
              <a:extLst>
                <a:ext uri="{FF2B5EF4-FFF2-40B4-BE49-F238E27FC236}">
                  <a16:creationId xmlns:a16="http://schemas.microsoft.com/office/drawing/2014/main" id="{B267F8B5-94DF-4582-ABEE-C316F135584D}"/>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77" name="Line 169">
              <a:extLst>
                <a:ext uri="{FF2B5EF4-FFF2-40B4-BE49-F238E27FC236}">
                  <a16:creationId xmlns:a16="http://schemas.microsoft.com/office/drawing/2014/main" id="{CAC76AED-EF0A-471F-AB93-DC928EDF1234}"/>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178" name="Group 170">
            <a:extLst>
              <a:ext uri="{FF2B5EF4-FFF2-40B4-BE49-F238E27FC236}">
                <a16:creationId xmlns:a16="http://schemas.microsoft.com/office/drawing/2014/main" id="{16F7B7AC-5505-491F-85F4-070C0FDB3ED2}"/>
              </a:ext>
            </a:extLst>
          </p:cNvPr>
          <p:cNvGrpSpPr>
            <a:grpSpLocks/>
          </p:cNvGrpSpPr>
          <p:nvPr/>
        </p:nvGrpSpPr>
        <p:grpSpPr bwMode="auto">
          <a:xfrm flipH="1" flipV="1">
            <a:off x="5753100" y="2573189"/>
            <a:ext cx="400050" cy="152400"/>
            <a:chOff x="3228" y="1776"/>
            <a:chExt cx="252" cy="96"/>
          </a:xfrm>
        </p:grpSpPr>
        <p:sp>
          <p:nvSpPr>
            <p:cNvPr id="179" name="Line 171">
              <a:extLst>
                <a:ext uri="{FF2B5EF4-FFF2-40B4-BE49-F238E27FC236}">
                  <a16:creationId xmlns:a16="http://schemas.microsoft.com/office/drawing/2014/main" id="{4E99FA61-C3CD-43FC-B142-46FF04276384}"/>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80" name="Line 172">
              <a:extLst>
                <a:ext uri="{FF2B5EF4-FFF2-40B4-BE49-F238E27FC236}">
                  <a16:creationId xmlns:a16="http://schemas.microsoft.com/office/drawing/2014/main" id="{DEA4E525-5FC8-4F2C-AB98-31742E3722BA}"/>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181" name="Group 173">
            <a:extLst>
              <a:ext uri="{FF2B5EF4-FFF2-40B4-BE49-F238E27FC236}">
                <a16:creationId xmlns:a16="http://schemas.microsoft.com/office/drawing/2014/main" id="{2B7105D3-C071-4EAF-A9E0-1DBD83487074}"/>
              </a:ext>
            </a:extLst>
          </p:cNvPr>
          <p:cNvGrpSpPr>
            <a:grpSpLocks/>
          </p:cNvGrpSpPr>
          <p:nvPr/>
        </p:nvGrpSpPr>
        <p:grpSpPr bwMode="auto">
          <a:xfrm flipH="1" flipV="1">
            <a:off x="7853363" y="3263751"/>
            <a:ext cx="400050" cy="152400"/>
            <a:chOff x="3228" y="1776"/>
            <a:chExt cx="252" cy="96"/>
          </a:xfrm>
        </p:grpSpPr>
        <p:sp>
          <p:nvSpPr>
            <p:cNvPr id="182" name="Line 174">
              <a:extLst>
                <a:ext uri="{FF2B5EF4-FFF2-40B4-BE49-F238E27FC236}">
                  <a16:creationId xmlns:a16="http://schemas.microsoft.com/office/drawing/2014/main" id="{DD425239-8720-4CCA-9C0A-30A70B79414C}"/>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83" name="Line 175">
              <a:extLst>
                <a:ext uri="{FF2B5EF4-FFF2-40B4-BE49-F238E27FC236}">
                  <a16:creationId xmlns:a16="http://schemas.microsoft.com/office/drawing/2014/main" id="{7F9BDFF3-FEB2-4FB0-90E4-522E28845B51}"/>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184" name="Group 176">
            <a:extLst>
              <a:ext uri="{FF2B5EF4-FFF2-40B4-BE49-F238E27FC236}">
                <a16:creationId xmlns:a16="http://schemas.microsoft.com/office/drawing/2014/main" id="{677917C5-2B1C-4117-B5D5-98ED00CC5A47}"/>
              </a:ext>
            </a:extLst>
          </p:cNvPr>
          <p:cNvGrpSpPr>
            <a:grpSpLocks/>
          </p:cNvGrpSpPr>
          <p:nvPr/>
        </p:nvGrpSpPr>
        <p:grpSpPr bwMode="auto">
          <a:xfrm flipV="1">
            <a:off x="7029450" y="3282801"/>
            <a:ext cx="295275" cy="114300"/>
            <a:chOff x="3228" y="1776"/>
            <a:chExt cx="252" cy="96"/>
          </a:xfrm>
        </p:grpSpPr>
        <p:sp>
          <p:nvSpPr>
            <p:cNvPr id="185" name="Line 177">
              <a:extLst>
                <a:ext uri="{FF2B5EF4-FFF2-40B4-BE49-F238E27FC236}">
                  <a16:creationId xmlns:a16="http://schemas.microsoft.com/office/drawing/2014/main" id="{9463D2DB-8FBF-4530-B2C8-52718AACD813}"/>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86" name="Line 178">
              <a:extLst>
                <a:ext uri="{FF2B5EF4-FFF2-40B4-BE49-F238E27FC236}">
                  <a16:creationId xmlns:a16="http://schemas.microsoft.com/office/drawing/2014/main" id="{A544D1DE-E22C-4ADD-9D49-4E820FDF5927}"/>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187" name="Group 179">
            <a:extLst>
              <a:ext uri="{FF2B5EF4-FFF2-40B4-BE49-F238E27FC236}">
                <a16:creationId xmlns:a16="http://schemas.microsoft.com/office/drawing/2014/main" id="{D6C7E5E5-20E6-4FA6-9BBB-B3E090B0907E}"/>
              </a:ext>
            </a:extLst>
          </p:cNvPr>
          <p:cNvGrpSpPr>
            <a:grpSpLocks/>
          </p:cNvGrpSpPr>
          <p:nvPr/>
        </p:nvGrpSpPr>
        <p:grpSpPr bwMode="auto">
          <a:xfrm rot="409689" flipH="1" flipV="1">
            <a:off x="7300913" y="2625576"/>
            <a:ext cx="452437" cy="57150"/>
            <a:chOff x="3228" y="1776"/>
            <a:chExt cx="252" cy="96"/>
          </a:xfrm>
        </p:grpSpPr>
        <p:sp>
          <p:nvSpPr>
            <p:cNvPr id="188" name="Line 180">
              <a:extLst>
                <a:ext uri="{FF2B5EF4-FFF2-40B4-BE49-F238E27FC236}">
                  <a16:creationId xmlns:a16="http://schemas.microsoft.com/office/drawing/2014/main" id="{DC6CD6EE-B7F8-483B-A6B3-DEB91515062A}"/>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89" name="Line 181">
              <a:extLst>
                <a:ext uri="{FF2B5EF4-FFF2-40B4-BE49-F238E27FC236}">
                  <a16:creationId xmlns:a16="http://schemas.microsoft.com/office/drawing/2014/main" id="{DF546D26-198D-4AFA-8E1F-BDF3F09214F7}"/>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190" name="Group 182">
            <a:extLst>
              <a:ext uri="{FF2B5EF4-FFF2-40B4-BE49-F238E27FC236}">
                <a16:creationId xmlns:a16="http://schemas.microsoft.com/office/drawing/2014/main" id="{B3DA7ECA-3A2D-4C81-A231-7CC04731E451}"/>
              </a:ext>
            </a:extLst>
          </p:cNvPr>
          <p:cNvGrpSpPr>
            <a:grpSpLocks/>
          </p:cNvGrpSpPr>
          <p:nvPr/>
        </p:nvGrpSpPr>
        <p:grpSpPr bwMode="auto">
          <a:xfrm>
            <a:off x="6443663" y="2830364"/>
            <a:ext cx="295275" cy="114300"/>
            <a:chOff x="3228" y="1776"/>
            <a:chExt cx="252" cy="96"/>
          </a:xfrm>
        </p:grpSpPr>
        <p:sp>
          <p:nvSpPr>
            <p:cNvPr id="191" name="Line 183">
              <a:extLst>
                <a:ext uri="{FF2B5EF4-FFF2-40B4-BE49-F238E27FC236}">
                  <a16:creationId xmlns:a16="http://schemas.microsoft.com/office/drawing/2014/main" id="{C06A641F-52D9-481F-9E2A-A6256AC2383E}"/>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92" name="Line 184">
              <a:extLst>
                <a:ext uri="{FF2B5EF4-FFF2-40B4-BE49-F238E27FC236}">
                  <a16:creationId xmlns:a16="http://schemas.microsoft.com/office/drawing/2014/main" id="{6227098F-8063-40EA-9AE8-DFC749E09D56}"/>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193" name="Group 185">
            <a:extLst>
              <a:ext uri="{FF2B5EF4-FFF2-40B4-BE49-F238E27FC236}">
                <a16:creationId xmlns:a16="http://schemas.microsoft.com/office/drawing/2014/main" id="{0897CBD1-B7FA-44E7-8F91-77DAA2A2040C}"/>
              </a:ext>
            </a:extLst>
          </p:cNvPr>
          <p:cNvGrpSpPr>
            <a:grpSpLocks/>
          </p:cNvGrpSpPr>
          <p:nvPr/>
        </p:nvGrpSpPr>
        <p:grpSpPr bwMode="auto">
          <a:xfrm flipH="1">
            <a:off x="7081838" y="2830364"/>
            <a:ext cx="295275" cy="114300"/>
            <a:chOff x="3228" y="1776"/>
            <a:chExt cx="252" cy="96"/>
          </a:xfrm>
        </p:grpSpPr>
        <p:sp>
          <p:nvSpPr>
            <p:cNvPr id="194" name="Line 186">
              <a:extLst>
                <a:ext uri="{FF2B5EF4-FFF2-40B4-BE49-F238E27FC236}">
                  <a16:creationId xmlns:a16="http://schemas.microsoft.com/office/drawing/2014/main" id="{9C9FDB16-CD00-4CEE-8FF3-EB839386E6CB}"/>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95" name="Line 187">
              <a:extLst>
                <a:ext uri="{FF2B5EF4-FFF2-40B4-BE49-F238E27FC236}">
                  <a16:creationId xmlns:a16="http://schemas.microsoft.com/office/drawing/2014/main" id="{FAA2D123-B35C-4319-9E32-67C7583492A1}"/>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196" name="Group 187">
            <a:extLst>
              <a:ext uri="{FF2B5EF4-FFF2-40B4-BE49-F238E27FC236}">
                <a16:creationId xmlns:a16="http://schemas.microsoft.com/office/drawing/2014/main" id="{DC9BF72E-C83A-4D84-8A86-9DEE8AB050DC}"/>
              </a:ext>
            </a:extLst>
          </p:cNvPr>
          <p:cNvGrpSpPr>
            <a:grpSpLocks/>
          </p:cNvGrpSpPr>
          <p:nvPr/>
        </p:nvGrpSpPr>
        <p:grpSpPr bwMode="auto">
          <a:xfrm>
            <a:off x="5980113" y="1111101"/>
            <a:ext cx="1316037" cy="1314450"/>
            <a:chOff x="931" y="1941"/>
            <a:chExt cx="829" cy="828"/>
          </a:xfrm>
        </p:grpSpPr>
        <p:sp>
          <p:nvSpPr>
            <p:cNvPr id="197" name="Freeform 188">
              <a:extLst>
                <a:ext uri="{FF2B5EF4-FFF2-40B4-BE49-F238E27FC236}">
                  <a16:creationId xmlns:a16="http://schemas.microsoft.com/office/drawing/2014/main" id="{2FFCF730-0419-4726-8D02-B15FBE76AE44}"/>
                </a:ext>
              </a:extLst>
            </p:cNvPr>
            <p:cNvSpPr>
              <a:spLocks/>
            </p:cNvSpPr>
            <p:nvPr/>
          </p:nvSpPr>
          <p:spPr bwMode="auto">
            <a:xfrm>
              <a:off x="1424" y="1965"/>
              <a:ext cx="336" cy="801"/>
            </a:xfrm>
            <a:custGeom>
              <a:avLst/>
              <a:gdLst>
                <a:gd name="T0" fmla="*/ 1 w 551"/>
                <a:gd name="T1" fmla="*/ 0 h 801"/>
                <a:gd name="T2" fmla="*/ 46 w 551"/>
                <a:gd name="T3" fmla="*/ 402 h 801"/>
                <a:gd name="T4" fmla="*/ 1 w 551"/>
                <a:gd name="T5" fmla="*/ 801 h 801"/>
                <a:gd name="T6" fmla="*/ 1 w 551"/>
                <a:gd name="T7" fmla="*/ 535 h 801"/>
                <a:gd name="T8" fmla="*/ 0 w 551"/>
                <a:gd name="T9" fmla="*/ 371 h 801"/>
                <a:gd name="T10" fmla="*/ 1 w 551"/>
                <a:gd name="T11" fmla="*/ 0 h 8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1" h="801">
                  <a:moveTo>
                    <a:pt x="14" y="0"/>
                  </a:moveTo>
                  <a:lnTo>
                    <a:pt x="551" y="402"/>
                  </a:lnTo>
                  <a:lnTo>
                    <a:pt x="6" y="801"/>
                  </a:lnTo>
                  <a:lnTo>
                    <a:pt x="13" y="535"/>
                  </a:lnTo>
                  <a:lnTo>
                    <a:pt x="0" y="371"/>
                  </a:lnTo>
                  <a:lnTo>
                    <a:pt x="14" y="0"/>
                  </a:lnTo>
                  <a:close/>
                </a:path>
              </a:pathLst>
            </a:custGeom>
            <a:gradFill rotWithShape="1">
              <a:gsLst>
                <a:gs pos="0">
                  <a:schemeClr val="bg1"/>
                </a:gs>
                <a:gs pos="100000">
                  <a:srgbClr val="FF0000"/>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nvGrpSpPr>
            <p:cNvPr id="198" name="Group 189">
              <a:extLst>
                <a:ext uri="{FF2B5EF4-FFF2-40B4-BE49-F238E27FC236}">
                  <a16:creationId xmlns:a16="http://schemas.microsoft.com/office/drawing/2014/main" id="{AB3BA3F3-05D8-49B2-8AB5-FEB38793994F}"/>
                </a:ext>
              </a:extLst>
            </p:cNvPr>
            <p:cNvGrpSpPr>
              <a:grpSpLocks/>
            </p:cNvGrpSpPr>
            <p:nvPr/>
          </p:nvGrpSpPr>
          <p:grpSpPr bwMode="auto">
            <a:xfrm>
              <a:off x="931" y="1941"/>
              <a:ext cx="500" cy="828"/>
              <a:chOff x="569" y="2954"/>
              <a:chExt cx="500" cy="828"/>
            </a:xfrm>
          </p:grpSpPr>
          <p:sp>
            <p:nvSpPr>
              <p:cNvPr id="199" name="Rectangle 190">
                <a:extLst>
                  <a:ext uri="{FF2B5EF4-FFF2-40B4-BE49-F238E27FC236}">
                    <a16:creationId xmlns:a16="http://schemas.microsoft.com/office/drawing/2014/main" id="{F5EF5FA8-95DE-4DC1-98C2-D00C6AB2026C}"/>
                  </a:ext>
                </a:extLst>
              </p:cNvPr>
              <p:cNvSpPr>
                <a:spLocks noChangeArrowheads="1"/>
              </p:cNvSpPr>
              <p:nvPr/>
            </p:nvSpPr>
            <p:spPr bwMode="auto">
              <a:xfrm>
                <a:off x="576" y="2973"/>
                <a:ext cx="493" cy="79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00" name="Text Box 191">
                <a:extLst>
                  <a:ext uri="{FF2B5EF4-FFF2-40B4-BE49-F238E27FC236}">
                    <a16:creationId xmlns:a16="http://schemas.microsoft.com/office/drawing/2014/main" id="{C2D58A9D-17D4-4DC8-8CC4-7AE1E27378AB}"/>
                  </a:ext>
                </a:extLst>
              </p:cNvPr>
              <p:cNvSpPr txBox="1">
                <a:spLocks noChangeArrowheads="1"/>
              </p:cNvSpPr>
              <p:nvPr/>
            </p:nvSpPr>
            <p:spPr bwMode="auto">
              <a:xfrm>
                <a:off x="639" y="2954"/>
                <a:ext cx="385" cy="8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en-US" sz="1600" i="0" dirty="0">
                    <a:latin typeface="Arial" charset="0"/>
                    <a:cs typeface="+mn-cs"/>
                  </a:rPr>
                  <a:t>DNS</a:t>
                </a:r>
              </a:p>
              <a:p>
                <a:pPr algn="ctr">
                  <a:defRPr/>
                </a:pPr>
                <a:r>
                  <a:rPr lang="en-US" sz="1600" i="0" dirty="0">
                    <a:latin typeface="Arial" charset="0"/>
                    <a:cs typeface="+mn-cs"/>
                  </a:rPr>
                  <a:t>UDP</a:t>
                </a:r>
              </a:p>
              <a:p>
                <a:pPr algn="ctr">
                  <a:defRPr/>
                </a:pPr>
                <a:r>
                  <a:rPr lang="en-US" sz="1600" i="0" dirty="0">
                    <a:latin typeface="Arial" charset="0"/>
                    <a:cs typeface="+mn-cs"/>
                  </a:rPr>
                  <a:t>IP</a:t>
                </a:r>
              </a:p>
              <a:p>
                <a:pPr algn="ctr">
                  <a:defRPr/>
                </a:pPr>
                <a:r>
                  <a:rPr lang="en-US" sz="1600" i="0" dirty="0">
                    <a:latin typeface="Arial" charset="0"/>
                    <a:cs typeface="+mn-cs"/>
                  </a:rPr>
                  <a:t>Eth</a:t>
                </a:r>
              </a:p>
              <a:p>
                <a:pPr algn="ctr">
                  <a:defRPr/>
                </a:pPr>
                <a:r>
                  <a:rPr lang="en-US" sz="1600" i="0" dirty="0">
                    <a:latin typeface="Arial" charset="0"/>
                    <a:cs typeface="+mn-cs"/>
                  </a:rPr>
                  <a:t>Phy</a:t>
                </a:r>
              </a:p>
            </p:txBody>
          </p:sp>
          <p:sp>
            <p:nvSpPr>
              <p:cNvPr id="201" name="Line 192">
                <a:extLst>
                  <a:ext uri="{FF2B5EF4-FFF2-40B4-BE49-F238E27FC236}">
                    <a16:creationId xmlns:a16="http://schemas.microsoft.com/office/drawing/2014/main" id="{D6FBA40C-6CBC-43B3-AD6C-0E226A0A15A2}"/>
                  </a:ext>
                </a:extLst>
              </p:cNvPr>
              <p:cNvSpPr>
                <a:spLocks noChangeShapeType="1"/>
              </p:cNvSpPr>
              <p:nvPr/>
            </p:nvSpPr>
            <p:spPr bwMode="auto">
              <a:xfrm>
                <a:off x="578" y="3130"/>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02" name="Line 193">
                <a:extLst>
                  <a:ext uri="{FF2B5EF4-FFF2-40B4-BE49-F238E27FC236}">
                    <a16:creationId xmlns:a16="http://schemas.microsoft.com/office/drawing/2014/main" id="{9AFEC956-6D37-498E-9D34-804F4D770F8D}"/>
                  </a:ext>
                </a:extLst>
              </p:cNvPr>
              <p:cNvSpPr>
                <a:spLocks noChangeShapeType="1"/>
              </p:cNvSpPr>
              <p:nvPr/>
            </p:nvSpPr>
            <p:spPr bwMode="auto">
              <a:xfrm>
                <a:off x="575" y="3289"/>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03" name="Line 194">
                <a:extLst>
                  <a:ext uri="{FF2B5EF4-FFF2-40B4-BE49-F238E27FC236}">
                    <a16:creationId xmlns:a16="http://schemas.microsoft.com/office/drawing/2014/main" id="{9B886849-EB54-4538-A9D3-296F55F2CD70}"/>
                  </a:ext>
                </a:extLst>
              </p:cNvPr>
              <p:cNvSpPr>
                <a:spLocks noChangeShapeType="1"/>
              </p:cNvSpPr>
              <p:nvPr/>
            </p:nvSpPr>
            <p:spPr bwMode="auto">
              <a:xfrm>
                <a:off x="572" y="3448"/>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04" name="Line 195">
                <a:extLst>
                  <a:ext uri="{FF2B5EF4-FFF2-40B4-BE49-F238E27FC236}">
                    <a16:creationId xmlns:a16="http://schemas.microsoft.com/office/drawing/2014/main" id="{C41AEE0C-A8D4-439B-A4B1-D48C67707C77}"/>
                  </a:ext>
                </a:extLst>
              </p:cNvPr>
              <p:cNvSpPr>
                <a:spLocks noChangeShapeType="1"/>
              </p:cNvSpPr>
              <p:nvPr/>
            </p:nvSpPr>
            <p:spPr bwMode="auto">
              <a:xfrm>
                <a:off x="569" y="3607"/>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grpSp>
        <p:nvGrpSpPr>
          <p:cNvPr id="205" name="Group 196">
            <a:extLst>
              <a:ext uri="{FF2B5EF4-FFF2-40B4-BE49-F238E27FC236}">
                <a16:creationId xmlns:a16="http://schemas.microsoft.com/office/drawing/2014/main" id="{7A717814-EEFC-4544-8C38-528FEEF76B73}"/>
              </a:ext>
            </a:extLst>
          </p:cNvPr>
          <p:cNvGrpSpPr>
            <a:grpSpLocks/>
          </p:cNvGrpSpPr>
          <p:nvPr/>
        </p:nvGrpSpPr>
        <p:grpSpPr bwMode="auto">
          <a:xfrm>
            <a:off x="4881563" y="1231751"/>
            <a:ext cx="1081087" cy="1217613"/>
            <a:chOff x="1404" y="3105"/>
            <a:chExt cx="681" cy="767"/>
          </a:xfrm>
        </p:grpSpPr>
        <p:grpSp>
          <p:nvGrpSpPr>
            <p:cNvPr id="206" name="Group 197">
              <a:extLst>
                <a:ext uri="{FF2B5EF4-FFF2-40B4-BE49-F238E27FC236}">
                  <a16:creationId xmlns:a16="http://schemas.microsoft.com/office/drawing/2014/main" id="{8BFF8547-7522-4099-B181-D30745348820}"/>
                </a:ext>
              </a:extLst>
            </p:cNvPr>
            <p:cNvGrpSpPr>
              <a:grpSpLocks/>
            </p:cNvGrpSpPr>
            <p:nvPr/>
          </p:nvGrpSpPr>
          <p:grpSpPr bwMode="auto">
            <a:xfrm>
              <a:off x="1404" y="3355"/>
              <a:ext cx="681" cy="468"/>
              <a:chOff x="42" y="886"/>
              <a:chExt cx="681" cy="468"/>
            </a:xfrm>
          </p:grpSpPr>
          <p:grpSp>
            <p:nvGrpSpPr>
              <p:cNvPr id="211" name="Group 198">
                <a:extLst>
                  <a:ext uri="{FF2B5EF4-FFF2-40B4-BE49-F238E27FC236}">
                    <a16:creationId xmlns:a16="http://schemas.microsoft.com/office/drawing/2014/main" id="{2BB24138-843B-4455-9C01-C95F9F039913}"/>
                  </a:ext>
                </a:extLst>
              </p:cNvPr>
              <p:cNvGrpSpPr>
                <a:grpSpLocks/>
              </p:cNvGrpSpPr>
              <p:nvPr/>
            </p:nvGrpSpPr>
            <p:grpSpPr bwMode="auto">
              <a:xfrm>
                <a:off x="278" y="886"/>
                <a:ext cx="354" cy="154"/>
                <a:chOff x="740" y="3209"/>
                <a:chExt cx="354" cy="154"/>
              </a:xfrm>
            </p:grpSpPr>
            <p:grpSp>
              <p:nvGrpSpPr>
                <p:cNvPr id="236" name="Group 199">
                  <a:extLst>
                    <a:ext uri="{FF2B5EF4-FFF2-40B4-BE49-F238E27FC236}">
                      <a16:creationId xmlns:a16="http://schemas.microsoft.com/office/drawing/2014/main" id="{727FF392-A669-447E-BC17-48BA1592DB26}"/>
                    </a:ext>
                  </a:extLst>
                </p:cNvPr>
                <p:cNvGrpSpPr>
                  <a:grpSpLocks/>
                </p:cNvGrpSpPr>
                <p:nvPr/>
              </p:nvGrpSpPr>
              <p:grpSpPr bwMode="auto">
                <a:xfrm>
                  <a:off x="794" y="3209"/>
                  <a:ext cx="290" cy="154"/>
                  <a:chOff x="844" y="3337"/>
                  <a:chExt cx="290" cy="154"/>
                </a:xfrm>
              </p:grpSpPr>
              <p:sp>
                <p:nvSpPr>
                  <p:cNvPr id="239" name="Rectangle 200">
                    <a:extLst>
                      <a:ext uri="{FF2B5EF4-FFF2-40B4-BE49-F238E27FC236}">
                        <a16:creationId xmlns:a16="http://schemas.microsoft.com/office/drawing/2014/main" id="{670B74EA-B236-42B7-8EF0-F3FD321FD5A5}"/>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40" name="Text Box 201">
                    <a:extLst>
                      <a:ext uri="{FF2B5EF4-FFF2-40B4-BE49-F238E27FC236}">
                        <a16:creationId xmlns:a16="http://schemas.microsoft.com/office/drawing/2014/main" id="{6EC24B48-BFBC-4DFD-9FB6-92C2CC8A2238}"/>
                      </a:ext>
                    </a:extLst>
                  </p:cNvPr>
                  <p:cNvSpPr txBox="1">
                    <a:spLocks noChangeArrowheads="1"/>
                  </p:cNvSpPr>
                  <p:nvPr/>
                </p:nvSpPr>
                <p:spPr bwMode="auto">
                  <a:xfrm>
                    <a:off x="844" y="3337"/>
                    <a:ext cx="285"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chemeClr val="bg1"/>
                        </a:solidFill>
                        <a:latin typeface="Arial" charset="0"/>
                        <a:cs typeface="+mn-cs"/>
                      </a:rPr>
                      <a:t>DNS</a:t>
                    </a:r>
                  </a:p>
                </p:txBody>
              </p:sp>
            </p:grpSp>
            <p:sp>
              <p:nvSpPr>
                <p:cNvPr id="237" name="Rectangle 202">
                  <a:extLst>
                    <a:ext uri="{FF2B5EF4-FFF2-40B4-BE49-F238E27FC236}">
                      <a16:creationId xmlns:a16="http://schemas.microsoft.com/office/drawing/2014/main" id="{12A4F3ED-D54D-4376-B3DF-05940A62053C}"/>
                    </a:ext>
                  </a:extLst>
                </p:cNvPr>
                <p:cNvSpPr>
                  <a:spLocks noChangeArrowheads="1"/>
                </p:cNvSpPr>
                <p:nvPr/>
              </p:nvSpPr>
              <p:spPr bwMode="auto">
                <a:xfrm>
                  <a:off x="750" y="3244"/>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38" name="Rectangle 203">
                  <a:extLst>
                    <a:ext uri="{FF2B5EF4-FFF2-40B4-BE49-F238E27FC236}">
                      <a16:creationId xmlns:a16="http://schemas.microsoft.com/office/drawing/2014/main" id="{F50A5266-5FC9-4A1A-9277-E3D112A74DF1}"/>
                    </a:ext>
                  </a:extLst>
                </p:cNvPr>
                <p:cNvSpPr>
                  <a:spLocks noChangeArrowheads="1"/>
                </p:cNvSpPr>
                <p:nvPr/>
              </p:nvSpPr>
              <p:spPr bwMode="auto">
                <a:xfrm>
                  <a:off x="740" y="3238"/>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212" name="Group 204">
                <a:extLst>
                  <a:ext uri="{FF2B5EF4-FFF2-40B4-BE49-F238E27FC236}">
                    <a16:creationId xmlns:a16="http://schemas.microsoft.com/office/drawing/2014/main" id="{31D1C280-6A32-45EF-9266-A84F1B097987}"/>
                  </a:ext>
                </a:extLst>
              </p:cNvPr>
              <p:cNvGrpSpPr>
                <a:grpSpLocks/>
              </p:cNvGrpSpPr>
              <p:nvPr/>
            </p:nvGrpSpPr>
            <p:grpSpPr bwMode="auto">
              <a:xfrm>
                <a:off x="278" y="1034"/>
                <a:ext cx="354" cy="154"/>
                <a:chOff x="836" y="3305"/>
                <a:chExt cx="354" cy="154"/>
              </a:xfrm>
            </p:grpSpPr>
            <p:grpSp>
              <p:nvGrpSpPr>
                <p:cNvPr id="230" name="Group 205">
                  <a:extLst>
                    <a:ext uri="{FF2B5EF4-FFF2-40B4-BE49-F238E27FC236}">
                      <a16:creationId xmlns:a16="http://schemas.microsoft.com/office/drawing/2014/main" id="{2C77D5AA-ABF6-45AA-A21C-18DC4E836E22}"/>
                    </a:ext>
                  </a:extLst>
                </p:cNvPr>
                <p:cNvGrpSpPr>
                  <a:grpSpLocks/>
                </p:cNvGrpSpPr>
                <p:nvPr/>
              </p:nvGrpSpPr>
              <p:grpSpPr bwMode="auto">
                <a:xfrm>
                  <a:off x="890" y="3305"/>
                  <a:ext cx="290" cy="154"/>
                  <a:chOff x="844" y="3337"/>
                  <a:chExt cx="290" cy="154"/>
                </a:xfrm>
              </p:grpSpPr>
              <p:sp>
                <p:nvSpPr>
                  <p:cNvPr id="234" name="Rectangle 206">
                    <a:extLst>
                      <a:ext uri="{FF2B5EF4-FFF2-40B4-BE49-F238E27FC236}">
                        <a16:creationId xmlns:a16="http://schemas.microsoft.com/office/drawing/2014/main" id="{279529FC-846F-4B6B-BE52-E5562A0EC6A4}"/>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35" name="Text Box 207">
                    <a:extLst>
                      <a:ext uri="{FF2B5EF4-FFF2-40B4-BE49-F238E27FC236}">
                        <a16:creationId xmlns:a16="http://schemas.microsoft.com/office/drawing/2014/main" id="{9A26EE16-A5C9-4C9F-80FF-156191A2FDEC}"/>
                      </a:ext>
                    </a:extLst>
                  </p:cNvPr>
                  <p:cNvSpPr txBox="1">
                    <a:spLocks noChangeArrowheads="1"/>
                  </p:cNvSpPr>
                  <p:nvPr/>
                </p:nvSpPr>
                <p:spPr bwMode="auto">
                  <a:xfrm>
                    <a:off x="844" y="3337"/>
                    <a:ext cx="285"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chemeClr val="bg1"/>
                        </a:solidFill>
                        <a:latin typeface="Arial" charset="0"/>
                        <a:cs typeface="+mn-cs"/>
                      </a:rPr>
                      <a:t>DNS</a:t>
                    </a:r>
                  </a:p>
                </p:txBody>
              </p:sp>
            </p:grpSp>
            <p:grpSp>
              <p:nvGrpSpPr>
                <p:cNvPr id="231" name="Group 208">
                  <a:extLst>
                    <a:ext uri="{FF2B5EF4-FFF2-40B4-BE49-F238E27FC236}">
                      <a16:creationId xmlns:a16="http://schemas.microsoft.com/office/drawing/2014/main" id="{97BFA6E3-9005-45BB-8C78-4BD262D8265E}"/>
                    </a:ext>
                  </a:extLst>
                </p:cNvPr>
                <p:cNvGrpSpPr>
                  <a:grpSpLocks/>
                </p:cNvGrpSpPr>
                <p:nvPr/>
              </p:nvGrpSpPr>
              <p:grpSpPr bwMode="auto">
                <a:xfrm>
                  <a:off x="836" y="3334"/>
                  <a:ext cx="354" cy="94"/>
                  <a:chOff x="836" y="3334"/>
                  <a:chExt cx="354" cy="94"/>
                </a:xfrm>
              </p:grpSpPr>
              <p:sp>
                <p:nvSpPr>
                  <p:cNvPr id="232" name="Rectangle 209">
                    <a:extLst>
                      <a:ext uri="{FF2B5EF4-FFF2-40B4-BE49-F238E27FC236}">
                        <a16:creationId xmlns:a16="http://schemas.microsoft.com/office/drawing/2014/main" id="{653D7074-A5FA-4B0D-8D43-C100EB8EE1DF}"/>
                      </a:ext>
                    </a:extLst>
                  </p:cNvPr>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33" name="Rectangle 210">
                    <a:extLst>
                      <a:ext uri="{FF2B5EF4-FFF2-40B4-BE49-F238E27FC236}">
                        <a16:creationId xmlns:a16="http://schemas.microsoft.com/office/drawing/2014/main" id="{FF5DF0EC-15B0-4A78-97D0-75E983B94268}"/>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grpSp>
            <p:nvGrpSpPr>
              <p:cNvPr id="213" name="Group 211">
                <a:extLst>
                  <a:ext uri="{FF2B5EF4-FFF2-40B4-BE49-F238E27FC236}">
                    <a16:creationId xmlns:a16="http://schemas.microsoft.com/office/drawing/2014/main" id="{CCA9667B-47B8-4697-A727-69F34DA4CF6F}"/>
                  </a:ext>
                </a:extLst>
              </p:cNvPr>
              <p:cNvGrpSpPr>
                <a:grpSpLocks/>
              </p:cNvGrpSpPr>
              <p:nvPr/>
            </p:nvGrpSpPr>
            <p:grpSpPr bwMode="auto">
              <a:xfrm>
                <a:off x="165" y="1054"/>
                <a:ext cx="480" cy="112"/>
                <a:chOff x="627" y="3377"/>
                <a:chExt cx="480" cy="112"/>
              </a:xfrm>
            </p:grpSpPr>
            <p:sp>
              <p:nvSpPr>
                <p:cNvPr id="228" name="Rectangle 212">
                  <a:extLst>
                    <a:ext uri="{FF2B5EF4-FFF2-40B4-BE49-F238E27FC236}">
                      <a16:creationId xmlns:a16="http://schemas.microsoft.com/office/drawing/2014/main" id="{BEDA40D2-C909-4369-B9E2-1E92367AEE63}"/>
                    </a:ext>
                  </a:extLst>
                </p:cNvPr>
                <p:cNvSpPr>
                  <a:spLocks noChangeArrowheads="1"/>
                </p:cNvSpPr>
                <p:nvPr/>
              </p:nvSpPr>
              <p:spPr bwMode="auto">
                <a:xfrm>
                  <a:off x="636" y="3388"/>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29" name="Rectangle 213">
                  <a:extLst>
                    <a:ext uri="{FF2B5EF4-FFF2-40B4-BE49-F238E27FC236}">
                      <a16:creationId xmlns:a16="http://schemas.microsoft.com/office/drawing/2014/main" id="{CC7D5839-8E53-4A92-9B86-6C3A7425E94C}"/>
                    </a:ext>
                  </a:extLst>
                </p:cNvPr>
                <p:cNvSpPr>
                  <a:spLocks noChangeArrowheads="1"/>
                </p:cNvSpPr>
                <p:nvPr/>
              </p:nvSpPr>
              <p:spPr bwMode="auto">
                <a:xfrm>
                  <a:off x="627" y="3377"/>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214" name="Group 214">
                <a:extLst>
                  <a:ext uri="{FF2B5EF4-FFF2-40B4-BE49-F238E27FC236}">
                    <a16:creationId xmlns:a16="http://schemas.microsoft.com/office/drawing/2014/main" id="{B2A542B1-8925-4784-B574-BBB571F3779D}"/>
                  </a:ext>
                </a:extLst>
              </p:cNvPr>
              <p:cNvGrpSpPr>
                <a:grpSpLocks/>
              </p:cNvGrpSpPr>
              <p:nvPr/>
            </p:nvGrpSpPr>
            <p:grpSpPr bwMode="auto">
              <a:xfrm>
                <a:off x="42" y="1200"/>
                <a:ext cx="681" cy="154"/>
                <a:chOff x="504" y="3523"/>
                <a:chExt cx="681" cy="154"/>
              </a:xfrm>
            </p:grpSpPr>
            <p:grpSp>
              <p:nvGrpSpPr>
                <p:cNvPr id="215" name="Group 215">
                  <a:extLst>
                    <a:ext uri="{FF2B5EF4-FFF2-40B4-BE49-F238E27FC236}">
                      <a16:creationId xmlns:a16="http://schemas.microsoft.com/office/drawing/2014/main" id="{DF9C460A-6A47-4C6B-8EAC-7DBBE678E41B}"/>
                    </a:ext>
                  </a:extLst>
                </p:cNvPr>
                <p:cNvGrpSpPr>
                  <a:grpSpLocks/>
                </p:cNvGrpSpPr>
                <p:nvPr/>
              </p:nvGrpSpPr>
              <p:grpSpPr bwMode="auto">
                <a:xfrm>
                  <a:off x="623" y="3523"/>
                  <a:ext cx="480" cy="154"/>
                  <a:chOff x="723" y="3453"/>
                  <a:chExt cx="480" cy="154"/>
                </a:xfrm>
              </p:grpSpPr>
              <p:grpSp>
                <p:nvGrpSpPr>
                  <p:cNvPr id="219" name="Group 216">
                    <a:extLst>
                      <a:ext uri="{FF2B5EF4-FFF2-40B4-BE49-F238E27FC236}">
                        <a16:creationId xmlns:a16="http://schemas.microsoft.com/office/drawing/2014/main" id="{96009871-0C1A-4051-BDD4-60EB9244D3C9}"/>
                      </a:ext>
                    </a:extLst>
                  </p:cNvPr>
                  <p:cNvGrpSpPr>
                    <a:grpSpLocks/>
                  </p:cNvGrpSpPr>
                  <p:nvPr/>
                </p:nvGrpSpPr>
                <p:grpSpPr bwMode="auto">
                  <a:xfrm>
                    <a:off x="836" y="3453"/>
                    <a:ext cx="354" cy="154"/>
                    <a:chOff x="836" y="3305"/>
                    <a:chExt cx="354" cy="154"/>
                  </a:xfrm>
                </p:grpSpPr>
                <p:grpSp>
                  <p:nvGrpSpPr>
                    <p:cNvPr id="222" name="Group 217">
                      <a:extLst>
                        <a:ext uri="{FF2B5EF4-FFF2-40B4-BE49-F238E27FC236}">
                          <a16:creationId xmlns:a16="http://schemas.microsoft.com/office/drawing/2014/main" id="{E341FA99-D685-4773-BACD-E0A2CE2B72DA}"/>
                        </a:ext>
                      </a:extLst>
                    </p:cNvPr>
                    <p:cNvGrpSpPr>
                      <a:grpSpLocks/>
                    </p:cNvGrpSpPr>
                    <p:nvPr/>
                  </p:nvGrpSpPr>
                  <p:grpSpPr bwMode="auto">
                    <a:xfrm>
                      <a:off x="890" y="3305"/>
                      <a:ext cx="290" cy="154"/>
                      <a:chOff x="844" y="3337"/>
                      <a:chExt cx="290" cy="154"/>
                    </a:xfrm>
                  </p:grpSpPr>
                  <p:sp>
                    <p:nvSpPr>
                      <p:cNvPr id="226" name="Rectangle 218">
                        <a:extLst>
                          <a:ext uri="{FF2B5EF4-FFF2-40B4-BE49-F238E27FC236}">
                            <a16:creationId xmlns:a16="http://schemas.microsoft.com/office/drawing/2014/main" id="{E48057C4-7094-4017-A3D7-51B3522DF7F9}"/>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27" name="Text Box 219">
                        <a:extLst>
                          <a:ext uri="{FF2B5EF4-FFF2-40B4-BE49-F238E27FC236}">
                            <a16:creationId xmlns:a16="http://schemas.microsoft.com/office/drawing/2014/main" id="{0359ED44-8F68-4BF3-957C-51488F441931}"/>
                          </a:ext>
                        </a:extLst>
                      </p:cNvPr>
                      <p:cNvSpPr txBox="1">
                        <a:spLocks noChangeArrowheads="1"/>
                      </p:cNvSpPr>
                      <p:nvPr/>
                    </p:nvSpPr>
                    <p:spPr bwMode="auto">
                      <a:xfrm>
                        <a:off x="844" y="3337"/>
                        <a:ext cx="285"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chemeClr val="bg1"/>
                            </a:solidFill>
                            <a:latin typeface="Arial" charset="0"/>
                            <a:cs typeface="+mn-cs"/>
                          </a:rPr>
                          <a:t>DNS</a:t>
                        </a:r>
                      </a:p>
                    </p:txBody>
                  </p:sp>
                </p:grpSp>
                <p:grpSp>
                  <p:nvGrpSpPr>
                    <p:cNvPr id="223" name="Group 220">
                      <a:extLst>
                        <a:ext uri="{FF2B5EF4-FFF2-40B4-BE49-F238E27FC236}">
                          <a16:creationId xmlns:a16="http://schemas.microsoft.com/office/drawing/2014/main" id="{369D3EFF-EEC0-4283-80B4-95D55BBC2976}"/>
                        </a:ext>
                      </a:extLst>
                    </p:cNvPr>
                    <p:cNvGrpSpPr>
                      <a:grpSpLocks/>
                    </p:cNvGrpSpPr>
                    <p:nvPr/>
                  </p:nvGrpSpPr>
                  <p:grpSpPr bwMode="auto">
                    <a:xfrm>
                      <a:off x="836" y="3334"/>
                      <a:ext cx="354" cy="94"/>
                      <a:chOff x="836" y="3334"/>
                      <a:chExt cx="354" cy="94"/>
                    </a:xfrm>
                  </p:grpSpPr>
                  <p:sp>
                    <p:nvSpPr>
                      <p:cNvPr id="224" name="Rectangle 221">
                        <a:extLst>
                          <a:ext uri="{FF2B5EF4-FFF2-40B4-BE49-F238E27FC236}">
                            <a16:creationId xmlns:a16="http://schemas.microsoft.com/office/drawing/2014/main" id="{E9E2D38C-2BF9-4F18-B16F-5C4900D45EE7}"/>
                          </a:ext>
                        </a:extLst>
                      </p:cNvPr>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25" name="Rectangle 222">
                        <a:extLst>
                          <a:ext uri="{FF2B5EF4-FFF2-40B4-BE49-F238E27FC236}">
                            <a16:creationId xmlns:a16="http://schemas.microsoft.com/office/drawing/2014/main" id="{34D25AD8-B77E-4675-9E4F-F3308868A111}"/>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20" name="Rectangle 223">
                    <a:extLst>
                      <a:ext uri="{FF2B5EF4-FFF2-40B4-BE49-F238E27FC236}">
                        <a16:creationId xmlns:a16="http://schemas.microsoft.com/office/drawing/2014/main" id="{228B3304-C97A-4A23-941A-438C7EB7D1E1}"/>
                      </a:ext>
                    </a:extLst>
                  </p:cNvPr>
                  <p:cNvSpPr>
                    <a:spLocks noChangeArrowheads="1"/>
                  </p:cNvSpPr>
                  <p:nvPr/>
                </p:nvSpPr>
                <p:spPr bwMode="auto">
                  <a:xfrm>
                    <a:off x="732" y="3484"/>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21" name="Rectangle 224">
                    <a:extLst>
                      <a:ext uri="{FF2B5EF4-FFF2-40B4-BE49-F238E27FC236}">
                        <a16:creationId xmlns:a16="http://schemas.microsoft.com/office/drawing/2014/main" id="{523E9260-82FA-43FD-AEB9-8B6B411847F0}"/>
                      </a:ext>
                    </a:extLst>
                  </p:cNvPr>
                  <p:cNvSpPr>
                    <a:spLocks noChangeArrowheads="1"/>
                  </p:cNvSpPr>
                  <p:nvPr/>
                </p:nvSpPr>
                <p:spPr bwMode="auto">
                  <a:xfrm>
                    <a:off x="723" y="3473"/>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sp>
              <p:nvSpPr>
                <p:cNvPr id="216" name="Rectangle 225">
                  <a:extLst>
                    <a:ext uri="{FF2B5EF4-FFF2-40B4-BE49-F238E27FC236}">
                      <a16:creationId xmlns:a16="http://schemas.microsoft.com/office/drawing/2014/main" id="{7FF8E8DA-046A-432C-BE58-F3EBE37DC815}"/>
                    </a:ext>
                  </a:extLst>
                </p:cNvPr>
                <p:cNvSpPr>
                  <a:spLocks noChangeArrowheads="1"/>
                </p:cNvSpPr>
                <p:nvPr/>
              </p:nvSpPr>
              <p:spPr bwMode="auto">
                <a:xfrm>
                  <a:off x="517" y="3545"/>
                  <a:ext cx="94"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7" name="Rectangle 226">
                  <a:extLst>
                    <a:ext uri="{FF2B5EF4-FFF2-40B4-BE49-F238E27FC236}">
                      <a16:creationId xmlns:a16="http://schemas.microsoft.com/office/drawing/2014/main" id="{C77ADD7C-63CD-4B9E-A995-B2A482278C18}"/>
                    </a:ext>
                  </a:extLst>
                </p:cNvPr>
                <p:cNvSpPr>
                  <a:spLocks noChangeArrowheads="1"/>
                </p:cNvSpPr>
                <p:nvPr/>
              </p:nvSpPr>
              <p:spPr bwMode="auto">
                <a:xfrm>
                  <a:off x="1115" y="3544"/>
                  <a:ext cx="60"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8" name="Rectangle 227">
                  <a:extLst>
                    <a:ext uri="{FF2B5EF4-FFF2-40B4-BE49-F238E27FC236}">
                      <a16:creationId xmlns:a16="http://schemas.microsoft.com/office/drawing/2014/main" id="{24C716A9-0FA9-46FD-9716-E437F7FF45D3}"/>
                    </a:ext>
                  </a:extLst>
                </p:cNvPr>
                <p:cNvSpPr>
                  <a:spLocks noChangeArrowheads="1"/>
                </p:cNvSpPr>
                <p:nvPr/>
              </p:nvSpPr>
              <p:spPr bwMode="auto">
                <a:xfrm>
                  <a:off x="504" y="3529"/>
                  <a:ext cx="681" cy="1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07" name="AutoShape 228">
              <a:extLst>
                <a:ext uri="{FF2B5EF4-FFF2-40B4-BE49-F238E27FC236}">
                  <a16:creationId xmlns:a16="http://schemas.microsoft.com/office/drawing/2014/main" id="{880749E9-924F-494E-8174-EEC60DE76554}"/>
                </a:ext>
              </a:extLst>
            </p:cNvPr>
            <p:cNvSpPr>
              <a:spLocks noChangeArrowheads="1"/>
            </p:cNvSpPr>
            <p:nvPr/>
          </p:nvSpPr>
          <p:spPr bwMode="auto">
            <a:xfrm rot="10800000">
              <a:off x="1727" y="3105"/>
              <a:ext cx="240" cy="767"/>
            </a:xfrm>
            <a:prstGeom prst="downArrow">
              <a:avLst>
                <a:gd name="adj1" fmla="val 54167"/>
                <a:gd name="adj2" fmla="val 51311"/>
              </a:avLst>
            </a:prstGeom>
            <a:gradFill rotWithShape="1">
              <a:gsLst>
                <a:gs pos="0">
                  <a:srgbClr val="FF0000">
                    <a:alpha val="25000"/>
                  </a:srgbClr>
                </a:gs>
                <a:gs pos="100000">
                  <a:srgbClr val="FF0000">
                    <a:alpha val="25000"/>
                  </a:srgbClr>
                </a:gs>
              </a:gsLst>
              <a:lin ang="54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08" name="Group 229">
              <a:extLst>
                <a:ext uri="{FF2B5EF4-FFF2-40B4-BE49-F238E27FC236}">
                  <a16:creationId xmlns:a16="http://schemas.microsoft.com/office/drawing/2014/main" id="{D1659B62-025E-4A7F-A3F1-6A4F95019D8F}"/>
                </a:ext>
              </a:extLst>
            </p:cNvPr>
            <p:cNvGrpSpPr>
              <a:grpSpLocks/>
            </p:cNvGrpSpPr>
            <p:nvPr/>
          </p:nvGrpSpPr>
          <p:grpSpPr bwMode="auto">
            <a:xfrm>
              <a:off x="1695" y="3227"/>
              <a:ext cx="290" cy="154"/>
              <a:chOff x="844" y="3337"/>
              <a:chExt cx="290" cy="154"/>
            </a:xfrm>
          </p:grpSpPr>
          <p:sp>
            <p:nvSpPr>
              <p:cNvPr id="209" name="Rectangle 230">
                <a:extLst>
                  <a:ext uri="{FF2B5EF4-FFF2-40B4-BE49-F238E27FC236}">
                    <a16:creationId xmlns:a16="http://schemas.microsoft.com/office/drawing/2014/main" id="{26E5A2DA-77CA-4D16-9BED-3743BCD74D5E}"/>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0" name="Text Box 231">
                <a:extLst>
                  <a:ext uri="{FF2B5EF4-FFF2-40B4-BE49-F238E27FC236}">
                    <a16:creationId xmlns:a16="http://schemas.microsoft.com/office/drawing/2014/main" id="{36EEFC13-BB82-40FF-9C76-B7CD72DC0BC7}"/>
                  </a:ext>
                </a:extLst>
              </p:cNvPr>
              <p:cNvSpPr txBox="1">
                <a:spLocks noChangeArrowheads="1"/>
              </p:cNvSpPr>
              <p:nvPr/>
            </p:nvSpPr>
            <p:spPr bwMode="auto">
              <a:xfrm>
                <a:off x="844" y="3337"/>
                <a:ext cx="285"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chemeClr val="bg1"/>
                    </a:solidFill>
                    <a:latin typeface="Arial" charset="0"/>
                    <a:cs typeface="+mn-cs"/>
                  </a:rPr>
                  <a:t>DNS</a:t>
                </a:r>
              </a:p>
            </p:txBody>
          </p:sp>
        </p:grpSp>
      </p:grpSp>
      <p:grpSp>
        <p:nvGrpSpPr>
          <p:cNvPr id="241" name="Group 248">
            <a:extLst>
              <a:ext uri="{FF2B5EF4-FFF2-40B4-BE49-F238E27FC236}">
                <a16:creationId xmlns:a16="http://schemas.microsoft.com/office/drawing/2014/main" id="{78B1C14B-4C5B-45B8-B8A9-BC39E7E406AD}"/>
              </a:ext>
            </a:extLst>
          </p:cNvPr>
          <p:cNvGrpSpPr>
            <a:grpSpLocks/>
          </p:cNvGrpSpPr>
          <p:nvPr/>
        </p:nvGrpSpPr>
        <p:grpSpPr bwMode="auto">
          <a:xfrm>
            <a:off x="7150100" y="1636564"/>
            <a:ext cx="373063" cy="687387"/>
            <a:chOff x="4140" y="429"/>
            <a:chExt cx="1425" cy="2396"/>
          </a:xfrm>
        </p:grpSpPr>
        <p:sp>
          <p:nvSpPr>
            <p:cNvPr id="242" name="Freeform 148">
              <a:extLst>
                <a:ext uri="{FF2B5EF4-FFF2-40B4-BE49-F238E27FC236}">
                  <a16:creationId xmlns:a16="http://schemas.microsoft.com/office/drawing/2014/main" id="{3739814F-292C-4711-AB56-E789D6548297}"/>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43" name="Rectangle 149">
              <a:extLst>
                <a:ext uri="{FF2B5EF4-FFF2-40B4-BE49-F238E27FC236}">
                  <a16:creationId xmlns:a16="http://schemas.microsoft.com/office/drawing/2014/main" id="{CAEDF157-89D9-483F-B30B-7EDBB1D2DCCB}"/>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44" name="Freeform 150">
              <a:extLst>
                <a:ext uri="{FF2B5EF4-FFF2-40B4-BE49-F238E27FC236}">
                  <a16:creationId xmlns:a16="http://schemas.microsoft.com/office/drawing/2014/main" id="{76401894-E7C4-4561-8B7C-914703B195D1}"/>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45" name="Freeform 151">
              <a:extLst>
                <a:ext uri="{FF2B5EF4-FFF2-40B4-BE49-F238E27FC236}">
                  <a16:creationId xmlns:a16="http://schemas.microsoft.com/office/drawing/2014/main" id="{CF0BE373-13D8-454E-A67E-17AC95DAEDD0}"/>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46" name="Rectangle 152">
              <a:extLst>
                <a:ext uri="{FF2B5EF4-FFF2-40B4-BE49-F238E27FC236}">
                  <a16:creationId xmlns:a16="http://schemas.microsoft.com/office/drawing/2014/main" id="{8722987D-2705-4E7F-97FA-BADA7E006AAD}"/>
                </a:ext>
              </a:extLst>
            </p:cNvPr>
            <p:cNvSpPr>
              <a:spLocks noChangeArrowheads="1"/>
            </p:cNvSpPr>
            <p:nvPr/>
          </p:nvSpPr>
          <p:spPr bwMode="auto">
            <a:xfrm>
              <a:off x="4213" y="695"/>
              <a:ext cx="594"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47" name="Group 153">
              <a:extLst>
                <a:ext uri="{FF2B5EF4-FFF2-40B4-BE49-F238E27FC236}">
                  <a16:creationId xmlns:a16="http://schemas.microsoft.com/office/drawing/2014/main" id="{6EED58A1-33FB-4792-823C-64EE7FE7C314}"/>
                </a:ext>
              </a:extLst>
            </p:cNvPr>
            <p:cNvGrpSpPr>
              <a:grpSpLocks/>
            </p:cNvGrpSpPr>
            <p:nvPr/>
          </p:nvGrpSpPr>
          <p:grpSpPr bwMode="auto">
            <a:xfrm>
              <a:off x="4749" y="668"/>
              <a:ext cx="581" cy="145"/>
              <a:chOff x="614" y="2568"/>
              <a:chExt cx="725" cy="139"/>
            </a:xfrm>
          </p:grpSpPr>
          <p:sp>
            <p:nvSpPr>
              <p:cNvPr id="272" name="AutoShape 154">
                <a:extLst>
                  <a:ext uri="{FF2B5EF4-FFF2-40B4-BE49-F238E27FC236}">
                    <a16:creationId xmlns:a16="http://schemas.microsoft.com/office/drawing/2014/main" id="{D9729B08-98B9-4888-BDAB-BF2585F628A2}"/>
                  </a:ext>
                </a:extLst>
              </p:cNvPr>
              <p:cNvSpPr>
                <a:spLocks noChangeArrowheads="1"/>
              </p:cNvSpPr>
              <p:nvPr/>
            </p:nvSpPr>
            <p:spPr bwMode="auto">
              <a:xfrm>
                <a:off x="611" y="2567"/>
                <a:ext cx="726"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73" name="AutoShape 155">
                <a:extLst>
                  <a:ext uri="{FF2B5EF4-FFF2-40B4-BE49-F238E27FC236}">
                    <a16:creationId xmlns:a16="http://schemas.microsoft.com/office/drawing/2014/main" id="{60A453B5-3E8A-4694-A455-EE53261C9AFD}"/>
                  </a:ext>
                </a:extLst>
              </p:cNvPr>
              <p:cNvSpPr>
                <a:spLocks noChangeArrowheads="1"/>
              </p:cNvSpPr>
              <p:nvPr/>
            </p:nvSpPr>
            <p:spPr bwMode="auto">
              <a:xfrm>
                <a:off x="626" y="2583"/>
                <a:ext cx="696"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sp>
          <p:nvSpPr>
            <p:cNvPr id="248" name="Rectangle 156">
              <a:extLst>
                <a:ext uri="{FF2B5EF4-FFF2-40B4-BE49-F238E27FC236}">
                  <a16:creationId xmlns:a16="http://schemas.microsoft.com/office/drawing/2014/main" id="{4C67C924-F2CD-4460-85F2-9B956FDF6E76}"/>
                </a:ext>
              </a:extLst>
            </p:cNvPr>
            <p:cNvSpPr>
              <a:spLocks noChangeArrowheads="1"/>
            </p:cNvSpPr>
            <p:nvPr/>
          </p:nvSpPr>
          <p:spPr bwMode="auto">
            <a:xfrm>
              <a:off x="4225" y="1021"/>
              <a:ext cx="594"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49" name="Group 157">
              <a:extLst>
                <a:ext uri="{FF2B5EF4-FFF2-40B4-BE49-F238E27FC236}">
                  <a16:creationId xmlns:a16="http://schemas.microsoft.com/office/drawing/2014/main" id="{7E5A4E2F-7B39-4A8D-B94B-7140805FE51E}"/>
                </a:ext>
              </a:extLst>
            </p:cNvPr>
            <p:cNvGrpSpPr>
              <a:grpSpLocks/>
            </p:cNvGrpSpPr>
            <p:nvPr/>
          </p:nvGrpSpPr>
          <p:grpSpPr bwMode="auto">
            <a:xfrm>
              <a:off x="4747" y="994"/>
              <a:ext cx="581" cy="134"/>
              <a:chOff x="614" y="2568"/>
              <a:chExt cx="725" cy="139"/>
            </a:xfrm>
          </p:grpSpPr>
          <p:sp>
            <p:nvSpPr>
              <p:cNvPr id="270" name="AutoShape 158">
                <a:extLst>
                  <a:ext uri="{FF2B5EF4-FFF2-40B4-BE49-F238E27FC236}">
                    <a16:creationId xmlns:a16="http://schemas.microsoft.com/office/drawing/2014/main" id="{D5CF9FC3-DB3A-41F2-9A22-A9CC892C01A0}"/>
                  </a:ext>
                </a:extLst>
              </p:cNvPr>
              <p:cNvSpPr>
                <a:spLocks noChangeArrowheads="1"/>
              </p:cNvSpPr>
              <p:nvPr/>
            </p:nvSpPr>
            <p:spPr bwMode="auto">
              <a:xfrm>
                <a:off x="613" y="2567"/>
                <a:ext cx="726"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71" name="AutoShape 159">
                <a:extLst>
                  <a:ext uri="{FF2B5EF4-FFF2-40B4-BE49-F238E27FC236}">
                    <a16:creationId xmlns:a16="http://schemas.microsoft.com/office/drawing/2014/main" id="{8E1B157E-5BB2-41A2-9197-4B3C3F0C28B0}"/>
                  </a:ext>
                </a:extLst>
              </p:cNvPr>
              <p:cNvSpPr>
                <a:spLocks noChangeArrowheads="1"/>
              </p:cNvSpPr>
              <p:nvPr/>
            </p:nvSpPr>
            <p:spPr bwMode="auto">
              <a:xfrm>
                <a:off x="628" y="2585"/>
                <a:ext cx="696"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sp>
          <p:nvSpPr>
            <p:cNvPr id="250" name="Rectangle 160">
              <a:extLst>
                <a:ext uri="{FF2B5EF4-FFF2-40B4-BE49-F238E27FC236}">
                  <a16:creationId xmlns:a16="http://schemas.microsoft.com/office/drawing/2014/main" id="{9883BAC1-E118-4EE2-818C-BEDC1B2F80F4}"/>
                </a:ext>
              </a:extLst>
            </p:cNvPr>
            <p:cNvSpPr>
              <a:spLocks noChangeArrowheads="1"/>
            </p:cNvSpPr>
            <p:nvPr/>
          </p:nvSpPr>
          <p:spPr bwMode="auto">
            <a:xfrm>
              <a:off x="4219" y="1359"/>
              <a:ext cx="594"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51" name="Rectangle 161">
              <a:extLst>
                <a:ext uri="{FF2B5EF4-FFF2-40B4-BE49-F238E27FC236}">
                  <a16:creationId xmlns:a16="http://schemas.microsoft.com/office/drawing/2014/main" id="{8D0CF72B-51E8-4EA1-957A-99CAD6959ED0}"/>
                </a:ext>
              </a:extLst>
            </p:cNvPr>
            <p:cNvSpPr>
              <a:spLocks noChangeArrowheads="1"/>
            </p:cNvSpPr>
            <p:nvPr/>
          </p:nvSpPr>
          <p:spPr bwMode="auto">
            <a:xfrm>
              <a:off x="4231" y="1657"/>
              <a:ext cx="594"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52" name="Group 162">
              <a:extLst>
                <a:ext uri="{FF2B5EF4-FFF2-40B4-BE49-F238E27FC236}">
                  <a16:creationId xmlns:a16="http://schemas.microsoft.com/office/drawing/2014/main" id="{4942842B-0867-49D7-8D1E-3BF9AD858618}"/>
                </a:ext>
              </a:extLst>
            </p:cNvPr>
            <p:cNvGrpSpPr>
              <a:grpSpLocks/>
            </p:cNvGrpSpPr>
            <p:nvPr/>
          </p:nvGrpSpPr>
          <p:grpSpPr bwMode="auto">
            <a:xfrm>
              <a:off x="4735" y="1627"/>
              <a:ext cx="582" cy="151"/>
              <a:chOff x="614" y="2568"/>
              <a:chExt cx="725" cy="139"/>
            </a:xfrm>
          </p:grpSpPr>
          <p:sp>
            <p:nvSpPr>
              <p:cNvPr id="268" name="AutoShape 163">
                <a:extLst>
                  <a:ext uri="{FF2B5EF4-FFF2-40B4-BE49-F238E27FC236}">
                    <a16:creationId xmlns:a16="http://schemas.microsoft.com/office/drawing/2014/main" id="{03BAF002-84F5-4474-9125-62A5169741E3}"/>
                  </a:ext>
                </a:extLst>
              </p:cNvPr>
              <p:cNvSpPr>
                <a:spLocks noChangeArrowheads="1"/>
              </p:cNvSpPr>
              <p:nvPr/>
            </p:nvSpPr>
            <p:spPr bwMode="auto">
              <a:xfrm>
                <a:off x="613" y="2586"/>
                <a:ext cx="725" cy="122"/>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9" name="AutoShape 164">
                <a:extLst>
                  <a:ext uri="{FF2B5EF4-FFF2-40B4-BE49-F238E27FC236}">
                    <a16:creationId xmlns:a16="http://schemas.microsoft.com/office/drawing/2014/main" id="{6286DADB-21BA-44B2-9A3B-A13C8B0BDC1E}"/>
                  </a:ext>
                </a:extLst>
              </p:cNvPr>
              <p:cNvSpPr>
                <a:spLocks noChangeArrowheads="1"/>
              </p:cNvSpPr>
              <p:nvPr/>
            </p:nvSpPr>
            <p:spPr bwMode="auto">
              <a:xfrm>
                <a:off x="628" y="2586"/>
                <a:ext cx="695"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sp>
          <p:nvSpPr>
            <p:cNvPr id="253" name="Freeform 165">
              <a:extLst>
                <a:ext uri="{FF2B5EF4-FFF2-40B4-BE49-F238E27FC236}">
                  <a16:creationId xmlns:a16="http://schemas.microsoft.com/office/drawing/2014/main" id="{91F353A6-49FE-460C-B18D-6FB402D33E28}"/>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254" name="Group 166">
              <a:extLst>
                <a:ext uri="{FF2B5EF4-FFF2-40B4-BE49-F238E27FC236}">
                  <a16:creationId xmlns:a16="http://schemas.microsoft.com/office/drawing/2014/main" id="{E34DC738-22D7-40CC-994D-19A2FD83E978}"/>
                </a:ext>
              </a:extLst>
            </p:cNvPr>
            <p:cNvGrpSpPr>
              <a:grpSpLocks/>
            </p:cNvGrpSpPr>
            <p:nvPr/>
          </p:nvGrpSpPr>
          <p:grpSpPr bwMode="auto">
            <a:xfrm>
              <a:off x="4739" y="1327"/>
              <a:ext cx="582" cy="139"/>
              <a:chOff x="614" y="2568"/>
              <a:chExt cx="725" cy="139"/>
            </a:xfrm>
          </p:grpSpPr>
          <p:sp>
            <p:nvSpPr>
              <p:cNvPr id="266" name="AutoShape 167">
                <a:extLst>
                  <a:ext uri="{FF2B5EF4-FFF2-40B4-BE49-F238E27FC236}">
                    <a16:creationId xmlns:a16="http://schemas.microsoft.com/office/drawing/2014/main" id="{9A23900E-4DAB-4002-9E70-4EF456EB38A5}"/>
                  </a:ext>
                </a:extLst>
              </p:cNvPr>
              <p:cNvSpPr>
                <a:spLocks noChangeArrowheads="1"/>
              </p:cNvSpPr>
              <p:nvPr/>
            </p:nvSpPr>
            <p:spPr bwMode="auto">
              <a:xfrm>
                <a:off x="616" y="2566"/>
                <a:ext cx="725" cy="133"/>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7" name="AutoShape 168">
                <a:extLst>
                  <a:ext uri="{FF2B5EF4-FFF2-40B4-BE49-F238E27FC236}">
                    <a16:creationId xmlns:a16="http://schemas.microsoft.com/office/drawing/2014/main" id="{7FD57FD7-A6CC-48D9-A3A0-9ABC752B54A8}"/>
                  </a:ext>
                </a:extLst>
              </p:cNvPr>
              <p:cNvSpPr>
                <a:spLocks noChangeArrowheads="1"/>
              </p:cNvSpPr>
              <p:nvPr/>
            </p:nvSpPr>
            <p:spPr bwMode="auto">
              <a:xfrm>
                <a:off x="631" y="2583"/>
                <a:ext cx="695"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sp>
          <p:nvSpPr>
            <p:cNvPr id="255" name="Rectangle 169">
              <a:extLst>
                <a:ext uri="{FF2B5EF4-FFF2-40B4-BE49-F238E27FC236}">
                  <a16:creationId xmlns:a16="http://schemas.microsoft.com/office/drawing/2014/main" id="{C19F859E-A5EA-4806-8FB1-3A87C57335A2}"/>
                </a:ext>
              </a:extLst>
            </p:cNvPr>
            <p:cNvSpPr>
              <a:spLocks noChangeArrowheads="1"/>
            </p:cNvSpPr>
            <p:nvPr/>
          </p:nvSpPr>
          <p:spPr bwMode="auto">
            <a:xfrm>
              <a:off x="5250" y="429"/>
              <a:ext cx="67"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56" name="Freeform 170">
              <a:extLst>
                <a:ext uri="{FF2B5EF4-FFF2-40B4-BE49-F238E27FC236}">
                  <a16:creationId xmlns:a16="http://schemas.microsoft.com/office/drawing/2014/main" id="{BF64199C-0131-416E-AF07-622C9C4E4566}"/>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57" name="Freeform 171">
              <a:extLst>
                <a:ext uri="{FF2B5EF4-FFF2-40B4-BE49-F238E27FC236}">
                  <a16:creationId xmlns:a16="http://schemas.microsoft.com/office/drawing/2014/main" id="{5E65757B-3931-492C-8243-86B9F2BD2876}"/>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58" name="Oval 172">
              <a:extLst>
                <a:ext uri="{FF2B5EF4-FFF2-40B4-BE49-F238E27FC236}">
                  <a16:creationId xmlns:a16="http://schemas.microsoft.com/office/drawing/2014/main" id="{DBF2C852-EC98-4D83-96E8-82A82326705B}"/>
                </a:ext>
              </a:extLst>
            </p:cNvPr>
            <p:cNvSpPr>
              <a:spLocks noChangeArrowheads="1"/>
            </p:cNvSpPr>
            <p:nvPr/>
          </p:nvSpPr>
          <p:spPr bwMode="auto">
            <a:xfrm>
              <a:off x="5516" y="2609"/>
              <a:ext cx="49" cy="100"/>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59" name="Freeform 173">
              <a:extLst>
                <a:ext uri="{FF2B5EF4-FFF2-40B4-BE49-F238E27FC236}">
                  <a16:creationId xmlns:a16="http://schemas.microsoft.com/office/drawing/2014/main" id="{E9573689-9AA4-47B0-A51A-481941AD64DD}"/>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60" name="AutoShape 174">
              <a:extLst>
                <a:ext uri="{FF2B5EF4-FFF2-40B4-BE49-F238E27FC236}">
                  <a16:creationId xmlns:a16="http://schemas.microsoft.com/office/drawing/2014/main" id="{9BBE9059-0790-451D-A5E5-7C23AFF52E77}"/>
                </a:ext>
              </a:extLst>
            </p:cNvPr>
            <p:cNvSpPr>
              <a:spLocks noChangeArrowheads="1"/>
            </p:cNvSpPr>
            <p:nvPr/>
          </p:nvSpPr>
          <p:spPr bwMode="auto">
            <a:xfrm>
              <a:off x="4140" y="2676"/>
              <a:ext cx="1201" cy="149"/>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1" name="AutoShape 175">
              <a:extLst>
                <a:ext uri="{FF2B5EF4-FFF2-40B4-BE49-F238E27FC236}">
                  <a16:creationId xmlns:a16="http://schemas.microsoft.com/office/drawing/2014/main" id="{20356CFE-FFAE-44DF-993B-2EE7D9983D5A}"/>
                </a:ext>
              </a:extLst>
            </p:cNvPr>
            <p:cNvSpPr>
              <a:spLocks noChangeArrowheads="1"/>
            </p:cNvSpPr>
            <p:nvPr/>
          </p:nvSpPr>
          <p:spPr bwMode="auto">
            <a:xfrm>
              <a:off x="4207" y="2709"/>
              <a:ext cx="1067"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2" name="Oval 176">
              <a:extLst>
                <a:ext uri="{FF2B5EF4-FFF2-40B4-BE49-F238E27FC236}">
                  <a16:creationId xmlns:a16="http://schemas.microsoft.com/office/drawing/2014/main" id="{CC3E5A1C-7613-4FA4-9564-674E8E98C758}"/>
                </a:ext>
              </a:extLst>
            </p:cNvPr>
            <p:cNvSpPr>
              <a:spLocks noChangeArrowheads="1"/>
            </p:cNvSpPr>
            <p:nvPr/>
          </p:nvSpPr>
          <p:spPr bwMode="auto">
            <a:xfrm>
              <a:off x="4310" y="2382"/>
              <a:ext cx="158"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3" name="Oval 177">
              <a:extLst>
                <a:ext uri="{FF2B5EF4-FFF2-40B4-BE49-F238E27FC236}">
                  <a16:creationId xmlns:a16="http://schemas.microsoft.com/office/drawing/2014/main" id="{2F8EED46-D1D8-4AA8-9435-B82DA1D3B1A0}"/>
                </a:ext>
              </a:extLst>
            </p:cNvPr>
            <p:cNvSpPr>
              <a:spLocks noChangeArrowheads="1"/>
            </p:cNvSpPr>
            <p:nvPr/>
          </p:nvSpPr>
          <p:spPr bwMode="auto">
            <a:xfrm>
              <a:off x="4486" y="2382"/>
              <a:ext cx="158" cy="144"/>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cs typeface="+mn-cs"/>
              </a:endParaRPr>
            </a:p>
          </p:txBody>
        </p:sp>
        <p:sp>
          <p:nvSpPr>
            <p:cNvPr id="264" name="Oval 178">
              <a:extLst>
                <a:ext uri="{FF2B5EF4-FFF2-40B4-BE49-F238E27FC236}">
                  <a16:creationId xmlns:a16="http://schemas.microsoft.com/office/drawing/2014/main" id="{D42E74FA-1ED5-430C-B740-A042B6A71D66}"/>
                </a:ext>
              </a:extLst>
            </p:cNvPr>
            <p:cNvSpPr>
              <a:spLocks noChangeArrowheads="1"/>
            </p:cNvSpPr>
            <p:nvPr/>
          </p:nvSpPr>
          <p:spPr bwMode="auto">
            <a:xfrm>
              <a:off x="4661" y="2382"/>
              <a:ext cx="158" cy="13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5" name="Rectangle 179">
              <a:extLst>
                <a:ext uri="{FF2B5EF4-FFF2-40B4-BE49-F238E27FC236}">
                  <a16:creationId xmlns:a16="http://schemas.microsoft.com/office/drawing/2014/main" id="{9E57891A-A3D0-45B6-A344-5627A4ACFFB2}"/>
                </a:ext>
              </a:extLst>
            </p:cNvPr>
            <p:cNvSpPr>
              <a:spLocks noChangeArrowheads="1"/>
            </p:cNvSpPr>
            <p:nvPr/>
          </p:nvSpPr>
          <p:spPr bwMode="auto">
            <a:xfrm>
              <a:off x="5062" y="1835"/>
              <a:ext cx="85" cy="764"/>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sp>
        <p:nvSpPr>
          <p:cNvPr id="275" name="Rectangle 103">
            <a:extLst>
              <a:ext uri="{FF2B5EF4-FFF2-40B4-BE49-F238E27FC236}">
                <a16:creationId xmlns:a16="http://schemas.microsoft.com/office/drawing/2014/main" id="{26CCD68E-238F-42BC-BBE1-282C3FFE2484}"/>
              </a:ext>
            </a:extLst>
          </p:cNvPr>
          <p:cNvSpPr>
            <a:spLocks noChangeArrowheads="1"/>
          </p:cNvSpPr>
          <p:nvPr/>
        </p:nvSpPr>
        <p:spPr bwMode="auto">
          <a:xfrm>
            <a:off x="549275" y="4960441"/>
            <a:ext cx="3892550" cy="13065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rgbClr val="000099"/>
              </a:buClr>
              <a:buSzPct val="100000"/>
              <a:buFont typeface="Wingdings" charset="2"/>
              <a:buChar char="§"/>
              <a:defRPr/>
            </a:pPr>
            <a:r>
              <a:rPr lang="zh-CN" altLang="en-US" sz="2200" dirty="0"/>
              <a:t>包含</a:t>
            </a:r>
            <a:r>
              <a:rPr lang="en-US" altLang="zh-CN" sz="2200" dirty="0"/>
              <a:t>DNS</a:t>
            </a:r>
            <a:r>
              <a:rPr lang="zh-CN" altLang="en-US" sz="2200" dirty="0"/>
              <a:t>查询的</a:t>
            </a:r>
            <a:r>
              <a:rPr lang="en-US" altLang="zh-CN" sz="2200" dirty="0"/>
              <a:t>IP</a:t>
            </a:r>
            <a:r>
              <a:rPr lang="zh-CN" altLang="en-US" sz="2200" dirty="0"/>
              <a:t>报文通过交换机转发到第一跳路由器</a:t>
            </a:r>
            <a:endParaRPr lang="en-US" sz="2200" i="0" dirty="0">
              <a:latin typeface="+mn-lt"/>
              <a:ea typeface="+mn-ea"/>
              <a:cs typeface="+mn-cs"/>
            </a:endParaRPr>
          </a:p>
        </p:txBody>
      </p:sp>
      <p:sp>
        <p:nvSpPr>
          <p:cNvPr id="276" name="Rectangle 104">
            <a:extLst>
              <a:ext uri="{FF2B5EF4-FFF2-40B4-BE49-F238E27FC236}">
                <a16:creationId xmlns:a16="http://schemas.microsoft.com/office/drawing/2014/main" id="{1BC4EFA3-470E-484E-803D-DFE295C39ABE}"/>
              </a:ext>
            </a:extLst>
          </p:cNvPr>
          <p:cNvSpPr>
            <a:spLocks noChangeArrowheads="1"/>
          </p:cNvSpPr>
          <p:nvPr/>
        </p:nvSpPr>
        <p:spPr bwMode="auto">
          <a:xfrm>
            <a:off x="4659313" y="4247653"/>
            <a:ext cx="4386262" cy="15636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rgbClr val="000090"/>
              </a:buClr>
              <a:buSzPct val="100000"/>
              <a:buFont typeface="Wingdings" charset="2"/>
              <a:buChar char="§"/>
              <a:defRPr/>
            </a:pPr>
            <a:r>
              <a:rPr lang="en-US" altLang="zh-CN" sz="2200" i="0" dirty="0">
                <a:latin typeface="+mn-lt"/>
                <a:ea typeface="+mn-ea"/>
                <a:cs typeface="+mn-cs"/>
              </a:rPr>
              <a:t>IP</a:t>
            </a:r>
            <a:r>
              <a:rPr lang="zh-CN" altLang="en-US" sz="2200" dirty="0"/>
              <a:t>报文从校园网被转发到</a:t>
            </a:r>
            <a:r>
              <a:rPr lang="zh-CN" altLang="en-US" sz="2200" i="0" dirty="0">
                <a:latin typeface="+mn-lt"/>
                <a:ea typeface="+mn-ea"/>
                <a:cs typeface="+mn-cs"/>
              </a:rPr>
              <a:t>中国电信网络</a:t>
            </a:r>
            <a:r>
              <a:rPr lang="zh-CN" altLang="en-US" sz="2200" dirty="0"/>
              <a:t>，路由到</a:t>
            </a:r>
            <a:r>
              <a:rPr lang="en-US" altLang="zh-CN" sz="2200" dirty="0"/>
              <a:t>DNS</a:t>
            </a:r>
            <a:r>
              <a:rPr lang="zh-CN" altLang="en-US" sz="2200" dirty="0"/>
              <a:t>服务器（路由表由</a:t>
            </a:r>
            <a:r>
              <a:rPr lang="en-US" sz="2200" dirty="0">
                <a:solidFill>
                  <a:srgbClr val="C00000"/>
                </a:solidFill>
                <a:latin typeface="+mn-lt"/>
                <a:ea typeface="+mn-ea"/>
                <a:cs typeface="+mn-cs"/>
              </a:rPr>
              <a:t>RIP</a:t>
            </a:r>
            <a:r>
              <a:rPr lang="zh-CN" altLang="en-US" sz="2200" dirty="0">
                <a:solidFill>
                  <a:srgbClr val="C00000"/>
                </a:solidFill>
                <a:latin typeface="+mn-lt"/>
                <a:ea typeface="+mn-ea"/>
                <a:cs typeface="+mn-cs"/>
              </a:rPr>
              <a:t>、</a:t>
            </a:r>
            <a:r>
              <a:rPr lang="en-US" sz="2200" dirty="0">
                <a:solidFill>
                  <a:srgbClr val="C00000"/>
                </a:solidFill>
                <a:latin typeface="+mn-lt"/>
                <a:ea typeface="+mn-ea"/>
                <a:cs typeface="+mn-cs"/>
              </a:rPr>
              <a:t>OSPF</a:t>
            </a:r>
            <a:r>
              <a:rPr lang="zh-CN" altLang="en-US" sz="2200" dirty="0">
                <a:solidFill>
                  <a:srgbClr val="C00000"/>
                </a:solidFill>
                <a:latin typeface="+mn-lt"/>
                <a:ea typeface="+mn-ea"/>
                <a:cs typeface="+mn-cs"/>
              </a:rPr>
              <a:t>、</a:t>
            </a:r>
            <a:r>
              <a:rPr lang="en-US" sz="2200" dirty="0">
                <a:solidFill>
                  <a:srgbClr val="C00000"/>
                </a:solidFill>
                <a:latin typeface="+mn-lt"/>
                <a:ea typeface="+mn-ea"/>
                <a:cs typeface="+mn-cs"/>
              </a:rPr>
              <a:t>IS-IS</a:t>
            </a:r>
            <a:r>
              <a:rPr lang="zh-CN" altLang="en-US" sz="2200" i="0" dirty="0">
                <a:solidFill>
                  <a:srgbClr val="C00000"/>
                </a:solidFill>
                <a:latin typeface="+mn-lt"/>
                <a:ea typeface="+mn-ea"/>
                <a:cs typeface="+mn-cs"/>
              </a:rPr>
              <a:t>或</a:t>
            </a:r>
            <a:r>
              <a:rPr lang="en-US" sz="2200" dirty="0">
                <a:solidFill>
                  <a:srgbClr val="C00000"/>
                </a:solidFill>
                <a:latin typeface="+mn-lt"/>
                <a:ea typeface="+mn-ea"/>
                <a:cs typeface="+mn-cs"/>
              </a:rPr>
              <a:t>BGP</a:t>
            </a:r>
            <a:r>
              <a:rPr lang="en-US" sz="2200" i="0" dirty="0">
                <a:latin typeface="+mn-lt"/>
                <a:ea typeface="+mn-ea"/>
                <a:cs typeface="+mn-cs"/>
              </a:rPr>
              <a:t> </a:t>
            </a:r>
            <a:r>
              <a:rPr lang="zh-CN" altLang="en-US" sz="2200" i="0" dirty="0">
                <a:latin typeface="+mn-lt"/>
                <a:ea typeface="+mn-ea"/>
                <a:cs typeface="+mn-cs"/>
              </a:rPr>
              <a:t>协议计算</a:t>
            </a:r>
            <a:r>
              <a:rPr lang="en-US" sz="2200" i="0" dirty="0">
                <a:latin typeface="+mn-lt"/>
                <a:ea typeface="+mn-ea"/>
                <a:cs typeface="+mn-cs"/>
              </a:rPr>
              <a:t>)</a:t>
            </a:r>
          </a:p>
        </p:txBody>
      </p:sp>
      <p:sp>
        <p:nvSpPr>
          <p:cNvPr id="277" name="Rectangle 105">
            <a:extLst>
              <a:ext uri="{FF2B5EF4-FFF2-40B4-BE49-F238E27FC236}">
                <a16:creationId xmlns:a16="http://schemas.microsoft.com/office/drawing/2014/main" id="{E0178FB8-B707-4422-A3FB-202864B311BD}"/>
              </a:ext>
            </a:extLst>
          </p:cNvPr>
          <p:cNvSpPr>
            <a:spLocks noChangeArrowheads="1"/>
          </p:cNvSpPr>
          <p:nvPr/>
        </p:nvSpPr>
        <p:spPr bwMode="auto">
          <a:xfrm>
            <a:off x="4657725" y="5445224"/>
            <a:ext cx="3802063" cy="1292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rgbClr val="000090"/>
              </a:buClr>
              <a:buSzPct val="100000"/>
              <a:buFont typeface="Wingdings" charset="2"/>
              <a:buChar char="§"/>
            </a:pPr>
            <a:r>
              <a:rPr lang="zh-CN" altLang="en-US" sz="2200" i="0" dirty="0">
                <a:latin typeface="Gill Sans MT" charset="0"/>
              </a:rPr>
              <a:t>解复用到</a:t>
            </a:r>
            <a:r>
              <a:rPr lang="en-US" altLang="zh-CN" sz="2200" i="0" dirty="0">
                <a:latin typeface="Gill Sans MT" charset="0"/>
              </a:rPr>
              <a:t>DNS</a:t>
            </a:r>
            <a:r>
              <a:rPr lang="zh-CN" altLang="en-US" sz="2200" i="0" dirty="0">
                <a:latin typeface="Gill Sans MT" charset="0"/>
              </a:rPr>
              <a:t>服务器</a:t>
            </a:r>
            <a:endParaRPr lang="en-US" altLang="ja-JP" sz="2200" i="0" dirty="0">
              <a:latin typeface="Gill Sans MT" charset="0"/>
            </a:endParaRPr>
          </a:p>
          <a:p>
            <a:pPr marL="342900" indent="-342900">
              <a:lnSpc>
                <a:spcPct val="90000"/>
              </a:lnSpc>
              <a:spcBef>
                <a:spcPct val="20000"/>
              </a:spcBef>
              <a:buClr>
                <a:srgbClr val="000090"/>
              </a:buClr>
              <a:buSzPct val="100000"/>
              <a:buFont typeface="Wingdings" charset="2"/>
              <a:buChar char="§"/>
            </a:pPr>
            <a:r>
              <a:rPr lang="en-US" sz="2200" i="0" dirty="0">
                <a:latin typeface="Gill Sans MT" charset="0"/>
              </a:rPr>
              <a:t>DNS </a:t>
            </a:r>
            <a:r>
              <a:rPr lang="zh-CN" altLang="en-US" sz="2200" i="0" dirty="0">
                <a:latin typeface="Gill Sans MT" charset="0"/>
              </a:rPr>
              <a:t>服务器回应</a:t>
            </a:r>
            <a:r>
              <a:rPr lang="en-US" altLang="zh-CN" sz="2200" i="0" dirty="0">
                <a:latin typeface="Gill Sans MT" charset="0"/>
              </a:rPr>
              <a:t>www</a:t>
            </a:r>
            <a:r>
              <a:rPr lang="en-US" altLang="zh-CN" sz="2200" dirty="0">
                <a:latin typeface="Gill Sans MT" charset="0"/>
              </a:rPr>
              <a:t>.baidu.com</a:t>
            </a:r>
            <a:r>
              <a:rPr lang="zh-CN" altLang="en-US" sz="2200" dirty="0">
                <a:latin typeface="Gill Sans MT" charset="0"/>
              </a:rPr>
              <a:t>的</a:t>
            </a:r>
            <a:r>
              <a:rPr lang="en-US" altLang="zh-CN" sz="2200" dirty="0">
                <a:latin typeface="Gill Sans MT" charset="0"/>
              </a:rPr>
              <a:t>IP</a:t>
            </a:r>
            <a:r>
              <a:rPr lang="zh-CN" altLang="en-US" sz="2200" dirty="0">
                <a:latin typeface="Gill Sans MT" charset="0"/>
              </a:rPr>
              <a:t>地址</a:t>
            </a:r>
            <a:endParaRPr lang="en-US" sz="2200" i="0" dirty="0">
              <a:latin typeface="Gill Sans MT" charset="0"/>
            </a:endParaRPr>
          </a:p>
        </p:txBody>
      </p:sp>
    </p:spTree>
    <p:extLst>
      <p:ext uri="{BB962C8B-B14F-4D97-AF65-F5344CB8AC3E}">
        <p14:creationId xmlns:p14="http://schemas.microsoft.com/office/powerpoint/2010/main" val="40201758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6"/>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10"/>
                                        </p:tgtEl>
                                        <p:attrNameLst>
                                          <p:attrName>style.visibility</p:attrName>
                                        </p:attrNameLst>
                                      </p:cBhvr>
                                      <p:to>
                                        <p:strVal val="visible"/>
                                      </p:to>
                                    </p:set>
                                  </p:childTnLst>
                                </p:cTn>
                              </p:par>
                            </p:childTnLst>
                          </p:cTn>
                        </p:par>
                        <p:par>
                          <p:cTn id="10" fill="hold">
                            <p:stCondLst>
                              <p:cond delay="0"/>
                            </p:stCondLst>
                            <p:childTnLst>
                              <p:par>
                                <p:cTn id="11" presetID="0" presetClass="path" presetSubtype="0" accel="50000" decel="50000" fill="hold" nodeType="afterEffect">
                                  <p:stCondLst>
                                    <p:cond delay="0"/>
                                  </p:stCondLst>
                                  <p:childTnLst>
                                    <p:animMotion origin="layout" path="M 1.66667E-6 -0.00995 L 0.32587 -0.01018 L 0.22726 0.14666 " pathEditMode="relative" rAng="0" ptsTypes="AAA">
                                      <p:cBhvr>
                                        <p:cTn id="12" dur="2000" fill="hold"/>
                                        <p:tgtEl>
                                          <p:spTgt spid="110"/>
                                        </p:tgtEl>
                                        <p:attrNameLst>
                                          <p:attrName>ppt_x</p:attrName>
                                          <p:attrName>ppt_y</p:attrName>
                                        </p:attrNameLst>
                                      </p:cBhvr>
                                      <p:rCtr x="16285" y="7819"/>
                                    </p:animMotion>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nodeType="clickEffect">
                                  <p:stCondLst>
                                    <p:cond delay="0"/>
                                  </p:stCondLst>
                                  <p:childTnLst>
                                    <p:animMotion origin="layout" path="M 0.22726 0.14666 L 0.29844 0.14527 L 0.46528 -0.03516 L 0.46406 -0.16678 " pathEditMode="relative" rAng="0" ptsTypes="AAAA">
                                      <p:cBhvr>
                                        <p:cTn id="16" dur="2000" fill="hold"/>
                                        <p:tgtEl>
                                          <p:spTgt spid="110"/>
                                        </p:tgtEl>
                                        <p:attrNameLst>
                                          <p:attrName>ppt_x</p:attrName>
                                          <p:attrName>ppt_y</p:attrName>
                                        </p:attrNameLst>
                                      </p:cBhvr>
                                      <p:rCtr x="11892" y="-15684"/>
                                    </p:animMotion>
                                  </p:childTnLst>
                                </p:cTn>
                              </p:par>
                            </p:childTnLst>
                          </p:cTn>
                        </p:par>
                        <p:par>
                          <p:cTn id="17" fill="hold">
                            <p:stCondLst>
                              <p:cond delay="2000"/>
                            </p:stCondLst>
                            <p:childTnLst>
                              <p:par>
                                <p:cTn id="18" presetID="22" presetClass="entr" presetSubtype="2" fill="hold" nodeType="afterEffect">
                                  <p:stCondLst>
                                    <p:cond delay="0"/>
                                  </p:stCondLst>
                                  <p:childTnLst>
                                    <p:set>
                                      <p:cBhvr>
                                        <p:cTn id="19" dur="1" fill="hold">
                                          <p:stCondLst>
                                            <p:cond delay="0"/>
                                          </p:stCondLst>
                                        </p:cTn>
                                        <p:tgtEl>
                                          <p:spTgt spid="196"/>
                                        </p:tgtEl>
                                        <p:attrNameLst>
                                          <p:attrName>style.visibility</p:attrName>
                                        </p:attrNameLst>
                                      </p:cBhvr>
                                      <p:to>
                                        <p:strVal val="visible"/>
                                      </p:to>
                                    </p:set>
                                    <p:animEffect transition="in" filter="wipe(right)">
                                      <p:cBhvr>
                                        <p:cTn id="20" dur="500"/>
                                        <p:tgtEl>
                                          <p:spTgt spid="196"/>
                                        </p:tgtEl>
                                      </p:cBhvr>
                                    </p:animEffect>
                                  </p:childTnLst>
                                </p:cTn>
                              </p:par>
                              <p:par>
                                <p:cTn id="21" presetID="1" presetClass="exit" presetSubtype="0" fill="hold" nodeType="withEffect">
                                  <p:stCondLst>
                                    <p:cond delay="0"/>
                                  </p:stCondLst>
                                  <p:childTnLst>
                                    <p:set>
                                      <p:cBhvr>
                                        <p:cTn id="22" dur="1" fill="hold">
                                          <p:stCondLst>
                                            <p:cond delay="0"/>
                                          </p:stCondLst>
                                        </p:cTn>
                                        <p:tgtEl>
                                          <p:spTgt spid="110"/>
                                        </p:tgtEl>
                                        <p:attrNameLst>
                                          <p:attrName>style.visibility</p:attrName>
                                        </p:attrNameLst>
                                      </p:cBhvr>
                                      <p:to>
                                        <p:strVal val="hidden"/>
                                      </p:to>
                                    </p:set>
                                  </p:childTnLst>
                                </p:cTn>
                              </p:par>
                            </p:childTnLst>
                          </p:cTn>
                        </p:par>
                        <p:par>
                          <p:cTn id="23" fill="hold">
                            <p:stCondLst>
                              <p:cond delay="2500"/>
                            </p:stCondLst>
                            <p:childTnLst>
                              <p:par>
                                <p:cTn id="24" presetID="22" presetClass="entr" presetSubtype="4" fill="hold" nodeType="afterEffect">
                                  <p:stCondLst>
                                    <p:cond delay="0"/>
                                  </p:stCondLst>
                                  <p:childTnLst>
                                    <p:set>
                                      <p:cBhvr>
                                        <p:cTn id="25" dur="1" fill="hold">
                                          <p:stCondLst>
                                            <p:cond delay="0"/>
                                          </p:stCondLst>
                                        </p:cTn>
                                        <p:tgtEl>
                                          <p:spTgt spid="205"/>
                                        </p:tgtEl>
                                        <p:attrNameLst>
                                          <p:attrName>style.visibility</p:attrName>
                                        </p:attrNameLst>
                                      </p:cBhvr>
                                      <p:to>
                                        <p:strVal val="visible"/>
                                      </p:to>
                                    </p:set>
                                    <p:animEffect transition="in" filter="wipe(down)">
                                      <p:cBhvr>
                                        <p:cTn id="26" dur="1000"/>
                                        <p:tgtEl>
                                          <p:spTgt spid="205"/>
                                        </p:tgtEl>
                                      </p:cBhvr>
                                    </p:animEffect>
                                  </p:childTnLst>
                                </p:cTn>
                              </p:par>
                              <p:par>
                                <p:cTn id="27" presetID="1" presetClass="entr" presetSubtype="0" fill="hold" grpId="0" nodeType="withEffect">
                                  <p:stCondLst>
                                    <p:cond delay="0"/>
                                  </p:stCondLst>
                                  <p:childTnLst>
                                    <p:set>
                                      <p:cBhvr>
                                        <p:cTn id="28" dur="1" fill="hold">
                                          <p:stCondLst>
                                            <p:cond delay="0"/>
                                          </p:stCondLst>
                                        </p:cTn>
                                        <p:tgtEl>
                                          <p:spTgt spid="27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 grpId="0"/>
      <p:bldP spid="276" grpId="0"/>
      <p:bldP spid="277"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70C35D-63A9-40C3-8821-1B19A094B23F}"/>
              </a:ext>
            </a:extLst>
          </p:cNvPr>
          <p:cNvSpPr>
            <a:spLocks noGrp="1"/>
          </p:cNvSpPr>
          <p:nvPr>
            <p:ph type="title"/>
          </p:nvPr>
        </p:nvSpPr>
        <p:spPr/>
        <p:txBody>
          <a:bodyPr/>
          <a:lstStyle/>
          <a:p>
            <a:r>
              <a:rPr lang="zh-CN" altLang="en-US" dirty="0"/>
              <a:t>打开网页的全过程</a:t>
            </a:r>
          </a:p>
        </p:txBody>
      </p:sp>
      <p:sp>
        <p:nvSpPr>
          <p:cNvPr id="4" name="灯片编号占位符 3">
            <a:extLst>
              <a:ext uri="{FF2B5EF4-FFF2-40B4-BE49-F238E27FC236}">
                <a16:creationId xmlns:a16="http://schemas.microsoft.com/office/drawing/2014/main" id="{0402F16B-DA8B-4EC4-A485-3E790DE3E1DE}"/>
              </a:ext>
            </a:extLst>
          </p:cNvPr>
          <p:cNvSpPr>
            <a:spLocks noGrp="1"/>
          </p:cNvSpPr>
          <p:nvPr>
            <p:ph type="sldNum" sz="quarter" idx="12"/>
          </p:nvPr>
        </p:nvSpPr>
        <p:spPr/>
        <p:txBody>
          <a:bodyPr/>
          <a:lstStyle/>
          <a:p>
            <a:fld id="{E3FA5FAF-8A25-4B6E-94B7-5CA30A873E9A}" type="slidenum">
              <a:rPr lang="zh-CN" altLang="en-US" smtClean="0"/>
              <a:pPr/>
              <a:t>88</a:t>
            </a:fld>
            <a:endParaRPr lang="zh-CN" altLang="en-US"/>
          </a:p>
        </p:txBody>
      </p:sp>
      <p:grpSp>
        <p:nvGrpSpPr>
          <p:cNvPr id="293" name="Group 231">
            <a:extLst>
              <a:ext uri="{FF2B5EF4-FFF2-40B4-BE49-F238E27FC236}">
                <a16:creationId xmlns:a16="http://schemas.microsoft.com/office/drawing/2014/main" id="{B97CD42F-7907-4133-9084-532AE8313FFA}"/>
              </a:ext>
            </a:extLst>
          </p:cNvPr>
          <p:cNvGrpSpPr>
            <a:grpSpLocks/>
          </p:cNvGrpSpPr>
          <p:nvPr/>
        </p:nvGrpSpPr>
        <p:grpSpPr bwMode="auto">
          <a:xfrm>
            <a:off x="773113" y="1822846"/>
            <a:ext cx="3554412" cy="3066395"/>
            <a:chOff x="773113" y="1273175"/>
            <a:chExt cx="3554412" cy="3065740"/>
          </a:xfrm>
        </p:grpSpPr>
        <p:sp>
          <p:nvSpPr>
            <p:cNvPr id="294" name="Freeform 3">
              <a:extLst>
                <a:ext uri="{FF2B5EF4-FFF2-40B4-BE49-F238E27FC236}">
                  <a16:creationId xmlns:a16="http://schemas.microsoft.com/office/drawing/2014/main" id="{822226FA-812E-4DFC-9E5C-5B688D80FDDD}"/>
                </a:ext>
              </a:extLst>
            </p:cNvPr>
            <p:cNvSpPr>
              <a:spLocks/>
            </p:cNvSpPr>
            <p:nvPr/>
          </p:nvSpPr>
          <p:spPr bwMode="auto">
            <a:xfrm>
              <a:off x="773113" y="1273175"/>
              <a:ext cx="3554412" cy="2754313"/>
            </a:xfrm>
            <a:custGeom>
              <a:avLst/>
              <a:gdLst>
                <a:gd name="T0" fmla="*/ 2147483647 w 2406"/>
                <a:gd name="T1" fmla="*/ 2147483647 h 958"/>
                <a:gd name="T2" fmla="*/ 2147483647 w 2406"/>
                <a:gd name="T3" fmla="*/ 2147483647 h 958"/>
                <a:gd name="T4" fmla="*/ 2147483647 w 2406"/>
                <a:gd name="T5" fmla="*/ 2147483647 h 958"/>
                <a:gd name="T6" fmla="*/ 2147483647 w 2406"/>
                <a:gd name="T7" fmla="*/ 2147483647 h 958"/>
                <a:gd name="T8" fmla="*/ 2147483647 w 2406"/>
                <a:gd name="T9" fmla="*/ 2147483647 h 958"/>
                <a:gd name="T10" fmla="*/ 2147483647 w 2406"/>
                <a:gd name="T11" fmla="*/ 2147483647 h 958"/>
                <a:gd name="T12" fmla="*/ 2147483647 w 2406"/>
                <a:gd name="T13" fmla="*/ 2147483647 h 958"/>
                <a:gd name="T14" fmla="*/ 2147483647 w 2406"/>
                <a:gd name="T15" fmla="*/ 2147483647 h 958"/>
                <a:gd name="T16" fmla="*/ 2147483647 w 2406"/>
                <a:gd name="T17" fmla="*/ 2147483647 h 958"/>
                <a:gd name="T18" fmla="*/ 2147483647 w 2406"/>
                <a:gd name="T19" fmla="*/ 2147483647 h 958"/>
                <a:gd name="T20" fmla="*/ 2147483647 w 2406"/>
                <a:gd name="T21" fmla="*/ 2147483647 h 958"/>
                <a:gd name="T22" fmla="*/ 2147483647 w 2406"/>
                <a:gd name="T23" fmla="*/ 2147483647 h 958"/>
                <a:gd name="T24" fmla="*/ 2147483647 w 2406"/>
                <a:gd name="T25" fmla="*/ 2147483647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00CC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295" name="Line 36">
              <a:extLst>
                <a:ext uri="{FF2B5EF4-FFF2-40B4-BE49-F238E27FC236}">
                  <a16:creationId xmlns:a16="http://schemas.microsoft.com/office/drawing/2014/main" id="{E3DB6FB0-5121-482C-8C3F-E4D3AC226E29}"/>
                </a:ext>
              </a:extLst>
            </p:cNvPr>
            <p:cNvSpPr>
              <a:spLocks noChangeShapeType="1"/>
            </p:cNvSpPr>
            <p:nvPr/>
          </p:nvSpPr>
          <p:spPr bwMode="auto">
            <a:xfrm flipV="1">
              <a:off x="3775075" y="2344738"/>
              <a:ext cx="155575" cy="14287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296" name="Line 43">
              <a:extLst>
                <a:ext uri="{FF2B5EF4-FFF2-40B4-BE49-F238E27FC236}">
                  <a16:creationId xmlns:a16="http://schemas.microsoft.com/office/drawing/2014/main" id="{7E577713-B0B9-4B37-913B-2577FD08E3B7}"/>
                </a:ext>
              </a:extLst>
            </p:cNvPr>
            <p:cNvSpPr>
              <a:spLocks noChangeShapeType="1"/>
            </p:cNvSpPr>
            <p:nvPr/>
          </p:nvSpPr>
          <p:spPr bwMode="auto">
            <a:xfrm flipV="1">
              <a:off x="2665413" y="2517775"/>
              <a:ext cx="695325"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297" name="Line 44">
              <a:extLst>
                <a:ext uri="{FF2B5EF4-FFF2-40B4-BE49-F238E27FC236}">
                  <a16:creationId xmlns:a16="http://schemas.microsoft.com/office/drawing/2014/main" id="{3AE615B3-9528-4FE3-BF72-13B1D204E6D8}"/>
                </a:ext>
              </a:extLst>
            </p:cNvPr>
            <p:cNvSpPr>
              <a:spLocks noChangeShapeType="1"/>
            </p:cNvSpPr>
            <p:nvPr/>
          </p:nvSpPr>
          <p:spPr bwMode="auto">
            <a:xfrm flipV="1">
              <a:off x="3924300" y="2201863"/>
              <a:ext cx="138113" cy="142875"/>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298" name="Line 48">
              <a:extLst>
                <a:ext uri="{FF2B5EF4-FFF2-40B4-BE49-F238E27FC236}">
                  <a16:creationId xmlns:a16="http://schemas.microsoft.com/office/drawing/2014/main" id="{4B6B3961-55F0-4AAC-AF58-66BB527C1CCE}"/>
                </a:ext>
              </a:extLst>
            </p:cNvPr>
            <p:cNvSpPr>
              <a:spLocks noChangeShapeType="1"/>
            </p:cNvSpPr>
            <p:nvPr/>
          </p:nvSpPr>
          <p:spPr bwMode="auto">
            <a:xfrm flipV="1">
              <a:off x="3279775" y="2736850"/>
              <a:ext cx="512763" cy="61277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299" name="Text Box 240">
              <a:extLst>
                <a:ext uri="{FF2B5EF4-FFF2-40B4-BE49-F238E27FC236}">
                  <a16:creationId xmlns:a16="http://schemas.microsoft.com/office/drawing/2014/main" id="{45E39AE0-2C3E-4436-9E9F-12B8889CBAC2}"/>
                </a:ext>
              </a:extLst>
            </p:cNvPr>
            <p:cNvSpPr txBox="1">
              <a:spLocks noChangeArrowheads="1"/>
            </p:cNvSpPr>
            <p:nvPr/>
          </p:nvSpPr>
          <p:spPr bwMode="auto">
            <a:xfrm>
              <a:off x="2562225" y="3815807"/>
              <a:ext cx="902811" cy="5231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zh-CN" altLang="en-US" sz="1400" i="0" dirty="0">
                  <a:solidFill>
                    <a:srgbClr val="000000"/>
                  </a:solidFill>
                  <a:latin typeface="+mn-ea"/>
                  <a:ea typeface="+mn-ea"/>
                  <a:cs typeface="Arial" charset="0"/>
                </a:rPr>
                <a:t>运行</a:t>
              </a:r>
              <a:r>
                <a:rPr lang="en-US" altLang="zh-CN" sz="1400" i="0" dirty="0">
                  <a:solidFill>
                    <a:srgbClr val="000000"/>
                  </a:solidFill>
                  <a:latin typeface="+mn-ea"/>
                  <a:ea typeface="+mn-ea"/>
                  <a:cs typeface="Arial" charset="0"/>
                </a:rPr>
                <a:t>DHCP</a:t>
              </a:r>
            </a:p>
            <a:p>
              <a:pPr>
                <a:defRPr/>
              </a:pPr>
              <a:r>
                <a:rPr lang="zh-CN" altLang="en-US" sz="1400" i="0" dirty="0">
                  <a:solidFill>
                    <a:srgbClr val="000000"/>
                  </a:solidFill>
                  <a:latin typeface="+mn-ea"/>
                  <a:ea typeface="+mn-ea"/>
                  <a:cs typeface="Arial" charset="0"/>
                </a:rPr>
                <a:t>的路由器</a:t>
              </a:r>
              <a:endParaRPr lang="en-US" altLang="zh-CN" sz="1400" i="0" dirty="0">
                <a:solidFill>
                  <a:srgbClr val="000000"/>
                </a:solidFill>
                <a:latin typeface="+mn-ea"/>
                <a:ea typeface="+mn-ea"/>
                <a:cs typeface="Arial" charset="0"/>
              </a:endParaRPr>
            </a:p>
          </p:txBody>
        </p:sp>
        <p:grpSp>
          <p:nvGrpSpPr>
            <p:cNvPr id="300" name="Group 356">
              <a:extLst>
                <a:ext uri="{FF2B5EF4-FFF2-40B4-BE49-F238E27FC236}">
                  <a16:creationId xmlns:a16="http://schemas.microsoft.com/office/drawing/2014/main" id="{22D8A469-ECDF-4B7A-B956-F27F49500F15}"/>
                </a:ext>
              </a:extLst>
            </p:cNvPr>
            <p:cNvGrpSpPr>
              <a:grpSpLocks/>
            </p:cNvGrpSpPr>
            <p:nvPr/>
          </p:nvGrpSpPr>
          <p:grpSpPr bwMode="auto">
            <a:xfrm>
              <a:off x="1653422" y="1982680"/>
              <a:ext cx="843032" cy="814871"/>
              <a:chOff x="313" y="1497"/>
              <a:chExt cx="1152" cy="1014"/>
            </a:xfrm>
          </p:grpSpPr>
          <p:pic>
            <p:nvPicPr>
              <p:cNvPr id="352" name="Picture 354" descr="laptop_stylized_small">
                <a:extLst>
                  <a:ext uri="{FF2B5EF4-FFF2-40B4-BE49-F238E27FC236}">
                    <a16:creationId xmlns:a16="http://schemas.microsoft.com/office/drawing/2014/main" id="{E8BBA9FE-F84A-40E2-9F74-4D4AC1D5FAF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53" name="Picture 355" descr="antenna_stylized">
                <a:extLst>
                  <a:ext uri="{FF2B5EF4-FFF2-40B4-BE49-F238E27FC236}">
                    <a16:creationId xmlns:a16="http://schemas.microsoft.com/office/drawing/2014/main" id="{E97F2C6F-DC88-4B14-AE91-8138442FC357}"/>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301" name="Picture 3">
              <a:extLst>
                <a:ext uri="{FF2B5EF4-FFF2-40B4-BE49-F238E27FC236}">
                  <a16:creationId xmlns:a16="http://schemas.microsoft.com/office/drawing/2014/main" id="{49A215B6-C274-4091-9733-04CB1E8B2D7B}"/>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336925" y="2423867"/>
              <a:ext cx="879475" cy="349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302" name="Rectangle 43">
              <a:extLst>
                <a:ext uri="{FF2B5EF4-FFF2-40B4-BE49-F238E27FC236}">
                  <a16:creationId xmlns:a16="http://schemas.microsoft.com/office/drawing/2014/main" id="{CB7E0E45-BBA9-4DD4-9B67-14D06DF5A68C}"/>
                </a:ext>
              </a:extLst>
            </p:cNvPr>
            <p:cNvSpPr>
              <a:spLocks noChangeArrowheads="1"/>
            </p:cNvSpPr>
            <p:nvPr/>
          </p:nvSpPr>
          <p:spPr bwMode="auto">
            <a:xfrm rot="16200000" flipH="1">
              <a:off x="3589349" y="3549138"/>
              <a:ext cx="104753" cy="244475"/>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cs typeface="+mn-cs"/>
              </a:endParaRPr>
            </a:p>
          </p:txBody>
        </p:sp>
        <p:sp>
          <p:nvSpPr>
            <p:cNvPr id="303" name="Rectangle 43">
              <a:extLst>
                <a:ext uri="{FF2B5EF4-FFF2-40B4-BE49-F238E27FC236}">
                  <a16:creationId xmlns:a16="http://schemas.microsoft.com/office/drawing/2014/main" id="{E3623F0A-E7D9-4B48-88C2-7F9068780CFE}"/>
                </a:ext>
              </a:extLst>
            </p:cNvPr>
            <p:cNvSpPr>
              <a:spLocks noChangeArrowheads="1"/>
            </p:cNvSpPr>
            <p:nvPr/>
          </p:nvSpPr>
          <p:spPr bwMode="auto">
            <a:xfrm rot="2460490">
              <a:off x="3206750" y="3274585"/>
              <a:ext cx="82550" cy="24759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cs typeface="+mn-cs"/>
              </a:endParaRPr>
            </a:p>
          </p:txBody>
        </p:sp>
        <p:sp>
          <p:nvSpPr>
            <p:cNvPr id="304" name="Rectangle 43">
              <a:extLst>
                <a:ext uri="{FF2B5EF4-FFF2-40B4-BE49-F238E27FC236}">
                  <a16:creationId xmlns:a16="http://schemas.microsoft.com/office/drawing/2014/main" id="{687FD0A1-9A67-4062-B79D-BAB9B076113F}"/>
                </a:ext>
              </a:extLst>
            </p:cNvPr>
            <p:cNvSpPr>
              <a:spLocks noChangeArrowheads="1"/>
            </p:cNvSpPr>
            <p:nvPr/>
          </p:nvSpPr>
          <p:spPr bwMode="auto">
            <a:xfrm rot="16200000">
              <a:off x="2499531" y="2388124"/>
              <a:ext cx="111101" cy="2968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cs typeface="+mn-cs"/>
              </a:endParaRPr>
            </a:p>
          </p:txBody>
        </p:sp>
        <p:grpSp>
          <p:nvGrpSpPr>
            <p:cNvPr id="305" name="Group 248">
              <a:extLst>
                <a:ext uri="{FF2B5EF4-FFF2-40B4-BE49-F238E27FC236}">
                  <a16:creationId xmlns:a16="http://schemas.microsoft.com/office/drawing/2014/main" id="{07575FB6-0A6D-4D42-B5C4-F5724FDFAC6E}"/>
                </a:ext>
              </a:extLst>
            </p:cNvPr>
            <p:cNvGrpSpPr>
              <a:grpSpLocks/>
            </p:cNvGrpSpPr>
            <p:nvPr/>
          </p:nvGrpSpPr>
          <p:grpSpPr bwMode="auto">
            <a:xfrm>
              <a:off x="2597285" y="3210128"/>
              <a:ext cx="332569" cy="581078"/>
              <a:chOff x="4140" y="429"/>
              <a:chExt cx="1425" cy="2396"/>
            </a:xfrm>
          </p:grpSpPr>
          <p:sp>
            <p:nvSpPr>
              <p:cNvPr id="320" name="Freeform 148">
                <a:extLst>
                  <a:ext uri="{FF2B5EF4-FFF2-40B4-BE49-F238E27FC236}">
                    <a16:creationId xmlns:a16="http://schemas.microsoft.com/office/drawing/2014/main" id="{B337E8A9-21DF-4C87-A749-F81A08E7AB65}"/>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1" name="Rectangle 149">
                <a:extLst>
                  <a:ext uri="{FF2B5EF4-FFF2-40B4-BE49-F238E27FC236}">
                    <a16:creationId xmlns:a16="http://schemas.microsoft.com/office/drawing/2014/main" id="{DB887FE6-8E72-4866-91B9-59C7009D76F5}"/>
                  </a:ext>
                </a:extLst>
              </p:cNvPr>
              <p:cNvSpPr>
                <a:spLocks noChangeArrowheads="1"/>
              </p:cNvSpPr>
              <p:nvPr/>
            </p:nvSpPr>
            <p:spPr bwMode="auto">
              <a:xfrm>
                <a:off x="4207" y="426"/>
                <a:ext cx="1048" cy="2291"/>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322" name="Freeform 150">
                <a:extLst>
                  <a:ext uri="{FF2B5EF4-FFF2-40B4-BE49-F238E27FC236}">
                    <a16:creationId xmlns:a16="http://schemas.microsoft.com/office/drawing/2014/main" id="{C529A03C-451D-4A2B-8188-1E443BEC5D9F}"/>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3" name="Freeform 151">
                <a:extLst>
                  <a:ext uri="{FF2B5EF4-FFF2-40B4-BE49-F238E27FC236}">
                    <a16:creationId xmlns:a16="http://schemas.microsoft.com/office/drawing/2014/main" id="{C476A62D-226C-449C-90F7-9650E376F4A2}"/>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4" name="Rectangle 152">
                <a:extLst>
                  <a:ext uri="{FF2B5EF4-FFF2-40B4-BE49-F238E27FC236}">
                    <a16:creationId xmlns:a16="http://schemas.microsoft.com/office/drawing/2014/main" id="{0ED13810-E5B6-49EB-A370-3EB662D0210E}"/>
                  </a:ext>
                </a:extLst>
              </p:cNvPr>
              <p:cNvSpPr>
                <a:spLocks noChangeArrowheads="1"/>
              </p:cNvSpPr>
              <p:nvPr/>
            </p:nvSpPr>
            <p:spPr bwMode="auto">
              <a:xfrm>
                <a:off x="4214" y="688"/>
                <a:ext cx="592" cy="5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325" name="Group 153">
                <a:extLst>
                  <a:ext uri="{FF2B5EF4-FFF2-40B4-BE49-F238E27FC236}">
                    <a16:creationId xmlns:a16="http://schemas.microsoft.com/office/drawing/2014/main" id="{F36CB667-8BE6-45E5-BEB4-98A61E6CE1C7}"/>
                  </a:ext>
                </a:extLst>
              </p:cNvPr>
              <p:cNvGrpSpPr>
                <a:grpSpLocks/>
              </p:cNvGrpSpPr>
              <p:nvPr/>
            </p:nvGrpSpPr>
            <p:grpSpPr bwMode="auto">
              <a:xfrm>
                <a:off x="4749" y="668"/>
                <a:ext cx="581" cy="145"/>
                <a:chOff x="614" y="2568"/>
                <a:chExt cx="725" cy="139"/>
              </a:xfrm>
            </p:grpSpPr>
            <p:sp>
              <p:nvSpPr>
                <p:cNvPr id="350" name="AutoShape 154">
                  <a:extLst>
                    <a:ext uri="{FF2B5EF4-FFF2-40B4-BE49-F238E27FC236}">
                      <a16:creationId xmlns:a16="http://schemas.microsoft.com/office/drawing/2014/main" id="{FA3E5136-0F28-4CA1-A2AF-D76AE55039EB}"/>
                    </a:ext>
                  </a:extLst>
                </p:cNvPr>
                <p:cNvSpPr>
                  <a:spLocks noChangeArrowheads="1"/>
                </p:cNvSpPr>
                <p:nvPr/>
              </p:nvSpPr>
              <p:spPr bwMode="auto">
                <a:xfrm>
                  <a:off x="617" y="2569"/>
                  <a:ext cx="721"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351" name="AutoShape 155">
                  <a:extLst>
                    <a:ext uri="{FF2B5EF4-FFF2-40B4-BE49-F238E27FC236}">
                      <a16:creationId xmlns:a16="http://schemas.microsoft.com/office/drawing/2014/main" id="{9AB33C3B-701D-4A4E-9DB4-7A22B616842A}"/>
                    </a:ext>
                  </a:extLst>
                </p:cNvPr>
                <p:cNvSpPr>
                  <a:spLocks noChangeArrowheads="1"/>
                </p:cNvSpPr>
                <p:nvPr/>
              </p:nvSpPr>
              <p:spPr bwMode="auto">
                <a:xfrm>
                  <a:off x="634" y="2587"/>
                  <a:ext cx="688" cy="10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sp>
            <p:nvSpPr>
              <p:cNvPr id="326" name="Rectangle 156">
                <a:extLst>
                  <a:ext uri="{FF2B5EF4-FFF2-40B4-BE49-F238E27FC236}">
                    <a16:creationId xmlns:a16="http://schemas.microsoft.com/office/drawing/2014/main" id="{5FDB9271-EC18-4C95-9313-23649DC42EDE}"/>
                  </a:ext>
                </a:extLst>
              </p:cNvPr>
              <p:cNvSpPr>
                <a:spLocks noChangeArrowheads="1"/>
              </p:cNvSpPr>
              <p:nvPr/>
            </p:nvSpPr>
            <p:spPr bwMode="auto">
              <a:xfrm>
                <a:off x="4221" y="1015"/>
                <a:ext cx="599" cy="5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327" name="Group 157">
                <a:extLst>
                  <a:ext uri="{FF2B5EF4-FFF2-40B4-BE49-F238E27FC236}">
                    <a16:creationId xmlns:a16="http://schemas.microsoft.com/office/drawing/2014/main" id="{0EBD34C3-D6EC-40C6-A31F-333DBB79E72F}"/>
                  </a:ext>
                </a:extLst>
              </p:cNvPr>
              <p:cNvGrpSpPr>
                <a:grpSpLocks/>
              </p:cNvGrpSpPr>
              <p:nvPr/>
            </p:nvGrpSpPr>
            <p:grpSpPr bwMode="auto">
              <a:xfrm>
                <a:off x="4747" y="994"/>
                <a:ext cx="581" cy="134"/>
                <a:chOff x="614" y="2568"/>
                <a:chExt cx="725" cy="139"/>
              </a:xfrm>
            </p:grpSpPr>
            <p:sp>
              <p:nvSpPr>
                <p:cNvPr id="348" name="AutoShape 158">
                  <a:extLst>
                    <a:ext uri="{FF2B5EF4-FFF2-40B4-BE49-F238E27FC236}">
                      <a16:creationId xmlns:a16="http://schemas.microsoft.com/office/drawing/2014/main" id="{4A3D5A08-68D2-423B-9713-9D2C52B2938C}"/>
                    </a:ext>
                  </a:extLst>
                </p:cNvPr>
                <p:cNvSpPr>
                  <a:spLocks noChangeArrowheads="1"/>
                </p:cNvSpPr>
                <p:nvPr/>
              </p:nvSpPr>
              <p:spPr bwMode="auto">
                <a:xfrm>
                  <a:off x="611" y="2570"/>
                  <a:ext cx="730" cy="136"/>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349" name="AutoShape 159">
                  <a:extLst>
                    <a:ext uri="{FF2B5EF4-FFF2-40B4-BE49-F238E27FC236}">
                      <a16:creationId xmlns:a16="http://schemas.microsoft.com/office/drawing/2014/main" id="{67779005-8618-4C3D-AAAF-20624287096D}"/>
                    </a:ext>
                  </a:extLst>
                </p:cNvPr>
                <p:cNvSpPr>
                  <a:spLocks noChangeArrowheads="1"/>
                </p:cNvSpPr>
                <p:nvPr/>
              </p:nvSpPr>
              <p:spPr bwMode="auto">
                <a:xfrm>
                  <a:off x="628" y="2583"/>
                  <a:ext cx="696"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sp>
            <p:nvSpPr>
              <p:cNvPr id="328" name="Rectangle 160">
                <a:extLst>
                  <a:ext uri="{FF2B5EF4-FFF2-40B4-BE49-F238E27FC236}">
                    <a16:creationId xmlns:a16="http://schemas.microsoft.com/office/drawing/2014/main" id="{C8279A55-ED21-490E-A52E-EFBE5703CB24}"/>
                  </a:ext>
                </a:extLst>
              </p:cNvPr>
              <p:cNvSpPr>
                <a:spLocks noChangeArrowheads="1"/>
              </p:cNvSpPr>
              <p:nvPr/>
            </p:nvSpPr>
            <p:spPr bwMode="auto">
              <a:xfrm>
                <a:off x="4214" y="1356"/>
                <a:ext cx="599" cy="46"/>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329" name="Rectangle 161">
                <a:extLst>
                  <a:ext uri="{FF2B5EF4-FFF2-40B4-BE49-F238E27FC236}">
                    <a16:creationId xmlns:a16="http://schemas.microsoft.com/office/drawing/2014/main" id="{1BEB1F27-58F0-449F-BE05-99ADB2D1977D}"/>
                  </a:ext>
                </a:extLst>
              </p:cNvPr>
              <p:cNvSpPr>
                <a:spLocks noChangeArrowheads="1"/>
              </p:cNvSpPr>
              <p:nvPr/>
            </p:nvSpPr>
            <p:spPr bwMode="auto">
              <a:xfrm>
                <a:off x="4228" y="1657"/>
                <a:ext cx="599" cy="46"/>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330" name="Group 162">
                <a:extLst>
                  <a:ext uri="{FF2B5EF4-FFF2-40B4-BE49-F238E27FC236}">
                    <a16:creationId xmlns:a16="http://schemas.microsoft.com/office/drawing/2014/main" id="{EEB3ECDE-92CB-4588-8091-F1315885875A}"/>
                  </a:ext>
                </a:extLst>
              </p:cNvPr>
              <p:cNvGrpSpPr>
                <a:grpSpLocks/>
              </p:cNvGrpSpPr>
              <p:nvPr/>
            </p:nvGrpSpPr>
            <p:grpSpPr bwMode="auto">
              <a:xfrm>
                <a:off x="4735" y="1627"/>
                <a:ext cx="582" cy="151"/>
                <a:chOff x="614" y="2568"/>
                <a:chExt cx="725" cy="139"/>
              </a:xfrm>
            </p:grpSpPr>
            <p:sp>
              <p:nvSpPr>
                <p:cNvPr id="346" name="AutoShape 163">
                  <a:extLst>
                    <a:ext uri="{FF2B5EF4-FFF2-40B4-BE49-F238E27FC236}">
                      <a16:creationId xmlns:a16="http://schemas.microsoft.com/office/drawing/2014/main" id="{9E77792B-AA6C-40CE-A906-021C664042AF}"/>
                    </a:ext>
                  </a:extLst>
                </p:cNvPr>
                <p:cNvSpPr>
                  <a:spLocks noChangeArrowheads="1"/>
                </p:cNvSpPr>
                <p:nvPr/>
              </p:nvSpPr>
              <p:spPr bwMode="auto">
                <a:xfrm>
                  <a:off x="618" y="2571"/>
                  <a:ext cx="720"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347" name="AutoShape 164">
                  <a:extLst>
                    <a:ext uri="{FF2B5EF4-FFF2-40B4-BE49-F238E27FC236}">
                      <a16:creationId xmlns:a16="http://schemas.microsoft.com/office/drawing/2014/main" id="{97B83B2E-8A7F-4D1A-B5BC-EC4F8B007AF5}"/>
                    </a:ext>
                  </a:extLst>
                </p:cNvPr>
                <p:cNvSpPr>
                  <a:spLocks noChangeArrowheads="1"/>
                </p:cNvSpPr>
                <p:nvPr/>
              </p:nvSpPr>
              <p:spPr bwMode="auto">
                <a:xfrm>
                  <a:off x="635" y="2589"/>
                  <a:ext cx="686"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sp>
            <p:nvSpPr>
              <p:cNvPr id="331" name="Freeform 165">
                <a:extLst>
                  <a:ext uri="{FF2B5EF4-FFF2-40B4-BE49-F238E27FC236}">
                    <a16:creationId xmlns:a16="http://schemas.microsoft.com/office/drawing/2014/main" id="{0917C4C3-1AD2-4409-B91F-ACA8A183287E}"/>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332" name="Group 166">
                <a:extLst>
                  <a:ext uri="{FF2B5EF4-FFF2-40B4-BE49-F238E27FC236}">
                    <a16:creationId xmlns:a16="http://schemas.microsoft.com/office/drawing/2014/main" id="{F2C5B0E2-940B-41BB-B104-8BE0B161BE1B}"/>
                  </a:ext>
                </a:extLst>
              </p:cNvPr>
              <p:cNvGrpSpPr>
                <a:grpSpLocks/>
              </p:cNvGrpSpPr>
              <p:nvPr/>
            </p:nvGrpSpPr>
            <p:grpSpPr bwMode="auto">
              <a:xfrm>
                <a:off x="4739" y="1327"/>
                <a:ext cx="582" cy="139"/>
                <a:chOff x="614" y="2568"/>
                <a:chExt cx="725" cy="139"/>
              </a:xfrm>
            </p:grpSpPr>
            <p:sp>
              <p:nvSpPr>
                <p:cNvPr id="344" name="AutoShape 167">
                  <a:extLst>
                    <a:ext uri="{FF2B5EF4-FFF2-40B4-BE49-F238E27FC236}">
                      <a16:creationId xmlns:a16="http://schemas.microsoft.com/office/drawing/2014/main" id="{9CF465A8-3943-46FF-B774-5E3960D85451}"/>
                    </a:ext>
                  </a:extLst>
                </p:cNvPr>
                <p:cNvSpPr>
                  <a:spLocks noChangeArrowheads="1"/>
                </p:cNvSpPr>
                <p:nvPr/>
              </p:nvSpPr>
              <p:spPr bwMode="auto">
                <a:xfrm>
                  <a:off x="613" y="2571"/>
                  <a:ext cx="729" cy="137"/>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345" name="AutoShape 168">
                  <a:extLst>
                    <a:ext uri="{FF2B5EF4-FFF2-40B4-BE49-F238E27FC236}">
                      <a16:creationId xmlns:a16="http://schemas.microsoft.com/office/drawing/2014/main" id="{98582D02-54D8-4971-821B-E05C25D3FC1D}"/>
                    </a:ext>
                  </a:extLst>
                </p:cNvPr>
                <p:cNvSpPr>
                  <a:spLocks noChangeArrowheads="1"/>
                </p:cNvSpPr>
                <p:nvPr/>
              </p:nvSpPr>
              <p:spPr bwMode="auto">
                <a:xfrm>
                  <a:off x="630" y="2584"/>
                  <a:ext cx="695"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sp>
            <p:nvSpPr>
              <p:cNvPr id="333" name="Rectangle 169">
                <a:extLst>
                  <a:ext uri="{FF2B5EF4-FFF2-40B4-BE49-F238E27FC236}">
                    <a16:creationId xmlns:a16="http://schemas.microsoft.com/office/drawing/2014/main" id="{7E689EE1-1CDA-421D-A3AA-12F436825BAC}"/>
                  </a:ext>
                </a:extLst>
              </p:cNvPr>
              <p:cNvSpPr>
                <a:spLocks noChangeArrowheads="1"/>
              </p:cNvSpPr>
              <p:nvPr/>
            </p:nvSpPr>
            <p:spPr bwMode="auto">
              <a:xfrm>
                <a:off x="5255" y="426"/>
                <a:ext cx="68" cy="2297"/>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334" name="Freeform 170">
                <a:extLst>
                  <a:ext uri="{FF2B5EF4-FFF2-40B4-BE49-F238E27FC236}">
                    <a16:creationId xmlns:a16="http://schemas.microsoft.com/office/drawing/2014/main" id="{19C8A3D2-0440-4DAC-A059-AAA9D65D5BED}"/>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35" name="Freeform 171">
                <a:extLst>
                  <a:ext uri="{FF2B5EF4-FFF2-40B4-BE49-F238E27FC236}">
                    <a16:creationId xmlns:a16="http://schemas.microsoft.com/office/drawing/2014/main" id="{F8EF3667-9CAD-471D-8E4C-359AB8E12C70}"/>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36" name="Oval 172">
                <a:extLst>
                  <a:ext uri="{FF2B5EF4-FFF2-40B4-BE49-F238E27FC236}">
                    <a16:creationId xmlns:a16="http://schemas.microsoft.com/office/drawing/2014/main" id="{E0D1862A-14CE-4E15-8CE1-13A2FC46509E}"/>
                  </a:ext>
                </a:extLst>
              </p:cNvPr>
              <p:cNvSpPr>
                <a:spLocks noChangeArrowheads="1"/>
              </p:cNvSpPr>
              <p:nvPr/>
            </p:nvSpPr>
            <p:spPr bwMode="auto">
              <a:xfrm>
                <a:off x="5520" y="2612"/>
                <a:ext cx="48" cy="98"/>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337" name="Freeform 173">
                <a:extLst>
                  <a:ext uri="{FF2B5EF4-FFF2-40B4-BE49-F238E27FC236}">
                    <a16:creationId xmlns:a16="http://schemas.microsoft.com/office/drawing/2014/main" id="{4B382EAD-3354-4F87-A415-FC14149B5C43}"/>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38" name="AutoShape 174">
                <a:extLst>
                  <a:ext uri="{FF2B5EF4-FFF2-40B4-BE49-F238E27FC236}">
                    <a16:creationId xmlns:a16="http://schemas.microsoft.com/office/drawing/2014/main" id="{B38C5B94-B32C-4E2C-B8AE-32AD48620EC0}"/>
                  </a:ext>
                </a:extLst>
              </p:cNvPr>
              <p:cNvSpPr>
                <a:spLocks noChangeArrowheads="1"/>
              </p:cNvSpPr>
              <p:nvPr/>
            </p:nvSpPr>
            <p:spPr bwMode="auto">
              <a:xfrm>
                <a:off x="4139" y="2678"/>
                <a:ext cx="1204" cy="170"/>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339" name="AutoShape 175">
                <a:extLst>
                  <a:ext uri="{FF2B5EF4-FFF2-40B4-BE49-F238E27FC236}">
                    <a16:creationId xmlns:a16="http://schemas.microsoft.com/office/drawing/2014/main" id="{F41B64F4-B46A-4755-A247-5AC822E36A59}"/>
                  </a:ext>
                </a:extLst>
              </p:cNvPr>
              <p:cNvSpPr>
                <a:spLocks noChangeArrowheads="1"/>
              </p:cNvSpPr>
              <p:nvPr/>
            </p:nvSpPr>
            <p:spPr bwMode="auto">
              <a:xfrm>
                <a:off x="4207" y="2717"/>
                <a:ext cx="1068" cy="8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340" name="Oval 176">
                <a:extLst>
                  <a:ext uri="{FF2B5EF4-FFF2-40B4-BE49-F238E27FC236}">
                    <a16:creationId xmlns:a16="http://schemas.microsoft.com/office/drawing/2014/main" id="{9469D2E9-8612-43EF-BC89-068F46201BA8}"/>
                  </a:ext>
                </a:extLst>
              </p:cNvPr>
              <p:cNvSpPr>
                <a:spLocks noChangeArrowheads="1"/>
              </p:cNvSpPr>
              <p:nvPr/>
            </p:nvSpPr>
            <p:spPr bwMode="auto">
              <a:xfrm>
                <a:off x="4309" y="2383"/>
                <a:ext cx="156"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341" name="Oval 177">
                <a:extLst>
                  <a:ext uri="{FF2B5EF4-FFF2-40B4-BE49-F238E27FC236}">
                    <a16:creationId xmlns:a16="http://schemas.microsoft.com/office/drawing/2014/main" id="{C35BB1DB-511C-4921-852A-2B02B260B5E4}"/>
                  </a:ext>
                </a:extLst>
              </p:cNvPr>
              <p:cNvSpPr>
                <a:spLocks noChangeArrowheads="1"/>
              </p:cNvSpPr>
              <p:nvPr/>
            </p:nvSpPr>
            <p:spPr bwMode="auto">
              <a:xfrm>
                <a:off x="4486" y="2383"/>
                <a:ext cx="163" cy="144"/>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cs typeface="+mn-cs"/>
                </a:endParaRPr>
              </a:p>
            </p:txBody>
          </p:sp>
          <p:sp>
            <p:nvSpPr>
              <p:cNvPr id="342" name="Oval 178">
                <a:extLst>
                  <a:ext uri="{FF2B5EF4-FFF2-40B4-BE49-F238E27FC236}">
                    <a16:creationId xmlns:a16="http://schemas.microsoft.com/office/drawing/2014/main" id="{60A70E6E-6A3F-4670-BB1F-72EF8F2028D3}"/>
                  </a:ext>
                </a:extLst>
              </p:cNvPr>
              <p:cNvSpPr>
                <a:spLocks noChangeArrowheads="1"/>
              </p:cNvSpPr>
              <p:nvPr/>
            </p:nvSpPr>
            <p:spPr bwMode="auto">
              <a:xfrm>
                <a:off x="4663" y="2383"/>
                <a:ext cx="156"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343" name="Rectangle 179">
                <a:extLst>
                  <a:ext uri="{FF2B5EF4-FFF2-40B4-BE49-F238E27FC236}">
                    <a16:creationId xmlns:a16="http://schemas.microsoft.com/office/drawing/2014/main" id="{29AADF97-52B1-4751-BAC8-D648D36FB32F}"/>
                  </a:ext>
                </a:extLst>
              </p:cNvPr>
              <p:cNvSpPr>
                <a:spLocks noChangeArrowheads="1"/>
              </p:cNvSpPr>
              <p:nvPr/>
            </p:nvSpPr>
            <p:spPr bwMode="auto">
              <a:xfrm>
                <a:off x="5065" y="1834"/>
                <a:ext cx="82" cy="772"/>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grpSp>
          <p:nvGrpSpPr>
            <p:cNvPr id="306" name="Group 48">
              <a:extLst>
                <a:ext uri="{FF2B5EF4-FFF2-40B4-BE49-F238E27FC236}">
                  <a16:creationId xmlns:a16="http://schemas.microsoft.com/office/drawing/2014/main" id="{5297D516-907B-46BD-8BD4-B4258F0A3DD5}"/>
                </a:ext>
              </a:extLst>
            </p:cNvPr>
            <p:cNvGrpSpPr>
              <a:grpSpLocks/>
            </p:cNvGrpSpPr>
            <p:nvPr/>
          </p:nvGrpSpPr>
          <p:grpSpPr bwMode="auto">
            <a:xfrm>
              <a:off x="2795471" y="3465563"/>
              <a:ext cx="735669" cy="376863"/>
              <a:chOff x="3600" y="219"/>
              <a:chExt cx="360" cy="175"/>
            </a:xfrm>
          </p:grpSpPr>
          <p:sp>
            <p:nvSpPr>
              <p:cNvPr id="307" name="Oval 49">
                <a:extLst>
                  <a:ext uri="{FF2B5EF4-FFF2-40B4-BE49-F238E27FC236}">
                    <a16:creationId xmlns:a16="http://schemas.microsoft.com/office/drawing/2014/main" id="{04252E92-BBB5-48A0-AA83-716D3FFFABEC}"/>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308" name="Line 50">
                <a:extLst>
                  <a:ext uri="{FF2B5EF4-FFF2-40B4-BE49-F238E27FC236}">
                    <a16:creationId xmlns:a16="http://schemas.microsoft.com/office/drawing/2014/main" id="{BA236F4C-155F-4779-9D26-FC607DE7CEDF}"/>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09" name="Line 51">
                <a:extLst>
                  <a:ext uri="{FF2B5EF4-FFF2-40B4-BE49-F238E27FC236}">
                    <a16:creationId xmlns:a16="http://schemas.microsoft.com/office/drawing/2014/main" id="{52E84ED9-599F-4662-8CA6-B05A1D4C2745}"/>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10" name="Rectangle 52">
                <a:extLst>
                  <a:ext uri="{FF2B5EF4-FFF2-40B4-BE49-F238E27FC236}">
                    <a16:creationId xmlns:a16="http://schemas.microsoft.com/office/drawing/2014/main" id="{EB1A20DB-88DC-4A5C-84DD-7C9FB8FFA4B1}"/>
                  </a:ext>
                </a:extLst>
              </p:cNvPr>
              <p:cNvSpPr>
                <a:spLocks noChangeArrowheads="1"/>
              </p:cNvSpPr>
              <p:nvPr/>
            </p:nvSpPr>
            <p:spPr bwMode="auto">
              <a:xfrm>
                <a:off x="3603" y="289"/>
                <a:ext cx="353"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i="0" dirty="0">
                  <a:solidFill>
                    <a:srgbClr val="000000"/>
                  </a:solidFill>
                  <a:latin typeface="Times New Roman" charset="0"/>
                  <a:cs typeface="+mn-cs"/>
                </a:endParaRPr>
              </a:p>
            </p:txBody>
          </p:sp>
          <p:sp>
            <p:nvSpPr>
              <p:cNvPr id="311" name="Oval 53">
                <a:extLst>
                  <a:ext uri="{FF2B5EF4-FFF2-40B4-BE49-F238E27FC236}">
                    <a16:creationId xmlns:a16="http://schemas.microsoft.com/office/drawing/2014/main" id="{446B39B7-590C-49DA-B866-7B0172B12EB4}"/>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312" name="Group 54">
                <a:extLst>
                  <a:ext uri="{FF2B5EF4-FFF2-40B4-BE49-F238E27FC236}">
                    <a16:creationId xmlns:a16="http://schemas.microsoft.com/office/drawing/2014/main" id="{627A5811-A130-45FF-AA6C-BC4B3346E237}"/>
                  </a:ext>
                </a:extLst>
              </p:cNvPr>
              <p:cNvGrpSpPr>
                <a:grpSpLocks/>
              </p:cNvGrpSpPr>
              <p:nvPr/>
            </p:nvGrpSpPr>
            <p:grpSpPr bwMode="auto">
              <a:xfrm>
                <a:off x="3686" y="244"/>
                <a:ext cx="177" cy="66"/>
                <a:chOff x="2848" y="848"/>
                <a:chExt cx="140" cy="98"/>
              </a:xfrm>
            </p:grpSpPr>
            <p:sp>
              <p:nvSpPr>
                <p:cNvPr id="317" name="Line 55">
                  <a:extLst>
                    <a:ext uri="{FF2B5EF4-FFF2-40B4-BE49-F238E27FC236}">
                      <a16:creationId xmlns:a16="http://schemas.microsoft.com/office/drawing/2014/main" id="{AE1A43E4-EF52-4CDD-97D0-97515EE9731E}"/>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18" name="Line 56">
                  <a:extLst>
                    <a:ext uri="{FF2B5EF4-FFF2-40B4-BE49-F238E27FC236}">
                      <a16:creationId xmlns:a16="http://schemas.microsoft.com/office/drawing/2014/main" id="{087B4F7D-C8E6-4194-9E5C-E36A6294476C}"/>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19" name="Line 57">
                  <a:extLst>
                    <a:ext uri="{FF2B5EF4-FFF2-40B4-BE49-F238E27FC236}">
                      <a16:creationId xmlns:a16="http://schemas.microsoft.com/office/drawing/2014/main" id="{A463A93A-C0D4-431D-A24A-578D6991323E}"/>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313" name="Group 58">
                <a:extLst>
                  <a:ext uri="{FF2B5EF4-FFF2-40B4-BE49-F238E27FC236}">
                    <a16:creationId xmlns:a16="http://schemas.microsoft.com/office/drawing/2014/main" id="{67BDB611-41F6-43D3-8C34-6594B9D60DAF}"/>
                  </a:ext>
                </a:extLst>
              </p:cNvPr>
              <p:cNvGrpSpPr>
                <a:grpSpLocks/>
              </p:cNvGrpSpPr>
              <p:nvPr/>
            </p:nvGrpSpPr>
            <p:grpSpPr bwMode="auto">
              <a:xfrm flipV="1">
                <a:off x="3686" y="243"/>
                <a:ext cx="177" cy="66"/>
                <a:chOff x="2848" y="848"/>
                <a:chExt cx="140" cy="98"/>
              </a:xfrm>
            </p:grpSpPr>
            <p:sp>
              <p:nvSpPr>
                <p:cNvPr id="314" name="Line 59">
                  <a:extLst>
                    <a:ext uri="{FF2B5EF4-FFF2-40B4-BE49-F238E27FC236}">
                      <a16:creationId xmlns:a16="http://schemas.microsoft.com/office/drawing/2014/main" id="{771420B8-8E0F-4A09-AFFD-8D00322DC78E}"/>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15" name="Line 60">
                  <a:extLst>
                    <a:ext uri="{FF2B5EF4-FFF2-40B4-BE49-F238E27FC236}">
                      <a16:creationId xmlns:a16="http://schemas.microsoft.com/office/drawing/2014/main" id="{31B3301F-7F4E-40A6-A0AE-C72C6ACBF6DD}"/>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16" name="Line 61">
                  <a:extLst>
                    <a:ext uri="{FF2B5EF4-FFF2-40B4-BE49-F238E27FC236}">
                      <a16:creationId xmlns:a16="http://schemas.microsoft.com/office/drawing/2014/main" id="{92F0763F-0ED6-4A61-A973-48FB2987B0BD}"/>
                    </a:ext>
                  </a:extLst>
                </p:cNvPr>
                <p:cNvSpPr>
                  <a:spLocks noChangeShapeType="1"/>
                </p:cNvSpPr>
                <p:nvPr/>
              </p:nvSpPr>
              <p:spPr bwMode="auto">
                <a:xfrm>
                  <a:off x="2894" y="854"/>
                  <a:ext cx="52" cy="9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grpSp>
      <p:sp>
        <p:nvSpPr>
          <p:cNvPr id="354" name="Freeform 293">
            <a:extLst>
              <a:ext uri="{FF2B5EF4-FFF2-40B4-BE49-F238E27FC236}">
                <a16:creationId xmlns:a16="http://schemas.microsoft.com/office/drawing/2014/main" id="{8077F388-0F74-43D2-9632-8EA983A739E1}"/>
              </a:ext>
            </a:extLst>
          </p:cNvPr>
          <p:cNvSpPr>
            <a:spLocks/>
          </p:cNvSpPr>
          <p:nvPr/>
        </p:nvSpPr>
        <p:spPr bwMode="auto">
          <a:xfrm>
            <a:off x="322263" y="5169296"/>
            <a:ext cx="3963987" cy="1716088"/>
          </a:xfrm>
          <a:custGeom>
            <a:avLst/>
            <a:gdLst>
              <a:gd name="T0" fmla="*/ 2147483647 w 2497"/>
              <a:gd name="T1" fmla="*/ 2147483647 h 1081"/>
              <a:gd name="T2" fmla="*/ 2147483647 w 2497"/>
              <a:gd name="T3" fmla="*/ 2147483647 h 1081"/>
              <a:gd name="T4" fmla="*/ 2147483647 w 2497"/>
              <a:gd name="T5" fmla="*/ 2147483647 h 1081"/>
              <a:gd name="T6" fmla="*/ 2147483647 w 2497"/>
              <a:gd name="T7" fmla="*/ 2147483647 h 1081"/>
              <a:gd name="T8" fmla="*/ 2147483647 w 2497"/>
              <a:gd name="T9" fmla="*/ 2147483647 h 1081"/>
              <a:gd name="T10" fmla="*/ 2147483647 w 2497"/>
              <a:gd name="T11" fmla="*/ 2147483647 h 1081"/>
              <a:gd name="T12" fmla="*/ 2147483647 w 2497"/>
              <a:gd name="T13" fmla="*/ 2147483647 h 1081"/>
              <a:gd name="T14" fmla="*/ 2147483647 w 2497"/>
              <a:gd name="T15" fmla="*/ 2147483647 h 1081"/>
              <a:gd name="T16" fmla="*/ 2147483647 w 2497"/>
              <a:gd name="T17" fmla="*/ 2147483647 h 1081"/>
              <a:gd name="T18" fmla="*/ 2147483647 w 2497"/>
              <a:gd name="T19" fmla="*/ 2147483647 h 1081"/>
              <a:gd name="T20" fmla="*/ 2147483647 w 2497"/>
              <a:gd name="T21" fmla="*/ 2147483647 h 1081"/>
              <a:gd name="T22" fmla="*/ 2147483647 w 2497"/>
              <a:gd name="T23" fmla="*/ 2147483647 h 1081"/>
              <a:gd name="T24" fmla="*/ 2147483647 w 2497"/>
              <a:gd name="T25" fmla="*/ 2147483647 h 1081"/>
              <a:gd name="T26" fmla="*/ 2147483647 w 2497"/>
              <a:gd name="T27" fmla="*/ 2147483647 h 1081"/>
              <a:gd name="T28" fmla="*/ 2147483647 w 2497"/>
              <a:gd name="T29" fmla="*/ 2147483647 h 1081"/>
              <a:gd name="T30" fmla="*/ 2147483647 w 2497"/>
              <a:gd name="T31" fmla="*/ 2147483647 h 108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497" h="1081">
                <a:moveTo>
                  <a:pt x="475" y="274"/>
                </a:moveTo>
                <a:cubicBezTo>
                  <a:pt x="381" y="316"/>
                  <a:pt x="280" y="389"/>
                  <a:pt x="204" y="437"/>
                </a:cubicBezTo>
                <a:cubicBezTo>
                  <a:pt x="128" y="485"/>
                  <a:pt x="42" y="503"/>
                  <a:pt x="21" y="559"/>
                </a:cubicBezTo>
                <a:cubicBezTo>
                  <a:pt x="0" y="615"/>
                  <a:pt x="56" y="734"/>
                  <a:pt x="75" y="776"/>
                </a:cubicBezTo>
                <a:cubicBezTo>
                  <a:pt x="94" y="818"/>
                  <a:pt x="116" y="789"/>
                  <a:pt x="136" y="810"/>
                </a:cubicBezTo>
                <a:cubicBezTo>
                  <a:pt x="156" y="831"/>
                  <a:pt x="167" y="876"/>
                  <a:pt x="197" y="905"/>
                </a:cubicBezTo>
                <a:cubicBezTo>
                  <a:pt x="227" y="934"/>
                  <a:pt x="231" y="970"/>
                  <a:pt x="319" y="986"/>
                </a:cubicBezTo>
                <a:cubicBezTo>
                  <a:pt x="407" y="1002"/>
                  <a:pt x="554" y="1003"/>
                  <a:pt x="726" y="1000"/>
                </a:cubicBezTo>
                <a:cubicBezTo>
                  <a:pt x="898" y="997"/>
                  <a:pt x="1146" y="961"/>
                  <a:pt x="1349" y="966"/>
                </a:cubicBezTo>
                <a:cubicBezTo>
                  <a:pt x="1552" y="971"/>
                  <a:pt x="1785" y="1028"/>
                  <a:pt x="1945" y="1033"/>
                </a:cubicBezTo>
                <a:cubicBezTo>
                  <a:pt x="2105" y="1038"/>
                  <a:pt x="2225" y="1081"/>
                  <a:pt x="2311" y="993"/>
                </a:cubicBezTo>
                <a:cubicBezTo>
                  <a:pt x="2397" y="905"/>
                  <a:pt x="2497" y="662"/>
                  <a:pt x="2460" y="506"/>
                </a:cubicBezTo>
                <a:cubicBezTo>
                  <a:pt x="2423" y="350"/>
                  <a:pt x="2280" y="116"/>
                  <a:pt x="2088" y="58"/>
                </a:cubicBezTo>
                <a:cubicBezTo>
                  <a:pt x="1896" y="0"/>
                  <a:pt x="1528" y="138"/>
                  <a:pt x="1308" y="159"/>
                </a:cubicBezTo>
                <a:cubicBezTo>
                  <a:pt x="1088" y="180"/>
                  <a:pt x="906" y="167"/>
                  <a:pt x="766" y="186"/>
                </a:cubicBezTo>
                <a:cubicBezTo>
                  <a:pt x="626" y="205"/>
                  <a:pt x="569" y="232"/>
                  <a:pt x="475" y="274"/>
                </a:cubicBezTo>
                <a:close/>
              </a:path>
            </a:pathLst>
          </a:custGeom>
          <a:gradFill rotWithShape="1">
            <a:gsLst>
              <a:gs pos="0">
                <a:srgbClr val="00CCFF"/>
              </a:gs>
              <a:gs pos="100000">
                <a:srgbClr val="FFFFFF"/>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355" name="Freeform 292">
            <a:extLst>
              <a:ext uri="{FF2B5EF4-FFF2-40B4-BE49-F238E27FC236}">
                <a16:creationId xmlns:a16="http://schemas.microsoft.com/office/drawing/2014/main" id="{16F465B0-56F3-4BB8-87FD-B6B29D65717E}"/>
              </a:ext>
            </a:extLst>
          </p:cNvPr>
          <p:cNvSpPr>
            <a:spLocks/>
          </p:cNvSpPr>
          <p:nvPr/>
        </p:nvSpPr>
        <p:spPr bwMode="auto">
          <a:xfrm>
            <a:off x="4751388" y="1421209"/>
            <a:ext cx="1919287" cy="2227262"/>
          </a:xfrm>
          <a:custGeom>
            <a:avLst/>
            <a:gdLst>
              <a:gd name="T0" fmla="*/ 2147483647 w 1209"/>
              <a:gd name="T1" fmla="*/ 2147483647 h 1403"/>
              <a:gd name="T2" fmla="*/ 2147483647 w 1209"/>
              <a:gd name="T3" fmla="*/ 2147483647 h 1403"/>
              <a:gd name="T4" fmla="*/ 2147483647 w 1209"/>
              <a:gd name="T5" fmla="*/ 2147483647 h 1403"/>
              <a:gd name="T6" fmla="*/ 2147483647 w 1209"/>
              <a:gd name="T7" fmla="*/ 2147483647 h 1403"/>
              <a:gd name="T8" fmla="*/ 2147483647 w 1209"/>
              <a:gd name="T9" fmla="*/ 2147483647 h 1403"/>
              <a:gd name="T10" fmla="*/ 2147483647 w 1209"/>
              <a:gd name="T11" fmla="*/ 2147483647 h 1403"/>
              <a:gd name="T12" fmla="*/ 2147483647 w 1209"/>
              <a:gd name="T13" fmla="*/ 2147483647 h 1403"/>
              <a:gd name="T14" fmla="*/ 2147483647 w 1209"/>
              <a:gd name="T15" fmla="*/ 2147483647 h 1403"/>
              <a:gd name="T16" fmla="*/ 2147483647 w 1209"/>
              <a:gd name="T17" fmla="*/ 2147483647 h 1403"/>
              <a:gd name="T18" fmla="*/ 2147483647 w 1209"/>
              <a:gd name="T19" fmla="*/ 2147483647 h 1403"/>
              <a:gd name="T20" fmla="*/ 2147483647 w 1209"/>
              <a:gd name="T21" fmla="*/ 2147483647 h 1403"/>
              <a:gd name="T22" fmla="*/ 2147483647 w 1209"/>
              <a:gd name="T23" fmla="*/ 2147483647 h 140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09" h="1403">
                <a:moveTo>
                  <a:pt x="84" y="528"/>
                </a:moveTo>
                <a:cubicBezTo>
                  <a:pt x="51" y="600"/>
                  <a:pt x="28" y="643"/>
                  <a:pt x="16" y="705"/>
                </a:cubicBezTo>
                <a:cubicBezTo>
                  <a:pt x="4" y="767"/>
                  <a:pt x="0" y="845"/>
                  <a:pt x="9" y="901"/>
                </a:cubicBezTo>
                <a:cubicBezTo>
                  <a:pt x="18" y="957"/>
                  <a:pt x="44" y="983"/>
                  <a:pt x="70" y="1043"/>
                </a:cubicBezTo>
                <a:cubicBezTo>
                  <a:pt x="96" y="1103"/>
                  <a:pt x="130" y="1210"/>
                  <a:pt x="165" y="1260"/>
                </a:cubicBezTo>
                <a:cubicBezTo>
                  <a:pt x="200" y="1310"/>
                  <a:pt x="223" y="1324"/>
                  <a:pt x="280" y="1342"/>
                </a:cubicBezTo>
                <a:cubicBezTo>
                  <a:pt x="337" y="1360"/>
                  <a:pt x="393" y="1368"/>
                  <a:pt x="510" y="1369"/>
                </a:cubicBezTo>
                <a:cubicBezTo>
                  <a:pt x="627" y="1370"/>
                  <a:pt x="775" y="1403"/>
                  <a:pt x="985" y="1348"/>
                </a:cubicBezTo>
                <a:cubicBezTo>
                  <a:pt x="1195" y="1293"/>
                  <a:pt x="1209" y="54"/>
                  <a:pt x="985" y="27"/>
                </a:cubicBezTo>
                <a:cubicBezTo>
                  <a:pt x="761" y="0"/>
                  <a:pt x="606" y="115"/>
                  <a:pt x="477" y="156"/>
                </a:cubicBezTo>
                <a:cubicBezTo>
                  <a:pt x="348" y="197"/>
                  <a:pt x="280" y="207"/>
                  <a:pt x="212" y="271"/>
                </a:cubicBezTo>
                <a:cubicBezTo>
                  <a:pt x="144" y="335"/>
                  <a:pt x="117" y="456"/>
                  <a:pt x="84" y="528"/>
                </a:cubicBezTo>
                <a:close/>
              </a:path>
            </a:pathLst>
          </a:custGeom>
          <a:gradFill rotWithShape="1">
            <a:gsLst>
              <a:gs pos="0">
                <a:srgbClr val="00CCFF"/>
              </a:gs>
              <a:gs pos="100000">
                <a:srgbClr val="FFFFFF"/>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nvGrpSpPr>
          <p:cNvPr id="356" name="Group 43">
            <a:extLst>
              <a:ext uri="{FF2B5EF4-FFF2-40B4-BE49-F238E27FC236}">
                <a16:creationId xmlns:a16="http://schemas.microsoft.com/office/drawing/2014/main" id="{C90641E8-9ED7-407D-9D9D-A9F78FF68B39}"/>
              </a:ext>
            </a:extLst>
          </p:cNvPr>
          <p:cNvGrpSpPr>
            <a:grpSpLocks/>
          </p:cNvGrpSpPr>
          <p:nvPr/>
        </p:nvGrpSpPr>
        <p:grpSpPr bwMode="auto">
          <a:xfrm>
            <a:off x="1195388" y="1630759"/>
            <a:ext cx="976312" cy="1460500"/>
            <a:chOff x="651" y="681"/>
            <a:chExt cx="615" cy="920"/>
          </a:xfrm>
        </p:grpSpPr>
        <p:sp>
          <p:nvSpPr>
            <p:cNvPr id="357" name="Freeform 44">
              <a:extLst>
                <a:ext uri="{FF2B5EF4-FFF2-40B4-BE49-F238E27FC236}">
                  <a16:creationId xmlns:a16="http://schemas.microsoft.com/office/drawing/2014/main" id="{2ABF2463-C164-410E-ACE2-D984F17B9B9D}"/>
                </a:ext>
              </a:extLst>
            </p:cNvPr>
            <p:cNvSpPr>
              <a:spLocks/>
            </p:cNvSpPr>
            <p:nvPr/>
          </p:nvSpPr>
          <p:spPr bwMode="auto">
            <a:xfrm>
              <a:off x="662" y="698"/>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4" h="903">
                  <a:moveTo>
                    <a:pt x="496" y="0"/>
                  </a:moveTo>
                  <a:lnTo>
                    <a:pt x="604" y="903"/>
                  </a:lnTo>
                  <a:lnTo>
                    <a:pt x="0" y="788"/>
                  </a:lnTo>
                  <a:lnTo>
                    <a:pt x="456" y="750"/>
                  </a:lnTo>
                  <a:lnTo>
                    <a:pt x="496" y="0"/>
                  </a:lnTo>
                  <a:close/>
                </a:path>
              </a:pathLst>
            </a:custGeom>
            <a:gradFill rotWithShape="1">
              <a:gsLst>
                <a:gs pos="0">
                  <a:schemeClr val="bg1"/>
                </a:gs>
                <a:gs pos="100000">
                  <a:srgbClr val="FF0000"/>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nvGrpSpPr>
            <p:cNvPr id="358" name="Group 45">
              <a:extLst>
                <a:ext uri="{FF2B5EF4-FFF2-40B4-BE49-F238E27FC236}">
                  <a16:creationId xmlns:a16="http://schemas.microsoft.com/office/drawing/2014/main" id="{3A66B2B9-30B5-466B-BE7E-1464774F3512}"/>
                </a:ext>
              </a:extLst>
            </p:cNvPr>
            <p:cNvGrpSpPr>
              <a:grpSpLocks/>
            </p:cNvGrpSpPr>
            <p:nvPr/>
          </p:nvGrpSpPr>
          <p:grpSpPr bwMode="auto">
            <a:xfrm>
              <a:off x="651" y="681"/>
              <a:ext cx="500" cy="828"/>
              <a:chOff x="569" y="2954"/>
              <a:chExt cx="500" cy="828"/>
            </a:xfrm>
          </p:grpSpPr>
          <p:sp>
            <p:nvSpPr>
              <p:cNvPr id="359" name="Rectangle 46">
                <a:extLst>
                  <a:ext uri="{FF2B5EF4-FFF2-40B4-BE49-F238E27FC236}">
                    <a16:creationId xmlns:a16="http://schemas.microsoft.com/office/drawing/2014/main" id="{5C114720-0A70-4034-95CA-ED17C7A4376B}"/>
                  </a:ext>
                </a:extLst>
              </p:cNvPr>
              <p:cNvSpPr>
                <a:spLocks noChangeArrowheads="1"/>
              </p:cNvSpPr>
              <p:nvPr/>
            </p:nvSpPr>
            <p:spPr bwMode="auto">
              <a:xfrm>
                <a:off x="576" y="2973"/>
                <a:ext cx="493" cy="79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360" name="Text Box 47">
                <a:extLst>
                  <a:ext uri="{FF2B5EF4-FFF2-40B4-BE49-F238E27FC236}">
                    <a16:creationId xmlns:a16="http://schemas.microsoft.com/office/drawing/2014/main" id="{1C86560D-1259-43D9-BA8B-7A9FB347B7EF}"/>
                  </a:ext>
                </a:extLst>
              </p:cNvPr>
              <p:cNvSpPr txBox="1">
                <a:spLocks noChangeArrowheads="1"/>
              </p:cNvSpPr>
              <p:nvPr/>
            </p:nvSpPr>
            <p:spPr bwMode="auto">
              <a:xfrm>
                <a:off x="607" y="2954"/>
                <a:ext cx="449" cy="8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en-US" sz="1600" i="0" dirty="0">
                    <a:solidFill>
                      <a:srgbClr val="000000"/>
                    </a:solidFill>
                    <a:latin typeface="Arial" charset="0"/>
                    <a:cs typeface="+mn-cs"/>
                  </a:rPr>
                  <a:t>HTTP</a:t>
                </a:r>
              </a:p>
              <a:p>
                <a:pPr algn="ctr">
                  <a:defRPr/>
                </a:pPr>
                <a:r>
                  <a:rPr lang="en-US" sz="1600" i="0" dirty="0">
                    <a:solidFill>
                      <a:srgbClr val="000000"/>
                    </a:solidFill>
                    <a:latin typeface="Arial" charset="0"/>
                    <a:cs typeface="+mn-cs"/>
                  </a:rPr>
                  <a:t>TCP</a:t>
                </a:r>
              </a:p>
              <a:p>
                <a:pPr algn="ctr">
                  <a:defRPr/>
                </a:pPr>
                <a:r>
                  <a:rPr lang="en-US" sz="1600" i="0" dirty="0">
                    <a:solidFill>
                      <a:srgbClr val="000000"/>
                    </a:solidFill>
                    <a:latin typeface="Arial" charset="0"/>
                    <a:cs typeface="+mn-cs"/>
                  </a:rPr>
                  <a:t>IP</a:t>
                </a:r>
              </a:p>
              <a:p>
                <a:pPr algn="ctr">
                  <a:defRPr/>
                </a:pPr>
                <a:r>
                  <a:rPr lang="en-US" sz="1600" i="0" dirty="0">
                    <a:solidFill>
                      <a:srgbClr val="000000"/>
                    </a:solidFill>
                    <a:latin typeface="Arial" charset="0"/>
                    <a:cs typeface="+mn-cs"/>
                  </a:rPr>
                  <a:t>Eth</a:t>
                </a:r>
              </a:p>
              <a:p>
                <a:pPr algn="ctr">
                  <a:defRPr/>
                </a:pPr>
                <a:r>
                  <a:rPr lang="en-US" sz="1600" i="0" dirty="0">
                    <a:solidFill>
                      <a:srgbClr val="000000"/>
                    </a:solidFill>
                    <a:latin typeface="Arial" charset="0"/>
                    <a:cs typeface="+mn-cs"/>
                  </a:rPr>
                  <a:t>Phy</a:t>
                </a:r>
              </a:p>
            </p:txBody>
          </p:sp>
          <p:sp>
            <p:nvSpPr>
              <p:cNvPr id="361" name="Line 48">
                <a:extLst>
                  <a:ext uri="{FF2B5EF4-FFF2-40B4-BE49-F238E27FC236}">
                    <a16:creationId xmlns:a16="http://schemas.microsoft.com/office/drawing/2014/main" id="{230BDF4C-FC01-4131-97B1-5403DD340ACF}"/>
                  </a:ext>
                </a:extLst>
              </p:cNvPr>
              <p:cNvSpPr>
                <a:spLocks noChangeShapeType="1"/>
              </p:cNvSpPr>
              <p:nvPr/>
            </p:nvSpPr>
            <p:spPr bwMode="auto">
              <a:xfrm>
                <a:off x="578" y="3130"/>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62" name="Line 49">
                <a:extLst>
                  <a:ext uri="{FF2B5EF4-FFF2-40B4-BE49-F238E27FC236}">
                    <a16:creationId xmlns:a16="http://schemas.microsoft.com/office/drawing/2014/main" id="{67200F2F-506C-47BF-A262-E3223E6C18AE}"/>
                  </a:ext>
                </a:extLst>
              </p:cNvPr>
              <p:cNvSpPr>
                <a:spLocks noChangeShapeType="1"/>
              </p:cNvSpPr>
              <p:nvPr/>
            </p:nvSpPr>
            <p:spPr bwMode="auto">
              <a:xfrm>
                <a:off x="575" y="3289"/>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63" name="Line 50">
                <a:extLst>
                  <a:ext uri="{FF2B5EF4-FFF2-40B4-BE49-F238E27FC236}">
                    <a16:creationId xmlns:a16="http://schemas.microsoft.com/office/drawing/2014/main" id="{5F08C552-F9BC-43E4-ABEF-BF586A7BB778}"/>
                  </a:ext>
                </a:extLst>
              </p:cNvPr>
              <p:cNvSpPr>
                <a:spLocks noChangeShapeType="1"/>
              </p:cNvSpPr>
              <p:nvPr/>
            </p:nvSpPr>
            <p:spPr bwMode="auto">
              <a:xfrm>
                <a:off x="572" y="3448"/>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64" name="Line 51">
                <a:extLst>
                  <a:ext uri="{FF2B5EF4-FFF2-40B4-BE49-F238E27FC236}">
                    <a16:creationId xmlns:a16="http://schemas.microsoft.com/office/drawing/2014/main" id="{AACDECA0-A6F2-408C-A905-6601BA5157A4}"/>
                  </a:ext>
                </a:extLst>
              </p:cNvPr>
              <p:cNvSpPr>
                <a:spLocks noChangeShapeType="1"/>
              </p:cNvSpPr>
              <p:nvPr/>
            </p:nvSpPr>
            <p:spPr bwMode="auto">
              <a:xfrm>
                <a:off x="569" y="3607"/>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grpSp>
        <p:nvGrpSpPr>
          <p:cNvPr id="365" name="Group 325">
            <a:extLst>
              <a:ext uri="{FF2B5EF4-FFF2-40B4-BE49-F238E27FC236}">
                <a16:creationId xmlns:a16="http://schemas.microsoft.com/office/drawing/2014/main" id="{6F5DE2E0-9C81-4C40-B86E-956070DF669E}"/>
              </a:ext>
            </a:extLst>
          </p:cNvPr>
          <p:cNvGrpSpPr>
            <a:grpSpLocks/>
          </p:cNvGrpSpPr>
          <p:nvPr/>
        </p:nvGrpSpPr>
        <p:grpSpPr bwMode="auto">
          <a:xfrm>
            <a:off x="442913" y="1603771"/>
            <a:ext cx="515937" cy="333375"/>
            <a:chOff x="328" y="678"/>
            <a:chExt cx="325" cy="210"/>
          </a:xfrm>
        </p:grpSpPr>
        <p:grpSp>
          <p:nvGrpSpPr>
            <p:cNvPr id="366" name="Group 52">
              <a:extLst>
                <a:ext uri="{FF2B5EF4-FFF2-40B4-BE49-F238E27FC236}">
                  <a16:creationId xmlns:a16="http://schemas.microsoft.com/office/drawing/2014/main" id="{D23C7155-92F4-466B-B38E-546B486DA0A5}"/>
                </a:ext>
              </a:extLst>
            </p:cNvPr>
            <p:cNvGrpSpPr>
              <a:grpSpLocks/>
            </p:cNvGrpSpPr>
            <p:nvPr/>
          </p:nvGrpSpPr>
          <p:grpSpPr bwMode="auto">
            <a:xfrm>
              <a:off x="328" y="693"/>
              <a:ext cx="325" cy="154"/>
              <a:chOff x="844" y="3337"/>
              <a:chExt cx="325" cy="154"/>
            </a:xfrm>
          </p:grpSpPr>
          <p:sp>
            <p:nvSpPr>
              <p:cNvPr id="368" name="Rectangle 53">
                <a:extLst>
                  <a:ext uri="{FF2B5EF4-FFF2-40B4-BE49-F238E27FC236}">
                    <a16:creationId xmlns:a16="http://schemas.microsoft.com/office/drawing/2014/main" id="{48EBC829-C98A-4D71-9B83-0467A3EC68C3}"/>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369" name="Text Box 54">
                <a:extLst>
                  <a:ext uri="{FF2B5EF4-FFF2-40B4-BE49-F238E27FC236}">
                    <a16:creationId xmlns:a16="http://schemas.microsoft.com/office/drawing/2014/main" id="{A98C6D82-C2D8-43C2-AB76-A7087C50A289}"/>
                  </a:ext>
                </a:extLst>
              </p:cNvPr>
              <p:cNvSpPr txBox="1">
                <a:spLocks noChangeArrowheads="1"/>
              </p:cNvSpPr>
              <p:nvPr/>
            </p:nvSpPr>
            <p:spPr bwMode="auto">
              <a:xfrm>
                <a:off x="844" y="3337"/>
                <a:ext cx="325"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cs typeface="+mn-cs"/>
                  </a:rPr>
                  <a:t>HTTP</a:t>
                </a:r>
              </a:p>
            </p:txBody>
          </p:sp>
        </p:grpSp>
        <p:sp>
          <p:nvSpPr>
            <p:cNvPr id="367" name="AutoShape 85">
              <a:extLst>
                <a:ext uri="{FF2B5EF4-FFF2-40B4-BE49-F238E27FC236}">
                  <a16:creationId xmlns:a16="http://schemas.microsoft.com/office/drawing/2014/main" id="{FEB448DF-42FE-46F8-BB15-6BF2E47BDD81}"/>
                </a:ext>
              </a:extLst>
            </p:cNvPr>
            <p:cNvSpPr>
              <a:spLocks noChangeArrowheads="1"/>
            </p:cNvSpPr>
            <p:nvPr/>
          </p:nvSpPr>
          <p:spPr bwMode="auto">
            <a:xfrm>
              <a:off x="396" y="678"/>
              <a:ext cx="240" cy="210"/>
            </a:xfrm>
            <a:prstGeom prst="downArrow">
              <a:avLst>
                <a:gd name="adj1" fmla="val 49167"/>
                <a:gd name="adj2" fmla="val 24292"/>
              </a:avLst>
            </a:prstGeom>
            <a:gradFill rotWithShape="1">
              <a:gsLst>
                <a:gs pos="0">
                  <a:srgbClr val="FF0000">
                    <a:alpha val="25000"/>
                  </a:srgbClr>
                </a:gs>
                <a:gs pos="100000">
                  <a:srgbClr val="FF0000">
                    <a:alpha val="25000"/>
                  </a:srgbClr>
                </a:gs>
              </a:gsLst>
              <a:lin ang="54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grpSp>
        <p:nvGrpSpPr>
          <p:cNvPr id="370" name="Group 166">
            <a:extLst>
              <a:ext uri="{FF2B5EF4-FFF2-40B4-BE49-F238E27FC236}">
                <a16:creationId xmlns:a16="http://schemas.microsoft.com/office/drawing/2014/main" id="{95968BBF-E76C-4711-AE4F-15179ECAB90C}"/>
              </a:ext>
            </a:extLst>
          </p:cNvPr>
          <p:cNvGrpSpPr>
            <a:grpSpLocks/>
          </p:cNvGrpSpPr>
          <p:nvPr/>
        </p:nvGrpSpPr>
        <p:grpSpPr bwMode="auto">
          <a:xfrm>
            <a:off x="3795713" y="2959496"/>
            <a:ext cx="1576387" cy="1287463"/>
            <a:chOff x="3228" y="1776"/>
            <a:chExt cx="252" cy="96"/>
          </a:xfrm>
        </p:grpSpPr>
        <p:sp>
          <p:nvSpPr>
            <p:cNvPr id="371" name="Line 164">
              <a:extLst>
                <a:ext uri="{FF2B5EF4-FFF2-40B4-BE49-F238E27FC236}">
                  <a16:creationId xmlns:a16="http://schemas.microsoft.com/office/drawing/2014/main" id="{6EE2672A-45C3-4917-BA30-51461B9D64C1}"/>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372" name="Line 165">
              <a:extLst>
                <a:ext uri="{FF2B5EF4-FFF2-40B4-BE49-F238E27FC236}">
                  <a16:creationId xmlns:a16="http://schemas.microsoft.com/office/drawing/2014/main" id="{A47F75B3-82E5-4F63-9F10-CC2D9426FA12}"/>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373" name="Group 167">
            <a:extLst>
              <a:ext uri="{FF2B5EF4-FFF2-40B4-BE49-F238E27FC236}">
                <a16:creationId xmlns:a16="http://schemas.microsoft.com/office/drawing/2014/main" id="{DC71E3D3-EBD0-436F-8B37-59E0EE9F6AC1}"/>
              </a:ext>
            </a:extLst>
          </p:cNvPr>
          <p:cNvGrpSpPr>
            <a:grpSpLocks/>
          </p:cNvGrpSpPr>
          <p:nvPr/>
        </p:nvGrpSpPr>
        <p:grpSpPr bwMode="auto">
          <a:xfrm flipH="1">
            <a:off x="5600700" y="2973784"/>
            <a:ext cx="400050" cy="152400"/>
            <a:chOff x="3228" y="1776"/>
            <a:chExt cx="252" cy="96"/>
          </a:xfrm>
        </p:grpSpPr>
        <p:sp>
          <p:nvSpPr>
            <p:cNvPr id="374" name="Line 168">
              <a:extLst>
                <a:ext uri="{FF2B5EF4-FFF2-40B4-BE49-F238E27FC236}">
                  <a16:creationId xmlns:a16="http://schemas.microsoft.com/office/drawing/2014/main" id="{9F649C2E-9B9A-404C-B31A-3B684B340CD8}"/>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375" name="Line 169">
              <a:extLst>
                <a:ext uri="{FF2B5EF4-FFF2-40B4-BE49-F238E27FC236}">
                  <a16:creationId xmlns:a16="http://schemas.microsoft.com/office/drawing/2014/main" id="{97687DD7-3E2F-4187-88CD-8050F295428C}"/>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376" name="Group 170">
            <a:extLst>
              <a:ext uri="{FF2B5EF4-FFF2-40B4-BE49-F238E27FC236}">
                <a16:creationId xmlns:a16="http://schemas.microsoft.com/office/drawing/2014/main" id="{4C666887-8A8D-4C8C-8356-86030F1B6738}"/>
              </a:ext>
            </a:extLst>
          </p:cNvPr>
          <p:cNvGrpSpPr>
            <a:grpSpLocks/>
          </p:cNvGrpSpPr>
          <p:nvPr/>
        </p:nvGrpSpPr>
        <p:grpSpPr bwMode="auto">
          <a:xfrm flipH="1" flipV="1">
            <a:off x="5753100" y="2449909"/>
            <a:ext cx="400050" cy="152400"/>
            <a:chOff x="3228" y="1776"/>
            <a:chExt cx="252" cy="96"/>
          </a:xfrm>
        </p:grpSpPr>
        <p:sp>
          <p:nvSpPr>
            <p:cNvPr id="377" name="Line 171">
              <a:extLst>
                <a:ext uri="{FF2B5EF4-FFF2-40B4-BE49-F238E27FC236}">
                  <a16:creationId xmlns:a16="http://schemas.microsoft.com/office/drawing/2014/main" id="{59D529A7-99A1-4981-8A68-D62E99FF0554}"/>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378" name="Line 172">
              <a:extLst>
                <a:ext uri="{FF2B5EF4-FFF2-40B4-BE49-F238E27FC236}">
                  <a16:creationId xmlns:a16="http://schemas.microsoft.com/office/drawing/2014/main" id="{D12A798F-ADD3-4D75-A918-60AA19CB0C56}"/>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379" name="Group 110">
            <a:extLst>
              <a:ext uri="{FF2B5EF4-FFF2-40B4-BE49-F238E27FC236}">
                <a16:creationId xmlns:a16="http://schemas.microsoft.com/office/drawing/2014/main" id="{E66F87B4-78CF-4078-91CA-31A4339CF584}"/>
              </a:ext>
            </a:extLst>
          </p:cNvPr>
          <p:cNvGrpSpPr>
            <a:grpSpLocks/>
          </p:cNvGrpSpPr>
          <p:nvPr/>
        </p:nvGrpSpPr>
        <p:grpSpPr bwMode="auto">
          <a:xfrm>
            <a:off x="3057525" y="5823346"/>
            <a:ext cx="757238" cy="379413"/>
            <a:chOff x="2466" y="2026"/>
            <a:chExt cx="477" cy="282"/>
          </a:xfrm>
        </p:grpSpPr>
        <p:sp>
          <p:nvSpPr>
            <p:cNvPr id="380" name="Oval 111">
              <a:extLst>
                <a:ext uri="{FF2B5EF4-FFF2-40B4-BE49-F238E27FC236}">
                  <a16:creationId xmlns:a16="http://schemas.microsoft.com/office/drawing/2014/main" id="{1211AE02-C2F7-44B4-B8E9-A2D7A4A6F7DB}"/>
                </a:ext>
              </a:extLst>
            </p:cNvPr>
            <p:cNvSpPr>
              <a:spLocks noChangeArrowheads="1"/>
            </p:cNvSpPr>
            <p:nvPr/>
          </p:nvSpPr>
          <p:spPr bwMode="auto">
            <a:xfrm>
              <a:off x="2466" y="2168"/>
              <a:ext cx="476" cy="140"/>
            </a:xfrm>
            <a:prstGeom prst="ellipse">
              <a:avLst/>
            </a:prstGeom>
            <a:solidFill>
              <a:srgbClr val="DDDDDD"/>
            </a:solidFill>
            <a:ln w="12700">
              <a:solidFill>
                <a:srgbClr val="000000"/>
              </a:solidFill>
              <a:round/>
              <a:headEnd/>
              <a:tailEnd/>
            </a:ln>
          </p:spPr>
          <p:txBody>
            <a:bodyPr wrap="none" anchor="ctr"/>
            <a:lstStyle/>
            <a:p>
              <a:pPr eaLnBrk="1" hangingPunct="1"/>
              <a:endParaRPr lang="en-US" i="0" dirty="0">
                <a:solidFill>
                  <a:srgbClr val="000000"/>
                </a:solidFill>
                <a:latin typeface="Arial" charset="0"/>
              </a:endParaRPr>
            </a:p>
          </p:txBody>
        </p:sp>
        <p:sp>
          <p:nvSpPr>
            <p:cNvPr id="381" name="Line 112">
              <a:extLst>
                <a:ext uri="{FF2B5EF4-FFF2-40B4-BE49-F238E27FC236}">
                  <a16:creationId xmlns:a16="http://schemas.microsoft.com/office/drawing/2014/main" id="{C49A7944-2D48-45F2-8931-44B7EC12B5AE}"/>
                </a:ext>
              </a:extLst>
            </p:cNvPr>
            <p:cNvSpPr>
              <a:spLocks noChangeShapeType="1"/>
            </p:cNvSpPr>
            <p:nvPr/>
          </p:nvSpPr>
          <p:spPr bwMode="auto">
            <a:xfrm>
              <a:off x="2470" y="2125"/>
              <a:ext cx="1" cy="8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82" name="Rectangle 113">
              <a:extLst>
                <a:ext uri="{FF2B5EF4-FFF2-40B4-BE49-F238E27FC236}">
                  <a16:creationId xmlns:a16="http://schemas.microsoft.com/office/drawing/2014/main" id="{67ED92FA-5714-424C-99A7-FCD2F2757DB6}"/>
                </a:ext>
              </a:extLst>
            </p:cNvPr>
            <p:cNvSpPr>
              <a:spLocks noChangeArrowheads="1"/>
            </p:cNvSpPr>
            <p:nvPr/>
          </p:nvSpPr>
          <p:spPr bwMode="auto">
            <a:xfrm>
              <a:off x="2470" y="2125"/>
              <a:ext cx="472" cy="111"/>
            </a:xfrm>
            <a:prstGeom prst="rect">
              <a:avLst/>
            </a:prstGeom>
            <a:solidFill>
              <a:srgbClr val="DDDDDD"/>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sz="2400" i="0" dirty="0">
                <a:solidFill>
                  <a:srgbClr val="000000"/>
                </a:solidFill>
                <a:latin typeface="Times New Roman" charset="0"/>
              </a:endParaRPr>
            </a:p>
          </p:txBody>
        </p:sp>
        <p:sp>
          <p:nvSpPr>
            <p:cNvPr id="383" name="Oval 114">
              <a:extLst>
                <a:ext uri="{FF2B5EF4-FFF2-40B4-BE49-F238E27FC236}">
                  <a16:creationId xmlns:a16="http://schemas.microsoft.com/office/drawing/2014/main" id="{05636E5C-3B23-45D9-B38F-2F34770D1244}"/>
                </a:ext>
              </a:extLst>
            </p:cNvPr>
            <p:cNvSpPr>
              <a:spLocks noChangeArrowheads="1"/>
            </p:cNvSpPr>
            <p:nvPr/>
          </p:nvSpPr>
          <p:spPr bwMode="auto">
            <a:xfrm>
              <a:off x="2466" y="2026"/>
              <a:ext cx="476" cy="160"/>
            </a:xfrm>
            <a:prstGeom prst="ellipse">
              <a:avLst/>
            </a:prstGeom>
            <a:solidFill>
              <a:srgbClr val="DDDDDD"/>
            </a:solidFill>
            <a:ln w="12700">
              <a:solidFill>
                <a:srgbClr val="000000"/>
              </a:solidFill>
              <a:round/>
              <a:headEnd/>
              <a:tailEnd/>
            </a:ln>
          </p:spPr>
          <p:txBody>
            <a:bodyPr wrap="none" anchor="ctr"/>
            <a:lstStyle/>
            <a:p>
              <a:pPr eaLnBrk="1" hangingPunct="1"/>
              <a:endParaRPr lang="en-US" i="0" dirty="0">
                <a:solidFill>
                  <a:srgbClr val="000000"/>
                </a:solidFill>
                <a:latin typeface="Arial" charset="0"/>
              </a:endParaRPr>
            </a:p>
          </p:txBody>
        </p:sp>
        <p:grpSp>
          <p:nvGrpSpPr>
            <p:cNvPr id="384" name="Group 115">
              <a:extLst>
                <a:ext uri="{FF2B5EF4-FFF2-40B4-BE49-F238E27FC236}">
                  <a16:creationId xmlns:a16="http://schemas.microsoft.com/office/drawing/2014/main" id="{6B64DD6A-0235-4E7E-9DF8-35A7F07254BF}"/>
                </a:ext>
              </a:extLst>
            </p:cNvPr>
            <p:cNvGrpSpPr>
              <a:grpSpLocks/>
            </p:cNvGrpSpPr>
            <p:nvPr/>
          </p:nvGrpSpPr>
          <p:grpSpPr bwMode="auto">
            <a:xfrm>
              <a:off x="2581" y="2061"/>
              <a:ext cx="236" cy="94"/>
              <a:chOff x="2848" y="848"/>
              <a:chExt cx="140" cy="98"/>
            </a:xfrm>
          </p:grpSpPr>
          <p:sp>
            <p:nvSpPr>
              <p:cNvPr id="391" name="Line 116">
                <a:extLst>
                  <a:ext uri="{FF2B5EF4-FFF2-40B4-BE49-F238E27FC236}">
                    <a16:creationId xmlns:a16="http://schemas.microsoft.com/office/drawing/2014/main" id="{4A10A3F6-B68F-4E06-9DBE-10C00628BA9A}"/>
                  </a:ext>
                </a:extLst>
              </p:cNvPr>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92" name="Line 117">
                <a:extLst>
                  <a:ext uri="{FF2B5EF4-FFF2-40B4-BE49-F238E27FC236}">
                    <a16:creationId xmlns:a16="http://schemas.microsoft.com/office/drawing/2014/main" id="{FC1B115F-CB18-49A8-8B0A-A363ECCE69B6}"/>
                  </a:ext>
                </a:extLst>
              </p:cNvPr>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93" name="Line 118">
                <a:extLst>
                  <a:ext uri="{FF2B5EF4-FFF2-40B4-BE49-F238E27FC236}">
                    <a16:creationId xmlns:a16="http://schemas.microsoft.com/office/drawing/2014/main" id="{82970995-D970-4F89-B543-E03DC3619A6D}"/>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grpSp>
          <p:nvGrpSpPr>
            <p:cNvPr id="385" name="Group 119">
              <a:extLst>
                <a:ext uri="{FF2B5EF4-FFF2-40B4-BE49-F238E27FC236}">
                  <a16:creationId xmlns:a16="http://schemas.microsoft.com/office/drawing/2014/main" id="{6C169A14-73C9-4318-ADDE-EF82D68B739E}"/>
                </a:ext>
              </a:extLst>
            </p:cNvPr>
            <p:cNvGrpSpPr>
              <a:grpSpLocks/>
            </p:cNvGrpSpPr>
            <p:nvPr/>
          </p:nvGrpSpPr>
          <p:grpSpPr bwMode="auto">
            <a:xfrm flipV="1">
              <a:off x="2581" y="2060"/>
              <a:ext cx="236" cy="94"/>
              <a:chOff x="2848" y="848"/>
              <a:chExt cx="140" cy="98"/>
            </a:xfrm>
          </p:grpSpPr>
          <p:sp>
            <p:nvSpPr>
              <p:cNvPr id="388" name="Line 120">
                <a:extLst>
                  <a:ext uri="{FF2B5EF4-FFF2-40B4-BE49-F238E27FC236}">
                    <a16:creationId xmlns:a16="http://schemas.microsoft.com/office/drawing/2014/main" id="{D0E4C484-7073-4372-BCA4-46458CF139E8}"/>
                  </a:ext>
                </a:extLst>
              </p:cNvPr>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89" name="Line 121">
                <a:extLst>
                  <a:ext uri="{FF2B5EF4-FFF2-40B4-BE49-F238E27FC236}">
                    <a16:creationId xmlns:a16="http://schemas.microsoft.com/office/drawing/2014/main" id="{B1758E81-5D46-433E-9B74-1B9AD0D69379}"/>
                  </a:ext>
                </a:extLst>
              </p:cNvPr>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90" name="Line 122">
                <a:extLst>
                  <a:ext uri="{FF2B5EF4-FFF2-40B4-BE49-F238E27FC236}">
                    <a16:creationId xmlns:a16="http://schemas.microsoft.com/office/drawing/2014/main" id="{EF8A4A97-234D-4BBC-9EEB-EACF5B14A382}"/>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sp>
          <p:nvSpPr>
            <p:cNvPr id="386" name="Line 123">
              <a:extLst>
                <a:ext uri="{FF2B5EF4-FFF2-40B4-BE49-F238E27FC236}">
                  <a16:creationId xmlns:a16="http://schemas.microsoft.com/office/drawing/2014/main" id="{1F796C54-60F2-424F-8DB9-49E5DBB937CA}"/>
                </a:ext>
              </a:extLst>
            </p:cNvPr>
            <p:cNvSpPr>
              <a:spLocks noChangeShapeType="1"/>
            </p:cNvSpPr>
            <p:nvPr/>
          </p:nvSpPr>
          <p:spPr bwMode="auto">
            <a:xfrm flipH="1">
              <a:off x="2942" y="2109"/>
              <a:ext cx="1" cy="12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87" name="Line 124">
              <a:extLst>
                <a:ext uri="{FF2B5EF4-FFF2-40B4-BE49-F238E27FC236}">
                  <a16:creationId xmlns:a16="http://schemas.microsoft.com/office/drawing/2014/main" id="{131FCF47-5676-4193-8C93-5471812D5D31}"/>
                </a:ext>
              </a:extLst>
            </p:cNvPr>
            <p:cNvSpPr>
              <a:spLocks noChangeShapeType="1"/>
            </p:cNvSpPr>
            <p:nvPr/>
          </p:nvSpPr>
          <p:spPr bwMode="auto">
            <a:xfrm flipH="1">
              <a:off x="2466" y="2117"/>
              <a:ext cx="1" cy="12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sp>
        <p:nvSpPr>
          <p:cNvPr id="394" name="Line 136">
            <a:extLst>
              <a:ext uri="{FF2B5EF4-FFF2-40B4-BE49-F238E27FC236}">
                <a16:creationId xmlns:a16="http://schemas.microsoft.com/office/drawing/2014/main" id="{615A4258-512A-462B-BC17-AB3CB21C0A10}"/>
              </a:ext>
            </a:extLst>
          </p:cNvPr>
          <p:cNvSpPr>
            <a:spLocks noChangeShapeType="1"/>
          </p:cNvSpPr>
          <p:nvPr/>
        </p:nvSpPr>
        <p:spPr bwMode="auto">
          <a:xfrm flipV="1">
            <a:off x="2543175" y="5993209"/>
            <a:ext cx="490538" cy="158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395" name="Text Box 137">
            <a:extLst>
              <a:ext uri="{FF2B5EF4-FFF2-40B4-BE49-F238E27FC236}">
                <a16:creationId xmlns:a16="http://schemas.microsoft.com/office/drawing/2014/main" id="{99910AA9-1F6B-4C3C-AFC3-FC4E0C61ABCC}"/>
              </a:ext>
            </a:extLst>
          </p:cNvPr>
          <p:cNvSpPr txBox="1">
            <a:spLocks noChangeArrowheads="1"/>
          </p:cNvSpPr>
          <p:nvPr/>
        </p:nvSpPr>
        <p:spPr bwMode="auto">
          <a:xfrm>
            <a:off x="1003300" y="6385321"/>
            <a:ext cx="1595438"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1600" i="0" dirty="0">
                <a:solidFill>
                  <a:srgbClr val="000000"/>
                </a:solidFill>
                <a:latin typeface="Arial" charset="0"/>
              </a:rPr>
              <a:t>64.233.169.105</a:t>
            </a:r>
          </a:p>
        </p:txBody>
      </p:sp>
      <p:sp>
        <p:nvSpPr>
          <p:cNvPr id="396" name="Text Box 138">
            <a:extLst>
              <a:ext uri="{FF2B5EF4-FFF2-40B4-BE49-F238E27FC236}">
                <a16:creationId xmlns:a16="http://schemas.microsoft.com/office/drawing/2014/main" id="{BE78AF96-2230-4C33-AC07-8744859503D5}"/>
              </a:ext>
            </a:extLst>
          </p:cNvPr>
          <p:cNvSpPr txBox="1">
            <a:spLocks noChangeArrowheads="1"/>
          </p:cNvSpPr>
          <p:nvPr/>
        </p:nvSpPr>
        <p:spPr bwMode="auto">
          <a:xfrm>
            <a:off x="971550" y="6091634"/>
            <a:ext cx="121809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1600" i="0" dirty="0">
                <a:solidFill>
                  <a:srgbClr val="000000"/>
                </a:solidFill>
                <a:latin typeface="Arial" charset="0"/>
              </a:rPr>
              <a:t>Web</a:t>
            </a:r>
            <a:r>
              <a:rPr lang="zh-CN" altLang="en-US" sz="1600" i="0" dirty="0">
                <a:solidFill>
                  <a:srgbClr val="000000"/>
                </a:solidFill>
                <a:latin typeface="Arial" charset="0"/>
              </a:rPr>
              <a:t>服务器</a:t>
            </a:r>
            <a:endParaRPr lang="en-US" sz="1600" i="0" dirty="0">
              <a:solidFill>
                <a:srgbClr val="000000"/>
              </a:solidFill>
              <a:latin typeface="Arial" charset="0"/>
            </a:endParaRPr>
          </a:p>
        </p:txBody>
      </p:sp>
      <p:grpSp>
        <p:nvGrpSpPr>
          <p:cNvPr id="397" name="Group 194">
            <a:extLst>
              <a:ext uri="{FF2B5EF4-FFF2-40B4-BE49-F238E27FC236}">
                <a16:creationId xmlns:a16="http://schemas.microsoft.com/office/drawing/2014/main" id="{675B3EA9-8F4D-4D44-9220-E189264A091F}"/>
              </a:ext>
            </a:extLst>
          </p:cNvPr>
          <p:cNvGrpSpPr>
            <a:grpSpLocks/>
          </p:cNvGrpSpPr>
          <p:nvPr/>
        </p:nvGrpSpPr>
        <p:grpSpPr bwMode="auto">
          <a:xfrm>
            <a:off x="2970213" y="6199584"/>
            <a:ext cx="295275" cy="114300"/>
            <a:chOff x="3228" y="1776"/>
            <a:chExt cx="252" cy="96"/>
          </a:xfrm>
        </p:grpSpPr>
        <p:sp>
          <p:nvSpPr>
            <p:cNvPr id="398" name="Line 195">
              <a:extLst>
                <a:ext uri="{FF2B5EF4-FFF2-40B4-BE49-F238E27FC236}">
                  <a16:creationId xmlns:a16="http://schemas.microsoft.com/office/drawing/2014/main" id="{F9EE8827-3309-48BA-83EE-0B2B68FE75DE}"/>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399" name="Line 196">
              <a:extLst>
                <a:ext uri="{FF2B5EF4-FFF2-40B4-BE49-F238E27FC236}">
                  <a16:creationId xmlns:a16="http://schemas.microsoft.com/office/drawing/2014/main" id="{CEC9D1CB-74F9-4852-83B1-B56D53852038}"/>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400" name="Group 197">
            <a:extLst>
              <a:ext uri="{FF2B5EF4-FFF2-40B4-BE49-F238E27FC236}">
                <a16:creationId xmlns:a16="http://schemas.microsoft.com/office/drawing/2014/main" id="{75C4EEF9-6B45-4B15-A7F2-F865995FA3B9}"/>
              </a:ext>
            </a:extLst>
          </p:cNvPr>
          <p:cNvGrpSpPr>
            <a:grpSpLocks/>
          </p:cNvGrpSpPr>
          <p:nvPr/>
        </p:nvGrpSpPr>
        <p:grpSpPr bwMode="auto">
          <a:xfrm flipH="1">
            <a:off x="3608388" y="6199584"/>
            <a:ext cx="295275" cy="114300"/>
            <a:chOff x="3228" y="1776"/>
            <a:chExt cx="252" cy="96"/>
          </a:xfrm>
        </p:grpSpPr>
        <p:sp>
          <p:nvSpPr>
            <p:cNvPr id="401" name="Line 198">
              <a:extLst>
                <a:ext uri="{FF2B5EF4-FFF2-40B4-BE49-F238E27FC236}">
                  <a16:creationId xmlns:a16="http://schemas.microsoft.com/office/drawing/2014/main" id="{A03AD11A-44CC-4443-9594-FDAB1794F8B4}"/>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402" name="Line 199">
              <a:extLst>
                <a:ext uri="{FF2B5EF4-FFF2-40B4-BE49-F238E27FC236}">
                  <a16:creationId xmlns:a16="http://schemas.microsoft.com/office/drawing/2014/main" id="{66AB1B43-0CD6-4295-8F5D-D6756CDAAF26}"/>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403" name="Group 200">
            <a:extLst>
              <a:ext uri="{FF2B5EF4-FFF2-40B4-BE49-F238E27FC236}">
                <a16:creationId xmlns:a16="http://schemas.microsoft.com/office/drawing/2014/main" id="{574B9E0C-DCEB-4EB1-9AB8-07BD0ECCCA7D}"/>
              </a:ext>
            </a:extLst>
          </p:cNvPr>
          <p:cNvGrpSpPr>
            <a:grpSpLocks/>
          </p:cNvGrpSpPr>
          <p:nvPr/>
        </p:nvGrpSpPr>
        <p:grpSpPr bwMode="auto">
          <a:xfrm flipH="1" flipV="1">
            <a:off x="3813175" y="5904309"/>
            <a:ext cx="295275" cy="114300"/>
            <a:chOff x="3228" y="1776"/>
            <a:chExt cx="252" cy="96"/>
          </a:xfrm>
        </p:grpSpPr>
        <p:sp>
          <p:nvSpPr>
            <p:cNvPr id="404" name="Line 201">
              <a:extLst>
                <a:ext uri="{FF2B5EF4-FFF2-40B4-BE49-F238E27FC236}">
                  <a16:creationId xmlns:a16="http://schemas.microsoft.com/office/drawing/2014/main" id="{1B4C4E3B-B1CF-4231-A95F-9AC239E1EED1}"/>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405" name="Line 202">
              <a:extLst>
                <a:ext uri="{FF2B5EF4-FFF2-40B4-BE49-F238E27FC236}">
                  <a16:creationId xmlns:a16="http://schemas.microsoft.com/office/drawing/2014/main" id="{6BF7BF39-DE46-4C73-A38F-1AF3BAAC75A2}"/>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dirty="0"/>
            </a:p>
          </p:txBody>
        </p:sp>
      </p:grpSp>
      <p:sp>
        <p:nvSpPr>
          <p:cNvPr id="406" name="Line 290">
            <a:extLst>
              <a:ext uri="{FF2B5EF4-FFF2-40B4-BE49-F238E27FC236}">
                <a16:creationId xmlns:a16="http://schemas.microsoft.com/office/drawing/2014/main" id="{10B4BC8B-C793-4CA0-80AF-9A619A105BF1}"/>
              </a:ext>
            </a:extLst>
          </p:cNvPr>
          <p:cNvSpPr>
            <a:spLocks noChangeShapeType="1"/>
          </p:cNvSpPr>
          <p:nvPr/>
        </p:nvSpPr>
        <p:spPr bwMode="auto">
          <a:xfrm flipH="1">
            <a:off x="3594100" y="2981721"/>
            <a:ext cx="1882775" cy="28924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407" name="Group 314">
            <a:extLst>
              <a:ext uri="{FF2B5EF4-FFF2-40B4-BE49-F238E27FC236}">
                <a16:creationId xmlns:a16="http://schemas.microsoft.com/office/drawing/2014/main" id="{8871B434-241F-45A9-B59A-478E206FDFEF}"/>
              </a:ext>
            </a:extLst>
          </p:cNvPr>
          <p:cNvGrpSpPr>
            <a:grpSpLocks/>
          </p:cNvGrpSpPr>
          <p:nvPr/>
        </p:nvGrpSpPr>
        <p:grpSpPr bwMode="auto">
          <a:xfrm>
            <a:off x="79375" y="2449909"/>
            <a:ext cx="1081088" cy="244475"/>
            <a:chOff x="410" y="1508"/>
            <a:chExt cx="681" cy="154"/>
          </a:xfrm>
        </p:grpSpPr>
        <p:sp>
          <p:nvSpPr>
            <p:cNvPr id="408" name="Rectangle 99">
              <a:extLst>
                <a:ext uri="{FF2B5EF4-FFF2-40B4-BE49-F238E27FC236}">
                  <a16:creationId xmlns:a16="http://schemas.microsoft.com/office/drawing/2014/main" id="{85E301D6-AC69-4034-A002-7FB56FB4FAD8}"/>
                </a:ext>
              </a:extLst>
            </p:cNvPr>
            <p:cNvSpPr>
              <a:spLocks noChangeArrowheads="1"/>
            </p:cNvSpPr>
            <p:nvPr/>
          </p:nvSpPr>
          <p:spPr bwMode="auto">
            <a:xfrm>
              <a:off x="410" y="1511"/>
              <a:ext cx="681" cy="138"/>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09" name="Rectangle 95">
              <a:extLst>
                <a:ext uri="{FF2B5EF4-FFF2-40B4-BE49-F238E27FC236}">
                  <a16:creationId xmlns:a16="http://schemas.microsoft.com/office/drawing/2014/main" id="{7EF8E111-6C0F-4D3A-BE81-EFA03E7F3DF6}"/>
                </a:ext>
              </a:extLst>
            </p:cNvPr>
            <p:cNvSpPr>
              <a:spLocks noChangeArrowheads="1"/>
            </p:cNvSpPr>
            <p:nvPr/>
          </p:nvSpPr>
          <p:spPr bwMode="auto">
            <a:xfrm>
              <a:off x="538" y="1536"/>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10" name="Rectangle 96">
              <a:extLst>
                <a:ext uri="{FF2B5EF4-FFF2-40B4-BE49-F238E27FC236}">
                  <a16:creationId xmlns:a16="http://schemas.microsoft.com/office/drawing/2014/main" id="{CEECE7F0-3630-4DE5-A431-2D84746D608B}"/>
                </a:ext>
              </a:extLst>
            </p:cNvPr>
            <p:cNvSpPr>
              <a:spLocks noChangeArrowheads="1"/>
            </p:cNvSpPr>
            <p:nvPr/>
          </p:nvSpPr>
          <p:spPr bwMode="auto">
            <a:xfrm>
              <a:off x="529" y="1525"/>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11" name="Rectangle 97">
              <a:extLst>
                <a:ext uri="{FF2B5EF4-FFF2-40B4-BE49-F238E27FC236}">
                  <a16:creationId xmlns:a16="http://schemas.microsoft.com/office/drawing/2014/main" id="{2AE1B38E-8F36-4D79-A51F-D8633F3D289B}"/>
                </a:ext>
              </a:extLst>
            </p:cNvPr>
            <p:cNvSpPr>
              <a:spLocks noChangeArrowheads="1"/>
            </p:cNvSpPr>
            <p:nvPr/>
          </p:nvSpPr>
          <p:spPr bwMode="auto">
            <a:xfrm>
              <a:off x="423" y="1527"/>
              <a:ext cx="94"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12" name="Rectangle 98">
              <a:extLst>
                <a:ext uri="{FF2B5EF4-FFF2-40B4-BE49-F238E27FC236}">
                  <a16:creationId xmlns:a16="http://schemas.microsoft.com/office/drawing/2014/main" id="{42E5E9D3-3A8D-485A-A782-54788E5E7B57}"/>
                </a:ext>
              </a:extLst>
            </p:cNvPr>
            <p:cNvSpPr>
              <a:spLocks noChangeArrowheads="1"/>
            </p:cNvSpPr>
            <p:nvPr/>
          </p:nvSpPr>
          <p:spPr bwMode="auto">
            <a:xfrm>
              <a:off x="1021" y="1526"/>
              <a:ext cx="60"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413" name="Group 310">
              <a:extLst>
                <a:ext uri="{FF2B5EF4-FFF2-40B4-BE49-F238E27FC236}">
                  <a16:creationId xmlns:a16="http://schemas.microsoft.com/office/drawing/2014/main" id="{7A2F3119-AAC9-401C-AA28-3C3A2FC9D8F9}"/>
                </a:ext>
              </a:extLst>
            </p:cNvPr>
            <p:cNvGrpSpPr>
              <a:grpSpLocks/>
            </p:cNvGrpSpPr>
            <p:nvPr/>
          </p:nvGrpSpPr>
          <p:grpSpPr bwMode="auto">
            <a:xfrm>
              <a:off x="647" y="1508"/>
              <a:ext cx="354" cy="154"/>
              <a:chOff x="290" y="875"/>
              <a:chExt cx="354" cy="154"/>
            </a:xfrm>
          </p:grpSpPr>
          <p:sp>
            <p:nvSpPr>
              <p:cNvPr id="414" name="Rectangle 311">
                <a:extLst>
                  <a:ext uri="{FF2B5EF4-FFF2-40B4-BE49-F238E27FC236}">
                    <a16:creationId xmlns:a16="http://schemas.microsoft.com/office/drawing/2014/main" id="{D07FD2EE-F983-4E96-A163-EE25DD19DFE9}"/>
                  </a:ext>
                </a:extLst>
              </p:cNvPr>
              <p:cNvSpPr>
                <a:spLocks noChangeArrowheads="1"/>
              </p:cNvSpPr>
              <p:nvPr/>
            </p:nvSpPr>
            <p:spPr bwMode="auto">
              <a:xfrm>
                <a:off x="306" y="909"/>
                <a:ext cx="32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15" name="Rectangle 312">
                <a:extLst>
                  <a:ext uri="{FF2B5EF4-FFF2-40B4-BE49-F238E27FC236}">
                    <a16:creationId xmlns:a16="http://schemas.microsoft.com/office/drawing/2014/main" id="{1B513AF5-DEC3-4A6A-AB50-11C5B258D135}"/>
                  </a:ext>
                </a:extLst>
              </p:cNvPr>
              <p:cNvSpPr>
                <a:spLocks noChangeArrowheads="1"/>
              </p:cNvSpPr>
              <p:nvPr/>
            </p:nvSpPr>
            <p:spPr bwMode="auto">
              <a:xfrm>
                <a:off x="290" y="903"/>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16" name="Text Box 313">
                <a:extLst>
                  <a:ext uri="{FF2B5EF4-FFF2-40B4-BE49-F238E27FC236}">
                    <a16:creationId xmlns:a16="http://schemas.microsoft.com/office/drawing/2014/main" id="{DD752233-69F3-4D2E-85B6-6A74E8B09CA6}"/>
                  </a:ext>
                </a:extLst>
              </p:cNvPr>
              <p:cNvSpPr txBox="1">
                <a:spLocks noChangeArrowheads="1"/>
              </p:cNvSpPr>
              <p:nvPr/>
            </p:nvSpPr>
            <p:spPr bwMode="auto">
              <a:xfrm>
                <a:off x="332" y="875"/>
                <a:ext cx="280"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cs typeface="+mn-cs"/>
                  </a:rPr>
                  <a:t>SYN</a:t>
                </a:r>
              </a:p>
            </p:txBody>
          </p:sp>
        </p:grpSp>
      </p:grpSp>
      <p:grpSp>
        <p:nvGrpSpPr>
          <p:cNvPr id="417" name="Group 326">
            <a:extLst>
              <a:ext uri="{FF2B5EF4-FFF2-40B4-BE49-F238E27FC236}">
                <a16:creationId xmlns:a16="http://schemas.microsoft.com/office/drawing/2014/main" id="{FAF752B3-F0A7-4C5A-B8D7-D8C58BC093D3}"/>
              </a:ext>
            </a:extLst>
          </p:cNvPr>
          <p:cNvGrpSpPr>
            <a:grpSpLocks/>
          </p:cNvGrpSpPr>
          <p:nvPr/>
        </p:nvGrpSpPr>
        <p:grpSpPr bwMode="auto">
          <a:xfrm>
            <a:off x="307975" y="4791471"/>
            <a:ext cx="1081088" cy="782638"/>
            <a:chOff x="59" y="863"/>
            <a:chExt cx="681" cy="493"/>
          </a:xfrm>
        </p:grpSpPr>
        <p:grpSp>
          <p:nvGrpSpPr>
            <p:cNvPr id="418" name="Group 68">
              <a:extLst>
                <a:ext uri="{FF2B5EF4-FFF2-40B4-BE49-F238E27FC236}">
                  <a16:creationId xmlns:a16="http://schemas.microsoft.com/office/drawing/2014/main" id="{E39E8380-D2EE-4DDF-BE71-3472E6111F39}"/>
                </a:ext>
              </a:extLst>
            </p:cNvPr>
            <p:cNvGrpSpPr>
              <a:grpSpLocks/>
            </p:cNvGrpSpPr>
            <p:nvPr/>
          </p:nvGrpSpPr>
          <p:grpSpPr bwMode="auto">
            <a:xfrm>
              <a:off x="177" y="1042"/>
              <a:ext cx="480" cy="112"/>
              <a:chOff x="627" y="3377"/>
              <a:chExt cx="480" cy="112"/>
            </a:xfrm>
          </p:grpSpPr>
          <p:sp>
            <p:nvSpPr>
              <p:cNvPr id="437" name="Rectangle 69">
                <a:extLst>
                  <a:ext uri="{FF2B5EF4-FFF2-40B4-BE49-F238E27FC236}">
                    <a16:creationId xmlns:a16="http://schemas.microsoft.com/office/drawing/2014/main" id="{9A55E2B8-0B40-496F-895D-2B0912427369}"/>
                  </a:ext>
                </a:extLst>
              </p:cNvPr>
              <p:cNvSpPr>
                <a:spLocks noChangeArrowheads="1"/>
              </p:cNvSpPr>
              <p:nvPr/>
            </p:nvSpPr>
            <p:spPr bwMode="auto">
              <a:xfrm>
                <a:off x="636" y="3388"/>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38" name="Rectangle 70">
                <a:extLst>
                  <a:ext uri="{FF2B5EF4-FFF2-40B4-BE49-F238E27FC236}">
                    <a16:creationId xmlns:a16="http://schemas.microsoft.com/office/drawing/2014/main" id="{D36F7DAB-751D-4BBE-9EF7-D21471D38914}"/>
                  </a:ext>
                </a:extLst>
              </p:cNvPr>
              <p:cNvSpPr>
                <a:spLocks noChangeArrowheads="1"/>
              </p:cNvSpPr>
              <p:nvPr/>
            </p:nvSpPr>
            <p:spPr bwMode="auto">
              <a:xfrm>
                <a:off x="627" y="3377"/>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grpSp>
          <p:nvGrpSpPr>
            <p:cNvPr id="419" name="Group 301">
              <a:extLst>
                <a:ext uri="{FF2B5EF4-FFF2-40B4-BE49-F238E27FC236}">
                  <a16:creationId xmlns:a16="http://schemas.microsoft.com/office/drawing/2014/main" id="{A335278D-7A36-4C78-9DF2-95CED9B69F45}"/>
                </a:ext>
              </a:extLst>
            </p:cNvPr>
            <p:cNvGrpSpPr>
              <a:grpSpLocks/>
            </p:cNvGrpSpPr>
            <p:nvPr/>
          </p:nvGrpSpPr>
          <p:grpSpPr bwMode="auto">
            <a:xfrm>
              <a:off x="290" y="863"/>
              <a:ext cx="354" cy="154"/>
              <a:chOff x="290" y="875"/>
              <a:chExt cx="354" cy="154"/>
            </a:xfrm>
          </p:grpSpPr>
          <p:sp>
            <p:nvSpPr>
              <p:cNvPr id="434" name="Rectangle 59">
                <a:extLst>
                  <a:ext uri="{FF2B5EF4-FFF2-40B4-BE49-F238E27FC236}">
                    <a16:creationId xmlns:a16="http://schemas.microsoft.com/office/drawing/2014/main" id="{30D543DE-8FB6-4550-A7E1-6DFB0AF66F8B}"/>
                  </a:ext>
                </a:extLst>
              </p:cNvPr>
              <p:cNvSpPr>
                <a:spLocks noChangeArrowheads="1"/>
              </p:cNvSpPr>
              <p:nvPr/>
            </p:nvSpPr>
            <p:spPr bwMode="auto">
              <a:xfrm>
                <a:off x="306" y="909"/>
                <a:ext cx="32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35" name="Rectangle 60">
                <a:extLst>
                  <a:ext uri="{FF2B5EF4-FFF2-40B4-BE49-F238E27FC236}">
                    <a16:creationId xmlns:a16="http://schemas.microsoft.com/office/drawing/2014/main" id="{A85B284A-A5D5-4B7F-95F3-F2B731C59D94}"/>
                  </a:ext>
                </a:extLst>
              </p:cNvPr>
              <p:cNvSpPr>
                <a:spLocks noChangeArrowheads="1"/>
              </p:cNvSpPr>
              <p:nvPr/>
            </p:nvSpPr>
            <p:spPr bwMode="auto">
              <a:xfrm>
                <a:off x="290" y="903"/>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36" name="Text Box 297">
                <a:extLst>
                  <a:ext uri="{FF2B5EF4-FFF2-40B4-BE49-F238E27FC236}">
                    <a16:creationId xmlns:a16="http://schemas.microsoft.com/office/drawing/2014/main" id="{640B098A-2323-4187-A19C-04AE6461E973}"/>
                  </a:ext>
                </a:extLst>
              </p:cNvPr>
              <p:cNvSpPr txBox="1">
                <a:spLocks noChangeArrowheads="1"/>
              </p:cNvSpPr>
              <p:nvPr/>
            </p:nvSpPr>
            <p:spPr bwMode="auto">
              <a:xfrm>
                <a:off x="332" y="875"/>
                <a:ext cx="280"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cs typeface="+mn-cs"/>
                  </a:rPr>
                  <a:t>SYN</a:t>
                </a:r>
              </a:p>
            </p:txBody>
          </p:sp>
        </p:grpSp>
        <p:grpSp>
          <p:nvGrpSpPr>
            <p:cNvPr id="420" name="Group 302">
              <a:extLst>
                <a:ext uri="{FF2B5EF4-FFF2-40B4-BE49-F238E27FC236}">
                  <a16:creationId xmlns:a16="http://schemas.microsoft.com/office/drawing/2014/main" id="{3D08E8CD-D2F6-4F71-81DE-4F7A10B14914}"/>
                </a:ext>
              </a:extLst>
            </p:cNvPr>
            <p:cNvGrpSpPr>
              <a:grpSpLocks/>
            </p:cNvGrpSpPr>
            <p:nvPr/>
          </p:nvGrpSpPr>
          <p:grpSpPr bwMode="auto">
            <a:xfrm>
              <a:off x="284" y="1022"/>
              <a:ext cx="354" cy="154"/>
              <a:chOff x="290" y="875"/>
              <a:chExt cx="354" cy="154"/>
            </a:xfrm>
          </p:grpSpPr>
          <p:sp>
            <p:nvSpPr>
              <p:cNvPr id="431" name="Rectangle 303">
                <a:extLst>
                  <a:ext uri="{FF2B5EF4-FFF2-40B4-BE49-F238E27FC236}">
                    <a16:creationId xmlns:a16="http://schemas.microsoft.com/office/drawing/2014/main" id="{6EF49E5D-463A-46EA-8746-BDFC3D009D03}"/>
                  </a:ext>
                </a:extLst>
              </p:cNvPr>
              <p:cNvSpPr>
                <a:spLocks noChangeArrowheads="1"/>
              </p:cNvSpPr>
              <p:nvPr/>
            </p:nvSpPr>
            <p:spPr bwMode="auto">
              <a:xfrm>
                <a:off x="306" y="909"/>
                <a:ext cx="32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32" name="Rectangle 304">
                <a:extLst>
                  <a:ext uri="{FF2B5EF4-FFF2-40B4-BE49-F238E27FC236}">
                    <a16:creationId xmlns:a16="http://schemas.microsoft.com/office/drawing/2014/main" id="{0995AB1A-60F3-4250-A1DC-897BA5BC7138}"/>
                  </a:ext>
                </a:extLst>
              </p:cNvPr>
              <p:cNvSpPr>
                <a:spLocks noChangeArrowheads="1"/>
              </p:cNvSpPr>
              <p:nvPr/>
            </p:nvSpPr>
            <p:spPr bwMode="auto">
              <a:xfrm>
                <a:off x="290" y="903"/>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33" name="Text Box 305">
                <a:extLst>
                  <a:ext uri="{FF2B5EF4-FFF2-40B4-BE49-F238E27FC236}">
                    <a16:creationId xmlns:a16="http://schemas.microsoft.com/office/drawing/2014/main" id="{544C8310-25EE-439E-A803-B11CBA98E0C5}"/>
                  </a:ext>
                </a:extLst>
              </p:cNvPr>
              <p:cNvSpPr txBox="1">
                <a:spLocks noChangeArrowheads="1"/>
              </p:cNvSpPr>
              <p:nvPr/>
            </p:nvSpPr>
            <p:spPr bwMode="auto">
              <a:xfrm>
                <a:off x="332" y="875"/>
                <a:ext cx="280"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cs typeface="+mn-cs"/>
                  </a:rPr>
                  <a:t>SYN</a:t>
                </a:r>
              </a:p>
            </p:txBody>
          </p:sp>
        </p:grpSp>
        <p:grpSp>
          <p:nvGrpSpPr>
            <p:cNvPr id="421" name="Group 315">
              <a:extLst>
                <a:ext uri="{FF2B5EF4-FFF2-40B4-BE49-F238E27FC236}">
                  <a16:creationId xmlns:a16="http://schemas.microsoft.com/office/drawing/2014/main" id="{955C2F62-3EB2-4EF5-A3B2-92C3AC20E237}"/>
                </a:ext>
              </a:extLst>
            </p:cNvPr>
            <p:cNvGrpSpPr>
              <a:grpSpLocks/>
            </p:cNvGrpSpPr>
            <p:nvPr/>
          </p:nvGrpSpPr>
          <p:grpSpPr bwMode="auto">
            <a:xfrm>
              <a:off x="59" y="1202"/>
              <a:ext cx="681" cy="154"/>
              <a:chOff x="410" y="1508"/>
              <a:chExt cx="681" cy="154"/>
            </a:xfrm>
          </p:grpSpPr>
          <p:sp>
            <p:nvSpPr>
              <p:cNvPr id="422" name="Rectangle 316">
                <a:extLst>
                  <a:ext uri="{FF2B5EF4-FFF2-40B4-BE49-F238E27FC236}">
                    <a16:creationId xmlns:a16="http://schemas.microsoft.com/office/drawing/2014/main" id="{757C27F0-0580-4163-A56F-99AAA9B7A3D7}"/>
                  </a:ext>
                </a:extLst>
              </p:cNvPr>
              <p:cNvSpPr>
                <a:spLocks noChangeArrowheads="1"/>
              </p:cNvSpPr>
              <p:nvPr/>
            </p:nvSpPr>
            <p:spPr bwMode="auto">
              <a:xfrm>
                <a:off x="410" y="1511"/>
                <a:ext cx="681" cy="138"/>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23" name="Rectangle 317">
                <a:extLst>
                  <a:ext uri="{FF2B5EF4-FFF2-40B4-BE49-F238E27FC236}">
                    <a16:creationId xmlns:a16="http://schemas.microsoft.com/office/drawing/2014/main" id="{9214CED1-14AD-453F-9DC0-E89B510D07EB}"/>
                  </a:ext>
                </a:extLst>
              </p:cNvPr>
              <p:cNvSpPr>
                <a:spLocks noChangeArrowheads="1"/>
              </p:cNvSpPr>
              <p:nvPr/>
            </p:nvSpPr>
            <p:spPr bwMode="auto">
              <a:xfrm>
                <a:off x="538" y="1536"/>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24" name="Rectangle 318">
                <a:extLst>
                  <a:ext uri="{FF2B5EF4-FFF2-40B4-BE49-F238E27FC236}">
                    <a16:creationId xmlns:a16="http://schemas.microsoft.com/office/drawing/2014/main" id="{8644B9D9-0DA0-46EC-AC28-30AEC6152936}"/>
                  </a:ext>
                </a:extLst>
              </p:cNvPr>
              <p:cNvSpPr>
                <a:spLocks noChangeArrowheads="1"/>
              </p:cNvSpPr>
              <p:nvPr/>
            </p:nvSpPr>
            <p:spPr bwMode="auto">
              <a:xfrm>
                <a:off x="529" y="1525"/>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25" name="Rectangle 319">
                <a:extLst>
                  <a:ext uri="{FF2B5EF4-FFF2-40B4-BE49-F238E27FC236}">
                    <a16:creationId xmlns:a16="http://schemas.microsoft.com/office/drawing/2014/main" id="{14A8C8B0-DBC2-4111-B520-1D5D2E0EB345}"/>
                  </a:ext>
                </a:extLst>
              </p:cNvPr>
              <p:cNvSpPr>
                <a:spLocks noChangeArrowheads="1"/>
              </p:cNvSpPr>
              <p:nvPr/>
            </p:nvSpPr>
            <p:spPr bwMode="auto">
              <a:xfrm>
                <a:off x="423" y="1527"/>
                <a:ext cx="94"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26" name="Rectangle 320">
                <a:extLst>
                  <a:ext uri="{FF2B5EF4-FFF2-40B4-BE49-F238E27FC236}">
                    <a16:creationId xmlns:a16="http://schemas.microsoft.com/office/drawing/2014/main" id="{6081CD92-40D9-42E1-A538-40606EB7D80C}"/>
                  </a:ext>
                </a:extLst>
              </p:cNvPr>
              <p:cNvSpPr>
                <a:spLocks noChangeArrowheads="1"/>
              </p:cNvSpPr>
              <p:nvPr/>
            </p:nvSpPr>
            <p:spPr bwMode="auto">
              <a:xfrm>
                <a:off x="1021" y="1526"/>
                <a:ext cx="60"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427" name="Group 321">
                <a:extLst>
                  <a:ext uri="{FF2B5EF4-FFF2-40B4-BE49-F238E27FC236}">
                    <a16:creationId xmlns:a16="http://schemas.microsoft.com/office/drawing/2014/main" id="{922F66A4-2B6B-414F-B065-C5BDBD9F17AA}"/>
                  </a:ext>
                </a:extLst>
              </p:cNvPr>
              <p:cNvGrpSpPr>
                <a:grpSpLocks/>
              </p:cNvGrpSpPr>
              <p:nvPr/>
            </p:nvGrpSpPr>
            <p:grpSpPr bwMode="auto">
              <a:xfrm>
                <a:off x="647" y="1508"/>
                <a:ext cx="354" cy="154"/>
                <a:chOff x="290" y="875"/>
                <a:chExt cx="354" cy="154"/>
              </a:xfrm>
            </p:grpSpPr>
            <p:sp>
              <p:nvSpPr>
                <p:cNvPr id="428" name="Rectangle 322">
                  <a:extLst>
                    <a:ext uri="{FF2B5EF4-FFF2-40B4-BE49-F238E27FC236}">
                      <a16:creationId xmlns:a16="http://schemas.microsoft.com/office/drawing/2014/main" id="{A3A0E7E4-06FC-4CA0-88B8-EE1B012F4DAB}"/>
                    </a:ext>
                  </a:extLst>
                </p:cNvPr>
                <p:cNvSpPr>
                  <a:spLocks noChangeArrowheads="1"/>
                </p:cNvSpPr>
                <p:nvPr/>
              </p:nvSpPr>
              <p:spPr bwMode="auto">
                <a:xfrm>
                  <a:off x="306" y="909"/>
                  <a:ext cx="32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29" name="Rectangle 323">
                  <a:extLst>
                    <a:ext uri="{FF2B5EF4-FFF2-40B4-BE49-F238E27FC236}">
                      <a16:creationId xmlns:a16="http://schemas.microsoft.com/office/drawing/2014/main" id="{A174810F-BBA3-4348-8E01-CB61AAE8149C}"/>
                    </a:ext>
                  </a:extLst>
                </p:cNvPr>
                <p:cNvSpPr>
                  <a:spLocks noChangeArrowheads="1"/>
                </p:cNvSpPr>
                <p:nvPr/>
              </p:nvSpPr>
              <p:spPr bwMode="auto">
                <a:xfrm>
                  <a:off x="290" y="903"/>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30" name="Text Box 324">
                  <a:extLst>
                    <a:ext uri="{FF2B5EF4-FFF2-40B4-BE49-F238E27FC236}">
                      <a16:creationId xmlns:a16="http://schemas.microsoft.com/office/drawing/2014/main" id="{780BC2BF-372B-4EC1-BD05-E9B36FF78913}"/>
                    </a:ext>
                  </a:extLst>
                </p:cNvPr>
                <p:cNvSpPr txBox="1">
                  <a:spLocks noChangeArrowheads="1"/>
                </p:cNvSpPr>
                <p:nvPr/>
              </p:nvSpPr>
              <p:spPr bwMode="auto">
                <a:xfrm>
                  <a:off x="332" y="875"/>
                  <a:ext cx="280"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cs typeface="+mn-cs"/>
                    </a:rPr>
                    <a:t>SYN</a:t>
                  </a:r>
                </a:p>
              </p:txBody>
            </p:sp>
          </p:grpSp>
        </p:grpSp>
      </p:grpSp>
      <p:grpSp>
        <p:nvGrpSpPr>
          <p:cNvPr id="439" name="Group 336">
            <a:extLst>
              <a:ext uri="{FF2B5EF4-FFF2-40B4-BE49-F238E27FC236}">
                <a16:creationId xmlns:a16="http://schemas.microsoft.com/office/drawing/2014/main" id="{6D7FB406-B572-4BCB-9B30-5A2C55B24791}"/>
              </a:ext>
            </a:extLst>
          </p:cNvPr>
          <p:cNvGrpSpPr>
            <a:grpSpLocks/>
          </p:cNvGrpSpPr>
          <p:nvPr/>
        </p:nvGrpSpPr>
        <p:grpSpPr bwMode="auto">
          <a:xfrm>
            <a:off x="1509713" y="4515246"/>
            <a:ext cx="976312" cy="1460500"/>
            <a:chOff x="4000" y="1895"/>
            <a:chExt cx="615" cy="920"/>
          </a:xfrm>
        </p:grpSpPr>
        <p:sp>
          <p:nvSpPr>
            <p:cNvPr id="440" name="Freeform 328">
              <a:extLst>
                <a:ext uri="{FF2B5EF4-FFF2-40B4-BE49-F238E27FC236}">
                  <a16:creationId xmlns:a16="http://schemas.microsoft.com/office/drawing/2014/main" id="{56E153B8-09C6-44DC-AD45-774B912FD305}"/>
                </a:ext>
              </a:extLst>
            </p:cNvPr>
            <p:cNvSpPr>
              <a:spLocks/>
            </p:cNvSpPr>
            <p:nvPr/>
          </p:nvSpPr>
          <p:spPr bwMode="auto">
            <a:xfrm>
              <a:off x="4011" y="1912"/>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4" h="903">
                  <a:moveTo>
                    <a:pt x="496" y="0"/>
                  </a:moveTo>
                  <a:lnTo>
                    <a:pt x="604" y="903"/>
                  </a:lnTo>
                  <a:lnTo>
                    <a:pt x="0" y="788"/>
                  </a:lnTo>
                  <a:lnTo>
                    <a:pt x="456" y="750"/>
                  </a:lnTo>
                  <a:lnTo>
                    <a:pt x="496" y="0"/>
                  </a:lnTo>
                  <a:close/>
                </a:path>
              </a:pathLst>
            </a:custGeom>
            <a:gradFill rotWithShape="1">
              <a:gsLst>
                <a:gs pos="0">
                  <a:schemeClr val="bg1"/>
                </a:gs>
                <a:gs pos="100000">
                  <a:srgbClr val="FF0000"/>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nvGrpSpPr>
            <p:cNvPr id="441" name="Group 329">
              <a:extLst>
                <a:ext uri="{FF2B5EF4-FFF2-40B4-BE49-F238E27FC236}">
                  <a16:creationId xmlns:a16="http://schemas.microsoft.com/office/drawing/2014/main" id="{0352475A-0D64-4F49-9DD5-3BAC6DF3414B}"/>
                </a:ext>
              </a:extLst>
            </p:cNvPr>
            <p:cNvGrpSpPr>
              <a:grpSpLocks/>
            </p:cNvGrpSpPr>
            <p:nvPr/>
          </p:nvGrpSpPr>
          <p:grpSpPr bwMode="auto">
            <a:xfrm>
              <a:off x="4000" y="1895"/>
              <a:ext cx="500" cy="828"/>
              <a:chOff x="569" y="2954"/>
              <a:chExt cx="500" cy="828"/>
            </a:xfrm>
          </p:grpSpPr>
          <p:sp>
            <p:nvSpPr>
              <p:cNvPr id="442" name="Rectangle 330">
                <a:extLst>
                  <a:ext uri="{FF2B5EF4-FFF2-40B4-BE49-F238E27FC236}">
                    <a16:creationId xmlns:a16="http://schemas.microsoft.com/office/drawing/2014/main" id="{2E0E0CA5-52F3-43BD-B9DF-25EE08F80942}"/>
                  </a:ext>
                </a:extLst>
              </p:cNvPr>
              <p:cNvSpPr>
                <a:spLocks noChangeArrowheads="1"/>
              </p:cNvSpPr>
              <p:nvPr/>
            </p:nvSpPr>
            <p:spPr bwMode="auto">
              <a:xfrm>
                <a:off x="576" y="2973"/>
                <a:ext cx="493" cy="79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43" name="Text Box 331">
                <a:extLst>
                  <a:ext uri="{FF2B5EF4-FFF2-40B4-BE49-F238E27FC236}">
                    <a16:creationId xmlns:a16="http://schemas.microsoft.com/office/drawing/2014/main" id="{DCFB917C-B9DE-49D0-B016-DDD3D33EB06D}"/>
                  </a:ext>
                </a:extLst>
              </p:cNvPr>
              <p:cNvSpPr txBox="1">
                <a:spLocks noChangeArrowheads="1"/>
              </p:cNvSpPr>
              <p:nvPr/>
            </p:nvSpPr>
            <p:spPr bwMode="auto">
              <a:xfrm>
                <a:off x="646" y="2954"/>
                <a:ext cx="371" cy="8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endParaRPr lang="en-US" sz="1600" i="0" dirty="0">
                  <a:solidFill>
                    <a:srgbClr val="000000"/>
                  </a:solidFill>
                  <a:latin typeface="Arial" charset="0"/>
                  <a:cs typeface="+mn-cs"/>
                </a:endParaRPr>
              </a:p>
              <a:p>
                <a:pPr algn="ctr">
                  <a:defRPr/>
                </a:pPr>
                <a:r>
                  <a:rPr lang="en-US" sz="1600" i="0" dirty="0">
                    <a:solidFill>
                      <a:srgbClr val="000000"/>
                    </a:solidFill>
                    <a:latin typeface="Arial" charset="0"/>
                    <a:cs typeface="+mn-cs"/>
                  </a:rPr>
                  <a:t>TCP</a:t>
                </a:r>
              </a:p>
              <a:p>
                <a:pPr algn="ctr">
                  <a:defRPr/>
                </a:pPr>
                <a:r>
                  <a:rPr lang="en-US" sz="1600" i="0" dirty="0">
                    <a:solidFill>
                      <a:srgbClr val="000000"/>
                    </a:solidFill>
                    <a:latin typeface="Arial" charset="0"/>
                    <a:cs typeface="+mn-cs"/>
                  </a:rPr>
                  <a:t>IP</a:t>
                </a:r>
              </a:p>
              <a:p>
                <a:pPr algn="ctr">
                  <a:defRPr/>
                </a:pPr>
                <a:r>
                  <a:rPr lang="en-US" sz="1600" i="0" dirty="0">
                    <a:solidFill>
                      <a:srgbClr val="000000"/>
                    </a:solidFill>
                    <a:latin typeface="Arial" charset="0"/>
                    <a:cs typeface="+mn-cs"/>
                  </a:rPr>
                  <a:t>Eth</a:t>
                </a:r>
              </a:p>
              <a:p>
                <a:pPr algn="ctr">
                  <a:defRPr/>
                </a:pPr>
                <a:r>
                  <a:rPr lang="en-US" sz="1600" i="0" dirty="0">
                    <a:solidFill>
                      <a:srgbClr val="000000"/>
                    </a:solidFill>
                    <a:latin typeface="Arial" charset="0"/>
                    <a:cs typeface="+mn-cs"/>
                  </a:rPr>
                  <a:t>Phy</a:t>
                </a:r>
              </a:p>
            </p:txBody>
          </p:sp>
          <p:sp>
            <p:nvSpPr>
              <p:cNvPr id="444" name="Line 332">
                <a:extLst>
                  <a:ext uri="{FF2B5EF4-FFF2-40B4-BE49-F238E27FC236}">
                    <a16:creationId xmlns:a16="http://schemas.microsoft.com/office/drawing/2014/main" id="{F2DF7BCF-0C3C-4437-8D51-7B8E794600EC}"/>
                  </a:ext>
                </a:extLst>
              </p:cNvPr>
              <p:cNvSpPr>
                <a:spLocks noChangeShapeType="1"/>
              </p:cNvSpPr>
              <p:nvPr/>
            </p:nvSpPr>
            <p:spPr bwMode="auto">
              <a:xfrm>
                <a:off x="578" y="3130"/>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45" name="Line 333">
                <a:extLst>
                  <a:ext uri="{FF2B5EF4-FFF2-40B4-BE49-F238E27FC236}">
                    <a16:creationId xmlns:a16="http://schemas.microsoft.com/office/drawing/2014/main" id="{D971147F-05C8-465F-A566-F27D5C57768A}"/>
                  </a:ext>
                </a:extLst>
              </p:cNvPr>
              <p:cNvSpPr>
                <a:spLocks noChangeShapeType="1"/>
              </p:cNvSpPr>
              <p:nvPr/>
            </p:nvSpPr>
            <p:spPr bwMode="auto">
              <a:xfrm>
                <a:off x="575" y="3289"/>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46" name="Line 334">
                <a:extLst>
                  <a:ext uri="{FF2B5EF4-FFF2-40B4-BE49-F238E27FC236}">
                    <a16:creationId xmlns:a16="http://schemas.microsoft.com/office/drawing/2014/main" id="{60F861D5-2356-4244-88CD-4E5A0A4D42FC}"/>
                  </a:ext>
                </a:extLst>
              </p:cNvPr>
              <p:cNvSpPr>
                <a:spLocks noChangeShapeType="1"/>
              </p:cNvSpPr>
              <p:nvPr/>
            </p:nvSpPr>
            <p:spPr bwMode="auto">
              <a:xfrm>
                <a:off x="572" y="3448"/>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47" name="Line 335">
                <a:extLst>
                  <a:ext uri="{FF2B5EF4-FFF2-40B4-BE49-F238E27FC236}">
                    <a16:creationId xmlns:a16="http://schemas.microsoft.com/office/drawing/2014/main" id="{2173364E-A49D-4EC2-925F-8EB241A2A255}"/>
                  </a:ext>
                </a:extLst>
              </p:cNvPr>
              <p:cNvSpPr>
                <a:spLocks noChangeShapeType="1"/>
              </p:cNvSpPr>
              <p:nvPr/>
            </p:nvSpPr>
            <p:spPr bwMode="auto">
              <a:xfrm>
                <a:off x="569" y="3607"/>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grpSp>
        <p:nvGrpSpPr>
          <p:cNvPr id="448" name="Group 337">
            <a:extLst>
              <a:ext uri="{FF2B5EF4-FFF2-40B4-BE49-F238E27FC236}">
                <a16:creationId xmlns:a16="http://schemas.microsoft.com/office/drawing/2014/main" id="{FDD9EFD3-3A42-42F8-8E6B-A690486AB57F}"/>
              </a:ext>
            </a:extLst>
          </p:cNvPr>
          <p:cNvGrpSpPr>
            <a:grpSpLocks/>
          </p:cNvGrpSpPr>
          <p:nvPr/>
        </p:nvGrpSpPr>
        <p:grpSpPr bwMode="auto">
          <a:xfrm>
            <a:off x="79375" y="1905396"/>
            <a:ext cx="1081088" cy="782638"/>
            <a:chOff x="59" y="863"/>
            <a:chExt cx="681" cy="493"/>
          </a:xfrm>
        </p:grpSpPr>
        <p:grpSp>
          <p:nvGrpSpPr>
            <p:cNvPr id="449" name="Group 338">
              <a:extLst>
                <a:ext uri="{FF2B5EF4-FFF2-40B4-BE49-F238E27FC236}">
                  <a16:creationId xmlns:a16="http://schemas.microsoft.com/office/drawing/2014/main" id="{CAD63408-AEB4-4646-899E-5EB6367410FF}"/>
                </a:ext>
              </a:extLst>
            </p:cNvPr>
            <p:cNvGrpSpPr>
              <a:grpSpLocks/>
            </p:cNvGrpSpPr>
            <p:nvPr/>
          </p:nvGrpSpPr>
          <p:grpSpPr bwMode="auto">
            <a:xfrm>
              <a:off x="177" y="1042"/>
              <a:ext cx="480" cy="112"/>
              <a:chOff x="627" y="3377"/>
              <a:chExt cx="480" cy="112"/>
            </a:xfrm>
          </p:grpSpPr>
          <p:sp>
            <p:nvSpPr>
              <p:cNvPr id="468" name="Rectangle 339">
                <a:extLst>
                  <a:ext uri="{FF2B5EF4-FFF2-40B4-BE49-F238E27FC236}">
                    <a16:creationId xmlns:a16="http://schemas.microsoft.com/office/drawing/2014/main" id="{122A5A12-3534-43AE-9A6C-7765FDFFAB0A}"/>
                  </a:ext>
                </a:extLst>
              </p:cNvPr>
              <p:cNvSpPr>
                <a:spLocks noChangeArrowheads="1"/>
              </p:cNvSpPr>
              <p:nvPr/>
            </p:nvSpPr>
            <p:spPr bwMode="auto">
              <a:xfrm>
                <a:off x="636" y="3388"/>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69" name="Rectangle 340">
                <a:extLst>
                  <a:ext uri="{FF2B5EF4-FFF2-40B4-BE49-F238E27FC236}">
                    <a16:creationId xmlns:a16="http://schemas.microsoft.com/office/drawing/2014/main" id="{3279C8EC-8F1C-4A9F-AEE6-E123C52F4E62}"/>
                  </a:ext>
                </a:extLst>
              </p:cNvPr>
              <p:cNvSpPr>
                <a:spLocks noChangeArrowheads="1"/>
              </p:cNvSpPr>
              <p:nvPr/>
            </p:nvSpPr>
            <p:spPr bwMode="auto">
              <a:xfrm>
                <a:off x="627" y="3377"/>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grpSp>
          <p:nvGrpSpPr>
            <p:cNvPr id="450" name="Group 341">
              <a:extLst>
                <a:ext uri="{FF2B5EF4-FFF2-40B4-BE49-F238E27FC236}">
                  <a16:creationId xmlns:a16="http://schemas.microsoft.com/office/drawing/2014/main" id="{3AE9E898-CD5B-4B19-88CB-F450062A0BC8}"/>
                </a:ext>
              </a:extLst>
            </p:cNvPr>
            <p:cNvGrpSpPr>
              <a:grpSpLocks/>
            </p:cNvGrpSpPr>
            <p:nvPr/>
          </p:nvGrpSpPr>
          <p:grpSpPr bwMode="auto">
            <a:xfrm>
              <a:off x="290" y="863"/>
              <a:ext cx="354" cy="154"/>
              <a:chOff x="290" y="875"/>
              <a:chExt cx="354" cy="154"/>
            </a:xfrm>
          </p:grpSpPr>
          <p:sp>
            <p:nvSpPr>
              <p:cNvPr id="465" name="Rectangle 342">
                <a:extLst>
                  <a:ext uri="{FF2B5EF4-FFF2-40B4-BE49-F238E27FC236}">
                    <a16:creationId xmlns:a16="http://schemas.microsoft.com/office/drawing/2014/main" id="{13D59EB8-C614-48AC-853F-31885227FB4D}"/>
                  </a:ext>
                </a:extLst>
              </p:cNvPr>
              <p:cNvSpPr>
                <a:spLocks noChangeArrowheads="1"/>
              </p:cNvSpPr>
              <p:nvPr/>
            </p:nvSpPr>
            <p:spPr bwMode="auto">
              <a:xfrm>
                <a:off x="306" y="909"/>
                <a:ext cx="32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66" name="Rectangle 343">
                <a:extLst>
                  <a:ext uri="{FF2B5EF4-FFF2-40B4-BE49-F238E27FC236}">
                    <a16:creationId xmlns:a16="http://schemas.microsoft.com/office/drawing/2014/main" id="{BDC3AAD3-F3F5-43DF-B2C1-33663D8E14A7}"/>
                  </a:ext>
                </a:extLst>
              </p:cNvPr>
              <p:cNvSpPr>
                <a:spLocks noChangeArrowheads="1"/>
              </p:cNvSpPr>
              <p:nvPr/>
            </p:nvSpPr>
            <p:spPr bwMode="auto">
              <a:xfrm>
                <a:off x="290" y="903"/>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67" name="Text Box 344">
                <a:extLst>
                  <a:ext uri="{FF2B5EF4-FFF2-40B4-BE49-F238E27FC236}">
                    <a16:creationId xmlns:a16="http://schemas.microsoft.com/office/drawing/2014/main" id="{CFB3F76D-A05F-4461-B293-08D617B37B84}"/>
                  </a:ext>
                </a:extLst>
              </p:cNvPr>
              <p:cNvSpPr txBox="1">
                <a:spLocks noChangeArrowheads="1"/>
              </p:cNvSpPr>
              <p:nvPr/>
            </p:nvSpPr>
            <p:spPr bwMode="auto">
              <a:xfrm>
                <a:off x="332" y="875"/>
                <a:ext cx="280"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cs typeface="+mn-cs"/>
                  </a:rPr>
                  <a:t>SYN</a:t>
                </a:r>
              </a:p>
            </p:txBody>
          </p:sp>
        </p:grpSp>
        <p:grpSp>
          <p:nvGrpSpPr>
            <p:cNvPr id="451" name="Group 345">
              <a:extLst>
                <a:ext uri="{FF2B5EF4-FFF2-40B4-BE49-F238E27FC236}">
                  <a16:creationId xmlns:a16="http://schemas.microsoft.com/office/drawing/2014/main" id="{FA7B16F6-C935-4B0C-8AA9-B8943DC0C27A}"/>
                </a:ext>
              </a:extLst>
            </p:cNvPr>
            <p:cNvGrpSpPr>
              <a:grpSpLocks/>
            </p:cNvGrpSpPr>
            <p:nvPr/>
          </p:nvGrpSpPr>
          <p:grpSpPr bwMode="auto">
            <a:xfrm>
              <a:off x="284" y="1022"/>
              <a:ext cx="354" cy="154"/>
              <a:chOff x="290" y="875"/>
              <a:chExt cx="354" cy="154"/>
            </a:xfrm>
          </p:grpSpPr>
          <p:sp>
            <p:nvSpPr>
              <p:cNvPr id="462" name="Rectangle 346">
                <a:extLst>
                  <a:ext uri="{FF2B5EF4-FFF2-40B4-BE49-F238E27FC236}">
                    <a16:creationId xmlns:a16="http://schemas.microsoft.com/office/drawing/2014/main" id="{5FFF87D8-E986-4D34-A528-8913D6C0BBC4}"/>
                  </a:ext>
                </a:extLst>
              </p:cNvPr>
              <p:cNvSpPr>
                <a:spLocks noChangeArrowheads="1"/>
              </p:cNvSpPr>
              <p:nvPr/>
            </p:nvSpPr>
            <p:spPr bwMode="auto">
              <a:xfrm>
                <a:off x="306" y="909"/>
                <a:ext cx="32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63" name="Rectangle 347">
                <a:extLst>
                  <a:ext uri="{FF2B5EF4-FFF2-40B4-BE49-F238E27FC236}">
                    <a16:creationId xmlns:a16="http://schemas.microsoft.com/office/drawing/2014/main" id="{355D20B9-2F16-4F9C-A68E-EE6A002098C8}"/>
                  </a:ext>
                </a:extLst>
              </p:cNvPr>
              <p:cNvSpPr>
                <a:spLocks noChangeArrowheads="1"/>
              </p:cNvSpPr>
              <p:nvPr/>
            </p:nvSpPr>
            <p:spPr bwMode="auto">
              <a:xfrm>
                <a:off x="290" y="903"/>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64" name="Text Box 348">
                <a:extLst>
                  <a:ext uri="{FF2B5EF4-FFF2-40B4-BE49-F238E27FC236}">
                    <a16:creationId xmlns:a16="http://schemas.microsoft.com/office/drawing/2014/main" id="{5D5A9D45-AA0E-43B0-B602-EA90A899FE96}"/>
                  </a:ext>
                </a:extLst>
              </p:cNvPr>
              <p:cNvSpPr txBox="1">
                <a:spLocks noChangeArrowheads="1"/>
              </p:cNvSpPr>
              <p:nvPr/>
            </p:nvSpPr>
            <p:spPr bwMode="auto">
              <a:xfrm>
                <a:off x="332" y="875"/>
                <a:ext cx="280"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cs typeface="+mn-cs"/>
                  </a:rPr>
                  <a:t>SYN</a:t>
                </a:r>
              </a:p>
            </p:txBody>
          </p:sp>
        </p:grpSp>
        <p:grpSp>
          <p:nvGrpSpPr>
            <p:cNvPr id="452" name="Group 349">
              <a:extLst>
                <a:ext uri="{FF2B5EF4-FFF2-40B4-BE49-F238E27FC236}">
                  <a16:creationId xmlns:a16="http://schemas.microsoft.com/office/drawing/2014/main" id="{0D4C3E8B-26CE-4FC2-9857-795353B0EA8C}"/>
                </a:ext>
              </a:extLst>
            </p:cNvPr>
            <p:cNvGrpSpPr>
              <a:grpSpLocks/>
            </p:cNvGrpSpPr>
            <p:nvPr/>
          </p:nvGrpSpPr>
          <p:grpSpPr bwMode="auto">
            <a:xfrm>
              <a:off x="59" y="1202"/>
              <a:ext cx="681" cy="154"/>
              <a:chOff x="410" y="1508"/>
              <a:chExt cx="681" cy="154"/>
            </a:xfrm>
          </p:grpSpPr>
          <p:sp>
            <p:nvSpPr>
              <p:cNvPr id="453" name="Rectangle 350">
                <a:extLst>
                  <a:ext uri="{FF2B5EF4-FFF2-40B4-BE49-F238E27FC236}">
                    <a16:creationId xmlns:a16="http://schemas.microsoft.com/office/drawing/2014/main" id="{6B610ABE-732B-457F-823E-69ECE3141676}"/>
                  </a:ext>
                </a:extLst>
              </p:cNvPr>
              <p:cNvSpPr>
                <a:spLocks noChangeArrowheads="1"/>
              </p:cNvSpPr>
              <p:nvPr/>
            </p:nvSpPr>
            <p:spPr bwMode="auto">
              <a:xfrm>
                <a:off x="410" y="1511"/>
                <a:ext cx="681" cy="138"/>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54" name="Rectangle 351">
                <a:extLst>
                  <a:ext uri="{FF2B5EF4-FFF2-40B4-BE49-F238E27FC236}">
                    <a16:creationId xmlns:a16="http://schemas.microsoft.com/office/drawing/2014/main" id="{6E418FF8-7724-4FF3-93DA-D606C69901E7}"/>
                  </a:ext>
                </a:extLst>
              </p:cNvPr>
              <p:cNvSpPr>
                <a:spLocks noChangeArrowheads="1"/>
              </p:cNvSpPr>
              <p:nvPr/>
            </p:nvSpPr>
            <p:spPr bwMode="auto">
              <a:xfrm>
                <a:off x="538" y="1536"/>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55" name="Rectangle 352">
                <a:extLst>
                  <a:ext uri="{FF2B5EF4-FFF2-40B4-BE49-F238E27FC236}">
                    <a16:creationId xmlns:a16="http://schemas.microsoft.com/office/drawing/2014/main" id="{71E45F5E-67D8-4B9C-BAEA-023572D9CBFF}"/>
                  </a:ext>
                </a:extLst>
              </p:cNvPr>
              <p:cNvSpPr>
                <a:spLocks noChangeArrowheads="1"/>
              </p:cNvSpPr>
              <p:nvPr/>
            </p:nvSpPr>
            <p:spPr bwMode="auto">
              <a:xfrm>
                <a:off x="529" y="1525"/>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56" name="Rectangle 353">
                <a:extLst>
                  <a:ext uri="{FF2B5EF4-FFF2-40B4-BE49-F238E27FC236}">
                    <a16:creationId xmlns:a16="http://schemas.microsoft.com/office/drawing/2014/main" id="{B78C762A-25C5-45EF-8A59-AE14D214DB4B}"/>
                  </a:ext>
                </a:extLst>
              </p:cNvPr>
              <p:cNvSpPr>
                <a:spLocks noChangeArrowheads="1"/>
              </p:cNvSpPr>
              <p:nvPr/>
            </p:nvSpPr>
            <p:spPr bwMode="auto">
              <a:xfrm>
                <a:off x="423" y="1527"/>
                <a:ext cx="94"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57" name="Rectangle 354">
                <a:extLst>
                  <a:ext uri="{FF2B5EF4-FFF2-40B4-BE49-F238E27FC236}">
                    <a16:creationId xmlns:a16="http://schemas.microsoft.com/office/drawing/2014/main" id="{6ACA73B4-3662-401B-AF44-0CE0B8C592C4}"/>
                  </a:ext>
                </a:extLst>
              </p:cNvPr>
              <p:cNvSpPr>
                <a:spLocks noChangeArrowheads="1"/>
              </p:cNvSpPr>
              <p:nvPr/>
            </p:nvSpPr>
            <p:spPr bwMode="auto">
              <a:xfrm>
                <a:off x="1021" y="1526"/>
                <a:ext cx="60"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458" name="Group 355">
                <a:extLst>
                  <a:ext uri="{FF2B5EF4-FFF2-40B4-BE49-F238E27FC236}">
                    <a16:creationId xmlns:a16="http://schemas.microsoft.com/office/drawing/2014/main" id="{31A01D66-9BA3-45C8-BF42-2E8385886341}"/>
                  </a:ext>
                </a:extLst>
              </p:cNvPr>
              <p:cNvGrpSpPr>
                <a:grpSpLocks/>
              </p:cNvGrpSpPr>
              <p:nvPr/>
            </p:nvGrpSpPr>
            <p:grpSpPr bwMode="auto">
              <a:xfrm>
                <a:off x="647" y="1508"/>
                <a:ext cx="354" cy="154"/>
                <a:chOff x="290" y="875"/>
                <a:chExt cx="354" cy="154"/>
              </a:xfrm>
            </p:grpSpPr>
            <p:sp>
              <p:nvSpPr>
                <p:cNvPr id="459" name="Rectangle 356">
                  <a:extLst>
                    <a:ext uri="{FF2B5EF4-FFF2-40B4-BE49-F238E27FC236}">
                      <a16:creationId xmlns:a16="http://schemas.microsoft.com/office/drawing/2014/main" id="{FAA93DFA-3A86-4A4A-A10A-A51BA81EDF61}"/>
                    </a:ext>
                  </a:extLst>
                </p:cNvPr>
                <p:cNvSpPr>
                  <a:spLocks noChangeArrowheads="1"/>
                </p:cNvSpPr>
                <p:nvPr/>
              </p:nvSpPr>
              <p:spPr bwMode="auto">
                <a:xfrm>
                  <a:off x="306" y="909"/>
                  <a:ext cx="32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60" name="Rectangle 357">
                  <a:extLst>
                    <a:ext uri="{FF2B5EF4-FFF2-40B4-BE49-F238E27FC236}">
                      <a16:creationId xmlns:a16="http://schemas.microsoft.com/office/drawing/2014/main" id="{D276A2C3-C4E1-44D4-BCD7-FB0BB8F57B4D}"/>
                    </a:ext>
                  </a:extLst>
                </p:cNvPr>
                <p:cNvSpPr>
                  <a:spLocks noChangeArrowheads="1"/>
                </p:cNvSpPr>
                <p:nvPr/>
              </p:nvSpPr>
              <p:spPr bwMode="auto">
                <a:xfrm>
                  <a:off x="290" y="903"/>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61" name="Text Box 358">
                  <a:extLst>
                    <a:ext uri="{FF2B5EF4-FFF2-40B4-BE49-F238E27FC236}">
                      <a16:creationId xmlns:a16="http://schemas.microsoft.com/office/drawing/2014/main" id="{E3C126C6-97B1-4CF8-966C-72F0D764D1B1}"/>
                    </a:ext>
                  </a:extLst>
                </p:cNvPr>
                <p:cNvSpPr txBox="1">
                  <a:spLocks noChangeArrowheads="1"/>
                </p:cNvSpPr>
                <p:nvPr/>
              </p:nvSpPr>
              <p:spPr bwMode="auto">
                <a:xfrm>
                  <a:off x="332" y="875"/>
                  <a:ext cx="280"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cs typeface="+mn-cs"/>
                    </a:rPr>
                    <a:t>SYN</a:t>
                  </a:r>
                </a:p>
              </p:txBody>
            </p:sp>
          </p:grpSp>
        </p:grpSp>
      </p:grpSp>
      <p:sp>
        <p:nvSpPr>
          <p:cNvPr id="470" name="Rectangle 359">
            <a:extLst>
              <a:ext uri="{FF2B5EF4-FFF2-40B4-BE49-F238E27FC236}">
                <a16:creationId xmlns:a16="http://schemas.microsoft.com/office/drawing/2014/main" id="{BB13FA08-563D-4760-98F7-76719374A1F8}"/>
              </a:ext>
            </a:extLst>
          </p:cNvPr>
          <p:cNvSpPr>
            <a:spLocks noChangeArrowheads="1"/>
          </p:cNvSpPr>
          <p:nvPr/>
        </p:nvSpPr>
        <p:spPr bwMode="auto">
          <a:xfrm>
            <a:off x="979488" y="5002609"/>
            <a:ext cx="18415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sz="1000" i="0" dirty="0">
              <a:solidFill>
                <a:srgbClr val="000000"/>
              </a:solidFill>
              <a:latin typeface="Arial" charset="0"/>
              <a:cs typeface="+mn-cs"/>
            </a:endParaRPr>
          </a:p>
        </p:txBody>
      </p:sp>
      <p:grpSp>
        <p:nvGrpSpPr>
          <p:cNvPr id="471" name="Group 391">
            <a:extLst>
              <a:ext uri="{FF2B5EF4-FFF2-40B4-BE49-F238E27FC236}">
                <a16:creationId xmlns:a16="http://schemas.microsoft.com/office/drawing/2014/main" id="{4448A602-E428-4B60-8444-1298B86C8A3F}"/>
              </a:ext>
            </a:extLst>
          </p:cNvPr>
          <p:cNvGrpSpPr>
            <a:grpSpLocks/>
          </p:cNvGrpSpPr>
          <p:nvPr/>
        </p:nvGrpSpPr>
        <p:grpSpPr bwMode="auto">
          <a:xfrm>
            <a:off x="306388" y="4791471"/>
            <a:ext cx="1081087" cy="782638"/>
            <a:chOff x="2675" y="3676"/>
            <a:chExt cx="681" cy="493"/>
          </a:xfrm>
        </p:grpSpPr>
        <p:grpSp>
          <p:nvGrpSpPr>
            <p:cNvPr id="472" name="Group 361">
              <a:extLst>
                <a:ext uri="{FF2B5EF4-FFF2-40B4-BE49-F238E27FC236}">
                  <a16:creationId xmlns:a16="http://schemas.microsoft.com/office/drawing/2014/main" id="{80B9C947-5DB8-472C-BFE8-D3A6E51B7540}"/>
                </a:ext>
              </a:extLst>
            </p:cNvPr>
            <p:cNvGrpSpPr>
              <a:grpSpLocks/>
            </p:cNvGrpSpPr>
            <p:nvPr/>
          </p:nvGrpSpPr>
          <p:grpSpPr bwMode="auto">
            <a:xfrm>
              <a:off x="2793" y="3855"/>
              <a:ext cx="480" cy="112"/>
              <a:chOff x="627" y="3377"/>
              <a:chExt cx="480" cy="112"/>
            </a:xfrm>
          </p:grpSpPr>
          <p:sp>
            <p:nvSpPr>
              <p:cNvPr id="490" name="Rectangle 362">
                <a:extLst>
                  <a:ext uri="{FF2B5EF4-FFF2-40B4-BE49-F238E27FC236}">
                    <a16:creationId xmlns:a16="http://schemas.microsoft.com/office/drawing/2014/main" id="{7324C065-1F7A-49C1-B390-2E53E3AD1BB2}"/>
                  </a:ext>
                </a:extLst>
              </p:cNvPr>
              <p:cNvSpPr>
                <a:spLocks noChangeArrowheads="1"/>
              </p:cNvSpPr>
              <p:nvPr/>
            </p:nvSpPr>
            <p:spPr bwMode="auto">
              <a:xfrm>
                <a:off x="636" y="3388"/>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91" name="Rectangle 363">
                <a:extLst>
                  <a:ext uri="{FF2B5EF4-FFF2-40B4-BE49-F238E27FC236}">
                    <a16:creationId xmlns:a16="http://schemas.microsoft.com/office/drawing/2014/main" id="{A8353582-E91C-4D11-900A-5670E10AD226}"/>
                  </a:ext>
                </a:extLst>
              </p:cNvPr>
              <p:cNvSpPr>
                <a:spLocks noChangeArrowheads="1"/>
              </p:cNvSpPr>
              <p:nvPr/>
            </p:nvSpPr>
            <p:spPr bwMode="auto">
              <a:xfrm>
                <a:off x="627" y="3377"/>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grpSp>
          <p:nvGrpSpPr>
            <p:cNvPr id="473" name="Group 382">
              <a:extLst>
                <a:ext uri="{FF2B5EF4-FFF2-40B4-BE49-F238E27FC236}">
                  <a16:creationId xmlns:a16="http://schemas.microsoft.com/office/drawing/2014/main" id="{778180E1-1221-4DE6-9A47-548747D0DFE7}"/>
                </a:ext>
              </a:extLst>
            </p:cNvPr>
            <p:cNvGrpSpPr>
              <a:grpSpLocks/>
            </p:cNvGrpSpPr>
            <p:nvPr/>
          </p:nvGrpSpPr>
          <p:grpSpPr bwMode="auto">
            <a:xfrm>
              <a:off x="2855" y="3676"/>
              <a:ext cx="444" cy="154"/>
              <a:chOff x="2717" y="3676"/>
              <a:chExt cx="444" cy="154"/>
            </a:xfrm>
          </p:grpSpPr>
          <p:sp>
            <p:nvSpPr>
              <p:cNvPr id="487" name="Rectangle 365">
                <a:extLst>
                  <a:ext uri="{FF2B5EF4-FFF2-40B4-BE49-F238E27FC236}">
                    <a16:creationId xmlns:a16="http://schemas.microsoft.com/office/drawing/2014/main" id="{15E2ED31-9D07-424C-ACB5-60FD375EAF44}"/>
                  </a:ext>
                </a:extLst>
              </p:cNvPr>
              <p:cNvSpPr>
                <a:spLocks noChangeArrowheads="1"/>
              </p:cNvSpPr>
              <p:nvPr/>
            </p:nvSpPr>
            <p:spPr bwMode="auto">
              <a:xfrm>
                <a:off x="2775" y="3710"/>
                <a:ext cx="32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88" name="Rectangle 366">
                <a:extLst>
                  <a:ext uri="{FF2B5EF4-FFF2-40B4-BE49-F238E27FC236}">
                    <a16:creationId xmlns:a16="http://schemas.microsoft.com/office/drawing/2014/main" id="{3D52303C-57B5-4C2C-B8BC-AB94C6F7F4E8}"/>
                  </a:ext>
                </a:extLst>
              </p:cNvPr>
              <p:cNvSpPr>
                <a:spLocks noChangeArrowheads="1"/>
              </p:cNvSpPr>
              <p:nvPr/>
            </p:nvSpPr>
            <p:spPr bwMode="auto">
              <a:xfrm>
                <a:off x="2759" y="370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89" name="Text Box 367">
                <a:extLst>
                  <a:ext uri="{FF2B5EF4-FFF2-40B4-BE49-F238E27FC236}">
                    <a16:creationId xmlns:a16="http://schemas.microsoft.com/office/drawing/2014/main" id="{3F587D50-11FD-48AB-AAE8-C7F8C7C9FB98}"/>
                  </a:ext>
                </a:extLst>
              </p:cNvPr>
              <p:cNvSpPr txBox="1">
                <a:spLocks noChangeArrowheads="1"/>
              </p:cNvSpPr>
              <p:nvPr/>
            </p:nvSpPr>
            <p:spPr bwMode="auto">
              <a:xfrm>
                <a:off x="2717" y="3676"/>
                <a:ext cx="444"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cs typeface="+mn-cs"/>
                  </a:rPr>
                  <a:t>SYNACK</a:t>
                </a:r>
              </a:p>
            </p:txBody>
          </p:sp>
        </p:grpSp>
        <p:sp>
          <p:nvSpPr>
            <p:cNvPr id="474" name="Rectangle 373">
              <a:extLst>
                <a:ext uri="{FF2B5EF4-FFF2-40B4-BE49-F238E27FC236}">
                  <a16:creationId xmlns:a16="http://schemas.microsoft.com/office/drawing/2014/main" id="{DA7E2941-965B-4AEC-84E5-F30275E1014A}"/>
                </a:ext>
              </a:extLst>
            </p:cNvPr>
            <p:cNvSpPr>
              <a:spLocks noChangeArrowheads="1"/>
            </p:cNvSpPr>
            <p:nvPr/>
          </p:nvSpPr>
          <p:spPr bwMode="auto">
            <a:xfrm>
              <a:off x="2675" y="4018"/>
              <a:ext cx="681" cy="138"/>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75" name="Rectangle 374">
              <a:extLst>
                <a:ext uri="{FF2B5EF4-FFF2-40B4-BE49-F238E27FC236}">
                  <a16:creationId xmlns:a16="http://schemas.microsoft.com/office/drawing/2014/main" id="{B9E11952-7AC7-4BB2-91A9-20E3A8FCBC92}"/>
                </a:ext>
              </a:extLst>
            </p:cNvPr>
            <p:cNvSpPr>
              <a:spLocks noChangeArrowheads="1"/>
            </p:cNvSpPr>
            <p:nvPr/>
          </p:nvSpPr>
          <p:spPr bwMode="auto">
            <a:xfrm>
              <a:off x="2803" y="4043"/>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76" name="Rectangle 375">
              <a:extLst>
                <a:ext uri="{FF2B5EF4-FFF2-40B4-BE49-F238E27FC236}">
                  <a16:creationId xmlns:a16="http://schemas.microsoft.com/office/drawing/2014/main" id="{98C73256-4FDC-4EA5-81D3-C71E92BBA0D1}"/>
                </a:ext>
              </a:extLst>
            </p:cNvPr>
            <p:cNvSpPr>
              <a:spLocks noChangeArrowheads="1"/>
            </p:cNvSpPr>
            <p:nvPr/>
          </p:nvSpPr>
          <p:spPr bwMode="auto">
            <a:xfrm>
              <a:off x="2794" y="4032"/>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77" name="Rectangle 376">
              <a:extLst>
                <a:ext uri="{FF2B5EF4-FFF2-40B4-BE49-F238E27FC236}">
                  <a16:creationId xmlns:a16="http://schemas.microsoft.com/office/drawing/2014/main" id="{4CA2B10C-51BB-4BEF-8388-F66CC7853F25}"/>
                </a:ext>
              </a:extLst>
            </p:cNvPr>
            <p:cNvSpPr>
              <a:spLocks noChangeArrowheads="1"/>
            </p:cNvSpPr>
            <p:nvPr/>
          </p:nvSpPr>
          <p:spPr bwMode="auto">
            <a:xfrm>
              <a:off x="2688" y="4034"/>
              <a:ext cx="94"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78" name="Rectangle 377">
              <a:extLst>
                <a:ext uri="{FF2B5EF4-FFF2-40B4-BE49-F238E27FC236}">
                  <a16:creationId xmlns:a16="http://schemas.microsoft.com/office/drawing/2014/main" id="{5EEB2116-C74E-4113-988F-C0E943D1F930}"/>
                </a:ext>
              </a:extLst>
            </p:cNvPr>
            <p:cNvSpPr>
              <a:spLocks noChangeArrowheads="1"/>
            </p:cNvSpPr>
            <p:nvPr/>
          </p:nvSpPr>
          <p:spPr bwMode="auto">
            <a:xfrm>
              <a:off x="3286" y="4033"/>
              <a:ext cx="60"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479" name="Group 383">
              <a:extLst>
                <a:ext uri="{FF2B5EF4-FFF2-40B4-BE49-F238E27FC236}">
                  <a16:creationId xmlns:a16="http://schemas.microsoft.com/office/drawing/2014/main" id="{D1126DCC-AA29-4F38-A1E0-DDB1C0A9C2F8}"/>
                </a:ext>
              </a:extLst>
            </p:cNvPr>
            <p:cNvGrpSpPr>
              <a:grpSpLocks/>
            </p:cNvGrpSpPr>
            <p:nvPr/>
          </p:nvGrpSpPr>
          <p:grpSpPr bwMode="auto">
            <a:xfrm>
              <a:off x="2864" y="3835"/>
              <a:ext cx="444" cy="154"/>
              <a:chOff x="2717" y="3676"/>
              <a:chExt cx="444" cy="154"/>
            </a:xfrm>
          </p:grpSpPr>
          <p:sp>
            <p:nvSpPr>
              <p:cNvPr id="484" name="Rectangle 384">
                <a:extLst>
                  <a:ext uri="{FF2B5EF4-FFF2-40B4-BE49-F238E27FC236}">
                    <a16:creationId xmlns:a16="http://schemas.microsoft.com/office/drawing/2014/main" id="{193D00FB-595D-4016-BB4F-D7B49963E398}"/>
                  </a:ext>
                </a:extLst>
              </p:cNvPr>
              <p:cNvSpPr>
                <a:spLocks noChangeArrowheads="1"/>
              </p:cNvSpPr>
              <p:nvPr/>
            </p:nvSpPr>
            <p:spPr bwMode="auto">
              <a:xfrm>
                <a:off x="2775" y="3710"/>
                <a:ext cx="32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85" name="Rectangle 385">
                <a:extLst>
                  <a:ext uri="{FF2B5EF4-FFF2-40B4-BE49-F238E27FC236}">
                    <a16:creationId xmlns:a16="http://schemas.microsoft.com/office/drawing/2014/main" id="{2B2DBAC7-B166-42C9-AE25-EDA8E2E76E61}"/>
                  </a:ext>
                </a:extLst>
              </p:cNvPr>
              <p:cNvSpPr>
                <a:spLocks noChangeArrowheads="1"/>
              </p:cNvSpPr>
              <p:nvPr/>
            </p:nvSpPr>
            <p:spPr bwMode="auto">
              <a:xfrm>
                <a:off x="2759" y="370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86" name="Text Box 386">
                <a:extLst>
                  <a:ext uri="{FF2B5EF4-FFF2-40B4-BE49-F238E27FC236}">
                    <a16:creationId xmlns:a16="http://schemas.microsoft.com/office/drawing/2014/main" id="{B81957B3-1EF8-45DF-96A0-B21828F20477}"/>
                  </a:ext>
                </a:extLst>
              </p:cNvPr>
              <p:cNvSpPr txBox="1">
                <a:spLocks noChangeArrowheads="1"/>
              </p:cNvSpPr>
              <p:nvPr/>
            </p:nvSpPr>
            <p:spPr bwMode="auto">
              <a:xfrm>
                <a:off x="2717" y="3676"/>
                <a:ext cx="444"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cs typeface="+mn-cs"/>
                  </a:rPr>
                  <a:t>SYNACK</a:t>
                </a:r>
              </a:p>
            </p:txBody>
          </p:sp>
        </p:grpSp>
        <p:grpSp>
          <p:nvGrpSpPr>
            <p:cNvPr id="480" name="Group 387">
              <a:extLst>
                <a:ext uri="{FF2B5EF4-FFF2-40B4-BE49-F238E27FC236}">
                  <a16:creationId xmlns:a16="http://schemas.microsoft.com/office/drawing/2014/main" id="{F2C86DC4-7ACD-425D-989C-B9ECEB177D79}"/>
                </a:ext>
              </a:extLst>
            </p:cNvPr>
            <p:cNvGrpSpPr>
              <a:grpSpLocks/>
            </p:cNvGrpSpPr>
            <p:nvPr/>
          </p:nvGrpSpPr>
          <p:grpSpPr bwMode="auto">
            <a:xfrm>
              <a:off x="2867" y="4015"/>
              <a:ext cx="444" cy="154"/>
              <a:chOff x="2717" y="3676"/>
              <a:chExt cx="444" cy="154"/>
            </a:xfrm>
          </p:grpSpPr>
          <p:sp>
            <p:nvSpPr>
              <p:cNvPr id="481" name="Rectangle 388">
                <a:extLst>
                  <a:ext uri="{FF2B5EF4-FFF2-40B4-BE49-F238E27FC236}">
                    <a16:creationId xmlns:a16="http://schemas.microsoft.com/office/drawing/2014/main" id="{279E6294-7398-4DF5-A349-CF861087254C}"/>
                  </a:ext>
                </a:extLst>
              </p:cNvPr>
              <p:cNvSpPr>
                <a:spLocks noChangeArrowheads="1"/>
              </p:cNvSpPr>
              <p:nvPr/>
            </p:nvSpPr>
            <p:spPr bwMode="auto">
              <a:xfrm>
                <a:off x="2775" y="3710"/>
                <a:ext cx="32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82" name="Rectangle 389">
                <a:extLst>
                  <a:ext uri="{FF2B5EF4-FFF2-40B4-BE49-F238E27FC236}">
                    <a16:creationId xmlns:a16="http://schemas.microsoft.com/office/drawing/2014/main" id="{0B19D084-E33F-4DC4-A90F-C144A82CD9AC}"/>
                  </a:ext>
                </a:extLst>
              </p:cNvPr>
              <p:cNvSpPr>
                <a:spLocks noChangeArrowheads="1"/>
              </p:cNvSpPr>
              <p:nvPr/>
            </p:nvSpPr>
            <p:spPr bwMode="auto">
              <a:xfrm>
                <a:off x="2759" y="370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83" name="Text Box 390">
                <a:extLst>
                  <a:ext uri="{FF2B5EF4-FFF2-40B4-BE49-F238E27FC236}">
                    <a16:creationId xmlns:a16="http://schemas.microsoft.com/office/drawing/2014/main" id="{29A00ED4-81F7-4274-9E59-CA5C9B8FB6A3}"/>
                  </a:ext>
                </a:extLst>
              </p:cNvPr>
              <p:cNvSpPr txBox="1">
                <a:spLocks noChangeArrowheads="1"/>
              </p:cNvSpPr>
              <p:nvPr/>
            </p:nvSpPr>
            <p:spPr bwMode="auto">
              <a:xfrm>
                <a:off x="2717" y="3676"/>
                <a:ext cx="444"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cs typeface="+mn-cs"/>
                  </a:rPr>
                  <a:t>SYNACK</a:t>
                </a:r>
              </a:p>
            </p:txBody>
          </p:sp>
        </p:grpSp>
      </p:grpSp>
      <p:grpSp>
        <p:nvGrpSpPr>
          <p:cNvPr id="492" name="Group 423">
            <a:extLst>
              <a:ext uri="{FF2B5EF4-FFF2-40B4-BE49-F238E27FC236}">
                <a16:creationId xmlns:a16="http://schemas.microsoft.com/office/drawing/2014/main" id="{291301CC-189C-4B07-857D-B53FAFC5170B}"/>
              </a:ext>
            </a:extLst>
          </p:cNvPr>
          <p:cNvGrpSpPr>
            <a:grpSpLocks/>
          </p:cNvGrpSpPr>
          <p:nvPr/>
        </p:nvGrpSpPr>
        <p:grpSpPr bwMode="auto">
          <a:xfrm>
            <a:off x="82550" y="1903809"/>
            <a:ext cx="1081088" cy="782637"/>
            <a:chOff x="2613" y="3554"/>
            <a:chExt cx="681" cy="493"/>
          </a:xfrm>
        </p:grpSpPr>
        <p:grpSp>
          <p:nvGrpSpPr>
            <p:cNvPr id="493" name="Group 393">
              <a:extLst>
                <a:ext uri="{FF2B5EF4-FFF2-40B4-BE49-F238E27FC236}">
                  <a16:creationId xmlns:a16="http://schemas.microsoft.com/office/drawing/2014/main" id="{8FBF9E62-503F-4460-9591-7D923957ADDF}"/>
                </a:ext>
              </a:extLst>
            </p:cNvPr>
            <p:cNvGrpSpPr>
              <a:grpSpLocks/>
            </p:cNvGrpSpPr>
            <p:nvPr/>
          </p:nvGrpSpPr>
          <p:grpSpPr bwMode="auto">
            <a:xfrm>
              <a:off x="2731" y="3733"/>
              <a:ext cx="480" cy="112"/>
              <a:chOff x="627" y="3377"/>
              <a:chExt cx="480" cy="112"/>
            </a:xfrm>
          </p:grpSpPr>
          <p:sp>
            <p:nvSpPr>
              <p:cNvPr id="511" name="Rectangle 394">
                <a:extLst>
                  <a:ext uri="{FF2B5EF4-FFF2-40B4-BE49-F238E27FC236}">
                    <a16:creationId xmlns:a16="http://schemas.microsoft.com/office/drawing/2014/main" id="{7AB91C69-25E3-49E1-B578-7951686AD6A9}"/>
                  </a:ext>
                </a:extLst>
              </p:cNvPr>
              <p:cNvSpPr>
                <a:spLocks noChangeArrowheads="1"/>
              </p:cNvSpPr>
              <p:nvPr/>
            </p:nvSpPr>
            <p:spPr bwMode="auto">
              <a:xfrm>
                <a:off x="636" y="3388"/>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12" name="Rectangle 395">
                <a:extLst>
                  <a:ext uri="{FF2B5EF4-FFF2-40B4-BE49-F238E27FC236}">
                    <a16:creationId xmlns:a16="http://schemas.microsoft.com/office/drawing/2014/main" id="{C45D8646-D600-489E-B753-D50376527E89}"/>
                  </a:ext>
                </a:extLst>
              </p:cNvPr>
              <p:cNvSpPr>
                <a:spLocks noChangeArrowheads="1"/>
              </p:cNvSpPr>
              <p:nvPr/>
            </p:nvSpPr>
            <p:spPr bwMode="auto">
              <a:xfrm>
                <a:off x="627" y="3377"/>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grpSp>
          <p:nvGrpSpPr>
            <p:cNvPr id="494" name="Group 396">
              <a:extLst>
                <a:ext uri="{FF2B5EF4-FFF2-40B4-BE49-F238E27FC236}">
                  <a16:creationId xmlns:a16="http://schemas.microsoft.com/office/drawing/2014/main" id="{FF9919BF-86F2-4A1F-A339-167B76C7F4CA}"/>
                </a:ext>
              </a:extLst>
            </p:cNvPr>
            <p:cNvGrpSpPr>
              <a:grpSpLocks/>
            </p:cNvGrpSpPr>
            <p:nvPr/>
          </p:nvGrpSpPr>
          <p:grpSpPr bwMode="auto">
            <a:xfrm>
              <a:off x="2793" y="3554"/>
              <a:ext cx="444" cy="154"/>
              <a:chOff x="2717" y="3676"/>
              <a:chExt cx="444" cy="154"/>
            </a:xfrm>
          </p:grpSpPr>
          <p:sp>
            <p:nvSpPr>
              <p:cNvPr id="508" name="Rectangle 397">
                <a:extLst>
                  <a:ext uri="{FF2B5EF4-FFF2-40B4-BE49-F238E27FC236}">
                    <a16:creationId xmlns:a16="http://schemas.microsoft.com/office/drawing/2014/main" id="{2121DF6D-30A4-4C93-9AAD-2F81FE1A4D44}"/>
                  </a:ext>
                </a:extLst>
              </p:cNvPr>
              <p:cNvSpPr>
                <a:spLocks noChangeArrowheads="1"/>
              </p:cNvSpPr>
              <p:nvPr/>
            </p:nvSpPr>
            <p:spPr bwMode="auto">
              <a:xfrm>
                <a:off x="2775" y="3710"/>
                <a:ext cx="32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09" name="Rectangle 398">
                <a:extLst>
                  <a:ext uri="{FF2B5EF4-FFF2-40B4-BE49-F238E27FC236}">
                    <a16:creationId xmlns:a16="http://schemas.microsoft.com/office/drawing/2014/main" id="{FC037E42-4660-4E78-863B-53A1DCF51FD3}"/>
                  </a:ext>
                </a:extLst>
              </p:cNvPr>
              <p:cNvSpPr>
                <a:spLocks noChangeArrowheads="1"/>
              </p:cNvSpPr>
              <p:nvPr/>
            </p:nvSpPr>
            <p:spPr bwMode="auto">
              <a:xfrm>
                <a:off x="2759" y="370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10" name="Text Box 399">
                <a:extLst>
                  <a:ext uri="{FF2B5EF4-FFF2-40B4-BE49-F238E27FC236}">
                    <a16:creationId xmlns:a16="http://schemas.microsoft.com/office/drawing/2014/main" id="{FF1D2E44-39BB-464C-ACD5-69799E9D9B11}"/>
                  </a:ext>
                </a:extLst>
              </p:cNvPr>
              <p:cNvSpPr txBox="1">
                <a:spLocks noChangeArrowheads="1"/>
              </p:cNvSpPr>
              <p:nvPr/>
            </p:nvSpPr>
            <p:spPr bwMode="auto">
              <a:xfrm>
                <a:off x="2717" y="3676"/>
                <a:ext cx="444"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cs typeface="+mn-cs"/>
                  </a:rPr>
                  <a:t>SYNACK</a:t>
                </a:r>
              </a:p>
            </p:txBody>
          </p:sp>
        </p:grpSp>
        <p:sp>
          <p:nvSpPr>
            <p:cNvPr id="495" name="Rectangle 400">
              <a:extLst>
                <a:ext uri="{FF2B5EF4-FFF2-40B4-BE49-F238E27FC236}">
                  <a16:creationId xmlns:a16="http://schemas.microsoft.com/office/drawing/2014/main" id="{E35F4AEF-9B61-41E4-AB8B-D554614398FB}"/>
                </a:ext>
              </a:extLst>
            </p:cNvPr>
            <p:cNvSpPr>
              <a:spLocks noChangeArrowheads="1"/>
            </p:cNvSpPr>
            <p:nvPr/>
          </p:nvSpPr>
          <p:spPr bwMode="auto">
            <a:xfrm>
              <a:off x="2613" y="3896"/>
              <a:ext cx="681" cy="138"/>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96" name="Rectangle 401">
              <a:extLst>
                <a:ext uri="{FF2B5EF4-FFF2-40B4-BE49-F238E27FC236}">
                  <a16:creationId xmlns:a16="http://schemas.microsoft.com/office/drawing/2014/main" id="{511185F5-4C4C-4557-825D-DA157328EB0F}"/>
                </a:ext>
              </a:extLst>
            </p:cNvPr>
            <p:cNvSpPr>
              <a:spLocks noChangeArrowheads="1"/>
            </p:cNvSpPr>
            <p:nvPr/>
          </p:nvSpPr>
          <p:spPr bwMode="auto">
            <a:xfrm>
              <a:off x="2741" y="3921"/>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97" name="Rectangle 402">
              <a:extLst>
                <a:ext uri="{FF2B5EF4-FFF2-40B4-BE49-F238E27FC236}">
                  <a16:creationId xmlns:a16="http://schemas.microsoft.com/office/drawing/2014/main" id="{1CEF42C2-3ADD-498A-BD6E-B6C04986EB27}"/>
                </a:ext>
              </a:extLst>
            </p:cNvPr>
            <p:cNvSpPr>
              <a:spLocks noChangeArrowheads="1"/>
            </p:cNvSpPr>
            <p:nvPr/>
          </p:nvSpPr>
          <p:spPr bwMode="auto">
            <a:xfrm>
              <a:off x="2732" y="3910"/>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98" name="Rectangle 403">
              <a:extLst>
                <a:ext uri="{FF2B5EF4-FFF2-40B4-BE49-F238E27FC236}">
                  <a16:creationId xmlns:a16="http://schemas.microsoft.com/office/drawing/2014/main" id="{795BA7AF-DA61-4522-86F1-A334B8B79AA5}"/>
                </a:ext>
              </a:extLst>
            </p:cNvPr>
            <p:cNvSpPr>
              <a:spLocks noChangeArrowheads="1"/>
            </p:cNvSpPr>
            <p:nvPr/>
          </p:nvSpPr>
          <p:spPr bwMode="auto">
            <a:xfrm>
              <a:off x="2626" y="3912"/>
              <a:ext cx="94"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99" name="Rectangle 404">
              <a:extLst>
                <a:ext uri="{FF2B5EF4-FFF2-40B4-BE49-F238E27FC236}">
                  <a16:creationId xmlns:a16="http://schemas.microsoft.com/office/drawing/2014/main" id="{4711CD14-0C51-4B73-8EEB-C38BC5ED1DA0}"/>
                </a:ext>
              </a:extLst>
            </p:cNvPr>
            <p:cNvSpPr>
              <a:spLocks noChangeArrowheads="1"/>
            </p:cNvSpPr>
            <p:nvPr/>
          </p:nvSpPr>
          <p:spPr bwMode="auto">
            <a:xfrm>
              <a:off x="3224" y="3911"/>
              <a:ext cx="60"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500" name="Group 405">
              <a:extLst>
                <a:ext uri="{FF2B5EF4-FFF2-40B4-BE49-F238E27FC236}">
                  <a16:creationId xmlns:a16="http://schemas.microsoft.com/office/drawing/2014/main" id="{851A2FDB-A44D-49AC-A79E-6DE521DCEAA6}"/>
                </a:ext>
              </a:extLst>
            </p:cNvPr>
            <p:cNvGrpSpPr>
              <a:grpSpLocks/>
            </p:cNvGrpSpPr>
            <p:nvPr/>
          </p:nvGrpSpPr>
          <p:grpSpPr bwMode="auto">
            <a:xfrm>
              <a:off x="2802" y="3713"/>
              <a:ext cx="444" cy="154"/>
              <a:chOff x="2717" y="3676"/>
              <a:chExt cx="444" cy="154"/>
            </a:xfrm>
          </p:grpSpPr>
          <p:sp>
            <p:nvSpPr>
              <p:cNvPr id="505" name="Rectangle 406">
                <a:extLst>
                  <a:ext uri="{FF2B5EF4-FFF2-40B4-BE49-F238E27FC236}">
                    <a16:creationId xmlns:a16="http://schemas.microsoft.com/office/drawing/2014/main" id="{F99DEA71-A21E-49F7-B703-6B2CE1798EDA}"/>
                  </a:ext>
                </a:extLst>
              </p:cNvPr>
              <p:cNvSpPr>
                <a:spLocks noChangeArrowheads="1"/>
              </p:cNvSpPr>
              <p:nvPr/>
            </p:nvSpPr>
            <p:spPr bwMode="auto">
              <a:xfrm>
                <a:off x="2775" y="3710"/>
                <a:ext cx="32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06" name="Rectangle 407">
                <a:extLst>
                  <a:ext uri="{FF2B5EF4-FFF2-40B4-BE49-F238E27FC236}">
                    <a16:creationId xmlns:a16="http://schemas.microsoft.com/office/drawing/2014/main" id="{ED40E0C2-F4DC-4C42-93C7-F0B343207702}"/>
                  </a:ext>
                </a:extLst>
              </p:cNvPr>
              <p:cNvSpPr>
                <a:spLocks noChangeArrowheads="1"/>
              </p:cNvSpPr>
              <p:nvPr/>
            </p:nvSpPr>
            <p:spPr bwMode="auto">
              <a:xfrm>
                <a:off x="2759" y="370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07" name="Text Box 408">
                <a:extLst>
                  <a:ext uri="{FF2B5EF4-FFF2-40B4-BE49-F238E27FC236}">
                    <a16:creationId xmlns:a16="http://schemas.microsoft.com/office/drawing/2014/main" id="{30618492-075A-4186-B4A6-C9E8771D8ADD}"/>
                  </a:ext>
                </a:extLst>
              </p:cNvPr>
              <p:cNvSpPr txBox="1">
                <a:spLocks noChangeArrowheads="1"/>
              </p:cNvSpPr>
              <p:nvPr/>
            </p:nvSpPr>
            <p:spPr bwMode="auto">
              <a:xfrm>
                <a:off x="2717" y="3676"/>
                <a:ext cx="444"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cs typeface="+mn-cs"/>
                  </a:rPr>
                  <a:t>SYNACK</a:t>
                </a:r>
              </a:p>
            </p:txBody>
          </p:sp>
        </p:grpSp>
        <p:grpSp>
          <p:nvGrpSpPr>
            <p:cNvPr id="501" name="Group 409">
              <a:extLst>
                <a:ext uri="{FF2B5EF4-FFF2-40B4-BE49-F238E27FC236}">
                  <a16:creationId xmlns:a16="http://schemas.microsoft.com/office/drawing/2014/main" id="{98541629-4456-439A-9B6E-405D713D18EC}"/>
                </a:ext>
              </a:extLst>
            </p:cNvPr>
            <p:cNvGrpSpPr>
              <a:grpSpLocks/>
            </p:cNvGrpSpPr>
            <p:nvPr/>
          </p:nvGrpSpPr>
          <p:grpSpPr bwMode="auto">
            <a:xfrm>
              <a:off x="2805" y="3893"/>
              <a:ext cx="444" cy="154"/>
              <a:chOff x="2717" y="3676"/>
              <a:chExt cx="444" cy="154"/>
            </a:xfrm>
          </p:grpSpPr>
          <p:sp>
            <p:nvSpPr>
              <p:cNvPr id="502" name="Rectangle 410">
                <a:extLst>
                  <a:ext uri="{FF2B5EF4-FFF2-40B4-BE49-F238E27FC236}">
                    <a16:creationId xmlns:a16="http://schemas.microsoft.com/office/drawing/2014/main" id="{48F718E8-E259-426E-A551-81B375D6D4C7}"/>
                  </a:ext>
                </a:extLst>
              </p:cNvPr>
              <p:cNvSpPr>
                <a:spLocks noChangeArrowheads="1"/>
              </p:cNvSpPr>
              <p:nvPr/>
            </p:nvSpPr>
            <p:spPr bwMode="auto">
              <a:xfrm>
                <a:off x="2775" y="3710"/>
                <a:ext cx="32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03" name="Rectangle 411">
                <a:extLst>
                  <a:ext uri="{FF2B5EF4-FFF2-40B4-BE49-F238E27FC236}">
                    <a16:creationId xmlns:a16="http://schemas.microsoft.com/office/drawing/2014/main" id="{21D0281E-26AE-4328-9BFE-1E5FCB6D0AE1}"/>
                  </a:ext>
                </a:extLst>
              </p:cNvPr>
              <p:cNvSpPr>
                <a:spLocks noChangeArrowheads="1"/>
              </p:cNvSpPr>
              <p:nvPr/>
            </p:nvSpPr>
            <p:spPr bwMode="auto">
              <a:xfrm>
                <a:off x="2759" y="370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04" name="Text Box 412">
                <a:extLst>
                  <a:ext uri="{FF2B5EF4-FFF2-40B4-BE49-F238E27FC236}">
                    <a16:creationId xmlns:a16="http://schemas.microsoft.com/office/drawing/2014/main" id="{39DF9FF4-938D-46EE-9DDB-18A67B92FEAE}"/>
                  </a:ext>
                </a:extLst>
              </p:cNvPr>
              <p:cNvSpPr txBox="1">
                <a:spLocks noChangeArrowheads="1"/>
              </p:cNvSpPr>
              <p:nvPr/>
            </p:nvSpPr>
            <p:spPr bwMode="auto">
              <a:xfrm>
                <a:off x="2717" y="3676"/>
                <a:ext cx="444"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cs typeface="+mn-cs"/>
                  </a:rPr>
                  <a:t>SYNACK</a:t>
                </a:r>
              </a:p>
            </p:txBody>
          </p:sp>
        </p:grpSp>
      </p:grpSp>
      <p:grpSp>
        <p:nvGrpSpPr>
          <p:cNvPr id="513" name="Group 422">
            <a:extLst>
              <a:ext uri="{FF2B5EF4-FFF2-40B4-BE49-F238E27FC236}">
                <a16:creationId xmlns:a16="http://schemas.microsoft.com/office/drawing/2014/main" id="{BB52E9AF-1644-405F-A380-44BB20113A69}"/>
              </a:ext>
            </a:extLst>
          </p:cNvPr>
          <p:cNvGrpSpPr>
            <a:grpSpLocks/>
          </p:cNvGrpSpPr>
          <p:nvPr/>
        </p:nvGrpSpPr>
        <p:grpSpPr bwMode="auto">
          <a:xfrm>
            <a:off x="311150" y="5321696"/>
            <a:ext cx="1081088" cy="244475"/>
            <a:chOff x="2709" y="3989"/>
            <a:chExt cx="681" cy="154"/>
          </a:xfrm>
        </p:grpSpPr>
        <p:sp>
          <p:nvSpPr>
            <p:cNvPr id="514" name="Rectangle 413">
              <a:extLst>
                <a:ext uri="{FF2B5EF4-FFF2-40B4-BE49-F238E27FC236}">
                  <a16:creationId xmlns:a16="http://schemas.microsoft.com/office/drawing/2014/main" id="{671CC705-1DA6-4665-A2D3-0E9919D58B93}"/>
                </a:ext>
              </a:extLst>
            </p:cNvPr>
            <p:cNvSpPr>
              <a:spLocks noChangeArrowheads="1"/>
            </p:cNvSpPr>
            <p:nvPr/>
          </p:nvSpPr>
          <p:spPr bwMode="auto">
            <a:xfrm>
              <a:off x="2709" y="3992"/>
              <a:ext cx="681" cy="138"/>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15" name="Rectangle 414">
              <a:extLst>
                <a:ext uri="{FF2B5EF4-FFF2-40B4-BE49-F238E27FC236}">
                  <a16:creationId xmlns:a16="http://schemas.microsoft.com/office/drawing/2014/main" id="{4BCCE90C-84CD-4D6A-B769-0E13240893DE}"/>
                </a:ext>
              </a:extLst>
            </p:cNvPr>
            <p:cNvSpPr>
              <a:spLocks noChangeArrowheads="1"/>
            </p:cNvSpPr>
            <p:nvPr/>
          </p:nvSpPr>
          <p:spPr bwMode="auto">
            <a:xfrm>
              <a:off x="2837" y="4017"/>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16" name="Rectangle 415">
              <a:extLst>
                <a:ext uri="{FF2B5EF4-FFF2-40B4-BE49-F238E27FC236}">
                  <a16:creationId xmlns:a16="http://schemas.microsoft.com/office/drawing/2014/main" id="{8DAA3DAF-C32A-45F3-BD56-06D65E6E541D}"/>
                </a:ext>
              </a:extLst>
            </p:cNvPr>
            <p:cNvSpPr>
              <a:spLocks noChangeArrowheads="1"/>
            </p:cNvSpPr>
            <p:nvPr/>
          </p:nvSpPr>
          <p:spPr bwMode="auto">
            <a:xfrm>
              <a:off x="2828" y="4006"/>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17" name="Rectangle 416">
              <a:extLst>
                <a:ext uri="{FF2B5EF4-FFF2-40B4-BE49-F238E27FC236}">
                  <a16:creationId xmlns:a16="http://schemas.microsoft.com/office/drawing/2014/main" id="{658A755F-7E70-43DD-8091-E354FB74126F}"/>
                </a:ext>
              </a:extLst>
            </p:cNvPr>
            <p:cNvSpPr>
              <a:spLocks noChangeArrowheads="1"/>
            </p:cNvSpPr>
            <p:nvPr/>
          </p:nvSpPr>
          <p:spPr bwMode="auto">
            <a:xfrm>
              <a:off x="2722" y="4008"/>
              <a:ext cx="94"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18" name="Rectangle 417">
              <a:extLst>
                <a:ext uri="{FF2B5EF4-FFF2-40B4-BE49-F238E27FC236}">
                  <a16:creationId xmlns:a16="http://schemas.microsoft.com/office/drawing/2014/main" id="{DAB7614B-1597-4232-91D3-6D538445B1EB}"/>
                </a:ext>
              </a:extLst>
            </p:cNvPr>
            <p:cNvSpPr>
              <a:spLocks noChangeArrowheads="1"/>
            </p:cNvSpPr>
            <p:nvPr/>
          </p:nvSpPr>
          <p:spPr bwMode="auto">
            <a:xfrm>
              <a:off x="3320" y="4007"/>
              <a:ext cx="60"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519" name="Group 418">
              <a:extLst>
                <a:ext uri="{FF2B5EF4-FFF2-40B4-BE49-F238E27FC236}">
                  <a16:creationId xmlns:a16="http://schemas.microsoft.com/office/drawing/2014/main" id="{2C1A65A4-65E8-4C52-82E7-976DF08CACC9}"/>
                </a:ext>
              </a:extLst>
            </p:cNvPr>
            <p:cNvGrpSpPr>
              <a:grpSpLocks/>
            </p:cNvGrpSpPr>
            <p:nvPr/>
          </p:nvGrpSpPr>
          <p:grpSpPr bwMode="auto">
            <a:xfrm>
              <a:off x="2901" y="3989"/>
              <a:ext cx="444" cy="154"/>
              <a:chOff x="2717" y="3676"/>
              <a:chExt cx="444" cy="154"/>
            </a:xfrm>
          </p:grpSpPr>
          <p:sp>
            <p:nvSpPr>
              <p:cNvPr id="520" name="Rectangle 419">
                <a:extLst>
                  <a:ext uri="{FF2B5EF4-FFF2-40B4-BE49-F238E27FC236}">
                    <a16:creationId xmlns:a16="http://schemas.microsoft.com/office/drawing/2014/main" id="{2546DE06-6E56-40CB-BA23-CA5C18EF736E}"/>
                  </a:ext>
                </a:extLst>
              </p:cNvPr>
              <p:cNvSpPr>
                <a:spLocks noChangeArrowheads="1"/>
              </p:cNvSpPr>
              <p:nvPr/>
            </p:nvSpPr>
            <p:spPr bwMode="auto">
              <a:xfrm>
                <a:off x="2775" y="3710"/>
                <a:ext cx="32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21" name="Rectangle 420">
                <a:extLst>
                  <a:ext uri="{FF2B5EF4-FFF2-40B4-BE49-F238E27FC236}">
                    <a16:creationId xmlns:a16="http://schemas.microsoft.com/office/drawing/2014/main" id="{722B0B19-76C1-4448-AADB-345A342F060C}"/>
                  </a:ext>
                </a:extLst>
              </p:cNvPr>
              <p:cNvSpPr>
                <a:spLocks noChangeArrowheads="1"/>
              </p:cNvSpPr>
              <p:nvPr/>
            </p:nvSpPr>
            <p:spPr bwMode="auto">
              <a:xfrm>
                <a:off x="2759" y="370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22" name="Text Box 421">
                <a:extLst>
                  <a:ext uri="{FF2B5EF4-FFF2-40B4-BE49-F238E27FC236}">
                    <a16:creationId xmlns:a16="http://schemas.microsoft.com/office/drawing/2014/main" id="{3C3178DE-ADF9-48DA-9E27-67A3EB282D9F}"/>
                  </a:ext>
                </a:extLst>
              </p:cNvPr>
              <p:cNvSpPr txBox="1">
                <a:spLocks noChangeArrowheads="1"/>
              </p:cNvSpPr>
              <p:nvPr/>
            </p:nvSpPr>
            <p:spPr bwMode="auto">
              <a:xfrm>
                <a:off x="2717" y="3676"/>
                <a:ext cx="444"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000000"/>
                    </a:solidFill>
                    <a:latin typeface="Arial" charset="0"/>
                    <a:cs typeface="+mn-cs"/>
                  </a:rPr>
                  <a:t>SYNACK</a:t>
                </a:r>
              </a:p>
            </p:txBody>
          </p:sp>
        </p:grpSp>
      </p:grpSp>
      <p:grpSp>
        <p:nvGrpSpPr>
          <p:cNvPr id="523" name="Group 110">
            <a:extLst>
              <a:ext uri="{FF2B5EF4-FFF2-40B4-BE49-F238E27FC236}">
                <a16:creationId xmlns:a16="http://schemas.microsoft.com/office/drawing/2014/main" id="{85C046B1-DCE0-4DAD-90D6-FFD8E867BA63}"/>
              </a:ext>
            </a:extLst>
          </p:cNvPr>
          <p:cNvGrpSpPr>
            <a:grpSpLocks/>
          </p:cNvGrpSpPr>
          <p:nvPr/>
        </p:nvGrpSpPr>
        <p:grpSpPr bwMode="auto">
          <a:xfrm>
            <a:off x="5213350" y="2591196"/>
            <a:ext cx="757238" cy="379413"/>
            <a:chOff x="2466" y="2026"/>
            <a:chExt cx="477" cy="282"/>
          </a:xfrm>
        </p:grpSpPr>
        <p:sp>
          <p:nvSpPr>
            <p:cNvPr id="524" name="Oval 111">
              <a:extLst>
                <a:ext uri="{FF2B5EF4-FFF2-40B4-BE49-F238E27FC236}">
                  <a16:creationId xmlns:a16="http://schemas.microsoft.com/office/drawing/2014/main" id="{319B3ED8-06C6-4EDA-9A4E-4A1FC8C5EF58}"/>
                </a:ext>
              </a:extLst>
            </p:cNvPr>
            <p:cNvSpPr>
              <a:spLocks noChangeArrowheads="1"/>
            </p:cNvSpPr>
            <p:nvPr/>
          </p:nvSpPr>
          <p:spPr bwMode="auto">
            <a:xfrm>
              <a:off x="2466" y="2168"/>
              <a:ext cx="476" cy="140"/>
            </a:xfrm>
            <a:prstGeom prst="ellipse">
              <a:avLst/>
            </a:prstGeom>
            <a:solidFill>
              <a:srgbClr val="DDDDDD"/>
            </a:solidFill>
            <a:ln w="12700">
              <a:solidFill>
                <a:srgbClr val="000000"/>
              </a:solidFill>
              <a:round/>
              <a:headEnd/>
              <a:tailEnd/>
            </a:ln>
          </p:spPr>
          <p:txBody>
            <a:bodyPr wrap="none" anchor="ctr"/>
            <a:lstStyle/>
            <a:p>
              <a:pPr eaLnBrk="1" hangingPunct="1"/>
              <a:endParaRPr lang="en-US" i="0" dirty="0">
                <a:solidFill>
                  <a:srgbClr val="000000"/>
                </a:solidFill>
                <a:latin typeface="Arial" charset="0"/>
              </a:endParaRPr>
            </a:p>
          </p:txBody>
        </p:sp>
        <p:sp>
          <p:nvSpPr>
            <p:cNvPr id="525" name="Line 112">
              <a:extLst>
                <a:ext uri="{FF2B5EF4-FFF2-40B4-BE49-F238E27FC236}">
                  <a16:creationId xmlns:a16="http://schemas.microsoft.com/office/drawing/2014/main" id="{5DBA3071-9393-49DF-8828-41618AFE9BB4}"/>
                </a:ext>
              </a:extLst>
            </p:cNvPr>
            <p:cNvSpPr>
              <a:spLocks noChangeShapeType="1"/>
            </p:cNvSpPr>
            <p:nvPr/>
          </p:nvSpPr>
          <p:spPr bwMode="auto">
            <a:xfrm>
              <a:off x="2470" y="2125"/>
              <a:ext cx="1" cy="8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26" name="Rectangle 113">
              <a:extLst>
                <a:ext uri="{FF2B5EF4-FFF2-40B4-BE49-F238E27FC236}">
                  <a16:creationId xmlns:a16="http://schemas.microsoft.com/office/drawing/2014/main" id="{F8B2201E-D859-4280-AEF1-152305DC1DF9}"/>
                </a:ext>
              </a:extLst>
            </p:cNvPr>
            <p:cNvSpPr>
              <a:spLocks noChangeArrowheads="1"/>
            </p:cNvSpPr>
            <p:nvPr/>
          </p:nvSpPr>
          <p:spPr bwMode="auto">
            <a:xfrm>
              <a:off x="2470" y="2125"/>
              <a:ext cx="472" cy="111"/>
            </a:xfrm>
            <a:prstGeom prst="rect">
              <a:avLst/>
            </a:prstGeom>
            <a:solidFill>
              <a:srgbClr val="DDDDDD"/>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sz="2400" i="0" dirty="0">
                <a:solidFill>
                  <a:srgbClr val="000000"/>
                </a:solidFill>
                <a:latin typeface="Times New Roman" charset="0"/>
              </a:endParaRPr>
            </a:p>
          </p:txBody>
        </p:sp>
        <p:sp>
          <p:nvSpPr>
            <p:cNvPr id="527" name="Oval 114">
              <a:extLst>
                <a:ext uri="{FF2B5EF4-FFF2-40B4-BE49-F238E27FC236}">
                  <a16:creationId xmlns:a16="http://schemas.microsoft.com/office/drawing/2014/main" id="{D209E524-299F-4D90-9484-4FC52A985F63}"/>
                </a:ext>
              </a:extLst>
            </p:cNvPr>
            <p:cNvSpPr>
              <a:spLocks noChangeArrowheads="1"/>
            </p:cNvSpPr>
            <p:nvPr/>
          </p:nvSpPr>
          <p:spPr bwMode="auto">
            <a:xfrm>
              <a:off x="2466" y="2026"/>
              <a:ext cx="476" cy="160"/>
            </a:xfrm>
            <a:prstGeom prst="ellipse">
              <a:avLst/>
            </a:prstGeom>
            <a:solidFill>
              <a:srgbClr val="DDDDDD"/>
            </a:solidFill>
            <a:ln w="12700">
              <a:solidFill>
                <a:srgbClr val="000000"/>
              </a:solidFill>
              <a:round/>
              <a:headEnd/>
              <a:tailEnd/>
            </a:ln>
          </p:spPr>
          <p:txBody>
            <a:bodyPr wrap="none" anchor="ctr"/>
            <a:lstStyle/>
            <a:p>
              <a:pPr eaLnBrk="1" hangingPunct="1"/>
              <a:endParaRPr lang="en-US" i="0" dirty="0">
                <a:solidFill>
                  <a:srgbClr val="000000"/>
                </a:solidFill>
                <a:latin typeface="Arial" charset="0"/>
              </a:endParaRPr>
            </a:p>
          </p:txBody>
        </p:sp>
        <p:grpSp>
          <p:nvGrpSpPr>
            <p:cNvPr id="528" name="Group 115">
              <a:extLst>
                <a:ext uri="{FF2B5EF4-FFF2-40B4-BE49-F238E27FC236}">
                  <a16:creationId xmlns:a16="http://schemas.microsoft.com/office/drawing/2014/main" id="{536902A9-7317-46E2-90F5-E9AA8134079C}"/>
                </a:ext>
              </a:extLst>
            </p:cNvPr>
            <p:cNvGrpSpPr>
              <a:grpSpLocks/>
            </p:cNvGrpSpPr>
            <p:nvPr/>
          </p:nvGrpSpPr>
          <p:grpSpPr bwMode="auto">
            <a:xfrm>
              <a:off x="2581" y="2061"/>
              <a:ext cx="236" cy="94"/>
              <a:chOff x="2848" y="848"/>
              <a:chExt cx="140" cy="98"/>
            </a:xfrm>
          </p:grpSpPr>
          <p:sp>
            <p:nvSpPr>
              <p:cNvPr id="535" name="Line 116">
                <a:extLst>
                  <a:ext uri="{FF2B5EF4-FFF2-40B4-BE49-F238E27FC236}">
                    <a16:creationId xmlns:a16="http://schemas.microsoft.com/office/drawing/2014/main" id="{F5EF17D0-0D39-4575-8B63-1DC07B0B016C}"/>
                  </a:ext>
                </a:extLst>
              </p:cNvPr>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36" name="Line 117">
                <a:extLst>
                  <a:ext uri="{FF2B5EF4-FFF2-40B4-BE49-F238E27FC236}">
                    <a16:creationId xmlns:a16="http://schemas.microsoft.com/office/drawing/2014/main" id="{5D143DAC-012A-410E-854D-5E4E2A368538}"/>
                  </a:ext>
                </a:extLst>
              </p:cNvPr>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37" name="Line 118">
                <a:extLst>
                  <a:ext uri="{FF2B5EF4-FFF2-40B4-BE49-F238E27FC236}">
                    <a16:creationId xmlns:a16="http://schemas.microsoft.com/office/drawing/2014/main" id="{4A235B34-1C86-41AE-A36C-0732D3A9F394}"/>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grpSp>
          <p:nvGrpSpPr>
            <p:cNvPr id="529" name="Group 119">
              <a:extLst>
                <a:ext uri="{FF2B5EF4-FFF2-40B4-BE49-F238E27FC236}">
                  <a16:creationId xmlns:a16="http://schemas.microsoft.com/office/drawing/2014/main" id="{6571A4C6-F809-4172-8B51-62A351F99E71}"/>
                </a:ext>
              </a:extLst>
            </p:cNvPr>
            <p:cNvGrpSpPr>
              <a:grpSpLocks/>
            </p:cNvGrpSpPr>
            <p:nvPr/>
          </p:nvGrpSpPr>
          <p:grpSpPr bwMode="auto">
            <a:xfrm flipV="1">
              <a:off x="2581" y="2060"/>
              <a:ext cx="236" cy="94"/>
              <a:chOff x="2848" y="848"/>
              <a:chExt cx="140" cy="98"/>
            </a:xfrm>
          </p:grpSpPr>
          <p:sp>
            <p:nvSpPr>
              <p:cNvPr id="532" name="Line 120">
                <a:extLst>
                  <a:ext uri="{FF2B5EF4-FFF2-40B4-BE49-F238E27FC236}">
                    <a16:creationId xmlns:a16="http://schemas.microsoft.com/office/drawing/2014/main" id="{52C61DBD-B8E3-45AE-999A-C521826414EB}"/>
                  </a:ext>
                </a:extLst>
              </p:cNvPr>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33" name="Line 121">
                <a:extLst>
                  <a:ext uri="{FF2B5EF4-FFF2-40B4-BE49-F238E27FC236}">
                    <a16:creationId xmlns:a16="http://schemas.microsoft.com/office/drawing/2014/main" id="{86CB4D73-DC03-4F2B-93E3-5E97DD401984}"/>
                  </a:ext>
                </a:extLst>
              </p:cNvPr>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34" name="Line 122">
                <a:extLst>
                  <a:ext uri="{FF2B5EF4-FFF2-40B4-BE49-F238E27FC236}">
                    <a16:creationId xmlns:a16="http://schemas.microsoft.com/office/drawing/2014/main" id="{4E8FB334-972F-4349-9C88-65DF6572903B}"/>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sp>
          <p:nvSpPr>
            <p:cNvPr id="530" name="Line 123">
              <a:extLst>
                <a:ext uri="{FF2B5EF4-FFF2-40B4-BE49-F238E27FC236}">
                  <a16:creationId xmlns:a16="http://schemas.microsoft.com/office/drawing/2014/main" id="{FEA2F016-FA2A-448A-B90E-A4770EEF1CBC}"/>
                </a:ext>
              </a:extLst>
            </p:cNvPr>
            <p:cNvSpPr>
              <a:spLocks noChangeShapeType="1"/>
            </p:cNvSpPr>
            <p:nvPr/>
          </p:nvSpPr>
          <p:spPr bwMode="auto">
            <a:xfrm flipH="1">
              <a:off x="2942" y="2109"/>
              <a:ext cx="1" cy="12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31" name="Line 124">
              <a:extLst>
                <a:ext uri="{FF2B5EF4-FFF2-40B4-BE49-F238E27FC236}">
                  <a16:creationId xmlns:a16="http://schemas.microsoft.com/office/drawing/2014/main" id="{AD51AE6B-19B7-40AC-A9F0-9EAAA50B6051}"/>
                </a:ext>
              </a:extLst>
            </p:cNvPr>
            <p:cNvSpPr>
              <a:spLocks noChangeShapeType="1"/>
            </p:cNvSpPr>
            <p:nvPr/>
          </p:nvSpPr>
          <p:spPr bwMode="auto">
            <a:xfrm flipH="1">
              <a:off x="2466" y="2117"/>
              <a:ext cx="1" cy="12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grpSp>
        <p:nvGrpSpPr>
          <p:cNvPr id="538" name="Group 248">
            <a:extLst>
              <a:ext uri="{FF2B5EF4-FFF2-40B4-BE49-F238E27FC236}">
                <a16:creationId xmlns:a16="http://schemas.microsoft.com/office/drawing/2014/main" id="{5434A91B-F995-4D14-AB75-001EDC31F967}"/>
              </a:ext>
            </a:extLst>
          </p:cNvPr>
          <p:cNvGrpSpPr>
            <a:grpSpLocks/>
          </p:cNvGrpSpPr>
          <p:nvPr/>
        </p:nvGrpSpPr>
        <p:grpSpPr bwMode="auto">
          <a:xfrm>
            <a:off x="2470150" y="5482034"/>
            <a:ext cx="333375" cy="581025"/>
            <a:chOff x="4140" y="429"/>
            <a:chExt cx="1425" cy="2396"/>
          </a:xfrm>
        </p:grpSpPr>
        <p:sp>
          <p:nvSpPr>
            <p:cNvPr id="539" name="Freeform 148">
              <a:extLst>
                <a:ext uri="{FF2B5EF4-FFF2-40B4-BE49-F238E27FC236}">
                  <a16:creationId xmlns:a16="http://schemas.microsoft.com/office/drawing/2014/main" id="{9B4EDF9C-246E-4104-B48D-E8FF6EB76547}"/>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40" name="Rectangle 149">
              <a:extLst>
                <a:ext uri="{FF2B5EF4-FFF2-40B4-BE49-F238E27FC236}">
                  <a16:creationId xmlns:a16="http://schemas.microsoft.com/office/drawing/2014/main" id="{E08DFB32-0DD2-4B7E-8EC4-90EEF6F2B9C6}"/>
                </a:ext>
              </a:extLst>
            </p:cNvPr>
            <p:cNvSpPr>
              <a:spLocks noChangeArrowheads="1"/>
            </p:cNvSpPr>
            <p:nvPr/>
          </p:nvSpPr>
          <p:spPr bwMode="auto">
            <a:xfrm>
              <a:off x="4208" y="429"/>
              <a:ext cx="1045"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41" name="Freeform 150">
              <a:extLst>
                <a:ext uri="{FF2B5EF4-FFF2-40B4-BE49-F238E27FC236}">
                  <a16:creationId xmlns:a16="http://schemas.microsoft.com/office/drawing/2014/main" id="{02AB7531-205F-4C11-A782-094EF16CAAD4}"/>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42" name="Freeform 151">
              <a:extLst>
                <a:ext uri="{FF2B5EF4-FFF2-40B4-BE49-F238E27FC236}">
                  <a16:creationId xmlns:a16="http://schemas.microsoft.com/office/drawing/2014/main" id="{C2454FF7-60FC-4182-BFC0-7ECBFF620962}"/>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43" name="Rectangle 152">
              <a:extLst>
                <a:ext uri="{FF2B5EF4-FFF2-40B4-BE49-F238E27FC236}">
                  <a16:creationId xmlns:a16="http://schemas.microsoft.com/office/drawing/2014/main" id="{BB504481-C1A4-4248-9E42-DE8B749A626D}"/>
                </a:ext>
              </a:extLst>
            </p:cNvPr>
            <p:cNvSpPr>
              <a:spLocks noChangeArrowheads="1"/>
            </p:cNvSpPr>
            <p:nvPr/>
          </p:nvSpPr>
          <p:spPr bwMode="auto">
            <a:xfrm>
              <a:off x="4215" y="691"/>
              <a:ext cx="590" cy="5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544" name="Group 153">
              <a:extLst>
                <a:ext uri="{FF2B5EF4-FFF2-40B4-BE49-F238E27FC236}">
                  <a16:creationId xmlns:a16="http://schemas.microsoft.com/office/drawing/2014/main" id="{8E8D9585-4965-4FEC-9BB7-241CA0EF9850}"/>
                </a:ext>
              </a:extLst>
            </p:cNvPr>
            <p:cNvGrpSpPr>
              <a:grpSpLocks/>
            </p:cNvGrpSpPr>
            <p:nvPr/>
          </p:nvGrpSpPr>
          <p:grpSpPr bwMode="auto">
            <a:xfrm>
              <a:off x="4749" y="668"/>
              <a:ext cx="581" cy="145"/>
              <a:chOff x="614" y="2568"/>
              <a:chExt cx="725" cy="139"/>
            </a:xfrm>
          </p:grpSpPr>
          <p:sp>
            <p:nvSpPr>
              <p:cNvPr id="569" name="AutoShape 154">
                <a:extLst>
                  <a:ext uri="{FF2B5EF4-FFF2-40B4-BE49-F238E27FC236}">
                    <a16:creationId xmlns:a16="http://schemas.microsoft.com/office/drawing/2014/main" id="{60A0D975-4839-4B62-8982-3EA1E592EC7E}"/>
                  </a:ext>
                </a:extLst>
              </p:cNvPr>
              <p:cNvSpPr>
                <a:spLocks noChangeArrowheads="1"/>
              </p:cNvSpPr>
              <p:nvPr/>
            </p:nvSpPr>
            <p:spPr bwMode="auto">
              <a:xfrm>
                <a:off x="616" y="2571"/>
                <a:ext cx="720"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70" name="AutoShape 155">
                <a:extLst>
                  <a:ext uri="{FF2B5EF4-FFF2-40B4-BE49-F238E27FC236}">
                    <a16:creationId xmlns:a16="http://schemas.microsoft.com/office/drawing/2014/main" id="{FCDA0903-3406-4BC9-B710-EA40E0F8F9E9}"/>
                  </a:ext>
                </a:extLst>
              </p:cNvPr>
              <p:cNvSpPr>
                <a:spLocks noChangeArrowheads="1"/>
              </p:cNvSpPr>
              <p:nvPr/>
            </p:nvSpPr>
            <p:spPr bwMode="auto">
              <a:xfrm>
                <a:off x="633" y="2590"/>
                <a:ext cx="686" cy="10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sp>
          <p:nvSpPr>
            <p:cNvPr id="545" name="Rectangle 156">
              <a:extLst>
                <a:ext uri="{FF2B5EF4-FFF2-40B4-BE49-F238E27FC236}">
                  <a16:creationId xmlns:a16="http://schemas.microsoft.com/office/drawing/2014/main" id="{AE5004E5-7E88-493C-85C1-E5AF15B8DC54}"/>
                </a:ext>
              </a:extLst>
            </p:cNvPr>
            <p:cNvSpPr>
              <a:spLocks noChangeArrowheads="1"/>
            </p:cNvSpPr>
            <p:nvPr/>
          </p:nvSpPr>
          <p:spPr bwMode="auto">
            <a:xfrm>
              <a:off x="4221" y="1018"/>
              <a:ext cx="597" cy="46"/>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546" name="Group 157">
              <a:extLst>
                <a:ext uri="{FF2B5EF4-FFF2-40B4-BE49-F238E27FC236}">
                  <a16:creationId xmlns:a16="http://schemas.microsoft.com/office/drawing/2014/main" id="{E755C9C5-8598-43CA-97AD-39BC97C8C4F4}"/>
                </a:ext>
              </a:extLst>
            </p:cNvPr>
            <p:cNvGrpSpPr>
              <a:grpSpLocks/>
            </p:cNvGrpSpPr>
            <p:nvPr/>
          </p:nvGrpSpPr>
          <p:grpSpPr bwMode="auto">
            <a:xfrm>
              <a:off x="4747" y="994"/>
              <a:ext cx="581" cy="134"/>
              <a:chOff x="614" y="2568"/>
              <a:chExt cx="725" cy="139"/>
            </a:xfrm>
          </p:grpSpPr>
          <p:sp>
            <p:nvSpPr>
              <p:cNvPr id="567" name="AutoShape 158">
                <a:extLst>
                  <a:ext uri="{FF2B5EF4-FFF2-40B4-BE49-F238E27FC236}">
                    <a16:creationId xmlns:a16="http://schemas.microsoft.com/office/drawing/2014/main" id="{42898D44-77E6-4FFE-8108-9563CB5A1A96}"/>
                  </a:ext>
                </a:extLst>
              </p:cNvPr>
              <p:cNvSpPr>
                <a:spLocks noChangeArrowheads="1"/>
              </p:cNvSpPr>
              <p:nvPr/>
            </p:nvSpPr>
            <p:spPr bwMode="auto">
              <a:xfrm>
                <a:off x="610" y="2566"/>
                <a:ext cx="728" cy="143"/>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68" name="AutoShape 159">
                <a:extLst>
                  <a:ext uri="{FF2B5EF4-FFF2-40B4-BE49-F238E27FC236}">
                    <a16:creationId xmlns:a16="http://schemas.microsoft.com/office/drawing/2014/main" id="{4166FE85-7B75-4E5E-9287-8E3C65BC031C}"/>
                  </a:ext>
                </a:extLst>
              </p:cNvPr>
              <p:cNvSpPr>
                <a:spLocks noChangeArrowheads="1"/>
              </p:cNvSpPr>
              <p:nvPr/>
            </p:nvSpPr>
            <p:spPr bwMode="auto">
              <a:xfrm>
                <a:off x="627" y="2580"/>
                <a:ext cx="694"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sp>
          <p:nvSpPr>
            <p:cNvPr id="547" name="Rectangle 160">
              <a:extLst>
                <a:ext uri="{FF2B5EF4-FFF2-40B4-BE49-F238E27FC236}">
                  <a16:creationId xmlns:a16="http://schemas.microsoft.com/office/drawing/2014/main" id="{AF0FDC93-EF77-4321-912F-D027B38B29F7}"/>
                </a:ext>
              </a:extLst>
            </p:cNvPr>
            <p:cNvSpPr>
              <a:spLocks noChangeArrowheads="1"/>
            </p:cNvSpPr>
            <p:nvPr/>
          </p:nvSpPr>
          <p:spPr bwMode="auto">
            <a:xfrm>
              <a:off x="4215" y="1359"/>
              <a:ext cx="597" cy="46"/>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48" name="Rectangle 161">
              <a:extLst>
                <a:ext uri="{FF2B5EF4-FFF2-40B4-BE49-F238E27FC236}">
                  <a16:creationId xmlns:a16="http://schemas.microsoft.com/office/drawing/2014/main" id="{8BEBA725-E5A8-47CA-B1C2-305F42BE0DBB}"/>
                </a:ext>
              </a:extLst>
            </p:cNvPr>
            <p:cNvSpPr>
              <a:spLocks noChangeArrowheads="1"/>
            </p:cNvSpPr>
            <p:nvPr/>
          </p:nvSpPr>
          <p:spPr bwMode="auto">
            <a:xfrm>
              <a:off x="4228" y="1653"/>
              <a:ext cx="597" cy="46"/>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549" name="Group 162">
              <a:extLst>
                <a:ext uri="{FF2B5EF4-FFF2-40B4-BE49-F238E27FC236}">
                  <a16:creationId xmlns:a16="http://schemas.microsoft.com/office/drawing/2014/main" id="{ED5E1243-98AB-4ACB-AE66-65626EF18144}"/>
                </a:ext>
              </a:extLst>
            </p:cNvPr>
            <p:cNvGrpSpPr>
              <a:grpSpLocks/>
            </p:cNvGrpSpPr>
            <p:nvPr/>
          </p:nvGrpSpPr>
          <p:grpSpPr bwMode="auto">
            <a:xfrm>
              <a:off x="4735" y="1627"/>
              <a:ext cx="582" cy="151"/>
              <a:chOff x="614" y="2568"/>
              <a:chExt cx="725" cy="139"/>
            </a:xfrm>
          </p:grpSpPr>
          <p:sp>
            <p:nvSpPr>
              <p:cNvPr id="565" name="AutoShape 163">
                <a:extLst>
                  <a:ext uri="{FF2B5EF4-FFF2-40B4-BE49-F238E27FC236}">
                    <a16:creationId xmlns:a16="http://schemas.microsoft.com/office/drawing/2014/main" id="{2BDE733C-49FB-436C-9347-30D3CA514275}"/>
                  </a:ext>
                </a:extLst>
              </p:cNvPr>
              <p:cNvSpPr>
                <a:spLocks noChangeArrowheads="1"/>
              </p:cNvSpPr>
              <p:nvPr/>
            </p:nvSpPr>
            <p:spPr bwMode="auto">
              <a:xfrm>
                <a:off x="617" y="2568"/>
                <a:ext cx="719"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66" name="AutoShape 164">
                <a:extLst>
                  <a:ext uri="{FF2B5EF4-FFF2-40B4-BE49-F238E27FC236}">
                    <a16:creationId xmlns:a16="http://schemas.microsoft.com/office/drawing/2014/main" id="{346ED6E0-79DB-468E-B2A1-47AAF4264DC7}"/>
                  </a:ext>
                </a:extLst>
              </p:cNvPr>
              <p:cNvSpPr>
                <a:spLocks noChangeArrowheads="1"/>
              </p:cNvSpPr>
              <p:nvPr/>
            </p:nvSpPr>
            <p:spPr bwMode="auto">
              <a:xfrm>
                <a:off x="634" y="2586"/>
                <a:ext cx="685"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sp>
          <p:nvSpPr>
            <p:cNvPr id="550" name="Freeform 165">
              <a:extLst>
                <a:ext uri="{FF2B5EF4-FFF2-40B4-BE49-F238E27FC236}">
                  <a16:creationId xmlns:a16="http://schemas.microsoft.com/office/drawing/2014/main" id="{2B66202F-D292-40FD-BB89-49F29CA66A79}"/>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551" name="Group 166">
              <a:extLst>
                <a:ext uri="{FF2B5EF4-FFF2-40B4-BE49-F238E27FC236}">
                  <a16:creationId xmlns:a16="http://schemas.microsoft.com/office/drawing/2014/main" id="{E34CBC47-C8E0-41DE-9F02-EA0F3CAF308C}"/>
                </a:ext>
              </a:extLst>
            </p:cNvPr>
            <p:cNvGrpSpPr>
              <a:grpSpLocks/>
            </p:cNvGrpSpPr>
            <p:nvPr/>
          </p:nvGrpSpPr>
          <p:grpSpPr bwMode="auto">
            <a:xfrm>
              <a:off x="4739" y="1327"/>
              <a:ext cx="582" cy="139"/>
              <a:chOff x="614" y="2568"/>
              <a:chExt cx="725" cy="139"/>
            </a:xfrm>
          </p:grpSpPr>
          <p:sp>
            <p:nvSpPr>
              <p:cNvPr id="563" name="AutoShape 167">
                <a:extLst>
                  <a:ext uri="{FF2B5EF4-FFF2-40B4-BE49-F238E27FC236}">
                    <a16:creationId xmlns:a16="http://schemas.microsoft.com/office/drawing/2014/main" id="{D0C54008-A18E-4EF4-9999-E1E3C04960DA}"/>
                  </a:ext>
                </a:extLst>
              </p:cNvPr>
              <p:cNvSpPr>
                <a:spLocks noChangeArrowheads="1"/>
              </p:cNvSpPr>
              <p:nvPr/>
            </p:nvSpPr>
            <p:spPr bwMode="auto">
              <a:xfrm>
                <a:off x="612" y="2567"/>
                <a:ext cx="727" cy="137"/>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64" name="AutoShape 168">
                <a:extLst>
                  <a:ext uri="{FF2B5EF4-FFF2-40B4-BE49-F238E27FC236}">
                    <a16:creationId xmlns:a16="http://schemas.microsoft.com/office/drawing/2014/main" id="{9C3D0DE8-F41B-4523-9B4C-1B92DFBAE05E}"/>
                  </a:ext>
                </a:extLst>
              </p:cNvPr>
              <p:cNvSpPr>
                <a:spLocks noChangeArrowheads="1"/>
              </p:cNvSpPr>
              <p:nvPr/>
            </p:nvSpPr>
            <p:spPr bwMode="auto">
              <a:xfrm>
                <a:off x="629" y="2580"/>
                <a:ext cx="693"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sp>
          <p:nvSpPr>
            <p:cNvPr id="552" name="Rectangle 169">
              <a:extLst>
                <a:ext uri="{FF2B5EF4-FFF2-40B4-BE49-F238E27FC236}">
                  <a16:creationId xmlns:a16="http://schemas.microsoft.com/office/drawing/2014/main" id="{D867B76F-5E25-4867-B342-B93ABEA99AE6}"/>
                </a:ext>
              </a:extLst>
            </p:cNvPr>
            <p:cNvSpPr>
              <a:spLocks noChangeArrowheads="1"/>
            </p:cNvSpPr>
            <p:nvPr/>
          </p:nvSpPr>
          <p:spPr bwMode="auto">
            <a:xfrm>
              <a:off x="5253"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53" name="Freeform 170">
              <a:extLst>
                <a:ext uri="{FF2B5EF4-FFF2-40B4-BE49-F238E27FC236}">
                  <a16:creationId xmlns:a16="http://schemas.microsoft.com/office/drawing/2014/main" id="{1AF55027-E4A4-426B-9FC7-75D6B169222A}"/>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54" name="Freeform 171">
              <a:extLst>
                <a:ext uri="{FF2B5EF4-FFF2-40B4-BE49-F238E27FC236}">
                  <a16:creationId xmlns:a16="http://schemas.microsoft.com/office/drawing/2014/main" id="{B8DE8BAE-8464-4F48-881A-19D98C050141}"/>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55" name="Oval 172">
              <a:extLst>
                <a:ext uri="{FF2B5EF4-FFF2-40B4-BE49-F238E27FC236}">
                  <a16:creationId xmlns:a16="http://schemas.microsoft.com/office/drawing/2014/main" id="{EBF0FFB3-DA20-4594-98C6-EBDAE1DFCB27}"/>
                </a:ext>
              </a:extLst>
            </p:cNvPr>
            <p:cNvSpPr>
              <a:spLocks noChangeArrowheads="1"/>
            </p:cNvSpPr>
            <p:nvPr/>
          </p:nvSpPr>
          <p:spPr bwMode="auto">
            <a:xfrm>
              <a:off x="5518" y="2609"/>
              <a:ext cx="47" cy="98"/>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56" name="Freeform 173">
              <a:extLst>
                <a:ext uri="{FF2B5EF4-FFF2-40B4-BE49-F238E27FC236}">
                  <a16:creationId xmlns:a16="http://schemas.microsoft.com/office/drawing/2014/main" id="{5A3E53C6-8496-4B6D-BBC1-899DD5DDFBD2}"/>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57" name="AutoShape 174">
              <a:extLst>
                <a:ext uri="{FF2B5EF4-FFF2-40B4-BE49-F238E27FC236}">
                  <a16:creationId xmlns:a16="http://schemas.microsoft.com/office/drawing/2014/main" id="{72F37B20-5D73-4F91-BF67-DC6BF53CAC76}"/>
                </a:ext>
              </a:extLst>
            </p:cNvPr>
            <p:cNvSpPr>
              <a:spLocks noChangeArrowheads="1"/>
            </p:cNvSpPr>
            <p:nvPr/>
          </p:nvSpPr>
          <p:spPr bwMode="auto">
            <a:xfrm>
              <a:off x="4140" y="2681"/>
              <a:ext cx="1201"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58" name="AutoShape 175">
              <a:extLst>
                <a:ext uri="{FF2B5EF4-FFF2-40B4-BE49-F238E27FC236}">
                  <a16:creationId xmlns:a16="http://schemas.microsoft.com/office/drawing/2014/main" id="{621CD33A-29EF-42DD-977D-1DFE9D775445}"/>
                </a:ext>
              </a:extLst>
            </p:cNvPr>
            <p:cNvSpPr>
              <a:spLocks noChangeArrowheads="1"/>
            </p:cNvSpPr>
            <p:nvPr/>
          </p:nvSpPr>
          <p:spPr bwMode="auto">
            <a:xfrm>
              <a:off x="4208" y="2714"/>
              <a:ext cx="1065"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59" name="Oval 176">
              <a:extLst>
                <a:ext uri="{FF2B5EF4-FFF2-40B4-BE49-F238E27FC236}">
                  <a16:creationId xmlns:a16="http://schemas.microsoft.com/office/drawing/2014/main" id="{9EE95591-0467-4D7E-B2C5-FEE633968AB7}"/>
                </a:ext>
              </a:extLst>
            </p:cNvPr>
            <p:cNvSpPr>
              <a:spLocks noChangeArrowheads="1"/>
            </p:cNvSpPr>
            <p:nvPr/>
          </p:nvSpPr>
          <p:spPr bwMode="auto">
            <a:xfrm>
              <a:off x="4310" y="2380"/>
              <a:ext cx="156"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60" name="Oval 177">
              <a:extLst>
                <a:ext uri="{FF2B5EF4-FFF2-40B4-BE49-F238E27FC236}">
                  <a16:creationId xmlns:a16="http://schemas.microsoft.com/office/drawing/2014/main" id="{EA6AD91D-57E1-472E-B35F-BAF3A75EE82A}"/>
                </a:ext>
              </a:extLst>
            </p:cNvPr>
            <p:cNvSpPr>
              <a:spLocks noChangeArrowheads="1"/>
            </p:cNvSpPr>
            <p:nvPr/>
          </p:nvSpPr>
          <p:spPr bwMode="auto">
            <a:xfrm>
              <a:off x="4486" y="2386"/>
              <a:ext cx="163" cy="137"/>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cs typeface="+mn-cs"/>
              </a:endParaRPr>
            </a:p>
          </p:txBody>
        </p:sp>
        <p:sp>
          <p:nvSpPr>
            <p:cNvPr id="561" name="Oval 178">
              <a:extLst>
                <a:ext uri="{FF2B5EF4-FFF2-40B4-BE49-F238E27FC236}">
                  <a16:creationId xmlns:a16="http://schemas.microsoft.com/office/drawing/2014/main" id="{D2458F2F-FBDE-4285-951F-81377BAC2B39}"/>
                </a:ext>
              </a:extLst>
            </p:cNvPr>
            <p:cNvSpPr>
              <a:spLocks noChangeArrowheads="1"/>
            </p:cNvSpPr>
            <p:nvPr/>
          </p:nvSpPr>
          <p:spPr bwMode="auto">
            <a:xfrm>
              <a:off x="4663" y="2380"/>
              <a:ext cx="156"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62" name="Rectangle 179">
              <a:extLst>
                <a:ext uri="{FF2B5EF4-FFF2-40B4-BE49-F238E27FC236}">
                  <a16:creationId xmlns:a16="http://schemas.microsoft.com/office/drawing/2014/main" id="{480A44E2-F69F-449E-B644-4C5B9F66F71B}"/>
                </a:ext>
              </a:extLst>
            </p:cNvPr>
            <p:cNvSpPr>
              <a:spLocks noChangeArrowheads="1"/>
            </p:cNvSpPr>
            <p:nvPr/>
          </p:nvSpPr>
          <p:spPr bwMode="auto">
            <a:xfrm>
              <a:off x="5063" y="1836"/>
              <a:ext cx="81" cy="759"/>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sp>
        <p:nvSpPr>
          <p:cNvPr id="571" name="Rectangle 100">
            <a:extLst>
              <a:ext uri="{FF2B5EF4-FFF2-40B4-BE49-F238E27FC236}">
                <a16:creationId xmlns:a16="http://schemas.microsoft.com/office/drawing/2014/main" id="{70FBAB9E-E6FD-4E2D-83C5-657DC2174807}"/>
              </a:ext>
            </a:extLst>
          </p:cNvPr>
          <p:cNvSpPr>
            <a:spLocks noChangeArrowheads="1"/>
          </p:cNvSpPr>
          <p:nvPr/>
        </p:nvSpPr>
        <p:spPr bwMode="auto">
          <a:xfrm>
            <a:off x="5101456" y="3664148"/>
            <a:ext cx="3441700" cy="9509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100000"/>
              <a:buFont typeface="Wingdings" charset="2"/>
              <a:buChar char="§"/>
              <a:defRPr/>
            </a:pPr>
            <a:r>
              <a:rPr lang="zh-CN" altLang="en-US" sz="2000" dirty="0">
                <a:solidFill>
                  <a:srgbClr val="000000"/>
                </a:solidFill>
                <a:latin typeface="Gill Sans MT" charset="0"/>
              </a:rPr>
              <a:t>客户端创建连接</a:t>
            </a:r>
            <a:r>
              <a:rPr lang="en-US" altLang="zh-CN" sz="2000" dirty="0">
                <a:solidFill>
                  <a:srgbClr val="000000"/>
                </a:solidFill>
                <a:latin typeface="Gill Sans MT" charset="0"/>
              </a:rPr>
              <a:t>web</a:t>
            </a:r>
            <a:r>
              <a:rPr lang="zh-CN" altLang="en-US" sz="2000" dirty="0">
                <a:solidFill>
                  <a:srgbClr val="000000"/>
                </a:solidFill>
                <a:latin typeface="Gill Sans MT" charset="0"/>
              </a:rPr>
              <a:t>服务器的</a:t>
            </a:r>
            <a:r>
              <a:rPr lang="en-US" altLang="zh-CN" sz="2000" dirty="0">
                <a:solidFill>
                  <a:srgbClr val="C00000"/>
                </a:solidFill>
                <a:latin typeface="Gill Sans MT" charset="0"/>
              </a:rPr>
              <a:t>TCP</a:t>
            </a:r>
            <a:r>
              <a:rPr lang="zh-CN" altLang="en-US" sz="2000" dirty="0">
                <a:solidFill>
                  <a:srgbClr val="C00000"/>
                </a:solidFill>
                <a:latin typeface="Gill Sans MT" charset="0"/>
              </a:rPr>
              <a:t>套接字</a:t>
            </a:r>
            <a:endParaRPr lang="en-US" sz="2000" i="0" dirty="0">
              <a:solidFill>
                <a:srgbClr val="C00000"/>
              </a:solidFill>
              <a:latin typeface="Gill Sans MT" charset="0"/>
            </a:endParaRPr>
          </a:p>
        </p:txBody>
      </p:sp>
      <p:sp>
        <p:nvSpPr>
          <p:cNvPr id="572" name="Rectangle 101">
            <a:extLst>
              <a:ext uri="{FF2B5EF4-FFF2-40B4-BE49-F238E27FC236}">
                <a16:creationId xmlns:a16="http://schemas.microsoft.com/office/drawing/2014/main" id="{4B76C670-C896-4BAF-9097-B496FF6BF2E0}"/>
              </a:ext>
            </a:extLst>
          </p:cNvPr>
          <p:cNvSpPr>
            <a:spLocks noChangeArrowheads="1"/>
          </p:cNvSpPr>
          <p:nvPr/>
        </p:nvSpPr>
        <p:spPr bwMode="auto">
          <a:xfrm>
            <a:off x="5079231" y="4404593"/>
            <a:ext cx="3778250" cy="9858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100000"/>
              <a:buFont typeface="Wingdings" charset="2"/>
              <a:buChar char="§"/>
              <a:defRPr/>
            </a:pPr>
            <a:r>
              <a:rPr lang="en-US" altLang="zh-CN" sz="2000" dirty="0">
                <a:solidFill>
                  <a:srgbClr val="000000"/>
                </a:solidFill>
                <a:latin typeface="Gill Sans MT" charset="0"/>
              </a:rPr>
              <a:t>TCP </a:t>
            </a:r>
            <a:r>
              <a:rPr lang="en-US" altLang="zh-CN" sz="2000" dirty="0">
                <a:solidFill>
                  <a:srgbClr val="C00000"/>
                </a:solidFill>
                <a:latin typeface="Gill Sans MT" charset="0"/>
              </a:rPr>
              <a:t>SYN</a:t>
            </a:r>
            <a:r>
              <a:rPr lang="zh-CN" altLang="en-US" sz="2000" dirty="0">
                <a:solidFill>
                  <a:srgbClr val="C00000"/>
                </a:solidFill>
                <a:latin typeface="Gill Sans MT" charset="0"/>
              </a:rPr>
              <a:t>分段</a:t>
            </a:r>
            <a:r>
              <a:rPr lang="zh-CN" altLang="en-US" sz="2000" dirty="0">
                <a:latin typeface="Gill Sans MT" charset="0"/>
              </a:rPr>
              <a:t>被</a:t>
            </a:r>
            <a:r>
              <a:rPr lang="zh-CN" altLang="en-US" sz="2000" i="0" dirty="0">
                <a:solidFill>
                  <a:srgbClr val="000000"/>
                </a:solidFill>
                <a:latin typeface="Gill Sans MT" charset="0"/>
                <a:cs typeface="+mn-cs"/>
              </a:rPr>
              <a:t>域间路由到</a:t>
            </a:r>
            <a:r>
              <a:rPr lang="en-US" altLang="zh-CN" sz="2000" i="0" dirty="0">
                <a:solidFill>
                  <a:srgbClr val="000000"/>
                </a:solidFill>
                <a:latin typeface="Gill Sans MT" charset="0"/>
                <a:cs typeface="+mn-cs"/>
              </a:rPr>
              <a:t>web</a:t>
            </a:r>
            <a:r>
              <a:rPr lang="zh-CN" altLang="en-US" sz="2000" i="0" dirty="0">
                <a:solidFill>
                  <a:srgbClr val="000000"/>
                </a:solidFill>
                <a:latin typeface="Gill Sans MT" charset="0"/>
                <a:cs typeface="+mn-cs"/>
              </a:rPr>
              <a:t>服务器</a:t>
            </a:r>
            <a:endParaRPr lang="en-US" sz="2000" i="0" dirty="0">
              <a:solidFill>
                <a:srgbClr val="000000"/>
              </a:solidFill>
              <a:latin typeface="Gill Sans MT" charset="0"/>
              <a:cs typeface="+mn-cs"/>
            </a:endParaRPr>
          </a:p>
        </p:txBody>
      </p:sp>
      <p:sp>
        <p:nvSpPr>
          <p:cNvPr id="573" name="Rectangle 102">
            <a:extLst>
              <a:ext uri="{FF2B5EF4-FFF2-40B4-BE49-F238E27FC236}">
                <a16:creationId xmlns:a16="http://schemas.microsoft.com/office/drawing/2014/main" id="{164E4916-9966-4D67-9B4D-FADB70255EC4}"/>
              </a:ext>
            </a:extLst>
          </p:cNvPr>
          <p:cNvSpPr>
            <a:spLocks noChangeArrowheads="1"/>
          </p:cNvSpPr>
          <p:nvPr/>
        </p:nvSpPr>
        <p:spPr bwMode="auto">
          <a:xfrm>
            <a:off x="5082406" y="5844753"/>
            <a:ext cx="4068762"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100000"/>
              <a:buFont typeface="Wingdings" charset="2"/>
              <a:buChar char="§"/>
              <a:defRPr/>
            </a:pPr>
            <a:r>
              <a:rPr lang="zh-CN" altLang="en-US" sz="2000" i="0" dirty="0">
                <a:solidFill>
                  <a:srgbClr val="000000"/>
                </a:solidFill>
                <a:latin typeface="Gill Sans MT" charset="0"/>
                <a:cs typeface="+mn-cs"/>
              </a:rPr>
              <a:t>建立</a:t>
            </a:r>
            <a:r>
              <a:rPr lang="en-US" sz="2000" i="0" dirty="0">
                <a:solidFill>
                  <a:srgbClr val="000000"/>
                </a:solidFill>
                <a:latin typeface="Gill Sans MT" charset="0"/>
                <a:cs typeface="+mn-cs"/>
              </a:rPr>
              <a:t>TCP</a:t>
            </a:r>
            <a:r>
              <a:rPr lang="zh-CN" altLang="en-US" sz="2000" i="0" dirty="0">
                <a:solidFill>
                  <a:srgbClr val="000000"/>
                </a:solidFill>
                <a:latin typeface="Gill Sans MT" charset="0"/>
                <a:cs typeface="+mn-cs"/>
              </a:rPr>
              <a:t>连接</a:t>
            </a:r>
            <a:endParaRPr lang="en-US" sz="2000" dirty="0">
              <a:solidFill>
                <a:srgbClr val="C00000"/>
              </a:solidFill>
              <a:latin typeface="Gill Sans MT" charset="0"/>
              <a:cs typeface="+mn-cs"/>
            </a:endParaRPr>
          </a:p>
        </p:txBody>
      </p:sp>
      <p:sp>
        <p:nvSpPr>
          <p:cNvPr id="574" name="Rectangle 424">
            <a:extLst>
              <a:ext uri="{FF2B5EF4-FFF2-40B4-BE49-F238E27FC236}">
                <a16:creationId xmlns:a16="http://schemas.microsoft.com/office/drawing/2014/main" id="{DA598A34-CD37-4764-AEAE-5598FE360F4E}"/>
              </a:ext>
            </a:extLst>
          </p:cNvPr>
          <p:cNvSpPr>
            <a:spLocks noChangeArrowheads="1"/>
          </p:cNvSpPr>
          <p:nvPr/>
        </p:nvSpPr>
        <p:spPr bwMode="auto">
          <a:xfrm>
            <a:off x="5076056" y="5074940"/>
            <a:ext cx="3787775" cy="9858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100000"/>
              <a:buFont typeface="Wingdings" charset="2"/>
              <a:buChar char="§"/>
              <a:defRPr/>
            </a:pPr>
            <a:r>
              <a:rPr lang="en-US" sz="2000" i="0" dirty="0">
                <a:solidFill>
                  <a:srgbClr val="000000"/>
                </a:solidFill>
                <a:latin typeface="Gill Sans MT" charset="0"/>
                <a:cs typeface="+mn-cs"/>
              </a:rPr>
              <a:t>web </a:t>
            </a:r>
            <a:r>
              <a:rPr lang="zh-CN" altLang="en-US" sz="2000" i="0" dirty="0">
                <a:solidFill>
                  <a:srgbClr val="000000"/>
                </a:solidFill>
                <a:latin typeface="Gill Sans MT" charset="0"/>
                <a:cs typeface="+mn-cs"/>
              </a:rPr>
              <a:t>服务</a:t>
            </a:r>
            <a:r>
              <a:rPr lang="zh-CN" altLang="en-US" sz="2000" dirty="0">
                <a:solidFill>
                  <a:srgbClr val="000000"/>
                </a:solidFill>
                <a:latin typeface="Gill Sans MT" charset="0"/>
              </a:rPr>
              <a:t>器回应</a:t>
            </a:r>
            <a:r>
              <a:rPr lang="en-US" sz="2000" i="0" dirty="0">
                <a:solidFill>
                  <a:srgbClr val="000000"/>
                </a:solidFill>
                <a:latin typeface="Gill Sans MT" charset="0"/>
                <a:cs typeface="+mn-cs"/>
              </a:rPr>
              <a:t> </a:t>
            </a:r>
            <a:r>
              <a:rPr lang="en-US" sz="2000" dirty="0">
                <a:solidFill>
                  <a:srgbClr val="C00000"/>
                </a:solidFill>
                <a:latin typeface="Gill Sans MT" charset="0"/>
                <a:cs typeface="+mn-cs"/>
              </a:rPr>
              <a:t>TCP SYNACK</a:t>
            </a:r>
            <a:endParaRPr lang="en-US" sz="2000" i="0" dirty="0">
              <a:solidFill>
                <a:srgbClr val="000000"/>
              </a:solidFill>
              <a:latin typeface="Gill Sans MT" charset="0"/>
              <a:cs typeface="+mn-cs"/>
            </a:endParaRPr>
          </a:p>
        </p:txBody>
      </p:sp>
    </p:spTree>
    <p:extLst>
      <p:ext uri="{BB962C8B-B14F-4D97-AF65-F5344CB8AC3E}">
        <p14:creationId xmlns:p14="http://schemas.microsoft.com/office/powerpoint/2010/main" val="22666327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56"/>
                                        </p:tgtEl>
                                        <p:attrNameLst>
                                          <p:attrName>style.visibility</p:attrName>
                                        </p:attrNameLst>
                                      </p:cBhvr>
                                      <p:to>
                                        <p:strVal val="visible"/>
                                      </p:to>
                                    </p:set>
                                    <p:animEffect transition="in" filter="wipe(down)">
                                      <p:cBhvr>
                                        <p:cTn id="7" dur="500"/>
                                        <p:tgtEl>
                                          <p:spTgt spid="35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65"/>
                                        </p:tgtEl>
                                        <p:attrNameLst>
                                          <p:attrName>style.visibility</p:attrName>
                                        </p:attrNameLst>
                                      </p:cBhvr>
                                      <p:to>
                                        <p:strVal val="visible"/>
                                      </p:to>
                                    </p:set>
                                    <p:animEffect transition="in" filter="wipe(up)">
                                      <p:cBhvr>
                                        <p:cTn id="11" dur="1000"/>
                                        <p:tgtEl>
                                          <p:spTgt spid="365"/>
                                        </p:tgtEl>
                                      </p:cBhvr>
                                    </p:animEffect>
                                  </p:childTnLst>
                                </p:cTn>
                              </p:par>
                              <p:par>
                                <p:cTn id="12" presetID="22" presetClass="entr" presetSubtype="1" fill="hold" nodeType="withEffect">
                                  <p:stCondLst>
                                    <p:cond delay="0"/>
                                  </p:stCondLst>
                                  <p:childTnLst>
                                    <p:set>
                                      <p:cBhvr>
                                        <p:cTn id="13" dur="1" fill="hold">
                                          <p:stCondLst>
                                            <p:cond delay="0"/>
                                          </p:stCondLst>
                                        </p:cTn>
                                        <p:tgtEl>
                                          <p:spTgt spid="448"/>
                                        </p:tgtEl>
                                        <p:attrNameLst>
                                          <p:attrName>style.visibility</p:attrName>
                                        </p:attrNameLst>
                                      </p:cBhvr>
                                      <p:to>
                                        <p:strVal val="visible"/>
                                      </p:to>
                                    </p:set>
                                    <p:animEffect transition="in" filter="wipe(up)">
                                      <p:cBhvr>
                                        <p:cTn id="14" dur="1000"/>
                                        <p:tgtEl>
                                          <p:spTgt spid="44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7"/>
                                        </p:tgtEl>
                                        <p:attrNameLst>
                                          <p:attrName>style.visibility</p:attrName>
                                        </p:attrNameLst>
                                      </p:cBhvr>
                                      <p:to>
                                        <p:strVal val="visible"/>
                                      </p:to>
                                    </p:set>
                                  </p:childTnLst>
                                </p:cTn>
                              </p:par>
                            </p:childTnLst>
                          </p:cTn>
                        </p:par>
                        <p:par>
                          <p:cTn id="19" fill="hold">
                            <p:stCondLst>
                              <p:cond delay="0"/>
                            </p:stCondLst>
                            <p:childTnLst>
                              <p:par>
                                <p:cTn id="20" presetID="0" presetClass="path" presetSubtype="0" accel="50000" decel="50000" fill="hold" nodeType="afterEffect">
                                  <p:stCondLst>
                                    <p:cond delay="0"/>
                                  </p:stCondLst>
                                  <p:childTnLst>
                                    <p:animMotion origin="layout" path="M 0.00642 0.00625 L 0.00764 0.08467 L 0.36285 0.08767 L 0.26996 0.22878 L 0.33698 0.22739 L 0.55069 0.01874 L 0.29583 0.52209 L 0.02882 0.5251 L 0.02882 0.41545 " pathEditMode="relative" rAng="0" ptsTypes="AAAAAAAAA">
                                      <p:cBhvr>
                                        <p:cTn id="21" dur="2000" fill="hold"/>
                                        <p:tgtEl>
                                          <p:spTgt spid="407"/>
                                        </p:tgtEl>
                                        <p:attrNameLst>
                                          <p:attrName>ppt_x</p:attrName>
                                          <p:attrName>ppt_y</p:attrName>
                                        </p:attrNameLst>
                                      </p:cBhvr>
                                      <p:rCtr x="27205" y="25931"/>
                                    </p:animMotion>
                                  </p:childTnLst>
                                </p:cTn>
                              </p:par>
                              <p:par>
                                <p:cTn id="22" presetID="9" presetClass="exit" presetSubtype="0" fill="hold" nodeType="withEffect">
                                  <p:stCondLst>
                                    <p:cond delay="0"/>
                                  </p:stCondLst>
                                  <p:childTnLst>
                                    <p:animEffect transition="out" filter="dissolve">
                                      <p:cBhvr>
                                        <p:cTn id="23" dur="500"/>
                                        <p:tgtEl>
                                          <p:spTgt spid="448"/>
                                        </p:tgtEl>
                                      </p:cBhvr>
                                    </p:animEffect>
                                    <p:set>
                                      <p:cBhvr>
                                        <p:cTn id="24" dur="1" fill="hold">
                                          <p:stCondLst>
                                            <p:cond delay="499"/>
                                          </p:stCondLst>
                                        </p:cTn>
                                        <p:tgtEl>
                                          <p:spTgt spid="448"/>
                                        </p:tgtEl>
                                        <p:attrNameLst>
                                          <p:attrName>style.visibility</p:attrName>
                                        </p:attrNameLst>
                                      </p:cBhvr>
                                      <p:to>
                                        <p:strVal val="hidden"/>
                                      </p:to>
                                    </p:set>
                                  </p:childTnLst>
                                </p:cTn>
                              </p:par>
                            </p:childTnLst>
                          </p:cTn>
                        </p:par>
                        <p:par>
                          <p:cTn id="25" fill="hold">
                            <p:stCondLst>
                              <p:cond delay="2000"/>
                            </p:stCondLst>
                            <p:childTnLst>
                              <p:par>
                                <p:cTn id="26" presetID="22" presetClass="entr" presetSubtype="4" fill="hold" nodeType="afterEffect">
                                  <p:stCondLst>
                                    <p:cond delay="0"/>
                                  </p:stCondLst>
                                  <p:childTnLst>
                                    <p:set>
                                      <p:cBhvr>
                                        <p:cTn id="27" dur="1" fill="hold">
                                          <p:stCondLst>
                                            <p:cond delay="0"/>
                                          </p:stCondLst>
                                        </p:cTn>
                                        <p:tgtEl>
                                          <p:spTgt spid="439"/>
                                        </p:tgtEl>
                                        <p:attrNameLst>
                                          <p:attrName>style.visibility</p:attrName>
                                        </p:attrNameLst>
                                      </p:cBhvr>
                                      <p:to>
                                        <p:strVal val="visible"/>
                                      </p:to>
                                    </p:set>
                                    <p:animEffect transition="in" filter="wipe(down)">
                                      <p:cBhvr>
                                        <p:cTn id="28" dur="1000"/>
                                        <p:tgtEl>
                                          <p:spTgt spid="43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417"/>
                                        </p:tgtEl>
                                        <p:attrNameLst>
                                          <p:attrName>style.visibility</p:attrName>
                                        </p:attrNameLst>
                                      </p:cBhvr>
                                      <p:to>
                                        <p:strVal val="visible"/>
                                      </p:to>
                                    </p:set>
                                    <p:animEffect transition="in" filter="wipe(down)">
                                      <p:cBhvr>
                                        <p:cTn id="33" dur="500"/>
                                        <p:tgtEl>
                                          <p:spTgt spid="417"/>
                                        </p:tgtEl>
                                      </p:cBhvr>
                                    </p:animEffect>
                                  </p:childTnLst>
                                </p:cTn>
                              </p:par>
                              <p:par>
                                <p:cTn id="34" presetID="9" presetClass="exit" presetSubtype="0" fill="hold" nodeType="withEffect">
                                  <p:stCondLst>
                                    <p:cond delay="0"/>
                                  </p:stCondLst>
                                  <p:childTnLst>
                                    <p:animEffect transition="out" filter="dissolve">
                                      <p:cBhvr>
                                        <p:cTn id="35" dur="500"/>
                                        <p:tgtEl>
                                          <p:spTgt spid="407"/>
                                        </p:tgtEl>
                                      </p:cBhvr>
                                    </p:animEffect>
                                    <p:set>
                                      <p:cBhvr>
                                        <p:cTn id="36" dur="1" fill="hold">
                                          <p:stCondLst>
                                            <p:cond delay="499"/>
                                          </p:stCondLst>
                                        </p:cTn>
                                        <p:tgtEl>
                                          <p:spTgt spid="407"/>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9" presetClass="exit" presetSubtype="0" fill="hold" nodeType="clickEffect">
                                  <p:stCondLst>
                                    <p:cond delay="0"/>
                                  </p:stCondLst>
                                  <p:childTnLst>
                                    <p:animEffect transition="out" filter="dissolve">
                                      <p:cBhvr>
                                        <p:cTn id="40" dur="500"/>
                                        <p:tgtEl>
                                          <p:spTgt spid="417"/>
                                        </p:tgtEl>
                                      </p:cBhvr>
                                    </p:animEffect>
                                    <p:set>
                                      <p:cBhvr>
                                        <p:cTn id="41" dur="1" fill="hold">
                                          <p:stCondLst>
                                            <p:cond delay="499"/>
                                          </p:stCondLst>
                                        </p:cTn>
                                        <p:tgtEl>
                                          <p:spTgt spid="417"/>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471"/>
                                        </p:tgtEl>
                                        <p:attrNameLst>
                                          <p:attrName>style.visibility</p:attrName>
                                        </p:attrNameLst>
                                      </p:cBhvr>
                                      <p:to>
                                        <p:strVal val="visible"/>
                                      </p:to>
                                    </p:set>
                                    <p:animEffect transition="in" filter="wipe(up)">
                                      <p:cBhvr>
                                        <p:cTn id="46" dur="500"/>
                                        <p:tgtEl>
                                          <p:spTgt spid="471"/>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513"/>
                                        </p:tgtEl>
                                        <p:attrNameLst>
                                          <p:attrName>style.visibility</p:attrName>
                                        </p:attrNameLst>
                                      </p:cBhvr>
                                      <p:to>
                                        <p:strVal val="visible"/>
                                      </p:to>
                                    </p:set>
                                    <p:animEffect transition="in" filter="dissolve">
                                      <p:cBhvr>
                                        <p:cTn id="51" dur="500"/>
                                        <p:tgtEl>
                                          <p:spTgt spid="513"/>
                                        </p:tgtEl>
                                      </p:cBhvr>
                                    </p:animEffect>
                                  </p:childTnLst>
                                </p:cTn>
                              </p:par>
                            </p:childTnLst>
                          </p:cTn>
                        </p:par>
                        <p:par>
                          <p:cTn id="52" fill="hold">
                            <p:stCondLst>
                              <p:cond delay="500"/>
                            </p:stCondLst>
                            <p:childTnLst>
                              <p:par>
                                <p:cTn id="53" presetID="0" presetClass="path" presetSubtype="0" accel="50000" decel="50000" fill="hold" nodeType="afterEffect">
                                  <p:stCondLst>
                                    <p:cond delay="0"/>
                                  </p:stCondLst>
                                  <p:childTnLst>
                                    <p:animMotion origin="layout" path="M -1.66667E-6 -2.15591E-6 L -1.66667E-6 0.09415 L 0.28593 0.09091 L 0.52934 -0.40111 L 0.30937 -0.18182 L 0.23403 -0.19755 L 0.32118 -0.33079 L -0.01997 -0.33079 L -0.01875 -0.41846 " pathEditMode="relative" ptsTypes="AAAAAAAAA">
                                      <p:cBhvr>
                                        <p:cTn id="54" dur="2000" fill="hold"/>
                                        <p:tgtEl>
                                          <p:spTgt spid="513"/>
                                        </p:tgtEl>
                                        <p:attrNameLst>
                                          <p:attrName>ppt_x</p:attrName>
                                          <p:attrName>ppt_y</p:attrName>
                                        </p:attrNameLst>
                                      </p:cBhvr>
                                    </p:animMotion>
                                  </p:childTnLst>
                                </p:cTn>
                              </p:par>
                            </p:childTnLst>
                          </p:cTn>
                        </p:par>
                        <p:par>
                          <p:cTn id="55" fill="hold">
                            <p:stCondLst>
                              <p:cond delay="2500"/>
                            </p:stCondLst>
                            <p:childTnLst>
                              <p:par>
                                <p:cTn id="56" presetID="9" presetClass="exit" presetSubtype="0" fill="hold" nodeType="afterEffect">
                                  <p:stCondLst>
                                    <p:cond delay="0"/>
                                  </p:stCondLst>
                                  <p:childTnLst>
                                    <p:animEffect transition="out" filter="dissolve">
                                      <p:cBhvr>
                                        <p:cTn id="57" dur="500"/>
                                        <p:tgtEl>
                                          <p:spTgt spid="471"/>
                                        </p:tgtEl>
                                      </p:cBhvr>
                                    </p:animEffect>
                                    <p:set>
                                      <p:cBhvr>
                                        <p:cTn id="58" dur="1" fill="hold">
                                          <p:stCondLst>
                                            <p:cond delay="499"/>
                                          </p:stCondLst>
                                        </p:cTn>
                                        <p:tgtEl>
                                          <p:spTgt spid="471"/>
                                        </p:tgtEl>
                                        <p:attrNameLst>
                                          <p:attrName>style.visibility</p:attrName>
                                        </p:attrNameLst>
                                      </p:cBhvr>
                                      <p:to>
                                        <p:strVal val="hidden"/>
                                      </p:to>
                                    </p:set>
                                  </p:childTnLst>
                                </p:cTn>
                              </p:par>
                              <p:par>
                                <p:cTn id="59" presetID="9" presetClass="exit" presetSubtype="0" fill="hold" nodeType="withEffect">
                                  <p:stCondLst>
                                    <p:cond delay="0"/>
                                  </p:stCondLst>
                                  <p:childTnLst>
                                    <p:animEffect transition="out" filter="dissolve">
                                      <p:cBhvr>
                                        <p:cTn id="60" dur="500"/>
                                        <p:tgtEl>
                                          <p:spTgt spid="417"/>
                                        </p:tgtEl>
                                      </p:cBhvr>
                                    </p:animEffect>
                                    <p:set>
                                      <p:cBhvr>
                                        <p:cTn id="61" dur="1" fill="hold">
                                          <p:stCondLst>
                                            <p:cond delay="499"/>
                                          </p:stCondLst>
                                        </p:cTn>
                                        <p:tgtEl>
                                          <p:spTgt spid="417"/>
                                        </p:tgtEl>
                                        <p:attrNameLst>
                                          <p:attrName>style.visibility</p:attrName>
                                        </p:attrNameLst>
                                      </p:cBhvr>
                                      <p:to>
                                        <p:strVal val="hidden"/>
                                      </p:to>
                                    </p:set>
                                  </p:childTnLst>
                                </p:cTn>
                              </p:par>
                              <p:par>
                                <p:cTn id="62" presetID="9" presetClass="exit" presetSubtype="0" fill="hold" nodeType="withEffect">
                                  <p:stCondLst>
                                    <p:cond delay="0"/>
                                  </p:stCondLst>
                                  <p:childTnLst>
                                    <p:animEffect transition="out" filter="dissolve">
                                      <p:cBhvr>
                                        <p:cTn id="63" dur="500"/>
                                        <p:tgtEl>
                                          <p:spTgt spid="439"/>
                                        </p:tgtEl>
                                      </p:cBhvr>
                                    </p:animEffect>
                                    <p:set>
                                      <p:cBhvr>
                                        <p:cTn id="64" dur="1" fill="hold">
                                          <p:stCondLst>
                                            <p:cond delay="499"/>
                                          </p:stCondLst>
                                        </p:cTn>
                                        <p:tgtEl>
                                          <p:spTgt spid="439"/>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9" presetClass="exit" presetSubtype="0" fill="hold" nodeType="clickEffect">
                                  <p:stCondLst>
                                    <p:cond delay="0"/>
                                  </p:stCondLst>
                                  <p:childTnLst>
                                    <p:animEffect transition="out" filter="dissolve">
                                      <p:cBhvr>
                                        <p:cTn id="68" dur="500"/>
                                        <p:tgtEl>
                                          <p:spTgt spid="513"/>
                                        </p:tgtEl>
                                      </p:cBhvr>
                                    </p:animEffect>
                                    <p:set>
                                      <p:cBhvr>
                                        <p:cTn id="69" dur="1" fill="hold">
                                          <p:stCondLst>
                                            <p:cond delay="499"/>
                                          </p:stCondLst>
                                        </p:cTn>
                                        <p:tgtEl>
                                          <p:spTgt spid="513"/>
                                        </p:tgtEl>
                                        <p:attrNameLst>
                                          <p:attrName>style.visibility</p:attrName>
                                        </p:attrNameLst>
                                      </p:cBhvr>
                                      <p:to>
                                        <p:strVal val="hidden"/>
                                      </p:to>
                                    </p:set>
                                  </p:childTnLst>
                                </p:cTn>
                              </p:par>
                            </p:childTnLst>
                          </p:cTn>
                        </p:par>
                        <p:par>
                          <p:cTn id="70" fill="hold">
                            <p:stCondLst>
                              <p:cond delay="500"/>
                            </p:stCondLst>
                            <p:childTnLst>
                              <p:par>
                                <p:cTn id="71" presetID="22" presetClass="entr" presetSubtype="4" fill="hold" nodeType="afterEffect">
                                  <p:stCondLst>
                                    <p:cond delay="0"/>
                                  </p:stCondLst>
                                  <p:childTnLst>
                                    <p:set>
                                      <p:cBhvr>
                                        <p:cTn id="72" dur="1" fill="hold">
                                          <p:stCondLst>
                                            <p:cond delay="0"/>
                                          </p:stCondLst>
                                        </p:cTn>
                                        <p:tgtEl>
                                          <p:spTgt spid="492"/>
                                        </p:tgtEl>
                                        <p:attrNameLst>
                                          <p:attrName>style.visibility</p:attrName>
                                        </p:attrNameLst>
                                      </p:cBhvr>
                                      <p:to>
                                        <p:strVal val="visible"/>
                                      </p:to>
                                    </p:set>
                                    <p:animEffect transition="in" filter="wipe(down)">
                                      <p:cBhvr>
                                        <p:cTn id="73" dur="1000"/>
                                        <p:tgtEl>
                                          <p:spTgt spid="492"/>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571"/>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572"/>
                                        </p:tgtEl>
                                        <p:attrNameLst>
                                          <p:attrName>style.visibility</p:attrName>
                                        </p:attrNameLst>
                                      </p:cBhvr>
                                      <p:to>
                                        <p:strVal val="visible"/>
                                      </p:to>
                                    </p:set>
                                  </p:childTnLst>
                                </p:cTn>
                              </p:par>
                            </p:childTnLst>
                          </p:cTn>
                        </p:par>
                        <p:par>
                          <p:cTn id="80" fill="hold">
                            <p:stCondLst>
                              <p:cond delay="0"/>
                            </p:stCondLst>
                            <p:childTnLst>
                              <p:par>
                                <p:cTn id="81" presetID="1" presetClass="entr" presetSubtype="0" fill="hold" grpId="0" nodeType="afterEffect">
                                  <p:stCondLst>
                                    <p:cond delay="0"/>
                                  </p:stCondLst>
                                  <p:childTnLst>
                                    <p:set>
                                      <p:cBhvr>
                                        <p:cTn id="82" dur="1" fill="hold">
                                          <p:stCondLst>
                                            <p:cond delay="0"/>
                                          </p:stCondLst>
                                        </p:cTn>
                                        <p:tgtEl>
                                          <p:spTgt spid="574"/>
                                        </p:tgtEl>
                                        <p:attrNameLst>
                                          <p:attrName>style.visibility</p:attrName>
                                        </p:attrNameLst>
                                      </p:cBhvr>
                                      <p:to>
                                        <p:strVal val="visible"/>
                                      </p:to>
                                    </p:set>
                                  </p:childTnLst>
                                </p:cTn>
                              </p:par>
                            </p:childTnLst>
                          </p:cTn>
                        </p:par>
                        <p:par>
                          <p:cTn id="83" fill="hold">
                            <p:stCondLst>
                              <p:cond delay="0"/>
                            </p:stCondLst>
                            <p:childTnLst>
                              <p:par>
                                <p:cTn id="84" presetID="1" presetClass="entr" presetSubtype="0" fill="hold" grpId="0" nodeType="afterEffect">
                                  <p:stCondLst>
                                    <p:cond delay="0"/>
                                  </p:stCondLst>
                                  <p:childTnLst>
                                    <p:set>
                                      <p:cBhvr>
                                        <p:cTn id="85" dur="1" fill="hold">
                                          <p:stCondLst>
                                            <p:cond delay="0"/>
                                          </p:stCondLst>
                                        </p:cTn>
                                        <p:tgtEl>
                                          <p:spTgt spid="5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 grpId="0"/>
      <p:bldP spid="572" grpId="0"/>
      <p:bldP spid="573" grpId="0"/>
      <p:bldP spid="574"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 name="Freeform 293">
            <a:extLst>
              <a:ext uri="{FF2B5EF4-FFF2-40B4-BE49-F238E27FC236}">
                <a16:creationId xmlns:a16="http://schemas.microsoft.com/office/drawing/2014/main" id="{82981B6A-BF3C-4859-A582-EFEE25B7534F}"/>
              </a:ext>
            </a:extLst>
          </p:cNvPr>
          <p:cNvSpPr>
            <a:spLocks/>
          </p:cNvSpPr>
          <p:nvPr/>
        </p:nvSpPr>
        <p:spPr bwMode="auto">
          <a:xfrm>
            <a:off x="322263" y="5169296"/>
            <a:ext cx="3963987" cy="1716088"/>
          </a:xfrm>
          <a:custGeom>
            <a:avLst/>
            <a:gdLst>
              <a:gd name="T0" fmla="*/ 2147483647 w 2497"/>
              <a:gd name="T1" fmla="*/ 2147483647 h 1081"/>
              <a:gd name="T2" fmla="*/ 2147483647 w 2497"/>
              <a:gd name="T3" fmla="*/ 2147483647 h 1081"/>
              <a:gd name="T4" fmla="*/ 2147483647 w 2497"/>
              <a:gd name="T5" fmla="*/ 2147483647 h 1081"/>
              <a:gd name="T6" fmla="*/ 2147483647 w 2497"/>
              <a:gd name="T7" fmla="*/ 2147483647 h 1081"/>
              <a:gd name="T8" fmla="*/ 2147483647 w 2497"/>
              <a:gd name="T9" fmla="*/ 2147483647 h 1081"/>
              <a:gd name="T10" fmla="*/ 2147483647 w 2497"/>
              <a:gd name="T11" fmla="*/ 2147483647 h 1081"/>
              <a:gd name="T12" fmla="*/ 2147483647 w 2497"/>
              <a:gd name="T13" fmla="*/ 2147483647 h 1081"/>
              <a:gd name="T14" fmla="*/ 2147483647 w 2497"/>
              <a:gd name="T15" fmla="*/ 2147483647 h 1081"/>
              <a:gd name="T16" fmla="*/ 2147483647 w 2497"/>
              <a:gd name="T17" fmla="*/ 2147483647 h 1081"/>
              <a:gd name="T18" fmla="*/ 2147483647 w 2497"/>
              <a:gd name="T19" fmla="*/ 2147483647 h 1081"/>
              <a:gd name="T20" fmla="*/ 2147483647 w 2497"/>
              <a:gd name="T21" fmla="*/ 2147483647 h 1081"/>
              <a:gd name="T22" fmla="*/ 2147483647 w 2497"/>
              <a:gd name="T23" fmla="*/ 2147483647 h 1081"/>
              <a:gd name="T24" fmla="*/ 2147483647 w 2497"/>
              <a:gd name="T25" fmla="*/ 2147483647 h 1081"/>
              <a:gd name="T26" fmla="*/ 2147483647 w 2497"/>
              <a:gd name="T27" fmla="*/ 2147483647 h 1081"/>
              <a:gd name="T28" fmla="*/ 2147483647 w 2497"/>
              <a:gd name="T29" fmla="*/ 2147483647 h 1081"/>
              <a:gd name="T30" fmla="*/ 2147483647 w 2497"/>
              <a:gd name="T31" fmla="*/ 2147483647 h 108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497" h="1081">
                <a:moveTo>
                  <a:pt x="475" y="274"/>
                </a:moveTo>
                <a:cubicBezTo>
                  <a:pt x="381" y="316"/>
                  <a:pt x="280" y="389"/>
                  <a:pt x="204" y="437"/>
                </a:cubicBezTo>
                <a:cubicBezTo>
                  <a:pt x="128" y="485"/>
                  <a:pt x="42" y="503"/>
                  <a:pt x="21" y="559"/>
                </a:cubicBezTo>
                <a:cubicBezTo>
                  <a:pt x="0" y="615"/>
                  <a:pt x="56" y="734"/>
                  <a:pt x="75" y="776"/>
                </a:cubicBezTo>
                <a:cubicBezTo>
                  <a:pt x="94" y="818"/>
                  <a:pt x="116" y="789"/>
                  <a:pt x="136" y="810"/>
                </a:cubicBezTo>
                <a:cubicBezTo>
                  <a:pt x="156" y="831"/>
                  <a:pt x="167" y="876"/>
                  <a:pt x="197" y="905"/>
                </a:cubicBezTo>
                <a:cubicBezTo>
                  <a:pt x="227" y="934"/>
                  <a:pt x="231" y="970"/>
                  <a:pt x="319" y="986"/>
                </a:cubicBezTo>
                <a:cubicBezTo>
                  <a:pt x="407" y="1002"/>
                  <a:pt x="554" y="1003"/>
                  <a:pt x="726" y="1000"/>
                </a:cubicBezTo>
                <a:cubicBezTo>
                  <a:pt x="898" y="997"/>
                  <a:pt x="1146" y="961"/>
                  <a:pt x="1349" y="966"/>
                </a:cubicBezTo>
                <a:cubicBezTo>
                  <a:pt x="1552" y="971"/>
                  <a:pt x="1785" y="1028"/>
                  <a:pt x="1945" y="1033"/>
                </a:cubicBezTo>
                <a:cubicBezTo>
                  <a:pt x="2105" y="1038"/>
                  <a:pt x="2225" y="1081"/>
                  <a:pt x="2311" y="993"/>
                </a:cubicBezTo>
                <a:cubicBezTo>
                  <a:pt x="2397" y="905"/>
                  <a:pt x="2497" y="662"/>
                  <a:pt x="2460" y="506"/>
                </a:cubicBezTo>
                <a:cubicBezTo>
                  <a:pt x="2423" y="350"/>
                  <a:pt x="2280" y="116"/>
                  <a:pt x="2088" y="58"/>
                </a:cubicBezTo>
                <a:cubicBezTo>
                  <a:pt x="1896" y="0"/>
                  <a:pt x="1528" y="138"/>
                  <a:pt x="1308" y="159"/>
                </a:cubicBezTo>
                <a:cubicBezTo>
                  <a:pt x="1088" y="180"/>
                  <a:pt x="906" y="167"/>
                  <a:pt x="766" y="186"/>
                </a:cubicBezTo>
                <a:cubicBezTo>
                  <a:pt x="626" y="205"/>
                  <a:pt x="569" y="232"/>
                  <a:pt x="475" y="274"/>
                </a:cubicBezTo>
                <a:close/>
              </a:path>
            </a:pathLst>
          </a:custGeom>
          <a:gradFill rotWithShape="1">
            <a:gsLst>
              <a:gs pos="0">
                <a:srgbClr val="00CCFF"/>
              </a:gs>
              <a:gs pos="100000">
                <a:srgbClr val="FFFFFF"/>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2" name="标题 1">
            <a:extLst>
              <a:ext uri="{FF2B5EF4-FFF2-40B4-BE49-F238E27FC236}">
                <a16:creationId xmlns:a16="http://schemas.microsoft.com/office/drawing/2014/main" id="{47E37A77-DCBE-4415-9AC7-E3C87FD89335}"/>
              </a:ext>
            </a:extLst>
          </p:cNvPr>
          <p:cNvSpPr>
            <a:spLocks noGrp="1"/>
          </p:cNvSpPr>
          <p:nvPr>
            <p:ph type="title"/>
          </p:nvPr>
        </p:nvSpPr>
        <p:spPr/>
        <p:txBody>
          <a:bodyPr/>
          <a:lstStyle/>
          <a:p>
            <a:r>
              <a:rPr lang="zh-CN" altLang="en-US" dirty="0"/>
              <a:t>打开网页的全过程</a:t>
            </a:r>
          </a:p>
        </p:txBody>
      </p:sp>
      <p:sp>
        <p:nvSpPr>
          <p:cNvPr id="4" name="灯片编号占位符 3">
            <a:extLst>
              <a:ext uri="{FF2B5EF4-FFF2-40B4-BE49-F238E27FC236}">
                <a16:creationId xmlns:a16="http://schemas.microsoft.com/office/drawing/2014/main" id="{49DF744A-BC28-4D2D-B94A-721BC0909FB3}"/>
              </a:ext>
            </a:extLst>
          </p:cNvPr>
          <p:cNvSpPr>
            <a:spLocks noGrp="1"/>
          </p:cNvSpPr>
          <p:nvPr>
            <p:ph type="sldNum" sz="quarter" idx="12"/>
          </p:nvPr>
        </p:nvSpPr>
        <p:spPr/>
        <p:txBody>
          <a:bodyPr/>
          <a:lstStyle/>
          <a:p>
            <a:fld id="{E3FA5FAF-8A25-4B6E-94B7-5CA30A873E9A}" type="slidenum">
              <a:rPr lang="zh-CN" altLang="en-US" smtClean="0"/>
              <a:pPr/>
              <a:t>89</a:t>
            </a:fld>
            <a:endParaRPr lang="zh-CN" altLang="en-US"/>
          </a:p>
        </p:txBody>
      </p:sp>
      <p:grpSp>
        <p:nvGrpSpPr>
          <p:cNvPr id="439" name="Group 300">
            <a:extLst>
              <a:ext uri="{FF2B5EF4-FFF2-40B4-BE49-F238E27FC236}">
                <a16:creationId xmlns:a16="http://schemas.microsoft.com/office/drawing/2014/main" id="{18726423-02D5-4C7C-9218-139D3E31B0D1}"/>
              </a:ext>
            </a:extLst>
          </p:cNvPr>
          <p:cNvGrpSpPr>
            <a:grpSpLocks/>
          </p:cNvGrpSpPr>
          <p:nvPr/>
        </p:nvGrpSpPr>
        <p:grpSpPr bwMode="auto">
          <a:xfrm>
            <a:off x="773113" y="1842343"/>
            <a:ext cx="3554412" cy="3066395"/>
            <a:chOff x="773113" y="1273175"/>
            <a:chExt cx="3554412" cy="3065740"/>
          </a:xfrm>
        </p:grpSpPr>
        <p:sp>
          <p:nvSpPr>
            <p:cNvPr id="440" name="Freeform 3">
              <a:extLst>
                <a:ext uri="{FF2B5EF4-FFF2-40B4-BE49-F238E27FC236}">
                  <a16:creationId xmlns:a16="http://schemas.microsoft.com/office/drawing/2014/main" id="{22BFFF45-5B8F-407C-B607-0EE122EAE29F}"/>
                </a:ext>
              </a:extLst>
            </p:cNvPr>
            <p:cNvSpPr>
              <a:spLocks/>
            </p:cNvSpPr>
            <p:nvPr/>
          </p:nvSpPr>
          <p:spPr bwMode="auto">
            <a:xfrm>
              <a:off x="773113" y="1273175"/>
              <a:ext cx="3554412" cy="2754313"/>
            </a:xfrm>
            <a:custGeom>
              <a:avLst/>
              <a:gdLst>
                <a:gd name="T0" fmla="*/ 2147483647 w 2406"/>
                <a:gd name="T1" fmla="*/ 2147483647 h 958"/>
                <a:gd name="T2" fmla="*/ 2147483647 w 2406"/>
                <a:gd name="T3" fmla="*/ 2147483647 h 958"/>
                <a:gd name="T4" fmla="*/ 2147483647 w 2406"/>
                <a:gd name="T5" fmla="*/ 2147483647 h 958"/>
                <a:gd name="T6" fmla="*/ 2147483647 w 2406"/>
                <a:gd name="T7" fmla="*/ 2147483647 h 958"/>
                <a:gd name="T8" fmla="*/ 2147483647 w 2406"/>
                <a:gd name="T9" fmla="*/ 2147483647 h 958"/>
                <a:gd name="T10" fmla="*/ 2147483647 w 2406"/>
                <a:gd name="T11" fmla="*/ 2147483647 h 958"/>
                <a:gd name="T12" fmla="*/ 2147483647 w 2406"/>
                <a:gd name="T13" fmla="*/ 2147483647 h 958"/>
                <a:gd name="T14" fmla="*/ 2147483647 w 2406"/>
                <a:gd name="T15" fmla="*/ 2147483647 h 958"/>
                <a:gd name="T16" fmla="*/ 2147483647 w 2406"/>
                <a:gd name="T17" fmla="*/ 2147483647 h 958"/>
                <a:gd name="T18" fmla="*/ 2147483647 w 2406"/>
                <a:gd name="T19" fmla="*/ 2147483647 h 958"/>
                <a:gd name="T20" fmla="*/ 2147483647 w 2406"/>
                <a:gd name="T21" fmla="*/ 2147483647 h 958"/>
                <a:gd name="T22" fmla="*/ 2147483647 w 2406"/>
                <a:gd name="T23" fmla="*/ 2147483647 h 958"/>
                <a:gd name="T24" fmla="*/ 2147483647 w 2406"/>
                <a:gd name="T25" fmla="*/ 2147483647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00CC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441" name="Line 36">
              <a:extLst>
                <a:ext uri="{FF2B5EF4-FFF2-40B4-BE49-F238E27FC236}">
                  <a16:creationId xmlns:a16="http://schemas.microsoft.com/office/drawing/2014/main" id="{F74F7155-BEA3-4993-BE95-886E79FB86A6}"/>
                </a:ext>
              </a:extLst>
            </p:cNvPr>
            <p:cNvSpPr>
              <a:spLocks noChangeShapeType="1"/>
            </p:cNvSpPr>
            <p:nvPr/>
          </p:nvSpPr>
          <p:spPr bwMode="auto">
            <a:xfrm flipV="1">
              <a:off x="3775075" y="2344738"/>
              <a:ext cx="155575" cy="14287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442" name="Line 43">
              <a:extLst>
                <a:ext uri="{FF2B5EF4-FFF2-40B4-BE49-F238E27FC236}">
                  <a16:creationId xmlns:a16="http://schemas.microsoft.com/office/drawing/2014/main" id="{8E7929C1-D90F-404D-9971-245AB861EAB2}"/>
                </a:ext>
              </a:extLst>
            </p:cNvPr>
            <p:cNvSpPr>
              <a:spLocks noChangeShapeType="1"/>
            </p:cNvSpPr>
            <p:nvPr/>
          </p:nvSpPr>
          <p:spPr bwMode="auto">
            <a:xfrm flipV="1">
              <a:off x="2665413" y="2517775"/>
              <a:ext cx="695325"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443" name="Line 44">
              <a:extLst>
                <a:ext uri="{FF2B5EF4-FFF2-40B4-BE49-F238E27FC236}">
                  <a16:creationId xmlns:a16="http://schemas.microsoft.com/office/drawing/2014/main" id="{85244A75-2FA9-42F0-803C-01CA8164D642}"/>
                </a:ext>
              </a:extLst>
            </p:cNvPr>
            <p:cNvSpPr>
              <a:spLocks noChangeShapeType="1"/>
            </p:cNvSpPr>
            <p:nvPr/>
          </p:nvSpPr>
          <p:spPr bwMode="auto">
            <a:xfrm flipV="1">
              <a:off x="3924300" y="2201863"/>
              <a:ext cx="138113" cy="142875"/>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444" name="Line 48">
              <a:extLst>
                <a:ext uri="{FF2B5EF4-FFF2-40B4-BE49-F238E27FC236}">
                  <a16:creationId xmlns:a16="http://schemas.microsoft.com/office/drawing/2014/main" id="{E69EE9EF-3909-4C9B-8359-D72EEC892905}"/>
                </a:ext>
              </a:extLst>
            </p:cNvPr>
            <p:cNvSpPr>
              <a:spLocks noChangeShapeType="1"/>
            </p:cNvSpPr>
            <p:nvPr/>
          </p:nvSpPr>
          <p:spPr bwMode="auto">
            <a:xfrm flipV="1">
              <a:off x="3279775" y="2736850"/>
              <a:ext cx="512763" cy="61277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445" name="Text Box 240">
              <a:extLst>
                <a:ext uri="{FF2B5EF4-FFF2-40B4-BE49-F238E27FC236}">
                  <a16:creationId xmlns:a16="http://schemas.microsoft.com/office/drawing/2014/main" id="{11283F81-A1FA-4D78-AAD9-132A02B6233F}"/>
                </a:ext>
              </a:extLst>
            </p:cNvPr>
            <p:cNvSpPr txBox="1">
              <a:spLocks noChangeArrowheads="1"/>
            </p:cNvSpPr>
            <p:nvPr/>
          </p:nvSpPr>
          <p:spPr bwMode="auto">
            <a:xfrm>
              <a:off x="2562225" y="3815807"/>
              <a:ext cx="902811" cy="5231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zh-CN" altLang="en-US" sz="1400" i="0" dirty="0">
                  <a:solidFill>
                    <a:srgbClr val="000000"/>
                  </a:solidFill>
                  <a:latin typeface="+mn-ea"/>
                  <a:ea typeface="+mn-ea"/>
                  <a:cs typeface="Arial" charset="0"/>
                </a:rPr>
                <a:t>运行</a:t>
              </a:r>
              <a:r>
                <a:rPr lang="en-US" altLang="zh-CN" sz="1400" i="0" dirty="0">
                  <a:solidFill>
                    <a:srgbClr val="000000"/>
                  </a:solidFill>
                  <a:latin typeface="+mn-ea"/>
                  <a:ea typeface="+mn-ea"/>
                  <a:cs typeface="Arial" charset="0"/>
                </a:rPr>
                <a:t>DHCP</a:t>
              </a:r>
            </a:p>
            <a:p>
              <a:pPr>
                <a:defRPr/>
              </a:pPr>
              <a:r>
                <a:rPr lang="zh-CN" altLang="en-US" sz="1400" i="0" dirty="0">
                  <a:solidFill>
                    <a:srgbClr val="000000"/>
                  </a:solidFill>
                  <a:latin typeface="+mn-ea"/>
                  <a:ea typeface="+mn-ea"/>
                  <a:cs typeface="Arial" charset="0"/>
                </a:rPr>
                <a:t>的路由器</a:t>
              </a:r>
              <a:endParaRPr lang="en-US" altLang="zh-CN" sz="1400" i="0" dirty="0">
                <a:solidFill>
                  <a:srgbClr val="000000"/>
                </a:solidFill>
                <a:latin typeface="+mn-ea"/>
                <a:ea typeface="+mn-ea"/>
                <a:cs typeface="Arial" charset="0"/>
              </a:endParaRPr>
            </a:p>
          </p:txBody>
        </p:sp>
        <p:grpSp>
          <p:nvGrpSpPr>
            <p:cNvPr id="446" name="Group 356">
              <a:extLst>
                <a:ext uri="{FF2B5EF4-FFF2-40B4-BE49-F238E27FC236}">
                  <a16:creationId xmlns:a16="http://schemas.microsoft.com/office/drawing/2014/main" id="{3E4BAD51-A0B5-4690-914D-6C140E5C9C17}"/>
                </a:ext>
              </a:extLst>
            </p:cNvPr>
            <p:cNvGrpSpPr>
              <a:grpSpLocks/>
            </p:cNvGrpSpPr>
            <p:nvPr/>
          </p:nvGrpSpPr>
          <p:grpSpPr bwMode="auto">
            <a:xfrm>
              <a:off x="1653422" y="1982680"/>
              <a:ext cx="843032" cy="814871"/>
              <a:chOff x="313" y="1497"/>
              <a:chExt cx="1152" cy="1014"/>
            </a:xfrm>
          </p:grpSpPr>
          <p:pic>
            <p:nvPicPr>
              <p:cNvPr id="498" name="Picture 354" descr="laptop_stylized_small">
                <a:extLst>
                  <a:ext uri="{FF2B5EF4-FFF2-40B4-BE49-F238E27FC236}">
                    <a16:creationId xmlns:a16="http://schemas.microsoft.com/office/drawing/2014/main" id="{44042B21-44DC-4C69-8049-15C6F20A55C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99" name="Picture 355" descr="antenna_stylized">
                <a:extLst>
                  <a:ext uri="{FF2B5EF4-FFF2-40B4-BE49-F238E27FC236}">
                    <a16:creationId xmlns:a16="http://schemas.microsoft.com/office/drawing/2014/main" id="{2B6FC220-72BB-4B73-9416-B672AADBC62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447" name="Picture 3">
              <a:extLst>
                <a:ext uri="{FF2B5EF4-FFF2-40B4-BE49-F238E27FC236}">
                  <a16:creationId xmlns:a16="http://schemas.microsoft.com/office/drawing/2014/main" id="{68E81BFC-8A8D-4359-94C4-7753E53FD759}"/>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336925" y="2423867"/>
              <a:ext cx="879475" cy="349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448" name="Rectangle 43">
              <a:extLst>
                <a:ext uri="{FF2B5EF4-FFF2-40B4-BE49-F238E27FC236}">
                  <a16:creationId xmlns:a16="http://schemas.microsoft.com/office/drawing/2014/main" id="{F5EBD898-E0DA-491C-A217-7E1C549A90D7}"/>
                </a:ext>
              </a:extLst>
            </p:cNvPr>
            <p:cNvSpPr>
              <a:spLocks noChangeArrowheads="1"/>
            </p:cNvSpPr>
            <p:nvPr/>
          </p:nvSpPr>
          <p:spPr bwMode="auto">
            <a:xfrm rot="16200000" flipH="1">
              <a:off x="3589349" y="3549138"/>
              <a:ext cx="104753" cy="244475"/>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cs typeface="+mn-cs"/>
              </a:endParaRPr>
            </a:p>
          </p:txBody>
        </p:sp>
        <p:sp>
          <p:nvSpPr>
            <p:cNvPr id="449" name="Rectangle 43">
              <a:extLst>
                <a:ext uri="{FF2B5EF4-FFF2-40B4-BE49-F238E27FC236}">
                  <a16:creationId xmlns:a16="http://schemas.microsoft.com/office/drawing/2014/main" id="{007B6BCD-2044-4FC9-B088-BB6E4D7C92AB}"/>
                </a:ext>
              </a:extLst>
            </p:cNvPr>
            <p:cNvSpPr>
              <a:spLocks noChangeArrowheads="1"/>
            </p:cNvSpPr>
            <p:nvPr/>
          </p:nvSpPr>
          <p:spPr bwMode="auto">
            <a:xfrm rot="2460490">
              <a:off x="3206750" y="3274585"/>
              <a:ext cx="82550" cy="24759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cs typeface="+mn-cs"/>
              </a:endParaRPr>
            </a:p>
          </p:txBody>
        </p:sp>
        <p:sp>
          <p:nvSpPr>
            <p:cNvPr id="450" name="Rectangle 43">
              <a:extLst>
                <a:ext uri="{FF2B5EF4-FFF2-40B4-BE49-F238E27FC236}">
                  <a16:creationId xmlns:a16="http://schemas.microsoft.com/office/drawing/2014/main" id="{CB1D7210-EDBB-457D-B023-20B0633058F1}"/>
                </a:ext>
              </a:extLst>
            </p:cNvPr>
            <p:cNvSpPr>
              <a:spLocks noChangeArrowheads="1"/>
            </p:cNvSpPr>
            <p:nvPr/>
          </p:nvSpPr>
          <p:spPr bwMode="auto">
            <a:xfrm rot="16200000">
              <a:off x="2499531" y="2388124"/>
              <a:ext cx="111101" cy="2968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Comic Sans MS" pitchFamily="66" charset="0"/>
                <a:ea typeface="+mn-ea"/>
                <a:cs typeface="+mn-cs"/>
              </a:endParaRPr>
            </a:p>
          </p:txBody>
        </p:sp>
        <p:grpSp>
          <p:nvGrpSpPr>
            <p:cNvPr id="451" name="Group 248">
              <a:extLst>
                <a:ext uri="{FF2B5EF4-FFF2-40B4-BE49-F238E27FC236}">
                  <a16:creationId xmlns:a16="http://schemas.microsoft.com/office/drawing/2014/main" id="{FD0D2D58-EDB1-47A0-B830-565E2BD221E3}"/>
                </a:ext>
              </a:extLst>
            </p:cNvPr>
            <p:cNvGrpSpPr>
              <a:grpSpLocks/>
            </p:cNvGrpSpPr>
            <p:nvPr/>
          </p:nvGrpSpPr>
          <p:grpSpPr bwMode="auto">
            <a:xfrm>
              <a:off x="2597285" y="3210128"/>
              <a:ext cx="332569" cy="581078"/>
              <a:chOff x="4140" y="429"/>
              <a:chExt cx="1425" cy="2396"/>
            </a:xfrm>
          </p:grpSpPr>
          <p:sp>
            <p:nvSpPr>
              <p:cNvPr id="466" name="Freeform 148">
                <a:extLst>
                  <a:ext uri="{FF2B5EF4-FFF2-40B4-BE49-F238E27FC236}">
                    <a16:creationId xmlns:a16="http://schemas.microsoft.com/office/drawing/2014/main" id="{92F1D50B-14E9-483A-83C4-CEC7DEA39339}"/>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67" name="Rectangle 149">
                <a:extLst>
                  <a:ext uri="{FF2B5EF4-FFF2-40B4-BE49-F238E27FC236}">
                    <a16:creationId xmlns:a16="http://schemas.microsoft.com/office/drawing/2014/main" id="{07FCC89A-035E-4DA1-9A7B-49C2B39F4E66}"/>
                  </a:ext>
                </a:extLst>
              </p:cNvPr>
              <p:cNvSpPr>
                <a:spLocks noChangeArrowheads="1"/>
              </p:cNvSpPr>
              <p:nvPr/>
            </p:nvSpPr>
            <p:spPr bwMode="auto">
              <a:xfrm>
                <a:off x="4207" y="426"/>
                <a:ext cx="1048" cy="2291"/>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68" name="Freeform 150">
                <a:extLst>
                  <a:ext uri="{FF2B5EF4-FFF2-40B4-BE49-F238E27FC236}">
                    <a16:creationId xmlns:a16="http://schemas.microsoft.com/office/drawing/2014/main" id="{22EB2BF2-1F71-49E7-8276-525D4628D693}"/>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69" name="Freeform 151">
                <a:extLst>
                  <a:ext uri="{FF2B5EF4-FFF2-40B4-BE49-F238E27FC236}">
                    <a16:creationId xmlns:a16="http://schemas.microsoft.com/office/drawing/2014/main" id="{1D112B55-E790-453D-87E2-4FE17E560735}"/>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70" name="Rectangle 152">
                <a:extLst>
                  <a:ext uri="{FF2B5EF4-FFF2-40B4-BE49-F238E27FC236}">
                    <a16:creationId xmlns:a16="http://schemas.microsoft.com/office/drawing/2014/main" id="{47D5A299-CE0A-4DF3-9E58-A6EECD15A888}"/>
                  </a:ext>
                </a:extLst>
              </p:cNvPr>
              <p:cNvSpPr>
                <a:spLocks noChangeArrowheads="1"/>
              </p:cNvSpPr>
              <p:nvPr/>
            </p:nvSpPr>
            <p:spPr bwMode="auto">
              <a:xfrm>
                <a:off x="4214" y="688"/>
                <a:ext cx="592" cy="5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471" name="Group 153">
                <a:extLst>
                  <a:ext uri="{FF2B5EF4-FFF2-40B4-BE49-F238E27FC236}">
                    <a16:creationId xmlns:a16="http://schemas.microsoft.com/office/drawing/2014/main" id="{CF16CD9B-6C47-47D9-9AB7-44B682245E09}"/>
                  </a:ext>
                </a:extLst>
              </p:cNvPr>
              <p:cNvGrpSpPr>
                <a:grpSpLocks/>
              </p:cNvGrpSpPr>
              <p:nvPr/>
            </p:nvGrpSpPr>
            <p:grpSpPr bwMode="auto">
              <a:xfrm>
                <a:off x="4749" y="668"/>
                <a:ext cx="581" cy="145"/>
                <a:chOff x="614" y="2568"/>
                <a:chExt cx="725" cy="139"/>
              </a:xfrm>
            </p:grpSpPr>
            <p:sp>
              <p:nvSpPr>
                <p:cNvPr id="496" name="AutoShape 154">
                  <a:extLst>
                    <a:ext uri="{FF2B5EF4-FFF2-40B4-BE49-F238E27FC236}">
                      <a16:creationId xmlns:a16="http://schemas.microsoft.com/office/drawing/2014/main" id="{5D9AC7EC-C779-4DB2-B087-512238979AD6}"/>
                    </a:ext>
                  </a:extLst>
                </p:cNvPr>
                <p:cNvSpPr>
                  <a:spLocks noChangeArrowheads="1"/>
                </p:cNvSpPr>
                <p:nvPr/>
              </p:nvSpPr>
              <p:spPr bwMode="auto">
                <a:xfrm>
                  <a:off x="617" y="2569"/>
                  <a:ext cx="721"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97" name="AutoShape 155">
                  <a:extLst>
                    <a:ext uri="{FF2B5EF4-FFF2-40B4-BE49-F238E27FC236}">
                      <a16:creationId xmlns:a16="http://schemas.microsoft.com/office/drawing/2014/main" id="{21894C06-2B85-4A88-9C64-B757F710AA73}"/>
                    </a:ext>
                  </a:extLst>
                </p:cNvPr>
                <p:cNvSpPr>
                  <a:spLocks noChangeArrowheads="1"/>
                </p:cNvSpPr>
                <p:nvPr/>
              </p:nvSpPr>
              <p:spPr bwMode="auto">
                <a:xfrm>
                  <a:off x="634" y="2587"/>
                  <a:ext cx="688" cy="10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sp>
            <p:nvSpPr>
              <p:cNvPr id="472" name="Rectangle 156">
                <a:extLst>
                  <a:ext uri="{FF2B5EF4-FFF2-40B4-BE49-F238E27FC236}">
                    <a16:creationId xmlns:a16="http://schemas.microsoft.com/office/drawing/2014/main" id="{A0E1E6FF-DDF7-4C75-A59B-769746605A5F}"/>
                  </a:ext>
                </a:extLst>
              </p:cNvPr>
              <p:cNvSpPr>
                <a:spLocks noChangeArrowheads="1"/>
              </p:cNvSpPr>
              <p:nvPr/>
            </p:nvSpPr>
            <p:spPr bwMode="auto">
              <a:xfrm>
                <a:off x="4221" y="1015"/>
                <a:ext cx="599" cy="5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473" name="Group 157">
                <a:extLst>
                  <a:ext uri="{FF2B5EF4-FFF2-40B4-BE49-F238E27FC236}">
                    <a16:creationId xmlns:a16="http://schemas.microsoft.com/office/drawing/2014/main" id="{1BC91B42-C2E2-404A-98D5-F1D406ACBA21}"/>
                  </a:ext>
                </a:extLst>
              </p:cNvPr>
              <p:cNvGrpSpPr>
                <a:grpSpLocks/>
              </p:cNvGrpSpPr>
              <p:nvPr/>
            </p:nvGrpSpPr>
            <p:grpSpPr bwMode="auto">
              <a:xfrm>
                <a:off x="4747" y="994"/>
                <a:ext cx="581" cy="134"/>
                <a:chOff x="614" y="2568"/>
                <a:chExt cx="725" cy="139"/>
              </a:xfrm>
            </p:grpSpPr>
            <p:sp>
              <p:nvSpPr>
                <p:cNvPr id="494" name="AutoShape 158">
                  <a:extLst>
                    <a:ext uri="{FF2B5EF4-FFF2-40B4-BE49-F238E27FC236}">
                      <a16:creationId xmlns:a16="http://schemas.microsoft.com/office/drawing/2014/main" id="{872283F4-C480-4097-B6D7-0E3512B2251E}"/>
                    </a:ext>
                  </a:extLst>
                </p:cNvPr>
                <p:cNvSpPr>
                  <a:spLocks noChangeArrowheads="1"/>
                </p:cNvSpPr>
                <p:nvPr/>
              </p:nvSpPr>
              <p:spPr bwMode="auto">
                <a:xfrm>
                  <a:off x="611" y="2570"/>
                  <a:ext cx="730" cy="136"/>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95" name="AutoShape 159">
                  <a:extLst>
                    <a:ext uri="{FF2B5EF4-FFF2-40B4-BE49-F238E27FC236}">
                      <a16:creationId xmlns:a16="http://schemas.microsoft.com/office/drawing/2014/main" id="{B90BC12F-C08C-4484-8C8B-52A8DB450E12}"/>
                    </a:ext>
                  </a:extLst>
                </p:cNvPr>
                <p:cNvSpPr>
                  <a:spLocks noChangeArrowheads="1"/>
                </p:cNvSpPr>
                <p:nvPr/>
              </p:nvSpPr>
              <p:spPr bwMode="auto">
                <a:xfrm>
                  <a:off x="628" y="2583"/>
                  <a:ext cx="696"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sp>
            <p:nvSpPr>
              <p:cNvPr id="474" name="Rectangle 160">
                <a:extLst>
                  <a:ext uri="{FF2B5EF4-FFF2-40B4-BE49-F238E27FC236}">
                    <a16:creationId xmlns:a16="http://schemas.microsoft.com/office/drawing/2014/main" id="{89028977-30AE-4D4F-851F-4C698BD6539A}"/>
                  </a:ext>
                </a:extLst>
              </p:cNvPr>
              <p:cNvSpPr>
                <a:spLocks noChangeArrowheads="1"/>
              </p:cNvSpPr>
              <p:nvPr/>
            </p:nvSpPr>
            <p:spPr bwMode="auto">
              <a:xfrm>
                <a:off x="4214" y="1356"/>
                <a:ext cx="599" cy="46"/>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75" name="Rectangle 161">
                <a:extLst>
                  <a:ext uri="{FF2B5EF4-FFF2-40B4-BE49-F238E27FC236}">
                    <a16:creationId xmlns:a16="http://schemas.microsoft.com/office/drawing/2014/main" id="{0470A3A5-6924-4237-8100-CEF137FAD13E}"/>
                  </a:ext>
                </a:extLst>
              </p:cNvPr>
              <p:cNvSpPr>
                <a:spLocks noChangeArrowheads="1"/>
              </p:cNvSpPr>
              <p:nvPr/>
            </p:nvSpPr>
            <p:spPr bwMode="auto">
              <a:xfrm>
                <a:off x="4228" y="1657"/>
                <a:ext cx="599" cy="46"/>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476" name="Group 162">
                <a:extLst>
                  <a:ext uri="{FF2B5EF4-FFF2-40B4-BE49-F238E27FC236}">
                    <a16:creationId xmlns:a16="http://schemas.microsoft.com/office/drawing/2014/main" id="{043BB454-5E42-4737-8DB4-F1631ED0940F}"/>
                  </a:ext>
                </a:extLst>
              </p:cNvPr>
              <p:cNvGrpSpPr>
                <a:grpSpLocks/>
              </p:cNvGrpSpPr>
              <p:nvPr/>
            </p:nvGrpSpPr>
            <p:grpSpPr bwMode="auto">
              <a:xfrm>
                <a:off x="4735" y="1627"/>
                <a:ext cx="582" cy="151"/>
                <a:chOff x="614" y="2568"/>
                <a:chExt cx="725" cy="139"/>
              </a:xfrm>
            </p:grpSpPr>
            <p:sp>
              <p:nvSpPr>
                <p:cNvPr id="492" name="AutoShape 163">
                  <a:extLst>
                    <a:ext uri="{FF2B5EF4-FFF2-40B4-BE49-F238E27FC236}">
                      <a16:creationId xmlns:a16="http://schemas.microsoft.com/office/drawing/2014/main" id="{664F5D8A-BFC3-4A71-9DA4-99856DC909FA}"/>
                    </a:ext>
                  </a:extLst>
                </p:cNvPr>
                <p:cNvSpPr>
                  <a:spLocks noChangeArrowheads="1"/>
                </p:cNvSpPr>
                <p:nvPr/>
              </p:nvSpPr>
              <p:spPr bwMode="auto">
                <a:xfrm>
                  <a:off x="618" y="2571"/>
                  <a:ext cx="720"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93" name="AutoShape 164">
                  <a:extLst>
                    <a:ext uri="{FF2B5EF4-FFF2-40B4-BE49-F238E27FC236}">
                      <a16:creationId xmlns:a16="http://schemas.microsoft.com/office/drawing/2014/main" id="{B7610FD1-BAFF-4BD1-8684-4DB90107E976}"/>
                    </a:ext>
                  </a:extLst>
                </p:cNvPr>
                <p:cNvSpPr>
                  <a:spLocks noChangeArrowheads="1"/>
                </p:cNvSpPr>
                <p:nvPr/>
              </p:nvSpPr>
              <p:spPr bwMode="auto">
                <a:xfrm>
                  <a:off x="635" y="2589"/>
                  <a:ext cx="686"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sp>
            <p:nvSpPr>
              <p:cNvPr id="477" name="Freeform 165">
                <a:extLst>
                  <a:ext uri="{FF2B5EF4-FFF2-40B4-BE49-F238E27FC236}">
                    <a16:creationId xmlns:a16="http://schemas.microsoft.com/office/drawing/2014/main" id="{0412D20E-9C3B-4C76-9E96-82B4B2C1719F}"/>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78" name="Group 166">
                <a:extLst>
                  <a:ext uri="{FF2B5EF4-FFF2-40B4-BE49-F238E27FC236}">
                    <a16:creationId xmlns:a16="http://schemas.microsoft.com/office/drawing/2014/main" id="{13B746D4-1FB4-47E5-8DDD-D67E073C1961}"/>
                  </a:ext>
                </a:extLst>
              </p:cNvPr>
              <p:cNvGrpSpPr>
                <a:grpSpLocks/>
              </p:cNvGrpSpPr>
              <p:nvPr/>
            </p:nvGrpSpPr>
            <p:grpSpPr bwMode="auto">
              <a:xfrm>
                <a:off x="4739" y="1327"/>
                <a:ext cx="582" cy="139"/>
                <a:chOff x="614" y="2568"/>
                <a:chExt cx="725" cy="139"/>
              </a:xfrm>
            </p:grpSpPr>
            <p:sp>
              <p:nvSpPr>
                <p:cNvPr id="490" name="AutoShape 167">
                  <a:extLst>
                    <a:ext uri="{FF2B5EF4-FFF2-40B4-BE49-F238E27FC236}">
                      <a16:creationId xmlns:a16="http://schemas.microsoft.com/office/drawing/2014/main" id="{484EEBF4-BE74-47DB-BA7B-1013C5F2A00B}"/>
                    </a:ext>
                  </a:extLst>
                </p:cNvPr>
                <p:cNvSpPr>
                  <a:spLocks noChangeArrowheads="1"/>
                </p:cNvSpPr>
                <p:nvPr/>
              </p:nvSpPr>
              <p:spPr bwMode="auto">
                <a:xfrm>
                  <a:off x="613" y="2571"/>
                  <a:ext cx="729" cy="137"/>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91" name="AutoShape 168">
                  <a:extLst>
                    <a:ext uri="{FF2B5EF4-FFF2-40B4-BE49-F238E27FC236}">
                      <a16:creationId xmlns:a16="http://schemas.microsoft.com/office/drawing/2014/main" id="{6C944E7A-D840-4ACC-A7A2-B28D38FD9BEA}"/>
                    </a:ext>
                  </a:extLst>
                </p:cNvPr>
                <p:cNvSpPr>
                  <a:spLocks noChangeArrowheads="1"/>
                </p:cNvSpPr>
                <p:nvPr/>
              </p:nvSpPr>
              <p:spPr bwMode="auto">
                <a:xfrm>
                  <a:off x="630" y="2584"/>
                  <a:ext cx="695"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sp>
            <p:nvSpPr>
              <p:cNvPr id="479" name="Rectangle 169">
                <a:extLst>
                  <a:ext uri="{FF2B5EF4-FFF2-40B4-BE49-F238E27FC236}">
                    <a16:creationId xmlns:a16="http://schemas.microsoft.com/office/drawing/2014/main" id="{36E0B96B-5C01-4397-BB20-BCB4EE9AA499}"/>
                  </a:ext>
                </a:extLst>
              </p:cNvPr>
              <p:cNvSpPr>
                <a:spLocks noChangeArrowheads="1"/>
              </p:cNvSpPr>
              <p:nvPr/>
            </p:nvSpPr>
            <p:spPr bwMode="auto">
              <a:xfrm>
                <a:off x="5255" y="426"/>
                <a:ext cx="68" cy="2297"/>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80" name="Freeform 170">
                <a:extLst>
                  <a:ext uri="{FF2B5EF4-FFF2-40B4-BE49-F238E27FC236}">
                    <a16:creationId xmlns:a16="http://schemas.microsoft.com/office/drawing/2014/main" id="{21C836FA-8500-4B06-BA01-32420A648EFD}"/>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81" name="Freeform 171">
                <a:extLst>
                  <a:ext uri="{FF2B5EF4-FFF2-40B4-BE49-F238E27FC236}">
                    <a16:creationId xmlns:a16="http://schemas.microsoft.com/office/drawing/2014/main" id="{5952FD6C-F99A-43F3-9257-D556DD8D9B5A}"/>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82" name="Oval 172">
                <a:extLst>
                  <a:ext uri="{FF2B5EF4-FFF2-40B4-BE49-F238E27FC236}">
                    <a16:creationId xmlns:a16="http://schemas.microsoft.com/office/drawing/2014/main" id="{DBF42916-1811-4310-B087-68A502F787B6}"/>
                  </a:ext>
                </a:extLst>
              </p:cNvPr>
              <p:cNvSpPr>
                <a:spLocks noChangeArrowheads="1"/>
              </p:cNvSpPr>
              <p:nvPr/>
            </p:nvSpPr>
            <p:spPr bwMode="auto">
              <a:xfrm>
                <a:off x="5520" y="2612"/>
                <a:ext cx="48" cy="98"/>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83" name="Freeform 173">
                <a:extLst>
                  <a:ext uri="{FF2B5EF4-FFF2-40B4-BE49-F238E27FC236}">
                    <a16:creationId xmlns:a16="http://schemas.microsoft.com/office/drawing/2014/main" id="{300882D8-B5C3-4F2C-8E43-A2C92D86EF31}"/>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84" name="AutoShape 174">
                <a:extLst>
                  <a:ext uri="{FF2B5EF4-FFF2-40B4-BE49-F238E27FC236}">
                    <a16:creationId xmlns:a16="http://schemas.microsoft.com/office/drawing/2014/main" id="{AF53F31B-4FC8-48FC-BA42-575202266856}"/>
                  </a:ext>
                </a:extLst>
              </p:cNvPr>
              <p:cNvSpPr>
                <a:spLocks noChangeArrowheads="1"/>
              </p:cNvSpPr>
              <p:nvPr/>
            </p:nvSpPr>
            <p:spPr bwMode="auto">
              <a:xfrm>
                <a:off x="4139" y="2678"/>
                <a:ext cx="1204" cy="170"/>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85" name="AutoShape 175">
                <a:extLst>
                  <a:ext uri="{FF2B5EF4-FFF2-40B4-BE49-F238E27FC236}">
                    <a16:creationId xmlns:a16="http://schemas.microsoft.com/office/drawing/2014/main" id="{3F45A13C-97AB-4A0B-BAEC-725721CF3E5D}"/>
                  </a:ext>
                </a:extLst>
              </p:cNvPr>
              <p:cNvSpPr>
                <a:spLocks noChangeArrowheads="1"/>
              </p:cNvSpPr>
              <p:nvPr/>
            </p:nvSpPr>
            <p:spPr bwMode="auto">
              <a:xfrm>
                <a:off x="4207" y="2717"/>
                <a:ext cx="1068" cy="8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86" name="Oval 176">
                <a:extLst>
                  <a:ext uri="{FF2B5EF4-FFF2-40B4-BE49-F238E27FC236}">
                    <a16:creationId xmlns:a16="http://schemas.microsoft.com/office/drawing/2014/main" id="{B7DC0A7C-67EA-41FD-BCD0-0AC642B33572}"/>
                  </a:ext>
                </a:extLst>
              </p:cNvPr>
              <p:cNvSpPr>
                <a:spLocks noChangeArrowheads="1"/>
              </p:cNvSpPr>
              <p:nvPr/>
            </p:nvSpPr>
            <p:spPr bwMode="auto">
              <a:xfrm>
                <a:off x="4309" y="2383"/>
                <a:ext cx="156"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87" name="Oval 177">
                <a:extLst>
                  <a:ext uri="{FF2B5EF4-FFF2-40B4-BE49-F238E27FC236}">
                    <a16:creationId xmlns:a16="http://schemas.microsoft.com/office/drawing/2014/main" id="{68312601-8350-4436-8C38-177F21A4A825}"/>
                  </a:ext>
                </a:extLst>
              </p:cNvPr>
              <p:cNvSpPr>
                <a:spLocks noChangeArrowheads="1"/>
              </p:cNvSpPr>
              <p:nvPr/>
            </p:nvSpPr>
            <p:spPr bwMode="auto">
              <a:xfrm>
                <a:off x="4486" y="2383"/>
                <a:ext cx="163" cy="144"/>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cs typeface="+mn-cs"/>
                </a:endParaRPr>
              </a:p>
            </p:txBody>
          </p:sp>
          <p:sp>
            <p:nvSpPr>
              <p:cNvPr id="488" name="Oval 178">
                <a:extLst>
                  <a:ext uri="{FF2B5EF4-FFF2-40B4-BE49-F238E27FC236}">
                    <a16:creationId xmlns:a16="http://schemas.microsoft.com/office/drawing/2014/main" id="{FD6794FA-3DD4-4A04-A75F-FB0EC0FFD54C}"/>
                  </a:ext>
                </a:extLst>
              </p:cNvPr>
              <p:cNvSpPr>
                <a:spLocks noChangeArrowheads="1"/>
              </p:cNvSpPr>
              <p:nvPr/>
            </p:nvSpPr>
            <p:spPr bwMode="auto">
              <a:xfrm>
                <a:off x="4663" y="2383"/>
                <a:ext cx="156"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89" name="Rectangle 179">
                <a:extLst>
                  <a:ext uri="{FF2B5EF4-FFF2-40B4-BE49-F238E27FC236}">
                    <a16:creationId xmlns:a16="http://schemas.microsoft.com/office/drawing/2014/main" id="{DD344CD0-1491-4614-940B-2E58268BD924}"/>
                  </a:ext>
                </a:extLst>
              </p:cNvPr>
              <p:cNvSpPr>
                <a:spLocks noChangeArrowheads="1"/>
              </p:cNvSpPr>
              <p:nvPr/>
            </p:nvSpPr>
            <p:spPr bwMode="auto">
              <a:xfrm>
                <a:off x="5065" y="1834"/>
                <a:ext cx="82" cy="772"/>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grpSp>
          <p:nvGrpSpPr>
            <p:cNvPr id="452" name="Group 48">
              <a:extLst>
                <a:ext uri="{FF2B5EF4-FFF2-40B4-BE49-F238E27FC236}">
                  <a16:creationId xmlns:a16="http://schemas.microsoft.com/office/drawing/2014/main" id="{29657584-2632-4080-A236-D8FAD7629EE4}"/>
                </a:ext>
              </a:extLst>
            </p:cNvPr>
            <p:cNvGrpSpPr>
              <a:grpSpLocks/>
            </p:cNvGrpSpPr>
            <p:nvPr/>
          </p:nvGrpSpPr>
          <p:grpSpPr bwMode="auto">
            <a:xfrm>
              <a:off x="2795471" y="3465563"/>
              <a:ext cx="735669" cy="376863"/>
              <a:chOff x="3600" y="219"/>
              <a:chExt cx="360" cy="175"/>
            </a:xfrm>
          </p:grpSpPr>
          <p:sp>
            <p:nvSpPr>
              <p:cNvPr id="453" name="Oval 49">
                <a:extLst>
                  <a:ext uri="{FF2B5EF4-FFF2-40B4-BE49-F238E27FC236}">
                    <a16:creationId xmlns:a16="http://schemas.microsoft.com/office/drawing/2014/main" id="{5AF55101-F2C2-43BE-89AF-6E30F9DCF5C2}"/>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454" name="Line 50">
                <a:extLst>
                  <a:ext uri="{FF2B5EF4-FFF2-40B4-BE49-F238E27FC236}">
                    <a16:creationId xmlns:a16="http://schemas.microsoft.com/office/drawing/2014/main" id="{EC8C455F-C934-4A19-94F3-107D554028A5}"/>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55" name="Line 51">
                <a:extLst>
                  <a:ext uri="{FF2B5EF4-FFF2-40B4-BE49-F238E27FC236}">
                    <a16:creationId xmlns:a16="http://schemas.microsoft.com/office/drawing/2014/main" id="{E44266DA-8B51-41DF-B3D8-05F05DEFA174}"/>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56" name="Rectangle 52">
                <a:extLst>
                  <a:ext uri="{FF2B5EF4-FFF2-40B4-BE49-F238E27FC236}">
                    <a16:creationId xmlns:a16="http://schemas.microsoft.com/office/drawing/2014/main" id="{A11DA8EA-3C71-4982-A2B5-5507CB729325}"/>
                  </a:ext>
                </a:extLst>
              </p:cNvPr>
              <p:cNvSpPr>
                <a:spLocks noChangeArrowheads="1"/>
              </p:cNvSpPr>
              <p:nvPr/>
            </p:nvSpPr>
            <p:spPr bwMode="auto">
              <a:xfrm>
                <a:off x="3603" y="289"/>
                <a:ext cx="353"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i="0" dirty="0">
                  <a:solidFill>
                    <a:srgbClr val="000000"/>
                  </a:solidFill>
                  <a:latin typeface="Times New Roman" charset="0"/>
                  <a:cs typeface="+mn-cs"/>
                </a:endParaRPr>
              </a:p>
            </p:txBody>
          </p:sp>
          <p:sp>
            <p:nvSpPr>
              <p:cNvPr id="457" name="Oval 53">
                <a:extLst>
                  <a:ext uri="{FF2B5EF4-FFF2-40B4-BE49-F238E27FC236}">
                    <a16:creationId xmlns:a16="http://schemas.microsoft.com/office/drawing/2014/main" id="{C77822EF-AD60-477B-9EA9-415C60C819FE}"/>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458" name="Group 54">
                <a:extLst>
                  <a:ext uri="{FF2B5EF4-FFF2-40B4-BE49-F238E27FC236}">
                    <a16:creationId xmlns:a16="http://schemas.microsoft.com/office/drawing/2014/main" id="{B97E6090-C596-4E7D-B1A7-2223001DEDE9}"/>
                  </a:ext>
                </a:extLst>
              </p:cNvPr>
              <p:cNvGrpSpPr>
                <a:grpSpLocks/>
              </p:cNvGrpSpPr>
              <p:nvPr/>
            </p:nvGrpSpPr>
            <p:grpSpPr bwMode="auto">
              <a:xfrm>
                <a:off x="3686" y="244"/>
                <a:ext cx="177" cy="66"/>
                <a:chOff x="2848" y="848"/>
                <a:chExt cx="140" cy="98"/>
              </a:xfrm>
            </p:grpSpPr>
            <p:sp>
              <p:nvSpPr>
                <p:cNvPr id="463" name="Line 55">
                  <a:extLst>
                    <a:ext uri="{FF2B5EF4-FFF2-40B4-BE49-F238E27FC236}">
                      <a16:creationId xmlns:a16="http://schemas.microsoft.com/office/drawing/2014/main" id="{DF154939-1271-477E-B398-247CCF5B31BC}"/>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64" name="Line 56">
                  <a:extLst>
                    <a:ext uri="{FF2B5EF4-FFF2-40B4-BE49-F238E27FC236}">
                      <a16:creationId xmlns:a16="http://schemas.microsoft.com/office/drawing/2014/main" id="{FB1F46F6-F6D8-4B03-9915-EA9015E9E84C}"/>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65" name="Line 57">
                  <a:extLst>
                    <a:ext uri="{FF2B5EF4-FFF2-40B4-BE49-F238E27FC236}">
                      <a16:creationId xmlns:a16="http://schemas.microsoft.com/office/drawing/2014/main" id="{255D4455-B21F-4871-8ED6-F7981A3A81B2}"/>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459" name="Group 58">
                <a:extLst>
                  <a:ext uri="{FF2B5EF4-FFF2-40B4-BE49-F238E27FC236}">
                    <a16:creationId xmlns:a16="http://schemas.microsoft.com/office/drawing/2014/main" id="{0E67AA81-78F1-42C5-8958-82542C5EF198}"/>
                  </a:ext>
                </a:extLst>
              </p:cNvPr>
              <p:cNvGrpSpPr>
                <a:grpSpLocks/>
              </p:cNvGrpSpPr>
              <p:nvPr/>
            </p:nvGrpSpPr>
            <p:grpSpPr bwMode="auto">
              <a:xfrm flipV="1">
                <a:off x="3686" y="243"/>
                <a:ext cx="177" cy="66"/>
                <a:chOff x="2848" y="848"/>
                <a:chExt cx="140" cy="98"/>
              </a:xfrm>
            </p:grpSpPr>
            <p:sp>
              <p:nvSpPr>
                <p:cNvPr id="460" name="Line 59">
                  <a:extLst>
                    <a:ext uri="{FF2B5EF4-FFF2-40B4-BE49-F238E27FC236}">
                      <a16:creationId xmlns:a16="http://schemas.microsoft.com/office/drawing/2014/main" id="{035ADD9A-6610-4EF1-A1D1-D2E9184E8F03}"/>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61" name="Line 60">
                  <a:extLst>
                    <a:ext uri="{FF2B5EF4-FFF2-40B4-BE49-F238E27FC236}">
                      <a16:creationId xmlns:a16="http://schemas.microsoft.com/office/drawing/2014/main" id="{05D952B2-669F-41EA-BF4B-8932E2B2F4F7}"/>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62" name="Line 61">
                  <a:extLst>
                    <a:ext uri="{FF2B5EF4-FFF2-40B4-BE49-F238E27FC236}">
                      <a16:creationId xmlns:a16="http://schemas.microsoft.com/office/drawing/2014/main" id="{60BC8FB6-F130-4103-9D5E-8AE9B5B25B40}"/>
                    </a:ext>
                  </a:extLst>
                </p:cNvPr>
                <p:cNvSpPr>
                  <a:spLocks noChangeShapeType="1"/>
                </p:cNvSpPr>
                <p:nvPr/>
              </p:nvSpPr>
              <p:spPr bwMode="auto">
                <a:xfrm>
                  <a:off x="2894" y="854"/>
                  <a:ext cx="52" cy="9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grpSp>
      <p:sp>
        <p:nvSpPr>
          <p:cNvPr id="500" name="Freeform 3">
            <a:extLst>
              <a:ext uri="{FF2B5EF4-FFF2-40B4-BE49-F238E27FC236}">
                <a16:creationId xmlns:a16="http://schemas.microsoft.com/office/drawing/2014/main" id="{F2231AF5-AE15-4037-BDE6-247CA2550593}"/>
              </a:ext>
            </a:extLst>
          </p:cNvPr>
          <p:cNvSpPr>
            <a:spLocks/>
          </p:cNvSpPr>
          <p:nvPr/>
        </p:nvSpPr>
        <p:spPr bwMode="auto">
          <a:xfrm>
            <a:off x="4751388" y="1440706"/>
            <a:ext cx="1919287" cy="2227262"/>
          </a:xfrm>
          <a:custGeom>
            <a:avLst/>
            <a:gdLst>
              <a:gd name="T0" fmla="*/ 2147483647 w 1209"/>
              <a:gd name="T1" fmla="*/ 2147483647 h 1403"/>
              <a:gd name="T2" fmla="*/ 2147483647 w 1209"/>
              <a:gd name="T3" fmla="*/ 2147483647 h 1403"/>
              <a:gd name="T4" fmla="*/ 2147483647 w 1209"/>
              <a:gd name="T5" fmla="*/ 2147483647 h 1403"/>
              <a:gd name="T6" fmla="*/ 2147483647 w 1209"/>
              <a:gd name="T7" fmla="*/ 2147483647 h 1403"/>
              <a:gd name="T8" fmla="*/ 2147483647 w 1209"/>
              <a:gd name="T9" fmla="*/ 2147483647 h 1403"/>
              <a:gd name="T10" fmla="*/ 2147483647 w 1209"/>
              <a:gd name="T11" fmla="*/ 2147483647 h 1403"/>
              <a:gd name="T12" fmla="*/ 2147483647 w 1209"/>
              <a:gd name="T13" fmla="*/ 2147483647 h 1403"/>
              <a:gd name="T14" fmla="*/ 2147483647 w 1209"/>
              <a:gd name="T15" fmla="*/ 2147483647 h 1403"/>
              <a:gd name="T16" fmla="*/ 2147483647 w 1209"/>
              <a:gd name="T17" fmla="*/ 2147483647 h 1403"/>
              <a:gd name="T18" fmla="*/ 2147483647 w 1209"/>
              <a:gd name="T19" fmla="*/ 2147483647 h 1403"/>
              <a:gd name="T20" fmla="*/ 2147483647 w 1209"/>
              <a:gd name="T21" fmla="*/ 2147483647 h 1403"/>
              <a:gd name="T22" fmla="*/ 2147483647 w 1209"/>
              <a:gd name="T23" fmla="*/ 2147483647 h 140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09" h="1403">
                <a:moveTo>
                  <a:pt x="84" y="528"/>
                </a:moveTo>
                <a:cubicBezTo>
                  <a:pt x="51" y="600"/>
                  <a:pt x="28" y="643"/>
                  <a:pt x="16" y="705"/>
                </a:cubicBezTo>
                <a:cubicBezTo>
                  <a:pt x="4" y="767"/>
                  <a:pt x="0" y="845"/>
                  <a:pt x="9" y="901"/>
                </a:cubicBezTo>
                <a:cubicBezTo>
                  <a:pt x="18" y="957"/>
                  <a:pt x="44" y="983"/>
                  <a:pt x="70" y="1043"/>
                </a:cubicBezTo>
                <a:cubicBezTo>
                  <a:pt x="96" y="1103"/>
                  <a:pt x="130" y="1210"/>
                  <a:pt x="165" y="1260"/>
                </a:cubicBezTo>
                <a:cubicBezTo>
                  <a:pt x="200" y="1310"/>
                  <a:pt x="223" y="1324"/>
                  <a:pt x="280" y="1342"/>
                </a:cubicBezTo>
                <a:cubicBezTo>
                  <a:pt x="337" y="1360"/>
                  <a:pt x="393" y="1368"/>
                  <a:pt x="510" y="1369"/>
                </a:cubicBezTo>
                <a:cubicBezTo>
                  <a:pt x="627" y="1370"/>
                  <a:pt x="775" y="1403"/>
                  <a:pt x="985" y="1348"/>
                </a:cubicBezTo>
                <a:cubicBezTo>
                  <a:pt x="1195" y="1293"/>
                  <a:pt x="1209" y="54"/>
                  <a:pt x="985" y="27"/>
                </a:cubicBezTo>
                <a:cubicBezTo>
                  <a:pt x="761" y="0"/>
                  <a:pt x="606" y="115"/>
                  <a:pt x="477" y="156"/>
                </a:cubicBezTo>
                <a:cubicBezTo>
                  <a:pt x="348" y="197"/>
                  <a:pt x="280" y="207"/>
                  <a:pt x="212" y="271"/>
                </a:cubicBezTo>
                <a:cubicBezTo>
                  <a:pt x="144" y="335"/>
                  <a:pt x="117" y="456"/>
                  <a:pt x="84" y="528"/>
                </a:cubicBezTo>
                <a:close/>
              </a:path>
            </a:pathLst>
          </a:custGeom>
          <a:gradFill rotWithShape="1">
            <a:gsLst>
              <a:gs pos="0">
                <a:srgbClr val="00CCFF"/>
              </a:gs>
              <a:gs pos="100000">
                <a:srgbClr val="FFFFFF"/>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nvGrpSpPr>
          <p:cNvPr id="501" name="Group 35">
            <a:extLst>
              <a:ext uri="{FF2B5EF4-FFF2-40B4-BE49-F238E27FC236}">
                <a16:creationId xmlns:a16="http://schemas.microsoft.com/office/drawing/2014/main" id="{F6F5459E-C49C-4175-841D-829F5D525917}"/>
              </a:ext>
            </a:extLst>
          </p:cNvPr>
          <p:cNvGrpSpPr>
            <a:grpSpLocks/>
          </p:cNvGrpSpPr>
          <p:nvPr/>
        </p:nvGrpSpPr>
        <p:grpSpPr bwMode="auto">
          <a:xfrm>
            <a:off x="1195388" y="1650256"/>
            <a:ext cx="976312" cy="1460500"/>
            <a:chOff x="651" y="681"/>
            <a:chExt cx="615" cy="920"/>
          </a:xfrm>
        </p:grpSpPr>
        <p:sp>
          <p:nvSpPr>
            <p:cNvPr id="502" name="Freeform 36">
              <a:extLst>
                <a:ext uri="{FF2B5EF4-FFF2-40B4-BE49-F238E27FC236}">
                  <a16:creationId xmlns:a16="http://schemas.microsoft.com/office/drawing/2014/main" id="{4E3450CD-646C-484F-B4D2-61826614DD2D}"/>
                </a:ext>
              </a:extLst>
            </p:cNvPr>
            <p:cNvSpPr>
              <a:spLocks/>
            </p:cNvSpPr>
            <p:nvPr/>
          </p:nvSpPr>
          <p:spPr bwMode="auto">
            <a:xfrm>
              <a:off x="662" y="698"/>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4" h="903">
                  <a:moveTo>
                    <a:pt x="496" y="0"/>
                  </a:moveTo>
                  <a:lnTo>
                    <a:pt x="604" y="903"/>
                  </a:lnTo>
                  <a:lnTo>
                    <a:pt x="0" y="788"/>
                  </a:lnTo>
                  <a:lnTo>
                    <a:pt x="456" y="750"/>
                  </a:lnTo>
                  <a:lnTo>
                    <a:pt x="496" y="0"/>
                  </a:lnTo>
                  <a:close/>
                </a:path>
              </a:pathLst>
            </a:custGeom>
            <a:gradFill rotWithShape="1">
              <a:gsLst>
                <a:gs pos="0">
                  <a:schemeClr val="bg1"/>
                </a:gs>
                <a:gs pos="100000">
                  <a:srgbClr val="FF0000"/>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nvGrpSpPr>
            <p:cNvPr id="503" name="Group 37">
              <a:extLst>
                <a:ext uri="{FF2B5EF4-FFF2-40B4-BE49-F238E27FC236}">
                  <a16:creationId xmlns:a16="http://schemas.microsoft.com/office/drawing/2014/main" id="{2F734C7B-0F65-435F-96AC-59C3DFA41F19}"/>
                </a:ext>
              </a:extLst>
            </p:cNvPr>
            <p:cNvGrpSpPr>
              <a:grpSpLocks/>
            </p:cNvGrpSpPr>
            <p:nvPr/>
          </p:nvGrpSpPr>
          <p:grpSpPr bwMode="auto">
            <a:xfrm>
              <a:off x="651" y="681"/>
              <a:ext cx="500" cy="828"/>
              <a:chOff x="569" y="2954"/>
              <a:chExt cx="500" cy="828"/>
            </a:xfrm>
          </p:grpSpPr>
          <p:sp>
            <p:nvSpPr>
              <p:cNvPr id="504" name="Rectangle 38">
                <a:extLst>
                  <a:ext uri="{FF2B5EF4-FFF2-40B4-BE49-F238E27FC236}">
                    <a16:creationId xmlns:a16="http://schemas.microsoft.com/office/drawing/2014/main" id="{AB103932-55AA-4F94-B2C7-E42F6C481807}"/>
                  </a:ext>
                </a:extLst>
              </p:cNvPr>
              <p:cNvSpPr>
                <a:spLocks noChangeArrowheads="1"/>
              </p:cNvSpPr>
              <p:nvPr/>
            </p:nvSpPr>
            <p:spPr bwMode="auto">
              <a:xfrm>
                <a:off x="576" y="2973"/>
                <a:ext cx="493" cy="79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05" name="Text Box 39">
                <a:extLst>
                  <a:ext uri="{FF2B5EF4-FFF2-40B4-BE49-F238E27FC236}">
                    <a16:creationId xmlns:a16="http://schemas.microsoft.com/office/drawing/2014/main" id="{5737225D-AB29-47A3-98C4-DAD2A0F69FE6}"/>
                  </a:ext>
                </a:extLst>
              </p:cNvPr>
              <p:cNvSpPr txBox="1">
                <a:spLocks noChangeArrowheads="1"/>
              </p:cNvSpPr>
              <p:nvPr/>
            </p:nvSpPr>
            <p:spPr bwMode="auto">
              <a:xfrm>
                <a:off x="607" y="2954"/>
                <a:ext cx="449" cy="8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en-US" sz="1600" i="0" dirty="0">
                    <a:solidFill>
                      <a:srgbClr val="000000"/>
                    </a:solidFill>
                    <a:latin typeface="Arial" charset="0"/>
                    <a:cs typeface="+mn-cs"/>
                  </a:rPr>
                  <a:t>HTTP</a:t>
                </a:r>
              </a:p>
              <a:p>
                <a:pPr algn="ctr">
                  <a:defRPr/>
                </a:pPr>
                <a:r>
                  <a:rPr lang="en-US" sz="1600" i="0" dirty="0">
                    <a:solidFill>
                      <a:srgbClr val="000000"/>
                    </a:solidFill>
                    <a:latin typeface="Arial" charset="0"/>
                    <a:cs typeface="+mn-cs"/>
                  </a:rPr>
                  <a:t>TCP</a:t>
                </a:r>
              </a:p>
              <a:p>
                <a:pPr algn="ctr">
                  <a:defRPr/>
                </a:pPr>
                <a:r>
                  <a:rPr lang="en-US" sz="1600" i="0" dirty="0">
                    <a:solidFill>
                      <a:srgbClr val="000000"/>
                    </a:solidFill>
                    <a:latin typeface="Arial" charset="0"/>
                    <a:cs typeface="+mn-cs"/>
                  </a:rPr>
                  <a:t>IP</a:t>
                </a:r>
              </a:p>
              <a:p>
                <a:pPr algn="ctr">
                  <a:defRPr/>
                </a:pPr>
                <a:r>
                  <a:rPr lang="en-US" sz="1600" i="0" dirty="0">
                    <a:solidFill>
                      <a:srgbClr val="000000"/>
                    </a:solidFill>
                    <a:latin typeface="Arial" charset="0"/>
                    <a:cs typeface="+mn-cs"/>
                  </a:rPr>
                  <a:t>Eth</a:t>
                </a:r>
              </a:p>
              <a:p>
                <a:pPr algn="ctr">
                  <a:defRPr/>
                </a:pPr>
                <a:r>
                  <a:rPr lang="en-US" sz="1600" i="0" dirty="0">
                    <a:solidFill>
                      <a:srgbClr val="000000"/>
                    </a:solidFill>
                    <a:latin typeface="Arial" charset="0"/>
                    <a:cs typeface="+mn-cs"/>
                  </a:rPr>
                  <a:t>Phy</a:t>
                </a:r>
              </a:p>
            </p:txBody>
          </p:sp>
          <p:sp>
            <p:nvSpPr>
              <p:cNvPr id="506" name="Line 40">
                <a:extLst>
                  <a:ext uri="{FF2B5EF4-FFF2-40B4-BE49-F238E27FC236}">
                    <a16:creationId xmlns:a16="http://schemas.microsoft.com/office/drawing/2014/main" id="{472B4354-2724-4E18-B1BD-AC9BBC722A85}"/>
                  </a:ext>
                </a:extLst>
              </p:cNvPr>
              <p:cNvSpPr>
                <a:spLocks noChangeShapeType="1"/>
              </p:cNvSpPr>
              <p:nvPr/>
            </p:nvSpPr>
            <p:spPr bwMode="auto">
              <a:xfrm>
                <a:off x="578" y="3130"/>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507" name="Line 41">
                <a:extLst>
                  <a:ext uri="{FF2B5EF4-FFF2-40B4-BE49-F238E27FC236}">
                    <a16:creationId xmlns:a16="http://schemas.microsoft.com/office/drawing/2014/main" id="{C5BECA34-315F-4422-9CF1-84CFBF0DDA7F}"/>
                  </a:ext>
                </a:extLst>
              </p:cNvPr>
              <p:cNvSpPr>
                <a:spLocks noChangeShapeType="1"/>
              </p:cNvSpPr>
              <p:nvPr/>
            </p:nvSpPr>
            <p:spPr bwMode="auto">
              <a:xfrm>
                <a:off x="575" y="3289"/>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508" name="Line 42">
                <a:extLst>
                  <a:ext uri="{FF2B5EF4-FFF2-40B4-BE49-F238E27FC236}">
                    <a16:creationId xmlns:a16="http://schemas.microsoft.com/office/drawing/2014/main" id="{3DEF8508-9968-4DD0-B434-24B07AA578AC}"/>
                  </a:ext>
                </a:extLst>
              </p:cNvPr>
              <p:cNvSpPr>
                <a:spLocks noChangeShapeType="1"/>
              </p:cNvSpPr>
              <p:nvPr/>
            </p:nvSpPr>
            <p:spPr bwMode="auto">
              <a:xfrm>
                <a:off x="572" y="3448"/>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509" name="Line 43">
                <a:extLst>
                  <a:ext uri="{FF2B5EF4-FFF2-40B4-BE49-F238E27FC236}">
                    <a16:creationId xmlns:a16="http://schemas.microsoft.com/office/drawing/2014/main" id="{8B227F2C-D15B-4818-88E0-44980AEA4C2A}"/>
                  </a:ext>
                </a:extLst>
              </p:cNvPr>
              <p:cNvSpPr>
                <a:spLocks noChangeShapeType="1"/>
              </p:cNvSpPr>
              <p:nvPr/>
            </p:nvSpPr>
            <p:spPr bwMode="auto">
              <a:xfrm>
                <a:off x="569" y="3607"/>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grpSp>
        <p:nvGrpSpPr>
          <p:cNvPr id="510" name="Group 44">
            <a:extLst>
              <a:ext uri="{FF2B5EF4-FFF2-40B4-BE49-F238E27FC236}">
                <a16:creationId xmlns:a16="http://schemas.microsoft.com/office/drawing/2014/main" id="{B237DA49-DD93-4DD9-BAF1-AA87F720C420}"/>
              </a:ext>
            </a:extLst>
          </p:cNvPr>
          <p:cNvGrpSpPr>
            <a:grpSpLocks/>
          </p:cNvGrpSpPr>
          <p:nvPr/>
        </p:nvGrpSpPr>
        <p:grpSpPr bwMode="auto">
          <a:xfrm>
            <a:off x="442913" y="1623268"/>
            <a:ext cx="515937" cy="333375"/>
            <a:chOff x="328" y="678"/>
            <a:chExt cx="325" cy="210"/>
          </a:xfrm>
        </p:grpSpPr>
        <p:grpSp>
          <p:nvGrpSpPr>
            <p:cNvPr id="511" name="Group 45">
              <a:extLst>
                <a:ext uri="{FF2B5EF4-FFF2-40B4-BE49-F238E27FC236}">
                  <a16:creationId xmlns:a16="http://schemas.microsoft.com/office/drawing/2014/main" id="{70CBE417-0222-49CB-BC7C-5F32CFA24F05}"/>
                </a:ext>
              </a:extLst>
            </p:cNvPr>
            <p:cNvGrpSpPr>
              <a:grpSpLocks/>
            </p:cNvGrpSpPr>
            <p:nvPr/>
          </p:nvGrpSpPr>
          <p:grpSpPr bwMode="auto">
            <a:xfrm>
              <a:off x="328" y="693"/>
              <a:ext cx="325" cy="154"/>
              <a:chOff x="844" y="3337"/>
              <a:chExt cx="325" cy="154"/>
            </a:xfrm>
          </p:grpSpPr>
          <p:sp>
            <p:nvSpPr>
              <p:cNvPr id="513" name="Rectangle 46">
                <a:extLst>
                  <a:ext uri="{FF2B5EF4-FFF2-40B4-BE49-F238E27FC236}">
                    <a16:creationId xmlns:a16="http://schemas.microsoft.com/office/drawing/2014/main" id="{25436653-5D08-4F74-AED7-C26021503BA2}"/>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14" name="Text Box 47">
                <a:extLst>
                  <a:ext uri="{FF2B5EF4-FFF2-40B4-BE49-F238E27FC236}">
                    <a16:creationId xmlns:a16="http://schemas.microsoft.com/office/drawing/2014/main" id="{AB42F75D-1556-431D-BCFD-9509EFD78484}"/>
                  </a:ext>
                </a:extLst>
              </p:cNvPr>
              <p:cNvSpPr txBox="1">
                <a:spLocks noChangeArrowheads="1"/>
              </p:cNvSpPr>
              <p:nvPr/>
            </p:nvSpPr>
            <p:spPr bwMode="auto">
              <a:xfrm>
                <a:off x="844" y="3337"/>
                <a:ext cx="325"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cs typeface="+mn-cs"/>
                  </a:rPr>
                  <a:t>HTTP</a:t>
                </a:r>
              </a:p>
            </p:txBody>
          </p:sp>
        </p:grpSp>
        <p:sp>
          <p:nvSpPr>
            <p:cNvPr id="512" name="AutoShape 48">
              <a:extLst>
                <a:ext uri="{FF2B5EF4-FFF2-40B4-BE49-F238E27FC236}">
                  <a16:creationId xmlns:a16="http://schemas.microsoft.com/office/drawing/2014/main" id="{03C1F0FD-3B04-4ADD-ADAA-62B9CCE49C2C}"/>
                </a:ext>
              </a:extLst>
            </p:cNvPr>
            <p:cNvSpPr>
              <a:spLocks noChangeArrowheads="1"/>
            </p:cNvSpPr>
            <p:nvPr/>
          </p:nvSpPr>
          <p:spPr bwMode="auto">
            <a:xfrm>
              <a:off x="396" y="678"/>
              <a:ext cx="240" cy="210"/>
            </a:xfrm>
            <a:prstGeom prst="downArrow">
              <a:avLst>
                <a:gd name="adj1" fmla="val 49167"/>
                <a:gd name="adj2" fmla="val 24292"/>
              </a:avLst>
            </a:prstGeom>
            <a:gradFill rotWithShape="1">
              <a:gsLst>
                <a:gs pos="0">
                  <a:srgbClr val="FF0000">
                    <a:alpha val="25000"/>
                  </a:srgbClr>
                </a:gs>
                <a:gs pos="100000">
                  <a:srgbClr val="FF0000">
                    <a:alpha val="25000"/>
                  </a:srgbClr>
                </a:gs>
              </a:gsLst>
              <a:lin ang="54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grpSp>
        <p:nvGrpSpPr>
          <p:cNvPr id="515" name="Group 166">
            <a:extLst>
              <a:ext uri="{FF2B5EF4-FFF2-40B4-BE49-F238E27FC236}">
                <a16:creationId xmlns:a16="http://schemas.microsoft.com/office/drawing/2014/main" id="{3855487C-86E0-4887-8D93-B460303F92E1}"/>
              </a:ext>
            </a:extLst>
          </p:cNvPr>
          <p:cNvGrpSpPr>
            <a:grpSpLocks/>
          </p:cNvGrpSpPr>
          <p:nvPr/>
        </p:nvGrpSpPr>
        <p:grpSpPr bwMode="auto">
          <a:xfrm>
            <a:off x="3795713" y="2978993"/>
            <a:ext cx="1576387" cy="1287463"/>
            <a:chOff x="3228" y="1776"/>
            <a:chExt cx="252" cy="96"/>
          </a:xfrm>
        </p:grpSpPr>
        <p:sp>
          <p:nvSpPr>
            <p:cNvPr id="516" name="Line 164">
              <a:extLst>
                <a:ext uri="{FF2B5EF4-FFF2-40B4-BE49-F238E27FC236}">
                  <a16:creationId xmlns:a16="http://schemas.microsoft.com/office/drawing/2014/main" id="{F66221AC-467D-452C-9C83-14F8193B7923}"/>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517" name="Line 165">
              <a:extLst>
                <a:ext uri="{FF2B5EF4-FFF2-40B4-BE49-F238E27FC236}">
                  <a16:creationId xmlns:a16="http://schemas.microsoft.com/office/drawing/2014/main" id="{3639E2D3-2C1F-4A5A-A91A-B1C44350EA70}"/>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518" name="Group 167">
            <a:extLst>
              <a:ext uri="{FF2B5EF4-FFF2-40B4-BE49-F238E27FC236}">
                <a16:creationId xmlns:a16="http://schemas.microsoft.com/office/drawing/2014/main" id="{FF3E7788-C23F-4E37-86FF-DBEE1222064C}"/>
              </a:ext>
            </a:extLst>
          </p:cNvPr>
          <p:cNvGrpSpPr>
            <a:grpSpLocks/>
          </p:cNvGrpSpPr>
          <p:nvPr/>
        </p:nvGrpSpPr>
        <p:grpSpPr bwMode="auto">
          <a:xfrm flipH="1">
            <a:off x="5600700" y="2993281"/>
            <a:ext cx="400050" cy="152400"/>
            <a:chOff x="3228" y="1776"/>
            <a:chExt cx="252" cy="96"/>
          </a:xfrm>
        </p:grpSpPr>
        <p:sp>
          <p:nvSpPr>
            <p:cNvPr id="519" name="Line 168">
              <a:extLst>
                <a:ext uri="{FF2B5EF4-FFF2-40B4-BE49-F238E27FC236}">
                  <a16:creationId xmlns:a16="http://schemas.microsoft.com/office/drawing/2014/main" id="{30B1F660-E00E-4177-A8BF-E6E6A769DC2E}"/>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520" name="Line 169">
              <a:extLst>
                <a:ext uri="{FF2B5EF4-FFF2-40B4-BE49-F238E27FC236}">
                  <a16:creationId xmlns:a16="http://schemas.microsoft.com/office/drawing/2014/main" id="{7268BD51-107D-4049-B64C-0D7D4A6F6E41}"/>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521" name="Group 170">
            <a:extLst>
              <a:ext uri="{FF2B5EF4-FFF2-40B4-BE49-F238E27FC236}">
                <a16:creationId xmlns:a16="http://schemas.microsoft.com/office/drawing/2014/main" id="{4D8A99C2-78E1-4FC0-A92E-2DFA5121C0A6}"/>
              </a:ext>
            </a:extLst>
          </p:cNvPr>
          <p:cNvGrpSpPr>
            <a:grpSpLocks/>
          </p:cNvGrpSpPr>
          <p:nvPr/>
        </p:nvGrpSpPr>
        <p:grpSpPr bwMode="auto">
          <a:xfrm flipH="1" flipV="1">
            <a:off x="5753100" y="2469406"/>
            <a:ext cx="400050" cy="152400"/>
            <a:chOff x="3228" y="1776"/>
            <a:chExt cx="252" cy="96"/>
          </a:xfrm>
        </p:grpSpPr>
        <p:sp>
          <p:nvSpPr>
            <p:cNvPr id="522" name="Line 171">
              <a:extLst>
                <a:ext uri="{FF2B5EF4-FFF2-40B4-BE49-F238E27FC236}">
                  <a16:creationId xmlns:a16="http://schemas.microsoft.com/office/drawing/2014/main" id="{BA050903-44B4-4DBE-B2E9-2A4E8D56496E}"/>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523" name="Line 172">
              <a:extLst>
                <a:ext uri="{FF2B5EF4-FFF2-40B4-BE49-F238E27FC236}">
                  <a16:creationId xmlns:a16="http://schemas.microsoft.com/office/drawing/2014/main" id="{A6B3F19A-9988-458B-B18F-5D8F818EBE2B}"/>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524" name="Group 110">
            <a:extLst>
              <a:ext uri="{FF2B5EF4-FFF2-40B4-BE49-F238E27FC236}">
                <a16:creationId xmlns:a16="http://schemas.microsoft.com/office/drawing/2014/main" id="{CD39D091-886A-4B7A-AF28-DA9A742E9AFE}"/>
              </a:ext>
            </a:extLst>
          </p:cNvPr>
          <p:cNvGrpSpPr>
            <a:grpSpLocks/>
          </p:cNvGrpSpPr>
          <p:nvPr/>
        </p:nvGrpSpPr>
        <p:grpSpPr bwMode="auto">
          <a:xfrm>
            <a:off x="3057525" y="5842843"/>
            <a:ext cx="757238" cy="379413"/>
            <a:chOff x="2466" y="2026"/>
            <a:chExt cx="477" cy="282"/>
          </a:xfrm>
        </p:grpSpPr>
        <p:sp>
          <p:nvSpPr>
            <p:cNvPr id="525" name="Oval 111">
              <a:extLst>
                <a:ext uri="{FF2B5EF4-FFF2-40B4-BE49-F238E27FC236}">
                  <a16:creationId xmlns:a16="http://schemas.microsoft.com/office/drawing/2014/main" id="{73471BE3-8204-4C95-88BF-574050FAFCCE}"/>
                </a:ext>
              </a:extLst>
            </p:cNvPr>
            <p:cNvSpPr>
              <a:spLocks noChangeArrowheads="1"/>
            </p:cNvSpPr>
            <p:nvPr/>
          </p:nvSpPr>
          <p:spPr bwMode="auto">
            <a:xfrm>
              <a:off x="2466" y="2168"/>
              <a:ext cx="476" cy="140"/>
            </a:xfrm>
            <a:prstGeom prst="ellipse">
              <a:avLst/>
            </a:prstGeom>
            <a:solidFill>
              <a:srgbClr val="DDDDDD"/>
            </a:solidFill>
            <a:ln w="12700">
              <a:solidFill>
                <a:srgbClr val="000000"/>
              </a:solidFill>
              <a:round/>
              <a:headEnd/>
              <a:tailEnd/>
            </a:ln>
          </p:spPr>
          <p:txBody>
            <a:bodyPr wrap="none" anchor="ctr"/>
            <a:lstStyle/>
            <a:p>
              <a:pPr eaLnBrk="1" hangingPunct="1"/>
              <a:endParaRPr lang="en-US" i="0" dirty="0">
                <a:solidFill>
                  <a:srgbClr val="000000"/>
                </a:solidFill>
                <a:latin typeface="Arial" charset="0"/>
              </a:endParaRPr>
            </a:p>
          </p:txBody>
        </p:sp>
        <p:sp>
          <p:nvSpPr>
            <p:cNvPr id="526" name="Line 112">
              <a:extLst>
                <a:ext uri="{FF2B5EF4-FFF2-40B4-BE49-F238E27FC236}">
                  <a16:creationId xmlns:a16="http://schemas.microsoft.com/office/drawing/2014/main" id="{A272BBA2-E825-4B0A-96C4-29C1421DB1DE}"/>
                </a:ext>
              </a:extLst>
            </p:cNvPr>
            <p:cNvSpPr>
              <a:spLocks noChangeShapeType="1"/>
            </p:cNvSpPr>
            <p:nvPr/>
          </p:nvSpPr>
          <p:spPr bwMode="auto">
            <a:xfrm>
              <a:off x="2470" y="2125"/>
              <a:ext cx="1" cy="8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27" name="Rectangle 113">
              <a:extLst>
                <a:ext uri="{FF2B5EF4-FFF2-40B4-BE49-F238E27FC236}">
                  <a16:creationId xmlns:a16="http://schemas.microsoft.com/office/drawing/2014/main" id="{36EC875A-6EC2-4544-AF60-CC8B6B31A3DE}"/>
                </a:ext>
              </a:extLst>
            </p:cNvPr>
            <p:cNvSpPr>
              <a:spLocks noChangeArrowheads="1"/>
            </p:cNvSpPr>
            <p:nvPr/>
          </p:nvSpPr>
          <p:spPr bwMode="auto">
            <a:xfrm>
              <a:off x="2470" y="2125"/>
              <a:ext cx="472" cy="111"/>
            </a:xfrm>
            <a:prstGeom prst="rect">
              <a:avLst/>
            </a:prstGeom>
            <a:solidFill>
              <a:srgbClr val="DDDDDD"/>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sz="2400" i="0" dirty="0">
                <a:solidFill>
                  <a:srgbClr val="000000"/>
                </a:solidFill>
                <a:latin typeface="Times New Roman" charset="0"/>
              </a:endParaRPr>
            </a:p>
          </p:txBody>
        </p:sp>
        <p:sp>
          <p:nvSpPr>
            <p:cNvPr id="528" name="Oval 114">
              <a:extLst>
                <a:ext uri="{FF2B5EF4-FFF2-40B4-BE49-F238E27FC236}">
                  <a16:creationId xmlns:a16="http://schemas.microsoft.com/office/drawing/2014/main" id="{A6A5FC13-A254-4617-8D0B-C699487C3DF2}"/>
                </a:ext>
              </a:extLst>
            </p:cNvPr>
            <p:cNvSpPr>
              <a:spLocks noChangeArrowheads="1"/>
            </p:cNvSpPr>
            <p:nvPr/>
          </p:nvSpPr>
          <p:spPr bwMode="auto">
            <a:xfrm>
              <a:off x="2466" y="2026"/>
              <a:ext cx="476" cy="160"/>
            </a:xfrm>
            <a:prstGeom prst="ellipse">
              <a:avLst/>
            </a:prstGeom>
            <a:solidFill>
              <a:srgbClr val="DDDDDD"/>
            </a:solidFill>
            <a:ln w="12700">
              <a:solidFill>
                <a:srgbClr val="000000"/>
              </a:solidFill>
              <a:round/>
              <a:headEnd/>
              <a:tailEnd/>
            </a:ln>
          </p:spPr>
          <p:txBody>
            <a:bodyPr wrap="none" anchor="ctr"/>
            <a:lstStyle/>
            <a:p>
              <a:pPr eaLnBrk="1" hangingPunct="1"/>
              <a:endParaRPr lang="en-US" i="0" dirty="0">
                <a:solidFill>
                  <a:srgbClr val="000000"/>
                </a:solidFill>
                <a:latin typeface="Arial" charset="0"/>
              </a:endParaRPr>
            </a:p>
          </p:txBody>
        </p:sp>
        <p:grpSp>
          <p:nvGrpSpPr>
            <p:cNvPr id="529" name="Group 115">
              <a:extLst>
                <a:ext uri="{FF2B5EF4-FFF2-40B4-BE49-F238E27FC236}">
                  <a16:creationId xmlns:a16="http://schemas.microsoft.com/office/drawing/2014/main" id="{88F20537-F4BB-4DCF-B783-A70F758B6215}"/>
                </a:ext>
              </a:extLst>
            </p:cNvPr>
            <p:cNvGrpSpPr>
              <a:grpSpLocks/>
            </p:cNvGrpSpPr>
            <p:nvPr/>
          </p:nvGrpSpPr>
          <p:grpSpPr bwMode="auto">
            <a:xfrm>
              <a:off x="2581" y="2061"/>
              <a:ext cx="236" cy="94"/>
              <a:chOff x="2848" y="848"/>
              <a:chExt cx="140" cy="98"/>
            </a:xfrm>
          </p:grpSpPr>
          <p:sp>
            <p:nvSpPr>
              <p:cNvPr id="536" name="Line 116">
                <a:extLst>
                  <a:ext uri="{FF2B5EF4-FFF2-40B4-BE49-F238E27FC236}">
                    <a16:creationId xmlns:a16="http://schemas.microsoft.com/office/drawing/2014/main" id="{E81F320C-C1B5-47E4-BC21-3F1C009A8F7F}"/>
                  </a:ext>
                </a:extLst>
              </p:cNvPr>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37" name="Line 117">
                <a:extLst>
                  <a:ext uri="{FF2B5EF4-FFF2-40B4-BE49-F238E27FC236}">
                    <a16:creationId xmlns:a16="http://schemas.microsoft.com/office/drawing/2014/main" id="{9B39DB58-495C-40E9-B401-4279C53D7AD8}"/>
                  </a:ext>
                </a:extLst>
              </p:cNvPr>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38" name="Line 118">
                <a:extLst>
                  <a:ext uri="{FF2B5EF4-FFF2-40B4-BE49-F238E27FC236}">
                    <a16:creationId xmlns:a16="http://schemas.microsoft.com/office/drawing/2014/main" id="{D4CAB410-188A-4FED-90DF-CFAEE593A323}"/>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grpSp>
          <p:nvGrpSpPr>
            <p:cNvPr id="530" name="Group 119">
              <a:extLst>
                <a:ext uri="{FF2B5EF4-FFF2-40B4-BE49-F238E27FC236}">
                  <a16:creationId xmlns:a16="http://schemas.microsoft.com/office/drawing/2014/main" id="{3FFCE645-9BD8-49A0-AF32-7E4D5EB6B926}"/>
                </a:ext>
              </a:extLst>
            </p:cNvPr>
            <p:cNvGrpSpPr>
              <a:grpSpLocks/>
            </p:cNvGrpSpPr>
            <p:nvPr/>
          </p:nvGrpSpPr>
          <p:grpSpPr bwMode="auto">
            <a:xfrm flipV="1">
              <a:off x="2581" y="2060"/>
              <a:ext cx="236" cy="94"/>
              <a:chOff x="2848" y="848"/>
              <a:chExt cx="140" cy="98"/>
            </a:xfrm>
          </p:grpSpPr>
          <p:sp>
            <p:nvSpPr>
              <p:cNvPr id="533" name="Line 120">
                <a:extLst>
                  <a:ext uri="{FF2B5EF4-FFF2-40B4-BE49-F238E27FC236}">
                    <a16:creationId xmlns:a16="http://schemas.microsoft.com/office/drawing/2014/main" id="{5D1A0C1F-C3DB-4EF9-A747-4A0487BC206E}"/>
                  </a:ext>
                </a:extLst>
              </p:cNvPr>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34" name="Line 121">
                <a:extLst>
                  <a:ext uri="{FF2B5EF4-FFF2-40B4-BE49-F238E27FC236}">
                    <a16:creationId xmlns:a16="http://schemas.microsoft.com/office/drawing/2014/main" id="{7E8F205C-6444-4D0E-9BF3-A2063B1DC4C2}"/>
                  </a:ext>
                </a:extLst>
              </p:cNvPr>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35" name="Line 122">
                <a:extLst>
                  <a:ext uri="{FF2B5EF4-FFF2-40B4-BE49-F238E27FC236}">
                    <a16:creationId xmlns:a16="http://schemas.microsoft.com/office/drawing/2014/main" id="{BA807468-9FFD-4BF8-9D2B-CC2BC49CAD8B}"/>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sp>
          <p:nvSpPr>
            <p:cNvPr id="531" name="Line 123">
              <a:extLst>
                <a:ext uri="{FF2B5EF4-FFF2-40B4-BE49-F238E27FC236}">
                  <a16:creationId xmlns:a16="http://schemas.microsoft.com/office/drawing/2014/main" id="{C4E48923-92C9-4C60-A010-493E80AED021}"/>
                </a:ext>
              </a:extLst>
            </p:cNvPr>
            <p:cNvSpPr>
              <a:spLocks noChangeShapeType="1"/>
            </p:cNvSpPr>
            <p:nvPr/>
          </p:nvSpPr>
          <p:spPr bwMode="auto">
            <a:xfrm flipH="1">
              <a:off x="2942" y="2109"/>
              <a:ext cx="1" cy="12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32" name="Line 124">
              <a:extLst>
                <a:ext uri="{FF2B5EF4-FFF2-40B4-BE49-F238E27FC236}">
                  <a16:creationId xmlns:a16="http://schemas.microsoft.com/office/drawing/2014/main" id="{17A5A4A3-B2BA-42F5-B4D3-97E064633A92}"/>
                </a:ext>
              </a:extLst>
            </p:cNvPr>
            <p:cNvSpPr>
              <a:spLocks noChangeShapeType="1"/>
            </p:cNvSpPr>
            <p:nvPr/>
          </p:nvSpPr>
          <p:spPr bwMode="auto">
            <a:xfrm flipH="1">
              <a:off x="2466" y="2117"/>
              <a:ext cx="1" cy="12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sp>
        <p:nvSpPr>
          <p:cNvPr id="539" name="Line 136">
            <a:extLst>
              <a:ext uri="{FF2B5EF4-FFF2-40B4-BE49-F238E27FC236}">
                <a16:creationId xmlns:a16="http://schemas.microsoft.com/office/drawing/2014/main" id="{82B7B1B9-E017-4D0E-8B29-2EF0A6847B9C}"/>
              </a:ext>
            </a:extLst>
          </p:cNvPr>
          <p:cNvSpPr>
            <a:spLocks noChangeShapeType="1"/>
          </p:cNvSpPr>
          <p:nvPr/>
        </p:nvSpPr>
        <p:spPr bwMode="auto">
          <a:xfrm flipV="1">
            <a:off x="2543175" y="6012706"/>
            <a:ext cx="490538" cy="158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540" name="Text Box 137">
            <a:extLst>
              <a:ext uri="{FF2B5EF4-FFF2-40B4-BE49-F238E27FC236}">
                <a16:creationId xmlns:a16="http://schemas.microsoft.com/office/drawing/2014/main" id="{21C3F904-07FB-437E-868B-212BD4C6838A}"/>
              </a:ext>
            </a:extLst>
          </p:cNvPr>
          <p:cNvSpPr txBox="1">
            <a:spLocks noChangeArrowheads="1"/>
          </p:cNvSpPr>
          <p:nvPr/>
        </p:nvSpPr>
        <p:spPr bwMode="auto">
          <a:xfrm>
            <a:off x="1003300" y="6404818"/>
            <a:ext cx="1595438"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sz="1600" i="0" dirty="0">
                <a:solidFill>
                  <a:srgbClr val="000000"/>
                </a:solidFill>
                <a:latin typeface="Arial" charset="0"/>
              </a:rPr>
              <a:t>64.233.169.105</a:t>
            </a:r>
          </a:p>
        </p:txBody>
      </p:sp>
      <p:sp>
        <p:nvSpPr>
          <p:cNvPr id="541" name="Text Box 138">
            <a:extLst>
              <a:ext uri="{FF2B5EF4-FFF2-40B4-BE49-F238E27FC236}">
                <a16:creationId xmlns:a16="http://schemas.microsoft.com/office/drawing/2014/main" id="{9246F1A8-0925-4421-838B-81225AB1B7F3}"/>
              </a:ext>
            </a:extLst>
          </p:cNvPr>
          <p:cNvSpPr txBox="1">
            <a:spLocks noChangeArrowheads="1"/>
          </p:cNvSpPr>
          <p:nvPr/>
        </p:nvSpPr>
        <p:spPr bwMode="auto">
          <a:xfrm>
            <a:off x="971550" y="6111131"/>
            <a:ext cx="121809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eaLnBrk="1" hangingPunct="1"/>
            <a:r>
              <a:rPr lang="en-US" altLang="zh-CN" sz="1600" i="0" dirty="0">
                <a:solidFill>
                  <a:srgbClr val="000000"/>
                </a:solidFill>
                <a:latin typeface="Arial" charset="0"/>
              </a:rPr>
              <a:t>Web</a:t>
            </a:r>
            <a:r>
              <a:rPr lang="zh-CN" altLang="en-US" sz="1600" i="0" dirty="0">
                <a:solidFill>
                  <a:srgbClr val="000000"/>
                </a:solidFill>
                <a:latin typeface="Arial" charset="0"/>
              </a:rPr>
              <a:t>服务器</a:t>
            </a:r>
            <a:endParaRPr lang="en-US" altLang="zh-CN" sz="1600" i="0" dirty="0">
              <a:solidFill>
                <a:srgbClr val="000000"/>
              </a:solidFill>
              <a:latin typeface="Arial" charset="0"/>
            </a:endParaRPr>
          </a:p>
        </p:txBody>
      </p:sp>
      <p:grpSp>
        <p:nvGrpSpPr>
          <p:cNvPr id="542" name="Group 194">
            <a:extLst>
              <a:ext uri="{FF2B5EF4-FFF2-40B4-BE49-F238E27FC236}">
                <a16:creationId xmlns:a16="http://schemas.microsoft.com/office/drawing/2014/main" id="{0093712C-F2F2-4039-9230-BE235D0BAE9F}"/>
              </a:ext>
            </a:extLst>
          </p:cNvPr>
          <p:cNvGrpSpPr>
            <a:grpSpLocks/>
          </p:cNvGrpSpPr>
          <p:nvPr/>
        </p:nvGrpSpPr>
        <p:grpSpPr bwMode="auto">
          <a:xfrm>
            <a:off x="2970213" y="6219081"/>
            <a:ext cx="295275" cy="114300"/>
            <a:chOff x="3228" y="1776"/>
            <a:chExt cx="252" cy="96"/>
          </a:xfrm>
        </p:grpSpPr>
        <p:sp>
          <p:nvSpPr>
            <p:cNvPr id="543" name="Line 195">
              <a:extLst>
                <a:ext uri="{FF2B5EF4-FFF2-40B4-BE49-F238E27FC236}">
                  <a16:creationId xmlns:a16="http://schemas.microsoft.com/office/drawing/2014/main" id="{49FF7135-DAB7-4537-8298-04220C5FABF6}"/>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544" name="Line 196">
              <a:extLst>
                <a:ext uri="{FF2B5EF4-FFF2-40B4-BE49-F238E27FC236}">
                  <a16:creationId xmlns:a16="http://schemas.microsoft.com/office/drawing/2014/main" id="{839E5C46-2C7B-4C28-8478-EC1460EFA0FE}"/>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545" name="Group 200">
            <a:extLst>
              <a:ext uri="{FF2B5EF4-FFF2-40B4-BE49-F238E27FC236}">
                <a16:creationId xmlns:a16="http://schemas.microsoft.com/office/drawing/2014/main" id="{477E62DE-99C3-4272-8882-CB7A06C981BD}"/>
              </a:ext>
            </a:extLst>
          </p:cNvPr>
          <p:cNvGrpSpPr>
            <a:grpSpLocks/>
          </p:cNvGrpSpPr>
          <p:nvPr/>
        </p:nvGrpSpPr>
        <p:grpSpPr bwMode="auto">
          <a:xfrm flipH="1" flipV="1">
            <a:off x="3813175" y="5923806"/>
            <a:ext cx="295275" cy="114300"/>
            <a:chOff x="3228" y="1776"/>
            <a:chExt cx="252" cy="96"/>
          </a:xfrm>
        </p:grpSpPr>
        <p:sp>
          <p:nvSpPr>
            <p:cNvPr id="546" name="Line 201">
              <a:extLst>
                <a:ext uri="{FF2B5EF4-FFF2-40B4-BE49-F238E27FC236}">
                  <a16:creationId xmlns:a16="http://schemas.microsoft.com/office/drawing/2014/main" id="{F47E5D8D-A9B0-4606-8C8F-B5BC573DA2E4}"/>
                </a:ext>
              </a:extLst>
            </p:cNvPr>
            <p:cNvSpPr>
              <a:spLocks noChangeShapeType="1"/>
            </p:cNvSpPr>
            <p:nvPr/>
          </p:nvSpPr>
          <p:spPr bwMode="auto">
            <a:xfrm flipV="1">
              <a:off x="3339" y="1776"/>
              <a:ext cx="141" cy="5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547" name="Line 202">
              <a:extLst>
                <a:ext uri="{FF2B5EF4-FFF2-40B4-BE49-F238E27FC236}">
                  <a16:creationId xmlns:a16="http://schemas.microsoft.com/office/drawing/2014/main" id="{438F385D-F66C-4BAB-AA9B-AD53390F68A5}"/>
                </a:ext>
              </a:extLst>
            </p:cNvPr>
            <p:cNvSpPr>
              <a:spLocks noChangeShapeType="1"/>
            </p:cNvSpPr>
            <p:nvPr/>
          </p:nvSpPr>
          <p:spPr bwMode="auto">
            <a:xfrm flipV="1">
              <a:off x="3228" y="1833"/>
              <a:ext cx="102" cy="39"/>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dirty="0"/>
            </a:p>
          </p:txBody>
        </p:sp>
      </p:grpSp>
      <p:grpSp>
        <p:nvGrpSpPr>
          <p:cNvPr id="548" name="Group 145">
            <a:extLst>
              <a:ext uri="{FF2B5EF4-FFF2-40B4-BE49-F238E27FC236}">
                <a16:creationId xmlns:a16="http://schemas.microsoft.com/office/drawing/2014/main" id="{1903F693-8F0E-422B-80E4-D139C857DC37}"/>
              </a:ext>
            </a:extLst>
          </p:cNvPr>
          <p:cNvGrpSpPr>
            <a:grpSpLocks/>
          </p:cNvGrpSpPr>
          <p:nvPr/>
        </p:nvGrpSpPr>
        <p:grpSpPr bwMode="auto">
          <a:xfrm>
            <a:off x="1509713" y="4534743"/>
            <a:ext cx="976312" cy="1460500"/>
            <a:chOff x="4000" y="1895"/>
            <a:chExt cx="615" cy="920"/>
          </a:xfrm>
        </p:grpSpPr>
        <p:sp>
          <p:nvSpPr>
            <p:cNvPr id="549" name="Freeform 146">
              <a:extLst>
                <a:ext uri="{FF2B5EF4-FFF2-40B4-BE49-F238E27FC236}">
                  <a16:creationId xmlns:a16="http://schemas.microsoft.com/office/drawing/2014/main" id="{3A39EEBA-C3A0-48B3-AD4F-A075C879F05E}"/>
                </a:ext>
              </a:extLst>
            </p:cNvPr>
            <p:cNvSpPr>
              <a:spLocks/>
            </p:cNvSpPr>
            <p:nvPr/>
          </p:nvSpPr>
          <p:spPr bwMode="auto">
            <a:xfrm>
              <a:off x="4011" y="1912"/>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4" h="903">
                  <a:moveTo>
                    <a:pt x="496" y="0"/>
                  </a:moveTo>
                  <a:lnTo>
                    <a:pt x="604" y="903"/>
                  </a:lnTo>
                  <a:lnTo>
                    <a:pt x="0" y="788"/>
                  </a:lnTo>
                  <a:lnTo>
                    <a:pt x="456" y="750"/>
                  </a:lnTo>
                  <a:lnTo>
                    <a:pt x="496" y="0"/>
                  </a:lnTo>
                  <a:close/>
                </a:path>
              </a:pathLst>
            </a:custGeom>
            <a:gradFill rotWithShape="1">
              <a:gsLst>
                <a:gs pos="0">
                  <a:schemeClr val="bg1"/>
                </a:gs>
                <a:gs pos="100000">
                  <a:srgbClr val="FF0000"/>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nvGrpSpPr>
            <p:cNvPr id="550" name="Group 147">
              <a:extLst>
                <a:ext uri="{FF2B5EF4-FFF2-40B4-BE49-F238E27FC236}">
                  <a16:creationId xmlns:a16="http://schemas.microsoft.com/office/drawing/2014/main" id="{347F3CAB-072A-46CC-B01F-9EC3AC3E11A0}"/>
                </a:ext>
              </a:extLst>
            </p:cNvPr>
            <p:cNvGrpSpPr>
              <a:grpSpLocks/>
            </p:cNvGrpSpPr>
            <p:nvPr/>
          </p:nvGrpSpPr>
          <p:grpSpPr bwMode="auto">
            <a:xfrm>
              <a:off x="4000" y="1895"/>
              <a:ext cx="500" cy="828"/>
              <a:chOff x="569" y="2954"/>
              <a:chExt cx="500" cy="828"/>
            </a:xfrm>
          </p:grpSpPr>
          <p:sp>
            <p:nvSpPr>
              <p:cNvPr id="551" name="Rectangle 148">
                <a:extLst>
                  <a:ext uri="{FF2B5EF4-FFF2-40B4-BE49-F238E27FC236}">
                    <a16:creationId xmlns:a16="http://schemas.microsoft.com/office/drawing/2014/main" id="{F7E67789-16B4-4B53-A091-8C4F288E1728}"/>
                  </a:ext>
                </a:extLst>
              </p:cNvPr>
              <p:cNvSpPr>
                <a:spLocks noChangeArrowheads="1"/>
              </p:cNvSpPr>
              <p:nvPr/>
            </p:nvSpPr>
            <p:spPr bwMode="auto">
              <a:xfrm>
                <a:off x="576" y="2973"/>
                <a:ext cx="493" cy="79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52" name="Text Box 149">
                <a:extLst>
                  <a:ext uri="{FF2B5EF4-FFF2-40B4-BE49-F238E27FC236}">
                    <a16:creationId xmlns:a16="http://schemas.microsoft.com/office/drawing/2014/main" id="{025294AE-57F7-47FB-B8E9-DA95D84061E8}"/>
                  </a:ext>
                </a:extLst>
              </p:cNvPr>
              <p:cNvSpPr txBox="1">
                <a:spLocks noChangeArrowheads="1"/>
              </p:cNvSpPr>
              <p:nvPr/>
            </p:nvSpPr>
            <p:spPr bwMode="auto">
              <a:xfrm>
                <a:off x="607" y="2954"/>
                <a:ext cx="449" cy="8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en-US" sz="1600" i="0" dirty="0">
                    <a:solidFill>
                      <a:srgbClr val="000000"/>
                    </a:solidFill>
                    <a:latin typeface="Arial" charset="0"/>
                    <a:cs typeface="+mn-cs"/>
                  </a:rPr>
                  <a:t>HTTP</a:t>
                </a:r>
              </a:p>
              <a:p>
                <a:pPr algn="ctr">
                  <a:defRPr/>
                </a:pPr>
                <a:r>
                  <a:rPr lang="en-US" sz="1600" i="0" dirty="0">
                    <a:solidFill>
                      <a:srgbClr val="000000"/>
                    </a:solidFill>
                    <a:latin typeface="Arial" charset="0"/>
                    <a:cs typeface="+mn-cs"/>
                  </a:rPr>
                  <a:t>TCP</a:t>
                </a:r>
              </a:p>
              <a:p>
                <a:pPr algn="ctr">
                  <a:defRPr/>
                </a:pPr>
                <a:r>
                  <a:rPr lang="en-US" sz="1600" i="0" dirty="0">
                    <a:solidFill>
                      <a:srgbClr val="000000"/>
                    </a:solidFill>
                    <a:latin typeface="Arial" charset="0"/>
                    <a:cs typeface="+mn-cs"/>
                  </a:rPr>
                  <a:t>IP</a:t>
                </a:r>
              </a:p>
              <a:p>
                <a:pPr algn="ctr">
                  <a:defRPr/>
                </a:pPr>
                <a:r>
                  <a:rPr lang="en-US" sz="1600" i="0" dirty="0">
                    <a:solidFill>
                      <a:srgbClr val="000000"/>
                    </a:solidFill>
                    <a:latin typeface="Arial" charset="0"/>
                    <a:cs typeface="+mn-cs"/>
                  </a:rPr>
                  <a:t>Eth</a:t>
                </a:r>
              </a:p>
              <a:p>
                <a:pPr algn="ctr">
                  <a:defRPr/>
                </a:pPr>
                <a:r>
                  <a:rPr lang="en-US" sz="1600" i="0" dirty="0">
                    <a:solidFill>
                      <a:srgbClr val="000000"/>
                    </a:solidFill>
                    <a:latin typeface="Arial" charset="0"/>
                    <a:cs typeface="+mn-cs"/>
                  </a:rPr>
                  <a:t>Phy</a:t>
                </a:r>
              </a:p>
            </p:txBody>
          </p:sp>
          <p:sp>
            <p:nvSpPr>
              <p:cNvPr id="553" name="Line 150">
                <a:extLst>
                  <a:ext uri="{FF2B5EF4-FFF2-40B4-BE49-F238E27FC236}">
                    <a16:creationId xmlns:a16="http://schemas.microsoft.com/office/drawing/2014/main" id="{171C6202-A706-4E92-A3CF-2616D70A81ED}"/>
                  </a:ext>
                </a:extLst>
              </p:cNvPr>
              <p:cNvSpPr>
                <a:spLocks noChangeShapeType="1"/>
              </p:cNvSpPr>
              <p:nvPr/>
            </p:nvSpPr>
            <p:spPr bwMode="auto">
              <a:xfrm>
                <a:off x="578" y="3130"/>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554" name="Line 151">
                <a:extLst>
                  <a:ext uri="{FF2B5EF4-FFF2-40B4-BE49-F238E27FC236}">
                    <a16:creationId xmlns:a16="http://schemas.microsoft.com/office/drawing/2014/main" id="{ECF84D83-623E-4000-BB75-1DD62A9C85FB}"/>
                  </a:ext>
                </a:extLst>
              </p:cNvPr>
              <p:cNvSpPr>
                <a:spLocks noChangeShapeType="1"/>
              </p:cNvSpPr>
              <p:nvPr/>
            </p:nvSpPr>
            <p:spPr bwMode="auto">
              <a:xfrm>
                <a:off x="575" y="3289"/>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555" name="Line 152">
                <a:extLst>
                  <a:ext uri="{FF2B5EF4-FFF2-40B4-BE49-F238E27FC236}">
                    <a16:creationId xmlns:a16="http://schemas.microsoft.com/office/drawing/2014/main" id="{FC956EB5-66DC-4960-A66C-1067D26B4CC8}"/>
                  </a:ext>
                </a:extLst>
              </p:cNvPr>
              <p:cNvSpPr>
                <a:spLocks noChangeShapeType="1"/>
              </p:cNvSpPr>
              <p:nvPr/>
            </p:nvSpPr>
            <p:spPr bwMode="auto">
              <a:xfrm>
                <a:off x="572" y="3448"/>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556" name="Line 153">
                <a:extLst>
                  <a:ext uri="{FF2B5EF4-FFF2-40B4-BE49-F238E27FC236}">
                    <a16:creationId xmlns:a16="http://schemas.microsoft.com/office/drawing/2014/main" id="{E2CCA3CB-8801-4BFA-8F17-14C9F9200509}"/>
                  </a:ext>
                </a:extLst>
              </p:cNvPr>
              <p:cNvSpPr>
                <a:spLocks noChangeShapeType="1"/>
              </p:cNvSpPr>
              <p:nvPr/>
            </p:nvSpPr>
            <p:spPr bwMode="auto">
              <a:xfrm>
                <a:off x="569" y="3607"/>
                <a:ext cx="4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grpSp>
        <p:nvGrpSpPr>
          <p:cNvPr id="557" name="Group 357">
            <a:extLst>
              <a:ext uri="{FF2B5EF4-FFF2-40B4-BE49-F238E27FC236}">
                <a16:creationId xmlns:a16="http://schemas.microsoft.com/office/drawing/2014/main" id="{7C993C5F-C874-4C25-999A-F38F2ADD2551}"/>
              </a:ext>
            </a:extLst>
          </p:cNvPr>
          <p:cNvGrpSpPr>
            <a:grpSpLocks/>
          </p:cNvGrpSpPr>
          <p:nvPr/>
        </p:nvGrpSpPr>
        <p:grpSpPr bwMode="auto">
          <a:xfrm>
            <a:off x="88900" y="1932831"/>
            <a:ext cx="1081088" cy="1058862"/>
            <a:chOff x="56" y="859"/>
            <a:chExt cx="681" cy="667"/>
          </a:xfrm>
        </p:grpSpPr>
        <p:grpSp>
          <p:nvGrpSpPr>
            <p:cNvPr id="558" name="Group 230">
              <a:extLst>
                <a:ext uri="{FF2B5EF4-FFF2-40B4-BE49-F238E27FC236}">
                  <a16:creationId xmlns:a16="http://schemas.microsoft.com/office/drawing/2014/main" id="{D447B0A0-2784-4BC5-A5E0-7DA5E3834BBE}"/>
                </a:ext>
              </a:extLst>
            </p:cNvPr>
            <p:cNvGrpSpPr>
              <a:grpSpLocks/>
            </p:cNvGrpSpPr>
            <p:nvPr/>
          </p:nvGrpSpPr>
          <p:grpSpPr bwMode="auto">
            <a:xfrm>
              <a:off x="290" y="874"/>
              <a:ext cx="379" cy="154"/>
              <a:chOff x="740" y="3209"/>
              <a:chExt cx="379" cy="154"/>
            </a:xfrm>
          </p:grpSpPr>
          <p:grpSp>
            <p:nvGrpSpPr>
              <p:cNvPr id="584" name="Group 231">
                <a:extLst>
                  <a:ext uri="{FF2B5EF4-FFF2-40B4-BE49-F238E27FC236}">
                    <a16:creationId xmlns:a16="http://schemas.microsoft.com/office/drawing/2014/main" id="{B607DD5F-FC09-4A6E-BC5A-51AE97AA05FE}"/>
                  </a:ext>
                </a:extLst>
              </p:cNvPr>
              <p:cNvGrpSpPr>
                <a:grpSpLocks/>
              </p:cNvGrpSpPr>
              <p:nvPr/>
            </p:nvGrpSpPr>
            <p:grpSpPr bwMode="auto">
              <a:xfrm>
                <a:off x="794" y="3209"/>
                <a:ext cx="325" cy="154"/>
                <a:chOff x="844" y="3337"/>
                <a:chExt cx="325" cy="154"/>
              </a:xfrm>
            </p:grpSpPr>
            <p:sp>
              <p:nvSpPr>
                <p:cNvPr id="587" name="Rectangle 232">
                  <a:extLst>
                    <a:ext uri="{FF2B5EF4-FFF2-40B4-BE49-F238E27FC236}">
                      <a16:creationId xmlns:a16="http://schemas.microsoft.com/office/drawing/2014/main" id="{6279E36A-6D97-424B-8C01-6B85A5000C41}"/>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88" name="Text Box 233">
                  <a:extLst>
                    <a:ext uri="{FF2B5EF4-FFF2-40B4-BE49-F238E27FC236}">
                      <a16:creationId xmlns:a16="http://schemas.microsoft.com/office/drawing/2014/main" id="{CD9EF53D-06C2-4834-9AEE-E27DFD062821}"/>
                    </a:ext>
                  </a:extLst>
                </p:cNvPr>
                <p:cNvSpPr txBox="1">
                  <a:spLocks noChangeArrowheads="1"/>
                </p:cNvSpPr>
                <p:nvPr/>
              </p:nvSpPr>
              <p:spPr bwMode="auto">
                <a:xfrm>
                  <a:off x="844" y="3337"/>
                  <a:ext cx="325"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cs typeface="+mn-cs"/>
                    </a:rPr>
                    <a:t>HTTP</a:t>
                  </a:r>
                </a:p>
              </p:txBody>
            </p:sp>
          </p:grpSp>
          <p:sp>
            <p:nvSpPr>
              <p:cNvPr id="585" name="Rectangle 234">
                <a:extLst>
                  <a:ext uri="{FF2B5EF4-FFF2-40B4-BE49-F238E27FC236}">
                    <a16:creationId xmlns:a16="http://schemas.microsoft.com/office/drawing/2014/main" id="{812638D3-EF08-404F-BD74-5F640110A7F5}"/>
                  </a:ext>
                </a:extLst>
              </p:cNvPr>
              <p:cNvSpPr>
                <a:spLocks noChangeArrowheads="1"/>
              </p:cNvSpPr>
              <p:nvPr/>
            </p:nvSpPr>
            <p:spPr bwMode="auto">
              <a:xfrm>
                <a:off x="750" y="3244"/>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86" name="Rectangle 235">
                <a:extLst>
                  <a:ext uri="{FF2B5EF4-FFF2-40B4-BE49-F238E27FC236}">
                    <a16:creationId xmlns:a16="http://schemas.microsoft.com/office/drawing/2014/main" id="{B0D65FDB-213C-4884-B1D3-B7B5D17BCC06}"/>
                  </a:ext>
                </a:extLst>
              </p:cNvPr>
              <p:cNvSpPr>
                <a:spLocks noChangeArrowheads="1"/>
              </p:cNvSpPr>
              <p:nvPr/>
            </p:nvSpPr>
            <p:spPr bwMode="auto">
              <a:xfrm>
                <a:off x="740" y="3238"/>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grpSp>
          <p:nvGrpSpPr>
            <p:cNvPr id="559" name="Group 236">
              <a:extLst>
                <a:ext uri="{FF2B5EF4-FFF2-40B4-BE49-F238E27FC236}">
                  <a16:creationId xmlns:a16="http://schemas.microsoft.com/office/drawing/2014/main" id="{5C63FB18-5B97-43EA-BF11-02B847B2388C}"/>
                </a:ext>
              </a:extLst>
            </p:cNvPr>
            <p:cNvGrpSpPr>
              <a:grpSpLocks/>
            </p:cNvGrpSpPr>
            <p:nvPr/>
          </p:nvGrpSpPr>
          <p:grpSpPr bwMode="auto">
            <a:xfrm>
              <a:off x="290" y="1022"/>
              <a:ext cx="379" cy="154"/>
              <a:chOff x="836" y="3305"/>
              <a:chExt cx="379" cy="154"/>
            </a:xfrm>
          </p:grpSpPr>
          <p:grpSp>
            <p:nvGrpSpPr>
              <p:cNvPr id="578" name="Group 237">
                <a:extLst>
                  <a:ext uri="{FF2B5EF4-FFF2-40B4-BE49-F238E27FC236}">
                    <a16:creationId xmlns:a16="http://schemas.microsoft.com/office/drawing/2014/main" id="{4CD355B4-13DB-4760-9148-A13C6C0D8D6E}"/>
                  </a:ext>
                </a:extLst>
              </p:cNvPr>
              <p:cNvGrpSpPr>
                <a:grpSpLocks/>
              </p:cNvGrpSpPr>
              <p:nvPr/>
            </p:nvGrpSpPr>
            <p:grpSpPr bwMode="auto">
              <a:xfrm>
                <a:off x="890" y="3305"/>
                <a:ext cx="325" cy="154"/>
                <a:chOff x="844" y="3337"/>
                <a:chExt cx="325" cy="154"/>
              </a:xfrm>
            </p:grpSpPr>
            <p:sp>
              <p:nvSpPr>
                <p:cNvPr id="582" name="Rectangle 238">
                  <a:extLst>
                    <a:ext uri="{FF2B5EF4-FFF2-40B4-BE49-F238E27FC236}">
                      <a16:creationId xmlns:a16="http://schemas.microsoft.com/office/drawing/2014/main" id="{EF977F98-61A7-4864-8F31-2C0CFB75EC10}"/>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83" name="Text Box 239">
                  <a:extLst>
                    <a:ext uri="{FF2B5EF4-FFF2-40B4-BE49-F238E27FC236}">
                      <a16:creationId xmlns:a16="http://schemas.microsoft.com/office/drawing/2014/main" id="{AC9A7CD2-93F2-4668-860E-F1A695B78703}"/>
                    </a:ext>
                  </a:extLst>
                </p:cNvPr>
                <p:cNvSpPr txBox="1">
                  <a:spLocks noChangeArrowheads="1"/>
                </p:cNvSpPr>
                <p:nvPr/>
              </p:nvSpPr>
              <p:spPr bwMode="auto">
                <a:xfrm>
                  <a:off x="844" y="3337"/>
                  <a:ext cx="325"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cs typeface="+mn-cs"/>
                    </a:rPr>
                    <a:t>HTTP</a:t>
                  </a:r>
                </a:p>
              </p:txBody>
            </p:sp>
          </p:grpSp>
          <p:grpSp>
            <p:nvGrpSpPr>
              <p:cNvPr id="579" name="Group 240">
                <a:extLst>
                  <a:ext uri="{FF2B5EF4-FFF2-40B4-BE49-F238E27FC236}">
                    <a16:creationId xmlns:a16="http://schemas.microsoft.com/office/drawing/2014/main" id="{91912191-68D0-4EB5-B255-B21DB621604A}"/>
                  </a:ext>
                </a:extLst>
              </p:cNvPr>
              <p:cNvGrpSpPr>
                <a:grpSpLocks/>
              </p:cNvGrpSpPr>
              <p:nvPr/>
            </p:nvGrpSpPr>
            <p:grpSpPr bwMode="auto">
              <a:xfrm>
                <a:off x="836" y="3334"/>
                <a:ext cx="354" cy="94"/>
                <a:chOff x="836" y="3334"/>
                <a:chExt cx="354" cy="94"/>
              </a:xfrm>
            </p:grpSpPr>
            <p:sp>
              <p:nvSpPr>
                <p:cNvPr id="580" name="Rectangle 241">
                  <a:extLst>
                    <a:ext uri="{FF2B5EF4-FFF2-40B4-BE49-F238E27FC236}">
                      <a16:creationId xmlns:a16="http://schemas.microsoft.com/office/drawing/2014/main" id="{1BC9181E-9E5E-410B-86C8-F619E339D360}"/>
                    </a:ext>
                  </a:extLst>
                </p:cNvPr>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81" name="Rectangle 242">
                  <a:extLst>
                    <a:ext uri="{FF2B5EF4-FFF2-40B4-BE49-F238E27FC236}">
                      <a16:creationId xmlns:a16="http://schemas.microsoft.com/office/drawing/2014/main" id="{5183C529-7430-45BC-9FE6-E927E08F33B0}"/>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grpSp>
        <p:grpSp>
          <p:nvGrpSpPr>
            <p:cNvPr id="560" name="Group 243">
              <a:extLst>
                <a:ext uri="{FF2B5EF4-FFF2-40B4-BE49-F238E27FC236}">
                  <a16:creationId xmlns:a16="http://schemas.microsoft.com/office/drawing/2014/main" id="{90731036-9C4C-4B80-83BE-9DFB77FC37AA}"/>
                </a:ext>
              </a:extLst>
            </p:cNvPr>
            <p:cNvGrpSpPr>
              <a:grpSpLocks/>
            </p:cNvGrpSpPr>
            <p:nvPr/>
          </p:nvGrpSpPr>
          <p:grpSpPr bwMode="auto">
            <a:xfrm>
              <a:off x="177" y="1042"/>
              <a:ext cx="480" cy="112"/>
              <a:chOff x="627" y="3377"/>
              <a:chExt cx="480" cy="112"/>
            </a:xfrm>
          </p:grpSpPr>
          <p:sp>
            <p:nvSpPr>
              <p:cNvPr id="576" name="Rectangle 244">
                <a:extLst>
                  <a:ext uri="{FF2B5EF4-FFF2-40B4-BE49-F238E27FC236}">
                    <a16:creationId xmlns:a16="http://schemas.microsoft.com/office/drawing/2014/main" id="{6DD57F2A-20B4-4863-986F-815C180FBF5D}"/>
                  </a:ext>
                </a:extLst>
              </p:cNvPr>
              <p:cNvSpPr>
                <a:spLocks noChangeArrowheads="1"/>
              </p:cNvSpPr>
              <p:nvPr/>
            </p:nvSpPr>
            <p:spPr bwMode="auto">
              <a:xfrm>
                <a:off x="636" y="3388"/>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77" name="Rectangle 245">
                <a:extLst>
                  <a:ext uri="{FF2B5EF4-FFF2-40B4-BE49-F238E27FC236}">
                    <a16:creationId xmlns:a16="http://schemas.microsoft.com/office/drawing/2014/main" id="{BCAE131C-ED83-41EC-8BA9-DB929007288E}"/>
                  </a:ext>
                </a:extLst>
              </p:cNvPr>
              <p:cNvSpPr>
                <a:spLocks noChangeArrowheads="1"/>
              </p:cNvSpPr>
              <p:nvPr/>
            </p:nvSpPr>
            <p:spPr bwMode="auto">
              <a:xfrm>
                <a:off x="627" y="3377"/>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grpSp>
          <p:nvGrpSpPr>
            <p:cNvPr id="561" name="Group 246">
              <a:extLst>
                <a:ext uri="{FF2B5EF4-FFF2-40B4-BE49-F238E27FC236}">
                  <a16:creationId xmlns:a16="http://schemas.microsoft.com/office/drawing/2014/main" id="{1852D806-A7CA-447A-AEB5-217DBC0D9530}"/>
                </a:ext>
              </a:extLst>
            </p:cNvPr>
            <p:cNvGrpSpPr>
              <a:grpSpLocks/>
            </p:cNvGrpSpPr>
            <p:nvPr/>
          </p:nvGrpSpPr>
          <p:grpSpPr bwMode="auto">
            <a:xfrm>
              <a:off x="56" y="1189"/>
              <a:ext cx="681" cy="154"/>
              <a:chOff x="504" y="3523"/>
              <a:chExt cx="681" cy="154"/>
            </a:xfrm>
          </p:grpSpPr>
          <p:grpSp>
            <p:nvGrpSpPr>
              <p:cNvPr id="563" name="Group 247">
                <a:extLst>
                  <a:ext uri="{FF2B5EF4-FFF2-40B4-BE49-F238E27FC236}">
                    <a16:creationId xmlns:a16="http://schemas.microsoft.com/office/drawing/2014/main" id="{B0138AD5-2AF9-47FE-9891-A292DC6DAA97}"/>
                  </a:ext>
                </a:extLst>
              </p:cNvPr>
              <p:cNvGrpSpPr>
                <a:grpSpLocks/>
              </p:cNvGrpSpPr>
              <p:nvPr/>
            </p:nvGrpSpPr>
            <p:grpSpPr bwMode="auto">
              <a:xfrm>
                <a:off x="623" y="3523"/>
                <a:ext cx="492" cy="154"/>
                <a:chOff x="723" y="3453"/>
                <a:chExt cx="492" cy="154"/>
              </a:xfrm>
            </p:grpSpPr>
            <p:grpSp>
              <p:nvGrpSpPr>
                <p:cNvPr id="567" name="Group 248">
                  <a:extLst>
                    <a:ext uri="{FF2B5EF4-FFF2-40B4-BE49-F238E27FC236}">
                      <a16:creationId xmlns:a16="http://schemas.microsoft.com/office/drawing/2014/main" id="{AF96E58A-A5DB-483C-9D00-14416ABC7026}"/>
                    </a:ext>
                  </a:extLst>
                </p:cNvPr>
                <p:cNvGrpSpPr>
                  <a:grpSpLocks/>
                </p:cNvGrpSpPr>
                <p:nvPr/>
              </p:nvGrpSpPr>
              <p:grpSpPr bwMode="auto">
                <a:xfrm>
                  <a:off x="836" y="3453"/>
                  <a:ext cx="379" cy="154"/>
                  <a:chOff x="836" y="3305"/>
                  <a:chExt cx="379" cy="154"/>
                </a:xfrm>
              </p:grpSpPr>
              <p:grpSp>
                <p:nvGrpSpPr>
                  <p:cNvPr id="570" name="Group 249">
                    <a:extLst>
                      <a:ext uri="{FF2B5EF4-FFF2-40B4-BE49-F238E27FC236}">
                        <a16:creationId xmlns:a16="http://schemas.microsoft.com/office/drawing/2014/main" id="{97D31D06-FAC9-48DD-8F50-AF8EF70661F9}"/>
                      </a:ext>
                    </a:extLst>
                  </p:cNvPr>
                  <p:cNvGrpSpPr>
                    <a:grpSpLocks/>
                  </p:cNvGrpSpPr>
                  <p:nvPr/>
                </p:nvGrpSpPr>
                <p:grpSpPr bwMode="auto">
                  <a:xfrm>
                    <a:off x="890" y="3305"/>
                    <a:ext cx="325" cy="154"/>
                    <a:chOff x="844" y="3337"/>
                    <a:chExt cx="325" cy="154"/>
                  </a:xfrm>
                </p:grpSpPr>
                <p:sp>
                  <p:nvSpPr>
                    <p:cNvPr id="574" name="Rectangle 250">
                      <a:extLst>
                        <a:ext uri="{FF2B5EF4-FFF2-40B4-BE49-F238E27FC236}">
                          <a16:creationId xmlns:a16="http://schemas.microsoft.com/office/drawing/2014/main" id="{C31987DC-EEBD-4428-8144-B01BEC7D2536}"/>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75" name="Text Box 251">
                      <a:extLst>
                        <a:ext uri="{FF2B5EF4-FFF2-40B4-BE49-F238E27FC236}">
                          <a16:creationId xmlns:a16="http://schemas.microsoft.com/office/drawing/2014/main" id="{7BD141BA-883C-41BA-8CE4-CACF7EDCA824}"/>
                        </a:ext>
                      </a:extLst>
                    </p:cNvPr>
                    <p:cNvSpPr txBox="1">
                      <a:spLocks noChangeArrowheads="1"/>
                    </p:cNvSpPr>
                    <p:nvPr/>
                  </p:nvSpPr>
                  <p:spPr bwMode="auto">
                    <a:xfrm>
                      <a:off x="844" y="3337"/>
                      <a:ext cx="325"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cs typeface="+mn-cs"/>
                        </a:rPr>
                        <a:t>HTTP</a:t>
                      </a:r>
                    </a:p>
                  </p:txBody>
                </p:sp>
              </p:grpSp>
              <p:grpSp>
                <p:nvGrpSpPr>
                  <p:cNvPr id="571" name="Group 252">
                    <a:extLst>
                      <a:ext uri="{FF2B5EF4-FFF2-40B4-BE49-F238E27FC236}">
                        <a16:creationId xmlns:a16="http://schemas.microsoft.com/office/drawing/2014/main" id="{E5C29445-6296-4C10-A022-0DDEB08B2016}"/>
                      </a:ext>
                    </a:extLst>
                  </p:cNvPr>
                  <p:cNvGrpSpPr>
                    <a:grpSpLocks/>
                  </p:cNvGrpSpPr>
                  <p:nvPr/>
                </p:nvGrpSpPr>
                <p:grpSpPr bwMode="auto">
                  <a:xfrm>
                    <a:off x="836" y="3334"/>
                    <a:ext cx="354" cy="94"/>
                    <a:chOff x="836" y="3334"/>
                    <a:chExt cx="354" cy="94"/>
                  </a:xfrm>
                </p:grpSpPr>
                <p:sp>
                  <p:nvSpPr>
                    <p:cNvPr id="572" name="Rectangle 253">
                      <a:extLst>
                        <a:ext uri="{FF2B5EF4-FFF2-40B4-BE49-F238E27FC236}">
                          <a16:creationId xmlns:a16="http://schemas.microsoft.com/office/drawing/2014/main" id="{96AB9B3C-E6E9-4767-A4B1-07D37E51F005}"/>
                        </a:ext>
                      </a:extLst>
                    </p:cNvPr>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73" name="Rectangle 254">
                      <a:extLst>
                        <a:ext uri="{FF2B5EF4-FFF2-40B4-BE49-F238E27FC236}">
                          <a16:creationId xmlns:a16="http://schemas.microsoft.com/office/drawing/2014/main" id="{616DBB7C-7A01-49CF-9145-000B2F847255}"/>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grpSp>
            <p:sp>
              <p:nvSpPr>
                <p:cNvPr id="568" name="Rectangle 255">
                  <a:extLst>
                    <a:ext uri="{FF2B5EF4-FFF2-40B4-BE49-F238E27FC236}">
                      <a16:creationId xmlns:a16="http://schemas.microsoft.com/office/drawing/2014/main" id="{5CF18DFD-8EBD-408B-81F6-BE213EDDCF2A}"/>
                    </a:ext>
                  </a:extLst>
                </p:cNvPr>
                <p:cNvSpPr>
                  <a:spLocks noChangeArrowheads="1"/>
                </p:cNvSpPr>
                <p:nvPr/>
              </p:nvSpPr>
              <p:spPr bwMode="auto">
                <a:xfrm>
                  <a:off x="732" y="3484"/>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69" name="Rectangle 256">
                  <a:extLst>
                    <a:ext uri="{FF2B5EF4-FFF2-40B4-BE49-F238E27FC236}">
                      <a16:creationId xmlns:a16="http://schemas.microsoft.com/office/drawing/2014/main" id="{C6A5D313-EFA2-4463-9B00-ACD9DCB5181F}"/>
                    </a:ext>
                  </a:extLst>
                </p:cNvPr>
                <p:cNvSpPr>
                  <a:spLocks noChangeArrowheads="1"/>
                </p:cNvSpPr>
                <p:nvPr/>
              </p:nvSpPr>
              <p:spPr bwMode="auto">
                <a:xfrm>
                  <a:off x="723" y="3473"/>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sp>
            <p:nvSpPr>
              <p:cNvPr id="564" name="Rectangle 257">
                <a:extLst>
                  <a:ext uri="{FF2B5EF4-FFF2-40B4-BE49-F238E27FC236}">
                    <a16:creationId xmlns:a16="http://schemas.microsoft.com/office/drawing/2014/main" id="{D0E1483D-8625-4EA8-8431-ACD90CA94004}"/>
                  </a:ext>
                </a:extLst>
              </p:cNvPr>
              <p:cNvSpPr>
                <a:spLocks noChangeArrowheads="1"/>
              </p:cNvSpPr>
              <p:nvPr/>
            </p:nvSpPr>
            <p:spPr bwMode="auto">
              <a:xfrm>
                <a:off x="517" y="3545"/>
                <a:ext cx="94"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65" name="Rectangle 258">
                <a:extLst>
                  <a:ext uri="{FF2B5EF4-FFF2-40B4-BE49-F238E27FC236}">
                    <a16:creationId xmlns:a16="http://schemas.microsoft.com/office/drawing/2014/main" id="{26DCE599-47F4-4DEB-BC79-A38A128AAA2A}"/>
                  </a:ext>
                </a:extLst>
              </p:cNvPr>
              <p:cNvSpPr>
                <a:spLocks noChangeArrowheads="1"/>
              </p:cNvSpPr>
              <p:nvPr/>
            </p:nvSpPr>
            <p:spPr bwMode="auto">
              <a:xfrm>
                <a:off x="1115" y="3544"/>
                <a:ext cx="60"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66" name="Rectangle 259">
                <a:extLst>
                  <a:ext uri="{FF2B5EF4-FFF2-40B4-BE49-F238E27FC236}">
                    <a16:creationId xmlns:a16="http://schemas.microsoft.com/office/drawing/2014/main" id="{FF895BCA-4EE7-4B4B-AA22-F9DE7EC8A7E4}"/>
                  </a:ext>
                </a:extLst>
              </p:cNvPr>
              <p:cNvSpPr>
                <a:spLocks noChangeArrowheads="1"/>
              </p:cNvSpPr>
              <p:nvPr/>
            </p:nvSpPr>
            <p:spPr bwMode="auto">
              <a:xfrm>
                <a:off x="504" y="3529"/>
                <a:ext cx="681" cy="1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sp>
          <p:nvSpPr>
            <p:cNvPr id="562" name="AutoShape 356">
              <a:extLst>
                <a:ext uri="{FF2B5EF4-FFF2-40B4-BE49-F238E27FC236}">
                  <a16:creationId xmlns:a16="http://schemas.microsoft.com/office/drawing/2014/main" id="{1F2F8773-7483-4ABE-ACD9-685447A3AB4F}"/>
                </a:ext>
              </a:extLst>
            </p:cNvPr>
            <p:cNvSpPr>
              <a:spLocks noChangeArrowheads="1"/>
            </p:cNvSpPr>
            <p:nvPr/>
          </p:nvSpPr>
          <p:spPr bwMode="auto">
            <a:xfrm>
              <a:off x="341" y="859"/>
              <a:ext cx="240" cy="667"/>
            </a:xfrm>
            <a:prstGeom prst="downArrow">
              <a:avLst>
                <a:gd name="adj1" fmla="val 49167"/>
                <a:gd name="adj2" fmla="val 67511"/>
              </a:avLst>
            </a:prstGeom>
            <a:gradFill rotWithShape="1">
              <a:gsLst>
                <a:gs pos="0">
                  <a:srgbClr val="FF0000">
                    <a:alpha val="25000"/>
                  </a:srgbClr>
                </a:gs>
                <a:gs pos="100000">
                  <a:srgbClr val="FF0000">
                    <a:alpha val="25000"/>
                  </a:srgbClr>
                </a:gs>
              </a:gsLst>
              <a:lin ang="540000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grpSp>
        <p:nvGrpSpPr>
          <p:cNvPr id="589" name="Group 389">
            <a:extLst>
              <a:ext uri="{FF2B5EF4-FFF2-40B4-BE49-F238E27FC236}">
                <a16:creationId xmlns:a16="http://schemas.microsoft.com/office/drawing/2014/main" id="{361594CE-277D-4426-83CD-2F12E1467138}"/>
              </a:ext>
            </a:extLst>
          </p:cNvPr>
          <p:cNvGrpSpPr>
            <a:grpSpLocks/>
          </p:cNvGrpSpPr>
          <p:nvPr/>
        </p:nvGrpSpPr>
        <p:grpSpPr bwMode="auto">
          <a:xfrm>
            <a:off x="92075" y="2459881"/>
            <a:ext cx="1081088" cy="244475"/>
            <a:chOff x="0" y="2762"/>
            <a:chExt cx="681" cy="154"/>
          </a:xfrm>
        </p:grpSpPr>
        <p:sp>
          <p:nvSpPr>
            <p:cNvPr id="590" name="Rectangle 388">
              <a:extLst>
                <a:ext uri="{FF2B5EF4-FFF2-40B4-BE49-F238E27FC236}">
                  <a16:creationId xmlns:a16="http://schemas.microsoft.com/office/drawing/2014/main" id="{BFF6CF00-D628-45E9-A7E6-11978AA8459E}"/>
                </a:ext>
              </a:extLst>
            </p:cNvPr>
            <p:cNvSpPr>
              <a:spLocks noChangeArrowheads="1"/>
            </p:cNvSpPr>
            <p:nvPr/>
          </p:nvSpPr>
          <p:spPr bwMode="auto">
            <a:xfrm>
              <a:off x="0" y="2768"/>
              <a:ext cx="681" cy="138"/>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591" name="Group 376">
              <a:extLst>
                <a:ext uri="{FF2B5EF4-FFF2-40B4-BE49-F238E27FC236}">
                  <a16:creationId xmlns:a16="http://schemas.microsoft.com/office/drawing/2014/main" id="{C27F83B5-EA4E-405C-94BD-F803C5E0FC84}"/>
                </a:ext>
              </a:extLst>
            </p:cNvPr>
            <p:cNvGrpSpPr>
              <a:grpSpLocks/>
            </p:cNvGrpSpPr>
            <p:nvPr/>
          </p:nvGrpSpPr>
          <p:grpSpPr bwMode="auto">
            <a:xfrm>
              <a:off x="119" y="2762"/>
              <a:ext cx="492" cy="154"/>
              <a:chOff x="723" y="3453"/>
              <a:chExt cx="492" cy="154"/>
            </a:xfrm>
          </p:grpSpPr>
          <p:grpSp>
            <p:nvGrpSpPr>
              <p:cNvPr id="594" name="Group 377">
                <a:extLst>
                  <a:ext uri="{FF2B5EF4-FFF2-40B4-BE49-F238E27FC236}">
                    <a16:creationId xmlns:a16="http://schemas.microsoft.com/office/drawing/2014/main" id="{87C1BE55-5062-4A01-BA43-380334F14C8B}"/>
                  </a:ext>
                </a:extLst>
              </p:cNvPr>
              <p:cNvGrpSpPr>
                <a:grpSpLocks/>
              </p:cNvGrpSpPr>
              <p:nvPr/>
            </p:nvGrpSpPr>
            <p:grpSpPr bwMode="auto">
              <a:xfrm>
                <a:off x="836" y="3453"/>
                <a:ext cx="379" cy="154"/>
                <a:chOff x="836" y="3305"/>
                <a:chExt cx="379" cy="154"/>
              </a:xfrm>
            </p:grpSpPr>
            <p:grpSp>
              <p:nvGrpSpPr>
                <p:cNvPr id="597" name="Group 378">
                  <a:extLst>
                    <a:ext uri="{FF2B5EF4-FFF2-40B4-BE49-F238E27FC236}">
                      <a16:creationId xmlns:a16="http://schemas.microsoft.com/office/drawing/2014/main" id="{C23DBA59-437D-4070-993A-16EFD20D4B5E}"/>
                    </a:ext>
                  </a:extLst>
                </p:cNvPr>
                <p:cNvGrpSpPr>
                  <a:grpSpLocks/>
                </p:cNvGrpSpPr>
                <p:nvPr/>
              </p:nvGrpSpPr>
              <p:grpSpPr bwMode="auto">
                <a:xfrm>
                  <a:off x="890" y="3305"/>
                  <a:ext cx="325" cy="154"/>
                  <a:chOff x="844" y="3337"/>
                  <a:chExt cx="325" cy="154"/>
                </a:xfrm>
              </p:grpSpPr>
              <p:sp>
                <p:nvSpPr>
                  <p:cNvPr id="601" name="Rectangle 379">
                    <a:extLst>
                      <a:ext uri="{FF2B5EF4-FFF2-40B4-BE49-F238E27FC236}">
                        <a16:creationId xmlns:a16="http://schemas.microsoft.com/office/drawing/2014/main" id="{31282166-5441-48C4-B03C-0B76356F1B9B}"/>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602" name="Text Box 380">
                    <a:extLst>
                      <a:ext uri="{FF2B5EF4-FFF2-40B4-BE49-F238E27FC236}">
                        <a16:creationId xmlns:a16="http://schemas.microsoft.com/office/drawing/2014/main" id="{E174A8D5-BD80-4FAB-B95A-3428E3C994B2}"/>
                      </a:ext>
                    </a:extLst>
                  </p:cNvPr>
                  <p:cNvSpPr txBox="1">
                    <a:spLocks noChangeArrowheads="1"/>
                  </p:cNvSpPr>
                  <p:nvPr/>
                </p:nvSpPr>
                <p:spPr bwMode="auto">
                  <a:xfrm>
                    <a:off x="844" y="3337"/>
                    <a:ext cx="325"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cs typeface="+mn-cs"/>
                      </a:rPr>
                      <a:t>HTTP</a:t>
                    </a:r>
                  </a:p>
                </p:txBody>
              </p:sp>
            </p:grpSp>
            <p:grpSp>
              <p:nvGrpSpPr>
                <p:cNvPr id="598" name="Group 381">
                  <a:extLst>
                    <a:ext uri="{FF2B5EF4-FFF2-40B4-BE49-F238E27FC236}">
                      <a16:creationId xmlns:a16="http://schemas.microsoft.com/office/drawing/2014/main" id="{7FDC8150-B554-4F74-A057-979D5917326E}"/>
                    </a:ext>
                  </a:extLst>
                </p:cNvPr>
                <p:cNvGrpSpPr>
                  <a:grpSpLocks/>
                </p:cNvGrpSpPr>
                <p:nvPr/>
              </p:nvGrpSpPr>
              <p:grpSpPr bwMode="auto">
                <a:xfrm>
                  <a:off x="836" y="3334"/>
                  <a:ext cx="354" cy="94"/>
                  <a:chOff x="836" y="3334"/>
                  <a:chExt cx="354" cy="94"/>
                </a:xfrm>
              </p:grpSpPr>
              <p:sp>
                <p:nvSpPr>
                  <p:cNvPr id="599" name="Rectangle 382">
                    <a:extLst>
                      <a:ext uri="{FF2B5EF4-FFF2-40B4-BE49-F238E27FC236}">
                        <a16:creationId xmlns:a16="http://schemas.microsoft.com/office/drawing/2014/main" id="{9FCC09F1-A76B-436B-8D05-1AC7FB80BC5C}"/>
                      </a:ext>
                    </a:extLst>
                  </p:cNvPr>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600" name="Rectangle 383">
                    <a:extLst>
                      <a:ext uri="{FF2B5EF4-FFF2-40B4-BE49-F238E27FC236}">
                        <a16:creationId xmlns:a16="http://schemas.microsoft.com/office/drawing/2014/main" id="{ACBDA4EA-E4E9-483C-AD4D-35D6A945A618}"/>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grpSp>
          <p:sp>
            <p:nvSpPr>
              <p:cNvPr id="595" name="Rectangle 384">
                <a:extLst>
                  <a:ext uri="{FF2B5EF4-FFF2-40B4-BE49-F238E27FC236}">
                    <a16:creationId xmlns:a16="http://schemas.microsoft.com/office/drawing/2014/main" id="{70DB42E6-FAC9-4AB4-8C9F-FF75C0780072}"/>
                  </a:ext>
                </a:extLst>
              </p:cNvPr>
              <p:cNvSpPr>
                <a:spLocks noChangeArrowheads="1"/>
              </p:cNvSpPr>
              <p:nvPr/>
            </p:nvSpPr>
            <p:spPr bwMode="auto">
              <a:xfrm>
                <a:off x="732" y="3484"/>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96" name="Rectangle 385">
                <a:extLst>
                  <a:ext uri="{FF2B5EF4-FFF2-40B4-BE49-F238E27FC236}">
                    <a16:creationId xmlns:a16="http://schemas.microsoft.com/office/drawing/2014/main" id="{63889A57-B7A8-4A11-8D33-606CAFA1A9EF}"/>
                  </a:ext>
                </a:extLst>
              </p:cNvPr>
              <p:cNvSpPr>
                <a:spLocks noChangeArrowheads="1"/>
              </p:cNvSpPr>
              <p:nvPr/>
            </p:nvSpPr>
            <p:spPr bwMode="auto">
              <a:xfrm>
                <a:off x="723" y="3473"/>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sp>
          <p:nvSpPr>
            <p:cNvPr id="592" name="Rectangle 386">
              <a:extLst>
                <a:ext uri="{FF2B5EF4-FFF2-40B4-BE49-F238E27FC236}">
                  <a16:creationId xmlns:a16="http://schemas.microsoft.com/office/drawing/2014/main" id="{92833B33-03FD-4C4C-A4F1-579DFA70E84B}"/>
                </a:ext>
              </a:extLst>
            </p:cNvPr>
            <p:cNvSpPr>
              <a:spLocks noChangeArrowheads="1"/>
            </p:cNvSpPr>
            <p:nvPr/>
          </p:nvSpPr>
          <p:spPr bwMode="auto">
            <a:xfrm>
              <a:off x="13" y="2784"/>
              <a:ext cx="94"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593" name="Rectangle 387">
              <a:extLst>
                <a:ext uri="{FF2B5EF4-FFF2-40B4-BE49-F238E27FC236}">
                  <a16:creationId xmlns:a16="http://schemas.microsoft.com/office/drawing/2014/main" id="{C1800643-0127-4F27-A8D9-96E2B174001F}"/>
                </a:ext>
              </a:extLst>
            </p:cNvPr>
            <p:cNvSpPr>
              <a:spLocks noChangeArrowheads="1"/>
            </p:cNvSpPr>
            <p:nvPr/>
          </p:nvSpPr>
          <p:spPr bwMode="auto">
            <a:xfrm>
              <a:off x="611" y="2783"/>
              <a:ext cx="60"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grpSp>
        <p:nvGrpSpPr>
          <p:cNvPr id="603" name="Group 477">
            <a:extLst>
              <a:ext uri="{FF2B5EF4-FFF2-40B4-BE49-F238E27FC236}">
                <a16:creationId xmlns:a16="http://schemas.microsoft.com/office/drawing/2014/main" id="{B3F6E53E-9715-417D-A90A-BECE1A7A2307}"/>
              </a:ext>
            </a:extLst>
          </p:cNvPr>
          <p:cNvGrpSpPr>
            <a:grpSpLocks/>
          </p:cNvGrpSpPr>
          <p:nvPr/>
        </p:nvGrpSpPr>
        <p:grpSpPr bwMode="auto">
          <a:xfrm>
            <a:off x="76200" y="1688356"/>
            <a:ext cx="1081088" cy="1016000"/>
            <a:chOff x="2256" y="3531"/>
            <a:chExt cx="681" cy="640"/>
          </a:xfrm>
        </p:grpSpPr>
        <p:grpSp>
          <p:nvGrpSpPr>
            <p:cNvPr id="604" name="Group 321">
              <a:extLst>
                <a:ext uri="{FF2B5EF4-FFF2-40B4-BE49-F238E27FC236}">
                  <a16:creationId xmlns:a16="http://schemas.microsoft.com/office/drawing/2014/main" id="{48494E2F-3C57-4BF7-833A-0300B3D56C46}"/>
                </a:ext>
              </a:extLst>
            </p:cNvPr>
            <p:cNvGrpSpPr>
              <a:grpSpLocks/>
            </p:cNvGrpSpPr>
            <p:nvPr/>
          </p:nvGrpSpPr>
          <p:grpSpPr bwMode="auto">
            <a:xfrm>
              <a:off x="2482" y="3684"/>
              <a:ext cx="379" cy="154"/>
              <a:chOff x="740" y="3209"/>
              <a:chExt cx="379" cy="154"/>
            </a:xfrm>
          </p:grpSpPr>
          <p:grpSp>
            <p:nvGrpSpPr>
              <p:cNvPr id="632" name="Group 322">
                <a:extLst>
                  <a:ext uri="{FF2B5EF4-FFF2-40B4-BE49-F238E27FC236}">
                    <a16:creationId xmlns:a16="http://schemas.microsoft.com/office/drawing/2014/main" id="{30156FD8-3EE9-404B-BAA5-8A2F60796451}"/>
                  </a:ext>
                </a:extLst>
              </p:cNvPr>
              <p:cNvGrpSpPr>
                <a:grpSpLocks/>
              </p:cNvGrpSpPr>
              <p:nvPr/>
            </p:nvGrpSpPr>
            <p:grpSpPr bwMode="auto">
              <a:xfrm>
                <a:off x="794" y="3209"/>
                <a:ext cx="325" cy="154"/>
                <a:chOff x="844" y="3337"/>
                <a:chExt cx="325" cy="154"/>
              </a:xfrm>
            </p:grpSpPr>
            <p:sp>
              <p:nvSpPr>
                <p:cNvPr id="635" name="Rectangle 323">
                  <a:extLst>
                    <a:ext uri="{FF2B5EF4-FFF2-40B4-BE49-F238E27FC236}">
                      <a16:creationId xmlns:a16="http://schemas.microsoft.com/office/drawing/2014/main" id="{E8022E67-A6B8-45D5-A9C9-B2BB92C81DDC}"/>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636" name="Text Box 324">
                  <a:extLst>
                    <a:ext uri="{FF2B5EF4-FFF2-40B4-BE49-F238E27FC236}">
                      <a16:creationId xmlns:a16="http://schemas.microsoft.com/office/drawing/2014/main" id="{39F042F6-AD0B-444A-946F-399C0D55FA28}"/>
                    </a:ext>
                  </a:extLst>
                </p:cNvPr>
                <p:cNvSpPr txBox="1">
                  <a:spLocks noChangeArrowheads="1"/>
                </p:cNvSpPr>
                <p:nvPr/>
              </p:nvSpPr>
              <p:spPr bwMode="auto">
                <a:xfrm>
                  <a:off x="844" y="3337"/>
                  <a:ext cx="325"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cs typeface="+mn-cs"/>
                    </a:rPr>
                    <a:t>HTTP</a:t>
                  </a:r>
                </a:p>
              </p:txBody>
            </p:sp>
          </p:grpSp>
          <p:sp>
            <p:nvSpPr>
              <p:cNvPr id="633" name="Rectangle 325">
                <a:extLst>
                  <a:ext uri="{FF2B5EF4-FFF2-40B4-BE49-F238E27FC236}">
                    <a16:creationId xmlns:a16="http://schemas.microsoft.com/office/drawing/2014/main" id="{BE086CFD-10D6-453F-A87C-7446CFEF7454}"/>
                  </a:ext>
                </a:extLst>
              </p:cNvPr>
              <p:cNvSpPr>
                <a:spLocks noChangeArrowheads="1"/>
              </p:cNvSpPr>
              <p:nvPr/>
            </p:nvSpPr>
            <p:spPr bwMode="auto">
              <a:xfrm>
                <a:off x="750" y="3244"/>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634" name="Rectangle 326">
                <a:extLst>
                  <a:ext uri="{FF2B5EF4-FFF2-40B4-BE49-F238E27FC236}">
                    <a16:creationId xmlns:a16="http://schemas.microsoft.com/office/drawing/2014/main" id="{781C7AC1-00E9-43FF-BEC3-47C55F8B1C9B}"/>
                  </a:ext>
                </a:extLst>
              </p:cNvPr>
              <p:cNvSpPr>
                <a:spLocks noChangeArrowheads="1"/>
              </p:cNvSpPr>
              <p:nvPr/>
            </p:nvSpPr>
            <p:spPr bwMode="auto">
              <a:xfrm>
                <a:off x="740" y="3238"/>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grpSp>
          <p:nvGrpSpPr>
            <p:cNvPr id="605" name="Group 327">
              <a:extLst>
                <a:ext uri="{FF2B5EF4-FFF2-40B4-BE49-F238E27FC236}">
                  <a16:creationId xmlns:a16="http://schemas.microsoft.com/office/drawing/2014/main" id="{4E203EA1-D317-4EDF-BB06-287664707A61}"/>
                </a:ext>
              </a:extLst>
            </p:cNvPr>
            <p:cNvGrpSpPr>
              <a:grpSpLocks/>
            </p:cNvGrpSpPr>
            <p:nvPr/>
          </p:nvGrpSpPr>
          <p:grpSpPr bwMode="auto">
            <a:xfrm>
              <a:off x="2482" y="3844"/>
              <a:ext cx="379" cy="154"/>
              <a:chOff x="836" y="3305"/>
              <a:chExt cx="379" cy="154"/>
            </a:xfrm>
          </p:grpSpPr>
          <p:grpSp>
            <p:nvGrpSpPr>
              <p:cNvPr id="626" name="Group 328">
                <a:extLst>
                  <a:ext uri="{FF2B5EF4-FFF2-40B4-BE49-F238E27FC236}">
                    <a16:creationId xmlns:a16="http://schemas.microsoft.com/office/drawing/2014/main" id="{B23D5D94-8624-49EA-AB9D-BC8EE98AC76F}"/>
                  </a:ext>
                </a:extLst>
              </p:cNvPr>
              <p:cNvGrpSpPr>
                <a:grpSpLocks/>
              </p:cNvGrpSpPr>
              <p:nvPr/>
            </p:nvGrpSpPr>
            <p:grpSpPr bwMode="auto">
              <a:xfrm>
                <a:off x="890" y="3305"/>
                <a:ext cx="325" cy="154"/>
                <a:chOff x="844" y="3337"/>
                <a:chExt cx="325" cy="154"/>
              </a:xfrm>
            </p:grpSpPr>
            <p:sp>
              <p:nvSpPr>
                <p:cNvPr id="630" name="Rectangle 329">
                  <a:extLst>
                    <a:ext uri="{FF2B5EF4-FFF2-40B4-BE49-F238E27FC236}">
                      <a16:creationId xmlns:a16="http://schemas.microsoft.com/office/drawing/2014/main" id="{AB768795-74B3-4DF4-8900-025242AE3691}"/>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631" name="Text Box 330">
                  <a:extLst>
                    <a:ext uri="{FF2B5EF4-FFF2-40B4-BE49-F238E27FC236}">
                      <a16:creationId xmlns:a16="http://schemas.microsoft.com/office/drawing/2014/main" id="{8F3213E4-C36E-4C6B-A30D-82FDC9CEFDF9}"/>
                    </a:ext>
                  </a:extLst>
                </p:cNvPr>
                <p:cNvSpPr txBox="1">
                  <a:spLocks noChangeArrowheads="1"/>
                </p:cNvSpPr>
                <p:nvPr/>
              </p:nvSpPr>
              <p:spPr bwMode="auto">
                <a:xfrm>
                  <a:off x="844" y="3337"/>
                  <a:ext cx="325"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cs typeface="+mn-cs"/>
                    </a:rPr>
                    <a:t>HTTP</a:t>
                  </a:r>
                </a:p>
              </p:txBody>
            </p:sp>
          </p:grpSp>
          <p:grpSp>
            <p:nvGrpSpPr>
              <p:cNvPr id="627" name="Group 331">
                <a:extLst>
                  <a:ext uri="{FF2B5EF4-FFF2-40B4-BE49-F238E27FC236}">
                    <a16:creationId xmlns:a16="http://schemas.microsoft.com/office/drawing/2014/main" id="{4BFF6E48-A5AC-417E-891A-B0CEB5419752}"/>
                  </a:ext>
                </a:extLst>
              </p:cNvPr>
              <p:cNvGrpSpPr>
                <a:grpSpLocks/>
              </p:cNvGrpSpPr>
              <p:nvPr/>
            </p:nvGrpSpPr>
            <p:grpSpPr bwMode="auto">
              <a:xfrm>
                <a:off x="836" y="3334"/>
                <a:ext cx="354" cy="94"/>
                <a:chOff x="836" y="3334"/>
                <a:chExt cx="354" cy="94"/>
              </a:xfrm>
            </p:grpSpPr>
            <p:sp>
              <p:nvSpPr>
                <p:cNvPr id="628" name="Rectangle 332">
                  <a:extLst>
                    <a:ext uri="{FF2B5EF4-FFF2-40B4-BE49-F238E27FC236}">
                      <a16:creationId xmlns:a16="http://schemas.microsoft.com/office/drawing/2014/main" id="{047433F7-570D-4C6D-980C-E77413425153}"/>
                    </a:ext>
                  </a:extLst>
                </p:cNvPr>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629" name="Rectangle 333">
                  <a:extLst>
                    <a:ext uri="{FF2B5EF4-FFF2-40B4-BE49-F238E27FC236}">
                      <a16:creationId xmlns:a16="http://schemas.microsoft.com/office/drawing/2014/main" id="{3CE5AAFE-E9E1-4806-AD45-B9ADE56CB614}"/>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grpSp>
        <p:grpSp>
          <p:nvGrpSpPr>
            <p:cNvPr id="606" name="Group 334">
              <a:extLst>
                <a:ext uri="{FF2B5EF4-FFF2-40B4-BE49-F238E27FC236}">
                  <a16:creationId xmlns:a16="http://schemas.microsoft.com/office/drawing/2014/main" id="{5FB91027-FF7F-4D40-9A43-176CE0EF99C7}"/>
                </a:ext>
              </a:extLst>
            </p:cNvPr>
            <p:cNvGrpSpPr>
              <a:grpSpLocks/>
            </p:cNvGrpSpPr>
            <p:nvPr/>
          </p:nvGrpSpPr>
          <p:grpSpPr bwMode="auto">
            <a:xfrm>
              <a:off x="2369" y="3858"/>
              <a:ext cx="480" cy="112"/>
              <a:chOff x="627" y="3377"/>
              <a:chExt cx="480" cy="112"/>
            </a:xfrm>
          </p:grpSpPr>
          <p:sp>
            <p:nvSpPr>
              <p:cNvPr id="624" name="Rectangle 335">
                <a:extLst>
                  <a:ext uri="{FF2B5EF4-FFF2-40B4-BE49-F238E27FC236}">
                    <a16:creationId xmlns:a16="http://schemas.microsoft.com/office/drawing/2014/main" id="{D28749E1-9890-427B-BA11-F6D7A8C1EAE4}"/>
                  </a:ext>
                </a:extLst>
              </p:cNvPr>
              <p:cNvSpPr>
                <a:spLocks noChangeArrowheads="1"/>
              </p:cNvSpPr>
              <p:nvPr/>
            </p:nvSpPr>
            <p:spPr bwMode="auto">
              <a:xfrm>
                <a:off x="636" y="3388"/>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625" name="Rectangle 336">
                <a:extLst>
                  <a:ext uri="{FF2B5EF4-FFF2-40B4-BE49-F238E27FC236}">
                    <a16:creationId xmlns:a16="http://schemas.microsoft.com/office/drawing/2014/main" id="{69FF9763-4102-4786-A577-4760CFE88C27}"/>
                  </a:ext>
                </a:extLst>
              </p:cNvPr>
              <p:cNvSpPr>
                <a:spLocks noChangeArrowheads="1"/>
              </p:cNvSpPr>
              <p:nvPr/>
            </p:nvSpPr>
            <p:spPr bwMode="auto">
              <a:xfrm>
                <a:off x="627" y="3377"/>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grpSp>
          <p:nvGrpSpPr>
            <p:cNvPr id="607" name="Group 360">
              <a:extLst>
                <a:ext uri="{FF2B5EF4-FFF2-40B4-BE49-F238E27FC236}">
                  <a16:creationId xmlns:a16="http://schemas.microsoft.com/office/drawing/2014/main" id="{C5917333-811B-4131-87C5-753A60C16F45}"/>
                </a:ext>
              </a:extLst>
            </p:cNvPr>
            <p:cNvGrpSpPr>
              <a:grpSpLocks/>
            </p:cNvGrpSpPr>
            <p:nvPr/>
          </p:nvGrpSpPr>
          <p:grpSpPr bwMode="auto">
            <a:xfrm>
              <a:off x="2534" y="3531"/>
              <a:ext cx="325" cy="154"/>
              <a:chOff x="844" y="3337"/>
              <a:chExt cx="325" cy="154"/>
            </a:xfrm>
          </p:grpSpPr>
          <p:sp>
            <p:nvSpPr>
              <p:cNvPr id="622" name="Rectangle 361">
                <a:extLst>
                  <a:ext uri="{FF2B5EF4-FFF2-40B4-BE49-F238E27FC236}">
                    <a16:creationId xmlns:a16="http://schemas.microsoft.com/office/drawing/2014/main" id="{A459962B-5463-44B6-A37C-B2C2674DBCF4}"/>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623" name="Text Box 362">
                <a:extLst>
                  <a:ext uri="{FF2B5EF4-FFF2-40B4-BE49-F238E27FC236}">
                    <a16:creationId xmlns:a16="http://schemas.microsoft.com/office/drawing/2014/main" id="{165137E6-71AD-40DD-BFC1-A3824E48193F}"/>
                  </a:ext>
                </a:extLst>
              </p:cNvPr>
              <p:cNvSpPr txBox="1">
                <a:spLocks noChangeArrowheads="1"/>
              </p:cNvSpPr>
              <p:nvPr/>
            </p:nvSpPr>
            <p:spPr bwMode="auto">
              <a:xfrm>
                <a:off x="844" y="3337"/>
                <a:ext cx="325"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cs typeface="+mn-cs"/>
                  </a:rPr>
                  <a:t>HTTP</a:t>
                </a:r>
              </a:p>
            </p:txBody>
          </p:sp>
        </p:grpSp>
        <p:grpSp>
          <p:nvGrpSpPr>
            <p:cNvPr id="608" name="Group 461">
              <a:extLst>
                <a:ext uri="{FF2B5EF4-FFF2-40B4-BE49-F238E27FC236}">
                  <a16:creationId xmlns:a16="http://schemas.microsoft.com/office/drawing/2014/main" id="{82BEF66A-55E9-4339-B582-D5C337F7F2A0}"/>
                </a:ext>
              </a:extLst>
            </p:cNvPr>
            <p:cNvGrpSpPr>
              <a:grpSpLocks/>
            </p:cNvGrpSpPr>
            <p:nvPr/>
          </p:nvGrpSpPr>
          <p:grpSpPr bwMode="auto">
            <a:xfrm>
              <a:off x="2256" y="4017"/>
              <a:ext cx="681" cy="154"/>
              <a:chOff x="-341" y="3180"/>
              <a:chExt cx="681" cy="154"/>
            </a:xfrm>
          </p:grpSpPr>
          <p:sp>
            <p:nvSpPr>
              <p:cNvPr id="609" name="Rectangle 457">
                <a:extLst>
                  <a:ext uri="{FF2B5EF4-FFF2-40B4-BE49-F238E27FC236}">
                    <a16:creationId xmlns:a16="http://schemas.microsoft.com/office/drawing/2014/main" id="{93F67ADA-18CA-49E3-8E20-2B61B0C8BB0F}"/>
                  </a:ext>
                </a:extLst>
              </p:cNvPr>
              <p:cNvSpPr>
                <a:spLocks noChangeArrowheads="1"/>
              </p:cNvSpPr>
              <p:nvPr/>
            </p:nvSpPr>
            <p:spPr bwMode="auto">
              <a:xfrm>
                <a:off x="-341" y="3186"/>
                <a:ext cx="681" cy="138"/>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610" name="Group 445">
                <a:extLst>
                  <a:ext uri="{FF2B5EF4-FFF2-40B4-BE49-F238E27FC236}">
                    <a16:creationId xmlns:a16="http://schemas.microsoft.com/office/drawing/2014/main" id="{7D3CC410-6393-4A96-8482-16CA7F331D3F}"/>
                  </a:ext>
                </a:extLst>
              </p:cNvPr>
              <p:cNvGrpSpPr>
                <a:grpSpLocks/>
              </p:cNvGrpSpPr>
              <p:nvPr/>
            </p:nvGrpSpPr>
            <p:grpSpPr bwMode="auto">
              <a:xfrm>
                <a:off x="-222" y="3180"/>
                <a:ext cx="492" cy="154"/>
                <a:chOff x="723" y="3453"/>
                <a:chExt cx="492" cy="154"/>
              </a:xfrm>
            </p:grpSpPr>
            <p:grpSp>
              <p:nvGrpSpPr>
                <p:cNvPr id="613" name="Group 446">
                  <a:extLst>
                    <a:ext uri="{FF2B5EF4-FFF2-40B4-BE49-F238E27FC236}">
                      <a16:creationId xmlns:a16="http://schemas.microsoft.com/office/drawing/2014/main" id="{DACA80C9-7570-4C77-936E-0B34029092A5}"/>
                    </a:ext>
                  </a:extLst>
                </p:cNvPr>
                <p:cNvGrpSpPr>
                  <a:grpSpLocks/>
                </p:cNvGrpSpPr>
                <p:nvPr/>
              </p:nvGrpSpPr>
              <p:grpSpPr bwMode="auto">
                <a:xfrm>
                  <a:off x="836" y="3453"/>
                  <a:ext cx="379" cy="154"/>
                  <a:chOff x="836" y="3305"/>
                  <a:chExt cx="379" cy="154"/>
                </a:xfrm>
              </p:grpSpPr>
              <p:grpSp>
                <p:nvGrpSpPr>
                  <p:cNvPr id="616" name="Group 447">
                    <a:extLst>
                      <a:ext uri="{FF2B5EF4-FFF2-40B4-BE49-F238E27FC236}">
                        <a16:creationId xmlns:a16="http://schemas.microsoft.com/office/drawing/2014/main" id="{5B874DAF-6D6C-43B7-8789-2B33D917C6F5}"/>
                      </a:ext>
                    </a:extLst>
                  </p:cNvPr>
                  <p:cNvGrpSpPr>
                    <a:grpSpLocks/>
                  </p:cNvGrpSpPr>
                  <p:nvPr/>
                </p:nvGrpSpPr>
                <p:grpSpPr bwMode="auto">
                  <a:xfrm>
                    <a:off x="890" y="3305"/>
                    <a:ext cx="325" cy="154"/>
                    <a:chOff x="844" y="3337"/>
                    <a:chExt cx="325" cy="154"/>
                  </a:xfrm>
                </p:grpSpPr>
                <p:sp>
                  <p:nvSpPr>
                    <p:cNvPr id="620" name="Rectangle 448">
                      <a:extLst>
                        <a:ext uri="{FF2B5EF4-FFF2-40B4-BE49-F238E27FC236}">
                          <a16:creationId xmlns:a16="http://schemas.microsoft.com/office/drawing/2014/main" id="{5EA14DA2-6910-4EC9-B862-EE7D7F1F7185}"/>
                        </a:ext>
                      </a:extLst>
                    </p:cNvPr>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621" name="Text Box 449">
                      <a:extLst>
                        <a:ext uri="{FF2B5EF4-FFF2-40B4-BE49-F238E27FC236}">
                          <a16:creationId xmlns:a16="http://schemas.microsoft.com/office/drawing/2014/main" id="{A2059FAB-8F15-42F1-BCEE-8E0FD374687D}"/>
                        </a:ext>
                      </a:extLst>
                    </p:cNvPr>
                    <p:cNvSpPr txBox="1">
                      <a:spLocks noChangeArrowheads="1"/>
                    </p:cNvSpPr>
                    <p:nvPr/>
                  </p:nvSpPr>
                  <p:spPr bwMode="auto">
                    <a:xfrm>
                      <a:off x="844" y="3337"/>
                      <a:ext cx="325"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000" i="0" dirty="0">
                          <a:solidFill>
                            <a:srgbClr val="FFFFFF"/>
                          </a:solidFill>
                          <a:latin typeface="Arial" charset="0"/>
                          <a:cs typeface="+mn-cs"/>
                        </a:rPr>
                        <a:t>HTTP</a:t>
                      </a:r>
                    </a:p>
                  </p:txBody>
                </p:sp>
              </p:grpSp>
              <p:grpSp>
                <p:nvGrpSpPr>
                  <p:cNvPr id="617" name="Group 450">
                    <a:extLst>
                      <a:ext uri="{FF2B5EF4-FFF2-40B4-BE49-F238E27FC236}">
                        <a16:creationId xmlns:a16="http://schemas.microsoft.com/office/drawing/2014/main" id="{E1B26738-7069-41AB-B94A-EB41D2C3F62D}"/>
                      </a:ext>
                    </a:extLst>
                  </p:cNvPr>
                  <p:cNvGrpSpPr>
                    <a:grpSpLocks/>
                  </p:cNvGrpSpPr>
                  <p:nvPr/>
                </p:nvGrpSpPr>
                <p:grpSpPr bwMode="auto">
                  <a:xfrm>
                    <a:off x="836" y="3334"/>
                    <a:ext cx="354" cy="94"/>
                    <a:chOff x="836" y="3334"/>
                    <a:chExt cx="354" cy="94"/>
                  </a:xfrm>
                </p:grpSpPr>
                <p:sp>
                  <p:nvSpPr>
                    <p:cNvPr id="618" name="Rectangle 451">
                      <a:extLst>
                        <a:ext uri="{FF2B5EF4-FFF2-40B4-BE49-F238E27FC236}">
                          <a16:creationId xmlns:a16="http://schemas.microsoft.com/office/drawing/2014/main" id="{F2ABD672-2DD2-406A-AE23-F0F76AFC10A9}"/>
                        </a:ext>
                      </a:extLst>
                    </p:cNvPr>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619" name="Rectangle 452">
                      <a:extLst>
                        <a:ext uri="{FF2B5EF4-FFF2-40B4-BE49-F238E27FC236}">
                          <a16:creationId xmlns:a16="http://schemas.microsoft.com/office/drawing/2014/main" id="{1A1FAA60-A023-4819-A6D0-E6C8800FB422}"/>
                        </a:ext>
                      </a:extLst>
                    </p:cNvPr>
                    <p:cNvSpPr>
                      <a:spLocks noChangeArrowheads="1"/>
                    </p:cNvSpPr>
                    <p:nvPr/>
                  </p:nvSpPr>
                  <p:spPr bwMode="auto">
                    <a:xfrm>
                      <a:off x="836" y="3334"/>
                      <a:ext cx="354" cy="94"/>
                    </a:xfrm>
                    <a:prstGeom prst="rect">
                      <a:avLst/>
                    </a:prstGeom>
                    <a:noFill/>
                    <a:ln w="9525">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grpSp>
            <p:sp>
              <p:nvSpPr>
                <p:cNvPr id="614" name="Rectangle 453">
                  <a:extLst>
                    <a:ext uri="{FF2B5EF4-FFF2-40B4-BE49-F238E27FC236}">
                      <a16:creationId xmlns:a16="http://schemas.microsoft.com/office/drawing/2014/main" id="{A98BF9F4-28F2-487F-AA54-DA25CB8A6565}"/>
                    </a:ext>
                  </a:extLst>
                </p:cNvPr>
                <p:cNvSpPr>
                  <a:spLocks noChangeArrowheads="1"/>
                </p:cNvSpPr>
                <p:nvPr/>
              </p:nvSpPr>
              <p:spPr bwMode="auto">
                <a:xfrm>
                  <a:off x="732" y="3484"/>
                  <a:ext cx="96" cy="9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615" name="Rectangle 454">
                  <a:extLst>
                    <a:ext uri="{FF2B5EF4-FFF2-40B4-BE49-F238E27FC236}">
                      <a16:creationId xmlns:a16="http://schemas.microsoft.com/office/drawing/2014/main" id="{7769D17D-7CC6-4A1C-9FFA-2056392C1AF8}"/>
                    </a:ext>
                  </a:extLst>
                </p:cNvPr>
                <p:cNvSpPr>
                  <a:spLocks noChangeArrowheads="1"/>
                </p:cNvSpPr>
                <p:nvPr/>
              </p:nvSpPr>
              <p:spPr bwMode="auto">
                <a:xfrm>
                  <a:off x="723" y="3473"/>
                  <a:ext cx="480" cy="112"/>
                </a:xfrm>
                <a:prstGeom prst="rect">
                  <a:avLst/>
                </a:prstGeom>
                <a:noFill/>
                <a:ln w="9525">
                  <a:solidFill>
                    <a:schemeClr val="accent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sp>
            <p:nvSpPr>
              <p:cNvPr id="611" name="Rectangle 455">
                <a:extLst>
                  <a:ext uri="{FF2B5EF4-FFF2-40B4-BE49-F238E27FC236}">
                    <a16:creationId xmlns:a16="http://schemas.microsoft.com/office/drawing/2014/main" id="{671505C3-C49C-41A2-AE02-CCF9D845C694}"/>
                  </a:ext>
                </a:extLst>
              </p:cNvPr>
              <p:cNvSpPr>
                <a:spLocks noChangeArrowheads="1"/>
              </p:cNvSpPr>
              <p:nvPr/>
            </p:nvSpPr>
            <p:spPr bwMode="auto">
              <a:xfrm>
                <a:off x="-328" y="3202"/>
                <a:ext cx="94"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612" name="Rectangle 456">
                <a:extLst>
                  <a:ext uri="{FF2B5EF4-FFF2-40B4-BE49-F238E27FC236}">
                    <a16:creationId xmlns:a16="http://schemas.microsoft.com/office/drawing/2014/main" id="{49983E35-1B33-4DC8-87AA-46AC4535E80A}"/>
                  </a:ext>
                </a:extLst>
              </p:cNvPr>
              <p:cNvSpPr>
                <a:spLocks noChangeArrowheads="1"/>
              </p:cNvSpPr>
              <p:nvPr/>
            </p:nvSpPr>
            <p:spPr bwMode="auto">
              <a:xfrm>
                <a:off x="270" y="3201"/>
                <a:ext cx="60" cy="108"/>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grpSp>
      <p:sp>
        <p:nvSpPr>
          <p:cNvPr id="638" name="Rectangle 480">
            <a:extLst>
              <a:ext uri="{FF2B5EF4-FFF2-40B4-BE49-F238E27FC236}">
                <a16:creationId xmlns:a16="http://schemas.microsoft.com/office/drawing/2014/main" id="{D7873EC5-9DB7-4E87-BB23-1403DF2D0F5E}"/>
              </a:ext>
            </a:extLst>
          </p:cNvPr>
          <p:cNvSpPr>
            <a:spLocks noChangeArrowheads="1"/>
          </p:cNvSpPr>
          <p:nvPr/>
        </p:nvSpPr>
        <p:spPr bwMode="auto">
          <a:xfrm>
            <a:off x="3930649" y="1668289"/>
            <a:ext cx="3371859"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38125" indent="-238125">
              <a:lnSpc>
                <a:spcPct val="90000"/>
              </a:lnSpc>
              <a:spcBef>
                <a:spcPct val="20000"/>
              </a:spcBef>
              <a:buClr>
                <a:srgbClr val="000099"/>
              </a:buClr>
              <a:buSzPct val="100000"/>
              <a:buFont typeface="Wingdings" charset="2"/>
              <a:buChar char="§"/>
              <a:defRPr/>
            </a:pPr>
            <a:r>
              <a:rPr lang="zh-CN" altLang="en-US" sz="2000" i="0" dirty="0">
                <a:solidFill>
                  <a:srgbClr val="000000"/>
                </a:solidFill>
                <a:latin typeface="Gill Sans MT" charset="0"/>
                <a:cs typeface="+mn-cs"/>
              </a:rPr>
              <a:t>显示网页页面</a:t>
            </a:r>
            <a:endParaRPr lang="en-US" sz="2000" i="0" dirty="0">
              <a:solidFill>
                <a:srgbClr val="000000"/>
              </a:solidFill>
              <a:latin typeface="Gill Sans MT" charset="0"/>
              <a:cs typeface="+mn-cs"/>
            </a:endParaRPr>
          </a:p>
        </p:txBody>
      </p:sp>
      <p:grpSp>
        <p:nvGrpSpPr>
          <p:cNvPr id="639" name="Group 248">
            <a:extLst>
              <a:ext uri="{FF2B5EF4-FFF2-40B4-BE49-F238E27FC236}">
                <a16:creationId xmlns:a16="http://schemas.microsoft.com/office/drawing/2014/main" id="{B8BC033F-8371-4095-9BF5-E01FCEF7E8BC}"/>
              </a:ext>
            </a:extLst>
          </p:cNvPr>
          <p:cNvGrpSpPr>
            <a:grpSpLocks/>
          </p:cNvGrpSpPr>
          <p:nvPr/>
        </p:nvGrpSpPr>
        <p:grpSpPr bwMode="auto">
          <a:xfrm>
            <a:off x="2470150" y="5501531"/>
            <a:ext cx="333375" cy="581025"/>
            <a:chOff x="4140" y="429"/>
            <a:chExt cx="1425" cy="2396"/>
          </a:xfrm>
        </p:grpSpPr>
        <p:sp>
          <p:nvSpPr>
            <p:cNvPr id="640" name="Freeform 148">
              <a:extLst>
                <a:ext uri="{FF2B5EF4-FFF2-40B4-BE49-F238E27FC236}">
                  <a16:creationId xmlns:a16="http://schemas.microsoft.com/office/drawing/2014/main" id="{2F95AEC8-F0E0-4ED6-9629-C8B4E7A01700}"/>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41" name="Rectangle 149">
              <a:extLst>
                <a:ext uri="{FF2B5EF4-FFF2-40B4-BE49-F238E27FC236}">
                  <a16:creationId xmlns:a16="http://schemas.microsoft.com/office/drawing/2014/main" id="{3F7E5256-E78D-4D1A-BF03-D76266F3E5E3}"/>
                </a:ext>
              </a:extLst>
            </p:cNvPr>
            <p:cNvSpPr>
              <a:spLocks noChangeArrowheads="1"/>
            </p:cNvSpPr>
            <p:nvPr/>
          </p:nvSpPr>
          <p:spPr bwMode="auto">
            <a:xfrm>
              <a:off x="4208" y="429"/>
              <a:ext cx="1045"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642" name="Freeform 150">
              <a:extLst>
                <a:ext uri="{FF2B5EF4-FFF2-40B4-BE49-F238E27FC236}">
                  <a16:creationId xmlns:a16="http://schemas.microsoft.com/office/drawing/2014/main" id="{7A1A67E4-A5C6-4D3B-95B5-73986DDEA392}"/>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43" name="Freeform 151">
              <a:extLst>
                <a:ext uri="{FF2B5EF4-FFF2-40B4-BE49-F238E27FC236}">
                  <a16:creationId xmlns:a16="http://schemas.microsoft.com/office/drawing/2014/main" id="{7858D436-2D0D-4930-B2A1-BF25EF7320B4}"/>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44" name="Rectangle 152">
              <a:extLst>
                <a:ext uri="{FF2B5EF4-FFF2-40B4-BE49-F238E27FC236}">
                  <a16:creationId xmlns:a16="http://schemas.microsoft.com/office/drawing/2014/main" id="{B00D592B-9291-4353-90B0-AC00BCD16336}"/>
                </a:ext>
              </a:extLst>
            </p:cNvPr>
            <p:cNvSpPr>
              <a:spLocks noChangeArrowheads="1"/>
            </p:cNvSpPr>
            <p:nvPr/>
          </p:nvSpPr>
          <p:spPr bwMode="auto">
            <a:xfrm>
              <a:off x="4215" y="691"/>
              <a:ext cx="590" cy="5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645" name="Group 153">
              <a:extLst>
                <a:ext uri="{FF2B5EF4-FFF2-40B4-BE49-F238E27FC236}">
                  <a16:creationId xmlns:a16="http://schemas.microsoft.com/office/drawing/2014/main" id="{F933EC3F-5B46-463F-A3CF-BD857809B6FC}"/>
                </a:ext>
              </a:extLst>
            </p:cNvPr>
            <p:cNvGrpSpPr>
              <a:grpSpLocks/>
            </p:cNvGrpSpPr>
            <p:nvPr/>
          </p:nvGrpSpPr>
          <p:grpSpPr bwMode="auto">
            <a:xfrm>
              <a:off x="4749" y="668"/>
              <a:ext cx="581" cy="145"/>
              <a:chOff x="614" y="2568"/>
              <a:chExt cx="725" cy="139"/>
            </a:xfrm>
          </p:grpSpPr>
          <p:sp>
            <p:nvSpPr>
              <p:cNvPr id="670" name="AutoShape 154">
                <a:extLst>
                  <a:ext uri="{FF2B5EF4-FFF2-40B4-BE49-F238E27FC236}">
                    <a16:creationId xmlns:a16="http://schemas.microsoft.com/office/drawing/2014/main" id="{70AB1320-817F-406B-99E9-4E9B9F731E9E}"/>
                  </a:ext>
                </a:extLst>
              </p:cNvPr>
              <p:cNvSpPr>
                <a:spLocks noChangeArrowheads="1"/>
              </p:cNvSpPr>
              <p:nvPr/>
            </p:nvSpPr>
            <p:spPr bwMode="auto">
              <a:xfrm>
                <a:off x="616" y="2571"/>
                <a:ext cx="720"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671" name="AutoShape 155">
                <a:extLst>
                  <a:ext uri="{FF2B5EF4-FFF2-40B4-BE49-F238E27FC236}">
                    <a16:creationId xmlns:a16="http://schemas.microsoft.com/office/drawing/2014/main" id="{2991F8EA-1BC7-47D1-89F8-702183868CF4}"/>
                  </a:ext>
                </a:extLst>
              </p:cNvPr>
              <p:cNvSpPr>
                <a:spLocks noChangeArrowheads="1"/>
              </p:cNvSpPr>
              <p:nvPr/>
            </p:nvSpPr>
            <p:spPr bwMode="auto">
              <a:xfrm>
                <a:off x="633" y="2590"/>
                <a:ext cx="686" cy="10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sp>
          <p:nvSpPr>
            <p:cNvPr id="646" name="Rectangle 156">
              <a:extLst>
                <a:ext uri="{FF2B5EF4-FFF2-40B4-BE49-F238E27FC236}">
                  <a16:creationId xmlns:a16="http://schemas.microsoft.com/office/drawing/2014/main" id="{7312FF7B-646E-4754-9A79-F7ABA71B0D7F}"/>
                </a:ext>
              </a:extLst>
            </p:cNvPr>
            <p:cNvSpPr>
              <a:spLocks noChangeArrowheads="1"/>
            </p:cNvSpPr>
            <p:nvPr/>
          </p:nvSpPr>
          <p:spPr bwMode="auto">
            <a:xfrm>
              <a:off x="4221" y="1018"/>
              <a:ext cx="597" cy="46"/>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647" name="Group 157">
              <a:extLst>
                <a:ext uri="{FF2B5EF4-FFF2-40B4-BE49-F238E27FC236}">
                  <a16:creationId xmlns:a16="http://schemas.microsoft.com/office/drawing/2014/main" id="{248CBF2F-9E48-481A-AF41-883921946363}"/>
                </a:ext>
              </a:extLst>
            </p:cNvPr>
            <p:cNvGrpSpPr>
              <a:grpSpLocks/>
            </p:cNvGrpSpPr>
            <p:nvPr/>
          </p:nvGrpSpPr>
          <p:grpSpPr bwMode="auto">
            <a:xfrm>
              <a:off x="4747" y="994"/>
              <a:ext cx="581" cy="134"/>
              <a:chOff x="614" y="2568"/>
              <a:chExt cx="725" cy="139"/>
            </a:xfrm>
          </p:grpSpPr>
          <p:sp>
            <p:nvSpPr>
              <p:cNvPr id="668" name="AutoShape 158">
                <a:extLst>
                  <a:ext uri="{FF2B5EF4-FFF2-40B4-BE49-F238E27FC236}">
                    <a16:creationId xmlns:a16="http://schemas.microsoft.com/office/drawing/2014/main" id="{12A6DE1F-17A2-4645-B40D-76F64ADCB3E7}"/>
                  </a:ext>
                </a:extLst>
              </p:cNvPr>
              <p:cNvSpPr>
                <a:spLocks noChangeArrowheads="1"/>
              </p:cNvSpPr>
              <p:nvPr/>
            </p:nvSpPr>
            <p:spPr bwMode="auto">
              <a:xfrm>
                <a:off x="610" y="2566"/>
                <a:ext cx="728" cy="143"/>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669" name="AutoShape 159">
                <a:extLst>
                  <a:ext uri="{FF2B5EF4-FFF2-40B4-BE49-F238E27FC236}">
                    <a16:creationId xmlns:a16="http://schemas.microsoft.com/office/drawing/2014/main" id="{5F46E141-F15E-4D90-9D0E-A53B0CF9F75B}"/>
                  </a:ext>
                </a:extLst>
              </p:cNvPr>
              <p:cNvSpPr>
                <a:spLocks noChangeArrowheads="1"/>
              </p:cNvSpPr>
              <p:nvPr/>
            </p:nvSpPr>
            <p:spPr bwMode="auto">
              <a:xfrm>
                <a:off x="627" y="2580"/>
                <a:ext cx="694"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sp>
          <p:nvSpPr>
            <p:cNvPr id="648" name="Rectangle 160">
              <a:extLst>
                <a:ext uri="{FF2B5EF4-FFF2-40B4-BE49-F238E27FC236}">
                  <a16:creationId xmlns:a16="http://schemas.microsoft.com/office/drawing/2014/main" id="{45E1B528-924A-4A82-AE63-23F7A5D2F85B}"/>
                </a:ext>
              </a:extLst>
            </p:cNvPr>
            <p:cNvSpPr>
              <a:spLocks noChangeArrowheads="1"/>
            </p:cNvSpPr>
            <p:nvPr/>
          </p:nvSpPr>
          <p:spPr bwMode="auto">
            <a:xfrm>
              <a:off x="4215" y="1359"/>
              <a:ext cx="597" cy="46"/>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649" name="Rectangle 161">
              <a:extLst>
                <a:ext uri="{FF2B5EF4-FFF2-40B4-BE49-F238E27FC236}">
                  <a16:creationId xmlns:a16="http://schemas.microsoft.com/office/drawing/2014/main" id="{9588913C-F2E3-450B-8085-5541664EFDC0}"/>
                </a:ext>
              </a:extLst>
            </p:cNvPr>
            <p:cNvSpPr>
              <a:spLocks noChangeArrowheads="1"/>
            </p:cNvSpPr>
            <p:nvPr/>
          </p:nvSpPr>
          <p:spPr bwMode="auto">
            <a:xfrm>
              <a:off x="4228" y="1653"/>
              <a:ext cx="597" cy="46"/>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nvGrpSpPr>
            <p:cNvPr id="650" name="Group 162">
              <a:extLst>
                <a:ext uri="{FF2B5EF4-FFF2-40B4-BE49-F238E27FC236}">
                  <a16:creationId xmlns:a16="http://schemas.microsoft.com/office/drawing/2014/main" id="{39063291-173C-4661-A035-0534D027B68A}"/>
                </a:ext>
              </a:extLst>
            </p:cNvPr>
            <p:cNvGrpSpPr>
              <a:grpSpLocks/>
            </p:cNvGrpSpPr>
            <p:nvPr/>
          </p:nvGrpSpPr>
          <p:grpSpPr bwMode="auto">
            <a:xfrm>
              <a:off x="4735" y="1627"/>
              <a:ext cx="582" cy="151"/>
              <a:chOff x="614" y="2568"/>
              <a:chExt cx="725" cy="139"/>
            </a:xfrm>
          </p:grpSpPr>
          <p:sp>
            <p:nvSpPr>
              <p:cNvPr id="666" name="AutoShape 163">
                <a:extLst>
                  <a:ext uri="{FF2B5EF4-FFF2-40B4-BE49-F238E27FC236}">
                    <a16:creationId xmlns:a16="http://schemas.microsoft.com/office/drawing/2014/main" id="{710BA177-DC3D-460D-955F-A79C2D35D8A6}"/>
                  </a:ext>
                </a:extLst>
              </p:cNvPr>
              <p:cNvSpPr>
                <a:spLocks noChangeArrowheads="1"/>
              </p:cNvSpPr>
              <p:nvPr/>
            </p:nvSpPr>
            <p:spPr bwMode="auto">
              <a:xfrm>
                <a:off x="617" y="2568"/>
                <a:ext cx="719"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667" name="AutoShape 164">
                <a:extLst>
                  <a:ext uri="{FF2B5EF4-FFF2-40B4-BE49-F238E27FC236}">
                    <a16:creationId xmlns:a16="http://schemas.microsoft.com/office/drawing/2014/main" id="{76F5D2D6-52BE-46A7-A920-56BE98B39ABB}"/>
                  </a:ext>
                </a:extLst>
              </p:cNvPr>
              <p:cNvSpPr>
                <a:spLocks noChangeArrowheads="1"/>
              </p:cNvSpPr>
              <p:nvPr/>
            </p:nvSpPr>
            <p:spPr bwMode="auto">
              <a:xfrm>
                <a:off x="634" y="2586"/>
                <a:ext cx="685"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sp>
          <p:nvSpPr>
            <p:cNvPr id="651" name="Freeform 165">
              <a:extLst>
                <a:ext uri="{FF2B5EF4-FFF2-40B4-BE49-F238E27FC236}">
                  <a16:creationId xmlns:a16="http://schemas.microsoft.com/office/drawing/2014/main" id="{AA1FAC5D-2D35-47D2-90D8-29C032A12C74}"/>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652" name="Group 166">
              <a:extLst>
                <a:ext uri="{FF2B5EF4-FFF2-40B4-BE49-F238E27FC236}">
                  <a16:creationId xmlns:a16="http://schemas.microsoft.com/office/drawing/2014/main" id="{239F73AA-BA10-493B-867A-D24DD3B5482B}"/>
                </a:ext>
              </a:extLst>
            </p:cNvPr>
            <p:cNvGrpSpPr>
              <a:grpSpLocks/>
            </p:cNvGrpSpPr>
            <p:nvPr/>
          </p:nvGrpSpPr>
          <p:grpSpPr bwMode="auto">
            <a:xfrm>
              <a:off x="4739" y="1327"/>
              <a:ext cx="582" cy="139"/>
              <a:chOff x="614" y="2568"/>
              <a:chExt cx="725" cy="139"/>
            </a:xfrm>
          </p:grpSpPr>
          <p:sp>
            <p:nvSpPr>
              <p:cNvPr id="664" name="AutoShape 167">
                <a:extLst>
                  <a:ext uri="{FF2B5EF4-FFF2-40B4-BE49-F238E27FC236}">
                    <a16:creationId xmlns:a16="http://schemas.microsoft.com/office/drawing/2014/main" id="{24FB1D94-A5A1-4617-A8BB-69086CCA58F9}"/>
                  </a:ext>
                </a:extLst>
              </p:cNvPr>
              <p:cNvSpPr>
                <a:spLocks noChangeArrowheads="1"/>
              </p:cNvSpPr>
              <p:nvPr/>
            </p:nvSpPr>
            <p:spPr bwMode="auto">
              <a:xfrm>
                <a:off x="612" y="2567"/>
                <a:ext cx="727" cy="137"/>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665" name="AutoShape 168">
                <a:extLst>
                  <a:ext uri="{FF2B5EF4-FFF2-40B4-BE49-F238E27FC236}">
                    <a16:creationId xmlns:a16="http://schemas.microsoft.com/office/drawing/2014/main" id="{3283C199-1692-424B-83BF-C45CF1C30B6F}"/>
                  </a:ext>
                </a:extLst>
              </p:cNvPr>
              <p:cNvSpPr>
                <a:spLocks noChangeArrowheads="1"/>
              </p:cNvSpPr>
              <p:nvPr/>
            </p:nvSpPr>
            <p:spPr bwMode="auto">
              <a:xfrm>
                <a:off x="629" y="2580"/>
                <a:ext cx="693"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sp>
          <p:nvSpPr>
            <p:cNvPr id="653" name="Rectangle 169">
              <a:extLst>
                <a:ext uri="{FF2B5EF4-FFF2-40B4-BE49-F238E27FC236}">
                  <a16:creationId xmlns:a16="http://schemas.microsoft.com/office/drawing/2014/main" id="{36C890F3-778C-44B7-AFF9-3715D90C8CB3}"/>
                </a:ext>
              </a:extLst>
            </p:cNvPr>
            <p:cNvSpPr>
              <a:spLocks noChangeArrowheads="1"/>
            </p:cNvSpPr>
            <p:nvPr/>
          </p:nvSpPr>
          <p:spPr bwMode="auto">
            <a:xfrm>
              <a:off x="5253"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654" name="Freeform 170">
              <a:extLst>
                <a:ext uri="{FF2B5EF4-FFF2-40B4-BE49-F238E27FC236}">
                  <a16:creationId xmlns:a16="http://schemas.microsoft.com/office/drawing/2014/main" id="{A58F793E-ED6D-4258-9CE7-4D0A9CEAB04D}"/>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55" name="Freeform 171">
              <a:extLst>
                <a:ext uri="{FF2B5EF4-FFF2-40B4-BE49-F238E27FC236}">
                  <a16:creationId xmlns:a16="http://schemas.microsoft.com/office/drawing/2014/main" id="{6A9355ED-97B3-426E-9A2E-7C1D49D7D82D}"/>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56" name="Oval 172">
              <a:extLst>
                <a:ext uri="{FF2B5EF4-FFF2-40B4-BE49-F238E27FC236}">
                  <a16:creationId xmlns:a16="http://schemas.microsoft.com/office/drawing/2014/main" id="{DE4D2A88-4EF3-4744-AB9A-E5EAC5E6997E}"/>
                </a:ext>
              </a:extLst>
            </p:cNvPr>
            <p:cNvSpPr>
              <a:spLocks noChangeArrowheads="1"/>
            </p:cNvSpPr>
            <p:nvPr/>
          </p:nvSpPr>
          <p:spPr bwMode="auto">
            <a:xfrm>
              <a:off x="5518" y="2609"/>
              <a:ext cx="47" cy="98"/>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657" name="Freeform 173">
              <a:extLst>
                <a:ext uri="{FF2B5EF4-FFF2-40B4-BE49-F238E27FC236}">
                  <a16:creationId xmlns:a16="http://schemas.microsoft.com/office/drawing/2014/main" id="{F97CD243-9E81-4629-A383-31D5BB1796F3}"/>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58" name="AutoShape 174">
              <a:extLst>
                <a:ext uri="{FF2B5EF4-FFF2-40B4-BE49-F238E27FC236}">
                  <a16:creationId xmlns:a16="http://schemas.microsoft.com/office/drawing/2014/main" id="{505D22BD-A3FE-4E41-9120-F2DFCA92BB02}"/>
                </a:ext>
              </a:extLst>
            </p:cNvPr>
            <p:cNvSpPr>
              <a:spLocks noChangeArrowheads="1"/>
            </p:cNvSpPr>
            <p:nvPr/>
          </p:nvSpPr>
          <p:spPr bwMode="auto">
            <a:xfrm>
              <a:off x="4140" y="2681"/>
              <a:ext cx="1201"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659" name="AutoShape 175">
              <a:extLst>
                <a:ext uri="{FF2B5EF4-FFF2-40B4-BE49-F238E27FC236}">
                  <a16:creationId xmlns:a16="http://schemas.microsoft.com/office/drawing/2014/main" id="{9492A41F-8C6A-41BE-AEFC-E9C09EF097DE}"/>
                </a:ext>
              </a:extLst>
            </p:cNvPr>
            <p:cNvSpPr>
              <a:spLocks noChangeArrowheads="1"/>
            </p:cNvSpPr>
            <p:nvPr/>
          </p:nvSpPr>
          <p:spPr bwMode="auto">
            <a:xfrm>
              <a:off x="4208" y="2714"/>
              <a:ext cx="1065"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660" name="Oval 176">
              <a:extLst>
                <a:ext uri="{FF2B5EF4-FFF2-40B4-BE49-F238E27FC236}">
                  <a16:creationId xmlns:a16="http://schemas.microsoft.com/office/drawing/2014/main" id="{97065143-BC37-47B7-A532-19F1E87EFC77}"/>
                </a:ext>
              </a:extLst>
            </p:cNvPr>
            <p:cNvSpPr>
              <a:spLocks noChangeArrowheads="1"/>
            </p:cNvSpPr>
            <p:nvPr/>
          </p:nvSpPr>
          <p:spPr bwMode="auto">
            <a:xfrm>
              <a:off x="4310" y="2380"/>
              <a:ext cx="156"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661" name="Oval 177">
              <a:extLst>
                <a:ext uri="{FF2B5EF4-FFF2-40B4-BE49-F238E27FC236}">
                  <a16:creationId xmlns:a16="http://schemas.microsoft.com/office/drawing/2014/main" id="{F04CC263-9EAC-4B53-B161-507702F82406}"/>
                </a:ext>
              </a:extLst>
            </p:cNvPr>
            <p:cNvSpPr>
              <a:spLocks noChangeArrowheads="1"/>
            </p:cNvSpPr>
            <p:nvPr/>
          </p:nvSpPr>
          <p:spPr bwMode="auto">
            <a:xfrm>
              <a:off x="4486" y="2386"/>
              <a:ext cx="163" cy="137"/>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cs typeface="+mn-cs"/>
              </a:endParaRPr>
            </a:p>
          </p:txBody>
        </p:sp>
        <p:sp>
          <p:nvSpPr>
            <p:cNvPr id="662" name="Oval 178">
              <a:extLst>
                <a:ext uri="{FF2B5EF4-FFF2-40B4-BE49-F238E27FC236}">
                  <a16:creationId xmlns:a16="http://schemas.microsoft.com/office/drawing/2014/main" id="{A0C29393-ECBB-4203-8F9E-A4B9F497CA5F}"/>
                </a:ext>
              </a:extLst>
            </p:cNvPr>
            <p:cNvSpPr>
              <a:spLocks noChangeArrowheads="1"/>
            </p:cNvSpPr>
            <p:nvPr/>
          </p:nvSpPr>
          <p:spPr bwMode="auto">
            <a:xfrm>
              <a:off x="4663" y="2380"/>
              <a:ext cx="156"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sp>
          <p:nvSpPr>
            <p:cNvPr id="663" name="Rectangle 179">
              <a:extLst>
                <a:ext uri="{FF2B5EF4-FFF2-40B4-BE49-F238E27FC236}">
                  <a16:creationId xmlns:a16="http://schemas.microsoft.com/office/drawing/2014/main" id="{D3A31718-4421-49FE-BB18-D520E08852FA}"/>
                </a:ext>
              </a:extLst>
            </p:cNvPr>
            <p:cNvSpPr>
              <a:spLocks noChangeArrowheads="1"/>
            </p:cNvSpPr>
            <p:nvPr/>
          </p:nvSpPr>
          <p:spPr bwMode="auto">
            <a:xfrm>
              <a:off x="5063" y="1836"/>
              <a:ext cx="81" cy="759"/>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cs typeface="+mn-cs"/>
              </a:endParaRPr>
            </a:p>
          </p:txBody>
        </p:sp>
      </p:grpSp>
      <p:grpSp>
        <p:nvGrpSpPr>
          <p:cNvPr id="672" name="Group 110">
            <a:extLst>
              <a:ext uri="{FF2B5EF4-FFF2-40B4-BE49-F238E27FC236}">
                <a16:creationId xmlns:a16="http://schemas.microsoft.com/office/drawing/2014/main" id="{C4600DC9-56AD-4DA9-BD4C-DD5B177B3FF7}"/>
              </a:ext>
            </a:extLst>
          </p:cNvPr>
          <p:cNvGrpSpPr>
            <a:grpSpLocks/>
          </p:cNvGrpSpPr>
          <p:nvPr/>
        </p:nvGrpSpPr>
        <p:grpSpPr bwMode="auto">
          <a:xfrm>
            <a:off x="5213350" y="2610693"/>
            <a:ext cx="757238" cy="379413"/>
            <a:chOff x="2466" y="2026"/>
            <a:chExt cx="477" cy="282"/>
          </a:xfrm>
        </p:grpSpPr>
        <p:sp>
          <p:nvSpPr>
            <p:cNvPr id="673" name="Oval 111">
              <a:extLst>
                <a:ext uri="{FF2B5EF4-FFF2-40B4-BE49-F238E27FC236}">
                  <a16:creationId xmlns:a16="http://schemas.microsoft.com/office/drawing/2014/main" id="{00941A33-03F1-4291-B922-6D436FB8B7BE}"/>
                </a:ext>
              </a:extLst>
            </p:cNvPr>
            <p:cNvSpPr>
              <a:spLocks noChangeArrowheads="1"/>
            </p:cNvSpPr>
            <p:nvPr/>
          </p:nvSpPr>
          <p:spPr bwMode="auto">
            <a:xfrm>
              <a:off x="2466" y="2168"/>
              <a:ext cx="476" cy="140"/>
            </a:xfrm>
            <a:prstGeom prst="ellipse">
              <a:avLst/>
            </a:prstGeom>
            <a:solidFill>
              <a:srgbClr val="DDDDDD"/>
            </a:solidFill>
            <a:ln w="12700">
              <a:solidFill>
                <a:srgbClr val="000000"/>
              </a:solidFill>
              <a:round/>
              <a:headEnd/>
              <a:tailEnd/>
            </a:ln>
          </p:spPr>
          <p:txBody>
            <a:bodyPr wrap="none" anchor="ctr"/>
            <a:lstStyle/>
            <a:p>
              <a:pPr eaLnBrk="1" hangingPunct="1"/>
              <a:endParaRPr lang="en-US" i="0" dirty="0">
                <a:solidFill>
                  <a:srgbClr val="000000"/>
                </a:solidFill>
                <a:latin typeface="Arial" charset="0"/>
              </a:endParaRPr>
            </a:p>
          </p:txBody>
        </p:sp>
        <p:sp>
          <p:nvSpPr>
            <p:cNvPr id="674" name="Line 112">
              <a:extLst>
                <a:ext uri="{FF2B5EF4-FFF2-40B4-BE49-F238E27FC236}">
                  <a16:creationId xmlns:a16="http://schemas.microsoft.com/office/drawing/2014/main" id="{CB02D1F6-5BDA-4199-89D0-1B286294CCE0}"/>
                </a:ext>
              </a:extLst>
            </p:cNvPr>
            <p:cNvSpPr>
              <a:spLocks noChangeShapeType="1"/>
            </p:cNvSpPr>
            <p:nvPr/>
          </p:nvSpPr>
          <p:spPr bwMode="auto">
            <a:xfrm>
              <a:off x="2470" y="2125"/>
              <a:ext cx="1" cy="8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675" name="Rectangle 113">
              <a:extLst>
                <a:ext uri="{FF2B5EF4-FFF2-40B4-BE49-F238E27FC236}">
                  <a16:creationId xmlns:a16="http://schemas.microsoft.com/office/drawing/2014/main" id="{6D8C9F82-A327-43E0-8DD4-10A1E4AF3133}"/>
                </a:ext>
              </a:extLst>
            </p:cNvPr>
            <p:cNvSpPr>
              <a:spLocks noChangeArrowheads="1"/>
            </p:cNvSpPr>
            <p:nvPr/>
          </p:nvSpPr>
          <p:spPr bwMode="auto">
            <a:xfrm>
              <a:off x="2470" y="2125"/>
              <a:ext cx="472" cy="111"/>
            </a:xfrm>
            <a:prstGeom prst="rect">
              <a:avLst/>
            </a:prstGeom>
            <a:solidFill>
              <a:srgbClr val="DDDDDD"/>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sz="2400" i="0" dirty="0">
                <a:solidFill>
                  <a:srgbClr val="000000"/>
                </a:solidFill>
                <a:latin typeface="Times New Roman" charset="0"/>
              </a:endParaRPr>
            </a:p>
          </p:txBody>
        </p:sp>
        <p:sp>
          <p:nvSpPr>
            <p:cNvPr id="676" name="Oval 114">
              <a:extLst>
                <a:ext uri="{FF2B5EF4-FFF2-40B4-BE49-F238E27FC236}">
                  <a16:creationId xmlns:a16="http://schemas.microsoft.com/office/drawing/2014/main" id="{D0042E3F-F14A-465B-AB69-0E915F68C4CD}"/>
                </a:ext>
              </a:extLst>
            </p:cNvPr>
            <p:cNvSpPr>
              <a:spLocks noChangeArrowheads="1"/>
            </p:cNvSpPr>
            <p:nvPr/>
          </p:nvSpPr>
          <p:spPr bwMode="auto">
            <a:xfrm>
              <a:off x="2466" y="2026"/>
              <a:ext cx="476" cy="160"/>
            </a:xfrm>
            <a:prstGeom prst="ellipse">
              <a:avLst/>
            </a:prstGeom>
            <a:solidFill>
              <a:srgbClr val="DDDDDD"/>
            </a:solidFill>
            <a:ln w="12700">
              <a:solidFill>
                <a:srgbClr val="000000"/>
              </a:solidFill>
              <a:round/>
              <a:headEnd/>
              <a:tailEnd/>
            </a:ln>
          </p:spPr>
          <p:txBody>
            <a:bodyPr wrap="none" anchor="ctr"/>
            <a:lstStyle/>
            <a:p>
              <a:pPr eaLnBrk="1" hangingPunct="1"/>
              <a:endParaRPr lang="en-US" i="0" dirty="0">
                <a:solidFill>
                  <a:srgbClr val="000000"/>
                </a:solidFill>
                <a:latin typeface="Arial" charset="0"/>
              </a:endParaRPr>
            </a:p>
          </p:txBody>
        </p:sp>
        <p:grpSp>
          <p:nvGrpSpPr>
            <p:cNvPr id="677" name="Group 115">
              <a:extLst>
                <a:ext uri="{FF2B5EF4-FFF2-40B4-BE49-F238E27FC236}">
                  <a16:creationId xmlns:a16="http://schemas.microsoft.com/office/drawing/2014/main" id="{B4984703-DEC6-4C67-ABC9-E71FFA83C50D}"/>
                </a:ext>
              </a:extLst>
            </p:cNvPr>
            <p:cNvGrpSpPr>
              <a:grpSpLocks/>
            </p:cNvGrpSpPr>
            <p:nvPr/>
          </p:nvGrpSpPr>
          <p:grpSpPr bwMode="auto">
            <a:xfrm>
              <a:off x="2581" y="2061"/>
              <a:ext cx="236" cy="94"/>
              <a:chOff x="2848" y="848"/>
              <a:chExt cx="140" cy="98"/>
            </a:xfrm>
          </p:grpSpPr>
          <p:sp>
            <p:nvSpPr>
              <p:cNvPr id="684" name="Line 116">
                <a:extLst>
                  <a:ext uri="{FF2B5EF4-FFF2-40B4-BE49-F238E27FC236}">
                    <a16:creationId xmlns:a16="http://schemas.microsoft.com/office/drawing/2014/main" id="{A65A60E1-C3A3-4800-AAF7-5C243C902154}"/>
                  </a:ext>
                </a:extLst>
              </p:cNvPr>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685" name="Line 117">
                <a:extLst>
                  <a:ext uri="{FF2B5EF4-FFF2-40B4-BE49-F238E27FC236}">
                    <a16:creationId xmlns:a16="http://schemas.microsoft.com/office/drawing/2014/main" id="{FD20974E-C205-4D84-BEC7-DE454CBAF1D1}"/>
                  </a:ext>
                </a:extLst>
              </p:cNvPr>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686" name="Line 118">
                <a:extLst>
                  <a:ext uri="{FF2B5EF4-FFF2-40B4-BE49-F238E27FC236}">
                    <a16:creationId xmlns:a16="http://schemas.microsoft.com/office/drawing/2014/main" id="{08076EEC-585B-4DDB-ACDB-1FCCC1DAEAA3}"/>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grpSp>
          <p:nvGrpSpPr>
            <p:cNvPr id="678" name="Group 119">
              <a:extLst>
                <a:ext uri="{FF2B5EF4-FFF2-40B4-BE49-F238E27FC236}">
                  <a16:creationId xmlns:a16="http://schemas.microsoft.com/office/drawing/2014/main" id="{D70108EA-5853-49E3-84FA-4E426AD01CB2}"/>
                </a:ext>
              </a:extLst>
            </p:cNvPr>
            <p:cNvGrpSpPr>
              <a:grpSpLocks/>
            </p:cNvGrpSpPr>
            <p:nvPr/>
          </p:nvGrpSpPr>
          <p:grpSpPr bwMode="auto">
            <a:xfrm flipV="1">
              <a:off x="2581" y="2060"/>
              <a:ext cx="236" cy="94"/>
              <a:chOff x="2848" y="848"/>
              <a:chExt cx="140" cy="98"/>
            </a:xfrm>
          </p:grpSpPr>
          <p:sp>
            <p:nvSpPr>
              <p:cNvPr id="681" name="Line 120">
                <a:extLst>
                  <a:ext uri="{FF2B5EF4-FFF2-40B4-BE49-F238E27FC236}">
                    <a16:creationId xmlns:a16="http://schemas.microsoft.com/office/drawing/2014/main" id="{C7757153-97FD-437A-BAA0-46E866D985F8}"/>
                  </a:ext>
                </a:extLst>
              </p:cNvPr>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682" name="Line 121">
                <a:extLst>
                  <a:ext uri="{FF2B5EF4-FFF2-40B4-BE49-F238E27FC236}">
                    <a16:creationId xmlns:a16="http://schemas.microsoft.com/office/drawing/2014/main" id="{BE1A5F3F-32B5-45B4-ADDB-05ED6834E7D8}"/>
                  </a:ext>
                </a:extLst>
              </p:cNvPr>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683" name="Line 122">
                <a:extLst>
                  <a:ext uri="{FF2B5EF4-FFF2-40B4-BE49-F238E27FC236}">
                    <a16:creationId xmlns:a16="http://schemas.microsoft.com/office/drawing/2014/main" id="{F322FF86-08F8-4CE9-A0A7-0CFC1A1BDF06}"/>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sp>
          <p:nvSpPr>
            <p:cNvPr id="679" name="Line 123">
              <a:extLst>
                <a:ext uri="{FF2B5EF4-FFF2-40B4-BE49-F238E27FC236}">
                  <a16:creationId xmlns:a16="http://schemas.microsoft.com/office/drawing/2014/main" id="{911663D9-F4C1-499A-9381-4C96BE2755FB}"/>
                </a:ext>
              </a:extLst>
            </p:cNvPr>
            <p:cNvSpPr>
              <a:spLocks noChangeShapeType="1"/>
            </p:cNvSpPr>
            <p:nvPr/>
          </p:nvSpPr>
          <p:spPr bwMode="auto">
            <a:xfrm flipH="1">
              <a:off x="2942" y="2109"/>
              <a:ext cx="1" cy="12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680" name="Line 124">
              <a:extLst>
                <a:ext uri="{FF2B5EF4-FFF2-40B4-BE49-F238E27FC236}">
                  <a16:creationId xmlns:a16="http://schemas.microsoft.com/office/drawing/2014/main" id="{68B6E1BD-17C5-4A75-A7FE-450EE0BCD57D}"/>
                </a:ext>
              </a:extLst>
            </p:cNvPr>
            <p:cNvSpPr>
              <a:spLocks noChangeShapeType="1"/>
            </p:cNvSpPr>
            <p:nvPr/>
          </p:nvSpPr>
          <p:spPr bwMode="auto">
            <a:xfrm flipH="1">
              <a:off x="2466" y="2117"/>
              <a:ext cx="1" cy="127"/>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pic>
        <p:nvPicPr>
          <p:cNvPr id="687" name="图片 686">
            <a:extLst>
              <a:ext uri="{FF2B5EF4-FFF2-40B4-BE49-F238E27FC236}">
                <a16:creationId xmlns:a16="http://schemas.microsoft.com/office/drawing/2014/main" id="{7C6B17D5-F203-4828-949F-DF20BAD7FF0F}"/>
              </a:ext>
            </a:extLst>
          </p:cNvPr>
          <p:cNvPicPr>
            <a:picLocks noChangeAspect="1"/>
          </p:cNvPicPr>
          <p:nvPr/>
        </p:nvPicPr>
        <p:blipFill>
          <a:blip r:embed="rId5"/>
          <a:stretch>
            <a:fillRect/>
          </a:stretch>
        </p:blipFill>
        <p:spPr>
          <a:xfrm>
            <a:off x="2133601" y="1766182"/>
            <a:ext cx="1686153" cy="530283"/>
          </a:xfrm>
          <a:prstGeom prst="rect">
            <a:avLst/>
          </a:prstGeom>
          <a:ln>
            <a:solidFill>
              <a:schemeClr val="tx1"/>
            </a:solidFill>
          </a:ln>
        </p:spPr>
      </p:pic>
      <p:sp>
        <p:nvSpPr>
          <p:cNvPr id="688" name="Line 112">
            <a:extLst>
              <a:ext uri="{FF2B5EF4-FFF2-40B4-BE49-F238E27FC236}">
                <a16:creationId xmlns:a16="http://schemas.microsoft.com/office/drawing/2014/main" id="{7154B217-2C5F-4613-9813-AD7338913B3A}"/>
              </a:ext>
            </a:extLst>
          </p:cNvPr>
          <p:cNvSpPr>
            <a:spLocks noChangeShapeType="1"/>
          </p:cNvSpPr>
          <p:nvPr/>
        </p:nvSpPr>
        <p:spPr bwMode="auto">
          <a:xfrm flipH="1">
            <a:off x="3594100" y="2984847"/>
            <a:ext cx="1882775" cy="28924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689" name="Rectangle 49">
            <a:extLst>
              <a:ext uri="{FF2B5EF4-FFF2-40B4-BE49-F238E27FC236}">
                <a16:creationId xmlns:a16="http://schemas.microsoft.com/office/drawing/2014/main" id="{1A278B46-9D5B-4DF1-80D0-0ED060D5CCDB}"/>
              </a:ext>
            </a:extLst>
          </p:cNvPr>
          <p:cNvSpPr>
            <a:spLocks noChangeArrowheads="1"/>
          </p:cNvSpPr>
          <p:nvPr/>
        </p:nvSpPr>
        <p:spPr bwMode="auto">
          <a:xfrm>
            <a:off x="5183188" y="3630215"/>
            <a:ext cx="3441700" cy="9509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100000"/>
              <a:buFont typeface="Wingdings" charset="2"/>
              <a:buChar char="§"/>
              <a:defRPr/>
            </a:pPr>
            <a:r>
              <a:rPr lang="zh-CN" altLang="en-US" sz="2000" dirty="0">
                <a:latin typeface="Gill Sans MT" charset="0"/>
              </a:rPr>
              <a:t>浏览器通过</a:t>
            </a:r>
            <a:r>
              <a:rPr lang="en-US" altLang="zh-CN" sz="2000" dirty="0">
                <a:latin typeface="Gill Sans MT" charset="0"/>
              </a:rPr>
              <a:t>TCP</a:t>
            </a:r>
            <a:r>
              <a:rPr lang="zh-CN" altLang="en-US" sz="2000" dirty="0">
                <a:latin typeface="Gill Sans MT" charset="0"/>
              </a:rPr>
              <a:t>套接字发送</a:t>
            </a:r>
            <a:r>
              <a:rPr lang="en-US" sz="2000" dirty="0">
                <a:solidFill>
                  <a:srgbClr val="C00000"/>
                </a:solidFill>
                <a:latin typeface="Gill Sans MT" charset="0"/>
                <a:cs typeface="+mn-cs"/>
              </a:rPr>
              <a:t>HTTP</a:t>
            </a:r>
            <a:r>
              <a:rPr lang="zh-CN" altLang="en-US" sz="2000" dirty="0">
                <a:solidFill>
                  <a:srgbClr val="C00000"/>
                </a:solidFill>
                <a:latin typeface="Gill Sans MT" charset="0"/>
                <a:cs typeface="+mn-cs"/>
              </a:rPr>
              <a:t>请求</a:t>
            </a:r>
            <a:endParaRPr lang="en-US" sz="2000" i="0" dirty="0">
              <a:solidFill>
                <a:srgbClr val="000000"/>
              </a:solidFill>
              <a:latin typeface="Gill Sans MT" charset="0"/>
              <a:cs typeface="+mn-cs"/>
            </a:endParaRPr>
          </a:p>
        </p:txBody>
      </p:sp>
      <p:sp>
        <p:nvSpPr>
          <p:cNvPr id="690" name="Rectangle 50">
            <a:extLst>
              <a:ext uri="{FF2B5EF4-FFF2-40B4-BE49-F238E27FC236}">
                <a16:creationId xmlns:a16="http://schemas.microsoft.com/office/drawing/2014/main" id="{B53D365E-4382-4176-AE87-8CB65D78B3F4}"/>
              </a:ext>
            </a:extLst>
          </p:cNvPr>
          <p:cNvSpPr>
            <a:spLocks noChangeArrowheads="1"/>
          </p:cNvSpPr>
          <p:nvPr/>
        </p:nvSpPr>
        <p:spPr bwMode="auto">
          <a:xfrm>
            <a:off x="5176838" y="4315370"/>
            <a:ext cx="3787775" cy="9858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100000"/>
              <a:buFont typeface="Wingdings" charset="2"/>
              <a:buChar char="§"/>
              <a:defRPr/>
            </a:pPr>
            <a:r>
              <a:rPr lang="zh-CN" altLang="en-US" sz="2000" i="0" dirty="0">
                <a:solidFill>
                  <a:srgbClr val="000000"/>
                </a:solidFill>
                <a:latin typeface="Gill Sans MT" charset="0"/>
                <a:cs typeface="+mn-cs"/>
              </a:rPr>
              <a:t>包含</a:t>
            </a:r>
            <a:r>
              <a:rPr lang="en-US" altLang="zh-CN" sz="2000" i="0" dirty="0">
                <a:solidFill>
                  <a:srgbClr val="000000"/>
                </a:solidFill>
                <a:latin typeface="Gill Sans MT" charset="0"/>
                <a:cs typeface="+mn-cs"/>
              </a:rPr>
              <a:t>HTTP</a:t>
            </a:r>
            <a:r>
              <a:rPr lang="zh-CN" altLang="en-US" sz="2000" i="0" dirty="0">
                <a:solidFill>
                  <a:srgbClr val="000000"/>
                </a:solidFill>
                <a:latin typeface="Gill Sans MT" charset="0"/>
                <a:cs typeface="+mn-cs"/>
              </a:rPr>
              <a:t>请求的</a:t>
            </a:r>
            <a:r>
              <a:rPr lang="en-US" altLang="zh-CN" sz="2000" i="0" dirty="0">
                <a:solidFill>
                  <a:srgbClr val="000000"/>
                </a:solidFill>
                <a:latin typeface="Gill Sans MT" charset="0"/>
                <a:cs typeface="+mn-cs"/>
              </a:rPr>
              <a:t>IP</a:t>
            </a:r>
            <a:r>
              <a:rPr lang="zh-CN" altLang="en-US" sz="2000" i="0" dirty="0">
                <a:solidFill>
                  <a:srgbClr val="000000"/>
                </a:solidFill>
                <a:latin typeface="Gill Sans MT" charset="0"/>
                <a:cs typeface="+mn-cs"/>
              </a:rPr>
              <a:t>报文被路由到</a:t>
            </a:r>
            <a:r>
              <a:rPr lang="en-US" sz="2000" i="0" dirty="0">
                <a:solidFill>
                  <a:srgbClr val="000000"/>
                </a:solidFill>
                <a:latin typeface="Gill Sans MT" charset="0"/>
                <a:cs typeface="+mn-cs"/>
              </a:rPr>
              <a:t>www.</a:t>
            </a:r>
            <a:r>
              <a:rPr lang="en-US" altLang="zh-CN" sz="2000" i="0" dirty="0">
                <a:solidFill>
                  <a:srgbClr val="000000"/>
                </a:solidFill>
                <a:latin typeface="Gill Sans MT" charset="0"/>
                <a:cs typeface="+mn-cs"/>
              </a:rPr>
              <a:t>baidu</a:t>
            </a:r>
            <a:r>
              <a:rPr lang="en-US" sz="2000" i="0" dirty="0">
                <a:solidFill>
                  <a:srgbClr val="000000"/>
                </a:solidFill>
                <a:latin typeface="Gill Sans MT" charset="0"/>
                <a:cs typeface="+mn-cs"/>
              </a:rPr>
              <a:t>.com</a:t>
            </a:r>
          </a:p>
        </p:txBody>
      </p:sp>
      <p:sp>
        <p:nvSpPr>
          <p:cNvPr id="691" name="Rectangle 51">
            <a:extLst>
              <a:ext uri="{FF2B5EF4-FFF2-40B4-BE49-F238E27FC236}">
                <a16:creationId xmlns:a16="http://schemas.microsoft.com/office/drawing/2014/main" id="{7C48AB98-78AF-4859-B40C-A0EF2501857A}"/>
              </a:ext>
            </a:extLst>
          </p:cNvPr>
          <p:cNvSpPr>
            <a:spLocks noChangeArrowheads="1"/>
          </p:cNvSpPr>
          <p:nvPr/>
        </p:nvSpPr>
        <p:spPr bwMode="auto">
          <a:xfrm>
            <a:off x="5189538" y="5661248"/>
            <a:ext cx="3865562" cy="536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100000"/>
              <a:buFont typeface="Wingdings" charset="2"/>
              <a:buChar char="§"/>
              <a:defRPr/>
            </a:pPr>
            <a:r>
              <a:rPr lang="zh-CN" altLang="en-US" sz="2000" i="0" dirty="0">
                <a:solidFill>
                  <a:srgbClr val="000000"/>
                </a:solidFill>
                <a:latin typeface="Gill Sans MT" charset="0"/>
                <a:cs typeface="+mn-cs"/>
              </a:rPr>
              <a:t>包含</a:t>
            </a:r>
            <a:r>
              <a:rPr lang="en-US" altLang="zh-CN" sz="2000" i="0" dirty="0">
                <a:solidFill>
                  <a:srgbClr val="000000"/>
                </a:solidFill>
                <a:latin typeface="Gill Sans MT" charset="0"/>
                <a:cs typeface="+mn-cs"/>
              </a:rPr>
              <a:t>HTTP</a:t>
            </a:r>
            <a:r>
              <a:rPr lang="zh-CN" altLang="en-US" sz="2000" dirty="0">
                <a:solidFill>
                  <a:srgbClr val="000000"/>
                </a:solidFill>
                <a:latin typeface="Gill Sans MT" charset="0"/>
              </a:rPr>
              <a:t>响应的</a:t>
            </a:r>
            <a:r>
              <a:rPr lang="en-US" altLang="zh-CN" sz="2000" dirty="0">
                <a:solidFill>
                  <a:srgbClr val="000000"/>
                </a:solidFill>
                <a:latin typeface="Gill Sans MT" charset="0"/>
              </a:rPr>
              <a:t>IP</a:t>
            </a:r>
            <a:r>
              <a:rPr lang="zh-CN" altLang="en-US" sz="2000" dirty="0">
                <a:solidFill>
                  <a:srgbClr val="000000"/>
                </a:solidFill>
                <a:latin typeface="Gill Sans MT" charset="0"/>
              </a:rPr>
              <a:t>报文路由到客户端主机</a:t>
            </a:r>
            <a:endParaRPr lang="en-US" sz="2000" i="0" dirty="0">
              <a:solidFill>
                <a:srgbClr val="000000"/>
              </a:solidFill>
              <a:latin typeface="Gill Sans MT" charset="0"/>
              <a:cs typeface="+mn-cs"/>
            </a:endParaRPr>
          </a:p>
        </p:txBody>
      </p:sp>
      <p:sp>
        <p:nvSpPr>
          <p:cNvPr id="692" name="Rectangle 229">
            <a:extLst>
              <a:ext uri="{FF2B5EF4-FFF2-40B4-BE49-F238E27FC236}">
                <a16:creationId xmlns:a16="http://schemas.microsoft.com/office/drawing/2014/main" id="{87227BAF-9FE3-4B7B-A5FE-C185BC6614EF}"/>
              </a:ext>
            </a:extLst>
          </p:cNvPr>
          <p:cNvSpPr>
            <a:spLocks noChangeArrowheads="1"/>
          </p:cNvSpPr>
          <p:nvPr/>
        </p:nvSpPr>
        <p:spPr bwMode="auto">
          <a:xfrm>
            <a:off x="5183188" y="4941168"/>
            <a:ext cx="3787775" cy="9858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100000"/>
              <a:buFont typeface="Wingdings" charset="2"/>
              <a:buChar char="§"/>
              <a:defRPr/>
            </a:pPr>
            <a:r>
              <a:rPr lang="en-US" sz="2000" i="0" dirty="0">
                <a:solidFill>
                  <a:srgbClr val="000000"/>
                </a:solidFill>
                <a:latin typeface="Gill Sans MT" charset="0"/>
                <a:cs typeface="+mn-cs"/>
              </a:rPr>
              <a:t>web </a:t>
            </a:r>
            <a:r>
              <a:rPr lang="zh-CN" altLang="en-US" sz="2000" i="0" dirty="0">
                <a:solidFill>
                  <a:srgbClr val="000000"/>
                </a:solidFill>
                <a:latin typeface="Gill Sans MT" charset="0"/>
                <a:cs typeface="+mn-cs"/>
              </a:rPr>
              <a:t>服务器回应</a:t>
            </a:r>
            <a:r>
              <a:rPr lang="en-US" sz="2000" i="0" dirty="0">
                <a:solidFill>
                  <a:srgbClr val="000000"/>
                </a:solidFill>
                <a:latin typeface="Gill Sans MT" charset="0"/>
                <a:cs typeface="+mn-cs"/>
              </a:rPr>
              <a:t> </a:t>
            </a:r>
            <a:r>
              <a:rPr lang="en-US" sz="2000" dirty="0">
                <a:solidFill>
                  <a:srgbClr val="C00000"/>
                </a:solidFill>
                <a:latin typeface="Gill Sans MT" charset="0"/>
                <a:cs typeface="+mn-cs"/>
              </a:rPr>
              <a:t>HTTP </a:t>
            </a:r>
            <a:r>
              <a:rPr lang="zh-CN" altLang="en-US" sz="2000" dirty="0">
                <a:solidFill>
                  <a:srgbClr val="C00000"/>
                </a:solidFill>
                <a:latin typeface="Gill Sans MT" charset="0"/>
              </a:rPr>
              <a:t>响应</a:t>
            </a:r>
            <a:r>
              <a:rPr lang="en-US" sz="2000" i="0" dirty="0">
                <a:solidFill>
                  <a:srgbClr val="C00000"/>
                </a:solidFill>
                <a:latin typeface="Gill Sans MT" charset="0"/>
                <a:cs typeface="+mn-cs"/>
              </a:rPr>
              <a:t> </a:t>
            </a:r>
            <a:r>
              <a:rPr lang="en-US" sz="2000" i="0" dirty="0">
                <a:solidFill>
                  <a:srgbClr val="000000"/>
                </a:solidFill>
                <a:latin typeface="Gill Sans MT" charset="0"/>
                <a:cs typeface="+mn-cs"/>
              </a:rPr>
              <a:t>(</a:t>
            </a:r>
            <a:r>
              <a:rPr lang="zh-CN" altLang="en-US" sz="2000" i="0" dirty="0">
                <a:solidFill>
                  <a:srgbClr val="000000"/>
                </a:solidFill>
                <a:latin typeface="Gill Sans MT" charset="0"/>
                <a:cs typeface="+mn-cs"/>
              </a:rPr>
              <a:t>包含</a:t>
            </a:r>
            <a:r>
              <a:rPr lang="en-US" altLang="zh-CN" sz="2000" i="0" dirty="0">
                <a:solidFill>
                  <a:srgbClr val="000000"/>
                </a:solidFill>
                <a:latin typeface="Gill Sans MT" charset="0"/>
                <a:cs typeface="+mn-cs"/>
              </a:rPr>
              <a:t>web</a:t>
            </a:r>
            <a:r>
              <a:rPr lang="zh-CN" altLang="en-US" sz="2000" i="0" dirty="0">
                <a:solidFill>
                  <a:srgbClr val="000000"/>
                </a:solidFill>
                <a:latin typeface="Gill Sans MT" charset="0"/>
                <a:cs typeface="+mn-cs"/>
              </a:rPr>
              <a:t>页面</a:t>
            </a:r>
            <a:r>
              <a:rPr lang="en-US" sz="2000" i="0" dirty="0">
                <a:solidFill>
                  <a:srgbClr val="000000"/>
                </a:solidFill>
                <a:latin typeface="Gill Sans MT" charset="0"/>
                <a:cs typeface="+mn-cs"/>
              </a:rPr>
              <a:t>)</a:t>
            </a:r>
          </a:p>
        </p:txBody>
      </p:sp>
    </p:spTree>
    <p:extLst>
      <p:ext uri="{BB962C8B-B14F-4D97-AF65-F5344CB8AC3E}">
        <p14:creationId xmlns:p14="http://schemas.microsoft.com/office/powerpoint/2010/main" val="39067611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57"/>
                                        </p:tgtEl>
                                        <p:attrNameLst>
                                          <p:attrName>style.visibility</p:attrName>
                                        </p:attrNameLst>
                                      </p:cBhvr>
                                      <p:to>
                                        <p:strVal val="visible"/>
                                      </p:to>
                                    </p:set>
                                    <p:animEffect transition="in" filter="wipe(up)">
                                      <p:cBhvr>
                                        <p:cTn id="7" dur="500"/>
                                        <p:tgtEl>
                                          <p:spTgt spid="55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89"/>
                                        </p:tgtEl>
                                        <p:attrNameLst>
                                          <p:attrName>style.visibility</p:attrName>
                                        </p:attrNameLst>
                                      </p:cBhvr>
                                      <p:to>
                                        <p:strVal val="visible"/>
                                      </p:to>
                                    </p:set>
                                  </p:childTnLst>
                                </p:cTn>
                              </p:par>
                              <p:par>
                                <p:cTn id="12" presetID="9" presetClass="exit" presetSubtype="0" fill="hold" nodeType="withEffect">
                                  <p:stCondLst>
                                    <p:cond delay="0"/>
                                  </p:stCondLst>
                                  <p:childTnLst>
                                    <p:animEffect transition="out" filter="dissolve">
                                      <p:cBhvr>
                                        <p:cTn id="13" dur="500"/>
                                        <p:tgtEl>
                                          <p:spTgt spid="557"/>
                                        </p:tgtEl>
                                      </p:cBhvr>
                                    </p:animEffect>
                                    <p:set>
                                      <p:cBhvr>
                                        <p:cTn id="14" dur="1" fill="hold">
                                          <p:stCondLst>
                                            <p:cond delay="499"/>
                                          </p:stCondLst>
                                        </p:cTn>
                                        <p:tgtEl>
                                          <p:spTgt spid="557"/>
                                        </p:tgtEl>
                                        <p:attrNameLst>
                                          <p:attrName>style.visibility</p:attrName>
                                        </p:attrNameLst>
                                      </p:cBhvr>
                                      <p:to>
                                        <p:strVal val="hidden"/>
                                      </p:to>
                                    </p:set>
                                  </p:childTnLst>
                                </p:cTn>
                              </p:par>
                              <p:par>
                                <p:cTn id="15" presetID="9" presetClass="exit" presetSubtype="0" fill="hold" nodeType="withEffect">
                                  <p:stCondLst>
                                    <p:cond delay="0"/>
                                  </p:stCondLst>
                                  <p:childTnLst>
                                    <p:animEffect transition="out" filter="dissolve">
                                      <p:cBhvr>
                                        <p:cTn id="16" dur="500"/>
                                        <p:tgtEl>
                                          <p:spTgt spid="510"/>
                                        </p:tgtEl>
                                      </p:cBhvr>
                                    </p:animEffect>
                                    <p:set>
                                      <p:cBhvr>
                                        <p:cTn id="17" dur="1" fill="hold">
                                          <p:stCondLst>
                                            <p:cond delay="499"/>
                                          </p:stCondLst>
                                        </p:cTn>
                                        <p:tgtEl>
                                          <p:spTgt spid="510"/>
                                        </p:tgtEl>
                                        <p:attrNameLst>
                                          <p:attrName>style.visibility</p:attrName>
                                        </p:attrNameLst>
                                      </p:cBhvr>
                                      <p:to>
                                        <p:strVal val="hidden"/>
                                      </p:to>
                                    </p:set>
                                  </p:childTnLst>
                                </p:cTn>
                              </p:par>
                            </p:childTnLst>
                          </p:cTn>
                        </p:par>
                        <p:par>
                          <p:cTn id="18" fill="hold">
                            <p:stCondLst>
                              <p:cond delay="500"/>
                            </p:stCondLst>
                            <p:childTnLst>
                              <p:par>
                                <p:cTn id="19" presetID="0" presetClass="path" presetSubtype="0" accel="50000" decel="50000" fill="hold" nodeType="afterEffect">
                                  <p:stCondLst>
                                    <p:cond delay="0"/>
                                  </p:stCondLst>
                                  <p:childTnLst>
                                    <p:animMotion origin="layout" path="M -1.66667E-6 6.03747E-6 L -1.66667E-6 0.07357 L 0.36771 0.07056 L 0.26545 0.23434 L 0.35625 0.23133 L 0.54826 0.0199 L 0.30347 0.51932 L 0.03437 0.51932 L 0.03437 0.41962 " pathEditMode="relative" ptsTypes="AAAAAAAAA">
                                      <p:cBhvr>
                                        <p:cTn id="20" dur="2000" fill="hold"/>
                                        <p:tgtEl>
                                          <p:spTgt spid="589"/>
                                        </p:tgtEl>
                                        <p:attrNameLst>
                                          <p:attrName>ppt_x</p:attrName>
                                          <p:attrName>ppt_y</p:attrName>
                                        </p:attrNameLst>
                                      </p:cBhvr>
                                    </p:animMotion>
                                  </p:childTnLst>
                                </p:cTn>
                              </p:par>
                              <p:par>
                                <p:cTn id="21" presetID="9" presetClass="exit" presetSubtype="0" fill="hold" nodeType="withEffect">
                                  <p:stCondLst>
                                    <p:cond delay="0"/>
                                  </p:stCondLst>
                                  <p:childTnLst>
                                    <p:animEffect transition="out" filter="dissolve">
                                      <p:cBhvr>
                                        <p:cTn id="22" dur="500"/>
                                        <p:tgtEl>
                                          <p:spTgt spid="589"/>
                                        </p:tgtEl>
                                      </p:cBhvr>
                                    </p:animEffect>
                                    <p:set>
                                      <p:cBhvr>
                                        <p:cTn id="23" dur="1" fill="hold">
                                          <p:stCondLst>
                                            <p:cond delay="499"/>
                                          </p:stCondLst>
                                        </p:cTn>
                                        <p:tgtEl>
                                          <p:spTgt spid="589"/>
                                        </p:tgtEl>
                                        <p:attrNameLst>
                                          <p:attrName>style.visibility</p:attrName>
                                        </p:attrNameLst>
                                      </p:cBhvr>
                                      <p:to>
                                        <p:strVal val="hidden"/>
                                      </p:to>
                                    </p:se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603"/>
                                        </p:tgtEl>
                                        <p:attrNameLst>
                                          <p:attrName>style.visibility</p:attrName>
                                        </p:attrNameLst>
                                      </p:cBhvr>
                                      <p:to>
                                        <p:strVal val="visible"/>
                                      </p:to>
                                    </p:set>
                                    <p:animEffect transition="in" filter="wipe(down)">
                                      <p:cBhvr>
                                        <p:cTn id="27" dur="500"/>
                                        <p:tgtEl>
                                          <p:spTgt spid="603"/>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638"/>
                                        </p:tgtEl>
                                        <p:attrNameLst>
                                          <p:attrName>style.visibility</p:attrName>
                                        </p:attrNameLst>
                                      </p:cBhvr>
                                      <p:to>
                                        <p:strVal val="visible"/>
                                      </p:to>
                                    </p:set>
                                  </p:childTnLst>
                                </p:cTn>
                              </p:par>
                            </p:childTnLst>
                          </p:cTn>
                        </p:par>
                        <p:par>
                          <p:cTn id="30" fill="hold">
                            <p:stCondLst>
                              <p:cond delay="3000"/>
                            </p:stCondLst>
                            <p:childTnLst>
                              <p:par>
                                <p:cTn id="31" presetID="9" presetClass="entr" presetSubtype="0" fill="hold" grpId="1" nodeType="afterEffect">
                                  <p:stCondLst>
                                    <p:cond delay="0"/>
                                  </p:stCondLst>
                                  <p:childTnLst>
                                    <p:set>
                                      <p:cBhvr>
                                        <p:cTn id="32" dur="1" fill="hold">
                                          <p:stCondLst>
                                            <p:cond delay="0"/>
                                          </p:stCondLst>
                                        </p:cTn>
                                        <p:tgtEl>
                                          <p:spTgt spid="638"/>
                                        </p:tgtEl>
                                        <p:attrNameLst>
                                          <p:attrName>style.visibility</p:attrName>
                                        </p:attrNameLst>
                                      </p:cBhvr>
                                      <p:to>
                                        <p:strVal val="visible"/>
                                      </p:to>
                                    </p:set>
                                    <p:animEffect transition="in" filter="dissolve">
                                      <p:cBhvr>
                                        <p:cTn id="33" dur="500"/>
                                        <p:tgtEl>
                                          <p:spTgt spid="638"/>
                                        </p:tgtEl>
                                      </p:cBhvr>
                                    </p:animEffect>
                                  </p:childTnLst>
                                </p:cTn>
                              </p:par>
                              <p:par>
                                <p:cTn id="34" presetID="1" presetClass="entr" presetSubtype="0" fill="hold" grpId="0" nodeType="withEffect">
                                  <p:stCondLst>
                                    <p:cond delay="0"/>
                                  </p:stCondLst>
                                  <p:childTnLst>
                                    <p:set>
                                      <p:cBhvr>
                                        <p:cTn id="35" dur="1" fill="hold">
                                          <p:stCondLst>
                                            <p:cond delay="0"/>
                                          </p:stCondLst>
                                        </p:cTn>
                                        <p:tgtEl>
                                          <p:spTgt spid="689"/>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690"/>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692"/>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6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8" grpId="0"/>
      <p:bldP spid="638" grpId="1"/>
      <p:bldP spid="689" grpId="0"/>
      <p:bldP spid="690" grpId="0"/>
      <p:bldP spid="691" grpId="0"/>
      <p:bldP spid="69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sz="2400" dirty="0"/>
              <a:t>6.1 </a:t>
            </a:r>
            <a:r>
              <a:rPr lang="zh-CN" altLang="en-US" sz="2400" dirty="0"/>
              <a:t>链路层服务</a:t>
            </a:r>
            <a:endParaRPr lang="en-US" altLang="zh-CN" sz="2400" dirty="0"/>
          </a:p>
          <a:p>
            <a:r>
              <a:rPr lang="en-US" altLang="zh-CN" sz="2400" dirty="0">
                <a:solidFill>
                  <a:srgbClr val="C00000"/>
                </a:solidFill>
              </a:rPr>
              <a:t>6.2 </a:t>
            </a:r>
            <a:r>
              <a:rPr lang="zh-CN" altLang="en-US" sz="2400" dirty="0">
                <a:solidFill>
                  <a:srgbClr val="C00000"/>
                </a:solidFill>
              </a:rPr>
              <a:t>检错和纠错</a:t>
            </a:r>
            <a:endParaRPr lang="en-US" altLang="zh-CN" sz="2400" dirty="0">
              <a:solidFill>
                <a:srgbClr val="C00000"/>
              </a:solidFill>
            </a:endParaRPr>
          </a:p>
          <a:p>
            <a:r>
              <a:rPr lang="en-US" altLang="zh-CN" sz="2400" dirty="0"/>
              <a:t>6.3 </a:t>
            </a:r>
            <a:r>
              <a:rPr lang="zh-CN" altLang="en-US" sz="2400" dirty="0"/>
              <a:t>多接入协议</a:t>
            </a:r>
            <a:endParaRPr lang="en-US" altLang="zh-CN" sz="2400" dirty="0"/>
          </a:p>
          <a:p>
            <a:r>
              <a:rPr lang="en-US" altLang="zh-CN" sz="2400" dirty="0"/>
              <a:t>6.4 </a:t>
            </a:r>
            <a:r>
              <a:rPr lang="zh-CN" altLang="en-US" sz="2400" dirty="0"/>
              <a:t>本地局域网</a:t>
            </a:r>
            <a:r>
              <a:rPr lang="en-US" altLang="zh-CN" sz="2400" dirty="0"/>
              <a:t>LAN</a:t>
            </a:r>
          </a:p>
          <a:p>
            <a:pPr lvl="1"/>
            <a:r>
              <a:rPr lang="zh-CN" altLang="en-US" sz="2000" dirty="0"/>
              <a:t>编址和</a:t>
            </a:r>
            <a:r>
              <a:rPr lang="en-US" altLang="zh-CN" sz="2000" dirty="0"/>
              <a:t>ARP</a:t>
            </a:r>
          </a:p>
          <a:p>
            <a:pPr lvl="1"/>
            <a:r>
              <a:rPr lang="zh-CN" altLang="en-US" sz="2000" dirty="0"/>
              <a:t>以太网</a:t>
            </a:r>
            <a:endParaRPr lang="en-US" altLang="zh-CN" sz="2000" dirty="0"/>
          </a:p>
          <a:p>
            <a:pPr lvl="1"/>
            <a:r>
              <a:rPr lang="zh-CN" altLang="en-US" sz="2000" dirty="0"/>
              <a:t>交换机</a:t>
            </a:r>
            <a:endParaRPr lang="en-US" altLang="zh-CN" sz="2000" dirty="0"/>
          </a:p>
          <a:p>
            <a:pPr lvl="1"/>
            <a:r>
              <a:rPr lang="zh-CN" altLang="en-US" sz="2000" dirty="0"/>
              <a:t>虚拟局域网</a:t>
            </a:r>
            <a:r>
              <a:rPr lang="en-US" altLang="zh-CN" sz="2000" dirty="0"/>
              <a:t>VLAN</a:t>
            </a:r>
          </a:p>
          <a:p>
            <a:r>
              <a:rPr lang="en-US" altLang="zh-CN" sz="2400" dirty="0"/>
              <a:t>6.5 </a:t>
            </a:r>
            <a:r>
              <a:rPr lang="zh-CN" altLang="en-US" sz="2400" dirty="0"/>
              <a:t>链路虚拟化：</a:t>
            </a:r>
            <a:r>
              <a:rPr lang="en-US" altLang="zh-CN" sz="2400" dirty="0"/>
              <a:t>MPLS</a:t>
            </a:r>
            <a:r>
              <a:rPr lang="zh-CN" altLang="en-US" sz="2400" dirty="0"/>
              <a:t>协议</a:t>
            </a:r>
            <a:endParaRPr lang="en-US" altLang="zh-CN" sz="2400" dirty="0"/>
          </a:p>
          <a:p>
            <a:r>
              <a:rPr lang="en-US" altLang="zh-CN" sz="2400" strike="sngStrike" dirty="0"/>
              <a:t>6.6 </a:t>
            </a:r>
            <a:r>
              <a:rPr lang="zh-CN" altLang="en-US" sz="2400" strike="sngStrike" dirty="0"/>
              <a:t>数据中心网络</a:t>
            </a:r>
            <a:endParaRPr lang="en-US" altLang="zh-CN" sz="2400" strike="sngStrike" dirty="0"/>
          </a:p>
          <a:p>
            <a:r>
              <a:rPr lang="en-US" altLang="zh-CN" sz="2400" dirty="0"/>
              <a:t>6.7 </a:t>
            </a:r>
            <a:r>
              <a:rPr lang="zh-CN" altLang="en-US" sz="2400" dirty="0"/>
              <a:t>串联</a:t>
            </a:r>
            <a:r>
              <a:rPr lang="en-US" altLang="zh-CN" sz="2400" dirty="0"/>
              <a:t>2-5</a:t>
            </a:r>
            <a:r>
              <a:rPr lang="zh-CN" altLang="en-US" sz="2400" dirty="0"/>
              <a:t>层</a:t>
            </a:r>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9</a:t>
            </a:fld>
            <a:endParaRPr lang="zh-CN" altLang="en-US"/>
          </a:p>
        </p:txBody>
      </p:sp>
    </p:spTree>
    <p:extLst>
      <p:ext uri="{BB962C8B-B14F-4D97-AF65-F5344CB8AC3E}">
        <p14:creationId xmlns:p14="http://schemas.microsoft.com/office/powerpoint/2010/main" val="1317257286"/>
      </p:ext>
    </p:extLst>
  </p:cSld>
  <p:clrMapOvr>
    <a:masterClrMapping/>
  </p:clrMapOvr>
  <p:transition>
    <p:fade/>
  </p:transition>
</p:sld>
</file>

<file path=ppt/theme/theme1.xml><?xml version="1.0" encoding="utf-8"?>
<a:theme xmlns:a="http://schemas.openxmlformats.org/drawingml/2006/main" name="Lec0">
  <a:themeElements>
    <a:clrScheme name="USTC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USTC">
      <a:majorFont>
        <a:latin typeface="Tahoma"/>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STC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USTC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USTC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USTC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USTC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USTC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深度可编程网络的研究与应用（20190823）</Template>
  <TotalTime>8472</TotalTime>
  <Words>6233</Words>
  <Application>Microsoft Office PowerPoint</Application>
  <PresentationFormat>全屏显示(4:3)</PresentationFormat>
  <Paragraphs>1386</Paragraphs>
  <Slides>89</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89</vt:i4>
      </vt:variant>
    </vt:vector>
  </HeadingPairs>
  <TitlesOfParts>
    <vt:vector size="102" baseType="lpstr">
      <vt:lpstr>-apple-system</vt:lpstr>
      <vt:lpstr>MS Mincho</vt:lpstr>
      <vt:lpstr>楷体_GB2312</vt:lpstr>
      <vt:lpstr>Arial</vt:lpstr>
      <vt:lpstr>Calibri</vt:lpstr>
      <vt:lpstr>Comic Sans MS</vt:lpstr>
      <vt:lpstr>Courier New</vt:lpstr>
      <vt:lpstr>Gill Sans MT</vt:lpstr>
      <vt:lpstr>Tahoma</vt:lpstr>
      <vt:lpstr>Times New Roman</vt:lpstr>
      <vt:lpstr>Wingdings</vt:lpstr>
      <vt:lpstr>Lec0</vt:lpstr>
      <vt:lpstr>Equation</vt:lpstr>
      <vt:lpstr>第六章 链路层和本地局域网</vt:lpstr>
      <vt:lpstr>目录</vt:lpstr>
      <vt:lpstr>链路层介绍</vt:lpstr>
      <vt:lpstr>链路层</vt:lpstr>
      <vt:lpstr>链路层服务</vt:lpstr>
      <vt:lpstr>链路层服务</vt:lpstr>
      <vt:lpstr>链路层在哪里实现</vt:lpstr>
      <vt:lpstr>适配器间通信</vt:lpstr>
      <vt:lpstr>目录</vt:lpstr>
      <vt:lpstr>差错检测</vt:lpstr>
      <vt:lpstr>奇偶校验</vt:lpstr>
      <vt:lpstr>因特网校验和（复习）</vt:lpstr>
      <vt:lpstr>循环冗余校验</vt:lpstr>
      <vt:lpstr>CRC举例</vt:lpstr>
      <vt:lpstr>目录</vt:lpstr>
      <vt:lpstr>多接入链路和协议</vt:lpstr>
      <vt:lpstr>多接入协议</vt:lpstr>
      <vt:lpstr>理想的多接入协议</vt:lpstr>
      <vt:lpstr>MAC协议：分类</vt:lpstr>
      <vt:lpstr>信道划分MAC协议：TDMA</vt:lpstr>
      <vt:lpstr>信道划分MAC协议：FDMA</vt:lpstr>
      <vt:lpstr>随机接入协议</vt:lpstr>
      <vt:lpstr>时隙ALOHA</vt:lpstr>
      <vt:lpstr>时隙ALOHA</vt:lpstr>
      <vt:lpstr>时隙ALOHA的效率</vt:lpstr>
      <vt:lpstr>纯（无时隙）ALOHA</vt:lpstr>
      <vt:lpstr>纯（无时隙）ALOHA的效率</vt:lpstr>
      <vt:lpstr>CSMA（载波侦听多接入）</vt:lpstr>
      <vt:lpstr>CSMA碰撞</vt:lpstr>
      <vt:lpstr>CSMA/CD（碰撞检测）</vt:lpstr>
      <vt:lpstr>CSMA/CD （碰撞检测）</vt:lpstr>
      <vt:lpstr>以太网CSMA/CD算法</vt:lpstr>
      <vt:lpstr>CSMA/CD举例</vt:lpstr>
      <vt:lpstr>CSMA/CD的效率</vt:lpstr>
      <vt:lpstr>“轮流”信道接入协议</vt:lpstr>
      <vt:lpstr>“轮流”信道接入协议</vt:lpstr>
      <vt:lpstr>“轮流”信道接入协议</vt:lpstr>
      <vt:lpstr>MAC协议总结</vt:lpstr>
      <vt:lpstr>目录</vt:lpstr>
      <vt:lpstr>MAC地址和ARP</vt:lpstr>
      <vt:lpstr>LAN地址和ARP</vt:lpstr>
      <vt:lpstr>LAN地址</vt:lpstr>
      <vt:lpstr>ARP：地址解析协议</vt:lpstr>
      <vt:lpstr>在同一LAN范围内的ARP协议</vt:lpstr>
      <vt:lpstr>路由到另一个LAN</vt:lpstr>
      <vt:lpstr>路由到另一个LAN</vt:lpstr>
      <vt:lpstr>路由到另一个LAN</vt:lpstr>
      <vt:lpstr>路由到另一个LAN</vt:lpstr>
      <vt:lpstr>路由到另一个LAN</vt:lpstr>
      <vt:lpstr>目录</vt:lpstr>
      <vt:lpstr>以太网</vt:lpstr>
      <vt:lpstr>以太网的物理拓扑</vt:lpstr>
      <vt:lpstr>以太网帧结构</vt:lpstr>
      <vt:lpstr>以太网帧结构</vt:lpstr>
      <vt:lpstr>以太网：非可靠、无连接</vt:lpstr>
      <vt:lpstr>以太网最小帧长</vt:lpstr>
      <vt:lpstr>802.3以太网标准：链路和物理层</vt:lpstr>
      <vt:lpstr>目录</vt:lpstr>
      <vt:lpstr>以太网交换机</vt:lpstr>
      <vt:lpstr>以太网交换机</vt:lpstr>
      <vt:lpstr>交换机转发表</vt:lpstr>
      <vt:lpstr>交换机：自学习</vt:lpstr>
      <vt:lpstr>交换机：帧过滤/转发</vt:lpstr>
      <vt:lpstr>自学习和转发举例</vt:lpstr>
      <vt:lpstr>交换机互连</vt:lpstr>
      <vt:lpstr>多交换机自学习举例</vt:lpstr>
      <vt:lpstr>机构网络</vt:lpstr>
      <vt:lpstr>交换机 vs. 路由器</vt:lpstr>
      <vt:lpstr>VLAN：动机</vt:lpstr>
      <vt:lpstr>虚拟局域网VLAN</vt:lpstr>
      <vt:lpstr>基于端口的VLAN</vt:lpstr>
      <vt:lpstr>多个交换机上划分VLAN</vt:lpstr>
      <vt:lpstr>802.1Q VALN帧格式</vt:lpstr>
      <vt:lpstr>目录</vt:lpstr>
      <vt:lpstr>多协议标签交换（MPLS）</vt:lpstr>
      <vt:lpstr>支持MPLS的路由器</vt:lpstr>
      <vt:lpstr>MPLS和IP路径</vt:lpstr>
      <vt:lpstr>MPLS和IP路径</vt:lpstr>
      <vt:lpstr>MPLS信号机制</vt:lpstr>
      <vt:lpstr>MPLS转发表</vt:lpstr>
      <vt:lpstr>目录</vt:lpstr>
      <vt:lpstr>打开网页的全过程</vt:lpstr>
      <vt:lpstr>PowerPoint 演示文稿</vt:lpstr>
      <vt:lpstr>打开网页的全过程</vt:lpstr>
      <vt:lpstr>打开网页的全过程</vt:lpstr>
      <vt:lpstr>打开网页的 全过程</vt:lpstr>
      <vt:lpstr>打开网页的全过程</vt:lpstr>
      <vt:lpstr>打开网页的全过程</vt:lpstr>
      <vt:lpstr>打开网页的全过程</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 链路层和本地局域网</dc:title>
  <dc:creator>NTKO</dc:creator>
  <cp:lastModifiedBy>Ye Tian</cp:lastModifiedBy>
  <cp:revision>250</cp:revision>
  <dcterms:created xsi:type="dcterms:W3CDTF">2023-06-27T01:01:38Z</dcterms:created>
  <dcterms:modified xsi:type="dcterms:W3CDTF">2023-12-12T13:50:50Z</dcterms:modified>
</cp:coreProperties>
</file>