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966" autoAdjust="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bouquet of flowers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</p:spPr>
        <p:txBody>
          <a:bodyPr/>
          <a:lstStyle/>
          <a:p>
            <a:r>
              <a:rPr lang="en-US" dirty="0"/>
              <a:t>CONTACT MANAGEMENT SYSTEM IN C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001817"/>
            <a:ext cx="5321808" cy="1790695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Presented by :</a:t>
            </a:r>
          </a:p>
          <a:p>
            <a:r>
              <a:rPr lang="en-US" sz="4800" dirty="0"/>
              <a:t>N.Ashmitha-24kb1a05BJ</a:t>
            </a:r>
          </a:p>
          <a:p>
            <a:r>
              <a:rPr lang="en-US" sz="4800" dirty="0"/>
              <a:t>k.Pallavi-24kb1a05S9</a:t>
            </a:r>
          </a:p>
          <a:p>
            <a:r>
              <a:rPr lang="en-US" sz="4800" dirty="0"/>
              <a:t>K.Greeshma-24kb1a05V4</a:t>
            </a:r>
          </a:p>
          <a:p>
            <a:r>
              <a:rPr lang="en-US" sz="4800"/>
              <a:t>Tejasri-24kb1a05R9</a:t>
            </a:r>
            <a:endParaRPr lang="en-US" sz="4800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15117" y="3822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84867" y="1269576"/>
            <a:ext cx="6781800" cy="43438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9728" y="3681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794F-31C3-9D55-D268-10BE0B08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657" y="332874"/>
            <a:ext cx="7765662" cy="1600200"/>
          </a:xfrm>
        </p:spPr>
        <p:txBody>
          <a:bodyPr/>
          <a:lstStyle/>
          <a:p>
            <a:r>
              <a:rPr lang="en-IN" dirty="0"/>
              <a:t>OBJECTIVE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47E1-7905-C045-1A79-22FA36CF16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574758"/>
            <a:ext cx="10515600" cy="23501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design a simple contact management system using c language.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allow users to add, view, search, update, and delete contact information easily.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practice using structures, arrays, functions, and loops in c.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To build a menu-driven application for better user </a:t>
            </a:r>
            <a:r>
              <a:rPr lang="en-IN" dirty="0" err="1"/>
              <a:t>interection</a:t>
            </a:r>
            <a:r>
              <a:rPr lang="en-IN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825949-3997-4DCF-AA85-260AC26C30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76014" y="6304213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308DE-BF72-1203-7D03-C172865D5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68A2-79B5-36EE-3372-62E7FA50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4FA9E-1258-7145-4F84-8C1B4D283F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contact management system is a basic C language project designed to store and manage personal contact details such as names and phone numbers.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system provides a menu-driven interface where users can add, display, search, update, and delete contacts easily.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It uses structures to organize contact information and arrays to store multiple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This project helps beginners understand the practical use of structs, arrays, functions, loops, and basic interaction in c programming.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D7E4B-C6F2-1B19-42C1-93FC73EEE6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99994-A481-9F4B-4DA4-AD7C7AF2AB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3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8951-9130-F2F5-A76E-D0CB85C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5845-A380-31AF-87C1-5A3928EC77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Add new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Display all contacts.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Search for a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Update a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Delete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Save the contact.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7F260-32EB-7F81-40A3-F96B475897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3266E-D00E-89A8-B093-CE6F5433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567F-1532-3912-774D-3F221FAEC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 USED IN THIS 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E918-3614-BE1F-41A4-938EFD1B4C5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addContact</a:t>
            </a:r>
            <a:r>
              <a:rPr lang="en-IN" dirty="0"/>
              <a:t>() : To add a new contact to the phone book by taking name and phone number input from the user.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displayContact</a:t>
            </a:r>
            <a:r>
              <a:rPr lang="en-IN" dirty="0"/>
              <a:t>() : To show all the saved contacts (name and phone number) to the user.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searchContact</a:t>
            </a:r>
            <a:r>
              <a:rPr lang="en-IN" dirty="0"/>
              <a:t>() : To find a specific contact by its name . if found, it displays the contact’s details.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updateContact</a:t>
            </a:r>
            <a:r>
              <a:rPr lang="en-IN" dirty="0"/>
              <a:t>() : To modify the name and phone number of an existing contact.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 err="1"/>
              <a:t>deleteContact</a:t>
            </a:r>
            <a:r>
              <a:rPr lang="en-IN" dirty="0"/>
              <a:t>() : To remove a contact from the list by matching its name.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main() : The starting point of the program where menu options are shown , and user’s choice is handled using a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FCCB7-CB2A-475D-988E-C3DA3431C9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6650-6296-C1C4-879E-5A8D37A51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3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AE72-42D1-36C6-88D3-D252EF6E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CODE AND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7705-626B-E23E-3FD9-D3BA4B4441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Below is the code link: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https://onlinegdb.com/IGF3qSjb7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Output format: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===== Contact Management System =====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1.Add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2.Display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3.Search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4.Update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5.Delete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6.Exit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Enter your choice: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9174F-EE5D-CB97-A165-CC26906E7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C3E2D-051F-5D89-476D-5F9AD041F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0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4EA5-EFF8-F487-37ED-E4468A9B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WORKS: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F6C9C6-0590-5D7E-434C-CE50567CF1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12826" y="2518611"/>
            <a:ext cx="10515600" cy="36865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EDEBC5-F21D-5397-AD8C-1E5E5A0B21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35DC-61D7-2233-4CF2-5C242AF49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03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B03-2BF9-EF86-0B82-7BD3340A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F65C-F5FA-58EE-CEA9-B3E7515A49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The contact management system project in c successfully demonstrates the fundamental concepts of file handling, data structures, and user-defined functions.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It provides a simple yet effective platform for users to add, view, search, edit, delete contact information.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Through this project practical knowledge of managing dynamic data and implementing menu-driven programs was gained.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Overall this project lays a strong foundation for building more advanced database management applications in the future.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1427D-DCA7-387F-90E5-BCD7899D06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5C84B-FAF1-92D1-AE4F-F6138902D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D76E-CC58-937A-6A55-E37FDA29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E6EA7F-09A3-AAAA-666F-0C92BD1327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58566" y="2141622"/>
            <a:ext cx="8481217" cy="4487778"/>
          </a:xfrm>
          <a:prstGeom prst="rect">
            <a:avLst/>
          </a:prstGeom>
          <a:ln w="190500" cap="sq">
            <a:solidFill>
              <a:schemeClr val="tx1"/>
            </a:solidFill>
            <a:prstDash val="solid"/>
            <a:miter lim="800000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5E398-4F87-DD56-B776-5E5A5195B5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D0EBC-11D3-5C52-7481-F9AEC575F4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725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{8A14B1A7-B0D7-41E4-80FF-920425292B39}tf56410444_win32</Template>
  <TotalTime>594</TotalTime>
  <Words>471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Arial</vt:lpstr>
      <vt:lpstr>Baskerville Old Face</vt:lpstr>
      <vt:lpstr>Calibri</vt:lpstr>
      <vt:lpstr>Gill Sans Nova Light</vt:lpstr>
      <vt:lpstr>Wingdings</vt:lpstr>
      <vt:lpstr>Custom</vt:lpstr>
      <vt:lpstr>CONTACT MANAGEMENT SYSTEM IN C</vt:lpstr>
      <vt:lpstr>OBJECTIVE :</vt:lpstr>
      <vt:lpstr>INTRODUCTION:</vt:lpstr>
      <vt:lpstr>FEATURES:</vt:lpstr>
      <vt:lpstr>FUNCTIONS USED IN THIS CODE:</vt:lpstr>
      <vt:lpstr>SAMPLE CODE AND OUTPUT:</vt:lpstr>
      <vt:lpstr>HOW IT WORKS: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Ashmitha Nagisetty</dc:creator>
  <cp:lastModifiedBy>Ashmitha Nagisetty</cp:lastModifiedBy>
  <cp:revision>5</cp:revision>
  <dcterms:created xsi:type="dcterms:W3CDTF">2025-04-26T16:03:46Z</dcterms:created>
  <dcterms:modified xsi:type="dcterms:W3CDTF">2025-04-29T14:17:27Z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