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966" autoAdjust="0"/>
  </p:normalViewPr>
  <p:slideViewPr>
    <p:cSldViewPr snapToGrid="0">
      <p:cViewPr varScale="1">
        <p:scale>
          <a:sx n="95" d="100"/>
          <a:sy n="95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90036E-D78E-7995-BEF4-F64DA613C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  <a:noFill/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3995928"/>
            <a:ext cx="5321808" cy="824404"/>
          </a:xfrm>
          <a:noFill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770632"/>
            <a:ext cx="2487168" cy="3502152"/>
          </a:xfrm>
        </p:spPr>
        <p:txBody>
          <a:bodyPr lIns="91440" rIns="91440"/>
          <a:lstStyle>
            <a:lvl1pPr marL="0" indent="0"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616" y="2770632"/>
            <a:ext cx="7571232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432304"/>
            <a:ext cx="6163056" cy="3739896"/>
          </a:xfrm>
        </p:spPr>
        <p:txBody>
          <a:bodyPr lIns="91440" rIns="91440"/>
          <a:lstStyle>
            <a:lvl1pPr marL="228600" indent="-228600"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685800">
              <a:spcBef>
                <a:spcPts val="5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1430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6002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0574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928" y="2441448"/>
            <a:ext cx="4169664" cy="37033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B1C5A3-22FF-382D-3801-B6D9C4AC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2051"/>
          <a:stretch/>
        </p:blipFill>
        <p:spPr>
          <a:xfrm>
            <a:off x="4629335" y="1815780"/>
            <a:ext cx="5586493" cy="5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6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770632"/>
            <a:ext cx="10515600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2" y="822960"/>
            <a:ext cx="6327648" cy="2221992"/>
          </a:xfrm>
          <a:noFill/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2" y="3428999"/>
            <a:ext cx="6309360" cy="1703439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7445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28" y="6356350"/>
            <a:ext cx="71628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8C32-80F8-F614-8280-02F76781F238}"/>
              </a:ext>
            </a:extLst>
          </p:cNvPr>
          <p:cNvSpPr/>
          <p:nvPr userDrawn="1"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CB607F-27CE-D613-F812-E70C738F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723"/>
          <a:stretch/>
        </p:blipFill>
        <p:spPr>
          <a:xfrm>
            <a:off x="9959711" y="738051"/>
            <a:ext cx="2232289" cy="5381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689F60-3D32-FD74-24A9-266643081E85}"/>
              </a:ext>
            </a:extLst>
          </p:cNvPr>
          <p:cNvCxnSpPr>
            <a:cxnSpLocks/>
          </p:cNvCxnSpPr>
          <p:nvPr userDrawn="1"/>
        </p:nvCxnSpPr>
        <p:spPr>
          <a:xfrm>
            <a:off x="6189979" y="2649682"/>
            <a:ext cx="332598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27D708-B036-EE04-B213-EC3EAAE06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F691F67-3A33-EA2C-967A-86934DA1D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401" b="24659"/>
          <a:stretch/>
        </p:blipFill>
        <p:spPr>
          <a:xfrm>
            <a:off x="5856445" y="726334"/>
            <a:ext cx="1898043" cy="5405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B0D1AB-E9D6-841F-7178-F60F07AF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4488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41B1E5-0891-6540-C6C6-2E4CF929E2D5}"/>
              </a:ext>
            </a:extLst>
          </p:cNvPr>
          <p:cNvCxnSpPr>
            <a:cxnSpLocks/>
          </p:cNvCxnSpPr>
          <p:nvPr userDrawn="1"/>
        </p:nvCxnSpPr>
        <p:spPr>
          <a:xfrm>
            <a:off x="1679972" y="3432325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CA6CDBD-54C9-2154-A4D6-F432B3CF27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541814-983F-1B1C-1D5D-EBAC0D9BEB4C}"/>
              </a:ext>
            </a:extLst>
          </p:cNvPr>
          <p:cNvSpPr/>
          <p:nvPr userDrawn="1"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7528785" y="-1437953"/>
            <a:ext cx="3225262" cy="6101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144" y="1536192"/>
            <a:ext cx="5696712" cy="3758184"/>
          </a:xfrm>
        </p:spPr>
        <p:txBody>
          <a:bodyPr/>
          <a:lstStyle>
            <a:lvl1pPr>
              <a:spcAft>
                <a:spcPts val="600"/>
              </a:spcAft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2414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048F4-9454-D035-3356-DD623DFCEE42}"/>
              </a:ext>
            </a:extLst>
          </p:cNvPr>
          <p:cNvSpPr/>
          <p:nvPr userDrawn="1"/>
        </p:nvSpPr>
        <p:spPr>
          <a:xfrm rot="5400000">
            <a:off x="1361771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4264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7F52C37-6A33-FD57-31EC-516F581DF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20" b="36176"/>
          <a:stretch/>
        </p:blipFill>
        <p:spPr>
          <a:xfrm>
            <a:off x="0" y="2510651"/>
            <a:ext cx="2841744" cy="4347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7397496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685800"/>
            <a:ext cx="5276088" cy="1563624"/>
          </a:xfrm>
        </p:spPr>
        <p:txBody>
          <a:bodyPr>
            <a:noAutofit/>
          </a:bodyPr>
          <a:lstStyle>
            <a:lvl1pPr marL="457200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lphaLcPeriod"/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2"/>
              </a:buClr>
              <a:buFont typeface="+mj-lt"/>
              <a:buAutoNum type="romanLcPeriod"/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arenR"/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lphaLcParenR"/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526101-2775-A309-0B4A-DB278C397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88" y="2697480"/>
            <a:ext cx="5276088" cy="348386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719EF3-43BC-5F74-7396-273F72ED3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8001534" y="4944272"/>
            <a:ext cx="3848748" cy="1913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D205C-32E5-5A54-8D89-CB56198B06E5}"/>
              </a:ext>
            </a:extLst>
          </p:cNvPr>
          <p:cNvSpPr/>
          <p:nvPr userDrawn="1"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16D97AE-EB24-C3DA-21A1-E8EE4631A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18" r="47395" b="22709"/>
          <a:stretch/>
        </p:blipFill>
        <p:spPr>
          <a:xfrm flipH="1">
            <a:off x="4448831" y="805912"/>
            <a:ext cx="1464735" cy="4961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BF43B9-3946-05E6-521F-EE4BB59B49D0}"/>
              </a:ext>
            </a:extLst>
          </p:cNvPr>
          <p:cNvSpPr/>
          <p:nvPr userDrawn="1"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DEF57-E0D6-D7CA-5D3C-FC97EAB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30B4666-31C5-1F2B-27D9-2A9F6EC970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algn="ctr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 algn="ctr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algn="ctr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algn="ctr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EEBF9-800C-88AE-FE83-60B5F47AFC14}"/>
              </a:ext>
            </a:extLst>
          </p:cNvPr>
          <p:cNvCxnSpPr>
            <a:cxnSpLocks/>
          </p:cNvCxnSpPr>
          <p:nvPr userDrawn="1"/>
        </p:nvCxnSpPr>
        <p:spPr>
          <a:xfrm>
            <a:off x="6174481" y="2843389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01D77B6-9ED1-094C-66A3-7D5AB0CDE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6140" y="6356350"/>
            <a:ext cx="784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76" r:id="rId4"/>
    <p:sldLayoutId id="2147483678" r:id="rId5"/>
    <p:sldLayoutId id="2147483684" r:id="rId6"/>
    <p:sldLayoutId id="2147483677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zgcelV47T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bouquet of flowers">
            <a:extLst>
              <a:ext uri="{FF2B5EF4-FFF2-40B4-BE49-F238E27FC236}">
                <a16:creationId xmlns:a16="http://schemas.microsoft.com/office/drawing/2014/main" id="{2E09DD34-43D4-3713-535D-7E9D95D3F4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9772E4-10E9-13DE-8AE8-35BBB9DD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</p:spPr>
        <p:txBody>
          <a:bodyPr/>
          <a:lstStyle/>
          <a:p>
            <a:r>
              <a:rPr lang="en-US" dirty="0"/>
              <a:t>CONTACT MANAGEMENT SYSTEM IN C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C09E8F-C241-2F75-70EA-32EC6955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4001817"/>
            <a:ext cx="5321808" cy="1790695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Presented by :</a:t>
            </a:r>
          </a:p>
          <a:p>
            <a:r>
              <a:rPr lang="en-US" sz="4800" dirty="0"/>
              <a:t>N.Ashmitha-24kb1a05BJ</a:t>
            </a:r>
          </a:p>
          <a:p>
            <a:r>
              <a:rPr lang="en-US" sz="4800" dirty="0"/>
              <a:t>k.Pallavi-24kb1a05S9</a:t>
            </a:r>
          </a:p>
          <a:p>
            <a:r>
              <a:rPr lang="en-US" sz="4800" dirty="0"/>
              <a:t>K.Greeshma-24kb1a05V4</a:t>
            </a:r>
          </a:p>
          <a:p>
            <a:r>
              <a:rPr lang="en-US" sz="4800"/>
              <a:t>Tejasri-24kb1a05R9</a:t>
            </a:r>
            <a:endParaRPr lang="en-US" sz="4800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8DF20-A4C4-3800-A69E-4E11F5A11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15117" y="3822700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que 12">
            <a:extLst>
              <a:ext uri="{FF2B5EF4-FFF2-40B4-BE49-F238E27FC236}">
                <a16:creationId xmlns:a16="http://schemas.microsoft.com/office/drawing/2014/main" id="{AC9EB422-5602-36FF-E543-5B0C70E5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4867" y="1269576"/>
            <a:ext cx="6781800" cy="4343824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53B63A-99EB-DBC1-DE80-E5E5214E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9728" y="368187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794F-31C3-9D55-D268-10BE0B08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57" y="332874"/>
            <a:ext cx="7765662" cy="1600200"/>
          </a:xfrm>
        </p:spPr>
        <p:txBody>
          <a:bodyPr/>
          <a:lstStyle/>
          <a:p>
            <a:r>
              <a:rPr lang="en-IN" dirty="0"/>
              <a:t>OBJECTIVE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47E1-7905-C045-1A79-22FA36CF16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574758"/>
            <a:ext cx="10515600" cy="235016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To design a simple contact management system using c language.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To allow users to add, view, search, update, and delete contact information easily.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To practice using structures, arrays, functions, and loops in 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To build a menu-driven application for better user </a:t>
            </a:r>
            <a:r>
              <a:rPr lang="en-IN" dirty="0" err="1"/>
              <a:t>interection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25949-3997-4DCF-AA85-260AC26C3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76014" y="6304213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308DE-BF72-1203-7D03-C172865D5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4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68A2-79B5-36EE-3372-62E7FA50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FA9E-1258-7145-4F84-8C1B4D283F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The contact management system is a basic C language project designed to store and manage personal contact details such as names and phone numbers.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The system provides a menu-driven interface where users can add, display, search, update, and delete contacts easily.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It uses structures to organize contact information and arrays to store multiple contacts.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This project helps beginners understand the practical use of structs, arrays, functions, loops, and basic interaction in c programming.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D7E4B-C6F2-1B19-42C1-93FC73EEE6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99994-A481-9F4B-4DA4-AD7C7AF2A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3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8951-9130-F2F5-A76E-D0CB85C6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5845-A380-31AF-87C1-5A3928EC77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Add new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Display all contacts.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Search for a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Update a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Delete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Save the contact.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7F260-32EB-7F81-40A3-F96B47589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3266E-D00E-89A8-B093-CE6F5433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4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567F-1532-3912-774D-3F221FAE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USED IN THIS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E918-3614-BE1F-41A4-938EFD1B4C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err="1"/>
              <a:t>addContact</a:t>
            </a:r>
            <a:r>
              <a:rPr lang="en-IN" dirty="0"/>
              <a:t>() : To add a new contact to the phone book by taking name and phone number input from the user.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err="1"/>
              <a:t>displayContact</a:t>
            </a:r>
            <a:r>
              <a:rPr lang="en-IN" dirty="0"/>
              <a:t>() : To show all the saved contacts (name and phone number) to the user.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err="1"/>
              <a:t>searchContact</a:t>
            </a:r>
            <a:r>
              <a:rPr lang="en-IN" dirty="0"/>
              <a:t>() : To find a specific contact by its name . if found, it displays the contact’s details.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err="1"/>
              <a:t>updateContact</a:t>
            </a:r>
            <a:r>
              <a:rPr lang="en-IN" dirty="0"/>
              <a:t>() : To modify the name and phone number of an existing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err="1"/>
              <a:t>deleteContact</a:t>
            </a:r>
            <a:r>
              <a:rPr lang="en-IN" dirty="0"/>
              <a:t>() : To remove a contact from the list by matching its name.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main() : The starting point of the program where menu options are shown , and user’s choice is handled using a loop.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FCCB7-CB2A-475D-988E-C3DA3431C9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76650-6296-C1C4-879E-5A8D37A51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3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AE72-42D1-36C6-88D3-D252EF6E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 AND 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7705-626B-E23E-3FD9-D3BA4B4441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Below is the code link: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  <a:hlinkClick r:id="rId2"/>
              </a:rPr>
              <a:t>https://onlinegdb.com/zgcelV47T</a:t>
            </a:r>
            <a:endParaRPr lang="en-IN" dirty="0"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Output format: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===== Contact Management System =====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1.Add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2.Display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3.Search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4.Update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5.Delete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6.Exit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Enter your choice: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9174F-EE5D-CB97-A165-CC26906E7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C3E2D-051F-5D89-476D-5F9AD041F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0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4EA5-EFF8-F487-37ED-E4468A9B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F6C9C6-0590-5D7E-434C-CE50567CF1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2826" y="2518611"/>
            <a:ext cx="10515600" cy="36865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EBC5-F21D-5397-AD8C-1E5E5A0B21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35DC-61D7-2233-4CF2-5C242AF49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3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6B03-2BF9-EF86-0B82-7BD3340A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F65C-F5FA-58EE-CEA9-B3E7515A49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The contact management system project in c successfully demonstrates the fundamental concepts of file handling, data structures, and user-defined functions.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It provides a simple yet effective platform for users to add, view, search, edit, delete contact information.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Through this project practical knowledge of managing dynamic data and implementing menu-driven programs was gained.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Overall this project lays a strong foundation for building more advanced database management applications in the future.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1427D-DCA7-387F-90E5-BCD7899D06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5C84B-FAF1-92D1-AE4F-F6138902D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D76E-CC58-937A-6A55-E37FDA29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E6EA7F-09A3-AAAA-666F-0C92BD1327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58566" y="2141622"/>
            <a:ext cx="8481217" cy="4487778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5E398-4F87-DD56-B776-5E5A5195B5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D0EBC-11D3-5C52-7481-F9AEC575F4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725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 flourish_win32_CP_v3" id="{3BF332BF-22B8-49D8-950E-E9BBBBF59833}" vid="{E4E7F1DC-3AF4-489F-A450-0CED11A8E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84BFC8-02DA-464F-AE97-4951BE4741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1E6BC5B-F32E-483D-A6CB-100D6BCB7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{8A14B1A7-B0D7-41E4-80FF-920425292B39}tf56410444_win32</Template>
  <TotalTime>593</TotalTime>
  <Words>471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Baskerville Old Face</vt:lpstr>
      <vt:lpstr>Calibri</vt:lpstr>
      <vt:lpstr>Gill Sans Nova Light</vt:lpstr>
      <vt:lpstr>Wingdings</vt:lpstr>
      <vt:lpstr>Custom</vt:lpstr>
      <vt:lpstr>CONTACT MANAGEMENT SYSTEM IN C</vt:lpstr>
      <vt:lpstr>OBJECTIVE :</vt:lpstr>
      <vt:lpstr>INTRODUCTION:</vt:lpstr>
      <vt:lpstr>FEATURES:</vt:lpstr>
      <vt:lpstr>FUNCTIONS USED IN THIS CODE:</vt:lpstr>
      <vt:lpstr>SAMPLE CODE AND OUTPUT:</vt:lpstr>
      <vt:lpstr>HOW IT WORKS: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Ashmitha Nagisetty</dc:creator>
  <cp:lastModifiedBy>Ashmitha Nagisetty</cp:lastModifiedBy>
  <cp:revision>4</cp:revision>
  <dcterms:created xsi:type="dcterms:W3CDTF">2025-04-26T16:03:46Z</dcterms:created>
  <dcterms:modified xsi:type="dcterms:W3CDTF">2025-04-27T02:05:05Z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