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A808-9F04-48C9-A42F-EE578FDCCD14}" type="datetimeFigureOut">
              <a:rPr lang="zh-CN" altLang="en-US" smtClean="0"/>
              <a:t>2018/04/21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BA32-3C0E-4097-BCD9-978FFBC5C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08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A808-9F04-48C9-A42F-EE578FDCCD14}" type="datetimeFigureOut">
              <a:rPr lang="zh-CN" altLang="en-US" smtClean="0"/>
              <a:t>2018/04/21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BA32-3C0E-4097-BCD9-978FFBC5C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71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A808-9F04-48C9-A42F-EE578FDCCD14}" type="datetimeFigureOut">
              <a:rPr lang="zh-CN" altLang="en-US" smtClean="0"/>
              <a:t>2018/04/21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BA32-3C0E-4097-BCD9-978FFBC5C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76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A808-9F04-48C9-A42F-EE578FDCCD14}" type="datetimeFigureOut">
              <a:rPr lang="zh-CN" altLang="en-US" smtClean="0"/>
              <a:t>2018/04/21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BA32-3C0E-4097-BCD9-978FFBC5C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4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A808-9F04-48C9-A42F-EE578FDCCD14}" type="datetimeFigureOut">
              <a:rPr lang="zh-CN" altLang="en-US" smtClean="0"/>
              <a:t>2018/04/21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BA32-3C0E-4097-BCD9-978FFBC5C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93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A808-9F04-48C9-A42F-EE578FDCCD14}" type="datetimeFigureOut">
              <a:rPr lang="zh-CN" altLang="en-US" smtClean="0"/>
              <a:t>2018/04/21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BA32-3C0E-4097-BCD9-978FFBC5C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88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A808-9F04-48C9-A42F-EE578FDCCD14}" type="datetimeFigureOut">
              <a:rPr lang="zh-CN" altLang="en-US" smtClean="0"/>
              <a:t>2018/04/21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BA32-3C0E-4097-BCD9-978FFBC5C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62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A808-9F04-48C9-A42F-EE578FDCCD14}" type="datetimeFigureOut">
              <a:rPr lang="zh-CN" altLang="en-US" smtClean="0"/>
              <a:t>2018/04/21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BA32-3C0E-4097-BCD9-978FFBC5C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52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A808-9F04-48C9-A42F-EE578FDCCD14}" type="datetimeFigureOut">
              <a:rPr lang="zh-CN" altLang="en-US" smtClean="0"/>
              <a:t>2018/04/21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BA32-3C0E-4097-BCD9-978FFBC5C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33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A808-9F04-48C9-A42F-EE578FDCCD14}" type="datetimeFigureOut">
              <a:rPr lang="zh-CN" altLang="en-US" smtClean="0"/>
              <a:t>2018/04/21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BA32-3C0E-4097-BCD9-978FFBC5C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46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A808-9F04-48C9-A42F-EE578FDCCD14}" type="datetimeFigureOut">
              <a:rPr lang="zh-CN" altLang="en-US" smtClean="0"/>
              <a:t>2018/04/21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BA32-3C0E-4097-BCD9-978FFBC5C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11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DA808-9F04-48C9-A42F-EE578FDCCD14}" type="datetimeFigureOut">
              <a:rPr lang="zh-CN" altLang="en-US" smtClean="0"/>
              <a:t>2018/04/21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DBA32-3C0E-4097-BCD9-978FFBC5C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96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-651846"/>
            <a:ext cx="9144000" cy="2776068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solidFill>
                  <a:schemeClr val="accent5"/>
                </a:solidFill>
              </a:rPr>
              <a:t>网上图书管理系统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73504" y="5190978"/>
            <a:ext cx="5418162" cy="49237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By </a:t>
            </a:r>
            <a:r>
              <a:rPr lang="zh-CN" altLang="en-US" dirty="0">
                <a:solidFill>
                  <a:schemeClr val="accent5"/>
                </a:solidFill>
              </a:rPr>
              <a:t>陈友军</a:t>
            </a:r>
          </a:p>
        </p:txBody>
      </p:sp>
    </p:spTree>
    <p:extLst>
      <p:ext uri="{BB962C8B-B14F-4D97-AF65-F5344CB8AC3E}">
        <p14:creationId xmlns:p14="http://schemas.microsoft.com/office/powerpoint/2010/main" val="663355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3" t="16637" r="6294" b="7490"/>
          <a:stretch/>
        </p:blipFill>
        <p:spPr>
          <a:xfrm>
            <a:off x="1491176" y="622779"/>
            <a:ext cx="9144000" cy="448379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91176" y="5387926"/>
            <a:ext cx="8750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</a:rPr>
              <a:t>读者信息界面，显示读者各项信息</a:t>
            </a:r>
          </a:p>
        </p:txBody>
      </p:sp>
    </p:spTree>
    <p:extLst>
      <p:ext uri="{BB962C8B-B14F-4D97-AF65-F5344CB8AC3E}">
        <p14:creationId xmlns:p14="http://schemas.microsoft.com/office/powerpoint/2010/main" val="2628647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5" t="15642" r="4755" b="13709"/>
          <a:stretch/>
        </p:blipFill>
        <p:spPr>
          <a:xfrm>
            <a:off x="1547446" y="513352"/>
            <a:ext cx="9791114" cy="4297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86596" y="5416062"/>
            <a:ext cx="979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</a:rPr>
              <a:t>图书借阅界面，显示借阅信息</a:t>
            </a:r>
          </a:p>
        </p:txBody>
      </p:sp>
    </p:spTree>
    <p:extLst>
      <p:ext uri="{BB962C8B-B14F-4D97-AF65-F5344CB8AC3E}">
        <p14:creationId xmlns:p14="http://schemas.microsoft.com/office/powerpoint/2010/main" val="3262831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0" t="16638" r="1260" b="31619"/>
          <a:stretch/>
        </p:blipFill>
        <p:spPr>
          <a:xfrm>
            <a:off x="1772529" y="196946"/>
            <a:ext cx="8975188" cy="292608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3" t="30222" r="1399" b="29727"/>
          <a:stretch/>
        </p:blipFill>
        <p:spPr>
          <a:xfrm>
            <a:off x="1772529" y="3265539"/>
            <a:ext cx="8975188" cy="21927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72529" y="5711482"/>
            <a:ext cx="8975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C00000"/>
                </a:solidFill>
              </a:rPr>
              <a:t>图书归还和续借界面</a:t>
            </a:r>
          </a:p>
        </p:txBody>
      </p:sp>
    </p:spTree>
    <p:extLst>
      <p:ext uri="{BB962C8B-B14F-4D97-AF65-F5344CB8AC3E}">
        <p14:creationId xmlns:p14="http://schemas.microsoft.com/office/powerpoint/2010/main" val="740043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9" t="16140" r="8113" b="8734"/>
          <a:stretch/>
        </p:blipFill>
        <p:spPr>
          <a:xfrm>
            <a:off x="2053883" y="478301"/>
            <a:ext cx="8159262" cy="424844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51428" y="5190978"/>
            <a:ext cx="8764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</a:rPr>
              <a:t>图书借阅查询</a:t>
            </a:r>
          </a:p>
        </p:txBody>
      </p:sp>
    </p:spTree>
    <p:extLst>
      <p:ext uri="{BB962C8B-B14F-4D97-AF65-F5344CB8AC3E}">
        <p14:creationId xmlns:p14="http://schemas.microsoft.com/office/powerpoint/2010/main" val="3185276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81" b="28383"/>
          <a:stretch/>
        </p:blipFill>
        <p:spPr>
          <a:xfrm>
            <a:off x="2138697" y="773711"/>
            <a:ext cx="7779026" cy="30527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38697" y="4206240"/>
            <a:ext cx="80885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</a:rPr>
              <a:t>图书档案查询界面，可根据图书编号，类别，作者，书架以及出版社来进行图书查询</a:t>
            </a:r>
          </a:p>
        </p:txBody>
      </p:sp>
    </p:spTree>
    <p:extLst>
      <p:ext uri="{BB962C8B-B14F-4D97-AF65-F5344CB8AC3E}">
        <p14:creationId xmlns:p14="http://schemas.microsoft.com/office/powerpoint/2010/main" val="3573286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" t="17384" r="2796" b="11968"/>
          <a:stretch/>
        </p:blipFill>
        <p:spPr>
          <a:xfrm>
            <a:off x="1477108" y="534572"/>
            <a:ext cx="9383152" cy="39952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77108" y="4965895"/>
            <a:ext cx="96082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</a:rPr>
              <a:t>用户设置，显示用户及管理员部分信息（此图为管理员登录截图），普通用户没有此权限</a:t>
            </a:r>
          </a:p>
        </p:txBody>
      </p:sp>
    </p:spTree>
    <p:extLst>
      <p:ext uri="{BB962C8B-B14F-4D97-AF65-F5344CB8AC3E}">
        <p14:creationId xmlns:p14="http://schemas.microsoft.com/office/powerpoint/2010/main" val="146764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功能分析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设计一个网上图书馆系统，实现图书网上检索、预约和续借功能。具体要求如下：</a:t>
            </a:r>
          </a:p>
          <a:p>
            <a:pPr lvl="0"/>
            <a:r>
              <a:rPr lang="zh-CN" altLang="zh-CN" dirty="0"/>
              <a:t>系统管理：定义读者类别并设置参数，添加、修改和删除读者信息。</a:t>
            </a:r>
          </a:p>
          <a:p>
            <a:pPr lvl="0"/>
            <a:r>
              <a:rPr lang="zh-CN" altLang="zh-CN" dirty="0"/>
              <a:t>图书续借和预约：实现图书的续借、预约等功能。</a:t>
            </a:r>
          </a:p>
          <a:p>
            <a:pPr lvl="0"/>
            <a:r>
              <a:rPr lang="zh-CN" altLang="zh-CN" dirty="0"/>
              <a:t>图书检索：按书名或作者等信息进行检索。</a:t>
            </a:r>
          </a:p>
          <a:p>
            <a:pPr lvl="0"/>
            <a:r>
              <a:rPr lang="zh-CN" altLang="zh-CN" dirty="0"/>
              <a:t>借阅查询：查询个人借阅情况、未付罚款情况。</a:t>
            </a:r>
          </a:p>
          <a:p>
            <a:pPr lvl="0"/>
            <a:r>
              <a:rPr lang="zh-CN" altLang="zh-CN" dirty="0"/>
              <a:t>其他要求：读者未登录时，只能检索图书，登录后才能使用预约、续借和取消预约图书，查询个人借阅史以及修改密码功能。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762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8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E—R</a:t>
            </a:r>
            <a:r>
              <a:rPr lang="zh-CN" altLang="en-US" dirty="0"/>
              <a:t>图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48" y="1120521"/>
            <a:ext cx="9192904" cy="5347155"/>
          </a:xfrm>
        </p:spPr>
      </p:pic>
    </p:spTree>
    <p:extLst>
      <p:ext uri="{BB962C8B-B14F-4D97-AF65-F5344CB8AC3E}">
        <p14:creationId xmlns:p14="http://schemas.microsoft.com/office/powerpoint/2010/main" val="144913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Tb_bookcase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Id:</a:t>
            </a:r>
            <a:r>
              <a:rPr lang="zh-CN" altLang="en-US" dirty="0"/>
              <a:t>书架编号</a:t>
            </a:r>
            <a:endParaRPr lang="en-US" altLang="zh-CN" dirty="0"/>
          </a:p>
          <a:p>
            <a:r>
              <a:rPr lang="en-US" altLang="zh-CN" dirty="0"/>
              <a:t>Name:</a:t>
            </a:r>
            <a:r>
              <a:rPr lang="zh-CN" altLang="en-US" dirty="0"/>
              <a:t>书架名称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Booktype</a:t>
            </a:r>
            <a:endParaRPr lang="en-US" altLang="zh-CN" dirty="0"/>
          </a:p>
          <a:p>
            <a:r>
              <a:rPr lang="en-US" altLang="zh-CN" dirty="0"/>
              <a:t>Id:</a:t>
            </a:r>
            <a:r>
              <a:rPr lang="zh-CN" altLang="en-US" dirty="0"/>
              <a:t>书类型序号</a:t>
            </a:r>
            <a:endParaRPr lang="en-US" altLang="zh-CN" dirty="0"/>
          </a:p>
          <a:p>
            <a:r>
              <a:rPr lang="en-US" altLang="zh-CN" dirty="0" err="1"/>
              <a:t>Typename</a:t>
            </a:r>
            <a:r>
              <a:rPr lang="en-US" altLang="zh-CN" dirty="0"/>
              <a:t>:</a:t>
            </a:r>
            <a:r>
              <a:rPr lang="zh-CN" altLang="en-US" dirty="0"/>
              <a:t>类型名</a:t>
            </a:r>
            <a:endParaRPr lang="en-US" altLang="zh-CN" dirty="0"/>
          </a:p>
          <a:p>
            <a:r>
              <a:rPr lang="en-US" altLang="zh-CN" dirty="0"/>
              <a:t>Days</a:t>
            </a:r>
            <a:r>
              <a:rPr lang="zh-CN" altLang="en-US" dirty="0"/>
              <a:t>：入书时间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169" y="1846027"/>
            <a:ext cx="2619120" cy="12155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169" y="3736750"/>
            <a:ext cx="4087172" cy="216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99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673" y="303875"/>
            <a:ext cx="3261105" cy="62562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36979" y="818866"/>
            <a:ext cx="605960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书籍信息：</a:t>
            </a:r>
            <a:endParaRPr lang="en-US" altLang="zh-CN" sz="3200" dirty="0"/>
          </a:p>
          <a:p>
            <a:r>
              <a:rPr lang="en-US" altLang="zh-CN" sz="3200" dirty="0"/>
              <a:t>Barcode:</a:t>
            </a:r>
            <a:r>
              <a:rPr lang="zh-CN" altLang="en-US" sz="3200" dirty="0"/>
              <a:t>条形码</a:t>
            </a:r>
            <a:endParaRPr lang="en-US" altLang="zh-CN" sz="3200" dirty="0"/>
          </a:p>
          <a:p>
            <a:r>
              <a:rPr lang="en-US" altLang="zh-CN" sz="3200" dirty="0" err="1"/>
              <a:t>Bookname</a:t>
            </a:r>
            <a:r>
              <a:rPr lang="en-US" altLang="zh-CN" sz="3200" dirty="0"/>
              <a:t>:</a:t>
            </a:r>
            <a:r>
              <a:rPr lang="zh-CN" altLang="en-US" sz="3200" dirty="0"/>
              <a:t>书名</a:t>
            </a:r>
            <a:endParaRPr lang="en-US" altLang="zh-CN" sz="3200" dirty="0"/>
          </a:p>
          <a:p>
            <a:r>
              <a:rPr lang="en-US" altLang="zh-CN" sz="3200" dirty="0" err="1"/>
              <a:t>Typeid</a:t>
            </a:r>
            <a:r>
              <a:rPr lang="en-US" altLang="zh-CN" sz="3200" dirty="0"/>
              <a:t>:</a:t>
            </a:r>
            <a:r>
              <a:rPr lang="zh-CN" altLang="en-US" sz="3200" dirty="0"/>
              <a:t>书类型</a:t>
            </a:r>
            <a:endParaRPr lang="en-US" altLang="zh-CN" sz="3200" dirty="0"/>
          </a:p>
          <a:p>
            <a:r>
              <a:rPr lang="en-US" altLang="zh-CN" sz="3200" dirty="0"/>
              <a:t>Author</a:t>
            </a:r>
            <a:r>
              <a:rPr lang="zh-CN" altLang="en-US" sz="3200" dirty="0"/>
              <a:t>：作者</a:t>
            </a:r>
            <a:endParaRPr lang="en-US" altLang="zh-CN" sz="3200" dirty="0"/>
          </a:p>
          <a:p>
            <a:r>
              <a:rPr lang="en-US" altLang="zh-CN" sz="3200" dirty="0"/>
              <a:t>Translator</a:t>
            </a:r>
            <a:r>
              <a:rPr lang="zh-CN" altLang="en-US" sz="3200" dirty="0"/>
              <a:t>：译者</a:t>
            </a:r>
            <a:endParaRPr lang="en-US" altLang="zh-CN" sz="3200" dirty="0"/>
          </a:p>
          <a:p>
            <a:r>
              <a:rPr lang="en-US" altLang="zh-CN" sz="3200" dirty="0"/>
              <a:t>ISBN</a:t>
            </a:r>
            <a:r>
              <a:rPr lang="zh-CN" altLang="en-US" sz="3200" dirty="0"/>
              <a:t>：标准书号</a:t>
            </a:r>
            <a:endParaRPr lang="en-US" altLang="zh-CN" sz="3200" dirty="0"/>
          </a:p>
          <a:p>
            <a:r>
              <a:rPr lang="en-US" altLang="zh-CN" sz="3200" dirty="0"/>
              <a:t>Price</a:t>
            </a:r>
            <a:r>
              <a:rPr lang="zh-CN" altLang="en-US" sz="3200" dirty="0"/>
              <a:t>：价格</a:t>
            </a:r>
            <a:endParaRPr lang="en-US" altLang="zh-CN" sz="3200" dirty="0"/>
          </a:p>
          <a:p>
            <a:r>
              <a:rPr lang="en-US" altLang="zh-CN" sz="3200" dirty="0"/>
              <a:t>Page:</a:t>
            </a:r>
            <a:r>
              <a:rPr lang="zh-CN" altLang="en-US" sz="3200" dirty="0"/>
              <a:t>页数</a:t>
            </a:r>
            <a:endParaRPr lang="en-US" altLang="zh-CN" sz="3200" dirty="0"/>
          </a:p>
          <a:p>
            <a:r>
              <a:rPr lang="en-US" altLang="zh-CN" sz="3200" dirty="0"/>
              <a:t>Storage</a:t>
            </a:r>
            <a:r>
              <a:rPr lang="zh-CN" altLang="en-US" sz="3200" dirty="0"/>
              <a:t>：存储量</a:t>
            </a:r>
            <a:endParaRPr lang="en-US" altLang="zh-CN" sz="3200" dirty="0"/>
          </a:p>
          <a:p>
            <a:r>
              <a:rPr lang="en-US" altLang="zh-CN" sz="3200" dirty="0" err="1"/>
              <a:t>inTime</a:t>
            </a:r>
            <a:r>
              <a:rPr lang="zh-CN" altLang="en-US" sz="3200" dirty="0"/>
              <a:t>：入馆时间</a:t>
            </a:r>
            <a:endParaRPr lang="en-US" altLang="zh-CN" sz="3200" dirty="0"/>
          </a:p>
          <a:p>
            <a:r>
              <a:rPr lang="en-US" altLang="zh-CN" sz="3200" dirty="0"/>
              <a:t>Operator</a:t>
            </a:r>
            <a:r>
              <a:rPr lang="zh-CN" altLang="en-US" sz="3200" dirty="0"/>
              <a:t>：操作员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07025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759" y="777923"/>
            <a:ext cx="2314575" cy="294201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68991" y="777923"/>
            <a:ext cx="418986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Borrow</a:t>
            </a:r>
          </a:p>
          <a:p>
            <a:r>
              <a:rPr lang="en-US" altLang="zh-CN" sz="2400" dirty="0"/>
              <a:t>Id</a:t>
            </a:r>
            <a:r>
              <a:rPr lang="zh-CN" altLang="en-US" sz="2400" dirty="0"/>
              <a:t>：借书号</a:t>
            </a:r>
            <a:endParaRPr lang="en-US" altLang="zh-CN" sz="2400" dirty="0"/>
          </a:p>
          <a:p>
            <a:r>
              <a:rPr lang="en-US" altLang="zh-CN" sz="2400" dirty="0" err="1"/>
              <a:t>Readerid</a:t>
            </a:r>
            <a:r>
              <a:rPr lang="en-US" altLang="zh-CN" sz="2400" dirty="0"/>
              <a:t>:</a:t>
            </a:r>
            <a:r>
              <a:rPr lang="zh-CN" altLang="en-US" sz="2400" dirty="0"/>
              <a:t>借书人员</a:t>
            </a:r>
            <a:r>
              <a:rPr lang="en-US" altLang="zh-CN" sz="2400" dirty="0"/>
              <a:t>id</a:t>
            </a:r>
          </a:p>
          <a:p>
            <a:r>
              <a:rPr lang="en-US" altLang="zh-CN" sz="2400" dirty="0" err="1"/>
              <a:t>Bookid</a:t>
            </a:r>
            <a:r>
              <a:rPr lang="en-US" altLang="zh-CN" sz="2400" dirty="0"/>
              <a:t>:</a:t>
            </a:r>
            <a:r>
              <a:rPr lang="zh-CN" altLang="en-US" sz="2400" dirty="0"/>
              <a:t>书编号</a:t>
            </a:r>
            <a:endParaRPr lang="en-US" altLang="zh-CN" sz="2400" dirty="0"/>
          </a:p>
          <a:p>
            <a:r>
              <a:rPr lang="en-US" altLang="zh-CN" sz="2400" dirty="0" err="1"/>
              <a:t>borrowTime</a:t>
            </a:r>
            <a:r>
              <a:rPr lang="en-US" altLang="zh-CN" sz="2400" dirty="0"/>
              <a:t>:</a:t>
            </a:r>
            <a:r>
              <a:rPr lang="zh-CN" altLang="en-US" sz="2400" dirty="0"/>
              <a:t>借书时间</a:t>
            </a:r>
            <a:endParaRPr lang="en-US" altLang="zh-CN" sz="2400" dirty="0"/>
          </a:p>
          <a:p>
            <a:r>
              <a:rPr lang="en-US" altLang="zh-CN" sz="2400" dirty="0" err="1"/>
              <a:t>backTime</a:t>
            </a:r>
            <a:r>
              <a:rPr lang="zh-CN" altLang="en-US" sz="2400" dirty="0"/>
              <a:t>：还书时间</a:t>
            </a:r>
            <a:endParaRPr lang="en-US" altLang="zh-CN" sz="2400" dirty="0"/>
          </a:p>
          <a:p>
            <a:r>
              <a:rPr lang="en-US" altLang="zh-CN" sz="2400" dirty="0"/>
              <a:t>Operator</a:t>
            </a:r>
            <a:r>
              <a:rPr lang="zh-CN" altLang="en-US" sz="2400" dirty="0"/>
              <a:t>：操作员</a:t>
            </a:r>
            <a:endParaRPr lang="en-US" altLang="zh-CN" sz="2400" dirty="0"/>
          </a:p>
          <a:p>
            <a:r>
              <a:rPr lang="en-US" altLang="zh-CN" sz="2400" dirty="0" err="1"/>
              <a:t>ifBack</a:t>
            </a:r>
            <a:r>
              <a:rPr lang="en-US" altLang="zh-CN" sz="2400" dirty="0"/>
              <a:t>:</a:t>
            </a:r>
            <a:r>
              <a:rPr lang="zh-CN" altLang="en-US" sz="2400" dirty="0"/>
              <a:t>是否还书</a:t>
            </a:r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759" y="3985145"/>
            <a:ext cx="2417432" cy="17878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8991" y="3985145"/>
            <a:ext cx="32891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Manager</a:t>
            </a:r>
          </a:p>
          <a:p>
            <a:r>
              <a:rPr lang="en-US" altLang="zh-CN" sz="2800" dirty="0"/>
              <a:t>Id:</a:t>
            </a:r>
            <a:r>
              <a:rPr lang="zh-CN" altLang="en-US" sz="2800" dirty="0"/>
              <a:t>管理员账号</a:t>
            </a:r>
            <a:endParaRPr lang="en-US" altLang="zh-CN" sz="2800" dirty="0"/>
          </a:p>
          <a:p>
            <a:r>
              <a:rPr lang="en-US" altLang="zh-CN" sz="2800" dirty="0"/>
              <a:t>Name:</a:t>
            </a:r>
            <a:r>
              <a:rPr lang="zh-CN" altLang="en-US" sz="2800" dirty="0"/>
              <a:t>账户名称</a:t>
            </a:r>
            <a:endParaRPr lang="en-US" altLang="zh-CN" sz="2800" dirty="0"/>
          </a:p>
          <a:p>
            <a:r>
              <a:rPr lang="en-US" altLang="zh-CN" sz="2800" dirty="0" err="1"/>
              <a:t>Pwd</a:t>
            </a:r>
            <a:r>
              <a:rPr lang="en-US" altLang="zh-CN" sz="2800" dirty="0"/>
              <a:t>:</a:t>
            </a:r>
            <a:r>
              <a:rPr lang="zh-CN" altLang="en-US" sz="2800" dirty="0"/>
              <a:t>密码</a:t>
            </a:r>
          </a:p>
        </p:txBody>
      </p:sp>
    </p:spTree>
    <p:extLst>
      <p:ext uri="{BB962C8B-B14F-4D97-AF65-F5344CB8AC3E}">
        <p14:creationId xmlns:p14="http://schemas.microsoft.com/office/powerpoint/2010/main" val="1696318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603" y="818866"/>
            <a:ext cx="4664687" cy="54548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3331" y="818866"/>
            <a:ext cx="398514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</a:rPr>
              <a:t>读者信息</a:t>
            </a:r>
            <a:endParaRPr lang="en-US" altLang="zh-CN" sz="4000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898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07725" y="887105"/>
            <a:ext cx="4053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en-US" altLang="zh-CN" sz="4000" dirty="0">
                <a:solidFill>
                  <a:srgbClr val="C00000"/>
                </a:solidFill>
              </a:rPr>
              <a:t>   </a:t>
            </a:r>
            <a:r>
              <a:rPr lang="zh-CN" altLang="en-US" sz="4000" dirty="0">
                <a:solidFill>
                  <a:srgbClr val="C00000"/>
                </a:solidFill>
              </a:rPr>
              <a:t>功能演示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9" t="18314" r="452" b="10292"/>
          <a:stretch/>
        </p:blipFill>
        <p:spPr>
          <a:xfrm>
            <a:off x="1505243" y="1594991"/>
            <a:ext cx="9298744" cy="403742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05243" y="6091311"/>
            <a:ext cx="9298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登陆界面：可供用户登录，以及非用户查询</a:t>
            </a:r>
          </a:p>
        </p:txBody>
      </p:sp>
    </p:spTree>
    <p:extLst>
      <p:ext uri="{BB962C8B-B14F-4D97-AF65-F5344CB8AC3E}">
        <p14:creationId xmlns:p14="http://schemas.microsoft.com/office/powerpoint/2010/main" val="303875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" t="16637" r="839" b="7987"/>
          <a:stretch/>
        </p:blipFill>
        <p:spPr>
          <a:xfrm>
            <a:off x="872197" y="576775"/>
            <a:ext cx="10339754" cy="458606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72197" y="5641145"/>
            <a:ext cx="10199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</a:rPr>
              <a:t>登陆后首页：显示借阅排行榜</a:t>
            </a:r>
          </a:p>
        </p:txBody>
      </p:sp>
    </p:spTree>
    <p:extLst>
      <p:ext uri="{BB962C8B-B14F-4D97-AF65-F5344CB8AC3E}">
        <p14:creationId xmlns:p14="http://schemas.microsoft.com/office/powerpoint/2010/main" val="2110771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318</Words>
  <Application>Microsoft Office PowerPoint</Application>
  <PresentationFormat>宽屏</PresentationFormat>
  <Paragraphs>52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Office 主题</vt:lpstr>
      <vt:lpstr>网上图书管理系统</vt:lpstr>
      <vt:lpstr>功能分析</vt:lpstr>
      <vt:lpstr>E—R图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ideapad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网上图书管理系统</dc:title>
  <dc:creator>YJ Chen</dc:creator>
  <cp:lastModifiedBy>YJ Chen</cp:lastModifiedBy>
  <cp:revision>10</cp:revision>
  <dcterms:created xsi:type="dcterms:W3CDTF">2015-12-22T10:32:41Z</dcterms:created>
  <dcterms:modified xsi:type="dcterms:W3CDTF">2018-04-21T07:39:23Z</dcterms:modified>
</cp:coreProperties>
</file>