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C1396-F67A-E92F-FA5C-3F9F561F6D22}" v="1004" dt="2025-01-04T09:01:1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7FD5B3-EBC0-4C7D-8F33-1A8453F5F711}" type="datetimeFigureOut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B87FF-776D-428E-89B1-5DE29A335F1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5646-EF32-8057-95CC-25057FFB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             </a:t>
            </a:r>
            <a:endParaRPr lang="en-US" sz="60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7B5F-9125-06E0-0F07-B5078561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8" y="-965981"/>
            <a:ext cx="5165820" cy="3584286"/>
          </a:xfrm>
        </p:spPr>
        <p:txBody>
          <a:bodyPr vert="horz" lIns="91440" tIns="45720" rIns="91440" bIns="45720" anchor="t">
            <a:normAutofit/>
          </a:bodyPr>
          <a:lstStyle/>
          <a:p>
            <a:endParaRPr lang="en-US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6000" u="sng">
                <a:solidFill>
                  <a:srgbClr val="04617B"/>
                </a:solidFill>
                <a:latin typeface="Calibri"/>
                <a:ea typeface="Calibri"/>
                <a:cs typeface="Calibri"/>
              </a:rPr>
              <a:t>SELF </a:t>
            </a:r>
            <a:r>
              <a:rPr lang="en-US" sz="6000" u="sng" dirty="0">
                <a:solidFill>
                  <a:srgbClr val="04617B"/>
                </a:solidFill>
                <a:latin typeface="Calibri"/>
                <a:ea typeface="Calibri"/>
                <a:cs typeface="Calibri"/>
              </a:rPr>
              <a:t>INTRODUCTION</a:t>
            </a:r>
            <a:endParaRPr lang="en-US" sz="5400" u="sng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057400"/>
            <a:ext cx="6553200" cy="3657600"/>
          </a:xfrm>
        </p:spPr>
        <p:txBody>
          <a:bodyPr vert="horz" lIns="0" tIns="45720" rIns="18288" bIns="45720" anchor="t">
            <a:normAutofit fontScale="92500" lnSpcReduction="2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3500" dirty="0"/>
              <a:t>My name is Nagma Motha.</a:t>
            </a:r>
            <a:endParaRPr lang="en-US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500" dirty="0"/>
              <a:t>I am  from </a:t>
            </a:r>
            <a:r>
              <a:rPr lang="en-US" sz="3500" dirty="0" err="1"/>
              <a:t>viramgam</a:t>
            </a:r>
            <a:r>
              <a:rPr lang="en-US" sz="3500" dirty="0"/>
              <a:t>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500" dirty="0"/>
              <a:t>I have done Bachelors of  Engineering in Computer from University of LDRP-ITR , Gandhinagar ,India 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3500" dirty="0"/>
              <a:t>I have one years of work experience in PHP </a:t>
            </a:r>
            <a:r>
              <a:rPr lang="en-US" sz="3500" dirty="0" err="1"/>
              <a:t>Devloper</a:t>
            </a:r>
            <a:r>
              <a:rPr lang="en-US" sz="3500" dirty="0"/>
              <a:t>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en-US" dirty="0"/>
              <a:t> I LOVE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I like watching movies. </a:t>
            </a:r>
          </a:p>
          <a:p>
            <a:r>
              <a:rPr lang="en-US" dirty="0"/>
              <a:t>I like playing with kids.</a:t>
            </a:r>
          </a:p>
          <a:p>
            <a:r>
              <a:rPr lang="en-US" dirty="0"/>
              <a:t>I like cooking .</a:t>
            </a:r>
          </a:p>
          <a:p>
            <a:r>
              <a:rPr lang="en-US" dirty="0"/>
              <a:t>I like coding.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 I hate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 dirty="0"/>
          </a:p>
          <a:p>
            <a:r>
              <a:rPr lang="en-US" dirty="0"/>
              <a:t>I dislike lie person </a:t>
            </a:r>
          </a:p>
          <a:p>
            <a:r>
              <a:rPr lang="en-US" dirty="0"/>
              <a:t>I dislike pets</a:t>
            </a:r>
          </a:p>
          <a:p>
            <a:r>
              <a:rPr lang="en-US" dirty="0"/>
              <a:t>I dislike poor Time management.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dirty="0">
                <a:latin typeface="Constantia"/>
              </a:rPr>
              <a:t>I don’t like people who talk  too much.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Soft Analysis </a:t>
            </a:r>
          </a:p>
        </p:txBody>
      </p:sp>
      <p:pic>
        <p:nvPicPr>
          <p:cNvPr id="9" name="Content Placeholder 8" descr="A colorful squares with white text&#10;&#10;Description automatically generated">
            <a:extLst>
              <a:ext uri="{FF2B5EF4-FFF2-40B4-BE49-F238E27FC236}">
                <a16:creationId xmlns:a16="http://schemas.microsoft.com/office/drawing/2014/main" id="{66F7465E-1D52-7F07-9632-D8F2CDAB1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93" y="1963691"/>
            <a:ext cx="6926517" cy="4896349"/>
          </a:xfrm>
          <a:ln>
            <a:solidFill>
              <a:srgbClr val="4472C4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12CFD-7808-F048-072B-61823D945C71}"/>
              </a:ext>
            </a:extLst>
          </p:cNvPr>
          <p:cNvSpPr txBox="1"/>
          <p:nvPr/>
        </p:nvSpPr>
        <p:spPr>
          <a:xfrm>
            <a:off x="2441721" y="2466637"/>
            <a:ext cx="18666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Quick learner</a:t>
            </a:r>
            <a:endParaRPr lang="en-US"/>
          </a:p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Creativity</a:t>
            </a:r>
          </a:p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Team work</a:t>
            </a:r>
          </a:p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Pay attention to detail </a:t>
            </a:r>
          </a:p>
          <a:p>
            <a:pPr marL="285750" indent="-285750">
              <a:buFont typeface="Wingdings"/>
              <a:buChar char="§"/>
            </a:pP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65C19F-8D2E-D4A9-55E7-EFA795F26323}"/>
              </a:ext>
            </a:extLst>
          </p:cNvPr>
          <p:cNvSpPr txBox="1"/>
          <p:nvPr/>
        </p:nvSpPr>
        <p:spPr>
          <a:xfrm>
            <a:off x="6590556" y="2464295"/>
            <a:ext cx="199333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Overthinking </a:t>
            </a:r>
          </a:p>
          <a:p>
            <a:pPr marL="342900" indent="-34290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Time management</a:t>
            </a:r>
          </a:p>
          <a:p>
            <a:pPr marL="342900" indent="-34290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Sometime  fussy </a:t>
            </a:r>
          </a:p>
          <a:p>
            <a:pPr marL="342900" indent="-34290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Emotional</a:t>
            </a:r>
          </a:p>
          <a:p>
            <a:pPr marL="342900" indent="-342900">
              <a:buFont typeface="Wingdings"/>
              <a:buChar char="§"/>
            </a:pPr>
            <a:endParaRPr lang="en-US" dirty="0">
              <a:solidFill>
                <a:srgbClr val="04617B"/>
              </a:solidFill>
            </a:endParaRPr>
          </a:p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4C3A8-8CD9-51CD-3D7B-F740031B2D14}"/>
              </a:ext>
            </a:extLst>
          </p:cNvPr>
          <p:cNvSpPr txBox="1"/>
          <p:nvPr/>
        </p:nvSpPr>
        <p:spPr>
          <a:xfrm>
            <a:off x="2438824" y="4852178"/>
            <a:ext cx="201481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Start up</a:t>
            </a:r>
          </a:p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Get leadership </a:t>
            </a:r>
          </a:p>
          <a:p>
            <a:pPr marL="285750" indent="-285750">
              <a:buFont typeface="Wingdings"/>
              <a:buChar char="§"/>
            </a:pPr>
            <a:r>
              <a:rPr lang="en-US" sz="1600" b="1" dirty="0">
                <a:solidFill>
                  <a:schemeClr val="tx2"/>
                </a:solidFill>
              </a:rPr>
              <a:t>Become a great developer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38D029-7E2A-98B5-15E8-97397AA0D646}"/>
              </a:ext>
            </a:extLst>
          </p:cNvPr>
          <p:cNvSpPr txBox="1"/>
          <p:nvPr/>
        </p:nvSpPr>
        <p:spPr>
          <a:xfrm>
            <a:off x="6689147" y="5000624"/>
            <a:ext cx="179243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b="1">
                <a:solidFill>
                  <a:schemeClr val="tx2"/>
                </a:solidFill>
              </a:rPr>
              <a:t>Compilation   in IT 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en-US" dirty="0"/>
              <a:t>Belief system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/>
              <a:t>I believe in learning ,team work, I believe in learning ,team work, adaptability’s and positivity’s .</a:t>
            </a:r>
          </a:p>
          <a:p>
            <a:r>
              <a:rPr lang="en-US" dirty="0"/>
              <a:t>Balancing work , helping other and solving challenges help me grow in my career .</a:t>
            </a:r>
          </a:p>
          <a:p>
            <a:pPr marL="0" indent="0">
              <a:buNone/>
            </a:pPr>
            <a:r>
              <a:rPr lang="en-US" dirty="0"/>
              <a:t> 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0" anchor="b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Purpose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/>
              <a:t>Professionally, I see myself after some time at a position </a:t>
            </a:r>
            <a:r>
              <a:rPr lang="en-US" dirty="0"/>
              <a:t>where I would be handling leadership position and handling a team.</a:t>
            </a:r>
          </a:p>
          <a:p>
            <a:r>
              <a:rPr lang="en-US" dirty="0"/>
              <a:t>Personally ,I see </a:t>
            </a:r>
            <a:r>
              <a:rPr lang="en-US"/>
              <a:t>myself</a:t>
            </a:r>
            <a:r>
              <a:rPr lang="en-US" dirty="0"/>
              <a:t> after sometimes  where I will be travelling to my favorite destinations.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8229600" cy="25146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355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           </vt:lpstr>
      <vt:lpstr> introduction</vt:lpstr>
      <vt:lpstr> I LOVE</vt:lpstr>
      <vt:lpstr> I hate </vt:lpstr>
      <vt:lpstr>Soft Analysis </vt:lpstr>
      <vt:lpstr>Belief system </vt:lpstr>
      <vt:lpstr>Purpose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with my basic introduction</dc:title>
  <dc:creator>Pinjal</dc:creator>
  <cp:lastModifiedBy>Pinjal</cp:lastModifiedBy>
  <cp:revision>311</cp:revision>
  <dcterms:created xsi:type="dcterms:W3CDTF">2024-07-11T10:39:21Z</dcterms:created>
  <dcterms:modified xsi:type="dcterms:W3CDTF">2025-01-04T09:03:13Z</dcterms:modified>
</cp:coreProperties>
</file>