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3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ABED7-D96F-46FE-8D0C-561B1A104A75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2F90B-8E45-41F3-A6AD-A7F40E3C8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781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2F90B-8E45-41F3-A6AD-A7F40E3C8FE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728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8D3511-3841-4F69-86CF-63C0254AA577}" type="datetime1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1592135" y="2887530"/>
            <a:ext cx="9038813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788" y="1387737"/>
            <a:ext cx="9036424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67862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01ED-64E3-4946-9BE9-1AC1C93CAB98}" type="datetime1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2081" y="559399"/>
            <a:ext cx="2237591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7985" y="849855"/>
            <a:ext cx="7343889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C119-FC7F-45FA-8B89-3A42AA8EE868}" type="datetime1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6125426" y="2880824"/>
            <a:ext cx="5480154" cy="923330"/>
            <a:chOff x="1815339" y="1496875"/>
            <a:chExt cx="5480154" cy="692497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496875"/>
              <a:ext cx="877163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C7CE-79D8-4B76-840C-8064DEDE0B42}" type="datetime1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563446" y="2887579"/>
            <a:ext cx="9038813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54" y="1204857"/>
            <a:ext cx="10339617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31" y="3767317"/>
            <a:ext cx="10312996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F80A-AD14-4A35-89C1-D6FFDDA14766}" type="datetime1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A038-DD1B-48DA-8598-5D0A620C5A84}" type="datetime1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240280"/>
            <a:ext cx="5071872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193535" y="2240280"/>
            <a:ext cx="5071872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2080" y="2240280"/>
            <a:ext cx="458992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984" y="2947595"/>
            <a:ext cx="5071872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9741" y="2240280"/>
            <a:ext cx="4596384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944368"/>
            <a:ext cx="50663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AA31-2BCF-4323-AF90-9FF3EEDECCE7}" type="datetime1">
              <a:rPr lang="en-IN" smtClean="0"/>
              <a:t>06-03-2023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  <p:grpSp>
        <p:nvGrpSpPr>
          <p:cNvPr id="14" name="Group 13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D256-8946-4989-AECD-FC8482321D2E}" type="datetime1">
              <a:rPr lang="en-IN" smtClean="0"/>
              <a:t>06-03-2023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  <p:grpSp>
        <p:nvGrpSpPr>
          <p:cNvPr id="10" name="Group 9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0D04-7D26-41C5-8647-940A03F07E47}" type="datetime1">
              <a:rPr lang="en-IN" smtClean="0"/>
              <a:t>06-03-2023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2773" y="1678196"/>
            <a:ext cx="4563311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669" y="559399"/>
            <a:ext cx="5488889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2773" y="3603813"/>
            <a:ext cx="4548967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3DA7-8979-405D-AC93-F6413F727C16}" type="datetime1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642" y="4668819"/>
            <a:ext cx="10356028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911723" y="666965"/>
            <a:ext cx="6362875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986" y="5324306"/>
            <a:ext cx="10341685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E4D2-A420-4E9C-B35F-70C047B7DB26}" type="datetime1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7987" y="570156"/>
            <a:ext cx="10341684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30" y="2248348"/>
            <a:ext cx="10327340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504" y="61614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7EE062B-B842-47EE-BA83-63688E5D3657}" type="datetime1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16144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52352" y="61614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139A0-9C0E-FFA1-35D5-9C2790954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6217" y="604380"/>
            <a:ext cx="9130748" cy="3180522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US" sz="4400" b="0" dirty="0">
                <a:effectLst/>
              </a:rPr>
              <a:t/>
            </a:r>
            <a:br>
              <a:rPr lang="en-US" sz="4400" b="0" dirty="0">
                <a:effectLst/>
              </a:rPr>
            </a:br>
            <a:r>
              <a:rPr lang="en-US" sz="4400" b="0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4400" b="0" i="0" u="sng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br>
              <a:rPr lang="en-US" sz="4400" b="0" i="0" u="sng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  <a:r>
              <a:rPr lang="en-US" sz="44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Prediction</a:t>
            </a:r>
            <a:r>
              <a:rPr lang="en-US" sz="4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B1334-54AA-2F39-6907-2E6335D81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8123" y="4078546"/>
            <a:ext cx="7766936" cy="1303045"/>
          </a:xfrm>
        </p:spPr>
        <p:txBody>
          <a:bodyPr>
            <a:normAutofit fontScale="55000" lnSpcReduction="200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4200" b="1" i="0" u="sng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Id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IN" sz="200" b="1" u="sng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IN" sz="4200" b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200" b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PRCP-1023-JohnsHopkinsCovid19</a:t>
            </a:r>
            <a:endParaRPr lang="en-IN" sz="4200" b="1" u="sng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22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3AC72-7F9E-08D8-480B-97C117906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295" y="2364115"/>
            <a:ext cx="10696091" cy="2454071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predictive model to forecast the Covid19 cases based on past cases for a specific country or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63CE71-80EE-602B-48F2-140B48043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349" y="159024"/>
            <a:ext cx="8905460" cy="1320800"/>
          </a:xfrm>
        </p:spPr>
        <p:txBody>
          <a:bodyPr>
            <a:normAutofit/>
          </a:bodyPr>
          <a:lstStyle/>
          <a:p>
            <a:pPr algn="ctr"/>
            <a:r>
              <a:rPr lang="en-IN" sz="4400" b="0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</a:t>
            </a:r>
            <a:endParaRPr lang="en-IN" sz="4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86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3CD7-8438-AAEE-4D6E-30779F680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66" y="1361917"/>
            <a:ext cx="8596668" cy="1310945"/>
          </a:xfrm>
        </p:spPr>
        <p:txBody>
          <a:bodyPr>
            <a:normAutofit fontScale="900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sz="4900" b="0" i="0" u="sng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</a:t>
            </a:r>
            <a:r>
              <a:rPr lang="en-IN" sz="4900" b="0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 used</a:t>
            </a:r>
            <a:r>
              <a:rPr lang="en-IN" b="0" dirty="0">
                <a:effectLst/>
              </a:rPr>
              <a:t/>
            </a:r>
            <a:br>
              <a:rPr lang="en-IN" b="0" dirty="0">
                <a:effectLst/>
              </a:rPr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69C79-FAC1-9DD8-239C-B075D462D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8153" y="1477108"/>
            <a:ext cx="7925849" cy="4009292"/>
          </a:xfrm>
        </p:spPr>
        <p:txBody>
          <a:bodyPr>
            <a:normAutofit/>
          </a:bodyPr>
          <a:lstStyle/>
          <a:p>
            <a:pPr algn="just"/>
            <a:endParaRPr lang="en-IN" sz="2400" b="0" i="0" u="none" strike="noStrike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b="0" i="0" u="none" strike="noStrik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 1. 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400" b="0" i="0" u="none" strike="noStrik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issing </a:t>
            </a:r>
            <a:r>
              <a:rPr lang="en-IN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lang="en-IN" sz="2400" b="0" i="0" u="none" strike="noStrik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handled it.</a:t>
            </a:r>
            <a:endParaRPr lang="en-IN" sz="2400" b="0" i="0" u="none" strike="noStrike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2</a:t>
            </a:r>
            <a:r>
              <a:rPr lang="en-US" sz="2400" b="0" i="0" u="none" strike="noStrik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Merging the dataset in one dataset.</a:t>
            </a:r>
            <a:endParaRPr lang="en-US" sz="2400" b="0" i="0" u="none" strike="noStrike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1200"/>
              </a:spcAft>
            </a:pPr>
            <a:endParaRPr lang="en-US" sz="6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 rtl="0"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3. Date Feature is set index of dataset.</a:t>
            </a:r>
          </a:p>
          <a:p>
            <a:pPr marL="0" algn="just" rtl="0">
              <a:spcBef>
                <a:spcPts val="0"/>
              </a:spcBef>
              <a:spcAft>
                <a:spcPts val="1200"/>
              </a:spcAft>
            </a:pPr>
            <a:endParaRPr lang="en-US" sz="5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b="0" i="0" u="none" strike="noStrik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Dataset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global.</a:t>
            </a:r>
            <a:endParaRPr lang="en-IN" sz="1600" b="0" dirty="0" smtClean="0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47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EC15-D1FB-D180-7A50-1FA161F2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62609"/>
            <a:ext cx="8596668" cy="1815548"/>
          </a:xfrm>
        </p:spPr>
        <p:txBody>
          <a:bodyPr>
            <a:no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44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Features Selected</a:t>
            </a:r>
            <a:r>
              <a:rPr lang="en-IN" sz="4400" b="0" u="sng" dirty="0">
                <a:effectLst/>
              </a:rPr>
              <a:t/>
            </a:r>
            <a:br>
              <a:rPr lang="en-IN" sz="4400" b="0" u="sng" dirty="0">
                <a:effectLst/>
              </a:rPr>
            </a:br>
            <a:r>
              <a:rPr lang="en-IN" sz="4400" u="sng" dirty="0"/>
              <a:t/>
            </a:r>
            <a:br>
              <a:rPr lang="en-IN" sz="4400" u="sng" dirty="0"/>
            </a:br>
            <a:endParaRPr lang="en-IN" sz="4400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32454-86C5-0F1D-E6E6-511014265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0898" y="1821355"/>
            <a:ext cx="8596668" cy="4340088"/>
          </a:xfrm>
        </p:spPr>
        <p:txBody>
          <a:bodyPr/>
          <a:lstStyle/>
          <a:p>
            <a:pPr marL="342900" indent="-342900" algn="l" rtl="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plot_acf</a:t>
            </a:r>
            <a:r>
              <a:rPr lang="en-US" sz="2400" b="0" i="0" u="none" strike="noStrik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function.</a:t>
            </a:r>
          </a:p>
          <a:p>
            <a:pPr marL="342900" indent="-342900" algn="l" rtl="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the stationarity</a:t>
            </a:r>
            <a:r>
              <a:rPr lang="en-US" sz="2400" b="0" i="0" u="none" strike="noStrik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between the features.</a:t>
            </a:r>
            <a:endParaRPr lang="en-US" sz="24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rtl="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as it is.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rtl="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lang="en-US" sz="24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take difference of 3 and 5.</a:t>
            </a:r>
            <a:endParaRPr lang="en-US" sz="24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PTID-CDS-FEB-23-1464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699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4BC8-9063-8AE5-E50A-26BE8698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57810"/>
            <a:ext cx="8596668" cy="860400"/>
          </a:xfrm>
        </p:spPr>
        <p:txBody>
          <a:bodyPr>
            <a:normAutofit/>
          </a:bodyPr>
          <a:lstStyle/>
          <a:p>
            <a:pPr algn="ctr"/>
            <a:r>
              <a:rPr lang="en-IN" sz="4400" b="0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 of Model Evaluations</a:t>
            </a:r>
            <a:endParaRPr lang="en-IN" sz="4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F1614-DF2F-A2BB-0B59-DD0AD318C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603517"/>
            <a:ext cx="8731708" cy="4703498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44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Models used</a:t>
            </a:r>
            <a:endParaRPr lang="en-US" sz="44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</a:p>
          <a:p>
            <a:pPr marL="1200150" lvl="2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</a:p>
          <a:p>
            <a:pPr marL="1200150" lvl="2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ARIMA</a:t>
            </a:r>
          </a:p>
          <a:p>
            <a:pPr marL="1200150" lvl="2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SARIMAX</a:t>
            </a:r>
          </a:p>
          <a:p>
            <a:pPr marL="1200150" lvl="2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AUTO_ARIMA</a:t>
            </a:r>
            <a:endParaRPr lang="en-US" sz="29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14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F9A0-4B8A-4D33-B90B-ECF688CAB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556865"/>
            <a:ext cx="8596668" cy="1099661"/>
          </a:xfrm>
        </p:spPr>
        <p:txBody>
          <a:bodyPr>
            <a:normAutofit/>
          </a:bodyPr>
          <a:lstStyle/>
          <a:p>
            <a:pPr algn="ctr"/>
            <a:r>
              <a:rPr lang="en-US" sz="4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E038D-1411-4539-9E77-972259E45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789" y="2444424"/>
            <a:ext cx="8596668" cy="1397904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cap="none" dirty="0">
                <a:solidFill>
                  <a:schemeClr val="tx1"/>
                </a:solidFill>
                <a:latin typeface="Footlight MT Light" pitchFamily="18" charset="0"/>
                <a:cs typeface="Arial" pitchFamily="34" charset="0"/>
              </a:rPr>
              <a:t>D</a:t>
            </a:r>
            <a:r>
              <a:rPr lang="en-US" sz="2400" cap="none" dirty="0" smtClean="0">
                <a:solidFill>
                  <a:schemeClr val="tx1"/>
                </a:solidFill>
                <a:latin typeface="Footlight MT Light" pitchFamily="18" charset="0"/>
                <a:cs typeface="Arial" pitchFamily="34" charset="0"/>
              </a:rPr>
              <a:t>uring creating the various models the </a:t>
            </a:r>
            <a:r>
              <a:rPr lang="en-US" sz="2400" dirty="0" smtClean="0">
                <a:solidFill>
                  <a:schemeClr val="tx1"/>
                </a:solidFill>
                <a:latin typeface="Footlight MT Light" pitchFamily="18" charset="0"/>
                <a:cs typeface="Arial" pitchFamily="34" charset="0"/>
              </a:rPr>
              <a:t>we confuse between the given </a:t>
            </a:r>
            <a:r>
              <a:rPr lang="en-US" sz="2400" cap="none" dirty="0" smtClean="0">
                <a:solidFill>
                  <a:schemeClr val="tx1"/>
                </a:solidFill>
                <a:latin typeface="Footlight MT Light" pitchFamily="18" charset="0"/>
                <a:cs typeface="Arial" pitchFamily="34" charset="0"/>
              </a:rPr>
              <a:t>dataset which dataset is taken to used.</a:t>
            </a:r>
            <a:endParaRPr lang="en-US" sz="2400" cap="none" dirty="0">
              <a:solidFill>
                <a:schemeClr val="tx1"/>
              </a:solidFill>
              <a:latin typeface="Footlight MT Light" pitchFamily="18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04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316</TotalTime>
  <Words>92</Words>
  <Application>Microsoft Office PowerPoint</Application>
  <PresentationFormat>Widescreen</PresentationFormat>
  <Paragraphs>38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Book Antiqua</vt:lpstr>
      <vt:lpstr>Calibri</vt:lpstr>
      <vt:lpstr>Footlight MT Light</vt:lpstr>
      <vt:lpstr>Times New Roman</vt:lpstr>
      <vt:lpstr>Wingdings</vt:lpstr>
      <vt:lpstr>Hardcover</vt:lpstr>
      <vt:lpstr> Project Name  Covid Prediction </vt:lpstr>
      <vt:lpstr>Business Problem</vt:lpstr>
      <vt:lpstr>                                                                                                                                                     Pre-processing methods used  </vt:lpstr>
      <vt:lpstr>Features Selected  </vt:lpstr>
      <vt:lpstr>Methods of Model Evaluations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     Insurance Cost Prediction</dc:title>
  <dc:creator>Bangar Tushar</dc:creator>
  <cp:lastModifiedBy>Bangar Tushar</cp:lastModifiedBy>
  <cp:revision>25</cp:revision>
  <dcterms:created xsi:type="dcterms:W3CDTF">2023-02-16T08:55:55Z</dcterms:created>
  <dcterms:modified xsi:type="dcterms:W3CDTF">2023-03-06T07:48:06Z</dcterms:modified>
</cp:coreProperties>
</file>