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5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ABED7-D96F-46FE-8D0C-561B1A104A75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2F90B-8E45-41F3-A6AD-A7F40E3C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8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2F90B-8E45-41F3-A6AD-A7F40E3C8FE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2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3511-3841-4F69-86CF-63C0254AA577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62B-B842-47EE-BA83-63688E5D3657}" type="datetime1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09487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62B-B842-47EE-BA83-63688E5D3657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8407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62B-B842-47EE-BA83-63688E5D3657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6342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62B-B842-47EE-BA83-63688E5D3657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1175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62B-B842-47EE-BA83-63688E5D3657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77856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062B-B842-47EE-BA83-63688E5D3657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014427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01ED-64E3-4946-9BE9-1AC1C93CAB98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97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C119-FC7F-45FA-8B89-3A42AA8EE868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75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C7CE-79D8-4B76-840C-8064DEDE0B42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76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F80A-AD14-4A35-89C1-D6FFDDA14766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0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A038-DD1B-48DA-8598-5D0A620C5A84}" type="datetime1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0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AA31-2BCF-4323-AF90-9FF3EEDECCE7}" type="datetime1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3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D256-8946-4989-AECD-FC8482321D2E}" type="datetime1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4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D04-7D26-41C5-8647-940A03F07E47}" type="datetime1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3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3DA7-8979-405D-AC93-F6413F727C16}" type="datetime1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37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E4D2-A420-4E9C-B35F-70C047B7DB26}" type="datetime1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5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EE062B-B842-47EE-BA83-63688E5D3657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  <p:sldLayoutId id="2147484137" r:id="rId12"/>
    <p:sldLayoutId id="2147484138" r:id="rId13"/>
    <p:sldLayoutId id="2147484139" r:id="rId14"/>
    <p:sldLayoutId id="2147484140" r:id="rId15"/>
    <p:sldLayoutId id="2147484141" r:id="rId16"/>
    <p:sldLayoutId id="2147484142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39A0-9C0E-FFA1-35D5-9C2790954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70635"/>
            <a:ext cx="9130748" cy="3180522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-US" sz="4400" b="0" dirty="0">
                <a:effectLst/>
              </a:rPr>
              <a:t/>
            </a:r>
            <a:br>
              <a:rPr lang="en-US" sz="4400" b="0" dirty="0">
                <a:effectLst/>
              </a:rPr>
            </a:br>
            <a:r>
              <a:rPr lang="en-US" sz="4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4400" b="0" i="0" u="sng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br>
              <a:rPr lang="en-US" sz="4400" b="0" i="0" u="sng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Client: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B1334-54AA-2F39-6907-2E6335D81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520" y="4050837"/>
            <a:ext cx="7766936" cy="1303045"/>
          </a:xfrm>
        </p:spPr>
        <p:txBody>
          <a:bodyPr>
            <a:normAutofit fontScale="47500" lnSpcReduction="2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4200" b="1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Id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200" b="1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IN" sz="42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2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PRCL-0019-Sales </a:t>
            </a:r>
            <a:r>
              <a:rPr lang="en-IN" sz="4200" b="1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effectivness</a:t>
            </a:r>
            <a:endParaRPr lang="en-IN" sz="4200" b="1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 smtClean="0"/>
              <a:t>PTID-CDS-FEB-23-1464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062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CE71-80EE-602B-48F2-140B4804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49" y="159024"/>
            <a:ext cx="8905460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AC72-7F9E-08D8-480B-97C117906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932" y="2382588"/>
            <a:ext cx="10696091" cy="24540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lead category whether it is High Potential or Low Potential from the given sales dataset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 smtClean="0"/>
              <a:t>PTID-CDS-FEB-23-1464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8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3CD7-8438-AAEE-4D6E-30779F68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66" y="1361917"/>
            <a:ext cx="8596668" cy="1310945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4900" b="0" i="0" u="sng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</a:t>
            </a:r>
            <a:r>
              <a:rPr lang="en-IN" sz="49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used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69C79-FAC1-9DD8-239C-B075D462D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5389" y="1791144"/>
            <a:ext cx="7925849" cy="4009292"/>
          </a:xfrm>
        </p:spPr>
        <p:txBody>
          <a:bodyPr>
            <a:normAutofit fontScale="32500" lnSpcReduction="20000"/>
          </a:bodyPr>
          <a:lstStyle/>
          <a:p>
            <a:pPr marL="857250" indent="-85725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found</a:t>
            </a:r>
            <a:r>
              <a:rPr lang="en-IN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57250" indent="-85725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Scaling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outliers.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 is Imbalanced so balancing the data.</a:t>
            </a:r>
          </a:p>
          <a:p>
            <a:pPr marL="857250" indent="-85725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mapping or label encoder for rename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b="0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 smtClean="0"/>
              <a:t>PTID-CDS-FEB-23-1464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894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EC15-D1FB-D180-7A50-1FA161F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62609"/>
            <a:ext cx="8596668" cy="1815548"/>
          </a:xfrm>
        </p:spPr>
        <p:txBody>
          <a:bodyPr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4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Features Selected</a:t>
            </a:r>
            <a:r>
              <a:rPr lang="en-IN" sz="4400" b="0" u="sng" dirty="0">
                <a:effectLst/>
              </a:rPr>
              <a:t/>
            </a:r>
            <a:br>
              <a:rPr lang="en-IN" sz="4400" b="0" u="sng" dirty="0">
                <a:effectLst/>
              </a:rPr>
            </a:br>
            <a:r>
              <a:rPr lang="en-IN" sz="4400" u="sng" dirty="0"/>
              <a:t/>
            </a:r>
            <a:br>
              <a:rPr lang="en-IN" sz="4400" u="sng" dirty="0"/>
            </a:br>
            <a:endParaRPr lang="en-IN" sz="44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32454-86C5-0F1D-E6E6-511014265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208" y="1944310"/>
            <a:ext cx="8596668" cy="2236406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Fetures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ID and sales agent is best</a:t>
            </a:r>
            <a:r>
              <a:rPr lang="en-US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 scores.</a:t>
            </a:r>
            <a:endParaRPr 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400" b="0" i="0" u="none" strike="noStrike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as it is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 smtClean="0"/>
              <a:t>PTID-CDS-FEB-23-1464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9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4BC8-9063-8AE5-E50A-26BE8698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57810"/>
            <a:ext cx="8596668" cy="860400"/>
          </a:xfrm>
        </p:spPr>
        <p:txBody>
          <a:bodyPr>
            <a:normAutofit/>
          </a:bodyPr>
          <a:lstStyle/>
          <a:p>
            <a:pPr algn="ctr"/>
            <a:r>
              <a:rPr lang="en-IN" sz="4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of Model Evaluations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F1614-DF2F-A2BB-0B59-DD0AD318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8135" y="1347063"/>
            <a:ext cx="8731708" cy="4703498"/>
          </a:xfrm>
        </p:spPr>
        <p:txBody>
          <a:bodyPr>
            <a:normAutofit fontScale="77500" lnSpcReduction="20000"/>
          </a:bodyPr>
          <a:lstStyle/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sz="3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sz="300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:-</a:t>
            </a:r>
            <a:endParaRPr lang="en-US" sz="3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GBDT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1200150" lvl="2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220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above </a:t>
            </a:r>
            <a:r>
              <a:rPr lang="en-US" sz="220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spcBef>
                <a:spcPts val="0"/>
              </a:spcBef>
              <a:spcAft>
                <a:spcPts val="1200"/>
              </a:spcAft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2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Decision Tree performance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best </a:t>
            </a:r>
            <a:r>
              <a:rPr lang="en-US" sz="22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</a:t>
            </a:r>
            <a:r>
              <a:rPr lang="en-US" sz="26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r>
            <a:r>
              <a:rPr lang="en-US" sz="26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55406" y="6050561"/>
            <a:ext cx="7084177" cy="365125"/>
          </a:xfrm>
        </p:spPr>
        <p:txBody>
          <a:bodyPr/>
          <a:lstStyle/>
          <a:p>
            <a:r>
              <a:rPr lang="en-IN" sz="1200" dirty="0" smtClean="0"/>
              <a:t>PTID-CDS-FEB-23-1464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621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F9A0-4B8A-4D33-B90B-ECF688CA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56865"/>
            <a:ext cx="8596668" cy="1099661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E038D-1411-4539-9E77-972259E4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08" y="2278169"/>
            <a:ext cx="8596668" cy="221923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sz="2400" cap="none" dirty="0">
                <a:latin typeface="Footlight MT Light" pitchFamily="18" charset="0"/>
                <a:cs typeface="Arial" pitchFamily="34" charset="0"/>
              </a:rPr>
              <a:t>D</a:t>
            </a:r>
            <a:r>
              <a:rPr lang="en-US" sz="2400" cap="none" dirty="0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uring </a:t>
            </a:r>
            <a:r>
              <a:rPr lang="en-US" sz="2400" cap="none" dirty="0" smtClean="0">
                <a:latin typeface="Footlight MT Light" pitchFamily="18" charset="0"/>
                <a:cs typeface="Arial" pitchFamily="34" charset="0"/>
              </a:rPr>
              <a:t>creating the various models</a:t>
            </a:r>
            <a:r>
              <a:rPr lang="en-US" sz="2400" cap="none" dirty="0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 the accuracy score is decreases due to imbalanced dataset.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2400" dirty="0" smtClean="0">
                <a:latin typeface="Footlight MT Light" pitchFamily="18" charset="0"/>
                <a:cs typeface="Arial" pitchFamily="34" charset="0"/>
              </a:rPr>
              <a:t>After the balancing the dataset accuracy score is less but random forest and decision tree gives best scores.</a:t>
            </a:r>
            <a:endParaRPr lang="en-US" sz="2400" cap="none" dirty="0">
              <a:solidFill>
                <a:schemeClr val="tx1"/>
              </a:solidFill>
              <a:latin typeface="Footlight MT Light" pitchFamily="18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 smtClean="0"/>
              <a:t>PTID-CDS-FEB-23-1464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0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330</TotalTime>
  <Words>154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Corbel</vt:lpstr>
      <vt:lpstr>Footlight MT Light</vt:lpstr>
      <vt:lpstr>Times New Roman</vt:lpstr>
      <vt:lpstr>Wingdings</vt:lpstr>
      <vt:lpstr>Parallax</vt:lpstr>
      <vt:lpstr> Project Name  Client: Sales effectiveness. </vt:lpstr>
      <vt:lpstr>Business Problem</vt:lpstr>
      <vt:lpstr>                                                                                                                                                     Pre-processing methods used  </vt:lpstr>
      <vt:lpstr>Features Selected  </vt:lpstr>
      <vt:lpstr>Methods of Model Evaluations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    Insurance Cost Prediction</dc:title>
  <dc:creator>Bangar Tushar</dc:creator>
  <cp:lastModifiedBy>Bangar Tushar</cp:lastModifiedBy>
  <cp:revision>28</cp:revision>
  <dcterms:created xsi:type="dcterms:W3CDTF">2023-02-16T08:55:55Z</dcterms:created>
  <dcterms:modified xsi:type="dcterms:W3CDTF">2023-03-22T06:27:57Z</dcterms:modified>
</cp:coreProperties>
</file>