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BED7-D96F-46FE-8D0C-561B1A104A7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F90B-8E45-41F3-A6AD-A7F40E3C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8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F90B-8E45-41F3-A6AD-A7F40E3C8FE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2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8FCB-9545-476C-AAA7-0B2EF60CC760}" type="datetime1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1412-255A-4A3C-85C2-F271136BAC62}" type="datetime1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C6-6DC9-4DD4-8F2D-AE7CCCD4B68E}" type="datetime1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7BCA-E5CD-4E88-BC0A-1539496545A1}" type="datetime1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B72C-8043-41DD-BE2F-C48F954EF956}" type="datetime1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9C07-E818-41AD-A1D1-42D0038A9820}" type="datetime1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05FE-3656-45E9-B4FA-C05FC03006C7}" type="datetime1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C52-ADFE-4EAB-B91D-BF25A494C29C}" type="datetime1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5E21-C340-4B6A-B8B0-14DEBF23C5D2}" type="datetime1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1C1C-C7E9-4713-8536-0C502B722394}" type="datetime1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35BC-15BD-4D3E-8932-F7AE40BC42E3}" type="datetime1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F721E85-C40F-418D-8C05-8B6BDD6AE723}" type="datetime1">
              <a:rPr lang="en-IN" smtClean="0"/>
              <a:t>04-03-2023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39A0-9C0E-FFA1-35D5-9C2790954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162" y="622853"/>
            <a:ext cx="9130748" cy="3180522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US" sz="4400" b="0" dirty="0">
                <a:effectLst/>
              </a:rPr>
              <a:t/>
            </a:r>
            <a:br>
              <a:rPr lang="en-US" sz="4400" b="0" dirty="0">
                <a:effectLst/>
              </a:rPr>
            </a:br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Earthquake Damage Prediction</a:t>
            </a:r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B1334-54AA-2F39-6907-2E6335D8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303045"/>
          </a:xfrm>
        </p:spPr>
        <p:txBody>
          <a:bodyPr>
            <a:normAutofit fontScale="55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200" b="1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Id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2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PRCP-1015-EquakeDamagePred</a:t>
            </a:r>
            <a:endParaRPr lang="en-IN" sz="42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PTID-CDS-FEB-23-1464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2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CE71-80EE-602B-48F2-140B4804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10" y="1073425"/>
            <a:ext cx="8905460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AC72-7F9E-08D8-480B-97C11790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95" y="2364113"/>
            <a:ext cx="10696090" cy="2454071"/>
          </a:xfrm>
        </p:spPr>
        <p:txBody>
          <a:bodyPr>
            <a:noAutofit/>
          </a:bodyPr>
          <a:lstStyle/>
          <a:p>
            <a:pPr marL="457200" marR="190500" indent="-457200">
              <a:spcBef>
                <a:spcPts val="1100"/>
              </a:spcBef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predictive model in such a way that the objective is to predict the ordinal variable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damage_grade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This column presents the level of damage grade affected by the earthquake.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3CD7-8438-AAEE-4D6E-30779F68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24070"/>
            <a:ext cx="8596668" cy="1855304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/>
            </a:r>
            <a:br>
              <a:rPr lang="en-IN" dirty="0"/>
            </a:br>
            <a:r>
              <a:rPr lang="en-IN" sz="49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methods used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9C79-FAC1-9DD8-239C-B075D462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6" y="1983812"/>
            <a:ext cx="8596668" cy="2514297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IN" sz="2400" b="0" i="0" u="none" strike="noStrik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72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No </a:t>
            </a:r>
            <a:r>
              <a:rPr lang="en-IN" sz="96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found</a:t>
            </a:r>
            <a:r>
              <a:rPr lang="en-IN" sz="96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IN" sz="9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en-US" sz="96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No Scaling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US" sz="9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Handling the outliers.</a:t>
            </a: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endParaRPr lang="en-US" sz="9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96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is not balanced.</a:t>
            </a:r>
            <a:endParaRPr lang="en-US" sz="9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rtl="0">
              <a:spcBef>
                <a:spcPts val="0"/>
              </a:spcBef>
              <a:spcAft>
                <a:spcPts val="1200"/>
              </a:spcAft>
            </a:pPr>
            <a:endParaRPr lang="en-US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IN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1200" b="0" dirty="0">
              <a:effectLst/>
            </a:endParaRPr>
          </a:p>
          <a:p>
            <a:pPr algn="just"/>
            <a:r>
              <a:rPr lang="en-IN" sz="1200" dirty="0"/>
              <a:t/>
            </a:r>
            <a:br>
              <a:rPr lang="en-IN" sz="1200" dirty="0"/>
            </a:br>
            <a:endParaRPr lang="en-IN" sz="1400" b="0" dirty="0">
              <a:effectLst/>
            </a:endParaRPr>
          </a:p>
          <a:p>
            <a:pPr algn="just"/>
            <a:r>
              <a:rPr lang="en-IN" sz="1400" dirty="0"/>
              <a:t/>
            </a:r>
            <a:br>
              <a:rPr lang="en-IN" sz="1400" dirty="0"/>
            </a:br>
            <a:endParaRPr lang="en-IN" sz="1600" b="0" dirty="0">
              <a:effectLst/>
            </a:endParaRPr>
          </a:p>
          <a:p>
            <a:pPr algn="just"/>
            <a:r>
              <a:rPr lang="en-IN" sz="1600" dirty="0"/>
              <a:t/>
            </a:r>
            <a:br>
              <a:rPr lang="en-IN" sz="1600" dirty="0"/>
            </a:b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EC15-D1FB-D180-7A50-1FA161F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62609"/>
            <a:ext cx="8596668" cy="1815548"/>
          </a:xfrm>
        </p:spPr>
        <p:txBody>
          <a:bodyPr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 Selected</a:t>
            </a:r>
            <a:r>
              <a:rPr lang="en-IN" sz="4400" b="0" u="sng" dirty="0">
                <a:effectLst/>
              </a:rPr>
              <a:t/>
            </a:r>
            <a:br>
              <a:rPr lang="en-IN" sz="4400" b="0" u="sng" dirty="0">
                <a:effectLst/>
              </a:rPr>
            </a:br>
            <a:r>
              <a:rPr lang="en-IN" sz="4400" u="sng" dirty="0"/>
              <a:t/>
            </a:r>
            <a:br>
              <a:rPr lang="en-IN" sz="4400" u="sng" dirty="0"/>
            </a:br>
            <a:endParaRPr lang="en-IN" sz="4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2454-86C5-0F1D-E6E6-51101426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4172" y="1954350"/>
            <a:ext cx="8596668" cy="4340088"/>
          </a:xfrm>
        </p:spPr>
        <p:txBody>
          <a:bodyPr/>
          <a:lstStyle/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correlation()</a:t>
            </a: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correlation found between the features.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as it is. 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BC8-9063-8AE5-E50A-26BE8698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7810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of Model Evaluations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1614-DF2F-A2BB-0B59-DD0AD318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844" y="1621988"/>
            <a:ext cx="8731708" cy="4346713"/>
          </a:xfrm>
        </p:spPr>
        <p:txBody>
          <a:bodyPr>
            <a:normAutofit fontScale="62500" lnSpcReduction="2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4400" b="1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endParaRPr lang="en-US" sz="4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GBDT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spcAft>
                <a:spcPts val="1200"/>
              </a:spcAft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20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above </a:t>
            </a:r>
            <a:r>
              <a:rPr lang="en-US" sz="220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best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  <a:r>
              <a:rPr lang="en-US" sz="29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r>
              <a:rPr lang="en-US" sz="29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endParaRPr lang="en-US" sz="29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F9A0-4B8A-4D33-B90B-ECF688C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56863"/>
            <a:ext cx="8596668" cy="1099661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038D-1411-4539-9E77-972259E4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553" y="2259696"/>
            <a:ext cx="8596668" cy="129630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cap="none" dirty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D</a:t>
            </a:r>
            <a:r>
              <a:rPr lang="en-US" sz="28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uring creating the various models the accuracy score is decreases due to </a:t>
            </a:r>
            <a:r>
              <a:rPr lang="en-US" sz="2800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highly imbalanced </a:t>
            </a:r>
            <a:r>
              <a:rPr lang="en-US" sz="28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dataset.</a:t>
            </a:r>
            <a:endParaRPr lang="en-US" sz="2800" cap="none" dirty="0">
              <a:solidFill>
                <a:schemeClr val="tx1"/>
              </a:solidFill>
              <a:latin typeface="Footlight MT Light" pitchFamily="18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302</TotalTime>
  <Words>116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Footlight MT Light</vt:lpstr>
      <vt:lpstr>Times New Roman</vt:lpstr>
      <vt:lpstr>Verdana</vt:lpstr>
      <vt:lpstr>Wingdings</vt:lpstr>
      <vt:lpstr>Wingdings 2</vt:lpstr>
      <vt:lpstr>Aspect</vt:lpstr>
      <vt:lpstr> Project Name  Earthquake Damage Prediction </vt:lpstr>
      <vt:lpstr>Business Problem</vt:lpstr>
      <vt:lpstr> Pre-processing methods used  </vt:lpstr>
      <vt:lpstr>Features Selected  </vt:lpstr>
      <vt:lpstr>Methods of Model Evaluations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    Insurance Cost Prediction</dc:title>
  <dc:creator>Bangar Tushar</dc:creator>
  <cp:lastModifiedBy>Bangar Tushar</cp:lastModifiedBy>
  <cp:revision>22</cp:revision>
  <dcterms:created xsi:type="dcterms:W3CDTF">2023-02-16T08:55:55Z</dcterms:created>
  <dcterms:modified xsi:type="dcterms:W3CDTF">2023-03-04T13:58:09Z</dcterms:modified>
</cp:coreProperties>
</file>