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ABED7-D96F-46FE-8D0C-561B1A104A7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F90B-8E45-41F3-A6AD-A7F40E3C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8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2F90B-8E45-41F3-A6AD-A7F40E3C8FE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2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8D3511-3841-4F69-86CF-63C0254AA577}" type="datetime1">
              <a:rPr lang="en-IN" smtClean="0"/>
              <a:t>06-03-2023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01ED-64E3-4946-9BE9-1AC1C93CAB98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C119-FC7F-45FA-8B89-3A42AA8EE868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C7CE-79D8-4B76-840C-8064DEDE0B42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F80A-AD14-4A35-89C1-D6FFDDA14766}" type="datetime1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A038-DD1B-48DA-8598-5D0A620C5A84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AA31-2BCF-4323-AF90-9FF3EEDECCE7}" type="datetime1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D256-8946-4989-AECD-FC8482321D2E}" type="datetime1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0D04-7D26-41C5-8647-940A03F07E47}" type="datetime1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65993DA7-8979-405D-AC93-F6413F727C16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14E4D2-A420-4E9C-B35F-70C047B7DB26}" type="datetime1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EE062B-B842-47EE-BA83-63688E5D3657}" type="datetime1">
              <a:rPr lang="en-IN" smtClean="0"/>
              <a:t>06-03-2023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45B5DE-2060-49C1-B904-7FA258A1B75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39A0-9C0E-FFA1-35D5-9C2790954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163" y="622853"/>
            <a:ext cx="9130748" cy="3180522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-US" sz="4400" b="0" dirty="0">
                <a:effectLst/>
              </a:rPr>
              <a:t/>
            </a:r>
            <a:br>
              <a:rPr lang="en-US" sz="4400" b="0" dirty="0">
                <a:effectLst/>
              </a:rPr>
            </a:br>
            <a:r>
              <a:rPr lang="en-US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44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Digits Image Processing Dataset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B1334-54AA-2F39-6907-2E6335D81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64364"/>
            <a:ext cx="7766936" cy="1265381"/>
          </a:xfrm>
        </p:spPr>
        <p:txBody>
          <a:bodyPr>
            <a:normAutofit fontScale="85000" lnSpcReduction="2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200" b="1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Id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IN" sz="2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2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PRCP-1002-HandwrittenDigits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2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AC72-7F9E-08D8-480B-97C11790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11" y="2955243"/>
            <a:ext cx="10696091" cy="245407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model Classify a given image of a handwritten digit into one of the 10 classes representing integer values from 0 to 9.</a:t>
            </a:r>
          </a:p>
          <a:p>
            <a:pPr marL="0" marR="190500" indent="0" algn="ctr" rtl="0">
              <a:spcBef>
                <a:spcPts val="110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3CE71-80EE-602B-48F2-140B4804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11" y="1073425"/>
            <a:ext cx="8905460" cy="13208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3CD7-8438-AAEE-4D6E-30779F68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24070"/>
            <a:ext cx="8596668" cy="1855304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4900" b="0" i="0" u="sng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</a:t>
            </a:r>
            <a:r>
              <a:rPr lang="en-IN" sz="49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9C79-FAC1-9DD8-239C-B075D462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808" y="1826796"/>
            <a:ext cx="8596668" cy="2421932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datatype int8 to float32</a:t>
            </a:r>
          </a:p>
          <a:p>
            <a:pPr marL="457200" indent="-457200" algn="just">
              <a:buFont typeface="+mj-lt"/>
              <a:buAutoNum type="arabicPeriod"/>
            </a:pPr>
            <a:endParaRPr lang="en-IN" sz="9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Four Con2D layer.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9600" b="0" i="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Four Maxpooling2D layer.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9600" b="0" i="0" u="none" strike="noStrike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five Dense layer</a:t>
            </a: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9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size is 2.</a:t>
            </a:r>
            <a:endParaRPr lang="en-US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IN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1200" b="0" dirty="0">
              <a:effectLst/>
            </a:endParaRPr>
          </a:p>
          <a:p>
            <a:pPr algn="just"/>
            <a:r>
              <a:rPr lang="en-IN" sz="1200" dirty="0"/>
              <a:t/>
            </a:r>
            <a:br>
              <a:rPr lang="en-IN" sz="1200" dirty="0"/>
            </a:br>
            <a:endParaRPr lang="en-IN" sz="1400" b="0" dirty="0">
              <a:effectLst/>
            </a:endParaRPr>
          </a:p>
          <a:p>
            <a:pPr algn="just"/>
            <a:r>
              <a:rPr lang="en-IN" sz="1400" dirty="0"/>
              <a:t/>
            </a:r>
            <a:br>
              <a:rPr lang="en-IN" sz="1400" dirty="0"/>
            </a:br>
            <a:endParaRPr lang="en-IN" sz="1600" b="0" dirty="0">
              <a:effectLst/>
            </a:endParaRPr>
          </a:p>
          <a:p>
            <a:pPr algn="just"/>
            <a:r>
              <a:rPr lang="en-IN" sz="1600" dirty="0"/>
              <a:t/>
            </a:r>
            <a:br>
              <a:rPr lang="en-IN" sz="1600" dirty="0"/>
            </a:br>
            <a:r>
              <a:rPr lang="en-IN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BC8-9063-8AE5-E50A-26BE8698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7810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of Model Evaluations</a:t>
            </a:r>
            <a:endParaRPr lang="en-IN" sz="4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1614-DF2F-A2BB-0B59-DD0AD318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026" y="2176171"/>
            <a:ext cx="8731708" cy="434671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Model is used in Image processing project.</a:t>
            </a:r>
            <a:endParaRPr lang="en-US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0"/>
              </a:spcBef>
              <a:spcAft>
                <a:spcPts val="1200"/>
              </a:spcAft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  <a:r>
              <a:rPr lang="en-US" sz="29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sequential model is </a:t>
            </a:r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97.40</a:t>
            </a:r>
            <a:r>
              <a:rPr lang="en-US" sz="2900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1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F9A0-4B8A-4D33-B90B-ECF688C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56865"/>
            <a:ext cx="8596668" cy="1099661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038D-1411-4539-9E77-972259E45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48860"/>
            <a:ext cx="8596668" cy="221923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From the Given various handwritten digits images most are predicted same as handwritten digit.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Footlight MT Ligh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But Few are </a:t>
            </a:r>
            <a:r>
              <a:rPr lang="en-US" sz="2400" cap="none" dirty="0" err="1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mispredicted</a:t>
            </a:r>
            <a:r>
              <a:rPr lang="en-US" sz="2400" cap="none" dirty="0" smtClean="0">
                <a:solidFill>
                  <a:schemeClr val="tx1"/>
                </a:solidFill>
                <a:latin typeface="Footlight MT Light" pitchFamily="18" charset="0"/>
                <a:cs typeface="Arial" pitchFamily="34" charset="0"/>
              </a:rPr>
              <a:t> from the given dataset.</a:t>
            </a:r>
            <a:endParaRPr lang="en-US" sz="2400" cap="none" dirty="0">
              <a:solidFill>
                <a:schemeClr val="tx1"/>
              </a:solidFill>
              <a:latin typeface="Footlight MT Light" pitchFamily="18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PTID-CDS-FEB-23-1464</a:t>
            </a:r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30716"/>
              </p:ext>
            </p:extLst>
          </p:nvPr>
        </p:nvGraphicFramePr>
        <p:xfrm>
          <a:off x="2041237" y="2336030"/>
          <a:ext cx="8128000" cy="121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49482277"/>
                    </a:ext>
                  </a:extLst>
                </a:gridCol>
              </a:tblGrid>
              <a:tr h="121997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we Interpret any handwritten image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this model at that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is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the Graph execution error.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7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8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</TotalTime>
  <Words>133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Footlight MT Light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 Project Name  Handwritten Digits Image Processing Dataset</vt:lpstr>
      <vt:lpstr>Business Problem</vt:lpstr>
      <vt:lpstr>                                                                                                                                                     Pre-processing methods used  </vt:lpstr>
      <vt:lpstr>Methods of Model Evaluations</vt:lpstr>
      <vt:lpstr>Conclusion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    Insurance Cost Prediction</dc:title>
  <dc:creator>Bangar Tushar</dc:creator>
  <cp:lastModifiedBy>Bangar Tushar</cp:lastModifiedBy>
  <cp:revision>26</cp:revision>
  <dcterms:created xsi:type="dcterms:W3CDTF">2023-02-16T08:55:55Z</dcterms:created>
  <dcterms:modified xsi:type="dcterms:W3CDTF">2023-03-06T07:51:30Z</dcterms:modified>
</cp:coreProperties>
</file>