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ED7-D96F-46FE-8D0C-561B1A104A7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F90B-8E45-41F3-A6AD-A7F40E3C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F90B-8E45-41F3-A6AD-A7F40E3C8F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0CA9-7096-43DB-B81D-043D29DC4F40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E64F-12F3-454E-B4E6-8807C15863EA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12BB-E27D-4100-ACED-9A774504E48F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969C-868C-4B67-9EB9-88AD8D5A212E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83D-9E2A-4C55-9176-CE01078A5734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AA-9BEA-48D8-B5DE-A9C984A76E68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433E-0593-4344-B901-88B0B86C432F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165A-AE7B-446B-808C-9072F4320E9F}" type="datetime1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DA0B-C2B3-4760-9E3D-D023E1EAD539}" type="datetime1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00F3-61B6-4032-AED5-D598B2E8989D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59AF-53B0-428B-B427-E25BB2EC4D44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956AE1-968A-4272-B3D0-22725E6CC87B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39A0-9C0E-FFA1-35D5-9C279095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62" y="622853"/>
            <a:ext cx="9130748" cy="3180522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0" dirty="0">
                <a:effectLst/>
              </a:rPr>
              <a:t/>
            </a:r>
            <a:br>
              <a:rPr lang="en-US" sz="4400" b="0" dirty="0">
                <a:effectLst/>
              </a:rPr>
            </a:br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Teacher Performance</a:t>
            </a:r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1334-54AA-2F39-6907-2E6335D8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303045"/>
          </a:xfrm>
        </p:spPr>
        <p:txBody>
          <a:bodyPr>
            <a:normAutofit fontScale="5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200" b="1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PRCP-1026-Teaching Assistance</a:t>
            </a:r>
            <a:endParaRPr lang="en-IN" sz="4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CE71-80EE-602B-48F2-140B4804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0" y="1073425"/>
            <a:ext cx="8905460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AC72-7F9E-08D8-480B-97C1179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95" y="2364113"/>
            <a:ext cx="10696090" cy="2454071"/>
          </a:xfrm>
        </p:spPr>
        <p:txBody>
          <a:bodyPr>
            <a:noAutofit/>
          </a:bodyPr>
          <a:lstStyle/>
          <a:p>
            <a:pPr marL="457200" marR="190500" indent="-457200">
              <a:spcBef>
                <a:spcPts val="1100"/>
              </a:spcBef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predictive model which will help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to identify the performance of the students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90500" indent="0" algn="ctr" rtl="0">
              <a:spcBef>
                <a:spcPts val="110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CD7-8438-AAEE-4D6E-30779F6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24070"/>
            <a:ext cx="8596668" cy="1855304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/>
            </a:r>
            <a:br>
              <a:rPr lang="en-IN" dirty="0"/>
            </a:br>
            <a:r>
              <a:rPr lang="en-IN" sz="49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methods used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C79-FAC1-9DD8-239C-B075D46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9775"/>
            <a:ext cx="8596668" cy="507558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IN" sz="24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 1. No </a:t>
            </a: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found</a:t>
            </a:r>
            <a:r>
              <a:rPr lang="en-IN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 Scaling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sz="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3. Handling the outliers.</a:t>
            </a: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endParaRPr lang="en-US" sz="5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4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set is balanced.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endParaRPr lang="en-US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1200" b="0" dirty="0">
              <a:effectLst/>
            </a:endParaRPr>
          </a:p>
          <a:p>
            <a:pPr algn="just"/>
            <a:r>
              <a:rPr lang="en-IN" sz="1200" dirty="0"/>
              <a:t/>
            </a:r>
            <a:br>
              <a:rPr lang="en-IN" sz="1200" dirty="0"/>
            </a:br>
            <a:endParaRPr lang="en-IN" sz="1400" b="0" dirty="0">
              <a:effectLst/>
            </a:endParaRPr>
          </a:p>
          <a:p>
            <a:pPr algn="just"/>
            <a:r>
              <a:rPr lang="en-IN" sz="1400" dirty="0"/>
              <a:t/>
            </a:r>
            <a:br>
              <a:rPr lang="en-IN" sz="1400" dirty="0"/>
            </a:br>
            <a:endParaRPr lang="en-IN" sz="1600" b="0" dirty="0">
              <a:effectLst/>
            </a:endParaRPr>
          </a:p>
          <a:p>
            <a:pPr algn="just"/>
            <a:r>
              <a:rPr lang="en-IN" sz="1600" dirty="0"/>
              <a:t/>
            </a:r>
            <a:br>
              <a:rPr lang="en-IN" sz="1600" dirty="0"/>
            </a:b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15-D1FB-D180-7A50-1FA161F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62609"/>
            <a:ext cx="8596668" cy="1815548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Selected</a:t>
            </a:r>
            <a:r>
              <a:rPr lang="en-IN" sz="4400" b="0" u="sng" dirty="0">
                <a:effectLst/>
              </a:rPr>
              <a:t/>
            </a:r>
            <a:br>
              <a:rPr lang="en-IN" sz="4400" b="0" u="sng" dirty="0">
                <a:effectLst/>
              </a:rPr>
            </a:br>
            <a:r>
              <a:rPr lang="en-IN" sz="4400" u="sng" dirty="0"/>
              <a:t/>
            </a:r>
            <a:br>
              <a:rPr lang="en-IN" sz="4400" u="sng" dirty="0"/>
            </a:br>
            <a:endParaRPr lang="en-IN" sz="4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2454-86C5-0F1D-E6E6-51101426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55303"/>
            <a:ext cx="8596668" cy="4340088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correlation()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correlation found between the features.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as it is. 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BC8-9063-8AE5-E50A-26BE869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860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Model Evaluations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1614-DF2F-A2BB-0B59-DD0AD318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03515"/>
            <a:ext cx="8731708" cy="4346713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44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sz="4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2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above </a:t>
            </a:r>
            <a:r>
              <a:rPr lang="en-US" sz="22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best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sz="29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US" sz="29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en-US" sz="2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9A0-4B8A-4D33-B90B-ECF688C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56863"/>
            <a:ext cx="8596668" cy="1099661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038D-1411-4539-9E77-972259E4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305878"/>
            <a:ext cx="8596668" cy="221923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cap="none" dirty="0">
                <a:latin typeface="Footlight MT Light" pitchFamily="18" charset="0"/>
                <a:cs typeface="Arial" pitchFamily="34" charset="0"/>
              </a:rPr>
              <a:t>D</a:t>
            </a:r>
            <a:r>
              <a:rPr lang="en-US" sz="18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uring </a:t>
            </a:r>
            <a:r>
              <a:rPr lang="en-US" sz="1800" cap="none" dirty="0" smtClean="0">
                <a:latin typeface="Footlight MT Light" pitchFamily="18" charset="0"/>
                <a:cs typeface="Arial" pitchFamily="34" charset="0"/>
              </a:rPr>
              <a:t>creating the various models</a:t>
            </a:r>
            <a:r>
              <a:rPr lang="en-US" sz="18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 the accuracy score is decreases due to </a:t>
            </a:r>
            <a:r>
              <a:rPr lang="en-US" sz="1800" cap="none" dirty="0" smtClean="0">
                <a:latin typeface="Footlight MT Light" pitchFamily="18" charset="0"/>
                <a:cs typeface="Arial" pitchFamily="34" charset="0"/>
              </a:rPr>
              <a:t>small</a:t>
            </a:r>
            <a:r>
              <a:rPr lang="en-US" sz="18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 dataset.</a:t>
            </a:r>
            <a:endParaRPr lang="en-US" sz="1800" cap="none" dirty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279</TotalTime>
  <Words>88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Footlight MT Light</vt:lpstr>
      <vt:lpstr>Franklin Gothic Book</vt:lpstr>
      <vt:lpstr>Franklin Gothic Medium</vt:lpstr>
      <vt:lpstr>Times New Roman</vt:lpstr>
      <vt:lpstr>Tunga</vt:lpstr>
      <vt:lpstr>Wingdings</vt:lpstr>
      <vt:lpstr>Angles</vt:lpstr>
      <vt:lpstr> Project Name  Prediction of Teacher Performance </vt:lpstr>
      <vt:lpstr>Business Problem</vt:lpstr>
      <vt:lpstr> Pre-processing methods used  </vt:lpstr>
      <vt:lpstr>Features Selected  </vt:lpstr>
      <vt:lpstr>Methods of Model Evaluations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    Insurance Cost Prediction</dc:title>
  <dc:creator>usha asati</dc:creator>
  <cp:lastModifiedBy>Bangar Tushar</cp:lastModifiedBy>
  <cp:revision>20</cp:revision>
  <dcterms:created xsi:type="dcterms:W3CDTF">2023-02-16T08:55:55Z</dcterms:created>
  <dcterms:modified xsi:type="dcterms:W3CDTF">2023-02-28T05:55:36Z</dcterms:modified>
</cp:coreProperties>
</file>