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9190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5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69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355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07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9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94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17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EA3D22-8386-4FDB-94B3-7697ADCD31F7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ADE5F4-C15B-4204-A6D2-99228B1449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556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PEG GAME</a:t>
            </a:r>
            <a:br>
              <a:rPr lang="en-US" dirty="0" smtClean="0"/>
            </a:br>
            <a:r>
              <a:rPr lang="en-US" sz="3600" dirty="0" smtClean="0"/>
              <a:t>A.N &amp; M.E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2-й проект (</a:t>
            </a:r>
            <a:r>
              <a:rPr lang="en-US" dirty="0" smtClean="0"/>
              <a:t>pygame)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Яндекс Лицей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0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65" y="889862"/>
            <a:ext cx="5902319" cy="5112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7760" y="889862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i="1" dirty="0" smtClean="0"/>
              <a:t>Главная страница</a:t>
            </a:r>
            <a:endParaRPr lang="ru-RU" sz="4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27760" y="2997200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1. </a:t>
            </a:r>
            <a:r>
              <a:rPr lang="en-US" sz="3600" dirty="0" err="1" smtClean="0"/>
              <a:t>buttonStart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127760" y="3904209"/>
            <a:ext cx="3028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2. </a:t>
            </a:r>
            <a:r>
              <a:rPr lang="en-US" sz="3600" dirty="0" err="1" smtClean="0"/>
              <a:t>MovingText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154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65" y="889862"/>
            <a:ext cx="5902319" cy="51128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7760" y="889862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i="1" dirty="0" smtClean="0"/>
              <a:t>Меню</a:t>
            </a:r>
            <a:endParaRPr lang="ru-RU" sz="4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27760" y="2489368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1. </a:t>
            </a:r>
            <a:r>
              <a:rPr lang="en-US" sz="3600" dirty="0" err="1" smtClean="0"/>
              <a:t>MainMenu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127760" y="3904208"/>
            <a:ext cx="42226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2. </a:t>
            </a:r>
            <a:r>
              <a:rPr lang="en-US" sz="3600" dirty="0" err="1" smtClean="0"/>
              <a:t>random_button</a:t>
            </a:r>
            <a:r>
              <a:rPr lang="ru-RU" sz="3600" dirty="0" smtClean="0"/>
              <a:t>,</a:t>
            </a:r>
          </a:p>
          <a:p>
            <a:r>
              <a:rPr lang="ru-RU" sz="3600" dirty="0" smtClean="0"/>
              <a:t>    </a:t>
            </a:r>
            <a:r>
              <a:rPr lang="en-US" sz="3600" dirty="0" err="1" smtClean="0"/>
              <a:t>creative_button</a:t>
            </a:r>
            <a:r>
              <a:rPr lang="ru-RU" sz="3600" dirty="0" smtClean="0"/>
              <a:t>,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   </a:t>
            </a:r>
            <a:r>
              <a:rPr lang="en-US" sz="3600" dirty="0" err="1" smtClean="0"/>
              <a:t>exit_button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404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65" y="889862"/>
            <a:ext cx="5902318" cy="51128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7760" y="889862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i="1" dirty="0" smtClean="0"/>
              <a:t>«Вручную»</a:t>
            </a:r>
            <a:endParaRPr lang="ru-RU" sz="4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27760" y="2489368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1. </a:t>
            </a:r>
            <a:r>
              <a:rPr lang="en-US" sz="3600" dirty="0" err="1" smtClean="0"/>
              <a:t>CreativeGame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127760" y="3904208"/>
            <a:ext cx="2981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2. </a:t>
            </a:r>
            <a:r>
              <a:rPr lang="en-US" sz="3600" dirty="0" smtClean="0"/>
              <a:t>please</a:t>
            </a:r>
            <a:r>
              <a:rPr lang="ru-RU" sz="3600" dirty="0" smtClean="0"/>
              <a:t>,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   </a:t>
            </a:r>
            <a:r>
              <a:rPr lang="en-US" sz="3600" dirty="0" err="1" smtClean="0"/>
              <a:t>false_mess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336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65" y="889862"/>
            <a:ext cx="5902318" cy="51128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7760" y="889862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i="1" dirty="0" smtClean="0"/>
              <a:t>Основная игра</a:t>
            </a:r>
            <a:endParaRPr lang="ru-RU" sz="4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27760" y="2564861"/>
            <a:ext cx="412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1. </a:t>
            </a:r>
            <a:r>
              <a:rPr lang="en-US" sz="3600" dirty="0" err="1" smtClean="0"/>
              <a:t>MainForCreative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127760" y="331492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2. </a:t>
            </a:r>
            <a:r>
              <a:rPr lang="en-US" sz="3600" dirty="0" smtClean="0"/>
              <a:t>Things</a:t>
            </a:r>
            <a:endParaRPr lang="ru-RU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27760" y="4064995"/>
            <a:ext cx="412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3. </a:t>
            </a:r>
            <a:r>
              <a:rPr lang="en-US" sz="3600" dirty="0" err="1" smtClean="0"/>
              <a:t>return_button</a:t>
            </a:r>
            <a:r>
              <a:rPr lang="ru-RU" sz="3600" dirty="0" smtClean="0"/>
              <a:t>,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   </a:t>
            </a:r>
            <a:r>
              <a:rPr lang="en-US" sz="3600" dirty="0" err="1" smtClean="0"/>
              <a:t>exit_button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35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66" y="889862"/>
            <a:ext cx="5902316" cy="51128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7760" y="889862"/>
            <a:ext cx="425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i="1" dirty="0" smtClean="0"/>
              <a:t>«</a:t>
            </a:r>
            <a:r>
              <a:rPr lang="en-US" sz="4800" b="1" i="1" dirty="0" err="1" smtClean="0"/>
              <a:t>exit_button</a:t>
            </a:r>
            <a:r>
              <a:rPr lang="ru-RU" sz="4800" b="1" i="1" dirty="0" smtClean="0"/>
              <a:t>»</a:t>
            </a:r>
            <a:endParaRPr lang="ru-RU" sz="4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27760" y="2569140"/>
            <a:ext cx="4257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err="1"/>
              <a:t>c</a:t>
            </a:r>
            <a:r>
              <a:rPr lang="en-US" sz="3600" dirty="0" err="1" smtClean="0"/>
              <a:t>ancel_button</a:t>
            </a:r>
            <a:r>
              <a:rPr lang="en-US" sz="3600" dirty="0" smtClean="0"/>
              <a:t>,</a:t>
            </a:r>
          </a:p>
          <a:p>
            <a:pPr marL="742950" indent="-742950">
              <a:buAutoNum type="arabicPeriod"/>
            </a:pPr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dirty="0" err="1"/>
              <a:t>e</a:t>
            </a:r>
            <a:r>
              <a:rPr lang="en-US" sz="3600" dirty="0" err="1" smtClean="0"/>
              <a:t>xit_button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969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66" y="889862"/>
            <a:ext cx="5902316" cy="5112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7760" y="889862"/>
            <a:ext cx="425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i="1" dirty="0" smtClean="0"/>
              <a:t>Поражение</a:t>
            </a:r>
            <a:endParaRPr lang="ru-RU" sz="4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27760" y="3123136"/>
            <a:ext cx="425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1. </a:t>
            </a:r>
            <a:r>
              <a:rPr lang="en-US" sz="3600" dirty="0" smtClean="0"/>
              <a:t>Lose</a:t>
            </a:r>
          </a:p>
        </p:txBody>
      </p:sp>
    </p:spTree>
    <p:extLst>
      <p:ext uri="{BB962C8B-B14F-4D97-AF65-F5344CB8AC3E}">
        <p14:creationId xmlns:p14="http://schemas.microsoft.com/office/powerpoint/2010/main" val="8590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66" y="889862"/>
            <a:ext cx="5902315" cy="5112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7760" y="889862"/>
            <a:ext cx="425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i="1" dirty="0" smtClean="0"/>
              <a:t>Победа</a:t>
            </a:r>
            <a:endParaRPr lang="ru-RU" sz="4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27760" y="3123136"/>
            <a:ext cx="425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1. </a:t>
            </a:r>
            <a:r>
              <a:rPr lang="en-US" sz="3600" dirty="0" smtClean="0"/>
              <a:t>Win</a:t>
            </a:r>
          </a:p>
        </p:txBody>
      </p:sp>
    </p:spTree>
    <p:extLst>
      <p:ext uri="{BB962C8B-B14F-4D97-AF65-F5344CB8AC3E}">
        <p14:creationId xmlns:p14="http://schemas.microsoft.com/office/powerpoint/2010/main" val="32338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6720" y="2753360"/>
            <a:ext cx="9660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989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40</TotalTime>
  <Words>77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THE PEG GAME A.N &amp; M.E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PEG GAME A.N &amp; M.E</dc:title>
  <dc:creator>Учетная запись Майкрософт</dc:creator>
  <cp:lastModifiedBy>Учетная запись Майкрософт</cp:lastModifiedBy>
  <cp:revision>4</cp:revision>
  <dcterms:created xsi:type="dcterms:W3CDTF">2025-02-07T00:04:15Z</dcterms:created>
  <dcterms:modified xsi:type="dcterms:W3CDTF">2025-02-07T00:45:09Z</dcterms:modified>
</cp:coreProperties>
</file>