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9" r:id="rId3"/>
    <p:sldId id="269" r:id="rId4"/>
    <p:sldId id="265" r:id="rId5"/>
    <p:sldId id="271" r:id="rId6"/>
    <p:sldId id="272" r:id="rId7"/>
    <p:sldId id="273" r:id="rId8"/>
    <p:sldId id="274" r:id="rId9"/>
    <p:sldId id="264" r:id="rId10"/>
    <p:sldId id="270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D218BF27-CEA7-47FD-AEC8-0CE6316380CB}">
          <p14:sldIdLst>
            <p14:sldId id="256"/>
            <p14:sldId id="259"/>
            <p14:sldId id="269"/>
            <p14:sldId id="265"/>
            <p14:sldId id="271"/>
            <p14:sldId id="272"/>
            <p14:sldId id="273"/>
            <p14:sldId id="274"/>
            <p14:sldId id="264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4ECED2-8AD4-4EA8-A0C9-DF773A4EBA5E}">
  <a:tblStyle styleId="{514ECED2-8AD4-4EA8-A0C9-DF773A4EBA5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2B1A3F-0D87-4D53-B70E-5A02BBA55F7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52002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8224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5703cb3a7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5703cb3a7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572bee519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572bee519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851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572bee519d_0_3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572bee519d_0_3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7627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5703cb3a7b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5703cb3a7b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04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558abb5f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558abb5f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388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1750" y="1958600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72000" y="535000"/>
            <a:ext cx="3860400" cy="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5"/>
          <p:cNvPicPr preferRelativeResize="0"/>
          <p:nvPr/>
        </p:nvPicPr>
        <p:blipFill rotWithShape="1">
          <a:blip r:embed="rId2">
            <a:alphaModFix/>
          </a:blip>
          <a:srcRect l="-19689" t="41478" r="19690" b="2272"/>
          <a:stretch/>
        </p:blipFill>
        <p:spPr>
          <a:xfrm rot="10800000" flipH="1">
            <a:off x="0" y="-2285"/>
            <a:ext cx="9144000" cy="514807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715100" y="2259575"/>
            <a:ext cx="4276800" cy="2317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7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4572000" y="535000"/>
            <a:ext cx="3856500" cy="80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400">
                <a:solidFill>
                  <a:schemeClr val="dk1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bg>
      <p:bgPr>
        <a:solidFill>
          <a:schemeClr val="lt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 rotWithShape="1">
          <a:blip r:embed="rId2">
            <a:alphaModFix/>
          </a:blip>
          <a:srcRect l="-50000" t="49600" r="50000" b="-584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9"/>
          <p:cNvSpPr txBox="1">
            <a:spLocks noGrp="1"/>
          </p:cNvSpPr>
          <p:nvPr>
            <p:ph type="subTitle" idx="1"/>
          </p:nvPr>
        </p:nvSpPr>
        <p:spPr>
          <a:xfrm>
            <a:off x="715100" y="20465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ubTitle" idx="2"/>
          </p:nvPr>
        </p:nvSpPr>
        <p:spPr>
          <a:xfrm>
            <a:off x="715100" y="3299000"/>
            <a:ext cx="59301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3"/>
          </p:nvPr>
        </p:nvSpPr>
        <p:spPr>
          <a:xfrm>
            <a:off x="715100" y="16667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5930100" cy="45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 txBox="1">
            <a:spLocks noGrp="1"/>
          </p:cNvSpPr>
          <p:nvPr>
            <p:ph type="subTitle" idx="1"/>
          </p:nvPr>
        </p:nvSpPr>
        <p:spPr>
          <a:xfrm>
            <a:off x="715100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subTitle" idx="2"/>
          </p:nvPr>
        </p:nvSpPr>
        <p:spPr>
          <a:xfrm>
            <a:off x="715100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subTitle" idx="3"/>
          </p:nvPr>
        </p:nvSpPr>
        <p:spPr>
          <a:xfrm>
            <a:off x="7151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type="subTitle" idx="4"/>
          </p:nvPr>
        </p:nvSpPr>
        <p:spPr>
          <a:xfrm>
            <a:off x="7151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ubTitle" idx="5"/>
          </p:nvPr>
        </p:nvSpPr>
        <p:spPr>
          <a:xfrm>
            <a:off x="3355799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subTitle" idx="6"/>
          </p:nvPr>
        </p:nvSpPr>
        <p:spPr>
          <a:xfrm>
            <a:off x="3355799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7"/>
          </p:nvPr>
        </p:nvSpPr>
        <p:spPr>
          <a:xfrm>
            <a:off x="3355800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subTitle" idx="8"/>
          </p:nvPr>
        </p:nvSpPr>
        <p:spPr>
          <a:xfrm>
            <a:off x="3355800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9"/>
          </p:nvPr>
        </p:nvSpPr>
        <p:spPr>
          <a:xfrm>
            <a:off x="5996501" y="18797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13"/>
          </p:nvPr>
        </p:nvSpPr>
        <p:spPr>
          <a:xfrm>
            <a:off x="5996501" y="3574400"/>
            <a:ext cx="2432400" cy="887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14"/>
          </p:nvPr>
        </p:nvSpPr>
        <p:spPr>
          <a:xfrm>
            <a:off x="5996503" y="12245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15"/>
          </p:nvPr>
        </p:nvSpPr>
        <p:spPr>
          <a:xfrm>
            <a:off x="5996503" y="2919200"/>
            <a:ext cx="2432400" cy="73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18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lexandria Medium"/>
              <a:buNone/>
              <a:defRPr sz="24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"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lt1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30"/>
          <p:cNvPicPr preferRelativeResize="0"/>
          <p:nvPr/>
        </p:nvPicPr>
        <p:blipFill rotWithShape="1">
          <a:blip r:embed="rId2">
            <a:alphaModFix/>
          </a:blip>
          <a:srcRect l="-6643" t="13471" r="27548" b="-35825"/>
          <a:stretch/>
        </p:blipFill>
        <p:spPr>
          <a:xfrm flipH="1">
            <a:off x="-10680" y="-2437"/>
            <a:ext cx="3321293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30"/>
          <p:cNvPicPr preferRelativeResize="0"/>
          <p:nvPr/>
        </p:nvPicPr>
        <p:blipFill rotWithShape="1">
          <a:blip r:embed="rId2">
            <a:alphaModFix/>
          </a:blip>
          <a:srcRect l="-235242" t="44962" r="44460" b="-108521"/>
          <a:stretch/>
        </p:blipFill>
        <p:spPr>
          <a:xfrm rot="10800000" flipH="1">
            <a:off x="-10680" y="-2437"/>
            <a:ext cx="9144080" cy="514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lt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1"/>
          <p:cNvPicPr preferRelativeResize="0"/>
          <p:nvPr/>
        </p:nvPicPr>
        <p:blipFill rotWithShape="1">
          <a:blip r:embed="rId2">
            <a:alphaModFix/>
          </a:blip>
          <a:srcRect l="-55210" t="50562" r="55209" b="-6811"/>
          <a:stretch/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lexandria Medium"/>
              <a:buNone/>
              <a:defRPr sz="250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083700"/>
            <a:ext cx="7713900" cy="3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1" r:id="rId3"/>
    <p:sldLayoutId id="2147483665" r:id="rId4"/>
    <p:sldLayoutId id="2147483669" r:id="rId5"/>
    <p:sldLayoutId id="2147483672" r:id="rId6"/>
    <p:sldLayoutId id="2147483676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2851800" y="1595694"/>
            <a:ext cx="4280100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Match</a:t>
            </a:r>
            <a:endParaRPr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3630756" y="2750755"/>
            <a:ext cx="2462784" cy="119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Проект выполнили</a:t>
            </a:r>
            <a:r>
              <a:rPr lang="en-US" dirty="0" smtClean="0"/>
              <a:t>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Меньшикова Екатерина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 Нагорский Артем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>
            <a:spLocks noGrp="1"/>
          </p:cNvSpPr>
          <p:nvPr>
            <p:ph type="ctrTitle"/>
          </p:nvPr>
        </p:nvSpPr>
        <p:spPr>
          <a:xfrm>
            <a:off x="946825" y="2017225"/>
            <a:ext cx="7347626" cy="264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dirty="0" smtClean="0"/>
              <a:t>Спасибо за внимание</a:t>
            </a:r>
            <a:endParaRPr sz="5400" dirty="0"/>
          </a:p>
        </p:txBody>
      </p:sp>
      <p:sp>
        <p:nvSpPr>
          <p:cNvPr id="191" name="Google Shape;191;p35"/>
          <p:cNvSpPr txBox="1">
            <a:spLocks noGrp="1"/>
          </p:cNvSpPr>
          <p:nvPr>
            <p:ph type="subTitle" idx="1"/>
          </p:nvPr>
        </p:nvSpPr>
        <p:spPr>
          <a:xfrm>
            <a:off x="4620638" y="2744043"/>
            <a:ext cx="3399100" cy="11962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Проект выполнили</a:t>
            </a:r>
            <a:r>
              <a:rPr lang="en-US" dirty="0" smtClean="0"/>
              <a:t>: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 Меньшикова Екатерина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 Нагорский Артем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213764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742809" y="326867"/>
            <a:ext cx="2478373" cy="926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Введение</a:t>
            </a:r>
            <a:r>
              <a:rPr lang="en-US" sz="3000" dirty="0" smtClean="0"/>
              <a:t>:</a:t>
            </a:r>
            <a:endParaRPr sz="3000" dirty="0"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507076" y="1135519"/>
            <a:ext cx="7987145" cy="36091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ru-RU" dirty="0"/>
              <a:t>И</a:t>
            </a:r>
            <a:r>
              <a:rPr lang="ru-RU" dirty="0" smtClean="0"/>
              <a:t>дея проекта заключается в том, чтобы создать веб приложение, при помощи которого пользователи смогут самостоятельно создавать тесты как для своих учеников так и для личного пользования</a:t>
            </a:r>
          </a:p>
          <a:p>
            <a:pPr marL="0" lvl="0" indent="0">
              <a:buNone/>
            </a:pPr>
            <a:endParaRPr lang="ru-RU" dirty="0"/>
          </a:p>
          <a:p>
            <a:pPr marL="0" lvl="0" indent="0">
              <a:buNone/>
            </a:pPr>
            <a:r>
              <a:rPr lang="ru-RU" dirty="0"/>
              <a:t>Задачи </a:t>
            </a:r>
            <a:r>
              <a:rPr lang="ru-RU" dirty="0" smtClean="0"/>
              <a:t>проекта: </a:t>
            </a:r>
          </a:p>
          <a:p>
            <a:pPr marL="0" lvl="0" indent="0">
              <a:buNone/>
            </a:pPr>
            <a:r>
              <a:rPr lang="ru-RU" dirty="0" smtClean="0"/>
              <a:t>1. Выбор инструментов для создания проекта. </a:t>
            </a:r>
          </a:p>
          <a:p>
            <a:pPr marL="0" lvl="0" indent="0">
              <a:buNone/>
            </a:pPr>
            <a:r>
              <a:rPr lang="ru-RU" dirty="0"/>
              <a:t>2</a:t>
            </a:r>
            <a:r>
              <a:rPr lang="ru-RU" dirty="0" smtClean="0"/>
              <a:t>. Разделение обязанностей между участниками проекта</a:t>
            </a:r>
          </a:p>
          <a:p>
            <a:pPr marL="0" lvl="0" indent="0">
              <a:buNone/>
            </a:pPr>
            <a:r>
              <a:rPr lang="ru-RU" dirty="0" smtClean="0"/>
              <a:t>3</a:t>
            </a:r>
            <a:r>
              <a:rPr lang="ru-RU" dirty="0"/>
              <a:t>. </a:t>
            </a:r>
            <a:r>
              <a:rPr lang="ru-RU" dirty="0" smtClean="0"/>
              <a:t>Создание сайта, где пользователям предоставляется возможность авторизации и ввода фраз (программа автоматически делит </a:t>
            </a:r>
            <a:r>
              <a:rPr lang="ru-RU" dirty="0"/>
              <a:t>их на две части фразы в отдельные ячейки таблицы</a:t>
            </a:r>
            <a:r>
              <a:rPr lang="ru-RU" dirty="0" smtClean="0"/>
              <a:t>.)</a:t>
            </a:r>
          </a:p>
          <a:p>
            <a:pPr marL="0" lvl="0" indent="0">
              <a:buNone/>
            </a:pPr>
            <a:r>
              <a:rPr lang="ru-RU" dirty="0" smtClean="0"/>
              <a:t> </a:t>
            </a:r>
          </a:p>
          <a:p>
            <a:pPr marL="0" lvl="0" indent="0">
              <a:buNone/>
            </a:pPr>
            <a:r>
              <a:rPr lang="ru-RU" dirty="0"/>
              <a:t>П</a:t>
            </a:r>
            <a:r>
              <a:rPr lang="ru-RU" dirty="0" smtClean="0"/>
              <a:t>рограмма </a:t>
            </a:r>
            <a:r>
              <a:rPr lang="ru-RU" dirty="0"/>
              <a:t>должна работать быстро и стабильно даже при большом объеме вводимых данных</a:t>
            </a:r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8"/>
          <p:cNvSpPr txBox="1">
            <a:spLocks noGrp="1"/>
          </p:cNvSpPr>
          <p:nvPr>
            <p:ph type="subTitle" idx="1"/>
          </p:nvPr>
        </p:nvSpPr>
        <p:spPr>
          <a:xfrm>
            <a:off x="1047609" y="2429214"/>
            <a:ext cx="1072136" cy="5032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 smtClean="0"/>
              <a:t>Flask</a:t>
            </a:r>
            <a:endParaRPr sz="1500" dirty="0"/>
          </a:p>
        </p:txBody>
      </p:sp>
      <p:sp>
        <p:nvSpPr>
          <p:cNvPr id="356" name="Google Shape;356;p48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Инструменты для работы и особенности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358" name="Google Shape;358;p48"/>
          <p:cNvSpPr txBox="1">
            <a:spLocks noGrp="1"/>
          </p:cNvSpPr>
          <p:nvPr>
            <p:ph type="subTitle" idx="3"/>
          </p:nvPr>
        </p:nvSpPr>
        <p:spPr>
          <a:xfrm>
            <a:off x="367477" y="1514000"/>
            <a:ext cx="24324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b="1" dirty="0"/>
              <a:t>Веб-фреймворк</a:t>
            </a:r>
            <a:r>
              <a:rPr lang="ru-RU" b="1" dirty="0" smtClean="0"/>
              <a:t>:</a:t>
            </a:r>
            <a:endParaRPr dirty="0"/>
          </a:p>
        </p:txBody>
      </p:sp>
      <p:sp>
        <p:nvSpPr>
          <p:cNvPr id="360" name="Google Shape;360;p48"/>
          <p:cNvSpPr txBox="1">
            <a:spLocks noGrp="1"/>
          </p:cNvSpPr>
          <p:nvPr>
            <p:ph type="subTitle" idx="5"/>
          </p:nvPr>
        </p:nvSpPr>
        <p:spPr>
          <a:xfrm>
            <a:off x="3437821" y="2359372"/>
            <a:ext cx="2256397" cy="896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/>
              <a:t>Flask-Login</a:t>
            </a:r>
            <a:r>
              <a:rPr lang="en-US" sz="1500" dirty="0" smtClean="0"/>
              <a:t>, Werkzeug </a:t>
            </a:r>
            <a:r>
              <a:rPr lang="en-US" sz="1500" dirty="0"/>
              <a:t>(</a:t>
            </a:r>
            <a:r>
              <a:rPr lang="ru-RU" sz="1500" dirty="0"/>
              <a:t>для хеширования паролей)</a:t>
            </a:r>
          </a:p>
        </p:txBody>
      </p:sp>
      <p:sp>
        <p:nvSpPr>
          <p:cNvPr id="362" name="Google Shape;362;p48"/>
          <p:cNvSpPr txBox="1">
            <a:spLocks noGrp="1"/>
          </p:cNvSpPr>
          <p:nvPr>
            <p:ph type="subTitle" idx="7"/>
          </p:nvPr>
        </p:nvSpPr>
        <p:spPr>
          <a:xfrm>
            <a:off x="3437821" y="1514000"/>
            <a:ext cx="2432400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b="1" dirty="0"/>
              <a:t>Аутентификация</a:t>
            </a:r>
            <a:r>
              <a:rPr lang="ru-RU" b="1" dirty="0" smtClean="0"/>
              <a:t>:</a:t>
            </a:r>
            <a:endParaRPr dirty="0"/>
          </a:p>
        </p:txBody>
      </p:sp>
      <p:sp>
        <p:nvSpPr>
          <p:cNvPr id="364" name="Google Shape;364;p48"/>
          <p:cNvSpPr txBox="1">
            <a:spLocks noGrp="1"/>
          </p:cNvSpPr>
          <p:nvPr>
            <p:ph type="subTitle" idx="9"/>
          </p:nvPr>
        </p:nvSpPr>
        <p:spPr>
          <a:xfrm>
            <a:off x="7038406" y="2364249"/>
            <a:ext cx="1447503" cy="8915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500" dirty="0" smtClean="0"/>
              <a:t>HTML, CSS</a:t>
            </a:r>
            <a:r>
              <a:rPr lang="ru-RU" sz="1500" dirty="0" smtClean="0"/>
              <a:t> (для стилей), </a:t>
            </a:r>
            <a:r>
              <a:rPr lang="en-US" sz="1500" dirty="0" smtClean="0"/>
              <a:t>JS</a:t>
            </a:r>
            <a:endParaRPr lang="en-US" sz="1500" dirty="0"/>
          </a:p>
        </p:txBody>
      </p:sp>
      <p:sp>
        <p:nvSpPr>
          <p:cNvPr id="366" name="Google Shape;366;p48"/>
          <p:cNvSpPr txBox="1">
            <a:spLocks noGrp="1"/>
          </p:cNvSpPr>
          <p:nvPr>
            <p:ph type="subTitle" idx="14"/>
          </p:nvPr>
        </p:nvSpPr>
        <p:spPr>
          <a:xfrm>
            <a:off x="6300653" y="1514000"/>
            <a:ext cx="2981242" cy="73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ru-RU" b="1" dirty="0"/>
              <a:t>Статичные страницы</a:t>
            </a:r>
            <a:r>
              <a:rPr lang="ru-RU" b="1" dirty="0" smtClean="0"/>
              <a:t>:</a:t>
            </a:r>
            <a:endParaRPr dirty="0"/>
          </a:p>
        </p:txBody>
      </p:sp>
      <p:sp>
        <p:nvSpPr>
          <p:cNvPr id="7" name="TextBox 6"/>
          <p:cNvSpPr txBox="1"/>
          <p:nvPr/>
        </p:nvSpPr>
        <p:spPr>
          <a:xfrm>
            <a:off x="340714" y="3439631"/>
            <a:ext cx="80494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Особенностями проекта является возможность пересылки карточек для тестов друзьям </a:t>
            </a:r>
          </a:p>
          <a:p>
            <a:r>
              <a:rPr lang="ru-RU" dirty="0" smtClean="0"/>
              <a:t>(с помощью чего друзья смогут обмениваться</a:t>
            </a:r>
            <a:r>
              <a:rPr lang="en-US" dirty="0" smtClean="0"/>
              <a:t>/</a:t>
            </a:r>
            <a:r>
              <a:rPr lang="ru-RU" dirty="0" smtClean="0"/>
              <a:t>проходить понравившиеся тесты)</a:t>
            </a:r>
          </a:p>
          <a:p>
            <a:endParaRPr lang="ru-RU" dirty="0"/>
          </a:p>
          <a:p>
            <a:r>
              <a:rPr lang="ru-RU" dirty="0" smtClean="0"/>
              <a:t>Также в новой версии нашего проекта ученики смогут не только проходить тесты которые отправит им учитель, но и самостоятельно создавать их при желании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4"/>
          <p:cNvSpPr txBox="1">
            <a:spLocks noGrp="1"/>
          </p:cNvSpPr>
          <p:nvPr>
            <p:ph type="title"/>
          </p:nvPr>
        </p:nvSpPr>
        <p:spPr>
          <a:xfrm>
            <a:off x="583482" y="431100"/>
            <a:ext cx="77139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Распределение обязанностей</a:t>
            </a:r>
            <a:r>
              <a:rPr lang="en-US" dirty="0" smtClean="0"/>
              <a:t>:</a:t>
            </a:r>
            <a:endParaRPr dirty="0"/>
          </a:p>
        </p:txBody>
      </p:sp>
      <p:sp>
        <p:nvSpPr>
          <p:cNvPr id="273" name="Google Shape;273;p44"/>
          <p:cNvSpPr txBox="1"/>
          <p:nvPr/>
        </p:nvSpPr>
        <p:spPr>
          <a:xfrm>
            <a:off x="1165372" y="1150899"/>
            <a:ext cx="2755464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u="sng" dirty="0" smtClean="0">
                <a:solidFill>
                  <a:schemeClr val="lt2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 </a:t>
            </a:r>
            <a:r>
              <a:rPr lang="ru-RU" sz="1700" u="sng" dirty="0" smtClean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Катя Меньшикова</a:t>
            </a:r>
            <a:endParaRPr sz="1700" u="sng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4" name="Google Shape;274;p44"/>
          <p:cNvSpPr txBox="1">
            <a:spLocks noGrp="1"/>
          </p:cNvSpPr>
          <p:nvPr>
            <p:ph type="subTitle" idx="4294967295"/>
          </p:nvPr>
        </p:nvSpPr>
        <p:spPr>
          <a:xfrm>
            <a:off x="1008125" y="1694962"/>
            <a:ext cx="3245220" cy="320262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Авторизация пользователя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Смена</a:t>
            </a:r>
            <a:r>
              <a:rPr lang="en-US" dirty="0" smtClean="0"/>
              <a:t>/</a:t>
            </a:r>
            <a:r>
              <a:rPr lang="ru-RU" dirty="0" smtClean="0"/>
              <a:t> Добавление аватара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Поиск по названию теста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Визуальное разделение на секции  (мои тесты, избранное, история просмотренных тестов)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Реализация истории тестов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lang="ru-RU" dirty="0" smtClean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Визуальное открытие для ввода фраз (а также их добавление, удаление и сохранение в базу данных)</a:t>
            </a:r>
            <a:endParaRPr lang="ru-RU" dirty="0"/>
          </a:p>
        </p:txBody>
      </p:sp>
      <p:sp>
        <p:nvSpPr>
          <p:cNvPr id="275" name="Google Shape;275;p44"/>
          <p:cNvSpPr txBox="1"/>
          <p:nvPr/>
        </p:nvSpPr>
        <p:spPr>
          <a:xfrm>
            <a:off x="5331355" y="1150899"/>
            <a:ext cx="1928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700" u="sng" dirty="0" smtClean="0">
                <a:solidFill>
                  <a:schemeClr val="dk1"/>
                </a:solidFill>
                <a:latin typeface="Alexandria Medium"/>
                <a:ea typeface="Alexandria Medium"/>
                <a:cs typeface="Alexandria Medium"/>
                <a:sym typeface="Alexandria Medium"/>
              </a:rPr>
              <a:t>Артем Нагорский</a:t>
            </a:r>
            <a:endParaRPr sz="1700" u="sng" dirty="0">
              <a:solidFill>
                <a:schemeClr val="dk1"/>
              </a:solidFill>
              <a:latin typeface="Alexandria Medium"/>
              <a:ea typeface="Alexandria Medium"/>
              <a:cs typeface="Alexandria Medium"/>
              <a:sym typeface="Alexandria Medium"/>
            </a:endParaRPr>
          </a:p>
        </p:txBody>
      </p:sp>
      <p:sp>
        <p:nvSpPr>
          <p:cNvPr id="276" name="Google Shape;276;p44"/>
          <p:cNvSpPr txBox="1">
            <a:spLocks noGrp="1"/>
          </p:cNvSpPr>
          <p:nvPr>
            <p:ph type="subTitle" idx="4294967295"/>
          </p:nvPr>
        </p:nvSpPr>
        <p:spPr>
          <a:xfrm>
            <a:off x="5133109" y="1694962"/>
            <a:ext cx="3733800" cy="3022511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Реализация главной страницы (отображение публичных тестов)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Реализация разделов</a:t>
            </a:r>
            <a:r>
              <a:rPr lang="en-US" dirty="0" smtClean="0"/>
              <a:t>: </a:t>
            </a:r>
            <a:r>
              <a:rPr lang="ru-RU" dirty="0" smtClean="0"/>
              <a:t>мои тесты и избранное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lang="ru-RU" dirty="0" smtClean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Добавление пользователей в друзья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Чаты, где друзья могут пересылать друг другу тесты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Сами тесты</a:t>
            </a:r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lang="ru-RU" dirty="0" smtClean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r>
              <a:rPr lang="ru-RU" dirty="0" smtClean="0"/>
              <a:t>Визуальные карточки для тестов (с кнопкой для пересылки, добавление в избранное и удаления)</a:t>
            </a:r>
            <a:endParaRPr lang="ru-RU" dirty="0"/>
          </a:p>
          <a:p>
            <a:pPr marL="274320" lvl="0" indent="-213359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■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6692" cy="25518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09" y="-1"/>
            <a:ext cx="4536691" cy="255188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1611"/>
            <a:ext cx="4536692" cy="25518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09" y="2591611"/>
            <a:ext cx="4536691" cy="2551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6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6691" cy="255188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09" y="-1"/>
            <a:ext cx="4536691" cy="25518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1611"/>
            <a:ext cx="4536691" cy="255188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09" y="2591611"/>
            <a:ext cx="4536691" cy="25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852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36691" cy="25518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10" y="-1"/>
            <a:ext cx="4536689" cy="2551888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1611"/>
            <a:ext cx="4536691" cy="255188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310" y="2591611"/>
            <a:ext cx="4536689" cy="25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656" y="1295805"/>
            <a:ext cx="4536689" cy="2551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99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3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Заключение</a:t>
            </a: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715100" y="1496291"/>
            <a:ext cx="669174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Создано функциональное приложение для пользователей, которые хотят улучшить свои навыки в английском языке</a:t>
            </a:r>
          </a:p>
          <a:p>
            <a:endParaRPr lang="ru-RU" dirty="0"/>
          </a:p>
          <a:p>
            <a:r>
              <a:rPr lang="ru-RU" dirty="0" smtClean="0"/>
              <a:t>В будущем наш проект можно доработать</a:t>
            </a:r>
            <a:r>
              <a:rPr lang="en-US" dirty="0" smtClean="0"/>
              <a:t>:</a:t>
            </a:r>
            <a:endParaRPr lang="ru-RU" dirty="0" smtClean="0"/>
          </a:p>
          <a:p>
            <a:endParaRPr lang="en-US" dirty="0" smtClean="0"/>
          </a:p>
          <a:p>
            <a:r>
              <a:rPr lang="ru-RU" dirty="0"/>
              <a:t>М</a:t>
            </a:r>
            <a:r>
              <a:rPr lang="ru-RU" dirty="0" smtClean="0"/>
              <a:t>ожно добавить различные достижения для пользователей (к примеру звездочки – за прохождение определенного кол-ва тестов или просмотр рекламы)</a:t>
            </a:r>
          </a:p>
          <a:p>
            <a:endParaRPr lang="ru-RU" dirty="0" smtClean="0"/>
          </a:p>
          <a:p>
            <a:r>
              <a:rPr lang="ru-RU" dirty="0" smtClean="0"/>
              <a:t>Также можно сделать рейтинг наиболее активных пользователей, для мотивации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ead Funnel by Slidesgo">
  <a:themeElements>
    <a:clrScheme name="Simple Light">
      <a:dk1>
        <a:srgbClr val="15110E"/>
      </a:dk1>
      <a:lt1>
        <a:srgbClr val="FEFFF6"/>
      </a:lt1>
      <a:dk2>
        <a:srgbClr val="C2F5CC"/>
      </a:dk2>
      <a:lt2>
        <a:srgbClr val="52B878"/>
      </a:lt2>
      <a:accent1>
        <a:srgbClr val="13693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5110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336</Words>
  <Application>Microsoft Office PowerPoint</Application>
  <PresentationFormat>Экран (16:9)</PresentationFormat>
  <Paragraphs>61</Paragraphs>
  <Slides>10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Albert Sans</vt:lpstr>
      <vt:lpstr>Alexandria Medium</vt:lpstr>
      <vt:lpstr>Arial</vt:lpstr>
      <vt:lpstr>Lead Funnel by Slidesgo</vt:lpstr>
      <vt:lpstr>Match</vt:lpstr>
      <vt:lpstr>Введение:</vt:lpstr>
      <vt:lpstr>Инструменты для работы и особенности:</vt:lpstr>
      <vt:lpstr>Распределение обязанностей:</vt:lpstr>
      <vt:lpstr>Презентация PowerPoint</vt:lpstr>
      <vt:lpstr>Презентация PowerPoint</vt:lpstr>
      <vt:lpstr>Презентация PowerPoint</vt:lpstr>
      <vt:lpstr>Презентация PowerPoint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Match</dc:title>
  <dc:creator>Екатерина</dc:creator>
  <cp:lastModifiedBy>Учетная запись Майкрософт</cp:lastModifiedBy>
  <cp:revision>10</cp:revision>
  <dcterms:modified xsi:type="dcterms:W3CDTF">2025-05-16T22:24:37Z</dcterms:modified>
</cp:coreProperties>
</file>