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92">
          <p15:clr>
            <a:srgbClr val="A4A3A4"/>
          </p15:clr>
        </p15:guide>
        <p15:guide id="2" pos="192">
          <p15:clr>
            <a:srgbClr val="A4A3A4"/>
          </p15:clr>
        </p15:guide>
        <p15:guide id="3" orient="horz" pos="10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92" orient="horz"/>
        <p:guide pos="192"/>
        <p:guide pos="1080" orient="horz"/>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 name="Shape 15"/>
        <p:cNvGrpSpPr/>
        <p:nvPr/>
      </p:nvGrpSpPr>
      <p:grpSpPr>
        <a:xfrm>
          <a:off x="0" y="0"/>
          <a:ext cx="0" cy="0"/>
          <a:chOff x="0" y="0"/>
          <a:chExt cx="0" cy="0"/>
        </a:xfrm>
      </p:grpSpPr>
      <p:sp>
        <p:nvSpPr>
          <p:cNvPr id="16" name="Google Shape;1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 name="Shape 25"/>
        <p:cNvGrpSpPr/>
        <p:nvPr/>
      </p:nvGrpSpPr>
      <p:grpSpPr>
        <a:xfrm>
          <a:off x="0" y="0"/>
          <a:ext cx="0" cy="0"/>
          <a:chOff x="0" y="0"/>
          <a:chExt cx="0" cy="0"/>
        </a:xfrm>
      </p:grpSpPr>
      <p:sp>
        <p:nvSpPr>
          <p:cNvPr id="26" name="Google Shape;2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6bfbe89fa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g36bfbe89fab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1" name="Shape 1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2" name="Shape 1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 and body">
    <p:spTree>
      <p:nvGrpSpPr>
        <p:cNvPr id="13" name="Shape 1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4" name="Shape 1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2.jp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pic>
        <p:nvPicPr>
          <p:cNvPr descr="A close up of a sign&#10;&#10;Description automatically generated" id="6" name="Google Shape;6;p1"/>
          <p:cNvPicPr preferRelativeResize="0"/>
          <p:nvPr/>
        </p:nvPicPr>
        <p:blipFill rotWithShape="1">
          <a:blip r:embed="rId1">
            <a:alphaModFix/>
          </a:blip>
          <a:srcRect b="0" l="0" r="0" t="0"/>
          <a:stretch/>
        </p:blipFill>
        <p:spPr>
          <a:xfrm>
            <a:off x="10072688" y="78002"/>
            <a:ext cx="1800225" cy="575514"/>
          </a:xfrm>
          <a:prstGeom prst="rect">
            <a:avLst/>
          </a:prstGeom>
          <a:noFill/>
          <a:ln>
            <a:noFill/>
          </a:ln>
        </p:spPr>
      </p:pic>
      <p:sp>
        <p:nvSpPr>
          <p:cNvPr id="7" name="Google Shape;7;p1"/>
          <p:cNvSpPr/>
          <p:nvPr/>
        </p:nvSpPr>
        <p:spPr>
          <a:xfrm>
            <a:off x="1" y="0"/>
            <a:ext cx="9829800" cy="717630"/>
          </a:xfrm>
          <a:prstGeom prst="rect">
            <a:avLst/>
          </a:prstGeom>
          <a:solidFill>
            <a:srgbClr val="213264"/>
          </a:solidFill>
          <a:ln cap="flat" cmpd="sng" w="25400">
            <a:solidFill>
              <a:srgbClr val="21326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67" u="none" cap="none" strike="noStrike">
              <a:solidFill>
                <a:schemeClr val="lt1"/>
              </a:solidFill>
              <a:latin typeface="Arial"/>
              <a:ea typeface="Arial"/>
              <a:cs typeface="Arial"/>
              <a:sym typeface="Arial"/>
            </a:endParaRPr>
          </a:p>
        </p:txBody>
      </p:sp>
      <p:sp>
        <p:nvSpPr>
          <p:cNvPr id="8" name="Google Shape;8;p1"/>
          <p:cNvSpPr/>
          <p:nvPr/>
        </p:nvSpPr>
        <p:spPr>
          <a:xfrm>
            <a:off x="9888967" y="-419"/>
            <a:ext cx="112283" cy="732357"/>
          </a:xfrm>
          <a:prstGeom prst="rect">
            <a:avLst/>
          </a:prstGeom>
          <a:solidFill>
            <a:srgbClr val="7FBA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67" u="none" cap="none" strike="noStrike">
              <a:solidFill>
                <a:schemeClr val="lt1"/>
              </a:solidFill>
              <a:latin typeface="Arial"/>
              <a:ea typeface="Arial"/>
              <a:cs typeface="Arial"/>
              <a:sym typeface="Arial"/>
            </a:endParaRPr>
          </a:p>
        </p:txBody>
      </p:sp>
      <p:pic>
        <p:nvPicPr>
          <p:cNvPr descr="A blue and white background&#10;&#10;Description automatically generated with medium confidence" id="9" name="Google Shape;9;p1"/>
          <p:cNvPicPr preferRelativeResize="0"/>
          <p:nvPr/>
        </p:nvPicPr>
        <p:blipFill rotWithShape="1">
          <a:blip r:embed="rId2">
            <a:alphaModFix amt="16000"/>
          </a:blip>
          <a:srcRect b="63695" l="0" r="1618" t="24724"/>
          <a:stretch/>
        </p:blipFill>
        <p:spPr>
          <a:xfrm>
            <a:off x="0" y="-1"/>
            <a:ext cx="9839325" cy="723901"/>
          </a:xfrm>
          <a:prstGeom prst="rect">
            <a:avLst/>
          </a:prstGeom>
          <a:noFill/>
          <a:ln>
            <a:noFill/>
          </a:ln>
        </p:spPr>
      </p:pic>
      <p:sp>
        <p:nvSpPr>
          <p:cNvPr id="10" name="Google Shape;10;p1"/>
          <p:cNvSpPr/>
          <p:nvPr/>
        </p:nvSpPr>
        <p:spPr>
          <a:xfrm>
            <a:off x="11925300" y="-419"/>
            <a:ext cx="266700" cy="732357"/>
          </a:xfrm>
          <a:prstGeom prst="rect">
            <a:avLst/>
          </a:prstGeom>
          <a:solidFill>
            <a:srgbClr val="FED5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67" u="none" cap="none" strike="noStrike">
              <a:solidFill>
                <a:schemeClr val="lt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6.png"/><Relationship Id="rId5"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www.freepik.com/" TargetMode="Externa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 name="Shape 18"/>
        <p:cNvGrpSpPr/>
        <p:nvPr/>
      </p:nvGrpSpPr>
      <p:grpSpPr>
        <a:xfrm>
          <a:off x="0" y="0"/>
          <a:ext cx="0" cy="0"/>
          <a:chOff x="0" y="0"/>
          <a:chExt cx="0" cy="0"/>
        </a:xfrm>
      </p:grpSpPr>
      <p:pic>
        <p:nvPicPr>
          <p:cNvPr descr="A person sitting at a desk with a computer&#10;&#10;Description automatically generated" id="19" name="Google Shape;19;p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0" name="Google Shape;20;p6"/>
          <p:cNvSpPr/>
          <p:nvPr/>
        </p:nvSpPr>
        <p:spPr>
          <a:xfrm>
            <a:off x="5873750" y="584200"/>
            <a:ext cx="4673600" cy="977900"/>
          </a:xfrm>
          <a:prstGeom prst="roundRect">
            <a:avLst>
              <a:gd fmla="val 16667" name="adj"/>
            </a:avLst>
          </a:prstGeom>
          <a:solidFill>
            <a:srgbClr val="EBEEF9"/>
          </a:solidFill>
          <a:ln cap="flat" cmpd="sng" w="254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67" u="none" cap="none" strike="noStrike">
              <a:solidFill>
                <a:schemeClr val="lt1"/>
              </a:solidFill>
              <a:latin typeface="Arial"/>
              <a:ea typeface="Arial"/>
              <a:cs typeface="Arial"/>
              <a:sym typeface="Arial"/>
            </a:endParaRPr>
          </a:p>
        </p:txBody>
      </p:sp>
      <p:sp>
        <p:nvSpPr>
          <p:cNvPr id="21" name="Google Shape;21;p6"/>
          <p:cNvSpPr txBox="1"/>
          <p:nvPr/>
        </p:nvSpPr>
        <p:spPr>
          <a:xfrm>
            <a:off x="4151586" y="3429000"/>
            <a:ext cx="68709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600" u="none" cap="none" strike="noStrike">
                <a:solidFill>
                  <a:schemeClr val="lt1"/>
                </a:solidFill>
                <a:latin typeface="Calibri"/>
                <a:ea typeface="Calibri"/>
                <a:cs typeface="Calibri"/>
                <a:sym typeface="Calibri"/>
              </a:rPr>
              <a:t>  WATER </a:t>
            </a:r>
            <a:r>
              <a:rPr b="1" lang="en-US" sz="3600">
                <a:solidFill>
                  <a:schemeClr val="lt1"/>
                </a:solidFill>
                <a:latin typeface="Calibri"/>
                <a:ea typeface="Calibri"/>
                <a:cs typeface="Calibri"/>
                <a:sym typeface="Calibri"/>
              </a:rPr>
              <a:t>QUALITYPREDICTION</a:t>
            </a:r>
            <a:endParaRPr b="1" i="0" sz="3600" u="none" cap="none" strike="noStrike">
              <a:solidFill>
                <a:schemeClr val="lt1"/>
              </a:solidFill>
              <a:latin typeface="Arial"/>
              <a:ea typeface="Arial"/>
              <a:cs typeface="Arial"/>
              <a:sym typeface="Arial"/>
            </a:endParaRPr>
          </a:p>
        </p:txBody>
      </p:sp>
      <p:grpSp>
        <p:nvGrpSpPr>
          <p:cNvPr id="22" name="Google Shape;22;p6"/>
          <p:cNvGrpSpPr/>
          <p:nvPr/>
        </p:nvGrpSpPr>
        <p:grpSpPr>
          <a:xfrm>
            <a:off x="6890523" y="742091"/>
            <a:ext cx="2640053" cy="664378"/>
            <a:chOff x="2375536" y="1112060"/>
            <a:chExt cx="3292636" cy="828603"/>
          </a:xfrm>
        </p:grpSpPr>
        <p:pic>
          <p:nvPicPr>
            <p:cNvPr descr="A close up of a logo&#10;&#10;Description automatically generated" id="23" name="Google Shape;23;p6"/>
            <p:cNvPicPr preferRelativeResize="0"/>
            <p:nvPr/>
          </p:nvPicPr>
          <p:blipFill rotWithShape="1">
            <a:blip r:embed="rId4">
              <a:alphaModFix/>
            </a:blip>
            <a:srcRect b="0" l="0" r="0" t="0"/>
            <a:stretch/>
          </p:blipFill>
          <p:spPr>
            <a:xfrm>
              <a:off x="4092781" y="1270168"/>
              <a:ext cx="1575391" cy="512386"/>
            </a:xfrm>
            <a:prstGeom prst="rect">
              <a:avLst/>
            </a:prstGeom>
            <a:noFill/>
            <a:ln>
              <a:noFill/>
            </a:ln>
          </p:spPr>
        </p:pic>
        <p:pic>
          <p:nvPicPr>
            <p:cNvPr descr="A yellow and red shell logo&#10;&#10;Description automatically generated" id="24" name="Google Shape;24;p6"/>
            <p:cNvPicPr preferRelativeResize="0"/>
            <p:nvPr/>
          </p:nvPicPr>
          <p:blipFill rotWithShape="1">
            <a:blip r:embed="rId5">
              <a:alphaModFix/>
            </a:blip>
            <a:srcRect b="0" l="0" r="0" t="0"/>
            <a:stretch/>
          </p:blipFill>
          <p:spPr>
            <a:xfrm>
              <a:off x="2375536" y="1112060"/>
              <a:ext cx="985475" cy="828603"/>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 name="Shape 28"/>
        <p:cNvGrpSpPr/>
        <p:nvPr/>
      </p:nvGrpSpPr>
      <p:grpSpPr>
        <a:xfrm>
          <a:off x="0" y="0"/>
          <a:ext cx="0" cy="0"/>
          <a:chOff x="0" y="0"/>
          <a:chExt cx="0" cy="0"/>
        </a:xfrm>
      </p:grpSpPr>
      <p:sp>
        <p:nvSpPr>
          <p:cNvPr id="29" name="Google Shape;29;p7"/>
          <p:cNvSpPr txBox="1"/>
          <p:nvPr/>
        </p:nvSpPr>
        <p:spPr>
          <a:xfrm>
            <a:off x="191900" y="972525"/>
            <a:ext cx="7153800" cy="5371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213163"/>
                </a:solidFill>
                <a:latin typeface="Arial"/>
                <a:ea typeface="Arial"/>
                <a:cs typeface="Arial"/>
                <a:sym typeface="Arial"/>
              </a:rPr>
              <a:t>Learning Objectives</a:t>
            </a:r>
            <a:endParaRPr b="1" i="0" sz="2000" u="none" cap="none" strike="noStrike">
              <a:solidFill>
                <a:srgbClr val="213163"/>
              </a:solidFill>
              <a:latin typeface="Arial"/>
              <a:ea typeface="Arial"/>
              <a:cs typeface="Arial"/>
              <a:sym typeface="Arial"/>
            </a:endParaRPr>
          </a:p>
          <a:p>
            <a:pPr indent="0" lvl="0" marL="0" marR="0" rtl="0" algn="l">
              <a:lnSpc>
                <a:spcPct val="100000"/>
              </a:lnSpc>
              <a:spcBef>
                <a:spcPts val="0"/>
              </a:spcBef>
              <a:spcAft>
                <a:spcPts val="0"/>
              </a:spcAft>
              <a:buNone/>
            </a:pPr>
            <a:r>
              <a:t/>
            </a:r>
            <a:endParaRPr b="1" sz="2000">
              <a:solidFill>
                <a:srgbClr val="213163"/>
              </a:solidFill>
            </a:endParaRPr>
          </a:p>
          <a:p>
            <a:pPr indent="0" lvl="0" marL="0" marR="0" rtl="0" algn="l">
              <a:lnSpc>
                <a:spcPct val="100000"/>
              </a:lnSpc>
              <a:spcBef>
                <a:spcPts val="0"/>
              </a:spcBef>
              <a:spcAft>
                <a:spcPts val="0"/>
              </a:spcAft>
              <a:buNone/>
            </a:pPr>
            <a:r>
              <a:t/>
            </a:r>
            <a:endParaRPr b="1" sz="2000">
              <a:solidFill>
                <a:srgbClr val="213163"/>
              </a:solidFill>
            </a:endParaRPr>
          </a:p>
          <a:p>
            <a:pPr indent="-355600" lvl="0" marL="457200" marR="0" rtl="0" algn="l">
              <a:lnSpc>
                <a:spcPct val="150000"/>
              </a:lnSpc>
              <a:spcBef>
                <a:spcPts val="0"/>
              </a:spcBef>
              <a:spcAft>
                <a:spcPts val="0"/>
              </a:spcAft>
              <a:buClr>
                <a:srgbClr val="213163"/>
              </a:buClr>
              <a:buSzPts val="2000"/>
              <a:buChar char="●"/>
            </a:pPr>
            <a:r>
              <a:rPr b="1" lang="en-US" sz="2000">
                <a:solidFill>
                  <a:srgbClr val="213163"/>
                </a:solidFill>
              </a:rPr>
              <a:t>Understand the Concept of Water Prediction</a:t>
            </a:r>
            <a:endParaRPr b="1" sz="2000">
              <a:solidFill>
                <a:srgbClr val="213163"/>
              </a:solidFill>
            </a:endParaRPr>
          </a:p>
          <a:p>
            <a:pPr indent="0" lvl="0" marL="457200" marR="0" rtl="0" algn="l">
              <a:lnSpc>
                <a:spcPct val="150000"/>
              </a:lnSpc>
              <a:spcBef>
                <a:spcPts val="0"/>
              </a:spcBef>
              <a:spcAft>
                <a:spcPts val="0"/>
              </a:spcAft>
              <a:buNone/>
            </a:pPr>
            <a:r>
              <a:t/>
            </a:r>
            <a:endParaRPr b="1" sz="2000">
              <a:solidFill>
                <a:srgbClr val="213163"/>
              </a:solidFill>
            </a:endParaRPr>
          </a:p>
          <a:p>
            <a:pPr indent="-355600" lvl="0" marL="457200" marR="0" rtl="0" algn="l">
              <a:lnSpc>
                <a:spcPct val="150000"/>
              </a:lnSpc>
              <a:spcBef>
                <a:spcPts val="0"/>
              </a:spcBef>
              <a:spcAft>
                <a:spcPts val="0"/>
              </a:spcAft>
              <a:buClr>
                <a:srgbClr val="213163"/>
              </a:buClr>
              <a:buSzPts val="2000"/>
              <a:buChar char="●"/>
            </a:pPr>
            <a:r>
              <a:rPr b="1" lang="en-US" sz="2000">
                <a:solidFill>
                  <a:srgbClr val="213163"/>
                </a:solidFill>
              </a:rPr>
              <a:t>Recognize the Importance of Water Forecasting</a:t>
            </a:r>
            <a:endParaRPr b="1" sz="2000">
              <a:solidFill>
                <a:srgbClr val="213163"/>
              </a:solidFill>
            </a:endParaRPr>
          </a:p>
          <a:p>
            <a:pPr indent="0" lvl="0" marL="457200" marR="0" rtl="0" algn="l">
              <a:lnSpc>
                <a:spcPct val="150000"/>
              </a:lnSpc>
              <a:spcBef>
                <a:spcPts val="0"/>
              </a:spcBef>
              <a:spcAft>
                <a:spcPts val="0"/>
              </a:spcAft>
              <a:buNone/>
            </a:pPr>
            <a:r>
              <a:t/>
            </a:r>
            <a:endParaRPr b="1" sz="2000">
              <a:solidFill>
                <a:srgbClr val="213163"/>
              </a:solidFill>
            </a:endParaRPr>
          </a:p>
          <a:p>
            <a:pPr indent="-355600" lvl="0" marL="457200" marR="0" rtl="0" algn="l">
              <a:lnSpc>
                <a:spcPct val="150000"/>
              </a:lnSpc>
              <a:spcBef>
                <a:spcPts val="0"/>
              </a:spcBef>
              <a:spcAft>
                <a:spcPts val="0"/>
              </a:spcAft>
              <a:buClr>
                <a:srgbClr val="213163"/>
              </a:buClr>
              <a:buSzPts val="2000"/>
              <a:buChar char="●"/>
            </a:pPr>
            <a:r>
              <a:rPr b="1" lang="en-US" sz="2000">
                <a:solidFill>
                  <a:srgbClr val="213163"/>
                </a:solidFill>
              </a:rPr>
              <a:t>Identify Key Data Sources and Parameters</a:t>
            </a:r>
            <a:endParaRPr b="1" sz="2000">
              <a:solidFill>
                <a:srgbClr val="213163"/>
              </a:solidFill>
            </a:endParaRPr>
          </a:p>
          <a:p>
            <a:pPr indent="0" lvl="0" marL="457200" rtl="0" algn="l">
              <a:lnSpc>
                <a:spcPct val="150000"/>
              </a:lnSpc>
              <a:spcBef>
                <a:spcPts val="1200"/>
              </a:spcBef>
              <a:spcAft>
                <a:spcPts val="0"/>
              </a:spcAft>
              <a:buNone/>
            </a:pPr>
            <a:r>
              <a:t/>
            </a:r>
            <a:endParaRPr b="1" sz="2000">
              <a:solidFill>
                <a:schemeClr val="dk1"/>
              </a:solidFill>
            </a:endParaRPr>
          </a:p>
          <a:p>
            <a:pPr indent="0" lvl="0" marL="0" marR="0" rtl="0" algn="l">
              <a:lnSpc>
                <a:spcPct val="100000"/>
              </a:lnSpc>
              <a:spcBef>
                <a:spcPts val="1200"/>
              </a:spcBef>
              <a:spcAft>
                <a:spcPts val="0"/>
              </a:spcAft>
              <a:buNone/>
            </a:pPr>
            <a:r>
              <a:t/>
            </a:r>
            <a:endParaRPr b="1" sz="2000">
              <a:solidFill>
                <a:srgbClr val="213163"/>
              </a:solidFill>
            </a:endParaRPr>
          </a:p>
          <a:p>
            <a:pPr indent="0" lvl="0" marL="0" rtl="0" algn="l">
              <a:lnSpc>
                <a:spcPct val="115000"/>
              </a:lnSpc>
              <a:spcBef>
                <a:spcPts val="1200"/>
              </a:spcBef>
              <a:spcAft>
                <a:spcPts val="0"/>
              </a:spcAft>
              <a:buSzPts val="1100"/>
              <a:buNone/>
            </a:pPr>
            <a:r>
              <a:t/>
            </a:r>
            <a:endParaRPr b="1" sz="2000">
              <a:solidFill>
                <a:srgbClr val="213163"/>
              </a:solidFill>
            </a:endParaRPr>
          </a:p>
          <a:p>
            <a:pPr indent="0" lvl="0" marL="0" marR="0" rtl="0" algn="l">
              <a:lnSpc>
                <a:spcPct val="100000"/>
              </a:lnSpc>
              <a:spcBef>
                <a:spcPts val="1200"/>
              </a:spcBef>
              <a:spcAft>
                <a:spcPts val="0"/>
              </a:spcAft>
              <a:buNone/>
            </a:pPr>
            <a:r>
              <a:t/>
            </a:r>
            <a:endParaRPr b="1" sz="2000">
              <a:solidFill>
                <a:srgbClr val="213163"/>
              </a:solidFill>
            </a:endParaRPr>
          </a:p>
        </p:txBody>
      </p:sp>
      <p:sp>
        <p:nvSpPr>
          <p:cNvPr id="30" name="Google Shape;30;p7"/>
          <p:cNvSpPr txBox="1"/>
          <p:nvPr/>
        </p:nvSpPr>
        <p:spPr>
          <a:xfrm>
            <a:off x="199809" y="6135329"/>
            <a:ext cx="795871"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200" u="none" cap="none" strike="noStrike">
                <a:solidFill>
                  <a:srgbClr val="000000"/>
                </a:solidFill>
                <a:latin typeface="Arial"/>
                <a:ea typeface="Arial"/>
                <a:cs typeface="Arial"/>
                <a:sym typeface="Arial"/>
              </a:rPr>
              <a:t>Source : </a:t>
            </a:r>
            <a:endParaRPr/>
          </a:p>
        </p:txBody>
      </p:sp>
      <p:sp>
        <p:nvSpPr>
          <p:cNvPr id="31" name="Google Shape;31;p7"/>
          <p:cNvSpPr txBox="1"/>
          <p:nvPr/>
        </p:nvSpPr>
        <p:spPr>
          <a:xfrm>
            <a:off x="880529" y="6135329"/>
            <a:ext cx="1842351"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200" u="sng" cap="none" strike="noStrike">
                <a:solidFill>
                  <a:schemeClr val="hlink"/>
                </a:solidFill>
                <a:latin typeface="Arial"/>
                <a:ea typeface="Arial"/>
                <a:cs typeface="Arial"/>
                <a:sym typeface="Arial"/>
                <a:hlinkClick r:id="rId3"/>
              </a:rPr>
              <a:t>www.freepik.com/</a:t>
            </a:r>
            <a:endParaRPr b="0" i="0" sz="1200" u="none" cap="none" strike="noStrike">
              <a:solidFill>
                <a:srgbClr val="0000FF"/>
              </a:solidFill>
              <a:latin typeface="Arial"/>
              <a:ea typeface="Arial"/>
              <a:cs typeface="Arial"/>
              <a:sym typeface="Arial"/>
            </a:endParaRPr>
          </a:p>
        </p:txBody>
      </p:sp>
      <p:cxnSp>
        <p:nvCxnSpPr>
          <p:cNvPr id="32" name="Google Shape;32;p7"/>
          <p:cNvCxnSpPr/>
          <p:nvPr/>
        </p:nvCxnSpPr>
        <p:spPr>
          <a:xfrm>
            <a:off x="0" y="6055360"/>
            <a:ext cx="12192000" cy="0"/>
          </a:xfrm>
          <a:prstGeom prst="straightConnector1">
            <a:avLst/>
          </a:prstGeom>
          <a:noFill/>
          <a:ln cap="flat" cmpd="sng" w="12700">
            <a:solidFill>
              <a:srgbClr val="D8D8D8"/>
            </a:solidFill>
            <a:prstDash val="solid"/>
            <a:round/>
            <a:headEnd len="sm" w="sm" type="none"/>
            <a:tailEnd len="sm" w="sm" type="none"/>
          </a:ln>
        </p:spPr>
      </p:cxnSp>
      <p:pic>
        <p:nvPicPr>
          <p:cNvPr descr="A ladder leading to a large yellow circle&#10;&#10;Description automatically generated" id="33" name="Google Shape;33;p7"/>
          <p:cNvPicPr preferRelativeResize="0"/>
          <p:nvPr/>
        </p:nvPicPr>
        <p:blipFill rotWithShape="1">
          <a:blip r:embed="rId4">
            <a:alphaModFix amt="85000"/>
          </a:blip>
          <a:srcRect b="0" l="13763" r="13650" t="6135"/>
          <a:stretch/>
        </p:blipFill>
        <p:spPr>
          <a:xfrm>
            <a:off x="7345680" y="1442720"/>
            <a:ext cx="4500880" cy="4632960"/>
          </a:xfrm>
          <a:prstGeom prst="rect">
            <a:avLst/>
          </a:prstGeom>
          <a:noFill/>
          <a:ln>
            <a:noFill/>
          </a:ln>
        </p:spPr>
      </p:pic>
      <p:sp>
        <p:nvSpPr>
          <p:cNvPr id="34" name="Google Shape;34;p7"/>
          <p:cNvSpPr txBox="1"/>
          <p:nvPr/>
        </p:nvSpPr>
        <p:spPr>
          <a:xfrm>
            <a:off x="8839200" y="3168609"/>
            <a:ext cx="1503681" cy="63094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500" u="none" cap="none" strike="noStrike">
                <a:solidFill>
                  <a:schemeClr val="dk1"/>
                </a:solidFill>
                <a:latin typeface="Arial"/>
                <a:ea typeface="Arial"/>
                <a:cs typeface="Arial"/>
                <a:sym typeface="Arial"/>
              </a:rPr>
              <a:t>GOAL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sp>
        <p:nvSpPr>
          <p:cNvPr id="39" name="Google Shape;39;p8"/>
          <p:cNvSpPr txBox="1"/>
          <p:nvPr/>
        </p:nvSpPr>
        <p:spPr>
          <a:xfrm>
            <a:off x="135834" y="1067664"/>
            <a:ext cx="6102600" cy="4094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213163"/>
                </a:solidFill>
                <a:latin typeface="Arial"/>
                <a:ea typeface="Arial"/>
                <a:cs typeface="Arial"/>
                <a:sym typeface="Arial"/>
              </a:rPr>
              <a:t>T</a:t>
            </a:r>
            <a:r>
              <a:rPr b="1" i="0" lang="en-US" sz="2000" u="none" cap="none" strike="noStrike">
                <a:solidFill>
                  <a:srgbClr val="213163"/>
                </a:solidFill>
                <a:latin typeface="Arial"/>
                <a:ea typeface="Arial"/>
                <a:cs typeface="Arial"/>
                <a:sym typeface="Arial"/>
              </a:rPr>
              <a:t>ools and Technology used</a:t>
            </a:r>
            <a:endParaRPr b="1" i="0" sz="2000" u="none" cap="none" strike="noStrike">
              <a:solidFill>
                <a:srgbClr val="213163"/>
              </a:solidFill>
              <a:latin typeface="Arial"/>
              <a:ea typeface="Arial"/>
              <a:cs typeface="Arial"/>
              <a:sym typeface="Arial"/>
            </a:endParaRPr>
          </a:p>
          <a:p>
            <a:pPr indent="0" lvl="0" marL="0" marR="0" rtl="0" algn="l">
              <a:lnSpc>
                <a:spcPct val="100000"/>
              </a:lnSpc>
              <a:spcBef>
                <a:spcPts val="0"/>
              </a:spcBef>
              <a:spcAft>
                <a:spcPts val="0"/>
              </a:spcAft>
              <a:buNone/>
            </a:pPr>
            <a:r>
              <a:t/>
            </a:r>
            <a:endParaRPr b="1" sz="2000">
              <a:solidFill>
                <a:srgbClr val="213163"/>
              </a:solidFill>
            </a:endParaRPr>
          </a:p>
          <a:p>
            <a:pPr indent="-355600" lvl="0" marL="457200" marR="0" rtl="0" algn="l">
              <a:lnSpc>
                <a:spcPct val="150000"/>
              </a:lnSpc>
              <a:spcBef>
                <a:spcPts val="0"/>
              </a:spcBef>
              <a:spcAft>
                <a:spcPts val="0"/>
              </a:spcAft>
              <a:buClr>
                <a:srgbClr val="213163"/>
              </a:buClr>
              <a:buSzPts val="2000"/>
              <a:buChar char="●"/>
            </a:pPr>
            <a:r>
              <a:rPr b="1" lang="en-US" sz="2000">
                <a:solidFill>
                  <a:srgbClr val="213163"/>
                </a:solidFill>
              </a:rPr>
              <a:t>python</a:t>
            </a:r>
            <a:endParaRPr b="1" sz="2000">
              <a:solidFill>
                <a:srgbClr val="213163"/>
              </a:solidFill>
            </a:endParaRPr>
          </a:p>
          <a:p>
            <a:pPr indent="0" lvl="0" marL="0" marR="0" rtl="0" algn="l">
              <a:lnSpc>
                <a:spcPct val="150000"/>
              </a:lnSpc>
              <a:spcBef>
                <a:spcPts val="0"/>
              </a:spcBef>
              <a:spcAft>
                <a:spcPts val="0"/>
              </a:spcAft>
              <a:buNone/>
            </a:pPr>
            <a:r>
              <a:t/>
            </a:r>
            <a:endParaRPr b="1" sz="2000">
              <a:solidFill>
                <a:srgbClr val="213163"/>
              </a:solidFill>
            </a:endParaRPr>
          </a:p>
          <a:p>
            <a:pPr indent="-355600" lvl="0" marL="457200" marR="0" rtl="0" algn="l">
              <a:lnSpc>
                <a:spcPct val="150000"/>
              </a:lnSpc>
              <a:spcBef>
                <a:spcPts val="0"/>
              </a:spcBef>
              <a:spcAft>
                <a:spcPts val="0"/>
              </a:spcAft>
              <a:buClr>
                <a:srgbClr val="213163"/>
              </a:buClr>
              <a:buSzPts val="2000"/>
              <a:buChar char="●"/>
            </a:pPr>
            <a:r>
              <a:rPr b="1" lang="en-US" sz="2000">
                <a:solidFill>
                  <a:srgbClr val="213163"/>
                </a:solidFill>
              </a:rPr>
              <a:t>streamlit</a:t>
            </a:r>
            <a:endParaRPr b="1" sz="2000">
              <a:solidFill>
                <a:srgbClr val="213163"/>
              </a:solidFill>
            </a:endParaRPr>
          </a:p>
          <a:p>
            <a:pPr indent="0" lvl="0" marL="457200" marR="0" rtl="0" algn="l">
              <a:lnSpc>
                <a:spcPct val="150000"/>
              </a:lnSpc>
              <a:spcBef>
                <a:spcPts val="0"/>
              </a:spcBef>
              <a:spcAft>
                <a:spcPts val="0"/>
              </a:spcAft>
              <a:buNone/>
            </a:pPr>
            <a:r>
              <a:t/>
            </a:r>
            <a:endParaRPr b="1" sz="2000">
              <a:solidFill>
                <a:srgbClr val="213163"/>
              </a:solidFill>
            </a:endParaRPr>
          </a:p>
          <a:p>
            <a:pPr indent="-355600" lvl="0" marL="457200" marR="0" rtl="0" algn="l">
              <a:lnSpc>
                <a:spcPct val="150000"/>
              </a:lnSpc>
              <a:spcBef>
                <a:spcPts val="0"/>
              </a:spcBef>
              <a:spcAft>
                <a:spcPts val="0"/>
              </a:spcAft>
              <a:buClr>
                <a:srgbClr val="213163"/>
              </a:buClr>
              <a:buSzPts val="2000"/>
              <a:buChar char="●"/>
            </a:pPr>
            <a:r>
              <a:rPr b="1" lang="en-US" sz="2000">
                <a:solidFill>
                  <a:srgbClr val="213163"/>
                </a:solidFill>
              </a:rPr>
              <a:t>jupyter notebook…..</a:t>
            </a:r>
            <a:endParaRPr b="1" sz="2000">
              <a:solidFill>
                <a:srgbClr val="213163"/>
              </a:solidFill>
            </a:endParaRPr>
          </a:p>
          <a:p>
            <a:pPr indent="0" lvl="0" marL="457200" marR="0" rtl="0" algn="l">
              <a:lnSpc>
                <a:spcPct val="150000"/>
              </a:lnSpc>
              <a:spcBef>
                <a:spcPts val="0"/>
              </a:spcBef>
              <a:spcAft>
                <a:spcPts val="0"/>
              </a:spcAft>
              <a:buNone/>
            </a:pPr>
            <a:r>
              <a:t/>
            </a:r>
            <a:endParaRPr b="1" sz="2000">
              <a:solidFill>
                <a:srgbClr val="213163"/>
              </a:solidFill>
            </a:endParaRPr>
          </a:p>
          <a:p>
            <a:pPr indent="0" lvl="0" marL="0" marR="0" rtl="0" algn="l">
              <a:lnSpc>
                <a:spcPct val="100000"/>
              </a:lnSpc>
              <a:spcBef>
                <a:spcPts val="0"/>
              </a:spcBef>
              <a:spcAft>
                <a:spcPts val="0"/>
              </a:spcAft>
              <a:buNone/>
            </a:pPr>
            <a:r>
              <a:t/>
            </a:r>
            <a:endParaRPr b="1" sz="2000">
              <a:solidFill>
                <a:srgbClr val="213163"/>
              </a:solidFill>
            </a:endParaRPr>
          </a:p>
          <a:p>
            <a:pPr indent="0" lvl="0" marL="0" marR="0" rtl="0" algn="l">
              <a:lnSpc>
                <a:spcPct val="100000"/>
              </a:lnSpc>
              <a:spcBef>
                <a:spcPts val="0"/>
              </a:spcBef>
              <a:spcAft>
                <a:spcPts val="0"/>
              </a:spcAft>
              <a:buNone/>
            </a:pPr>
            <a:r>
              <a:rPr b="1" i="0" lang="en-US" sz="2000" u="none" cap="none" strike="noStrike">
                <a:solidFill>
                  <a:srgbClr val="213163"/>
                </a:solidFill>
                <a:latin typeface="Arial"/>
                <a:ea typeface="Arial"/>
                <a:cs typeface="Arial"/>
                <a:sym typeface="Arial"/>
              </a:rPr>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p9"/>
          <p:cNvSpPr txBox="1"/>
          <p:nvPr/>
        </p:nvSpPr>
        <p:spPr>
          <a:xfrm>
            <a:off x="268356" y="1014656"/>
            <a:ext cx="6102600" cy="517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213163"/>
                </a:solidFill>
                <a:latin typeface="Arial"/>
                <a:ea typeface="Arial"/>
                <a:cs typeface="Arial"/>
                <a:sym typeface="Arial"/>
              </a:rPr>
              <a:t>Methodology</a:t>
            </a:r>
            <a:r>
              <a:rPr b="1" i="0" lang="en-US" sz="1800" u="none" cap="none" strike="noStrike">
                <a:solidFill>
                  <a:srgbClr val="213163"/>
                </a:solidFill>
                <a:latin typeface="Arial"/>
                <a:ea typeface="Arial"/>
                <a:cs typeface="Arial"/>
                <a:sym typeface="Arial"/>
              </a:rPr>
              <a:t> </a:t>
            </a:r>
            <a:endParaRPr b="1" i="0" sz="1800" u="none" cap="none" strike="noStrike">
              <a:solidFill>
                <a:srgbClr val="213163"/>
              </a:solidFill>
              <a:latin typeface="Arial"/>
              <a:ea typeface="Arial"/>
              <a:cs typeface="Arial"/>
              <a:sym typeface="Arial"/>
            </a:endParaRPr>
          </a:p>
          <a:p>
            <a:pPr indent="0" lvl="0" marL="0" marR="0" rtl="0" algn="l">
              <a:lnSpc>
                <a:spcPct val="100000"/>
              </a:lnSpc>
              <a:spcBef>
                <a:spcPts val="0"/>
              </a:spcBef>
              <a:spcAft>
                <a:spcPts val="0"/>
              </a:spcAft>
              <a:buNone/>
            </a:pPr>
            <a:r>
              <a:t/>
            </a:r>
            <a:endParaRPr b="1" sz="1800">
              <a:solidFill>
                <a:srgbClr val="213163"/>
              </a:solidFill>
            </a:endParaRPr>
          </a:p>
          <a:p>
            <a:pPr indent="0" lvl="0" marL="0" marR="0" rtl="0" algn="l">
              <a:lnSpc>
                <a:spcPct val="100000"/>
              </a:lnSpc>
              <a:spcBef>
                <a:spcPts val="0"/>
              </a:spcBef>
              <a:spcAft>
                <a:spcPts val="0"/>
              </a:spcAft>
              <a:buNone/>
            </a:pPr>
            <a:r>
              <a:t/>
            </a:r>
            <a:endParaRPr b="1" sz="1800">
              <a:solidFill>
                <a:srgbClr val="213163"/>
              </a:solidFill>
            </a:endParaRPr>
          </a:p>
          <a:p>
            <a:pPr indent="0" lvl="0" marL="0" marR="0" rtl="0" algn="l">
              <a:lnSpc>
                <a:spcPct val="100000"/>
              </a:lnSpc>
              <a:spcBef>
                <a:spcPts val="0"/>
              </a:spcBef>
              <a:spcAft>
                <a:spcPts val="0"/>
              </a:spcAft>
              <a:buNone/>
            </a:pPr>
            <a:r>
              <a:t/>
            </a:r>
            <a:endParaRPr b="1" sz="1800">
              <a:solidFill>
                <a:srgbClr val="213163"/>
              </a:solidFill>
            </a:endParaRPr>
          </a:p>
          <a:p>
            <a:pPr indent="0" lvl="0" marL="0" marR="0" rtl="0" algn="l">
              <a:lnSpc>
                <a:spcPct val="100000"/>
              </a:lnSpc>
              <a:spcBef>
                <a:spcPts val="0"/>
              </a:spcBef>
              <a:spcAft>
                <a:spcPts val="0"/>
              </a:spcAft>
              <a:buNone/>
            </a:pPr>
            <a:r>
              <a:t/>
            </a:r>
            <a:endParaRPr b="1" sz="1800">
              <a:solidFill>
                <a:srgbClr val="213163"/>
              </a:solidFill>
            </a:endParaRPr>
          </a:p>
          <a:p>
            <a:pPr indent="0" lvl="0" marL="0" marR="0" rtl="0" algn="l">
              <a:lnSpc>
                <a:spcPct val="100000"/>
              </a:lnSpc>
              <a:spcBef>
                <a:spcPts val="0"/>
              </a:spcBef>
              <a:spcAft>
                <a:spcPts val="0"/>
              </a:spcAft>
              <a:buNone/>
            </a:pPr>
            <a:r>
              <a:t/>
            </a:r>
            <a:endParaRPr b="1" sz="1800">
              <a:solidFill>
                <a:srgbClr val="213163"/>
              </a:solidFill>
            </a:endParaRPr>
          </a:p>
          <a:p>
            <a:pPr indent="-355600" lvl="0" marL="457200" marR="0" rtl="0" algn="l">
              <a:lnSpc>
                <a:spcPct val="100000"/>
              </a:lnSpc>
              <a:spcBef>
                <a:spcPts val="0"/>
              </a:spcBef>
              <a:spcAft>
                <a:spcPts val="0"/>
              </a:spcAft>
              <a:buClr>
                <a:srgbClr val="213163"/>
              </a:buClr>
              <a:buSzPts val="2000"/>
              <a:buChar char="❏"/>
            </a:pPr>
            <a:r>
              <a:rPr b="1" lang="en-US" sz="2000">
                <a:solidFill>
                  <a:srgbClr val="213163"/>
                </a:solidFill>
              </a:rPr>
              <a:t>data collection</a:t>
            </a:r>
            <a:endParaRPr b="1" sz="2000">
              <a:solidFill>
                <a:srgbClr val="213163"/>
              </a:solidFill>
            </a:endParaRPr>
          </a:p>
          <a:p>
            <a:pPr indent="-355600" lvl="0" marL="457200" marR="0" rtl="0" algn="l">
              <a:lnSpc>
                <a:spcPct val="100000"/>
              </a:lnSpc>
              <a:spcBef>
                <a:spcPts val="0"/>
              </a:spcBef>
              <a:spcAft>
                <a:spcPts val="0"/>
              </a:spcAft>
              <a:buClr>
                <a:srgbClr val="213163"/>
              </a:buClr>
              <a:buSzPts val="2000"/>
              <a:buChar char="❏"/>
            </a:pPr>
            <a:r>
              <a:t/>
            </a:r>
            <a:endParaRPr b="1" sz="2000">
              <a:solidFill>
                <a:srgbClr val="213163"/>
              </a:solidFill>
            </a:endParaRPr>
          </a:p>
          <a:p>
            <a:pPr indent="-355600" lvl="0" marL="457200" marR="0" rtl="0" algn="l">
              <a:lnSpc>
                <a:spcPct val="100000"/>
              </a:lnSpc>
              <a:spcBef>
                <a:spcPts val="0"/>
              </a:spcBef>
              <a:spcAft>
                <a:spcPts val="0"/>
              </a:spcAft>
              <a:buClr>
                <a:srgbClr val="213163"/>
              </a:buClr>
              <a:buSzPts val="2000"/>
              <a:buChar char="❏"/>
            </a:pPr>
            <a:r>
              <a:rPr b="1" lang="en-US" sz="2000">
                <a:solidFill>
                  <a:srgbClr val="213163"/>
                </a:solidFill>
              </a:rPr>
              <a:t>data preprocessing</a:t>
            </a:r>
            <a:endParaRPr b="1" sz="2000">
              <a:solidFill>
                <a:srgbClr val="213163"/>
              </a:solidFill>
            </a:endParaRPr>
          </a:p>
          <a:p>
            <a:pPr indent="-355600" lvl="0" marL="457200" marR="0" rtl="0" algn="l">
              <a:lnSpc>
                <a:spcPct val="100000"/>
              </a:lnSpc>
              <a:spcBef>
                <a:spcPts val="0"/>
              </a:spcBef>
              <a:spcAft>
                <a:spcPts val="0"/>
              </a:spcAft>
              <a:buClr>
                <a:srgbClr val="213163"/>
              </a:buClr>
              <a:buSzPts val="2000"/>
              <a:buChar char="❏"/>
            </a:pPr>
            <a:r>
              <a:t/>
            </a:r>
            <a:endParaRPr b="1" sz="2000">
              <a:solidFill>
                <a:srgbClr val="213163"/>
              </a:solidFill>
            </a:endParaRPr>
          </a:p>
          <a:p>
            <a:pPr indent="-355600" lvl="0" marL="457200" marR="0" rtl="0" algn="l">
              <a:lnSpc>
                <a:spcPct val="100000"/>
              </a:lnSpc>
              <a:spcBef>
                <a:spcPts val="0"/>
              </a:spcBef>
              <a:spcAft>
                <a:spcPts val="0"/>
              </a:spcAft>
              <a:buClr>
                <a:srgbClr val="213163"/>
              </a:buClr>
              <a:buSzPts val="2000"/>
              <a:buChar char="❏"/>
            </a:pPr>
            <a:r>
              <a:rPr b="1" lang="en-US" sz="2000">
                <a:solidFill>
                  <a:srgbClr val="213163"/>
                </a:solidFill>
              </a:rPr>
              <a:t>model selection</a:t>
            </a:r>
            <a:endParaRPr b="1" sz="2000">
              <a:solidFill>
                <a:srgbClr val="213163"/>
              </a:solidFill>
            </a:endParaRPr>
          </a:p>
          <a:p>
            <a:pPr indent="-355600" lvl="0" marL="457200" marR="0" rtl="0" algn="l">
              <a:lnSpc>
                <a:spcPct val="100000"/>
              </a:lnSpc>
              <a:spcBef>
                <a:spcPts val="0"/>
              </a:spcBef>
              <a:spcAft>
                <a:spcPts val="0"/>
              </a:spcAft>
              <a:buClr>
                <a:srgbClr val="213163"/>
              </a:buClr>
              <a:buSzPts val="2000"/>
              <a:buChar char="❏"/>
            </a:pPr>
            <a:r>
              <a:t/>
            </a:r>
            <a:endParaRPr b="1" sz="2000">
              <a:solidFill>
                <a:srgbClr val="213163"/>
              </a:solidFill>
            </a:endParaRPr>
          </a:p>
          <a:p>
            <a:pPr indent="-355600" lvl="0" marL="457200" marR="0" rtl="0" algn="l">
              <a:lnSpc>
                <a:spcPct val="100000"/>
              </a:lnSpc>
              <a:spcBef>
                <a:spcPts val="0"/>
              </a:spcBef>
              <a:spcAft>
                <a:spcPts val="0"/>
              </a:spcAft>
              <a:buClr>
                <a:srgbClr val="213163"/>
              </a:buClr>
              <a:buSzPts val="2000"/>
              <a:buChar char="❏"/>
            </a:pPr>
            <a:r>
              <a:rPr b="1" lang="en-US" sz="2000">
                <a:solidFill>
                  <a:srgbClr val="213163"/>
                </a:solidFill>
              </a:rPr>
              <a:t>training</a:t>
            </a:r>
            <a:endParaRPr b="1" sz="2000">
              <a:solidFill>
                <a:srgbClr val="213163"/>
              </a:solidFill>
            </a:endParaRPr>
          </a:p>
          <a:p>
            <a:pPr indent="-355600" lvl="0" marL="457200" marR="0" rtl="0" algn="l">
              <a:lnSpc>
                <a:spcPct val="100000"/>
              </a:lnSpc>
              <a:spcBef>
                <a:spcPts val="0"/>
              </a:spcBef>
              <a:spcAft>
                <a:spcPts val="0"/>
              </a:spcAft>
              <a:buClr>
                <a:srgbClr val="213163"/>
              </a:buClr>
              <a:buSzPts val="2000"/>
              <a:buChar char="❏"/>
            </a:pPr>
            <a:r>
              <a:t/>
            </a:r>
            <a:endParaRPr b="1" sz="2000">
              <a:solidFill>
                <a:srgbClr val="213163"/>
              </a:solidFill>
            </a:endParaRPr>
          </a:p>
          <a:p>
            <a:pPr indent="-355600" lvl="0" marL="457200" marR="0" rtl="0" algn="l">
              <a:lnSpc>
                <a:spcPct val="100000"/>
              </a:lnSpc>
              <a:spcBef>
                <a:spcPts val="0"/>
              </a:spcBef>
              <a:spcAft>
                <a:spcPts val="0"/>
              </a:spcAft>
              <a:buClr>
                <a:srgbClr val="213163"/>
              </a:buClr>
              <a:buSzPts val="2000"/>
              <a:buChar char="❏"/>
            </a:pPr>
            <a:r>
              <a:rPr b="1" lang="en-US" sz="2000">
                <a:solidFill>
                  <a:srgbClr val="213163"/>
                </a:solidFill>
              </a:rPr>
              <a:t>evaluate </a:t>
            </a:r>
            <a:r>
              <a:rPr b="1" lang="en-US" sz="2000">
                <a:solidFill>
                  <a:srgbClr val="213163"/>
                </a:solidFill>
              </a:rPr>
              <a:t>the</a:t>
            </a:r>
            <a:r>
              <a:rPr b="1" lang="en-US" sz="2000">
                <a:solidFill>
                  <a:srgbClr val="213163"/>
                </a:solidFill>
              </a:rPr>
              <a:t> model</a:t>
            </a:r>
            <a:endParaRPr b="1" sz="2000">
              <a:solidFill>
                <a:srgbClr val="213163"/>
              </a:solidFill>
            </a:endParaRPr>
          </a:p>
          <a:p>
            <a:pPr indent="-355600" lvl="0" marL="457200" marR="0" rtl="0" algn="l">
              <a:lnSpc>
                <a:spcPct val="100000"/>
              </a:lnSpc>
              <a:spcBef>
                <a:spcPts val="0"/>
              </a:spcBef>
              <a:spcAft>
                <a:spcPts val="0"/>
              </a:spcAft>
              <a:buClr>
                <a:srgbClr val="213163"/>
              </a:buClr>
              <a:buSzPts val="2000"/>
              <a:buChar char="❏"/>
            </a:pPr>
            <a:r>
              <a:t/>
            </a:r>
            <a:endParaRPr b="1" sz="2000">
              <a:solidFill>
                <a:srgbClr val="213163"/>
              </a:solidFill>
            </a:endParaRPr>
          </a:p>
          <a:p>
            <a:pPr indent="-355600" lvl="0" marL="457200" marR="0" rtl="0" algn="l">
              <a:lnSpc>
                <a:spcPct val="100000"/>
              </a:lnSpc>
              <a:spcBef>
                <a:spcPts val="0"/>
              </a:spcBef>
              <a:spcAft>
                <a:spcPts val="0"/>
              </a:spcAft>
              <a:buClr>
                <a:srgbClr val="213163"/>
              </a:buClr>
              <a:buSzPts val="2000"/>
              <a:buChar char="❏"/>
            </a:pPr>
            <a:r>
              <a:rPr b="1" lang="en-US" sz="2000">
                <a:solidFill>
                  <a:srgbClr val="213163"/>
                </a:solidFill>
              </a:rPr>
              <a:t>local deployment</a:t>
            </a:r>
            <a:endParaRPr b="1" sz="2000">
              <a:solidFill>
                <a:srgbClr val="21316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10"/>
          <p:cNvSpPr txBox="1"/>
          <p:nvPr/>
        </p:nvSpPr>
        <p:spPr>
          <a:xfrm>
            <a:off x="255100" y="1054400"/>
            <a:ext cx="12192000" cy="4863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213163"/>
                </a:solidFill>
                <a:latin typeface="Arial"/>
                <a:ea typeface="Arial"/>
                <a:cs typeface="Arial"/>
                <a:sym typeface="Arial"/>
              </a:rPr>
              <a:t>Problem Statement: </a:t>
            </a:r>
            <a:endParaRPr b="1" i="0" sz="2000" u="none" cap="none" strike="noStrike">
              <a:solidFill>
                <a:srgbClr val="213163"/>
              </a:solidFill>
              <a:latin typeface="Arial"/>
              <a:ea typeface="Arial"/>
              <a:cs typeface="Arial"/>
              <a:sym typeface="Arial"/>
            </a:endParaRPr>
          </a:p>
          <a:p>
            <a:pPr indent="0" lvl="0" marL="0" marR="0" rtl="0" algn="l">
              <a:lnSpc>
                <a:spcPct val="100000"/>
              </a:lnSpc>
              <a:spcBef>
                <a:spcPts val="0"/>
              </a:spcBef>
              <a:spcAft>
                <a:spcPts val="0"/>
              </a:spcAft>
              <a:buNone/>
            </a:pPr>
            <a:r>
              <a:rPr b="1" i="0" lang="en-US" sz="2000" u="none" cap="none" strike="noStrike">
                <a:solidFill>
                  <a:srgbClr val="213163"/>
                </a:solidFill>
                <a:latin typeface="Arial"/>
                <a:ea typeface="Arial"/>
                <a:cs typeface="Arial"/>
                <a:sym typeface="Arial"/>
              </a:rPr>
              <a:t> </a:t>
            </a:r>
            <a:endParaRPr b="1" i="0" sz="2000" u="none" cap="none" strike="noStrike">
              <a:solidFill>
                <a:srgbClr val="213163"/>
              </a:solidFill>
              <a:latin typeface="Arial"/>
              <a:ea typeface="Arial"/>
              <a:cs typeface="Arial"/>
              <a:sym typeface="Arial"/>
            </a:endParaRPr>
          </a:p>
          <a:p>
            <a:pPr indent="-355600" lvl="0" marL="457200" rtl="0" algn="l">
              <a:lnSpc>
                <a:spcPct val="115000"/>
              </a:lnSpc>
              <a:spcBef>
                <a:spcPts val="1200"/>
              </a:spcBef>
              <a:spcAft>
                <a:spcPts val="0"/>
              </a:spcAft>
              <a:buClr>
                <a:schemeClr val="dk1"/>
              </a:buClr>
              <a:buSzPts val="2000"/>
              <a:buChar char="●"/>
            </a:pPr>
            <a:r>
              <a:rPr b="1" lang="en-US" sz="2000">
                <a:solidFill>
                  <a:schemeClr val="dk1"/>
                </a:solidFill>
              </a:rPr>
              <a:t>Inconsistent Rainfall</a:t>
            </a:r>
            <a:r>
              <a:rPr lang="en-US" sz="2000">
                <a:solidFill>
                  <a:schemeClr val="dk1"/>
                </a:solidFill>
              </a:rPr>
              <a:t>: Sudden changes in rain timing or intensity.</a:t>
            </a:r>
            <a:br>
              <a:rPr lang="en-US" sz="2000">
                <a:solidFill>
                  <a:schemeClr val="dk1"/>
                </a:solidFill>
              </a:rPr>
            </a:b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b="1" lang="en-US" sz="2000">
                <a:solidFill>
                  <a:schemeClr val="dk1"/>
                </a:solidFill>
              </a:rPr>
              <a:t>Lack of Localized Prediction</a:t>
            </a:r>
            <a:r>
              <a:rPr lang="en-US" sz="2000">
                <a:solidFill>
                  <a:schemeClr val="dk1"/>
                </a:solidFill>
              </a:rPr>
              <a:t>: Forecasts not tailored for small regions or villages.</a:t>
            </a:r>
            <a:br>
              <a:rPr lang="en-US" sz="2000">
                <a:solidFill>
                  <a:schemeClr val="dk1"/>
                </a:solidFill>
              </a:rPr>
            </a:b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b="1" lang="en-US" sz="2000">
                <a:solidFill>
                  <a:schemeClr val="dk1"/>
                </a:solidFill>
              </a:rPr>
              <a:t>No Early Warning System</a:t>
            </a:r>
            <a:r>
              <a:rPr lang="en-US" sz="2000">
                <a:solidFill>
                  <a:schemeClr val="dk1"/>
                </a:solidFill>
              </a:rPr>
              <a:t>: No timely alerts for droughts or floods.</a:t>
            </a:r>
            <a:br>
              <a:rPr lang="en-US" sz="2000">
                <a:solidFill>
                  <a:schemeClr val="dk1"/>
                </a:solidFill>
              </a:rPr>
            </a:b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b="1" lang="en-US" sz="2000">
                <a:solidFill>
                  <a:schemeClr val="dk1"/>
                </a:solidFill>
              </a:rPr>
              <a:t>Dependence on Manual Observation</a:t>
            </a:r>
            <a:r>
              <a:rPr lang="en-US" sz="2000">
                <a:solidFill>
                  <a:schemeClr val="dk1"/>
                </a:solidFill>
              </a:rPr>
              <a:t>: Farmers rely on past trends rather than predictive data.</a:t>
            </a:r>
            <a:br>
              <a:rPr lang="en-US" sz="2000">
                <a:solidFill>
                  <a:schemeClr val="dk1"/>
                </a:solidFill>
              </a:rPr>
            </a:b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b="1" lang="en-US" sz="2000">
                <a:solidFill>
                  <a:schemeClr val="dk1"/>
                </a:solidFill>
              </a:rPr>
              <a:t>Limited Technical Awareness</a:t>
            </a:r>
            <a:r>
              <a:rPr lang="en-US" sz="2000">
                <a:solidFill>
                  <a:schemeClr val="dk1"/>
                </a:solidFill>
              </a:rPr>
              <a:t>: Communities are unaware of data-driven tools.</a:t>
            </a:r>
            <a:br>
              <a:rPr lang="en-US" sz="2000">
                <a:solidFill>
                  <a:schemeClr val="dk1"/>
                </a:solidFill>
              </a:rPr>
            </a:br>
            <a:endParaRPr sz="2000">
              <a:solidFill>
                <a:schemeClr val="dk1"/>
              </a:solidFill>
            </a:endParaRPr>
          </a:p>
          <a:p>
            <a:pPr indent="0" lvl="0" marL="0" marR="0" rtl="0" algn="l">
              <a:lnSpc>
                <a:spcPct val="100000"/>
              </a:lnSpc>
              <a:spcBef>
                <a:spcPts val="1200"/>
              </a:spcBef>
              <a:spcAft>
                <a:spcPts val="0"/>
              </a:spcAft>
              <a:buNone/>
            </a:pPr>
            <a:r>
              <a:t/>
            </a:r>
            <a:endParaRPr b="1" sz="2000">
              <a:solidFill>
                <a:srgbClr val="21316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1"/>
          <p:cNvSpPr txBox="1"/>
          <p:nvPr/>
        </p:nvSpPr>
        <p:spPr>
          <a:xfrm>
            <a:off x="255100" y="1054400"/>
            <a:ext cx="10016100" cy="2555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213163"/>
                </a:solidFill>
                <a:latin typeface="Arial"/>
                <a:ea typeface="Arial"/>
                <a:cs typeface="Arial"/>
                <a:sym typeface="Arial"/>
              </a:rPr>
              <a:t>Solution</a:t>
            </a:r>
            <a:endParaRPr b="1" i="0" sz="2000" u="none" cap="none" strike="noStrike">
              <a:solidFill>
                <a:srgbClr val="213163"/>
              </a:solidFill>
              <a:latin typeface="Arial"/>
              <a:ea typeface="Arial"/>
              <a:cs typeface="Arial"/>
              <a:sym typeface="Arial"/>
            </a:endParaRPr>
          </a:p>
          <a:p>
            <a:pPr indent="0" lvl="0" marL="0" marR="0" rtl="0" algn="l">
              <a:lnSpc>
                <a:spcPct val="100000"/>
              </a:lnSpc>
              <a:spcBef>
                <a:spcPts val="0"/>
              </a:spcBef>
              <a:spcAft>
                <a:spcPts val="0"/>
              </a:spcAft>
              <a:buNone/>
            </a:pPr>
            <a:r>
              <a:t/>
            </a:r>
            <a:endParaRPr b="1" sz="2000">
              <a:solidFill>
                <a:srgbClr val="213163"/>
              </a:solidFill>
            </a:endParaRPr>
          </a:p>
          <a:p>
            <a:pPr indent="0" lvl="0" marL="0" marR="0" rtl="0" algn="l">
              <a:lnSpc>
                <a:spcPct val="100000"/>
              </a:lnSpc>
              <a:spcBef>
                <a:spcPts val="0"/>
              </a:spcBef>
              <a:spcAft>
                <a:spcPts val="0"/>
              </a:spcAft>
              <a:buNone/>
            </a:pPr>
            <a:r>
              <a:t/>
            </a:r>
            <a:endParaRPr b="1" sz="2000">
              <a:solidFill>
                <a:srgbClr val="213163"/>
              </a:solidFill>
            </a:endParaRPr>
          </a:p>
          <a:p>
            <a:pPr indent="0" lvl="0" marL="0" marR="0" rtl="0" algn="l">
              <a:lnSpc>
                <a:spcPct val="100000"/>
              </a:lnSpc>
              <a:spcBef>
                <a:spcPts val="0"/>
              </a:spcBef>
              <a:spcAft>
                <a:spcPts val="0"/>
              </a:spcAft>
              <a:buNone/>
            </a:pPr>
            <a:r>
              <a:rPr b="1" lang="en-US" sz="2000">
                <a:solidFill>
                  <a:srgbClr val="213163"/>
                </a:solidFill>
              </a:rPr>
              <a:t>randomforestregressor  </a:t>
            </a:r>
            <a:endParaRPr b="1" sz="2000">
              <a:solidFill>
                <a:srgbClr val="213163"/>
              </a:solidFill>
            </a:endParaRPr>
          </a:p>
          <a:p>
            <a:pPr indent="0" lvl="0" marL="0" marR="0" rtl="0" algn="l">
              <a:lnSpc>
                <a:spcPct val="100000"/>
              </a:lnSpc>
              <a:spcBef>
                <a:spcPts val="0"/>
              </a:spcBef>
              <a:spcAft>
                <a:spcPts val="0"/>
              </a:spcAft>
              <a:buNone/>
            </a:pPr>
            <a:r>
              <a:rPr b="1" lang="en-US" sz="2000">
                <a:solidFill>
                  <a:srgbClr val="213163"/>
                </a:solidFill>
              </a:rPr>
              <a:t>training</a:t>
            </a:r>
            <a:r>
              <a:rPr b="1" lang="en-US" sz="2000">
                <a:solidFill>
                  <a:srgbClr val="213163"/>
                </a:solidFill>
              </a:rPr>
              <a:t>  accuracy</a:t>
            </a:r>
            <a:endParaRPr b="1" sz="2000">
              <a:solidFill>
                <a:srgbClr val="213163"/>
              </a:solidFill>
            </a:endParaRPr>
          </a:p>
          <a:p>
            <a:pPr indent="0" lvl="0" marL="0" marR="0" rtl="0" algn="l">
              <a:lnSpc>
                <a:spcPct val="100000"/>
              </a:lnSpc>
              <a:spcBef>
                <a:spcPts val="0"/>
              </a:spcBef>
              <a:spcAft>
                <a:spcPts val="0"/>
              </a:spcAft>
              <a:buNone/>
            </a:pPr>
            <a:r>
              <a:t/>
            </a:r>
            <a:endParaRPr b="1" sz="2000">
              <a:solidFill>
                <a:srgbClr val="213163"/>
              </a:solidFill>
            </a:endParaRPr>
          </a:p>
          <a:p>
            <a:pPr indent="0" lvl="0" marL="0" marR="0" rtl="0" algn="l">
              <a:lnSpc>
                <a:spcPct val="100000"/>
              </a:lnSpc>
              <a:spcBef>
                <a:spcPts val="0"/>
              </a:spcBef>
              <a:spcAft>
                <a:spcPts val="0"/>
              </a:spcAft>
              <a:buNone/>
            </a:pPr>
            <a:r>
              <a:rPr b="1" lang="en-US" sz="2000">
                <a:solidFill>
                  <a:srgbClr val="213163"/>
                </a:solidFill>
              </a:rPr>
              <a:t>pollutants</a:t>
            </a:r>
            <a:r>
              <a:rPr b="1" lang="en-US" sz="2000">
                <a:solidFill>
                  <a:srgbClr val="213163"/>
                </a:solidFill>
              </a:rPr>
              <a:t> : O2  NO3  NO2  SO4  CL </a:t>
            </a:r>
            <a:endParaRPr b="1" sz="2000">
              <a:solidFill>
                <a:srgbClr val="213163"/>
              </a:solidFill>
            </a:endParaRPr>
          </a:p>
          <a:p>
            <a:pPr indent="0" lvl="0" marL="0" marR="0" rtl="0" algn="l">
              <a:lnSpc>
                <a:spcPct val="100000"/>
              </a:lnSpc>
              <a:spcBef>
                <a:spcPts val="0"/>
              </a:spcBef>
              <a:spcAft>
                <a:spcPts val="0"/>
              </a:spcAft>
              <a:buNone/>
            </a:pPr>
            <a:r>
              <a:rPr b="1" lang="en-US" sz="2000">
                <a:solidFill>
                  <a:srgbClr val="213163"/>
                </a:solidFill>
              </a:rPr>
              <a:t>prediction upto 2100</a:t>
            </a:r>
            <a:r>
              <a:rPr b="1" i="0" lang="en-US" sz="2000" u="none" cap="none" strike="noStrike">
                <a:solidFill>
                  <a:srgbClr val="213163"/>
                </a:solidFill>
                <a:latin typeface="Arial"/>
                <a:ea typeface="Arial"/>
                <a:cs typeface="Arial"/>
                <a:sym typeface="Arial"/>
              </a:rPr>
              <a:t>:  </a:t>
            </a:r>
            <a:endParaRPr b="1" i="0" sz="2000" u="none" cap="none" strike="noStrike">
              <a:solidFill>
                <a:srgbClr val="213163"/>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2"/>
          <p:cNvSpPr txBox="1"/>
          <p:nvPr/>
        </p:nvSpPr>
        <p:spPr>
          <a:xfrm>
            <a:off x="255104" y="1054412"/>
            <a:ext cx="6102626"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213163"/>
                </a:solidFill>
                <a:latin typeface="Arial"/>
                <a:ea typeface="Arial"/>
                <a:cs typeface="Arial"/>
                <a:sym typeface="Arial"/>
              </a:rPr>
              <a:t>Screenshot of Output:  </a:t>
            </a:r>
            <a:endParaRPr b="1" i="0" sz="2000" u="none" cap="none" strike="noStrike">
              <a:solidFill>
                <a:srgbClr val="213163"/>
              </a:solidFill>
              <a:latin typeface="Arial"/>
              <a:ea typeface="Arial"/>
              <a:cs typeface="Arial"/>
              <a:sym typeface="Arial"/>
            </a:endParaRPr>
          </a:p>
        </p:txBody>
      </p:sp>
      <p:pic>
        <p:nvPicPr>
          <p:cNvPr id="60" name="Google Shape;60;p12"/>
          <p:cNvPicPr preferRelativeResize="0"/>
          <p:nvPr/>
        </p:nvPicPr>
        <p:blipFill>
          <a:blip r:embed="rId3">
            <a:alphaModFix/>
          </a:blip>
          <a:stretch>
            <a:fillRect/>
          </a:stretch>
        </p:blipFill>
        <p:spPr>
          <a:xfrm>
            <a:off x="152400" y="1606922"/>
            <a:ext cx="9064315" cy="509867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3"/>
          <p:cNvSpPr txBox="1"/>
          <p:nvPr/>
        </p:nvSpPr>
        <p:spPr>
          <a:xfrm>
            <a:off x="255104" y="1054412"/>
            <a:ext cx="61026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213163"/>
                </a:solidFill>
                <a:latin typeface="Arial"/>
                <a:ea typeface="Arial"/>
                <a:cs typeface="Arial"/>
                <a:sym typeface="Arial"/>
              </a:rPr>
              <a:t>Screenshot of Output:  </a:t>
            </a:r>
            <a:endParaRPr b="1" i="0" sz="2000" u="none" cap="none" strike="noStrike">
              <a:solidFill>
                <a:srgbClr val="213163"/>
              </a:solidFill>
              <a:latin typeface="Arial"/>
              <a:ea typeface="Arial"/>
              <a:cs typeface="Arial"/>
              <a:sym typeface="Arial"/>
            </a:endParaRPr>
          </a:p>
        </p:txBody>
      </p:sp>
      <p:pic>
        <p:nvPicPr>
          <p:cNvPr id="66" name="Google Shape;66;p13"/>
          <p:cNvPicPr preferRelativeResize="0"/>
          <p:nvPr/>
        </p:nvPicPr>
        <p:blipFill>
          <a:blip r:embed="rId3">
            <a:alphaModFix/>
          </a:blip>
          <a:stretch>
            <a:fillRect/>
          </a:stretch>
        </p:blipFill>
        <p:spPr>
          <a:xfrm>
            <a:off x="152400" y="1606922"/>
            <a:ext cx="9064315" cy="509867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nvSpPr>
        <p:spPr>
          <a:xfrm>
            <a:off x="149065" y="988150"/>
            <a:ext cx="11193600" cy="3032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213163"/>
                </a:solidFill>
                <a:latin typeface="Arial"/>
                <a:ea typeface="Arial"/>
                <a:cs typeface="Arial"/>
                <a:sym typeface="Arial"/>
              </a:rPr>
              <a:t>Conclusion:</a:t>
            </a:r>
            <a:endParaRPr b="1" i="0" sz="2000" u="none" cap="none" strike="noStrike">
              <a:solidFill>
                <a:srgbClr val="213163"/>
              </a:solidFill>
              <a:latin typeface="Arial"/>
              <a:ea typeface="Arial"/>
              <a:cs typeface="Arial"/>
              <a:sym typeface="Arial"/>
            </a:endParaRPr>
          </a:p>
          <a:p>
            <a:pPr indent="0" lvl="0" marL="0" marR="0" rtl="0" algn="ctr">
              <a:lnSpc>
                <a:spcPct val="200000"/>
              </a:lnSpc>
              <a:spcBef>
                <a:spcPts val="0"/>
              </a:spcBef>
              <a:spcAft>
                <a:spcPts val="0"/>
              </a:spcAft>
              <a:buNone/>
            </a:pPr>
            <a:r>
              <a:rPr b="1" lang="en-US" sz="1900">
                <a:solidFill>
                  <a:srgbClr val="213163"/>
                </a:solidFill>
              </a:rPr>
              <a:t>Water prediction is a critical tool for managing water resources effectively in the face of growing demand and climate variability. By accurately forecasting rainfall, river flows, and groundwater levels, we can better plan for agriculture, prevent floods and droughts, and ensure water for future generations.</a:t>
            </a:r>
            <a:r>
              <a:rPr b="1" i="0" lang="en-US" sz="1900" u="none" cap="none" strike="noStrike">
                <a:solidFill>
                  <a:srgbClr val="213163"/>
                </a:solidFill>
                <a:latin typeface="Arial"/>
                <a:ea typeface="Arial"/>
                <a:cs typeface="Arial"/>
                <a:sym typeface="Arial"/>
              </a:rPr>
              <a:t>  </a:t>
            </a:r>
            <a:endParaRPr b="1" i="0" sz="1900" u="none" cap="none" strike="noStrike">
              <a:solidFill>
                <a:srgbClr val="213163"/>
              </a:solidFill>
              <a:latin typeface="Arial"/>
              <a:ea typeface="Arial"/>
              <a:cs typeface="Arial"/>
              <a:sym typeface="Arial"/>
            </a:endParaRPr>
          </a:p>
          <a:p>
            <a:pPr indent="0" lvl="0" marL="0" marR="0" rtl="0" algn="l">
              <a:lnSpc>
                <a:spcPct val="200000"/>
              </a:lnSpc>
              <a:spcBef>
                <a:spcPts val="0"/>
              </a:spcBef>
              <a:spcAft>
                <a:spcPts val="0"/>
              </a:spcAft>
              <a:buNone/>
            </a:pPr>
            <a:r>
              <a:t/>
            </a:r>
            <a:endParaRPr b="1" sz="1900">
              <a:solidFill>
                <a:srgbClr val="213163"/>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