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pPr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Fliprobo</a:t>
            </a:r>
            <a:r>
              <a:rPr lang="en-US" dirty="0" smtClean="0"/>
              <a:t> </a:t>
            </a:r>
            <a:r>
              <a:rPr lang="en-US" dirty="0"/>
              <a:t>– Internship </a:t>
            </a:r>
            <a:r>
              <a:rPr lang="en-US" dirty="0" smtClean="0"/>
              <a:t>30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4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3330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59331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="" xmlns:p14="http://schemas.microsoft.com/office/powerpoint/2010/main" val="402699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004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780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346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="" xmlns:p14="http://schemas.microsoft.com/office/powerpoint/2010/main" val="374954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3755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1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3879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11254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1129555"/>
              </p:ext>
            </p:extLst>
          </p:nvPr>
        </p:nvGraphicFramePr>
        <p:xfrm>
          <a:off x="968991" y="2049145"/>
          <a:ext cx="10186371" cy="40106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="" xmlns:a16="http://schemas.microsoft.com/office/drawing/2014/main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="" xmlns:a16="http://schemas.microsoft.com/office/drawing/2014/main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="" xmlns:a16="http://schemas.microsoft.com/office/drawing/2014/main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01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4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="" xmlns:p14="http://schemas.microsoft.com/office/powerpoint/2010/main" val="28290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244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7706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39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08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58132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1091</Words>
  <Application>Microsoft Office PowerPoint</Application>
  <PresentationFormat>Custom</PresentationFormat>
  <Paragraphs>118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Surprise Housing - Housing Price Predication &amp; Analysis Project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Machine Learning Model Building</vt:lpstr>
      <vt:lpstr>Machine Learning Algorithm Used</vt:lpstr>
      <vt:lpstr>ML Model Building Flow</vt:lpstr>
      <vt:lpstr>Key Findings and Conclusions of the Study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dell</cp:lastModifiedBy>
  <cp:revision>9</cp:revision>
  <dcterms:created xsi:type="dcterms:W3CDTF">2022-02-24T16:00:26Z</dcterms:created>
  <dcterms:modified xsi:type="dcterms:W3CDTF">2022-10-08T17:23:31Z</dcterms:modified>
</cp:coreProperties>
</file>