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202475"/>
            <a:ext cx="8915399" cy="2262781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FINANCIAL PORTFOLIO MANAGEMENT</a:t>
            </a:r>
            <a:endParaRPr lang="en-IN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821098"/>
            <a:ext cx="38535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SUBMITTED TO:</a:t>
            </a:r>
          </a:p>
          <a:p>
            <a:r>
              <a:rPr lang="en-IN" sz="2400" dirty="0" smtClean="0"/>
              <a:t>MR. HARPREET SINGH GILL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619102" y="4082982"/>
            <a:ext cx="4885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SUBMITTED BY:</a:t>
            </a:r>
          </a:p>
          <a:p>
            <a:r>
              <a:rPr lang="en-IN" sz="2400" dirty="0" smtClean="0"/>
              <a:t>VARUN NAGPAL</a:t>
            </a:r>
          </a:p>
          <a:p>
            <a:r>
              <a:rPr lang="en-IN" sz="2400" dirty="0" smtClean="0"/>
              <a:t>CS-C(G2)</a:t>
            </a:r>
          </a:p>
          <a:p>
            <a:r>
              <a:rPr lang="en-IN" sz="2400" dirty="0" smtClean="0"/>
              <a:t>16ESKCS177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91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PYTHON(3.7.x)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98023"/>
            <a:ext cx="8915400" cy="4933406"/>
          </a:xfrm>
        </p:spPr>
        <p:txBody>
          <a:bodyPr>
            <a:normAutofit/>
          </a:bodyPr>
          <a:lstStyle/>
          <a:p>
            <a:r>
              <a:rPr lang="en-US" sz="2000" dirty="0"/>
              <a:t>Python is an interpreted, high-level, general-purpose programming language. You </a:t>
            </a:r>
            <a:r>
              <a:rPr lang="en-US" sz="2000" dirty="0" smtClean="0"/>
              <a:t>can use </a:t>
            </a:r>
            <a:r>
              <a:rPr lang="en-US" sz="2000" dirty="0"/>
              <a:t>Python for developing desktop GUI applications, websites and web applications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Also, Python, as a high level programming language, allows you to focus on </a:t>
            </a:r>
            <a:r>
              <a:rPr lang="en-US" sz="2000" dirty="0" smtClean="0"/>
              <a:t>core functionality </a:t>
            </a:r>
            <a:r>
              <a:rPr lang="en-US" sz="2000" dirty="0"/>
              <a:t>of the application by taking care of common programming tasks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Python </a:t>
            </a:r>
            <a:r>
              <a:rPr lang="en-US" sz="2000" dirty="0"/>
              <a:t>works on different platforms (Windows, Mac, Linux, Raspberry Pi, etc.).</a:t>
            </a:r>
          </a:p>
          <a:p>
            <a:r>
              <a:rPr lang="en-US" sz="2000" dirty="0" smtClean="0"/>
              <a:t>Python </a:t>
            </a:r>
            <a:r>
              <a:rPr lang="en-US" sz="2000" dirty="0"/>
              <a:t>has a simple syntax similar to the English language. Python has syntax that </a:t>
            </a:r>
            <a:r>
              <a:rPr lang="en-US" sz="2000" dirty="0" smtClean="0"/>
              <a:t>allows developers </a:t>
            </a:r>
            <a:r>
              <a:rPr lang="en-US" sz="2000" dirty="0"/>
              <a:t>to write programs with fewer lines than some other programming languages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Python can be treated in an object-orientated way or a functional way.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370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HTML/CSS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7839"/>
            <a:ext cx="8915400" cy="5090161"/>
          </a:xfrm>
        </p:spPr>
        <p:txBody>
          <a:bodyPr>
            <a:normAutofit/>
          </a:bodyPr>
          <a:lstStyle/>
          <a:p>
            <a:r>
              <a:rPr lang="en-US" sz="2000" dirty="0"/>
              <a:t>HTML stands for Hyper Text Markup Language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CSS stands for cascading style sheets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HTML describes the structure of a Web page. It consists of a series of </a:t>
            </a:r>
            <a:r>
              <a:rPr lang="en-US" sz="2000" dirty="0" smtClean="0"/>
              <a:t>elements.</a:t>
            </a:r>
          </a:p>
          <a:p>
            <a:r>
              <a:rPr lang="en-US" sz="2000" dirty="0" smtClean="0"/>
              <a:t>HTML elements </a:t>
            </a:r>
            <a:r>
              <a:rPr lang="en-US" sz="2000" dirty="0"/>
              <a:t>tell the browser how to display the content. HTML elements are represented </a:t>
            </a:r>
            <a:r>
              <a:rPr lang="en-US" sz="2000" dirty="0" smtClean="0"/>
              <a:t>by tags</a:t>
            </a:r>
            <a:r>
              <a:rPr lang="en-US" sz="2000" dirty="0"/>
              <a:t>. Browsers do not display the HTML tags, but use them to render the content of the </a:t>
            </a:r>
            <a:r>
              <a:rPr lang="en-US" sz="2000" dirty="0" smtClean="0"/>
              <a:t>page</a:t>
            </a:r>
            <a:endParaRPr lang="en-US" sz="2000" dirty="0"/>
          </a:p>
          <a:p>
            <a:r>
              <a:rPr lang="en-US" sz="2000" dirty="0"/>
              <a:t>CSS describes how HTML elements are to be displayed on screen, paper, or in </a:t>
            </a:r>
            <a:r>
              <a:rPr lang="en-US" sz="2000" dirty="0" smtClean="0"/>
              <a:t>other media.</a:t>
            </a:r>
            <a:endParaRPr lang="en-US" sz="2000" dirty="0"/>
          </a:p>
          <a:p>
            <a:r>
              <a:rPr lang="en-US" sz="2000" dirty="0"/>
              <a:t>CSS saves a lot of work. It can control the layout of multiple web pages all at once.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479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593" y="1682202"/>
            <a:ext cx="8911687" cy="3882576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/>
              <a:t>DESIGN</a:t>
            </a:r>
            <a:br>
              <a:rPr lang="en-IN" sz="4800" b="1" dirty="0" smtClean="0"/>
            </a:br>
            <a:r>
              <a:rPr lang="en-IN" sz="4800" b="1" dirty="0" smtClean="0"/>
              <a:t>OF THE</a:t>
            </a:r>
            <a:br>
              <a:rPr lang="en-IN" sz="4800" b="1" dirty="0" smtClean="0"/>
            </a:br>
            <a:r>
              <a:rPr lang="en-IN" sz="4800" b="1" dirty="0" smtClean="0"/>
              <a:t>PROPOSED SYSTEM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8611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9716" cy="6842125"/>
          </a:xfrm>
        </p:spPr>
      </p:pic>
    </p:spTree>
    <p:extLst>
      <p:ext uri="{BB962C8B-B14F-4D97-AF65-F5344CB8AC3E}">
        <p14:creationId xmlns:p14="http://schemas.microsoft.com/office/powerpoint/2010/main" val="41918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2" cy="6858000"/>
          </a:xfrm>
        </p:spPr>
      </p:pic>
    </p:spTree>
    <p:extLst>
      <p:ext uri="{BB962C8B-B14F-4D97-AF65-F5344CB8AC3E}">
        <p14:creationId xmlns:p14="http://schemas.microsoft.com/office/powerpoint/2010/main" val="38608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329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1560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" y="0"/>
            <a:ext cx="12197952" cy="6858000"/>
          </a:xfrm>
        </p:spPr>
      </p:pic>
    </p:spTree>
    <p:extLst>
      <p:ext uri="{BB962C8B-B14F-4D97-AF65-F5344CB8AC3E}">
        <p14:creationId xmlns:p14="http://schemas.microsoft.com/office/powerpoint/2010/main" val="4197801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2" cy="6858000"/>
          </a:xfrm>
        </p:spPr>
      </p:pic>
    </p:spTree>
    <p:extLst>
      <p:ext uri="{BB962C8B-B14F-4D97-AF65-F5344CB8AC3E}">
        <p14:creationId xmlns:p14="http://schemas.microsoft.com/office/powerpoint/2010/main" val="128670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CONTENTS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smtClean="0"/>
              <a:t>ABOUT THE COMPANY</a:t>
            </a:r>
          </a:p>
          <a:p>
            <a:r>
              <a:rPr lang="en-IN" sz="2800" dirty="0" smtClean="0"/>
              <a:t>INTRODUCTION</a:t>
            </a:r>
          </a:p>
          <a:p>
            <a:r>
              <a:rPr lang="en-IN" sz="2800" dirty="0" smtClean="0"/>
              <a:t>WHAT IS FINANCIAL PORTFOLIO</a:t>
            </a:r>
          </a:p>
          <a:p>
            <a:r>
              <a:rPr lang="en-IN" sz="2800" dirty="0" smtClean="0"/>
              <a:t>FINANCIAL PORTFOLIO MANAGEMENT</a:t>
            </a:r>
          </a:p>
          <a:p>
            <a:r>
              <a:rPr lang="en-IN" sz="2800" dirty="0" smtClean="0"/>
              <a:t>TECHNOLOGY AND TOOLS USED</a:t>
            </a:r>
          </a:p>
          <a:p>
            <a:r>
              <a:rPr lang="en-IN" sz="2800" dirty="0" smtClean="0"/>
              <a:t>DESIGN</a:t>
            </a:r>
          </a:p>
          <a:p>
            <a:r>
              <a:rPr lang="en-IN" sz="2800" dirty="0" smtClean="0"/>
              <a:t>CONCLUSION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6482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2" cy="6858000"/>
          </a:xfrm>
        </p:spPr>
      </p:pic>
    </p:spTree>
    <p:extLst>
      <p:ext uri="{BB962C8B-B14F-4D97-AF65-F5344CB8AC3E}">
        <p14:creationId xmlns:p14="http://schemas.microsoft.com/office/powerpoint/2010/main" val="3964503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FUTURE SCOPE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Future scope is to provide following options to the users:</a:t>
            </a:r>
          </a:p>
          <a:p>
            <a:r>
              <a:rPr lang="en-US" sz="2000" b="1" u="sng" dirty="0" smtClean="0"/>
              <a:t>Cryptocurrency</a:t>
            </a:r>
            <a:r>
              <a:rPr lang="en-US" sz="2000" dirty="0"/>
              <a:t>: Major scope is to add </a:t>
            </a:r>
            <a:r>
              <a:rPr lang="en-US" sz="2000" dirty="0" smtClean="0"/>
              <a:t>cryptocurrency </a:t>
            </a:r>
            <a:r>
              <a:rPr lang="en-US" sz="2000" dirty="0"/>
              <a:t>in this web-app </a:t>
            </a:r>
            <a:r>
              <a:rPr lang="en-US" sz="2000" dirty="0" smtClean="0"/>
              <a:t>which allows </a:t>
            </a:r>
            <a:r>
              <a:rPr lang="en-US" sz="2000" dirty="0"/>
              <a:t>user to add information regarding invested amount in cryptocurrency </a:t>
            </a:r>
            <a:r>
              <a:rPr lang="en-US" sz="2000" dirty="0" smtClean="0"/>
              <a:t>which is </a:t>
            </a:r>
            <a:r>
              <a:rPr lang="en-US" sz="2000" dirty="0"/>
              <a:t>major demand of the market.</a:t>
            </a:r>
          </a:p>
          <a:p>
            <a:r>
              <a:rPr lang="en-US" sz="2000" dirty="0"/>
              <a:t> </a:t>
            </a:r>
            <a:r>
              <a:rPr lang="en-US" sz="2000" b="1" u="sng" dirty="0"/>
              <a:t>Better </a:t>
            </a:r>
            <a:r>
              <a:rPr lang="en-US" sz="2000" b="1" u="sng" dirty="0" smtClean="0"/>
              <a:t>Frontend</a:t>
            </a:r>
            <a:r>
              <a:rPr lang="en-US" sz="2000" dirty="0" smtClean="0"/>
              <a:t>: </a:t>
            </a:r>
            <a:r>
              <a:rPr lang="en-US" sz="2000" dirty="0"/>
              <a:t>Better looking UI along with mobile browser support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</a:t>
            </a:r>
            <a:r>
              <a:rPr lang="en-US" sz="2000" b="1" u="sng" dirty="0"/>
              <a:t>Change/Forgot Password</a:t>
            </a:r>
            <a:r>
              <a:rPr lang="en-US" sz="2000" dirty="0"/>
              <a:t>: Password change option </a:t>
            </a:r>
            <a:r>
              <a:rPr lang="en-US" sz="2000" dirty="0" smtClean="0"/>
              <a:t>and </a:t>
            </a:r>
            <a:r>
              <a:rPr lang="en-US" sz="2000" dirty="0"/>
              <a:t>forgot password </a:t>
            </a:r>
            <a:r>
              <a:rPr lang="en-IN" sz="2000" dirty="0"/>
              <a:t>option to the </a:t>
            </a:r>
            <a:r>
              <a:rPr lang="en-IN" sz="2000" dirty="0" smtClean="0"/>
              <a:t>user, along with various minimal changes such as currency conversion.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69942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CONCLUSION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Financial Portfolio Management is a Web-App that can be used by any individual or organisation to manage the investments done by them in an organised way.</a:t>
            </a:r>
          </a:p>
        </p:txBody>
      </p:sp>
    </p:spTree>
    <p:extLst>
      <p:ext uri="{BB962C8B-B14F-4D97-AF65-F5344CB8AC3E}">
        <p14:creationId xmlns:p14="http://schemas.microsoft.com/office/powerpoint/2010/main" val="3957418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65" y="2439847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IN" sz="8000" b="1" dirty="0" smtClean="0"/>
              <a:t>THANK YOU!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83317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50730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ABOUT THE COMPANY</a:t>
            </a:r>
            <a:endParaRPr lang="en-IN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16" y="131121"/>
            <a:ext cx="3349538" cy="2677886"/>
          </a:xfrm>
        </p:spPr>
      </p:pic>
      <p:sp>
        <p:nvSpPr>
          <p:cNvPr id="5" name="TextBox 4"/>
          <p:cNvSpPr txBox="1"/>
          <p:nvPr/>
        </p:nvSpPr>
        <p:spPr>
          <a:xfrm>
            <a:off x="2592925" y="1177677"/>
            <a:ext cx="5081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WIPRO LTD.</a:t>
            </a:r>
            <a:endParaRPr lang="en-IN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92925" y="1936053"/>
            <a:ext cx="73217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Wipro Limited is a leading global information technology, consulting and business</a:t>
            </a:r>
          </a:p>
          <a:p>
            <a:r>
              <a:rPr lang="en-US" sz="2400" dirty="0"/>
              <a:t>process services company. It focus to harness the power of cognitive computing,</a:t>
            </a:r>
          </a:p>
          <a:p>
            <a:r>
              <a:rPr lang="en-US" sz="2400" dirty="0"/>
              <a:t>hyper-automation, robotics, cloud, analytics and emerging technologies to help the</a:t>
            </a:r>
          </a:p>
          <a:p>
            <a:r>
              <a:rPr lang="en-US" sz="2400" dirty="0"/>
              <a:t>clients adapt to the digital world and make them successful. A company recognized</a:t>
            </a:r>
          </a:p>
          <a:p>
            <a:r>
              <a:rPr lang="en-US" sz="2400" dirty="0"/>
              <a:t>globally for its comprehensive portfolio of services, strong commitment to</a:t>
            </a:r>
          </a:p>
          <a:p>
            <a:r>
              <a:rPr lang="en-US" sz="2400" dirty="0"/>
              <a:t>sustainability and good corporate citizenship, it has over 160,000 dedicated</a:t>
            </a:r>
          </a:p>
          <a:p>
            <a:r>
              <a:rPr lang="en-US" sz="2400" dirty="0"/>
              <a:t>employees serving clients across six continents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11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WHAT IS FINANCIAL PORTFOLIO?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The term </a:t>
            </a:r>
            <a:r>
              <a:rPr lang="en-US" sz="2400" dirty="0" smtClean="0"/>
              <a:t>“financial portfolio</a:t>
            </a:r>
            <a:r>
              <a:rPr lang="en-US" sz="2400" dirty="0"/>
              <a:t>” refers to any combination of financial assets such as stocks, bonds and cash. </a:t>
            </a:r>
            <a:endParaRPr lang="en-US" sz="2400" dirty="0" smtClean="0"/>
          </a:p>
          <a:p>
            <a:r>
              <a:rPr lang="en-US" sz="2400" dirty="0" smtClean="0"/>
              <a:t>Portfolios </a:t>
            </a:r>
            <a:r>
              <a:rPr lang="en-US" sz="2400" dirty="0"/>
              <a:t>may be held by individual investors and/or managed by financial professionals</a:t>
            </a:r>
            <a:r>
              <a:rPr lang="en-US" sz="2400" dirty="0" smtClean="0"/>
              <a:t>, </a:t>
            </a:r>
            <a:r>
              <a:rPr lang="en-US" sz="2400" dirty="0"/>
              <a:t>banks and other financial institutions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An investment portfolio can be thought of like a pie that is divided </a:t>
            </a:r>
            <a:r>
              <a:rPr lang="en-US" sz="2400" dirty="0" smtClean="0"/>
              <a:t> into pieces </a:t>
            </a:r>
            <a:r>
              <a:rPr lang="en-US" sz="2400" dirty="0"/>
              <a:t>of varying sizes, representing a variety of  </a:t>
            </a:r>
            <a:r>
              <a:rPr lang="en-US" sz="2400" dirty="0" smtClean="0"/>
              <a:t>asset </a:t>
            </a:r>
            <a:r>
              <a:rPr lang="en-US" sz="2400" dirty="0"/>
              <a:t>classes and/or types of </a:t>
            </a:r>
            <a:r>
              <a:rPr lang="en-US" sz="2400" dirty="0" smtClean="0"/>
              <a:t>investments.</a:t>
            </a:r>
          </a:p>
        </p:txBody>
      </p:sp>
    </p:spTree>
    <p:extLst>
      <p:ext uri="{BB962C8B-B14F-4D97-AF65-F5344CB8AC3E}">
        <p14:creationId xmlns:p14="http://schemas.microsoft.com/office/powerpoint/2010/main" val="27818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97983"/>
            <a:ext cx="10191848" cy="1280890"/>
          </a:xfrm>
        </p:spPr>
        <p:txBody>
          <a:bodyPr>
            <a:noAutofit/>
          </a:bodyPr>
          <a:lstStyle/>
          <a:p>
            <a:r>
              <a:rPr lang="en-IN" sz="4000" b="1" dirty="0" smtClean="0"/>
              <a:t>FINANCIAL PORTFOLIO MANAGEMENT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171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“Financial </a:t>
            </a:r>
            <a:r>
              <a:rPr lang="en-US" sz="2800" dirty="0"/>
              <a:t>Portfolio Management aims to provide users full </a:t>
            </a:r>
            <a:r>
              <a:rPr lang="en-US" sz="2800" dirty="0" smtClean="0"/>
              <a:t>information </a:t>
            </a:r>
            <a:r>
              <a:rPr lang="en-US" sz="2800" dirty="0"/>
              <a:t>related to the stocks or shares purchased by them. User would </a:t>
            </a:r>
            <a:r>
              <a:rPr lang="en-US" sz="2800" dirty="0" smtClean="0"/>
              <a:t>be provided </a:t>
            </a:r>
            <a:r>
              <a:rPr lang="en-US" sz="2800" dirty="0"/>
              <a:t>with comparison of prices between the date they invested </a:t>
            </a:r>
            <a:r>
              <a:rPr lang="en-US" sz="2800" dirty="0" smtClean="0"/>
              <a:t>and present </a:t>
            </a:r>
            <a:r>
              <a:rPr lang="en-US" sz="2800" dirty="0"/>
              <a:t>day along with profit/loss info using graphical </a:t>
            </a:r>
            <a:r>
              <a:rPr lang="en-US" sz="2800" dirty="0" smtClean="0"/>
              <a:t>representation. Moreover</a:t>
            </a:r>
            <a:r>
              <a:rPr lang="en-US" sz="2800" dirty="0"/>
              <a:t>, the user can also add the information about selling of </a:t>
            </a:r>
            <a:r>
              <a:rPr lang="en-US" sz="2800" dirty="0" smtClean="0"/>
              <a:t>shares which </a:t>
            </a:r>
            <a:r>
              <a:rPr lang="en-US" sz="2800" dirty="0"/>
              <a:t>will calculate effective profit/loss</a:t>
            </a:r>
            <a:r>
              <a:rPr lang="en-US" sz="2800" dirty="0" smtClean="0"/>
              <a:t>.”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586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 smtClean="0"/>
              <a:t>TECHNOLOGIES AND TOOLS USED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DJANGO FRAMEWORK</a:t>
            </a:r>
          </a:p>
          <a:p>
            <a:r>
              <a:rPr lang="en-IN" sz="2800" dirty="0" smtClean="0"/>
              <a:t>PostgreSQL DATABSE</a:t>
            </a:r>
          </a:p>
          <a:p>
            <a:r>
              <a:rPr lang="en-IN" sz="2800" dirty="0" smtClean="0"/>
              <a:t>PYTHON(3.7.x)</a:t>
            </a:r>
            <a:endParaRPr lang="en-IN" sz="2600" dirty="0" smtClean="0"/>
          </a:p>
          <a:p>
            <a:r>
              <a:rPr lang="en-IN" sz="2600" dirty="0" smtClean="0"/>
              <a:t>HTML5/CSS</a:t>
            </a:r>
          </a:p>
        </p:txBody>
      </p:sp>
    </p:spTree>
    <p:extLst>
      <p:ext uri="{BB962C8B-B14F-4D97-AF65-F5344CB8AC3E}">
        <p14:creationId xmlns:p14="http://schemas.microsoft.com/office/powerpoint/2010/main" val="84288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DJANGO FRAMEWORK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1897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Django is a high-level Python Web framework that encourages rapid development </a:t>
            </a:r>
            <a:r>
              <a:rPr lang="en-US" sz="2000" dirty="0" smtClean="0"/>
              <a:t>and clean</a:t>
            </a:r>
            <a:r>
              <a:rPr lang="en-US" sz="2000" dirty="0"/>
              <a:t>, pragmatic </a:t>
            </a:r>
            <a:r>
              <a:rPr lang="en-US" sz="2000" dirty="0" smtClean="0"/>
              <a:t>design of web application.</a:t>
            </a:r>
          </a:p>
          <a:p>
            <a:r>
              <a:rPr lang="en-US" sz="2000" dirty="0" smtClean="0"/>
              <a:t>Django </a:t>
            </a:r>
            <a:r>
              <a:rPr lang="en-US" sz="2000" dirty="0"/>
              <a:t>is a Python-based free and open-source </a:t>
            </a:r>
            <a:r>
              <a:rPr lang="en-US" sz="2000" dirty="0" smtClean="0"/>
              <a:t>web framework</a:t>
            </a:r>
            <a:r>
              <a:rPr lang="en-US" sz="2000" dirty="0"/>
              <a:t>, which follows the </a:t>
            </a:r>
            <a:r>
              <a:rPr lang="en-US" sz="2000" dirty="0" smtClean="0"/>
              <a:t>model-view-template </a:t>
            </a:r>
            <a:r>
              <a:rPr lang="en-US" sz="2000" dirty="0"/>
              <a:t>architectural </a:t>
            </a:r>
            <a:r>
              <a:rPr lang="en-US" sz="2000" dirty="0" smtClean="0"/>
              <a:t>pattern.</a:t>
            </a:r>
          </a:p>
          <a:p>
            <a:r>
              <a:rPr lang="en-US" sz="2000" dirty="0" smtClean="0"/>
              <a:t>It is maintained </a:t>
            </a:r>
            <a:r>
              <a:rPr lang="en-US" sz="2000" dirty="0"/>
              <a:t>by the Django Software Foundation, an independent organization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Django's primary goal is to ease the creation of complex, database-driven websites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Latest stable release - </a:t>
            </a:r>
            <a:r>
              <a:rPr lang="en-IN" sz="2000" b="1" dirty="0"/>
              <a:t> </a:t>
            </a:r>
            <a:r>
              <a:rPr lang="en-IN" sz="2000" dirty="0"/>
              <a:t>2.2.5</a:t>
            </a:r>
          </a:p>
        </p:txBody>
      </p:sp>
    </p:spTree>
    <p:extLst>
      <p:ext uri="{BB962C8B-B14F-4D97-AF65-F5344CB8AC3E}">
        <p14:creationId xmlns:p14="http://schemas.microsoft.com/office/powerpoint/2010/main" val="33607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PostgreSQL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89463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PostgreSQL, also known as Postgres, is a free and open-source relational database management </a:t>
            </a:r>
            <a:r>
              <a:rPr lang="en-US" sz="2000" dirty="0" smtClean="0"/>
              <a:t>system. It </a:t>
            </a:r>
            <a:r>
              <a:rPr lang="en-US" sz="2000" dirty="0"/>
              <a:t>is designed to handle a range of workloads, from single machines to data warehouses or Web services with many concurrent users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PostgreSQL runs on all major operating systems, including Linux and Windows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PostgreSQL supports a large part of the SQL standard and offers many modern </a:t>
            </a:r>
            <a:r>
              <a:rPr lang="en-US" sz="2000" dirty="0" smtClean="0"/>
              <a:t>features including </a:t>
            </a:r>
            <a:r>
              <a:rPr lang="en-US" sz="2000" dirty="0"/>
              <a:t>complex SQL queries, foreign keys, Trigger, views and many more.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546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</TotalTime>
  <Words>710</Words>
  <Application>Microsoft Office PowerPoint</Application>
  <PresentationFormat>Widescreen</PresentationFormat>
  <Paragraphs>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Wisp</vt:lpstr>
      <vt:lpstr>FINANCIAL PORTFOLIO MANAGEMENT</vt:lpstr>
      <vt:lpstr>CONTENTS</vt:lpstr>
      <vt:lpstr>ABOUT THE COMPANY</vt:lpstr>
      <vt:lpstr>WHAT IS FINANCIAL PORTFOLIO?</vt:lpstr>
      <vt:lpstr>FINANCIAL PORTFOLIO MANAGEMENT</vt:lpstr>
      <vt:lpstr>TECHNOLOGIES AND TOOLS USED</vt:lpstr>
      <vt:lpstr>DJANGO FRAMEWORK</vt:lpstr>
      <vt:lpstr>PostgreSQL</vt:lpstr>
      <vt:lpstr>PowerPoint Presentation</vt:lpstr>
      <vt:lpstr>PowerPoint Presentation</vt:lpstr>
      <vt:lpstr>PYTHON(3.7.x)</vt:lpstr>
      <vt:lpstr>HTML/CSS</vt:lpstr>
      <vt:lpstr>DESIGN OF THE PROPOSED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PORTFOLIO MANAGEMENT</dc:title>
  <dc:creator>Varun Nagpal</dc:creator>
  <cp:lastModifiedBy>Varun Nagpal</cp:lastModifiedBy>
  <cp:revision>15</cp:revision>
  <dcterms:created xsi:type="dcterms:W3CDTF">2019-10-16T10:45:36Z</dcterms:created>
  <dcterms:modified xsi:type="dcterms:W3CDTF">2019-10-16T13:43:15Z</dcterms:modified>
</cp:coreProperties>
</file>