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Basic Details of the Team and Problem Statement</a:t>
            </a: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6248400" y="1620393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Domain 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sym typeface="Franklin Gothic"/>
              </a:rPr>
              <a:t>Table Code Assigned: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3F2120-A89A-4093-AB59-C182F16F95DD}"/>
              </a:ext>
            </a:extLst>
          </p:cNvPr>
          <p:cNvSpPr txBox="1"/>
          <p:nvPr/>
        </p:nvSpPr>
        <p:spPr>
          <a:xfrm>
            <a:off x="2083159" y="1575621"/>
            <a:ext cx="382777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HackToFuture-2024</a:t>
            </a:r>
          </a:p>
          <a:p>
            <a:pPr algn="ctr"/>
            <a:r>
              <a:rPr lang="en-US" sz="1800" dirty="0"/>
              <a:t>In Association with </a:t>
            </a:r>
          </a:p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algn="ctr"/>
            <a:endParaRPr lang="en-US" sz="2000" b="1" dirty="0">
              <a:solidFill>
                <a:srgbClr val="FFC000"/>
              </a:solidFill>
            </a:endParaRP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         </a:t>
            </a:r>
            <a:r>
              <a:rPr lang="en-US" sz="1600" b="1" dirty="0">
                <a:solidFill>
                  <a:srgbClr val="FF0000"/>
                </a:solidFill>
              </a:rPr>
              <a:t>The Institution of Engineers (India)</a:t>
            </a:r>
            <a:endParaRPr lang="en-IN" sz="1600" dirty="0">
              <a:solidFill>
                <a:srgbClr val="FF0000"/>
              </a:solidFill>
            </a:endParaRP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IEI Local Centre, Belagavi</a:t>
            </a:r>
            <a:endParaRPr lang="en-IN" sz="1600" dirty="0">
              <a:solidFill>
                <a:srgbClr val="FF0000"/>
              </a:solidFill>
            </a:endParaRPr>
          </a:p>
          <a:p>
            <a:pPr algn="ctr"/>
            <a:endParaRPr lang="en-IN" sz="2000" b="1" dirty="0">
              <a:solidFill>
                <a:srgbClr val="FFC000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9EDD757-8A3C-42DC-8CFC-9AEFC2425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1D23403-1675-4BB1-8473-A1266E1A7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A55D5A1-2BFC-4E2B-9774-503BA5010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9C4223CF-45C9-4430-A816-FFDB863C1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217" y="82684"/>
            <a:ext cx="1475650" cy="149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C:\Users\Administrator\Desktop\LOGO.png">
            <a:extLst>
              <a:ext uri="{FF2B5EF4-FFF2-40B4-BE49-F238E27FC236}">
                <a16:creationId xmlns:a16="http://schemas.microsoft.com/office/drawing/2014/main" id="{FDEED592-FF38-4178-8FD4-38204784FC4B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42217" y="2352647"/>
            <a:ext cx="1475650" cy="1492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55</Words>
  <Application>Microsoft Office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Franklin Gothic</vt:lpstr>
      <vt:lpstr>Libre Franklin</vt:lpstr>
      <vt:lpstr>Noto Sans Symbols</vt:lpstr>
      <vt:lpstr>Theme1</vt:lpstr>
      <vt:lpstr>Basic Details of the Team and Problem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cp:lastModifiedBy>GEMINI</cp:lastModifiedBy>
  <cp:revision>11</cp:revision>
  <dcterms:modified xsi:type="dcterms:W3CDTF">2024-06-04T19:09:10Z</dcterms:modified>
</cp:coreProperties>
</file>