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embeddedFontLst>
    <p:embeddedFont>
      <p:font typeface="Lato Black" panose="020F0502020204030203" pitchFamily="34" charset="0"/>
      <p:bold r:id="rId9"/>
      <p:boldItalic r:id="rId10"/>
    </p:embeddedFont>
    <p:embeddedFont>
      <p:font typeface="Libre Baskerville" panose="02000000000000000000" pitchFamily="2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4595B-DEF8-43AE-A134-D095FF29B7D9}" v="2" dt="2024-02-23T05:30:11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Ekbote" userId="62f7a9142b3b777e" providerId="LiveId" clId="{6F04595B-DEF8-43AE-A134-D095FF29B7D9}"/>
    <pc:docChg chg="undo custSel modSld">
      <pc:chgData name="Pooja Ekbote" userId="62f7a9142b3b777e" providerId="LiveId" clId="{6F04595B-DEF8-43AE-A134-D095FF29B7D9}" dt="2024-02-23T05:30:22.598" v="40" actId="20577"/>
      <pc:docMkLst>
        <pc:docMk/>
      </pc:docMkLst>
      <pc:sldChg chg="modSp mod">
        <pc:chgData name="Pooja Ekbote" userId="62f7a9142b3b777e" providerId="LiveId" clId="{6F04595B-DEF8-43AE-A134-D095FF29B7D9}" dt="2024-02-23T05:30:22.598" v="40" actId="20577"/>
        <pc:sldMkLst>
          <pc:docMk/>
          <pc:sldMk cId="0" sldId="257"/>
        </pc:sldMkLst>
        <pc:spChg chg="mod">
          <ac:chgData name="Pooja Ekbote" userId="62f7a9142b3b777e" providerId="LiveId" clId="{6F04595B-DEF8-43AE-A134-D095FF29B7D9}" dt="2024-02-23T05:30:22.598" v="40" actId="20577"/>
          <ac:spMkLst>
            <pc:docMk/>
            <pc:sldMk cId="0" sldId="257"/>
            <ac:spMk id="1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agraj-bhandare-b4145b25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agraj-1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1281E4-0CE8-E664-C8F5-4119FC414BAC}"/>
              </a:ext>
            </a:extLst>
          </p:cNvPr>
          <p:cNvSpPr txBox="1"/>
          <p:nvPr/>
        </p:nvSpPr>
        <p:spPr>
          <a:xfrm>
            <a:off x="3298722" y="4316361"/>
            <a:ext cx="559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Exploratory Data Analysis (EDA) 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61844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B.E(Computer Science)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data science is crucial for unlocking lucrative career opportunities and driving innovation through the powerful analysis of complex data, making it an indispensable skill in today's data-driven world. Embracing data science empowers us to solve critical challenges, make informed decisions, and create positive societal impact by harnessing the potential of data for transformative change.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Work Experience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https://www.linkedin.com/in/nagraj-bhandare-b4145b25a/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GitHub: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https://github.com/Nagraj-13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507899" y="147657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ct val="100000"/>
            </a:pPr>
            <a:endParaRPr dirty="0"/>
          </a:p>
          <a:p>
            <a:pPr marL="0" indent="0">
              <a:buSzPct val="100000"/>
              <a:buNone/>
            </a:pPr>
            <a:r>
              <a:rPr lang="en-US" b="1" dirty="0"/>
              <a:t> EDA Project on Salary Analysis</a:t>
            </a:r>
          </a:p>
          <a:p>
            <a:pPr indent="-457200">
              <a:buSzPct val="100000"/>
            </a:pPr>
            <a:r>
              <a:rPr lang="en-US" b="1" dirty="0"/>
              <a:t>Introduction</a:t>
            </a:r>
          </a:p>
          <a:p>
            <a:pPr indent="-457200">
              <a:buSzPct val="100000"/>
            </a:pPr>
            <a:r>
              <a:rPr lang="en-US" b="1" dirty="0"/>
              <a:t>Data Overview</a:t>
            </a:r>
          </a:p>
          <a:p>
            <a:pPr indent="-457200">
              <a:buSzPct val="100000"/>
            </a:pPr>
            <a:r>
              <a:rPr lang="en-US" b="1" dirty="0"/>
              <a:t>Analysis</a:t>
            </a:r>
          </a:p>
          <a:p>
            <a:pPr indent="-457200">
              <a:buSzPct val="100000"/>
            </a:pPr>
            <a:r>
              <a:rPr lang="en-US" b="1" dirty="0"/>
              <a:t>Insights</a:t>
            </a:r>
          </a:p>
          <a:p>
            <a:pPr indent="-457200">
              <a:buSzPct val="100000"/>
            </a:pPr>
            <a:r>
              <a:rPr lang="en-US" b="1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6BF4-9ADC-ABED-F49C-DFBE61EF982C}"/>
              </a:ext>
            </a:extLst>
          </p:cNvPr>
          <p:cNvSpPr txBox="1"/>
          <p:nvPr/>
        </p:nvSpPr>
        <p:spPr>
          <a:xfrm>
            <a:off x="324464" y="580103"/>
            <a:ext cx="118675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Analysis of Salary Distribution and Factors Affecting Salaries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Salary Distribution: </a:t>
            </a:r>
            <a:r>
              <a:rPr lang="en-US" dirty="0"/>
              <a:t>The salary distribution appears to be right-skewed, indicating more employees towards the lower end of the salary range and fewer towards the higher end.</a:t>
            </a:r>
          </a:p>
          <a:p>
            <a:pPr algn="just"/>
            <a:endParaRPr lang="en-US" dirty="0"/>
          </a:p>
          <a:p>
            <a:pPr algn="just"/>
            <a:r>
              <a:rPr lang="en-US" sz="1600" b="1" dirty="0"/>
              <a:t>Key Statistics: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Median: </a:t>
            </a:r>
            <a:r>
              <a:rPr lang="en-US" dirty="0"/>
              <a:t>₹300,000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First Quartile (Q1): </a:t>
            </a:r>
            <a:r>
              <a:rPr lang="en-US" dirty="0"/>
              <a:t>₹180,000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Third Quartile (Q3): </a:t>
            </a:r>
            <a:r>
              <a:rPr lang="en-US" dirty="0"/>
              <a:t>₹370,000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Interquartile Range (IQR): </a:t>
            </a:r>
            <a:r>
              <a:rPr lang="en-US" dirty="0"/>
              <a:t>₹190,000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Outliers:</a:t>
            </a:r>
            <a:r>
              <a:rPr lang="en-US" dirty="0"/>
              <a:t> Several outliers on the right side of the plot, with salaries exceeding ₹1 million. Further investigation is required.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algn="just"/>
            <a:r>
              <a:rPr lang="en-US" sz="1600" b="1" dirty="0"/>
              <a:t>Correlation Analysis: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 Academic Performance:</a:t>
            </a:r>
            <a:r>
              <a:rPr lang="en-US" dirty="0"/>
              <a:t> Moderate positive correlation with “college GPA”, weaker correlations with “10 percent” and “12 percent”.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Skills: </a:t>
            </a:r>
            <a:r>
              <a:rPr lang="en-US" dirty="0"/>
              <a:t>Positive correlations with technical skills like "Computer Programming", "Quant", and "Domain". Weak positive correlation with "English".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Personality Traits: </a:t>
            </a:r>
            <a:r>
              <a:rPr lang="en-US" dirty="0"/>
              <a:t>Mostly weak and mixed correlations with personality traits.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Potential Interpretations: </a:t>
            </a:r>
            <a:r>
              <a:rPr lang="en-US" dirty="0"/>
              <a:t>Higher academic performance and technical skills might be associated with higher salaries. Personality traits may have limited influence on salary.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Designation-wise Salary Statistics: </a:t>
            </a:r>
            <a:r>
              <a:rPr lang="en-US" dirty="0"/>
              <a:t>Junior Manager: ₹1,300,000Senior Developer: ₹1,110,000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Data Scientist:</a:t>
            </a:r>
            <a:r>
              <a:rPr lang="en-US" dirty="0"/>
              <a:t> ₹896,667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Field Engineer: </a:t>
            </a:r>
            <a:r>
              <a:rPr lang="en-US" dirty="0"/>
              <a:t>₹801,667Asst. Manager: ₹800,000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69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673CE2-A024-42A0-C8D8-3B8277750F4F}"/>
              </a:ext>
            </a:extLst>
          </p:cNvPr>
          <p:cNvSpPr txBox="1"/>
          <p:nvPr/>
        </p:nvSpPr>
        <p:spPr>
          <a:xfrm>
            <a:off x="816078" y="865239"/>
            <a:ext cx="102255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Analysis of 10th Percentage and Salary: </a:t>
            </a:r>
            <a:r>
              <a:rPr lang="en-US" dirty="0"/>
              <a:t>Positive correlation observed, particularly for scores above 70%.The majority fall in the range of 1 to 5 lakhs. Exceptions with higher scores have salaries up to 10 lakhs.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Analysis of 12</a:t>
            </a:r>
            <a:r>
              <a:rPr lang="en-US" b="1" baseline="30000" dirty="0"/>
              <a:t>th</a:t>
            </a:r>
            <a:r>
              <a:rPr lang="en-US" b="1" dirty="0"/>
              <a:t> Percentage and College GPA: </a:t>
            </a:r>
            <a:r>
              <a:rPr lang="en-US" dirty="0"/>
              <a:t>Density lies within a narrower range compared to the 10th percentage. Potential stronger relationship with salary within these ranges.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Gender vs. Specialization: </a:t>
            </a:r>
            <a:r>
              <a:rPr lang="en-US" dirty="0"/>
              <a:t>Analysis indicates the preference for specialization depends on gender.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7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410</Words>
  <Application>Microsoft Office PowerPoint</Application>
  <PresentationFormat>Widescreen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 Black</vt:lpstr>
      <vt:lpstr>Libre Baskerville</vt:lpstr>
      <vt:lpstr>Office Theme</vt:lpstr>
      <vt:lpstr>PowerPoint Presentation</vt:lpstr>
      <vt:lpstr>PowerPoint Presentation</vt:lpstr>
      <vt:lpstr>Agenda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Pooja Ekbote</cp:lastModifiedBy>
  <cp:revision>3</cp:revision>
  <dcterms:created xsi:type="dcterms:W3CDTF">2021-02-16T05:19:01Z</dcterms:created>
  <dcterms:modified xsi:type="dcterms:W3CDTF">2024-02-23T05:30:31Z</dcterms:modified>
</cp:coreProperties>
</file>