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Salary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- The salary distribution appears to be right-skewed, meaning there are more employees towards the lower end of the salary range and fewer towards the higher end.</a:t>
            </a:r>
          </a:p>
          <a:p>
            <a:r>
              <a:t>- Median: ₹300,000</a:t>
            </a:r>
          </a:p>
          <a:p>
            <a:r>
              <a:t>- First Quartile (Q1): ₹180,000</a:t>
            </a:r>
          </a:p>
          <a:p>
            <a:r>
              <a:t>- Third Quartile (Q3): ₹370,000</a:t>
            </a:r>
          </a:p>
          <a:p>
            <a:r>
              <a:t>- Interquartile Range (IQR): ₹190,000</a:t>
            </a:r>
          </a:p>
          <a:p/>
          <a:p>
            <a:r>
              <a:t>Outliers:</a:t>
            </a:r>
          </a:p>
          <a:p>
            <a:r>
              <a:t>- There are several outliers on the right side of the plot, with salaries exceeding ₹1 million. It's important to investigate these outliers further to understand if they are valid data points or errors.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Outliers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outliers lie in the rightmost part of Q3 and can be treated as rare cases, especially for fresher roles where it's highly unlikely to get a salary package exceeding 15-20 LPA.</a:t>
            </a:r>
          </a:p>
          <a:p>
            <a:r>
              <a:t>- Further analysis is required to draw more conclusions about the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Heatmap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Salary is considered the target variable for Bivariate Analysis.</a:t>
            </a:r>
          </a:p>
          <a:p>
            <a:r>
              <a:t>- A heatmap is used to analyze the correlation matrix between various numerical variables in the dataset, with 'Salary' as the target variable.</a:t>
            </a:r>
          </a:p>
          <a:p>
            <a:r>
              <a:t>- The color scale ranges from blue (negative correlation) to yellow (positive correlation), with darker shades indicating stronger correlations.</a:t>
            </a:r>
          </a:p>
          <a:p>
            <a:r>
              <a:t>- The heatmap is symmetrical, indicating the correlation between X and Y is the same as Y and 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Overall Trend:</a:t>
            </a:r>
          </a:p>
          <a:p>
            <a:r>
              <a:t>  - There is a weak positive correlation between salary and English, Logical, CollegeGPA, and Quant scores.</a:t>
            </a:r>
          </a:p>
          <a:p>
            <a:r>
              <a:t>  - There is a positive correlation between salary and years of experience.</a:t>
            </a:r>
          </a:p>
          <a:p>
            <a:r>
              <a:t>  - The trend appears to be somewhat linear, with some scatter in the data points.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