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Lato Black" panose="020F0502020204030203" pitchFamily="34" charset="0"/>
      <p:bold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a3976d41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a3976d41e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6a3976d41e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a3976d4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a3976d41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6a3976d41e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a3976d41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a3976d41e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6a3976d41e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a3976d4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a3976d41e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a3976d41e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a3976d41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a3976d41e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6a3976d41e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a3976d4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a3976d41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6a3976d41e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a3976d41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a3976d41e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6a3976d41e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225602" cy="66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386800" y="3596075"/>
            <a:ext cx="7418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>
                <a:solidFill>
                  <a:schemeClr val="dk1"/>
                </a:solidFill>
              </a:rPr>
              <a:t>Code Refactoring and Bug Fixing</a:t>
            </a:r>
            <a:endParaRPr sz="2600" b="1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430800" y="4700750"/>
            <a:ext cx="53304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 Nagaraj Bhandare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38200" y="446950"/>
            <a:ext cx="10515600" cy="64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0000"/>
                </a:solidFill>
              </a:rPr>
              <a:t>Testing and Validation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38200" y="1216275"/>
            <a:ext cx="10515600" cy="496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Now while testing a logical error can be encountered which can be seen as follows </a:t>
            </a:r>
            <a:endParaRPr sz="24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Initially, when the 'notes' list is empty and we render the page, we encounter 'None' since the list is empty at that moment, resulting in 'None' being appended as a return value. This issue can be addressed by implementing conditional rendering in app.py.</a:t>
            </a:r>
            <a:endParaRPr sz="24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50" dirty="0">
                <a:solidFill>
                  <a:srgbClr val="FF8F40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23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(note):</a:t>
            </a:r>
            <a:endParaRPr sz="2350" dirty="0">
              <a:solidFill>
                <a:srgbClr val="BFBDB6"/>
              </a:solidFill>
              <a:highlight>
                <a:srgbClr val="0D10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2350" dirty="0" err="1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notes.</a:t>
            </a:r>
            <a:r>
              <a:rPr lang="en-IN" sz="2350" dirty="0" err="1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IN" sz="23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(note)</a:t>
            </a:r>
            <a:endParaRPr sz="2350" dirty="0">
              <a:solidFill>
                <a:srgbClr val="BFBDB6"/>
              </a:solidFill>
              <a:highlight>
                <a:srgbClr val="0D10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</a:t>
            </a:r>
            <a:endParaRPr sz="2400" dirty="0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63" y="1679325"/>
            <a:ext cx="37052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2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244600" y="2997200"/>
            <a:ext cx="366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737812" y="1299172"/>
            <a:ext cx="70074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Nagaraj Bhandare, currently enrolled in a Bachelor's program in Computer Science, showcasing a strong enthusiasm and commitment towards both Data Science and Web Development.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 for pursuing Data Science: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motivation to delve into data science stems from its ability to unveil insights, tackle challenges, and influence decision-making processes, all through the power of data.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Experience: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I am presently a student and lack formal industry experience, I have garnered significant practical knowledge through engaging in personal data science projects.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27656" y="416554"/>
            <a:ext cx="60996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 Agenda 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Code Review and Understanding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Identifying Bugs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Process of Bug Fixation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Testing and Validation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593475"/>
            <a:ext cx="10515600" cy="82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 sz="3000" b="1">
                <a:solidFill>
                  <a:srgbClr val="FF0000"/>
                </a:solidFill>
              </a:rPr>
              <a:t>Code Review and Understanding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047750" y="1582625"/>
            <a:ext cx="10306200" cy="4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582625"/>
            <a:ext cx="7668374" cy="4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2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 sz="3000" b="1">
                <a:solidFill>
                  <a:srgbClr val="FF0000"/>
                </a:solidFill>
              </a:rPr>
              <a:t>Code Review and Understanding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838200" y="1527675"/>
            <a:ext cx="10515600" cy="46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The provided code appears to function as a basic Flask application designed for note-taking purposes, utilizing a 'notes' list for storage. The 'home.html' page features an input field for loading or inputting data.</a:t>
            </a:r>
            <a:endParaRPr lang="en-US" dirty="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13" y="3290163"/>
            <a:ext cx="60483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446950"/>
            <a:ext cx="10515600" cy="64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0000"/>
                </a:solidFill>
              </a:rPr>
              <a:t>Bug Identification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8200" y="1216275"/>
            <a:ext cx="10515600" cy="496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In the provided code, several bugs have been identified that are preventing its proper functioning. Firstly, in the route decorator </a:t>
            </a:r>
            <a:r>
              <a:rPr lang="en-US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-US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, methods</a:t>
            </a:r>
            <a:r>
              <a:rPr lang="en-US" dirty="0">
                <a:solidFill>
                  <a:srgbClr val="F29668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both "POST" and "GET" methods are required to handle GET requests as well. Additionally, the usage of</a:t>
            </a: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note </a:t>
            </a:r>
            <a:r>
              <a:rPr lang="en-US" dirty="0">
                <a:solidFill>
                  <a:srgbClr val="F29668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request.args.</a:t>
            </a:r>
            <a:r>
              <a:rPr lang="en-US" dirty="0" err="1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"note"</a:t>
            </a:r>
            <a:r>
              <a:rPr lang="en-US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may lead to errors as it accesses query parameters.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38200" y="446950"/>
            <a:ext cx="10515600" cy="64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0000"/>
                </a:solidFill>
              </a:rPr>
              <a:t>Bug Identification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838200" y="1216275"/>
            <a:ext cx="10515600" cy="496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code below contains bugs that are causing it to malfunction. Here are the identified issues that are responsible for the errors.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240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-US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US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-US" sz="240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&lt;button&gt;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Add Note</a:t>
            </a:r>
            <a:r>
              <a:rPr lang="en-IN" sz="240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24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 can be observed that the ‘type=submit’ attribute is also missing in this line, however, it is not going to affect that much but as a good practice it should be mentioned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38200" y="446950"/>
            <a:ext cx="10515600" cy="64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0000"/>
                </a:solidFill>
              </a:rPr>
              <a:t>Bug Fixing Process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838200" y="1216275"/>
            <a:ext cx="10515600" cy="496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-IN" sz="2400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40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, methods</a:t>
            </a:r>
            <a:r>
              <a:rPr lang="en-IN" sz="2400" dirty="0">
                <a:solidFill>
                  <a:srgbClr val="F29668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IN" sz="240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240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4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By including "POST" and "GET" within the methods parameter, the route decorator will now manage both types of requests. Within the index function.</a:t>
            </a: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note </a:t>
            </a:r>
            <a:r>
              <a:rPr lang="en-IN" sz="2400" dirty="0">
                <a:solidFill>
                  <a:srgbClr val="F29668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00" dirty="0" err="1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request.form.</a:t>
            </a:r>
            <a:r>
              <a:rPr lang="en-IN" sz="2400" dirty="0" err="1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40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"note"</a:t>
            </a:r>
            <a:r>
              <a:rPr lang="en-IN" sz="240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Using `</a:t>
            </a:r>
            <a:r>
              <a:rPr lang="en-US" sz="2400" dirty="0" err="1"/>
              <a:t>request.args.get</a:t>
            </a:r>
            <a:r>
              <a:rPr lang="en-US" sz="2400" dirty="0"/>
              <a:t>()` is not appropriate for fetching form data in a POST request since `</a:t>
            </a:r>
            <a:r>
              <a:rPr lang="en-US" sz="2400" dirty="0" err="1"/>
              <a:t>request.args</a:t>
            </a:r>
            <a:r>
              <a:rPr lang="en-US" sz="2400" dirty="0"/>
              <a:t>` accesses query parameters in the URL, not form data.</a:t>
            </a:r>
            <a:endParaRPr sz="31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8200" y="446950"/>
            <a:ext cx="10515600" cy="64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0000"/>
                </a:solidFill>
              </a:rPr>
              <a:t>Bug Fixing Process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38200" y="1216275"/>
            <a:ext cx="10515600" cy="496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5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-IN" sz="24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50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IN" sz="24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245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IN" sz="24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50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IN" sz="24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245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-IN" sz="245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dirty="0">
              <a:solidFill>
                <a:srgbClr val="FFB454"/>
              </a:solidFill>
              <a:highlight>
                <a:srgbClr val="0D10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Presently, the form lacks the method attribute, which dictates the HTTP method for submitting form data. Given that the Flask route requires a POST request (@app.route('/', methods=["POST"])), we should configure the method attribute of your form to "POST".</a:t>
            </a: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-IN" sz="24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50" dirty="0">
                <a:solidFill>
                  <a:srgbClr val="FFB454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IN" sz="24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IN" sz="2450" dirty="0">
                <a:solidFill>
                  <a:srgbClr val="AAD94C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-IN" sz="245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IN" sz="2450" dirty="0">
                <a:solidFill>
                  <a:srgbClr val="BFBDB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Add Note</a:t>
            </a:r>
            <a:r>
              <a:rPr lang="en-IN" sz="2450" dirty="0">
                <a:solidFill>
                  <a:srgbClr val="39BAE6"/>
                </a:solidFill>
                <a:highlight>
                  <a:srgbClr val="0D1017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2450" dirty="0">
              <a:solidFill>
                <a:srgbClr val="39BAE6"/>
              </a:solidFill>
              <a:highlight>
                <a:srgbClr val="0D10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Changed &lt;button&gt; to &lt;button type="submit"&gt; to ensure that clicking the button submits the form.</a:t>
            </a:r>
            <a:endParaRPr sz="24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607</Words>
  <Application>Microsoft Office PowerPoint</Application>
  <PresentationFormat>Widescreen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 New</vt:lpstr>
      <vt:lpstr>Arial</vt:lpstr>
      <vt:lpstr>Lato Black</vt:lpstr>
      <vt:lpstr>Libre Baskerville</vt:lpstr>
      <vt:lpstr>Calibri</vt:lpstr>
      <vt:lpstr>Office Theme</vt:lpstr>
      <vt:lpstr>PowerPoint Presentation</vt:lpstr>
      <vt:lpstr>PowerPoint Presentation</vt:lpstr>
      <vt:lpstr> Agenda   </vt:lpstr>
      <vt:lpstr> Code Review and Understanding</vt:lpstr>
      <vt:lpstr> Code Review and Understanding</vt:lpstr>
      <vt:lpstr>Bug Identification</vt:lpstr>
      <vt:lpstr>Bug Identification</vt:lpstr>
      <vt:lpstr>Bug Fixing Process</vt:lpstr>
      <vt:lpstr>Bug Fixing Process</vt:lpstr>
      <vt:lpstr>Testing and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Ekbote</dc:creator>
  <cp:lastModifiedBy>Pooja Ekbote</cp:lastModifiedBy>
  <cp:revision>3</cp:revision>
  <dcterms:modified xsi:type="dcterms:W3CDTF">2024-02-28T05:44:40Z</dcterms:modified>
</cp:coreProperties>
</file>