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FB18C-CE6A-4058-8698-D30B7DFF662C}" v="12" dt="2025-07-16T10:40:19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raj Etukala" userId="ca585db2689ac993" providerId="LiveId" clId="{F8CFB18C-CE6A-4058-8698-D30B7DFF662C}"/>
    <pc:docChg chg="undo custSel modSld sldOrd">
      <pc:chgData name="Nagraj Etukala" userId="ca585db2689ac993" providerId="LiveId" clId="{F8CFB18C-CE6A-4058-8698-D30B7DFF662C}" dt="2025-07-16T10:40:45.463" v="40" actId="20577"/>
      <pc:docMkLst>
        <pc:docMk/>
      </pc:docMkLst>
      <pc:sldChg chg="modSp mod">
        <pc:chgData name="Nagraj Etukala" userId="ca585db2689ac993" providerId="LiveId" clId="{F8CFB18C-CE6A-4058-8698-D30B7DFF662C}" dt="2025-07-16T10:40:45.463" v="40" actId="20577"/>
        <pc:sldMkLst>
          <pc:docMk/>
          <pc:sldMk cId="1443633879" sldId="256"/>
        </pc:sldMkLst>
        <pc:spChg chg="mod">
          <ac:chgData name="Nagraj Etukala" userId="ca585db2689ac993" providerId="LiveId" clId="{F8CFB18C-CE6A-4058-8698-D30B7DFF662C}" dt="2025-07-16T10:40:45.463" v="40" actId="20577"/>
          <ac:spMkLst>
            <pc:docMk/>
            <pc:sldMk cId="1443633879" sldId="256"/>
            <ac:spMk id="2" creationId="{FBC4A862-6BDE-E458-304A-0AA3F453AB28}"/>
          </ac:spMkLst>
        </pc:spChg>
      </pc:sldChg>
      <pc:sldChg chg="modSp mod">
        <pc:chgData name="Nagraj Etukala" userId="ca585db2689ac993" providerId="LiveId" clId="{F8CFB18C-CE6A-4058-8698-D30B7DFF662C}" dt="2025-07-11T06:21:16.051" v="1" actId="20577"/>
        <pc:sldMkLst>
          <pc:docMk/>
          <pc:sldMk cId="278057265" sldId="257"/>
        </pc:sldMkLst>
        <pc:spChg chg="mod">
          <ac:chgData name="Nagraj Etukala" userId="ca585db2689ac993" providerId="LiveId" clId="{F8CFB18C-CE6A-4058-8698-D30B7DFF662C}" dt="2025-07-11T06:21:16.051" v="1" actId="20577"/>
          <ac:spMkLst>
            <pc:docMk/>
            <pc:sldMk cId="278057265" sldId="257"/>
            <ac:spMk id="3" creationId="{9D0F7B0B-BB17-88E0-4269-DF655F8EFFA1}"/>
          </ac:spMkLst>
        </pc:spChg>
      </pc:sldChg>
      <pc:sldChg chg="modSp mod ord">
        <pc:chgData name="Nagraj Etukala" userId="ca585db2689ac993" providerId="LiveId" clId="{F8CFB18C-CE6A-4058-8698-D30B7DFF662C}" dt="2025-07-16T10:39:46.556" v="34"/>
        <pc:sldMkLst>
          <pc:docMk/>
          <pc:sldMk cId="3051926861" sldId="258"/>
        </pc:sldMkLst>
        <pc:spChg chg="mod">
          <ac:chgData name="Nagraj Etukala" userId="ca585db2689ac993" providerId="LiveId" clId="{F8CFB18C-CE6A-4058-8698-D30B7DFF662C}" dt="2025-07-11T06:21:22.527" v="3" actId="20577"/>
          <ac:spMkLst>
            <pc:docMk/>
            <pc:sldMk cId="3051926861" sldId="258"/>
            <ac:spMk id="3" creationId="{B9AF2FFF-07A6-F89C-5212-ABC375944A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8DE58-5718-484F-912E-CBD68F9105E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1C908-2F1B-4709-B834-7D73657B3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57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1C908-2F1B-4709-B834-7D73657B3B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40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1C908-2F1B-4709-B834-7D73657B3B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97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9610-FE6E-A113-A0F3-AB0A1745E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F3CE5-ABB0-CC2D-4A87-676AD1E7E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BD1FC-D91B-4F95-558F-9B98E08D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686F9-3E6E-DB81-6B8B-940B3E81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238C-68DC-BB71-CAD9-F1847491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4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6D77-21E5-52DE-E784-6147B5F0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85BA9-158B-DD63-B222-43527D17F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0BA02-660A-B508-11EF-9128DBDD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41E8-A9F5-1291-3184-9F5E22EA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1F1BE-337C-2D2D-69AA-51792640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AFAD8-B722-8655-92C0-E8A82931FD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2790B-B6D7-4106-227B-3C299BC79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2104-2DE2-77C2-BBAC-BF7FE356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5A1E-4E0D-44DC-6CDC-DEB8DC4A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5A4D-6F31-9614-6084-7FCD6C81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7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6851-293F-79E3-EC17-8E144978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9960-71A5-8DAE-5C77-1DF1B737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27BA-2FD5-C5EA-4283-A29A9015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CEF7-3356-16B8-1820-4B5535C1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C4DB-559D-1D0C-C3BA-B7904A81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7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5106-D9A2-5D66-1C44-30360490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7CBE-263B-DD90-FBEA-532643591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9F32-ABF6-5C59-C70A-22AD48CF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0F53C-868B-1E89-DBA9-2D9D82E8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908D3-C6D4-6020-DF05-A3B847D0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12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5A6B-AA98-DD58-A317-354CE196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4FEE-F667-B01C-55AE-4CFBEEA46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6E201-FD5C-6A6A-4D3F-B36343082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613B7-1AB5-985A-507A-11656A67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78E1A-63DF-5505-9E62-9B32F1E7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1F4E-3E05-3955-E2F1-5F1BF71B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7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3034-3A59-58D2-FAC5-3F3244AB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412FB-7C0C-90F0-C086-76E9EA8C6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576D4-6DC3-A9D1-2806-1D718AB2E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3490B-C02E-31B1-71B1-0C285E2CF9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59731-BB3E-D6E9-09A8-6812CE625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9D278-5649-72AE-07D9-083F3C14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2F480-1DAC-E0DE-3B81-A8E32C2D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E8888-7DA2-D8A8-7EA0-D7A8F5ED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5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675E-AF5D-1876-B604-4AE96BC1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A4D53-4D6E-7A35-01E5-B4FA2026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7337F-F9E4-168E-4D14-855C0D76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87200-8490-13E5-1E8A-D2D82DEAB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56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EF6D7-B764-392E-D419-1193802A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D8DB-5D70-1398-2519-8F628DA9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28BAF-35DE-C472-7C28-7CB828FE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6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2E25-B5BA-6ABA-490D-D1664DCD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AA8DC-0E38-5204-E6A8-B2E08417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A6B52-13C5-29B0-DD78-04C29A1FF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1069-2AB7-81B8-9C0E-FA68331C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AB0D6-30CD-6972-5BF4-CB3DF80B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8BD9D-11B9-1155-AA85-C70D5B0D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08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517E-FF7B-085B-6E2A-FC257140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77634-9AB8-E150-0DC7-010C448C2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49FA5-8F40-1F67-6DBA-9113F16A8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76536-6AFE-B2A4-BBCA-BB0133B1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0AA83-2C6F-376A-5D66-4BFB5AB9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AD22-9581-5B5B-2EA8-BE69F2B3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16C5C-7277-6426-8A19-840830A6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2A2FF-9101-FE14-8A1E-7920713B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EB31-B9EF-274B-DAB5-C4A4044B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C7581-1B3E-4B90-A614-89E7AF93B92D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3230-D77F-4220-5439-4FED2C094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6318-1569-3174-9A04-4218C8080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FE4A0-ABE1-4DFA-80EB-FA323480B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5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A862-6BDE-E458-304A-0AA3F453A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645" y="485726"/>
            <a:ext cx="8583561" cy="1244751"/>
          </a:xfrm>
        </p:spPr>
        <p:txBody>
          <a:bodyPr>
            <a:normAutofit fontScale="90000"/>
          </a:bodyPr>
          <a:lstStyle/>
          <a:p>
            <a:r>
              <a:rPr lang="en-IN" sz="4000" dirty="0" err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D3633-442E-19E1-F8B7-7B0FAC4EE8A7}"/>
              </a:ext>
            </a:extLst>
          </p:cNvPr>
          <p:cNvSpPr txBox="1"/>
          <p:nvPr/>
        </p:nvSpPr>
        <p:spPr>
          <a:xfrm>
            <a:off x="1032387" y="1614637"/>
            <a:ext cx="3982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F793F-7017-607F-7B16-42FF1B0B4F8B}"/>
              </a:ext>
            </a:extLst>
          </p:cNvPr>
          <p:cNvSpPr txBox="1"/>
          <p:nvPr/>
        </p:nvSpPr>
        <p:spPr>
          <a:xfrm>
            <a:off x="1032387" y="2490056"/>
            <a:ext cx="3392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C3D48-3E62-18DD-031C-452BB2C3B4CD}"/>
              </a:ext>
            </a:extLst>
          </p:cNvPr>
          <p:cNvSpPr txBox="1"/>
          <p:nvPr/>
        </p:nvSpPr>
        <p:spPr>
          <a:xfrm>
            <a:off x="1032387" y="3586109"/>
            <a:ext cx="9271821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144363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F2FFF-07A6-F89C-5212-ABC375944A75}"/>
              </a:ext>
            </a:extLst>
          </p:cNvPr>
          <p:cNvSpPr txBox="1"/>
          <p:nvPr/>
        </p:nvSpPr>
        <p:spPr>
          <a:xfrm>
            <a:off x="4286864" y="306946"/>
            <a:ext cx="3991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 err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3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36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4EAD4-878A-25C1-6406-584600C00346}"/>
              </a:ext>
            </a:extLst>
          </p:cNvPr>
          <p:cNvSpPr txBox="1"/>
          <p:nvPr/>
        </p:nvSpPr>
        <p:spPr>
          <a:xfrm>
            <a:off x="993058" y="1565891"/>
            <a:ext cx="4434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E5CB9-572D-C0FE-4906-863A7F79BECF}"/>
              </a:ext>
            </a:extLst>
          </p:cNvPr>
          <p:cNvSpPr txBox="1"/>
          <p:nvPr/>
        </p:nvSpPr>
        <p:spPr>
          <a:xfrm>
            <a:off x="993058" y="2393949"/>
            <a:ext cx="3352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76AB14-5431-0BEA-3AE0-487EA61A687E}"/>
              </a:ext>
            </a:extLst>
          </p:cNvPr>
          <p:cNvSpPr txBox="1"/>
          <p:nvPr/>
        </p:nvSpPr>
        <p:spPr>
          <a:xfrm>
            <a:off x="993058" y="3274196"/>
            <a:ext cx="1076632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</p:txBody>
      </p:sp>
    </p:spTree>
    <p:extLst>
      <p:ext uri="{BB962C8B-B14F-4D97-AF65-F5344CB8AC3E}">
        <p14:creationId xmlns:p14="http://schemas.microsoft.com/office/powerpoint/2010/main" val="30519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0F7B0B-BB17-88E0-4269-DF655F8EFFA1}"/>
              </a:ext>
            </a:extLst>
          </p:cNvPr>
          <p:cNvSpPr txBox="1"/>
          <p:nvPr/>
        </p:nvSpPr>
        <p:spPr>
          <a:xfrm>
            <a:off x="4104968" y="316779"/>
            <a:ext cx="3982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 err="1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3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3600" dirty="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Analysis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80AB4-2DB2-F63A-0D4F-7C23E721326A}"/>
              </a:ext>
            </a:extLst>
          </p:cNvPr>
          <p:cNvSpPr txBox="1"/>
          <p:nvPr/>
        </p:nvSpPr>
        <p:spPr>
          <a:xfrm>
            <a:off x="73740" y="1363305"/>
            <a:ext cx="41393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6DC34-16AE-051B-84F9-C53FCAC90A60}"/>
              </a:ext>
            </a:extLst>
          </p:cNvPr>
          <p:cNvSpPr txBox="1"/>
          <p:nvPr/>
        </p:nvSpPr>
        <p:spPr>
          <a:xfrm>
            <a:off x="73740" y="1977818"/>
            <a:ext cx="3529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DD9C-B825-5312-2706-2B1EFB18C96E}"/>
              </a:ext>
            </a:extLst>
          </p:cNvPr>
          <p:cNvSpPr txBox="1"/>
          <p:nvPr/>
        </p:nvSpPr>
        <p:spPr>
          <a:xfrm>
            <a:off x="0" y="2966842"/>
            <a:ext cx="12270658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27805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316</Words>
  <Application>Microsoft Office PowerPoint</Application>
  <PresentationFormat>Widescreen</PresentationFormat>
  <Paragraphs>32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Blinkit Analysis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Nagraj Etukala</dc:creator>
  <cp:lastModifiedBy>Nagraj Etukala</cp:lastModifiedBy>
  <cp:revision>1</cp:revision>
  <dcterms:created xsi:type="dcterms:W3CDTF">2025-07-11T06:10:09Z</dcterms:created>
  <dcterms:modified xsi:type="dcterms:W3CDTF">2025-07-16T10:40:51Z</dcterms:modified>
</cp:coreProperties>
</file>