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la Ramya" userId="b56a8d7db5557f60" providerId="LiveId" clId="{222BD329-ACB1-4795-A62B-6142B608ACC0}"/>
    <pc:docChg chg="undo custSel addSld delSld modSld sldOrd">
      <pc:chgData name="Leela Ramya" userId="b56a8d7db5557f60" providerId="LiveId" clId="{222BD329-ACB1-4795-A62B-6142B608ACC0}" dt="2021-07-27T04:37:46.473" v="5634" actId="478"/>
      <pc:docMkLst>
        <pc:docMk/>
      </pc:docMkLst>
      <pc:sldChg chg="modSp mod">
        <pc:chgData name="Leela Ramya" userId="b56a8d7db5557f60" providerId="LiveId" clId="{222BD329-ACB1-4795-A62B-6142B608ACC0}" dt="2021-07-27T04:36:09.212" v="5630" actId="27636"/>
        <pc:sldMkLst>
          <pc:docMk/>
          <pc:sldMk cId="3876917182" sldId="257"/>
        </pc:sldMkLst>
        <pc:spChg chg="mod">
          <ac:chgData name="Leela Ramya" userId="b56a8d7db5557f60" providerId="LiveId" clId="{222BD329-ACB1-4795-A62B-6142B608ACC0}" dt="2021-07-27T04:36:09.212" v="5630" actId="27636"/>
          <ac:spMkLst>
            <pc:docMk/>
            <pc:sldMk cId="3876917182" sldId="257"/>
            <ac:spMk id="3" creationId="{ED0DD3C1-4873-4F43-9632-F583844F49D6}"/>
          </ac:spMkLst>
        </pc:spChg>
      </pc:sldChg>
      <pc:sldChg chg="new del">
        <pc:chgData name="Leela Ramya" userId="b56a8d7db5557f60" providerId="LiveId" clId="{222BD329-ACB1-4795-A62B-6142B608ACC0}" dt="2021-07-26T10:59:42.158" v="1" actId="47"/>
        <pc:sldMkLst>
          <pc:docMk/>
          <pc:sldMk cId="2109444554" sldId="258"/>
        </pc:sldMkLst>
      </pc:sldChg>
      <pc:sldChg chg="addSp delSp modSp new mod">
        <pc:chgData name="Leela Ramya" userId="b56a8d7db5557f60" providerId="LiveId" clId="{222BD329-ACB1-4795-A62B-6142B608ACC0}" dt="2021-07-27T04:37:46.473" v="5634" actId="478"/>
        <pc:sldMkLst>
          <pc:docMk/>
          <pc:sldMk cId="3670775611" sldId="258"/>
        </pc:sldMkLst>
        <pc:spChg chg="del mod">
          <ac:chgData name="Leela Ramya" userId="b56a8d7db5557f60" providerId="LiveId" clId="{222BD329-ACB1-4795-A62B-6142B608ACC0}" dt="2021-07-26T11:00:12.701" v="5" actId="478"/>
          <ac:spMkLst>
            <pc:docMk/>
            <pc:sldMk cId="3670775611" sldId="258"/>
            <ac:spMk id="2" creationId="{156FD697-CC9A-4DEC-972E-D1934DD66C25}"/>
          </ac:spMkLst>
        </pc:spChg>
        <pc:spChg chg="add del mod">
          <ac:chgData name="Leela Ramya" userId="b56a8d7db5557f60" providerId="LiveId" clId="{222BD329-ACB1-4795-A62B-6142B608ACC0}" dt="2021-07-26T16:58:22.303" v="3223" actId="11529"/>
          <ac:spMkLst>
            <pc:docMk/>
            <pc:sldMk cId="3670775611" sldId="258"/>
            <ac:spMk id="2" creationId="{7589F03F-E1A7-4370-884A-25E1EA150346}"/>
          </ac:spMkLst>
        </pc:spChg>
        <pc:spChg chg="mod">
          <ac:chgData name="Leela Ramya" userId="b56a8d7db5557f60" providerId="LiveId" clId="{222BD329-ACB1-4795-A62B-6142B608ACC0}" dt="2021-07-26T19:33:34.622" v="5621" actId="20577"/>
          <ac:spMkLst>
            <pc:docMk/>
            <pc:sldMk cId="3670775611" sldId="258"/>
            <ac:spMk id="3" creationId="{BE5503AB-5DA2-4FBE-A56D-832259789D37}"/>
          </ac:spMkLst>
        </pc:spChg>
        <pc:spChg chg="add del">
          <ac:chgData name="Leela Ramya" userId="b56a8d7db5557f60" providerId="LiveId" clId="{222BD329-ACB1-4795-A62B-6142B608ACC0}" dt="2021-07-26T11:51:33.666" v="378" actId="11529"/>
          <ac:spMkLst>
            <pc:docMk/>
            <pc:sldMk cId="3670775611" sldId="258"/>
            <ac:spMk id="6" creationId="{9FACD119-62AC-48C3-9364-31AFEDA97D28}"/>
          </ac:spMkLst>
        </pc:spChg>
        <pc:spChg chg="add mod">
          <ac:chgData name="Leela Ramya" userId="b56a8d7db5557f60" providerId="LiveId" clId="{222BD329-ACB1-4795-A62B-6142B608ACC0}" dt="2021-07-27T04:37:07.675" v="5632" actId="1076"/>
          <ac:spMkLst>
            <pc:docMk/>
            <pc:sldMk cId="3670775611" sldId="258"/>
            <ac:spMk id="9" creationId="{0A0F9BCB-836A-40F3-99AC-C2C832B1D85C}"/>
          </ac:spMkLst>
        </pc:spChg>
        <pc:spChg chg="add del">
          <ac:chgData name="Leela Ramya" userId="b56a8d7db5557f60" providerId="LiveId" clId="{222BD329-ACB1-4795-A62B-6142B608ACC0}" dt="2021-07-26T11:59:56.222" v="662" actId="478"/>
          <ac:spMkLst>
            <pc:docMk/>
            <pc:sldMk cId="3670775611" sldId="258"/>
            <ac:spMk id="10" creationId="{39639EE3-1C1C-42A9-B659-BE7633652987}"/>
          </ac:spMkLst>
        </pc:spChg>
        <pc:spChg chg="add del mod">
          <ac:chgData name="Leela Ramya" userId="b56a8d7db5557f60" providerId="LiveId" clId="{222BD329-ACB1-4795-A62B-6142B608ACC0}" dt="2021-07-27T04:37:46.473" v="5634" actId="478"/>
          <ac:spMkLst>
            <pc:docMk/>
            <pc:sldMk cId="3670775611" sldId="258"/>
            <ac:spMk id="11" creationId="{3FF0A04A-CC60-40F7-A23F-CCC4FB7C2EC1}"/>
          </ac:spMkLst>
        </pc:spChg>
        <pc:cxnChg chg="add del mod">
          <ac:chgData name="Leela Ramya" userId="b56a8d7db5557f60" providerId="LiveId" clId="{222BD329-ACB1-4795-A62B-6142B608ACC0}" dt="2021-07-26T11:51:12.033" v="376" actId="478"/>
          <ac:cxnSpMkLst>
            <pc:docMk/>
            <pc:sldMk cId="3670775611" sldId="258"/>
            <ac:cxnSpMk id="5" creationId="{99D7B907-2CAF-4935-AAC1-270F7CB0400F}"/>
          </ac:cxnSpMkLst>
        </pc:cxnChg>
        <pc:cxnChg chg="add del mod">
          <ac:chgData name="Leela Ramya" userId="b56a8d7db5557f60" providerId="LiveId" clId="{222BD329-ACB1-4795-A62B-6142B608ACC0}" dt="2021-07-26T11:55:36.729" v="596" actId="478"/>
          <ac:cxnSpMkLst>
            <pc:docMk/>
            <pc:sldMk cId="3670775611" sldId="258"/>
            <ac:cxnSpMk id="8" creationId="{4EF9EAAD-490A-4C14-9100-7FEC2A5CE2DD}"/>
          </ac:cxnSpMkLst>
        </pc:cxnChg>
      </pc:sldChg>
      <pc:sldChg chg="addSp delSp modSp new mod">
        <pc:chgData name="Leela Ramya" userId="b56a8d7db5557f60" providerId="LiveId" clId="{222BD329-ACB1-4795-A62B-6142B608ACC0}" dt="2021-07-26T19:12:27.740" v="5161" actId="478"/>
        <pc:sldMkLst>
          <pc:docMk/>
          <pc:sldMk cId="2739494769" sldId="259"/>
        </pc:sldMkLst>
        <pc:spChg chg="del">
          <ac:chgData name="Leela Ramya" userId="b56a8d7db5557f60" providerId="LiveId" clId="{222BD329-ACB1-4795-A62B-6142B608ACC0}" dt="2021-07-26T11:57:26.383" v="656" actId="478"/>
          <ac:spMkLst>
            <pc:docMk/>
            <pc:sldMk cId="2739494769" sldId="259"/>
            <ac:spMk id="2" creationId="{19810A81-F282-4075-B450-ED37997C9C6B}"/>
          </ac:spMkLst>
        </pc:spChg>
        <pc:spChg chg="add del">
          <ac:chgData name="Leela Ramya" userId="b56a8d7db5557f60" providerId="LiveId" clId="{222BD329-ACB1-4795-A62B-6142B608ACC0}" dt="2021-07-26T16:10:29.472" v="1768" actId="478"/>
          <ac:spMkLst>
            <pc:docMk/>
            <pc:sldMk cId="2739494769" sldId="259"/>
            <ac:spMk id="2" creationId="{CD9CC646-5913-40F0-96D3-E0D8AC8E0423}"/>
          </ac:spMkLst>
        </pc:spChg>
        <pc:spChg chg="mod">
          <ac:chgData name="Leela Ramya" userId="b56a8d7db5557f60" providerId="LiveId" clId="{222BD329-ACB1-4795-A62B-6142B608ACC0}" dt="2021-07-26T19:12:26.442" v="5160" actId="21"/>
          <ac:spMkLst>
            <pc:docMk/>
            <pc:sldMk cId="2739494769" sldId="259"/>
            <ac:spMk id="3" creationId="{065F7350-62EC-4A83-86F6-835478B43634}"/>
          </ac:spMkLst>
        </pc:spChg>
        <pc:spChg chg="add mod">
          <ac:chgData name="Leela Ramya" userId="b56a8d7db5557f60" providerId="LiveId" clId="{222BD329-ACB1-4795-A62B-6142B608ACC0}" dt="2021-07-26T19:12:25.651" v="5159" actId="1076"/>
          <ac:spMkLst>
            <pc:docMk/>
            <pc:sldMk cId="2739494769" sldId="259"/>
            <ac:spMk id="4" creationId="{09258B13-B5BA-4E03-A80A-33D7511F0ACA}"/>
          </ac:spMkLst>
        </pc:spChg>
        <pc:spChg chg="add del">
          <ac:chgData name="Leela Ramya" userId="b56a8d7db5557f60" providerId="LiveId" clId="{222BD329-ACB1-4795-A62B-6142B608ACC0}" dt="2021-07-26T16:11:03.240" v="1772" actId="478"/>
          <ac:spMkLst>
            <pc:docMk/>
            <pc:sldMk cId="2739494769" sldId="259"/>
            <ac:spMk id="5" creationId="{AA12A7A0-46DD-4E06-BE65-92F40E18E46B}"/>
          </ac:spMkLst>
        </pc:spChg>
        <pc:spChg chg="add mod">
          <ac:chgData name="Leela Ramya" userId="b56a8d7db5557f60" providerId="LiveId" clId="{222BD329-ACB1-4795-A62B-6142B608ACC0}" dt="2021-07-26T18:02:51.230" v="3225" actId="207"/>
          <ac:spMkLst>
            <pc:docMk/>
            <pc:sldMk cId="2739494769" sldId="259"/>
            <ac:spMk id="6" creationId="{E4F3E90D-E04B-4274-823F-9CE1C12410C6}"/>
          </ac:spMkLst>
        </pc:spChg>
        <pc:spChg chg="add mod">
          <ac:chgData name="Leela Ramya" userId="b56a8d7db5557f60" providerId="LiveId" clId="{222BD329-ACB1-4795-A62B-6142B608ACC0}" dt="2021-07-26T18:03:01.312" v="3226" actId="207"/>
          <ac:spMkLst>
            <pc:docMk/>
            <pc:sldMk cId="2739494769" sldId="259"/>
            <ac:spMk id="7" creationId="{DD24EFED-3F7A-4CDA-8D3C-0AAB119415E2}"/>
          </ac:spMkLst>
        </pc:spChg>
        <pc:spChg chg="add del mod">
          <ac:chgData name="Leela Ramya" userId="b56a8d7db5557f60" providerId="LiveId" clId="{222BD329-ACB1-4795-A62B-6142B608ACC0}" dt="2021-07-26T19:12:27.740" v="5161" actId="478"/>
          <ac:spMkLst>
            <pc:docMk/>
            <pc:sldMk cId="2739494769" sldId="259"/>
            <ac:spMk id="11" creationId="{C805596A-46F6-4A24-B951-2D357DE9C2F7}"/>
          </ac:spMkLst>
        </pc:spChg>
        <pc:spChg chg="add mod">
          <ac:chgData name="Leela Ramya" userId="b56a8d7db5557f60" providerId="LiveId" clId="{222BD329-ACB1-4795-A62B-6142B608ACC0}" dt="2021-07-26T16:17:19.391" v="2080" actId="14100"/>
          <ac:spMkLst>
            <pc:docMk/>
            <pc:sldMk cId="2739494769" sldId="259"/>
            <ac:spMk id="12" creationId="{6CA3C1CD-4D97-4676-B563-7664C4AB171C}"/>
          </ac:spMkLst>
        </pc:spChg>
        <pc:spChg chg="add mod">
          <ac:chgData name="Leela Ramya" userId="b56a8d7db5557f60" providerId="LiveId" clId="{222BD329-ACB1-4795-A62B-6142B608ACC0}" dt="2021-07-26T16:17:54.191" v="2087" actId="14100"/>
          <ac:spMkLst>
            <pc:docMk/>
            <pc:sldMk cId="2739494769" sldId="259"/>
            <ac:spMk id="13" creationId="{7499FA45-0B43-4BB5-B66F-9FC0D63E7571}"/>
          </ac:spMkLst>
        </pc:spChg>
        <pc:cxnChg chg="add del mod">
          <ac:chgData name="Leela Ramya" userId="b56a8d7db5557f60" providerId="LiveId" clId="{222BD329-ACB1-4795-A62B-6142B608ACC0}" dt="2021-07-26T16:12:21.330" v="1781" actId="478"/>
          <ac:cxnSpMkLst>
            <pc:docMk/>
            <pc:sldMk cId="2739494769" sldId="259"/>
            <ac:cxnSpMk id="9" creationId="{5DFF64B1-62D9-4469-A4F5-30D41D74DBC5}"/>
          </ac:cxnSpMkLst>
        </pc:cxnChg>
      </pc:sldChg>
      <pc:sldChg chg="delSp modSp new del mod ord">
        <pc:chgData name="Leela Ramya" userId="b56a8d7db5557f60" providerId="LiveId" clId="{222BD329-ACB1-4795-A62B-6142B608ACC0}" dt="2021-07-26T16:38:00.323" v="2833" actId="47"/>
        <pc:sldMkLst>
          <pc:docMk/>
          <pc:sldMk cId="1680007367" sldId="260"/>
        </pc:sldMkLst>
        <pc:spChg chg="del">
          <ac:chgData name="Leela Ramya" userId="b56a8d7db5557f60" providerId="LiveId" clId="{222BD329-ACB1-4795-A62B-6142B608ACC0}" dt="2021-07-26T12:14:59.245" v="1590" actId="478"/>
          <ac:spMkLst>
            <pc:docMk/>
            <pc:sldMk cId="1680007367" sldId="260"/>
            <ac:spMk id="2" creationId="{69EFBC6D-0A0C-4BAB-83ED-1A63A10A1C28}"/>
          </ac:spMkLst>
        </pc:spChg>
        <pc:spChg chg="mod">
          <ac:chgData name="Leela Ramya" userId="b56a8d7db5557f60" providerId="LiveId" clId="{222BD329-ACB1-4795-A62B-6142B608ACC0}" dt="2021-07-26T16:23:06.475" v="2371" actId="27636"/>
          <ac:spMkLst>
            <pc:docMk/>
            <pc:sldMk cId="1680007367" sldId="260"/>
            <ac:spMk id="3" creationId="{951920A9-A280-489B-A1E6-F47D53010CFA}"/>
          </ac:spMkLst>
        </pc:spChg>
      </pc:sldChg>
      <pc:sldChg chg="addSp delSp modSp new mod">
        <pc:chgData name="Leela Ramya" userId="b56a8d7db5557f60" providerId="LiveId" clId="{222BD329-ACB1-4795-A62B-6142B608ACC0}" dt="2021-07-26T19:23:44.647" v="5377" actId="2711"/>
        <pc:sldMkLst>
          <pc:docMk/>
          <pc:sldMk cId="1325328567" sldId="261"/>
        </pc:sldMkLst>
        <pc:spChg chg="del mod">
          <ac:chgData name="Leela Ramya" userId="b56a8d7db5557f60" providerId="LiveId" clId="{222BD329-ACB1-4795-A62B-6142B608ACC0}" dt="2021-07-26T16:23:31.832" v="2376" actId="478"/>
          <ac:spMkLst>
            <pc:docMk/>
            <pc:sldMk cId="1325328567" sldId="261"/>
            <ac:spMk id="2" creationId="{DA6C6CE2-02FA-409F-BC7D-4C91B0F1120F}"/>
          </ac:spMkLst>
        </pc:spChg>
        <pc:spChg chg="mod">
          <ac:chgData name="Leela Ramya" userId="b56a8d7db5557f60" providerId="LiveId" clId="{222BD329-ACB1-4795-A62B-6142B608ACC0}" dt="2021-07-26T16:24:09.455" v="2411" actId="20577"/>
          <ac:spMkLst>
            <pc:docMk/>
            <pc:sldMk cId="1325328567" sldId="261"/>
            <ac:spMk id="3" creationId="{107EBCFE-48F7-40B1-9DE5-5D575FD08CC2}"/>
          </ac:spMkLst>
        </pc:spChg>
        <pc:spChg chg="mod">
          <ac:chgData name="Leela Ramya" userId="b56a8d7db5557f60" providerId="LiveId" clId="{222BD329-ACB1-4795-A62B-6142B608ACC0}" dt="2021-07-26T19:21:37.352" v="5346" actId="14100"/>
          <ac:spMkLst>
            <pc:docMk/>
            <pc:sldMk cId="1325328567" sldId="261"/>
            <ac:spMk id="4" creationId="{6C902784-8BF1-497A-BFA3-E433B13022AD}"/>
          </ac:spMkLst>
        </pc:spChg>
        <pc:spChg chg="add del">
          <ac:chgData name="Leela Ramya" userId="b56a8d7db5557f60" providerId="LiveId" clId="{222BD329-ACB1-4795-A62B-6142B608ACC0}" dt="2021-07-26T16:26:01.411" v="2474" actId="478"/>
          <ac:spMkLst>
            <pc:docMk/>
            <pc:sldMk cId="1325328567" sldId="261"/>
            <ac:spMk id="6" creationId="{7CF4C19D-65B6-4297-A83C-91A87315071B}"/>
          </ac:spMkLst>
        </pc:spChg>
        <pc:spChg chg="add del mod">
          <ac:chgData name="Leela Ramya" userId="b56a8d7db5557f60" providerId="LiveId" clId="{222BD329-ACB1-4795-A62B-6142B608ACC0}" dt="2021-07-26T16:26:32.022" v="2477" actId="478"/>
          <ac:spMkLst>
            <pc:docMk/>
            <pc:sldMk cId="1325328567" sldId="261"/>
            <ac:spMk id="7" creationId="{5A426C4B-809F-4C87-AC50-215E6433AC3A}"/>
          </ac:spMkLst>
        </pc:spChg>
        <pc:spChg chg="add del mod">
          <ac:chgData name="Leela Ramya" userId="b56a8d7db5557f60" providerId="LiveId" clId="{222BD329-ACB1-4795-A62B-6142B608ACC0}" dt="2021-07-26T16:26:58.034" v="2491" actId="478"/>
          <ac:spMkLst>
            <pc:docMk/>
            <pc:sldMk cId="1325328567" sldId="261"/>
            <ac:spMk id="8" creationId="{A0977449-C844-4B60-BA76-4E9B4BA7911D}"/>
          </ac:spMkLst>
        </pc:spChg>
        <pc:spChg chg="add del mod">
          <ac:chgData name="Leela Ramya" userId="b56a8d7db5557f60" providerId="LiveId" clId="{222BD329-ACB1-4795-A62B-6142B608ACC0}" dt="2021-07-26T19:12:43.414" v="5162" actId="478"/>
          <ac:spMkLst>
            <pc:docMk/>
            <pc:sldMk cId="1325328567" sldId="261"/>
            <ac:spMk id="9" creationId="{F1D400E2-9329-4373-A76C-8E5AE2B11D6B}"/>
          </ac:spMkLst>
        </pc:spChg>
        <pc:spChg chg="add del mod">
          <ac:chgData name="Leela Ramya" userId="b56a8d7db5557f60" providerId="LiveId" clId="{222BD329-ACB1-4795-A62B-6142B608ACC0}" dt="2021-07-26T19:13:01.755" v="5164" actId="478"/>
          <ac:spMkLst>
            <pc:docMk/>
            <pc:sldMk cId="1325328567" sldId="261"/>
            <ac:spMk id="10" creationId="{93770210-6C9D-4DC2-9636-0EBCBC814C2E}"/>
          </ac:spMkLst>
        </pc:spChg>
        <pc:spChg chg="add del">
          <ac:chgData name="Leela Ramya" userId="b56a8d7db5557f60" providerId="LiveId" clId="{222BD329-ACB1-4795-A62B-6142B608ACC0}" dt="2021-07-26T16:27:38.168" v="2498" actId="478"/>
          <ac:spMkLst>
            <pc:docMk/>
            <pc:sldMk cId="1325328567" sldId="261"/>
            <ac:spMk id="11" creationId="{C7F72B24-5E3D-4139-956A-C15218D38786}"/>
          </ac:spMkLst>
        </pc:spChg>
        <pc:spChg chg="add del mod">
          <ac:chgData name="Leela Ramya" userId="b56a8d7db5557f60" providerId="LiveId" clId="{222BD329-ACB1-4795-A62B-6142B608ACC0}" dt="2021-07-26T19:13:04.569" v="5165" actId="478"/>
          <ac:spMkLst>
            <pc:docMk/>
            <pc:sldMk cId="1325328567" sldId="261"/>
            <ac:spMk id="12" creationId="{2CC6D9E7-2435-4D17-9DAB-03C9A09E4D76}"/>
          </ac:spMkLst>
        </pc:spChg>
        <pc:spChg chg="add del">
          <ac:chgData name="Leela Ramya" userId="b56a8d7db5557f60" providerId="LiveId" clId="{222BD329-ACB1-4795-A62B-6142B608ACC0}" dt="2021-07-26T16:28:52.552" v="2513" actId="478"/>
          <ac:spMkLst>
            <pc:docMk/>
            <pc:sldMk cId="1325328567" sldId="261"/>
            <ac:spMk id="17" creationId="{4D4E5B5E-9155-4761-AE12-F238F2A69347}"/>
          </ac:spMkLst>
        </pc:spChg>
        <pc:spChg chg="add del">
          <ac:chgData name="Leela Ramya" userId="b56a8d7db5557f60" providerId="LiveId" clId="{222BD329-ACB1-4795-A62B-6142B608ACC0}" dt="2021-07-26T16:31:09.457" v="2532" actId="478"/>
          <ac:spMkLst>
            <pc:docMk/>
            <pc:sldMk cId="1325328567" sldId="261"/>
            <ac:spMk id="18" creationId="{5A3D8150-F4A9-497D-BBB3-17A966FAFCCA}"/>
          </ac:spMkLst>
        </pc:spChg>
        <pc:spChg chg="add del">
          <ac:chgData name="Leela Ramya" userId="b56a8d7db5557f60" providerId="LiveId" clId="{222BD329-ACB1-4795-A62B-6142B608ACC0}" dt="2021-07-26T16:31:12.719" v="2533" actId="478"/>
          <ac:spMkLst>
            <pc:docMk/>
            <pc:sldMk cId="1325328567" sldId="261"/>
            <ac:spMk id="19" creationId="{94D6F494-A22A-43A5-995B-C217E92B5774}"/>
          </ac:spMkLst>
        </pc:spChg>
        <pc:spChg chg="add del mod">
          <ac:chgData name="Leela Ramya" userId="b56a8d7db5557f60" providerId="LiveId" clId="{222BD329-ACB1-4795-A62B-6142B608ACC0}" dt="2021-07-26T16:29:55.497" v="2522" actId="478"/>
          <ac:spMkLst>
            <pc:docMk/>
            <pc:sldMk cId="1325328567" sldId="261"/>
            <ac:spMk id="20" creationId="{5EE6F258-6F5B-4B41-9286-C9D944B8D59E}"/>
          </ac:spMkLst>
        </pc:spChg>
        <pc:spChg chg="add del mod">
          <ac:chgData name="Leela Ramya" userId="b56a8d7db5557f60" providerId="LiveId" clId="{222BD329-ACB1-4795-A62B-6142B608ACC0}" dt="2021-07-26T16:31:05.651" v="2531" actId="478"/>
          <ac:spMkLst>
            <pc:docMk/>
            <pc:sldMk cId="1325328567" sldId="261"/>
            <ac:spMk id="21" creationId="{4919533C-EC16-4B80-805D-148EE147E841}"/>
          </ac:spMkLst>
        </pc:spChg>
        <pc:spChg chg="add del">
          <ac:chgData name="Leela Ramya" userId="b56a8d7db5557f60" providerId="LiveId" clId="{222BD329-ACB1-4795-A62B-6142B608ACC0}" dt="2021-07-26T19:13:11.035" v="5167" actId="478"/>
          <ac:spMkLst>
            <pc:docMk/>
            <pc:sldMk cId="1325328567" sldId="261"/>
            <ac:spMk id="34" creationId="{027B6EAE-1F80-4C60-8F9F-76AA6C29B649}"/>
          </ac:spMkLst>
        </pc:spChg>
        <pc:spChg chg="add del mod">
          <ac:chgData name="Leela Ramya" userId="b56a8d7db5557f60" providerId="LiveId" clId="{222BD329-ACB1-4795-A62B-6142B608ACC0}" dt="2021-07-26T19:13:07.444" v="5166" actId="478"/>
          <ac:spMkLst>
            <pc:docMk/>
            <pc:sldMk cId="1325328567" sldId="261"/>
            <ac:spMk id="35" creationId="{BC2DA99F-6542-451C-8F71-3B5D607B0B1D}"/>
          </ac:spMkLst>
        </pc:spChg>
        <pc:spChg chg="add del">
          <ac:chgData name="Leela Ramya" userId="b56a8d7db5557f60" providerId="LiveId" clId="{222BD329-ACB1-4795-A62B-6142B608ACC0}" dt="2021-07-26T19:14:28.717" v="5222" actId="478"/>
          <ac:spMkLst>
            <pc:docMk/>
            <pc:sldMk cId="1325328567" sldId="261"/>
            <ac:spMk id="36" creationId="{69BBC058-6CE0-4B99-8BF2-A45D42C2F948}"/>
          </ac:spMkLst>
        </pc:spChg>
        <pc:spChg chg="add mod">
          <ac:chgData name="Leela Ramya" userId="b56a8d7db5557f60" providerId="LiveId" clId="{222BD329-ACB1-4795-A62B-6142B608ACC0}" dt="2021-07-26T19:23:18.425" v="5374" actId="2711"/>
          <ac:spMkLst>
            <pc:docMk/>
            <pc:sldMk cId="1325328567" sldId="261"/>
            <ac:spMk id="53" creationId="{38E546D1-993D-4260-B008-A3432C6B741C}"/>
          </ac:spMkLst>
        </pc:spChg>
        <pc:spChg chg="add mod">
          <ac:chgData name="Leela Ramya" userId="b56a8d7db5557f60" providerId="LiveId" clId="{222BD329-ACB1-4795-A62B-6142B608ACC0}" dt="2021-07-26T19:23:38.140" v="5376" actId="2711"/>
          <ac:spMkLst>
            <pc:docMk/>
            <pc:sldMk cId="1325328567" sldId="261"/>
            <ac:spMk id="56" creationId="{51D030F8-89E3-41FA-B312-E0B7930D47EB}"/>
          </ac:spMkLst>
        </pc:spChg>
        <pc:spChg chg="add mod">
          <ac:chgData name="Leela Ramya" userId="b56a8d7db5557f60" providerId="LiveId" clId="{222BD329-ACB1-4795-A62B-6142B608ACC0}" dt="2021-07-26T19:23:44.647" v="5377" actId="2711"/>
          <ac:spMkLst>
            <pc:docMk/>
            <pc:sldMk cId="1325328567" sldId="261"/>
            <ac:spMk id="57" creationId="{152EF4B5-9D96-4919-9D32-CFE15F760991}"/>
          </ac:spMkLst>
        </pc:spChg>
        <pc:spChg chg="add del">
          <ac:chgData name="Leela Ramya" userId="b56a8d7db5557f60" providerId="LiveId" clId="{222BD329-ACB1-4795-A62B-6142B608ACC0}" dt="2021-07-26T19:18:52.502" v="5327" actId="478"/>
          <ac:spMkLst>
            <pc:docMk/>
            <pc:sldMk cId="1325328567" sldId="261"/>
            <ac:spMk id="64" creationId="{12DAFB44-1345-410B-905E-B9FB4B277F1D}"/>
          </ac:spMkLst>
        </pc:spChg>
        <pc:spChg chg="add del">
          <ac:chgData name="Leela Ramya" userId="b56a8d7db5557f60" providerId="LiveId" clId="{222BD329-ACB1-4795-A62B-6142B608ACC0}" dt="2021-07-26T19:19:58.054" v="5334" actId="478"/>
          <ac:spMkLst>
            <pc:docMk/>
            <pc:sldMk cId="1325328567" sldId="261"/>
            <ac:spMk id="65" creationId="{49E5D58A-0E6A-4DE2-96FB-24E0B397E2BB}"/>
          </ac:spMkLst>
        </pc:spChg>
        <pc:spChg chg="add del">
          <ac:chgData name="Leela Ramya" userId="b56a8d7db5557f60" providerId="LiveId" clId="{222BD329-ACB1-4795-A62B-6142B608ACC0}" dt="2021-07-26T19:20:00.691" v="5335" actId="478"/>
          <ac:spMkLst>
            <pc:docMk/>
            <pc:sldMk cId="1325328567" sldId="261"/>
            <ac:spMk id="66" creationId="{9F165685-A29D-4AB9-B533-D481DA8FFB49}"/>
          </ac:spMkLst>
        </pc:spChg>
        <pc:spChg chg="add del">
          <ac:chgData name="Leela Ramya" userId="b56a8d7db5557f60" providerId="LiveId" clId="{222BD329-ACB1-4795-A62B-6142B608ACC0}" dt="2021-07-26T19:19:35.070" v="5331" actId="478"/>
          <ac:spMkLst>
            <pc:docMk/>
            <pc:sldMk cId="1325328567" sldId="261"/>
            <ac:spMk id="67" creationId="{457B5FAF-7859-48C0-B262-ACD8283786D2}"/>
          </ac:spMkLst>
        </pc:spChg>
        <pc:spChg chg="add del">
          <ac:chgData name="Leela Ramya" userId="b56a8d7db5557f60" providerId="LiveId" clId="{222BD329-ACB1-4795-A62B-6142B608ACC0}" dt="2021-07-26T19:19:55.898" v="5333" actId="478"/>
          <ac:spMkLst>
            <pc:docMk/>
            <pc:sldMk cId="1325328567" sldId="261"/>
            <ac:spMk id="68" creationId="{BA749B4D-5F1D-4623-91DC-85814DE091E6}"/>
          </ac:spMkLst>
        </pc:spChg>
        <pc:spChg chg="add mod">
          <ac:chgData name="Leela Ramya" userId="b56a8d7db5557f60" providerId="LiveId" clId="{222BD329-ACB1-4795-A62B-6142B608ACC0}" dt="2021-07-26T19:23:01.210" v="5372" actId="2711"/>
          <ac:spMkLst>
            <pc:docMk/>
            <pc:sldMk cId="1325328567" sldId="261"/>
            <ac:spMk id="77" creationId="{F36A1A86-E6CB-4EF7-96E4-8347D9BA0387}"/>
          </ac:spMkLst>
        </pc:spChg>
        <pc:spChg chg="add mod">
          <ac:chgData name="Leela Ramya" userId="b56a8d7db5557f60" providerId="LiveId" clId="{222BD329-ACB1-4795-A62B-6142B608ACC0}" dt="2021-07-26T19:23:09.203" v="5373" actId="2711"/>
          <ac:spMkLst>
            <pc:docMk/>
            <pc:sldMk cId="1325328567" sldId="261"/>
            <ac:spMk id="78" creationId="{4458C013-F2E9-4D26-9191-769ED3996C9C}"/>
          </ac:spMkLst>
        </pc:spChg>
        <pc:graphicFrameChg chg="add del">
          <ac:chgData name="Leela Ramya" userId="b56a8d7db5557f60" providerId="LiveId" clId="{222BD329-ACB1-4795-A62B-6142B608ACC0}" dt="2021-07-26T16:25:44.001" v="2470" actId="3680"/>
          <ac:graphicFrameMkLst>
            <pc:docMk/>
            <pc:sldMk cId="1325328567" sldId="261"/>
            <ac:graphicFrameMk id="5" creationId="{94BE16E2-DD87-4013-AAE0-98A06A3EE415}"/>
          </ac:graphicFrameMkLst>
        </pc:graphicFrameChg>
        <pc:cxnChg chg="add del mod">
          <ac:chgData name="Leela Ramya" userId="b56a8d7db5557f60" providerId="LiveId" clId="{222BD329-ACB1-4795-A62B-6142B608ACC0}" dt="2021-07-26T16:28:29.819" v="2509" actId="478"/>
          <ac:cxnSpMkLst>
            <pc:docMk/>
            <pc:sldMk cId="1325328567" sldId="261"/>
            <ac:cxnSpMk id="14" creationId="{A6E268D6-241B-43E6-BE0C-715CBD22CB46}"/>
          </ac:cxnSpMkLst>
        </pc:cxnChg>
        <pc:cxnChg chg="add del mod">
          <ac:chgData name="Leela Ramya" userId="b56a8d7db5557f60" providerId="LiveId" clId="{222BD329-ACB1-4795-A62B-6142B608ACC0}" dt="2021-07-26T16:28:46.061" v="2511" actId="478"/>
          <ac:cxnSpMkLst>
            <pc:docMk/>
            <pc:sldMk cId="1325328567" sldId="261"/>
            <ac:cxnSpMk id="16" creationId="{681F884D-E01D-4073-85FD-8AB74B2237EE}"/>
          </ac:cxnSpMkLst>
        </pc:cxnChg>
        <pc:cxnChg chg="add del mod">
          <ac:chgData name="Leela Ramya" userId="b56a8d7db5557f60" providerId="LiveId" clId="{222BD329-ACB1-4795-A62B-6142B608ACC0}" dt="2021-07-26T16:31:28.232" v="2535" actId="478"/>
          <ac:cxnSpMkLst>
            <pc:docMk/>
            <pc:sldMk cId="1325328567" sldId="261"/>
            <ac:cxnSpMk id="23" creationId="{950F665B-8E8B-4F3D-9486-369714E6D09C}"/>
          </ac:cxnSpMkLst>
        </pc:cxnChg>
        <pc:cxnChg chg="add del mod">
          <ac:chgData name="Leela Ramya" userId="b56a8d7db5557f60" providerId="LiveId" clId="{222BD329-ACB1-4795-A62B-6142B608ACC0}" dt="2021-07-26T19:14:25.880" v="5221" actId="478"/>
          <ac:cxnSpMkLst>
            <pc:docMk/>
            <pc:sldMk cId="1325328567" sldId="261"/>
            <ac:cxnSpMk id="25" creationId="{AF6935B2-158C-4A07-822B-233555384AA9}"/>
          </ac:cxnSpMkLst>
        </pc:cxnChg>
        <pc:cxnChg chg="add del mod">
          <ac:chgData name="Leela Ramya" userId="b56a8d7db5557f60" providerId="LiveId" clId="{222BD329-ACB1-4795-A62B-6142B608ACC0}" dt="2021-07-26T19:14:11.821" v="5196" actId="478"/>
          <ac:cxnSpMkLst>
            <pc:docMk/>
            <pc:sldMk cId="1325328567" sldId="261"/>
            <ac:cxnSpMk id="27" creationId="{E9750146-7030-4DF0-925B-3E69ABBF25A0}"/>
          </ac:cxnSpMkLst>
        </pc:cxnChg>
        <pc:cxnChg chg="add del mod">
          <ac:chgData name="Leela Ramya" userId="b56a8d7db5557f60" providerId="LiveId" clId="{222BD329-ACB1-4795-A62B-6142B608ACC0}" dt="2021-07-26T16:32:03.782" v="2540" actId="478"/>
          <ac:cxnSpMkLst>
            <pc:docMk/>
            <pc:sldMk cId="1325328567" sldId="261"/>
            <ac:cxnSpMk id="29" creationId="{B009D6D4-A51C-4A27-973A-90619EFA4BA5}"/>
          </ac:cxnSpMkLst>
        </pc:cxnChg>
        <pc:cxnChg chg="add del mod">
          <ac:chgData name="Leela Ramya" userId="b56a8d7db5557f60" providerId="LiveId" clId="{222BD329-ACB1-4795-A62B-6142B608ACC0}" dt="2021-07-26T19:14:21.405" v="5219" actId="478"/>
          <ac:cxnSpMkLst>
            <pc:docMk/>
            <pc:sldMk cId="1325328567" sldId="261"/>
            <ac:cxnSpMk id="31" creationId="{5C0C2528-5907-4A70-B571-0571EE3F6A95}"/>
          </ac:cxnSpMkLst>
        </pc:cxnChg>
        <pc:cxnChg chg="add del mod">
          <ac:chgData name="Leela Ramya" userId="b56a8d7db5557f60" providerId="LiveId" clId="{222BD329-ACB1-4795-A62B-6142B608ACC0}" dt="2021-07-26T19:14:09.282" v="5195" actId="478"/>
          <ac:cxnSpMkLst>
            <pc:docMk/>
            <pc:sldMk cId="1325328567" sldId="261"/>
            <ac:cxnSpMk id="33" creationId="{6101346E-787A-4178-816F-107A38817806}"/>
          </ac:cxnSpMkLst>
        </pc:cxnChg>
        <pc:cxnChg chg="add del mod">
          <ac:chgData name="Leela Ramya" userId="b56a8d7db5557f60" providerId="LiveId" clId="{222BD329-ACB1-4795-A62B-6142B608ACC0}" dt="2021-07-26T19:14:23.689" v="5220" actId="478"/>
          <ac:cxnSpMkLst>
            <pc:docMk/>
            <pc:sldMk cId="1325328567" sldId="261"/>
            <ac:cxnSpMk id="38" creationId="{833A7135-2A8C-4516-AF9F-9961ECAEBEEC}"/>
          </ac:cxnSpMkLst>
        </pc:cxnChg>
        <pc:cxnChg chg="add del mod">
          <ac:chgData name="Leela Ramya" userId="b56a8d7db5557f60" providerId="LiveId" clId="{222BD329-ACB1-4795-A62B-6142B608ACC0}" dt="2021-07-26T19:14:19.050" v="5218" actId="478"/>
          <ac:cxnSpMkLst>
            <pc:docMk/>
            <pc:sldMk cId="1325328567" sldId="261"/>
            <ac:cxnSpMk id="40" creationId="{5D0A2CE8-9623-4297-9032-157A92D27BDD}"/>
          </ac:cxnSpMkLst>
        </pc:cxnChg>
        <pc:cxnChg chg="add del">
          <ac:chgData name="Leela Ramya" userId="b56a8d7db5557f60" providerId="LiveId" clId="{222BD329-ACB1-4795-A62B-6142B608ACC0}" dt="2021-07-26T19:17:37.178" v="5321" actId="478"/>
          <ac:cxnSpMkLst>
            <pc:docMk/>
            <pc:sldMk cId="1325328567" sldId="261"/>
            <ac:cxnSpMk id="59" creationId="{339369A3-EED3-4047-82BF-098F7BD2B026}"/>
          </ac:cxnSpMkLst>
        </pc:cxnChg>
        <pc:cxnChg chg="add del">
          <ac:chgData name="Leela Ramya" userId="b56a8d7db5557f60" providerId="LiveId" clId="{222BD329-ACB1-4795-A62B-6142B608ACC0}" dt="2021-07-26T19:18:24.180" v="5325" actId="478"/>
          <ac:cxnSpMkLst>
            <pc:docMk/>
            <pc:sldMk cId="1325328567" sldId="261"/>
            <ac:cxnSpMk id="61" creationId="{7B110C32-9D1D-4660-B4EE-7B2435F4D6CB}"/>
          </ac:cxnSpMkLst>
        </pc:cxnChg>
        <pc:cxnChg chg="add del">
          <ac:chgData name="Leela Ramya" userId="b56a8d7db5557f60" providerId="LiveId" clId="{222BD329-ACB1-4795-A62B-6142B608ACC0}" dt="2021-07-26T19:18:21.745" v="5324" actId="478"/>
          <ac:cxnSpMkLst>
            <pc:docMk/>
            <pc:sldMk cId="1325328567" sldId="261"/>
            <ac:cxnSpMk id="63" creationId="{929A5A09-A2E9-4FC0-A1B4-7C60EA46FD79}"/>
          </ac:cxnSpMkLst>
        </pc:cxnChg>
        <pc:cxnChg chg="add mod">
          <ac:chgData name="Leela Ramya" userId="b56a8d7db5557f60" providerId="LiveId" clId="{222BD329-ACB1-4795-A62B-6142B608ACC0}" dt="2021-07-26T19:21:03.284" v="5343" actId="13822"/>
          <ac:cxnSpMkLst>
            <pc:docMk/>
            <pc:sldMk cId="1325328567" sldId="261"/>
            <ac:cxnSpMk id="70" creationId="{9C23300D-4D6D-4CE1-A30C-2FAD950CDA24}"/>
          </ac:cxnSpMkLst>
        </pc:cxnChg>
        <pc:cxnChg chg="add mod">
          <ac:chgData name="Leela Ramya" userId="b56a8d7db5557f60" providerId="LiveId" clId="{222BD329-ACB1-4795-A62B-6142B608ACC0}" dt="2021-07-26T19:20:52.866" v="5341" actId="13822"/>
          <ac:cxnSpMkLst>
            <pc:docMk/>
            <pc:sldMk cId="1325328567" sldId="261"/>
            <ac:cxnSpMk id="72" creationId="{D7557096-AE81-42F4-B469-A366D836BC36}"/>
          </ac:cxnSpMkLst>
        </pc:cxnChg>
        <pc:cxnChg chg="add mod">
          <ac:chgData name="Leela Ramya" userId="b56a8d7db5557f60" providerId="LiveId" clId="{222BD329-ACB1-4795-A62B-6142B608ACC0}" dt="2021-07-26T19:20:58.245" v="5342" actId="13822"/>
          <ac:cxnSpMkLst>
            <pc:docMk/>
            <pc:sldMk cId="1325328567" sldId="261"/>
            <ac:cxnSpMk id="74" creationId="{EE51BCCA-694C-4C81-81A3-B76EBCECD1A7}"/>
          </ac:cxnSpMkLst>
        </pc:cxnChg>
        <pc:cxnChg chg="add mod">
          <ac:chgData name="Leela Ramya" userId="b56a8d7db5557f60" providerId="LiveId" clId="{222BD329-ACB1-4795-A62B-6142B608ACC0}" dt="2021-07-26T19:20:46.292" v="5340" actId="13822"/>
          <ac:cxnSpMkLst>
            <pc:docMk/>
            <pc:sldMk cId="1325328567" sldId="261"/>
            <ac:cxnSpMk id="76" creationId="{0CF0C5FE-B4E9-483C-AFF5-11BC5A041C7F}"/>
          </ac:cxnSpMkLst>
        </pc:cxnChg>
        <pc:cxnChg chg="add mod">
          <ac:chgData name="Leela Ramya" userId="b56a8d7db5557f60" providerId="LiveId" clId="{222BD329-ACB1-4795-A62B-6142B608ACC0}" dt="2021-07-26T19:22:32.853" v="5354" actId="13822"/>
          <ac:cxnSpMkLst>
            <pc:docMk/>
            <pc:sldMk cId="1325328567" sldId="261"/>
            <ac:cxnSpMk id="80" creationId="{47976E87-D080-48AC-9927-E2120B6C34E5}"/>
          </ac:cxnSpMkLst>
        </pc:cxnChg>
        <pc:cxnChg chg="add mod">
          <ac:chgData name="Leela Ramya" userId="b56a8d7db5557f60" providerId="LiveId" clId="{222BD329-ACB1-4795-A62B-6142B608ACC0}" dt="2021-07-26T19:22:28.460" v="5353" actId="13822"/>
          <ac:cxnSpMkLst>
            <pc:docMk/>
            <pc:sldMk cId="1325328567" sldId="261"/>
            <ac:cxnSpMk id="83" creationId="{31CAEC43-D381-4671-A0D2-494E7FBBC36C}"/>
          </ac:cxnSpMkLst>
        </pc:cxnChg>
      </pc:sldChg>
      <pc:sldChg chg="delSp modSp new mod">
        <pc:chgData name="Leela Ramya" userId="b56a8d7db5557f60" providerId="LiveId" clId="{222BD329-ACB1-4795-A62B-6142B608ACC0}" dt="2021-07-26T16:43:02.030" v="2952" actId="5793"/>
        <pc:sldMkLst>
          <pc:docMk/>
          <pc:sldMk cId="681086297" sldId="262"/>
        </pc:sldMkLst>
        <pc:spChg chg="del">
          <ac:chgData name="Leela Ramya" userId="b56a8d7db5557f60" providerId="LiveId" clId="{222BD329-ACB1-4795-A62B-6142B608ACC0}" dt="2021-07-26T16:38:35.865" v="2837" actId="478"/>
          <ac:spMkLst>
            <pc:docMk/>
            <pc:sldMk cId="681086297" sldId="262"/>
            <ac:spMk id="2" creationId="{74EA03BC-5256-4F48-B651-5A3BB2BED955}"/>
          </ac:spMkLst>
        </pc:spChg>
        <pc:spChg chg="mod">
          <ac:chgData name="Leela Ramya" userId="b56a8d7db5557f60" providerId="LiveId" clId="{222BD329-ACB1-4795-A62B-6142B608ACC0}" dt="2021-07-26T16:43:02.030" v="2952" actId="5793"/>
          <ac:spMkLst>
            <pc:docMk/>
            <pc:sldMk cId="681086297" sldId="262"/>
            <ac:spMk id="3" creationId="{0E050436-451A-4B2E-A918-F0DE5713EB7D}"/>
          </ac:spMkLst>
        </pc:spChg>
      </pc:sldChg>
      <pc:sldChg chg="new del">
        <pc:chgData name="Leela Ramya" userId="b56a8d7db5557f60" providerId="LiveId" clId="{222BD329-ACB1-4795-A62B-6142B608ACC0}" dt="2021-07-26T16:38:09.459" v="2835" actId="47"/>
        <pc:sldMkLst>
          <pc:docMk/>
          <pc:sldMk cId="1576654131" sldId="262"/>
        </pc:sldMkLst>
      </pc:sldChg>
      <pc:sldChg chg="new del">
        <pc:chgData name="Leela Ramya" userId="b56a8d7db5557f60" providerId="LiveId" clId="{222BD329-ACB1-4795-A62B-6142B608ACC0}" dt="2021-07-26T16:44:19.691" v="2954" actId="47"/>
        <pc:sldMkLst>
          <pc:docMk/>
          <pc:sldMk cId="245456846" sldId="263"/>
        </pc:sldMkLst>
      </pc:sldChg>
      <pc:sldChg chg="addSp delSp modSp new mod">
        <pc:chgData name="Leela Ramya" userId="b56a8d7db5557f60" providerId="LiveId" clId="{222BD329-ACB1-4795-A62B-6142B608ACC0}" dt="2021-07-26T19:24:29.758" v="5381" actId="20577"/>
        <pc:sldMkLst>
          <pc:docMk/>
          <pc:sldMk cId="2881840681" sldId="263"/>
        </pc:sldMkLst>
        <pc:spChg chg="del mod">
          <ac:chgData name="Leela Ramya" userId="b56a8d7db5557f60" providerId="LiveId" clId="{222BD329-ACB1-4795-A62B-6142B608ACC0}" dt="2021-07-26T16:44:37.115" v="2958" actId="478"/>
          <ac:spMkLst>
            <pc:docMk/>
            <pc:sldMk cId="2881840681" sldId="263"/>
            <ac:spMk id="2" creationId="{4B8BD94E-11AD-46BE-965C-D37609C5B92A}"/>
          </ac:spMkLst>
        </pc:spChg>
        <pc:spChg chg="mod">
          <ac:chgData name="Leela Ramya" userId="b56a8d7db5557f60" providerId="LiveId" clId="{222BD329-ACB1-4795-A62B-6142B608ACC0}" dt="2021-07-26T18:25:59.981" v="3354" actId="27636"/>
          <ac:spMkLst>
            <pc:docMk/>
            <pc:sldMk cId="2881840681" sldId="263"/>
            <ac:spMk id="3" creationId="{1C1AC3EF-C88D-4A66-B249-B73927AB3F14}"/>
          </ac:spMkLst>
        </pc:spChg>
        <pc:spChg chg="mod">
          <ac:chgData name="Leela Ramya" userId="b56a8d7db5557f60" providerId="LiveId" clId="{222BD329-ACB1-4795-A62B-6142B608ACC0}" dt="2021-07-26T19:24:29.758" v="5381" actId="20577"/>
          <ac:spMkLst>
            <pc:docMk/>
            <pc:sldMk cId="2881840681" sldId="263"/>
            <ac:spMk id="4" creationId="{B2DDD7AD-1F65-4CDC-A2E4-6713DDEA5D80}"/>
          </ac:spMkLst>
        </pc:spChg>
        <pc:spChg chg="add del mod">
          <ac:chgData name="Leela Ramya" userId="b56a8d7db5557f60" providerId="LiveId" clId="{222BD329-ACB1-4795-A62B-6142B608ACC0}" dt="2021-07-26T16:47:12.905" v="2992" actId="478"/>
          <ac:spMkLst>
            <pc:docMk/>
            <pc:sldMk cId="2881840681" sldId="263"/>
            <ac:spMk id="5" creationId="{AE0CBA08-60B2-44FF-9F1F-6AAE5BF6E764}"/>
          </ac:spMkLst>
        </pc:spChg>
        <pc:spChg chg="add del mod">
          <ac:chgData name="Leela Ramya" userId="b56a8d7db5557f60" providerId="LiveId" clId="{222BD329-ACB1-4795-A62B-6142B608ACC0}" dt="2021-07-26T16:49:23.541" v="3094" actId="478"/>
          <ac:spMkLst>
            <pc:docMk/>
            <pc:sldMk cId="2881840681" sldId="263"/>
            <ac:spMk id="6" creationId="{D40B2497-AEE0-4FC2-BFFB-506B76EB8C2E}"/>
          </ac:spMkLst>
        </pc:spChg>
        <pc:spChg chg="add del mod">
          <ac:chgData name="Leela Ramya" userId="b56a8d7db5557f60" providerId="LiveId" clId="{222BD329-ACB1-4795-A62B-6142B608ACC0}" dt="2021-07-26T16:53:32.418" v="3148" actId="478"/>
          <ac:spMkLst>
            <pc:docMk/>
            <pc:sldMk cId="2881840681" sldId="263"/>
            <ac:spMk id="7" creationId="{C79ABD1B-56AB-4EE5-A7B4-D73DE8F7C4A7}"/>
          </ac:spMkLst>
        </pc:spChg>
        <pc:spChg chg="add mod">
          <ac:chgData name="Leela Ramya" userId="b56a8d7db5557f60" providerId="LiveId" clId="{222BD329-ACB1-4795-A62B-6142B608ACC0}" dt="2021-07-26T19:24:12.971" v="5378" actId="2711"/>
          <ac:spMkLst>
            <pc:docMk/>
            <pc:sldMk cId="2881840681" sldId="263"/>
            <ac:spMk id="29" creationId="{04D54F53-1A00-46D5-BAEC-FB7FD41AB5E8}"/>
          </ac:spMkLst>
        </pc:spChg>
        <pc:spChg chg="add mod">
          <ac:chgData name="Leela Ramya" userId="b56a8d7db5557f60" providerId="LiveId" clId="{222BD329-ACB1-4795-A62B-6142B608ACC0}" dt="2021-07-26T19:24:21.417" v="5379" actId="2711"/>
          <ac:spMkLst>
            <pc:docMk/>
            <pc:sldMk cId="2881840681" sldId="263"/>
            <ac:spMk id="30" creationId="{CDA753F1-8364-42BA-8ED2-E3835984514E}"/>
          </ac:spMkLst>
        </pc:spChg>
        <pc:cxnChg chg="add del mod">
          <ac:chgData name="Leela Ramya" userId="b56a8d7db5557f60" providerId="LiveId" clId="{222BD329-ACB1-4795-A62B-6142B608ACC0}" dt="2021-07-26T16:53:37.150" v="3151" actId="478"/>
          <ac:cxnSpMkLst>
            <pc:docMk/>
            <pc:sldMk cId="2881840681" sldId="263"/>
            <ac:cxnSpMk id="9" creationId="{F786D00E-C751-45C8-9C63-79A2D7E32E08}"/>
          </ac:cxnSpMkLst>
        </pc:cxnChg>
        <pc:cxnChg chg="add del mod">
          <ac:chgData name="Leela Ramya" userId="b56a8d7db5557f60" providerId="LiveId" clId="{222BD329-ACB1-4795-A62B-6142B608ACC0}" dt="2021-07-26T16:48:09.088" v="3002" actId="478"/>
          <ac:cxnSpMkLst>
            <pc:docMk/>
            <pc:sldMk cId="2881840681" sldId="263"/>
            <ac:cxnSpMk id="11" creationId="{7CAD57FD-2290-4DFD-9774-1D8252B73B35}"/>
          </ac:cxnSpMkLst>
        </pc:cxnChg>
        <pc:cxnChg chg="add del mod">
          <ac:chgData name="Leela Ramya" userId="b56a8d7db5557f60" providerId="LiveId" clId="{222BD329-ACB1-4795-A62B-6142B608ACC0}" dt="2021-07-26T16:53:36.437" v="3150" actId="478"/>
          <ac:cxnSpMkLst>
            <pc:docMk/>
            <pc:sldMk cId="2881840681" sldId="263"/>
            <ac:cxnSpMk id="13" creationId="{3477A3E6-584B-4CFE-952E-355BCD2991E9}"/>
          </ac:cxnSpMkLst>
        </pc:cxnChg>
        <pc:cxnChg chg="add del">
          <ac:chgData name="Leela Ramya" userId="b56a8d7db5557f60" providerId="LiveId" clId="{222BD329-ACB1-4795-A62B-6142B608ACC0}" dt="2021-07-26T16:47:56.031" v="3000" actId="478"/>
          <ac:cxnSpMkLst>
            <pc:docMk/>
            <pc:sldMk cId="2881840681" sldId="263"/>
            <ac:cxnSpMk id="15" creationId="{26C4059D-29E2-469E-85E1-A8CB8AB6978D}"/>
          </ac:cxnSpMkLst>
        </pc:cxnChg>
        <pc:cxnChg chg="add del mod">
          <ac:chgData name="Leela Ramya" userId="b56a8d7db5557f60" providerId="LiveId" clId="{222BD329-ACB1-4795-A62B-6142B608ACC0}" dt="2021-07-26T16:53:37.722" v="3153" actId="478"/>
          <ac:cxnSpMkLst>
            <pc:docMk/>
            <pc:sldMk cId="2881840681" sldId="263"/>
            <ac:cxnSpMk id="17" creationId="{7B2FE320-B007-4CA7-B045-E7E78FFEEFD2}"/>
          </ac:cxnSpMkLst>
        </pc:cxnChg>
        <pc:cxnChg chg="add del">
          <ac:chgData name="Leela Ramya" userId="b56a8d7db5557f60" providerId="LiveId" clId="{222BD329-ACB1-4795-A62B-6142B608ACC0}" dt="2021-07-26T16:53:38.608" v="3154" actId="478"/>
          <ac:cxnSpMkLst>
            <pc:docMk/>
            <pc:sldMk cId="2881840681" sldId="263"/>
            <ac:cxnSpMk id="19" creationId="{48C30C54-2988-46BD-A111-C0955B42DE16}"/>
          </ac:cxnSpMkLst>
        </pc:cxnChg>
        <pc:cxnChg chg="add del mod">
          <ac:chgData name="Leela Ramya" userId="b56a8d7db5557f60" providerId="LiveId" clId="{222BD329-ACB1-4795-A62B-6142B608ACC0}" dt="2021-07-26T16:53:40.353" v="3155" actId="478"/>
          <ac:cxnSpMkLst>
            <pc:docMk/>
            <pc:sldMk cId="2881840681" sldId="263"/>
            <ac:cxnSpMk id="21" creationId="{F958874A-AD3D-4BCA-9DCA-C6FE6F3010F5}"/>
          </ac:cxnSpMkLst>
        </pc:cxnChg>
        <pc:cxnChg chg="add del mod">
          <ac:chgData name="Leela Ramya" userId="b56a8d7db5557f60" providerId="LiveId" clId="{222BD329-ACB1-4795-A62B-6142B608ACC0}" dt="2021-07-26T16:53:40.771" v="3156" actId="478"/>
          <ac:cxnSpMkLst>
            <pc:docMk/>
            <pc:sldMk cId="2881840681" sldId="263"/>
            <ac:cxnSpMk id="24" creationId="{0212F326-D2E4-4A25-A669-13ED3AA41B42}"/>
          </ac:cxnSpMkLst>
        </pc:cxnChg>
        <pc:cxnChg chg="add del mod">
          <ac:chgData name="Leela Ramya" userId="b56a8d7db5557f60" providerId="LiveId" clId="{222BD329-ACB1-4795-A62B-6142B608ACC0}" dt="2021-07-26T16:53:41.342" v="3157" actId="478"/>
          <ac:cxnSpMkLst>
            <pc:docMk/>
            <pc:sldMk cId="2881840681" sldId="263"/>
            <ac:cxnSpMk id="26" creationId="{8FF3B29B-E98F-4453-80E0-2769E44C71BF}"/>
          </ac:cxnSpMkLst>
        </pc:cxnChg>
        <pc:cxnChg chg="add del">
          <ac:chgData name="Leela Ramya" userId="b56a8d7db5557f60" providerId="LiveId" clId="{222BD329-ACB1-4795-A62B-6142B608ACC0}" dt="2021-07-26T16:53:42.035" v="3158" actId="478"/>
          <ac:cxnSpMkLst>
            <pc:docMk/>
            <pc:sldMk cId="2881840681" sldId="263"/>
            <ac:cxnSpMk id="28" creationId="{9223263C-4DF8-42F8-838B-BF2C9B7924ED}"/>
          </ac:cxnSpMkLst>
        </pc:cxnChg>
        <pc:cxnChg chg="add mod">
          <ac:chgData name="Leela Ramya" userId="b56a8d7db5557f60" providerId="LiveId" clId="{222BD329-ACB1-4795-A62B-6142B608ACC0}" dt="2021-07-26T18:25:30.113" v="3348" actId="1076"/>
          <ac:cxnSpMkLst>
            <pc:docMk/>
            <pc:sldMk cId="2881840681" sldId="263"/>
            <ac:cxnSpMk id="32" creationId="{458BF995-B826-49F3-95C4-7B65B5984B45}"/>
          </ac:cxnSpMkLst>
        </pc:cxnChg>
      </pc:sldChg>
      <pc:sldChg chg="addSp delSp modSp new mod">
        <pc:chgData name="Leela Ramya" userId="b56a8d7db5557f60" providerId="LiveId" clId="{222BD329-ACB1-4795-A62B-6142B608ACC0}" dt="2021-07-26T19:24:54.973" v="5384" actId="2711"/>
        <pc:sldMkLst>
          <pc:docMk/>
          <pc:sldMk cId="2361819556" sldId="264"/>
        </pc:sldMkLst>
        <pc:spChg chg="del">
          <ac:chgData name="Leela Ramya" userId="b56a8d7db5557f60" providerId="LiveId" clId="{222BD329-ACB1-4795-A62B-6142B608ACC0}" dt="2021-07-26T18:26:51.247" v="3360" actId="478"/>
          <ac:spMkLst>
            <pc:docMk/>
            <pc:sldMk cId="2361819556" sldId="264"/>
            <ac:spMk id="2" creationId="{7B033860-DE7A-4508-9738-6FEF523FC7EE}"/>
          </ac:spMkLst>
        </pc:spChg>
        <pc:spChg chg="mod">
          <ac:chgData name="Leela Ramya" userId="b56a8d7db5557f60" providerId="LiveId" clId="{222BD329-ACB1-4795-A62B-6142B608ACC0}" dt="2021-07-26T18:28:10.969" v="3399" actId="20577"/>
          <ac:spMkLst>
            <pc:docMk/>
            <pc:sldMk cId="2361819556" sldId="264"/>
            <ac:spMk id="3" creationId="{CD1D8018-CB27-4A85-AFA6-B05BF95C9B9F}"/>
          </ac:spMkLst>
        </pc:spChg>
        <pc:spChg chg="mod">
          <ac:chgData name="Leela Ramya" userId="b56a8d7db5557f60" providerId="LiveId" clId="{222BD329-ACB1-4795-A62B-6142B608ACC0}" dt="2021-07-26T18:34:13.664" v="3656" actId="207"/>
          <ac:spMkLst>
            <pc:docMk/>
            <pc:sldMk cId="2361819556" sldId="264"/>
            <ac:spMk id="4" creationId="{7BB5AB7A-7B3C-4503-B522-6B876117435A}"/>
          </ac:spMkLst>
        </pc:spChg>
        <pc:spChg chg="add mod">
          <ac:chgData name="Leela Ramya" userId="b56a8d7db5557f60" providerId="LiveId" clId="{222BD329-ACB1-4795-A62B-6142B608ACC0}" dt="2021-07-26T19:24:40.085" v="5382" actId="2711"/>
          <ac:spMkLst>
            <pc:docMk/>
            <pc:sldMk cId="2361819556" sldId="264"/>
            <ac:spMk id="5" creationId="{913AA9F8-6F07-4777-81D5-0FF5C8A794EF}"/>
          </ac:spMkLst>
        </pc:spChg>
        <pc:spChg chg="add mod">
          <ac:chgData name="Leela Ramya" userId="b56a8d7db5557f60" providerId="LiveId" clId="{222BD329-ACB1-4795-A62B-6142B608ACC0}" dt="2021-07-26T19:24:47.042" v="5383" actId="2711"/>
          <ac:spMkLst>
            <pc:docMk/>
            <pc:sldMk cId="2361819556" sldId="264"/>
            <ac:spMk id="6" creationId="{F4D90EA9-229F-4BD6-ACDF-2201391F08F6}"/>
          </ac:spMkLst>
        </pc:spChg>
        <pc:spChg chg="add mod">
          <ac:chgData name="Leela Ramya" userId="b56a8d7db5557f60" providerId="LiveId" clId="{222BD329-ACB1-4795-A62B-6142B608ACC0}" dt="2021-07-26T19:24:54.973" v="5384" actId="2711"/>
          <ac:spMkLst>
            <pc:docMk/>
            <pc:sldMk cId="2361819556" sldId="264"/>
            <ac:spMk id="7" creationId="{9CAAF36E-3A19-4A30-87BD-0CE4D0F9A13F}"/>
          </ac:spMkLst>
        </pc:spChg>
        <pc:cxnChg chg="add mod">
          <ac:chgData name="Leela Ramya" userId="b56a8d7db5557f60" providerId="LiveId" clId="{222BD329-ACB1-4795-A62B-6142B608ACC0}" dt="2021-07-26T18:30:11.152" v="3411" actId="13822"/>
          <ac:cxnSpMkLst>
            <pc:docMk/>
            <pc:sldMk cId="2361819556" sldId="264"/>
            <ac:cxnSpMk id="9" creationId="{97CFADCE-B74D-4864-93B4-F8CD792081D0}"/>
          </ac:cxnSpMkLst>
        </pc:cxnChg>
        <pc:cxnChg chg="add mod">
          <ac:chgData name="Leela Ramya" userId="b56a8d7db5557f60" providerId="LiveId" clId="{222BD329-ACB1-4795-A62B-6142B608ACC0}" dt="2021-07-26T18:30:26.662" v="3413" actId="13822"/>
          <ac:cxnSpMkLst>
            <pc:docMk/>
            <pc:sldMk cId="2361819556" sldId="264"/>
            <ac:cxnSpMk id="11" creationId="{0E559524-F67E-41B3-B529-AFCD890A5432}"/>
          </ac:cxnSpMkLst>
        </pc:cxnChg>
      </pc:sldChg>
      <pc:sldChg chg="addSp delSp modSp new mod">
        <pc:chgData name="Leela Ramya" userId="b56a8d7db5557f60" providerId="LiveId" clId="{222BD329-ACB1-4795-A62B-6142B608ACC0}" dt="2021-07-26T19:25:34.689" v="5388" actId="2711"/>
        <pc:sldMkLst>
          <pc:docMk/>
          <pc:sldMk cId="3835774423" sldId="265"/>
        </pc:sldMkLst>
        <pc:spChg chg="del">
          <ac:chgData name="Leela Ramya" userId="b56a8d7db5557f60" providerId="LiveId" clId="{222BD329-ACB1-4795-A62B-6142B608ACC0}" dt="2021-07-26T18:35:19.798" v="3658" actId="478"/>
          <ac:spMkLst>
            <pc:docMk/>
            <pc:sldMk cId="3835774423" sldId="265"/>
            <ac:spMk id="2" creationId="{74EB2CF1-D4F4-4C4E-B4F6-5E44D7C05CE0}"/>
          </ac:spMkLst>
        </pc:spChg>
        <pc:spChg chg="mod">
          <ac:chgData name="Leela Ramya" userId="b56a8d7db5557f60" providerId="LiveId" clId="{222BD329-ACB1-4795-A62B-6142B608ACC0}" dt="2021-07-26T18:37:19.217" v="3700" actId="14100"/>
          <ac:spMkLst>
            <pc:docMk/>
            <pc:sldMk cId="3835774423" sldId="265"/>
            <ac:spMk id="3" creationId="{5CD11464-1026-450B-B925-01AB530236B2}"/>
          </ac:spMkLst>
        </pc:spChg>
        <pc:spChg chg="mod">
          <ac:chgData name="Leela Ramya" userId="b56a8d7db5557f60" providerId="LiveId" clId="{222BD329-ACB1-4795-A62B-6142B608ACC0}" dt="2021-07-26T18:42:42.284" v="3934" actId="20577"/>
          <ac:spMkLst>
            <pc:docMk/>
            <pc:sldMk cId="3835774423" sldId="265"/>
            <ac:spMk id="4" creationId="{3056D727-E008-48F9-A60F-B8913B67AD48}"/>
          </ac:spMkLst>
        </pc:spChg>
        <pc:spChg chg="add mod">
          <ac:chgData name="Leela Ramya" userId="b56a8d7db5557f60" providerId="LiveId" clId="{222BD329-ACB1-4795-A62B-6142B608ACC0}" dt="2021-07-26T19:25:13.012" v="5385" actId="2711"/>
          <ac:spMkLst>
            <pc:docMk/>
            <pc:sldMk cId="3835774423" sldId="265"/>
            <ac:spMk id="5" creationId="{58558D92-14A7-427C-9E54-B8E88DAB5C8B}"/>
          </ac:spMkLst>
        </pc:spChg>
        <pc:spChg chg="add mod">
          <ac:chgData name="Leela Ramya" userId="b56a8d7db5557f60" providerId="LiveId" clId="{222BD329-ACB1-4795-A62B-6142B608ACC0}" dt="2021-07-26T19:25:34.689" v="5388" actId="2711"/>
          <ac:spMkLst>
            <pc:docMk/>
            <pc:sldMk cId="3835774423" sldId="265"/>
            <ac:spMk id="6" creationId="{1DD88388-1B65-409B-8F5C-F3DAAE67204E}"/>
          </ac:spMkLst>
        </pc:spChg>
        <pc:spChg chg="add mod">
          <ac:chgData name="Leela Ramya" userId="b56a8d7db5557f60" providerId="LiveId" clId="{222BD329-ACB1-4795-A62B-6142B608ACC0}" dt="2021-07-26T19:25:27.680" v="5387" actId="2711"/>
          <ac:spMkLst>
            <pc:docMk/>
            <pc:sldMk cId="3835774423" sldId="265"/>
            <ac:spMk id="7" creationId="{D3321E50-CC72-42B4-9FA4-58C8C6DB21DD}"/>
          </ac:spMkLst>
        </pc:spChg>
        <pc:spChg chg="add mod">
          <ac:chgData name="Leela Ramya" userId="b56a8d7db5557f60" providerId="LiveId" clId="{222BD329-ACB1-4795-A62B-6142B608ACC0}" dt="2021-07-26T19:25:20.351" v="5386" actId="2711"/>
          <ac:spMkLst>
            <pc:docMk/>
            <pc:sldMk cId="3835774423" sldId="265"/>
            <ac:spMk id="8" creationId="{088BB76A-43DE-4D53-8B00-2509C12BAD96}"/>
          </ac:spMkLst>
        </pc:spChg>
        <pc:cxnChg chg="add mod">
          <ac:chgData name="Leela Ramya" userId="b56a8d7db5557f60" providerId="LiveId" clId="{222BD329-ACB1-4795-A62B-6142B608ACC0}" dt="2021-07-26T18:39:52.719" v="3718" actId="13822"/>
          <ac:cxnSpMkLst>
            <pc:docMk/>
            <pc:sldMk cId="3835774423" sldId="265"/>
            <ac:cxnSpMk id="10" creationId="{BF675D41-97E8-4D75-9852-C86871FEFBA3}"/>
          </ac:cxnSpMkLst>
        </pc:cxnChg>
        <pc:cxnChg chg="add del mod">
          <ac:chgData name="Leela Ramya" userId="b56a8d7db5557f60" providerId="LiveId" clId="{222BD329-ACB1-4795-A62B-6142B608ACC0}" dt="2021-07-26T18:38:46.987" v="3709" actId="478"/>
          <ac:cxnSpMkLst>
            <pc:docMk/>
            <pc:sldMk cId="3835774423" sldId="265"/>
            <ac:cxnSpMk id="12" creationId="{9C55244C-5BB0-42BF-A000-FB352F5B9B79}"/>
          </ac:cxnSpMkLst>
        </pc:cxnChg>
        <pc:cxnChg chg="add del mod">
          <ac:chgData name="Leela Ramya" userId="b56a8d7db5557f60" providerId="LiveId" clId="{222BD329-ACB1-4795-A62B-6142B608ACC0}" dt="2021-07-26T18:38:41.914" v="3708" actId="478"/>
          <ac:cxnSpMkLst>
            <pc:docMk/>
            <pc:sldMk cId="3835774423" sldId="265"/>
            <ac:cxnSpMk id="14" creationId="{22DEDB8E-DD29-4BB1-8553-A0BE4A776D70}"/>
          </ac:cxnSpMkLst>
        </pc:cxnChg>
        <pc:cxnChg chg="add mod">
          <ac:chgData name="Leela Ramya" userId="b56a8d7db5557f60" providerId="LiveId" clId="{222BD329-ACB1-4795-A62B-6142B608ACC0}" dt="2021-07-26T18:39:58.302" v="3719" actId="13822"/>
          <ac:cxnSpMkLst>
            <pc:docMk/>
            <pc:sldMk cId="3835774423" sldId="265"/>
            <ac:cxnSpMk id="16" creationId="{D64049C4-CFC7-4806-B26B-3D460C0CBCEC}"/>
          </ac:cxnSpMkLst>
        </pc:cxnChg>
        <pc:cxnChg chg="add mod">
          <ac:chgData name="Leela Ramya" userId="b56a8d7db5557f60" providerId="LiveId" clId="{222BD329-ACB1-4795-A62B-6142B608ACC0}" dt="2021-07-26T18:40:03.367" v="3720" actId="13822"/>
          <ac:cxnSpMkLst>
            <pc:docMk/>
            <pc:sldMk cId="3835774423" sldId="265"/>
            <ac:cxnSpMk id="18" creationId="{FED2E825-114C-46AE-8846-E682FC76D9D6}"/>
          </ac:cxnSpMkLst>
        </pc:cxnChg>
      </pc:sldChg>
      <pc:sldChg chg="addSp delSp modSp new mod">
        <pc:chgData name="Leela Ramya" userId="b56a8d7db5557f60" providerId="LiveId" clId="{222BD329-ACB1-4795-A62B-6142B608ACC0}" dt="2021-07-26T19:26:12.532" v="5393" actId="2711"/>
        <pc:sldMkLst>
          <pc:docMk/>
          <pc:sldMk cId="941665596" sldId="266"/>
        </pc:sldMkLst>
        <pc:spChg chg="del">
          <ac:chgData name="Leela Ramya" userId="b56a8d7db5557f60" providerId="LiveId" clId="{222BD329-ACB1-4795-A62B-6142B608ACC0}" dt="2021-07-26T18:42:57.948" v="3936" actId="478"/>
          <ac:spMkLst>
            <pc:docMk/>
            <pc:sldMk cId="941665596" sldId="266"/>
            <ac:spMk id="2" creationId="{2C06CEFA-0134-415A-AE98-DDA599BB4924}"/>
          </ac:spMkLst>
        </pc:spChg>
        <pc:spChg chg="mod">
          <ac:chgData name="Leela Ramya" userId="b56a8d7db5557f60" providerId="LiveId" clId="{222BD329-ACB1-4795-A62B-6142B608ACC0}" dt="2021-07-26T18:54:36.704" v="4473" actId="20577"/>
          <ac:spMkLst>
            <pc:docMk/>
            <pc:sldMk cId="941665596" sldId="266"/>
            <ac:spMk id="3" creationId="{090864B9-A7D7-4777-9AE2-0959962218A3}"/>
          </ac:spMkLst>
        </pc:spChg>
        <pc:spChg chg="mod">
          <ac:chgData name="Leela Ramya" userId="b56a8d7db5557f60" providerId="LiveId" clId="{222BD329-ACB1-4795-A62B-6142B608ACC0}" dt="2021-07-26T18:54:12.534" v="4412" actId="27636"/>
          <ac:spMkLst>
            <pc:docMk/>
            <pc:sldMk cId="941665596" sldId="266"/>
            <ac:spMk id="4" creationId="{B5AEB7CA-8C2D-4E8C-A687-A988BD62C95C}"/>
          </ac:spMkLst>
        </pc:spChg>
        <pc:spChg chg="add mod">
          <ac:chgData name="Leela Ramya" userId="b56a8d7db5557f60" providerId="LiveId" clId="{222BD329-ACB1-4795-A62B-6142B608ACC0}" dt="2021-07-26T19:25:44.911" v="5389" actId="2711"/>
          <ac:spMkLst>
            <pc:docMk/>
            <pc:sldMk cId="941665596" sldId="266"/>
            <ac:spMk id="5" creationId="{8D08C7B6-D3BE-40FC-9E9C-8952A8AC818B}"/>
          </ac:spMkLst>
        </pc:spChg>
        <pc:spChg chg="add mod">
          <ac:chgData name="Leela Ramya" userId="b56a8d7db5557f60" providerId="LiveId" clId="{222BD329-ACB1-4795-A62B-6142B608ACC0}" dt="2021-07-26T19:26:00.070" v="5391" actId="2711"/>
          <ac:spMkLst>
            <pc:docMk/>
            <pc:sldMk cId="941665596" sldId="266"/>
            <ac:spMk id="6" creationId="{213FB2B9-5ABF-4518-A412-0640D14BF560}"/>
          </ac:spMkLst>
        </pc:spChg>
        <pc:spChg chg="add mod">
          <ac:chgData name="Leela Ramya" userId="b56a8d7db5557f60" providerId="LiveId" clId="{222BD329-ACB1-4795-A62B-6142B608ACC0}" dt="2021-07-26T19:26:05.893" v="5392" actId="2711"/>
          <ac:spMkLst>
            <pc:docMk/>
            <pc:sldMk cId="941665596" sldId="266"/>
            <ac:spMk id="7" creationId="{5C1E3C1B-29A7-4622-A3DC-A0C792CB6165}"/>
          </ac:spMkLst>
        </pc:spChg>
        <pc:spChg chg="add mod">
          <ac:chgData name="Leela Ramya" userId="b56a8d7db5557f60" providerId="LiveId" clId="{222BD329-ACB1-4795-A62B-6142B608ACC0}" dt="2021-07-26T19:25:52.422" v="5390" actId="2711"/>
          <ac:spMkLst>
            <pc:docMk/>
            <pc:sldMk cId="941665596" sldId="266"/>
            <ac:spMk id="8" creationId="{1C15A415-3BB2-4408-B12C-D75E57D67E71}"/>
          </ac:spMkLst>
        </pc:spChg>
        <pc:spChg chg="add mod">
          <ac:chgData name="Leela Ramya" userId="b56a8d7db5557f60" providerId="LiveId" clId="{222BD329-ACB1-4795-A62B-6142B608ACC0}" dt="2021-07-26T19:26:12.532" v="5393" actId="2711"/>
          <ac:spMkLst>
            <pc:docMk/>
            <pc:sldMk cId="941665596" sldId="266"/>
            <ac:spMk id="57" creationId="{0B7AF422-735E-4F08-94A3-78AC8188DF49}"/>
          </ac:spMkLst>
        </pc:spChg>
        <pc:cxnChg chg="add del mod">
          <ac:chgData name="Leela Ramya" userId="b56a8d7db5557f60" providerId="LiveId" clId="{222BD329-ACB1-4795-A62B-6142B608ACC0}" dt="2021-07-26T18:51:42.666" v="4202" actId="478"/>
          <ac:cxnSpMkLst>
            <pc:docMk/>
            <pc:sldMk cId="941665596" sldId="266"/>
            <ac:cxnSpMk id="10" creationId="{6C7996D8-A04B-4CD0-847A-19BC97BD4522}"/>
          </ac:cxnSpMkLst>
        </pc:cxnChg>
        <pc:cxnChg chg="add del mod">
          <ac:chgData name="Leela Ramya" userId="b56a8d7db5557f60" providerId="LiveId" clId="{222BD329-ACB1-4795-A62B-6142B608ACC0}" dt="2021-07-26T18:48:46.045" v="4174" actId="478"/>
          <ac:cxnSpMkLst>
            <pc:docMk/>
            <pc:sldMk cId="941665596" sldId="266"/>
            <ac:cxnSpMk id="14" creationId="{12B48755-2D18-4798-B77D-C61D53B45841}"/>
          </ac:cxnSpMkLst>
        </pc:cxnChg>
        <pc:cxnChg chg="add del mod">
          <ac:chgData name="Leela Ramya" userId="b56a8d7db5557f60" providerId="LiveId" clId="{222BD329-ACB1-4795-A62B-6142B608ACC0}" dt="2021-07-26T18:48:36.231" v="4171" actId="478"/>
          <ac:cxnSpMkLst>
            <pc:docMk/>
            <pc:sldMk cId="941665596" sldId="266"/>
            <ac:cxnSpMk id="16" creationId="{C3FD1A47-AE21-499E-866C-E4F423E3F995}"/>
          </ac:cxnSpMkLst>
        </pc:cxnChg>
        <pc:cxnChg chg="add del mod">
          <ac:chgData name="Leela Ramya" userId="b56a8d7db5557f60" providerId="LiveId" clId="{222BD329-ACB1-4795-A62B-6142B608ACC0}" dt="2021-07-26T18:49:40.589" v="4180" actId="478"/>
          <ac:cxnSpMkLst>
            <pc:docMk/>
            <pc:sldMk cId="941665596" sldId="266"/>
            <ac:cxnSpMk id="19" creationId="{F808B482-86B3-4F7F-B884-CB782B28C3A1}"/>
          </ac:cxnSpMkLst>
        </pc:cxnChg>
        <pc:cxnChg chg="add del mod">
          <ac:chgData name="Leela Ramya" userId="b56a8d7db5557f60" providerId="LiveId" clId="{222BD329-ACB1-4795-A62B-6142B608ACC0}" dt="2021-07-26T18:49:43.761" v="4181" actId="478"/>
          <ac:cxnSpMkLst>
            <pc:docMk/>
            <pc:sldMk cId="941665596" sldId="266"/>
            <ac:cxnSpMk id="21" creationId="{8AC0E09F-F020-4C17-A6A3-36376849A454}"/>
          </ac:cxnSpMkLst>
        </pc:cxnChg>
        <pc:cxnChg chg="add mod">
          <ac:chgData name="Leela Ramya" userId="b56a8d7db5557f60" providerId="LiveId" clId="{222BD329-ACB1-4795-A62B-6142B608ACC0}" dt="2021-07-26T18:50:58.365" v="4196" actId="13822"/>
          <ac:cxnSpMkLst>
            <pc:docMk/>
            <pc:sldMk cId="941665596" sldId="266"/>
            <ac:cxnSpMk id="24" creationId="{5DDCAA27-AC62-4EE5-9920-7D37FEE9BB04}"/>
          </ac:cxnSpMkLst>
        </pc:cxnChg>
        <pc:cxnChg chg="add mod">
          <ac:chgData name="Leela Ramya" userId="b56a8d7db5557f60" providerId="LiveId" clId="{222BD329-ACB1-4795-A62B-6142B608ACC0}" dt="2021-07-26T18:52:24.065" v="4238" actId="1076"/>
          <ac:cxnSpMkLst>
            <pc:docMk/>
            <pc:sldMk cId="941665596" sldId="266"/>
            <ac:cxnSpMk id="26" creationId="{548F08E1-7215-4C82-A1D3-7B9855F35040}"/>
          </ac:cxnSpMkLst>
        </pc:cxnChg>
        <pc:cxnChg chg="add del">
          <ac:chgData name="Leela Ramya" userId="b56a8d7db5557f60" providerId="LiveId" clId="{222BD329-ACB1-4795-A62B-6142B608ACC0}" dt="2021-07-26T18:49:54.833" v="4184" actId="478"/>
          <ac:cxnSpMkLst>
            <pc:docMk/>
            <pc:sldMk cId="941665596" sldId="266"/>
            <ac:cxnSpMk id="31" creationId="{6668C3AA-F695-47EE-8A91-EDBB725138D7}"/>
          </ac:cxnSpMkLst>
        </pc:cxnChg>
        <pc:cxnChg chg="add mod">
          <ac:chgData name="Leela Ramya" userId="b56a8d7db5557f60" providerId="LiveId" clId="{222BD329-ACB1-4795-A62B-6142B608ACC0}" dt="2021-07-26T18:52:24.065" v="4238" actId="1076"/>
          <ac:cxnSpMkLst>
            <pc:docMk/>
            <pc:sldMk cId="941665596" sldId="266"/>
            <ac:cxnSpMk id="33" creationId="{FED89B18-5434-4C18-8C76-5A53ED000AF5}"/>
          </ac:cxnSpMkLst>
        </pc:cxnChg>
        <pc:cxnChg chg="add del">
          <ac:chgData name="Leela Ramya" userId="b56a8d7db5557f60" providerId="LiveId" clId="{222BD329-ACB1-4795-A62B-6142B608ACC0}" dt="2021-07-26T18:50:07.713" v="4187" actId="478"/>
          <ac:cxnSpMkLst>
            <pc:docMk/>
            <pc:sldMk cId="941665596" sldId="266"/>
            <ac:cxnSpMk id="35" creationId="{44248159-FA48-4E75-BF24-73B498CA90D9}"/>
          </ac:cxnSpMkLst>
        </pc:cxnChg>
        <pc:cxnChg chg="add mod">
          <ac:chgData name="Leela Ramya" userId="b56a8d7db5557f60" providerId="LiveId" clId="{222BD329-ACB1-4795-A62B-6142B608ACC0}" dt="2021-07-26T18:50:53.015" v="4195" actId="13822"/>
          <ac:cxnSpMkLst>
            <pc:docMk/>
            <pc:sldMk cId="941665596" sldId="266"/>
            <ac:cxnSpMk id="37" creationId="{D4538CC3-BEF1-4115-829E-8A0D0FDA59B9}"/>
          </ac:cxnSpMkLst>
        </pc:cxnChg>
        <pc:cxnChg chg="add">
          <ac:chgData name="Leela Ramya" userId="b56a8d7db5557f60" providerId="LiveId" clId="{222BD329-ACB1-4795-A62B-6142B608ACC0}" dt="2021-07-26T18:51:50.369" v="4203" actId="11529"/>
          <ac:cxnSpMkLst>
            <pc:docMk/>
            <pc:sldMk cId="941665596" sldId="266"/>
            <ac:cxnSpMk id="46" creationId="{13AB3B1D-D8D2-4C87-9DE7-B27DCC9ABFF5}"/>
          </ac:cxnSpMkLst>
        </pc:cxnChg>
        <pc:cxnChg chg="add del mod">
          <ac:chgData name="Leela Ramya" userId="b56a8d7db5557f60" providerId="LiveId" clId="{222BD329-ACB1-4795-A62B-6142B608ACC0}" dt="2021-07-26T18:54:39.503" v="4475" actId="478"/>
          <ac:cxnSpMkLst>
            <pc:docMk/>
            <pc:sldMk cId="941665596" sldId="266"/>
            <ac:cxnSpMk id="56" creationId="{36AA305A-86EC-44C0-85F5-E1A1946C5FFC}"/>
          </ac:cxnSpMkLst>
        </pc:cxnChg>
        <pc:cxnChg chg="add">
          <ac:chgData name="Leela Ramya" userId="b56a8d7db5557f60" providerId="LiveId" clId="{222BD329-ACB1-4795-A62B-6142B608ACC0}" dt="2021-07-26T18:55:34.934" v="4501" actId="11529"/>
          <ac:cxnSpMkLst>
            <pc:docMk/>
            <pc:sldMk cId="941665596" sldId="266"/>
            <ac:cxnSpMk id="59" creationId="{854DC437-0DF2-4607-8BBA-D6C53A682D75}"/>
          </ac:cxnSpMkLst>
        </pc:cxnChg>
      </pc:sldChg>
      <pc:sldChg chg="addSp delSp modSp new mod">
        <pc:chgData name="Leela Ramya" userId="b56a8d7db5557f60" providerId="LiveId" clId="{222BD329-ACB1-4795-A62B-6142B608ACC0}" dt="2021-07-26T19:32:20.473" v="5550" actId="20577"/>
        <pc:sldMkLst>
          <pc:docMk/>
          <pc:sldMk cId="3758210796" sldId="267"/>
        </pc:sldMkLst>
        <pc:spChg chg="del">
          <ac:chgData name="Leela Ramya" userId="b56a8d7db5557f60" providerId="LiveId" clId="{222BD329-ACB1-4795-A62B-6142B608ACC0}" dt="2021-07-26T18:56:02.353" v="4503" actId="478"/>
          <ac:spMkLst>
            <pc:docMk/>
            <pc:sldMk cId="3758210796" sldId="267"/>
            <ac:spMk id="2" creationId="{64BF4A0D-2F84-4149-9D8C-DAABFE7E3680}"/>
          </ac:spMkLst>
        </pc:spChg>
        <pc:spChg chg="mod">
          <ac:chgData name="Leela Ramya" userId="b56a8d7db5557f60" providerId="LiveId" clId="{222BD329-ACB1-4795-A62B-6142B608ACC0}" dt="2021-07-26T18:57:06.095" v="4535" actId="207"/>
          <ac:spMkLst>
            <pc:docMk/>
            <pc:sldMk cId="3758210796" sldId="267"/>
            <ac:spMk id="3" creationId="{0ED258C8-CEBA-45EA-9699-BC6E71B1E8EC}"/>
          </ac:spMkLst>
        </pc:spChg>
        <pc:spChg chg="mod">
          <ac:chgData name="Leela Ramya" userId="b56a8d7db5557f60" providerId="LiveId" clId="{222BD329-ACB1-4795-A62B-6142B608ACC0}" dt="2021-07-26T19:32:20.473" v="5550" actId="20577"/>
          <ac:spMkLst>
            <pc:docMk/>
            <pc:sldMk cId="3758210796" sldId="267"/>
            <ac:spMk id="4" creationId="{E6B661CC-C0BB-41E8-AF47-EC6FD1F32421}"/>
          </ac:spMkLst>
        </pc:spChg>
        <pc:spChg chg="add del">
          <ac:chgData name="Leela Ramya" userId="b56a8d7db5557f60" providerId="LiveId" clId="{222BD329-ACB1-4795-A62B-6142B608ACC0}" dt="2021-07-26T18:58:08.196" v="4562" actId="478"/>
          <ac:spMkLst>
            <pc:docMk/>
            <pc:sldMk cId="3758210796" sldId="267"/>
            <ac:spMk id="5" creationId="{FECE1E1F-1CB2-4874-91D0-9AE2F36761B7}"/>
          </ac:spMkLst>
        </pc:spChg>
        <pc:spChg chg="add mod">
          <ac:chgData name="Leela Ramya" userId="b56a8d7db5557f60" providerId="LiveId" clId="{222BD329-ACB1-4795-A62B-6142B608ACC0}" dt="2021-07-26T19:26:32.963" v="5395" actId="2711"/>
          <ac:spMkLst>
            <pc:docMk/>
            <pc:sldMk cId="3758210796" sldId="267"/>
            <ac:spMk id="6" creationId="{FE2D954D-D2E3-4AFA-8E9A-E9EF11F888EA}"/>
          </ac:spMkLst>
        </pc:spChg>
        <pc:spChg chg="add mod">
          <ac:chgData name="Leela Ramya" userId="b56a8d7db5557f60" providerId="LiveId" clId="{222BD329-ACB1-4795-A62B-6142B608ACC0}" dt="2021-07-26T19:26:38.195" v="5396" actId="2711"/>
          <ac:spMkLst>
            <pc:docMk/>
            <pc:sldMk cId="3758210796" sldId="267"/>
            <ac:spMk id="7" creationId="{A7B81545-BFA2-4D1F-87DC-5EBAB708380E}"/>
          </ac:spMkLst>
        </pc:spChg>
        <pc:spChg chg="add mod">
          <ac:chgData name="Leela Ramya" userId="b56a8d7db5557f60" providerId="LiveId" clId="{222BD329-ACB1-4795-A62B-6142B608ACC0}" dt="2021-07-26T19:26:25.500" v="5394" actId="2711"/>
          <ac:spMkLst>
            <pc:docMk/>
            <pc:sldMk cId="3758210796" sldId="267"/>
            <ac:spMk id="8" creationId="{19CAD027-DE71-48A1-902F-8159A99E38F5}"/>
          </ac:spMkLst>
        </pc:spChg>
        <pc:cxnChg chg="add mod">
          <ac:chgData name="Leela Ramya" userId="b56a8d7db5557f60" providerId="LiveId" clId="{222BD329-ACB1-4795-A62B-6142B608ACC0}" dt="2021-07-26T18:58:59.004" v="4572" actId="13822"/>
          <ac:cxnSpMkLst>
            <pc:docMk/>
            <pc:sldMk cId="3758210796" sldId="267"/>
            <ac:cxnSpMk id="10" creationId="{BE62673E-2957-4578-88E3-44A08C53F9EE}"/>
          </ac:cxnSpMkLst>
        </pc:cxnChg>
        <pc:cxnChg chg="add mod">
          <ac:chgData name="Leela Ramya" userId="b56a8d7db5557f60" providerId="LiveId" clId="{222BD329-ACB1-4795-A62B-6142B608ACC0}" dt="2021-07-26T18:58:53.134" v="4570" actId="13822"/>
          <ac:cxnSpMkLst>
            <pc:docMk/>
            <pc:sldMk cId="3758210796" sldId="267"/>
            <ac:cxnSpMk id="12" creationId="{CE20BBEE-70C2-4CC8-9D33-B7EDCDB21F47}"/>
          </ac:cxnSpMkLst>
        </pc:cxnChg>
      </pc:sldChg>
      <pc:sldChg chg="delSp modSp new mod">
        <pc:chgData name="Leela Ramya" userId="b56a8d7db5557f60" providerId="LiveId" clId="{222BD329-ACB1-4795-A62B-6142B608ACC0}" dt="2021-07-26T19:29:48.564" v="5440" actId="115"/>
        <pc:sldMkLst>
          <pc:docMk/>
          <pc:sldMk cId="2957295437" sldId="268"/>
        </pc:sldMkLst>
        <pc:spChg chg="del">
          <ac:chgData name="Leela Ramya" userId="b56a8d7db5557f60" providerId="LiveId" clId="{222BD329-ACB1-4795-A62B-6142B608ACC0}" dt="2021-07-26T19:02:27.445" v="4701" actId="478"/>
          <ac:spMkLst>
            <pc:docMk/>
            <pc:sldMk cId="2957295437" sldId="268"/>
            <ac:spMk id="2" creationId="{A3381618-2F0C-433C-8754-0BBA571D9D77}"/>
          </ac:spMkLst>
        </pc:spChg>
        <pc:spChg chg="mod">
          <ac:chgData name="Leela Ramya" userId="b56a8d7db5557f60" providerId="LiveId" clId="{222BD329-ACB1-4795-A62B-6142B608ACC0}" dt="2021-07-26T19:29:48.564" v="5440" actId="115"/>
          <ac:spMkLst>
            <pc:docMk/>
            <pc:sldMk cId="2957295437" sldId="268"/>
            <ac:spMk id="3" creationId="{B7A9B0BD-6CDC-4BF4-AAE5-5CB801754B7E}"/>
          </ac:spMkLst>
        </pc:spChg>
        <pc:spChg chg="mod">
          <ac:chgData name="Leela Ramya" userId="b56a8d7db5557f60" providerId="LiveId" clId="{222BD329-ACB1-4795-A62B-6142B608ACC0}" dt="2021-07-26T19:05:51.232" v="4921" actId="20577"/>
          <ac:spMkLst>
            <pc:docMk/>
            <pc:sldMk cId="2957295437" sldId="268"/>
            <ac:spMk id="4" creationId="{52CDC3C6-B89C-46BB-83BC-A81E9BB1FE9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DA81-09D8-4748-9A15-9A6C12DBED75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AF131BD-75C0-450E-84E4-B5BB44BC3D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192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DA81-09D8-4748-9A15-9A6C12DBED75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AF131BD-75C0-450E-84E4-B5BB44BC3D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821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DA81-09D8-4748-9A15-9A6C12DBED75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AF131BD-75C0-450E-84E4-B5BB44BC3D4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1459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DA81-09D8-4748-9A15-9A6C12DBED75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AF131BD-75C0-450E-84E4-B5BB44BC3D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333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DA81-09D8-4748-9A15-9A6C12DBED75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AF131BD-75C0-450E-84E4-B5BB44BC3D40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1363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DA81-09D8-4748-9A15-9A6C12DBED75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AF131BD-75C0-450E-84E4-B5BB44BC3D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2833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DA81-09D8-4748-9A15-9A6C12DBED75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31BD-75C0-450E-84E4-B5BB44BC3D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882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DA81-09D8-4748-9A15-9A6C12DBED75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31BD-75C0-450E-84E4-B5BB44BC3D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256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DA81-09D8-4748-9A15-9A6C12DBED75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31BD-75C0-450E-84E4-B5BB44BC3D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019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DA81-09D8-4748-9A15-9A6C12DBED75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AF131BD-75C0-450E-84E4-B5BB44BC3D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236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DA81-09D8-4748-9A15-9A6C12DBED75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AF131BD-75C0-450E-84E4-B5BB44BC3D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31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DA81-09D8-4748-9A15-9A6C12DBED75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AF131BD-75C0-450E-84E4-B5BB44BC3D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603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DA81-09D8-4748-9A15-9A6C12DBED75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31BD-75C0-450E-84E4-B5BB44BC3D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477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DA81-09D8-4748-9A15-9A6C12DBED75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31BD-75C0-450E-84E4-B5BB44BC3D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553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DA81-09D8-4748-9A15-9A6C12DBED75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131BD-75C0-450E-84E4-B5BB44BC3D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99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ADA81-09D8-4748-9A15-9A6C12DBED75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AF131BD-75C0-450E-84E4-B5BB44BC3D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9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ADA81-09D8-4748-9A15-9A6C12DBED75}" type="datetimeFigureOut">
              <a:rPr lang="en-IN" smtClean="0"/>
              <a:t>27-07-2021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AF131BD-75C0-450E-84E4-B5BB44BC3D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DE3ED-9B6A-44C8-8CA2-6074BD5C2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3262090"/>
          </a:xfr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/>
          <a:p>
            <a:pPr algn="ctr"/>
            <a:br>
              <a:rPr lang="en-IN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INHERITENCE  </a:t>
            </a:r>
            <a:br>
              <a:rPr lang="en-IN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in Java</a:t>
            </a:r>
            <a:endParaRPr lang="en-IN" sz="36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8EBA9-FFA0-4450-9C35-D6F8088B4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8884" y="2394616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                                                     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Presented by: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LEELA RAMYA</a:t>
            </a:r>
          </a:p>
        </p:txBody>
      </p:sp>
    </p:spTree>
    <p:extLst>
      <p:ext uri="{BB962C8B-B14F-4D97-AF65-F5344CB8AC3E}">
        <p14:creationId xmlns:p14="http://schemas.microsoft.com/office/powerpoint/2010/main" val="172754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864B9-A7D7-4777-9AE2-095996221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71650" y="781049"/>
            <a:ext cx="5131426" cy="5915025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Hybrid: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0" indent="0">
              <a:buNone/>
            </a:pPr>
            <a:endParaRPr lang="en-IN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</a:t>
            </a:r>
          </a:p>
          <a:p>
            <a:pPr marL="0" indent="0">
              <a:buNone/>
            </a:pPr>
            <a:endParaRPr lang="en-IN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AEB7CA-8C2D-4E8C-A687-A988BD62C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90747" y="523875"/>
            <a:ext cx="4313864" cy="61340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one{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------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class two extends one{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------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class three{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-----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class four extends 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two,three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--------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08C7B6-D3BE-40FC-9E9C-8952A8AC818B}"/>
              </a:ext>
            </a:extLst>
          </p:cNvPr>
          <p:cNvSpPr/>
          <p:nvPr/>
        </p:nvSpPr>
        <p:spPr>
          <a:xfrm>
            <a:off x="3409950" y="1381125"/>
            <a:ext cx="1276979" cy="9906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3FB2B9-5ABF-4518-A412-0640D14BF560}"/>
              </a:ext>
            </a:extLst>
          </p:cNvPr>
          <p:cNvSpPr/>
          <p:nvPr/>
        </p:nvSpPr>
        <p:spPr>
          <a:xfrm>
            <a:off x="5334629" y="3295648"/>
            <a:ext cx="1391907" cy="8858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 class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1E3C1B-29A7-4622-A3DC-A0C792CB6165}"/>
              </a:ext>
            </a:extLst>
          </p:cNvPr>
          <p:cNvSpPr/>
          <p:nvPr/>
        </p:nvSpPr>
        <p:spPr>
          <a:xfrm>
            <a:off x="3409950" y="5438775"/>
            <a:ext cx="1353179" cy="8858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 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15A415-3BB2-4408-B12C-D75E57D67E71}"/>
              </a:ext>
            </a:extLst>
          </p:cNvPr>
          <p:cNvSpPr/>
          <p:nvPr/>
        </p:nvSpPr>
        <p:spPr>
          <a:xfrm>
            <a:off x="1283523" y="3295647"/>
            <a:ext cx="1391907" cy="8858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 class 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DDCAA27-AC62-4EE5-9920-7D37FEE9BB04}"/>
              </a:ext>
            </a:extLst>
          </p:cNvPr>
          <p:cNvCxnSpPr>
            <a:stCxn id="7" idx="3"/>
            <a:endCxn id="6" idx="2"/>
          </p:cNvCxnSpPr>
          <p:nvPr/>
        </p:nvCxnSpPr>
        <p:spPr>
          <a:xfrm flipV="1">
            <a:off x="4763129" y="4181473"/>
            <a:ext cx="1267454" cy="17002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8F08E1-7215-4C82-A1D3-7B9855F35040}"/>
              </a:ext>
            </a:extLst>
          </p:cNvPr>
          <p:cNvCxnSpPr>
            <a:stCxn id="7" idx="1"/>
            <a:endCxn id="8" idx="2"/>
          </p:cNvCxnSpPr>
          <p:nvPr/>
        </p:nvCxnSpPr>
        <p:spPr>
          <a:xfrm flipH="1" flipV="1">
            <a:off x="1979477" y="4181472"/>
            <a:ext cx="1430473" cy="17002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ED89B18-5434-4C18-8C76-5A53ED000AF5}"/>
              </a:ext>
            </a:extLst>
          </p:cNvPr>
          <p:cNvCxnSpPr>
            <a:stCxn id="8" idx="0"/>
            <a:endCxn id="5" idx="1"/>
          </p:cNvCxnSpPr>
          <p:nvPr/>
        </p:nvCxnSpPr>
        <p:spPr>
          <a:xfrm flipV="1">
            <a:off x="1979477" y="1876425"/>
            <a:ext cx="1430473" cy="14192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4538CC3-BEF1-4115-829E-8A0D0FDA59B9}"/>
              </a:ext>
            </a:extLst>
          </p:cNvPr>
          <p:cNvCxnSpPr>
            <a:cxnSpLocks/>
          </p:cNvCxnSpPr>
          <p:nvPr/>
        </p:nvCxnSpPr>
        <p:spPr>
          <a:xfrm flipH="1" flipV="1">
            <a:off x="4591049" y="1790699"/>
            <a:ext cx="1439533" cy="15049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3AB3B1D-D8D2-4C87-9DE7-B27DCC9ABFF5}"/>
              </a:ext>
            </a:extLst>
          </p:cNvPr>
          <p:cNvCxnSpPr>
            <a:stCxn id="7" idx="0"/>
            <a:endCxn id="5" idx="2"/>
          </p:cNvCxnSpPr>
          <p:nvPr/>
        </p:nvCxnSpPr>
        <p:spPr>
          <a:xfrm flipH="1" flipV="1">
            <a:off x="4048440" y="2371725"/>
            <a:ext cx="38100" cy="3067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0B7AF422-735E-4F08-94A3-78AC8188DF49}"/>
              </a:ext>
            </a:extLst>
          </p:cNvPr>
          <p:cNvSpPr/>
          <p:nvPr/>
        </p:nvSpPr>
        <p:spPr>
          <a:xfrm>
            <a:off x="5837569" y="5353050"/>
            <a:ext cx="1353179" cy="97155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Ambiguity problem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54DC437-0DF2-4607-8BBA-D6C53A682D75}"/>
              </a:ext>
            </a:extLst>
          </p:cNvPr>
          <p:cNvCxnSpPr>
            <a:stCxn id="57" idx="1"/>
            <a:endCxn id="7" idx="3"/>
          </p:cNvCxnSpPr>
          <p:nvPr/>
        </p:nvCxnSpPr>
        <p:spPr>
          <a:xfrm flipH="1">
            <a:off x="4763129" y="5838825"/>
            <a:ext cx="1074440" cy="42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665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258C8-CEBA-45EA-9699-BC6E71B1E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71625" y="904875"/>
            <a:ext cx="5331451" cy="5486400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Inheritance: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661CC-C0BB-41E8-AF47-EC6FD1F32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90746" y="904875"/>
            <a:ext cx="4448803" cy="5486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does not support Multiple inheritance as well as hybrid inheritance because it has ambiguity problem.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Interface properties are only declared and assigned ,but never defined.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2D954D-D2E3-4AFA-8E9A-E9EF11F888EA}"/>
              </a:ext>
            </a:extLst>
          </p:cNvPr>
          <p:cNvSpPr/>
          <p:nvPr/>
        </p:nvSpPr>
        <p:spPr>
          <a:xfrm>
            <a:off x="4274193" y="2057399"/>
            <a:ext cx="1848479" cy="8858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 class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B81545-BFA2-4D1F-87DC-5EBAB708380E}"/>
              </a:ext>
            </a:extLst>
          </p:cNvPr>
          <p:cNvSpPr/>
          <p:nvPr/>
        </p:nvSpPr>
        <p:spPr>
          <a:xfrm>
            <a:off x="2857500" y="4224337"/>
            <a:ext cx="1848479" cy="8858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 class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CAD027-DE71-48A1-902F-8159A99E38F5}"/>
              </a:ext>
            </a:extLst>
          </p:cNvPr>
          <p:cNvSpPr/>
          <p:nvPr/>
        </p:nvSpPr>
        <p:spPr>
          <a:xfrm>
            <a:off x="1266196" y="2121694"/>
            <a:ext cx="1848479" cy="8858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 class 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62673E-2957-4578-88E3-44A08C53F9EE}"/>
              </a:ext>
            </a:extLst>
          </p:cNvPr>
          <p:cNvCxnSpPr>
            <a:cxnSpLocks/>
          </p:cNvCxnSpPr>
          <p:nvPr/>
        </p:nvCxnSpPr>
        <p:spPr>
          <a:xfrm flipV="1">
            <a:off x="3781739" y="2943224"/>
            <a:ext cx="1416693" cy="12811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E20BBEE-70C2-4CC8-9D33-B7EDCDB21F47}"/>
              </a:ext>
            </a:extLst>
          </p:cNvPr>
          <p:cNvCxnSpPr>
            <a:stCxn id="7" idx="0"/>
            <a:endCxn id="8" idx="2"/>
          </p:cNvCxnSpPr>
          <p:nvPr/>
        </p:nvCxnSpPr>
        <p:spPr>
          <a:xfrm flipH="1" flipV="1">
            <a:off x="2190436" y="3007519"/>
            <a:ext cx="1591304" cy="12168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210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9B0BD-6CDC-4BF4-AAE5-5CB801754B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800" y="619125"/>
            <a:ext cx="5455276" cy="5810250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Indirect Mechanism of Inheritance: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supports a special feature called ‘</a:t>
            </a:r>
            <a:r>
              <a:rPr lang="en-IN" sz="2400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.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feature helps to connect a class with more than one class.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type of connectivity java uses ‘</a:t>
            </a:r>
            <a:r>
              <a:rPr lang="en-IN" sz="2400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Implements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keyword.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DC3C6-B89C-46BB-83BC-A81E9BB1F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90746" y="619125"/>
            <a:ext cx="4448803" cy="58102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A{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------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interface B{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------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class M{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-------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}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class N implements A,B extends M{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-------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}</a:t>
            </a:r>
          </a:p>
        </p:txBody>
      </p:sp>
    </p:spTree>
    <p:extLst>
      <p:ext uri="{BB962C8B-B14F-4D97-AF65-F5344CB8AC3E}">
        <p14:creationId xmlns:p14="http://schemas.microsoft.com/office/powerpoint/2010/main" val="2957295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CDD95-191C-4DEB-BA5A-6F9E6FB8C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8440"/>
          </a:xfrm>
        </p:spPr>
        <p:txBody>
          <a:bodyPr>
            <a:normAutofit/>
          </a:bodyPr>
          <a:lstStyle/>
          <a:p>
            <a:r>
              <a:rPr lang="en-IN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Agenda: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DD3C1-4873-4F43-9632-F583844F4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52575"/>
            <a:ext cx="8915400" cy="4905375"/>
          </a:xfrm>
        </p:spPr>
        <p:txBody>
          <a:bodyPr>
            <a:normAutofit fontScale="55000" lnSpcReduction="20000"/>
          </a:bodyPr>
          <a:lstStyle/>
          <a:p>
            <a:r>
              <a:rPr lang="en-IN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Inheritance</a:t>
            </a:r>
          </a:p>
          <a:p>
            <a:r>
              <a:rPr lang="en-IN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we use Inheritance</a:t>
            </a:r>
          </a:p>
          <a:p>
            <a:r>
              <a:rPr lang="en-IN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 Classification</a:t>
            </a:r>
          </a:p>
          <a:p>
            <a:r>
              <a:rPr lang="en-IN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between Classes</a:t>
            </a:r>
          </a:p>
          <a:p>
            <a:r>
              <a:rPr lang="en-IN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Inheritance</a:t>
            </a:r>
          </a:p>
          <a:p>
            <a:r>
              <a:rPr lang="en-IN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Inheritance</a:t>
            </a:r>
          </a:p>
          <a:p>
            <a:r>
              <a:rPr lang="en-IN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Multi-Level Inheritance</a:t>
            </a:r>
          </a:p>
          <a:p>
            <a:r>
              <a:rPr lang="en-IN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Inheritance</a:t>
            </a:r>
          </a:p>
          <a:p>
            <a:r>
              <a:rPr lang="en-IN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 Inheritance</a:t>
            </a:r>
          </a:p>
          <a:p>
            <a:r>
              <a:rPr lang="en-IN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Inheritance</a:t>
            </a:r>
          </a:p>
          <a:p>
            <a:pPr marL="0" indent="0">
              <a:buNone/>
            </a:pPr>
            <a:r>
              <a:rPr lang="en-IN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</a:p>
          <a:p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91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503AB-5DA2-4FBE-A56D-832259789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571500"/>
            <a:ext cx="9752012" cy="58674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means one class </a:t>
            </a:r>
            <a:r>
              <a:rPr lang="en-IN" sz="2400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acquiring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properties of another class.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Acquiring means</a:t>
            </a:r>
          </a:p>
          <a:p>
            <a:pPr marL="0" indent="0">
              <a:buNone/>
            </a:pP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Accessing Variables and Methods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Parent class        Child class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Base class           Derived class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Super class          Sub class</a:t>
            </a:r>
          </a:p>
          <a:p>
            <a:pPr marL="0" indent="0">
              <a:buNone/>
            </a:pP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establish this relation java uses </a:t>
            </a: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IN" sz="2400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keyword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Extends keyword permits to connect a class with only one class.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0A0F9BCB-836A-40F3-99AC-C2C832B1D85C}"/>
              </a:ext>
            </a:extLst>
          </p:cNvPr>
          <p:cNvSpPr/>
          <p:nvPr/>
        </p:nvSpPr>
        <p:spPr>
          <a:xfrm>
            <a:off x="4962525" y="1862137"/>
            <a:ext cx="45719" cy="7143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0775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F7350-62EC-4A83-86F6-835478B43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4950" y="295276"/>
            <a:ext cx="9999662" cy="627697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400" b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of Inheritance</a:t>
            </a: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main advantage of inheritance is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 reusability and also method overriding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(runtime polymorphism). </a:t>
            </a: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Inheritance is also known as the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IS-A relationship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pPr algn="l"/>
            <a:r>
              <a:rPr lang="en-IN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Aggregation represents </a:t>
            </a:r>
            <a:r>
              <a:rPr lang="en-IN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HAS-A relationship</a:t>
            </a:r>
            <a:r>
              <a:rPr lang="en-IN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l">
              <a:buNone/>
            </a:pPr>
            <a:endParaRPr lang="en-IN" sz="20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Association is the relation between two separate classes which establish through their object </a:t>
            </a:r>
            <a: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composition and aggregation.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Association   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</a:t>
            </a:r>
          </a:p>
          <a:p>
            <a:pPr marL="0" indent="0" algn="l">
              <a:buNone/>
            </a:pP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Aggregation                                                       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</a:t>
            </a:r>
            <a:endParaRPr lang="en-IN" sz="2000" b="1" u="sng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Composition</a:t>
            </a:r>
          </a:p>
          <a:p>
            <a:pPr marL="0" indent="0">
              <a:buNone/>
            </a:pP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258B13-B5BA-4E03-A80A-33D7511F0ACA}"/>
              </a:ext>
            </a:extLst>
          </p:cNvPr>
          <p:cNvSpPr/>
          <p:nvPr/>
        </p:nvSpPr>
        <p:spPr>
          <a:xfrm>
            <a:off x="5038725" y="3638551"/>
            <a:ext cx="2733675" cy="28575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F3E90D-E04B-4274-823F-9CE1C12410C6}"/>
              </a:ext>
            </a:extLst>
          </p:cNvPr>
          <p:cNvSpPr/>
          <p:nvPr/>
        </p:nvSpPr>
        <p:spPr>
          <a:xfrm>
            <a:off x="5480843" y="4324350"/>
            <a:ext cx="2047875" cy="21478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D24EFED-3F7A-4CDA-8D3C-0AAB119415E2}"/>
              </a:ext>
            </a:extLst>
          </p:cNvPr>
          <p:cNvSpPr/>
          <p:nvPr/>
        </p:nvSpPr>
        <p:spPr>
          <a:xfrm>
            <a:off x="5867400" y="5114929"/>
            <a:ext cx="1257300" cy="134064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805596A-46F6-4A24-B951-2D357DE9C2F7}"/>
              </a:ext>
            </a:extLst>
          </p:cNvPr>
          <p:cNvSpPr/>
          <p:nvPr/>
        </p:nvSpPr>
        <p:spPr>
          <a:xfrm>
            <a:off x="6354761" y="3898107"/>
            <a:ext cx="2347913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CA3C1CD-4D97-4676-B563-7664C4AB171C}"/>
              </a:ext>
            </a:extLst>
          </p:cNvPr>
          <p:cNvSpPr/>
          <p:nvPr/>
        </p:nvSpPr>
        <p:spPr>
          <a:xfrm>
            <a:off x="6715125" y="4831557"/>
            <a:ext cx="2190750" cy="2833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499FA45-0B43-4BB5-B66F-9FC0D63E7571}"/>
              </a:ext>
            </a:extLst>
          </p:cNvPr>
          <p:cNvSpPr/>
          <p:nvPr/>
        </p:nvSpPr>
        <p:spPr>
          <a:xfrm>
            <a:off x="6534150" y="5622137"/>
            <a:ext cx="2371725" cy="2833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494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EBCFE-48F7-40B1-9DE5-5D575FD08C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0700" y="733425"/>
            <a:ext cx="5112376" cy="6029325"/>
          </a:xfrm>
        </p:spPr>
        <p:txBody>
          <a:bodyPr>
            <a:normAutofit fontScale="92500" lnSpcReduction="10000"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sz="18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types of classes                    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 class  (driver/inheritance)                                            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class (dual/mediating)                                   </a:t>
            </a:r>
          </a:p>
          <a:p>
            <a:pPr marL="457200" indent="-457200" algn="l">
              <a:buFont typeface="+mj-lt"/>
              <a:buAutoNum type="arabicParenR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 class (derived/inherited)  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Example  :                                   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A{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------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class B{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-------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class C{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---------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}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02784-8BF1-497A-BFA3-E433B1302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29376" y="733425"/>
            <a:ext cx="5448630" cy="6029325"/>
          </a:xfrm>
        </p:spPr>
        <p:txBody>
          <a:bodyPr>
            <a:normAutofit fontScale="92500" lnSpcReduction="10000"/>
          </a:bodyPr>
          <a:lstStyle/>
          <a:p>
            <a:r>
              <a:rPr lang="en-I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 between Classes</a:t>
            </a:r>
          </a:p>
          <a:p>
            <a:pPr marL="0" indent="0">
              <a:buNone/>
            </a:pPr>
            <a:endParaRPr lang="en-IN" sz="2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</a:t>
            </a:r>
          </a:p>
          <a:p>
            <a:pPr marL="0" indent="0">
              <a:buNone/>
            </a:pP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8E546D1-993D-4260-B008-A3432C6B741C}"/>
              </a:ext>
            </a:extLst>
          </p:cNvPr>
          <p:cNvSpPr/>
          <p:nvPr/>
        </p:nvSpPr>
        <p:spPr>
          <a:xfrm>
            <a:off x="8515350" y="1533525"/>
            <a:ext cx="1357296" cy="94773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1D030F8-89E3-41FA-B312-E0B7930D47EB}"/>
              </a:ext>
            </a:extLst>
          </p:cNvPr>
          <p:cNvSpPr/>
          <p:nvPr/>
        </p:nvSpPr>
        <p:spPr>
          <a:xfrm>
            <a:off x="8610288" y="3381268"/>
            <a:ext cx="1357296" cy="82715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Mediate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52EF4B5-9D96-4919-9D32-CFE15F760991}"/>
              </a:ext>
            </a:extLst>
          </p:cNvPr>
          <p:cNvSpPr/>
          <p:nvPr/>
        </p:nvSpPr>
        <p:spPr>
          <a:xfrm>
            <a:off x="8705524" y="5324475"/>
            <a:ext cx="1400501" cy="94773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 class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C23300D-4D6D-4CE1-A30C-2FAD950CDA24}"/>
              </a:ext>
            </a:extLst>
          </p:cNvPr>
          <p:cNvCxnSpPr/>
          <p:nvPr/>
        </p:nvCxnSpPr>
        <p:spPr>
          <a:xfrm>
            <a:off x="8705524" y="2481261"/>
            <a:ext cx="76526" cy="9000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7557096-AE81-42F4-B469-A366D836BC36}"/>
              </a:ext>
            </a:extLst>
          </p:cNvPr>
          <p:cNvCxnSpPr/>
          <p:nvPr/>
        </p:nvCxnSpPr>
        <p:spPr>
          <a:xfrm>
            <a:off x="8782050" y="4208426"/>
            <a:ext cx="142875" cy="11160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E51BCCA-694C-4C81-81A3-B76EBCECD1A7}"/>
              </a:ext>
            </a:extLst>
          </p:cNvPr>
          <p:cNvCxnSpPr/>
          <p:nvPr/>
        </p:nvCxnSpPr>
        <p:spPr>
          <a:xfrm flipH="1" flipV="1">
            <a:off x="9572625" y="2481261"/>
            <a:ext cx="95250" cy="9000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CF0C5FE-B4E9-483C-AFF5-11BC5A041C7F}"/>
              </a:ext>
            </a:extLst>
          </p:cNvPr>
          <p:cNvCxnSpPr/>
          <p:nvPr/>
        </p:nvCxnSpPr>
        <p:spPr>
          <a:xfrm flipH="1" flipV="1">
            <a:off x="9667875" y="4208426"/>
            <a:ext cx="204771" cy="11160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F36A1A86-E6CB-4EF7-96E4-8347D9BA0387}"/>
              </a:ext>
            </a:extLst>
          </p:cNvPr>
          <p:cNvSpPr/>
          <p:nvPr/>
        </p:nvSpPr>
        <p:spPr>
          <a:xfrm>
            <a:off x="10572750" y="2481261"/>
            <a:ext cx="1190625" cy="7000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458C013-F2E9-4D26-9191-769ED3996C9C}"/>
              </a:ext>
            </a:extLst>
          </p:cNvPr>
          <p:cNvSpPr/>
          <p:nvPr/>
        </p:nvSpPr>
        <p:spPr>
          <a:xfrm>
            <a:off x="6809425" y="2581219"/>
            <a:ext cx="1105524" cy="70008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sharing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7976E87-D080-48AC-9927-E2120B6C34E5}"/>
              </a:ext>
            </a:extLst>
          </p:cNvPr>
          <p:cNvCxnSpPr>
            <a:cxnSpLocks/>
            <a:stCxn id="77" idx="1"/>
          </p:cNvCxnSpPr>
          <p:nvPr/>
        </p:nvCxnSpPr>
        <p:spPr>
          <a:xfrm flipH="1">
            <a:off x="9620250" y="2831306"/>
            <a:ext cx="952500" cy="99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1CAEC43-D381-4671-A0D2-494E7FBBC36C}"/>
              </a:ext>
            </a:extLst>
          </p:cNvPr>
          <p:cNvCxnSpPr/>
          <p:nvPr/>
        </p:nvCxnSpPr>
        <p:spPr>
          <a:xfrm>
            <a:off x="7914949" y="2931263"/>
            <a:ext cx="7905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328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50436-451A-4B2E-A918-F0DE5713E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0675" y="457200"/>
            <a:ext cx="10210799" cy="6305550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Inheritance: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5 types 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Inheritance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Multi-Level Inheritance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Inheritance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 Inheritance</a:t>
            </a:r>
          </a:p>
          <a:p>
            <a:pPr marL="457200" indent="-457200">
              <a:buFont typeface="+mj-lt"/>
              <a:buAutoNum type="arabicParenR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Inheritance</a:t>
            </a:r>
          </a:p>
          <a:p>
            <a:pPr marL="0" indent="0">
              <a:buNone/>
            </a:pP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arenR"/>
            </a:pPr>
            <a:endParaRPr lang="en-IN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086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AC3EF-C88D-4A66-B249-B73927AB3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590549"/>
            <a:ext cx="5683876" cy="6029325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class:</a:t>
            </a:r>
          </a:p>
          <a:p>
            <a:pPr marL="0" indent="0">
              <a:buNone/>
            </a:pPr>
            <a:endParaRPr lang="en-IN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</a:p>
          <a:p>
            <a:pPr marL="0" indent="0" algn="just">
              <a:buNone/>
            </a:pPr>
            <a:endParaRPr lang="en-IN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>
              <a:buNone/>
            </a:pPr>
            <a:endParaRPr lang="en-IN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DDD7AD-1F65-4CDC-A2E4-6713DDEA5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90746" y="590549"/>
            <a:ext cx="4582153" cy="6029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subclass extends superclass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variable declaration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method declaration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                 </a:t>
            </a:r>
          </a:p>
          <a:p>
            <a:pPr marL="0" indent="0">
              <a:buNone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4D54F53-1A00-46D5-BAEC-FB7FD41AB5E8}"/>
              </a:ext>
            </a:extLst>
          </p:cNvPr>
          <p:cNvSpPr/>
          <p:nvPr/>
        </p:nvSpPr>
        <p:spPr>
          <a:xfrm>
            <a:off x="2762249" y="1295400"/>
            <a:ext cx="1628775" cy="70485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DA753F1-8364-42BA-8ED2-E3835984514E}"/>
              </a:ext>
            </a:extLst>
          </p:cNvPr>
          <p:cNvSpPr/>
          <p:nvPr/>
        </p:nvSpPr>
        <p:spPr>
          <a:xfrm>
            <a:off x="2762249" y="2724150"/>
            <a:ext cx="1628775" cy="70485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 Class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58BF995-B826-49F3-95C4-7B65B5984B45}"/>
              </a:ext>
            </a:extLst>
          </p:cNvPr>
          <p:cNvCxnSpPr>
            <a:stCxn id="30" idx="0"/>
          </p:cNvCxnSpPr>
          <p:nvPr/>
        </p:nvCxnSpPr>
        <p:spPr>
          <a:xfrm flipH="1" flipV="1">
            <a:off x="3576636" y="2019299"/>
            <a:ext cx="1" cy="7048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840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D8018-CB27-4A85-AFA6-B05BF95C9B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66875" y="714375"/>
            <a:ext cx="5236201" cy="5895975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Multi-Level:</a:t>
            </a:r>
          </a:p>
          <a:p>
            <a:pPr marL="0" indent="0">
              <a:buNone/>
            </a:pPr>
            <a:endParaRPr lang="en-IN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B5AB7A-7B3C-4503-B522-6B8761174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90747" y="714375"/>
            <a:ext cx="4458328" cy="58959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super{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--------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intermediate extends super{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-------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sub extends intermediate{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-------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3AA9F8-6F07-4777-81D5-0FF5C8A794EF}"/>
              </a:ext>
            </a:extLst>
          </p:cNvPr>
          <p:cNvSpPr/>
          <p:nvPr/>
        </p:nvSpPr>
        <p:spPr>
          <a:xfrm>
            <a:off x="3219450" y="1828800"/>
            <a:ext cx="1848479" cy="8858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 class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D90EA9-229F-4BD6-ACDF-2201391F08F6}"/>
              </a:ext>
            </a:extLst>
          </p:cNvPr>
          <p:cNvSpPr/>
          <p:nvPr/>
        </p:nvSpPr>
        <p:spPr>
          <a:xfrm>
            <a:off x="3219450" y="3309937"/>
            <a:ext cx="1848479" cy="8858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 class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AAF36E-3A19-4A30-87BD-0CE4D0F9A13F}"/>
              </a:ext>
            </a:extLst>
          </p:cNvPr>
          <p:cNvSpPr/>
          <p:nvPr/>
        </p:nvSpPr>
        <p:spPr>
          <a:xfrm>
            <a:off x="3219450" y="4886325"/>
            <a:ext cx="1848479" cy="8858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 class 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CFADCE-B74D-4864-93B4-F8CD792081D0}"/>
              </a:ext>
            </a:extLst>
          </p:cNvPr>
          <p:cNvCxnSpPr>
            <a:endCxn id="5" idx="2"/>
          </p:cNvCxnSpPr>
          <p:nvPr/>
        </p:nvCxnSpPr>
        <p:spPr>
          <a:xfrm flipV="1">
            <a:off x="4143689" y="2714625"/>
            <a:ext cx="1" cy="7143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559524-F67E-41B3-B529-AFCD890A5432}"/>
              </a:ext>
            </a:extLst>
          </p:cNvPr>
          <p:cNvCxnSpPr>
            <a:stCxn id="7" idx="0"/>
            <a:endCxn id="6" idx="2"/>
          </p:cNvCxnSpPr>
          <p:nvPr/>
        </p:nvCxnSpPr>
        <p:spPr>
          <a:xfrm flipV="1">
            <a:off x="4143690" y="4195762"/>
            <a:ext cx="0" cy="6905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819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11464-1026-450B-B925-01AB530236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71625" y="676275"/>
            <a:ext cx="5829300" cy="5934075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Hierarchical:</a:t>
            </a:r>
          </a:p>
          <a:p>
            <a:pPr marL="0" indent="0">
              <a:buNone/>
            </a:pPr>
            <a:endParaRPr lang="en-IN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6D727-E008-48F9-A60F-B8913B67A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53326" y="333375"/>
            <a:ext cx="4543424" cy="62769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class one{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----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class two extends one{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-------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class three extends one{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--------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558D92-14A7-427C-9E54-B8E88DAB5C8B}"/>
              </a:ext>
            </a:extLst>
          </p:cNvPr>
          <p:cNvSpPr/>
          <p:nvPr/>
        </p:nvSpPr>
        <p:spPr>
          <a:xfrm>
            <a:off x="3028950" y="1381125"/>
            <a:ext cx="1972305" cy="8477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 class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D88388-1B65-409B-8F5C-F3DAAE67204E}"/>
              </a:ext>
            </a:extLst>
          </p:cNvPr>
          <p:cNvSpPr/>
          <p:nvPr/>
        </p:nvSpPr>
        <p:spPr>
          <a:xfrm>
            <a:off x="5288925" y="3333748"/>
            <a:ext cx="1848479" cy="8858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 class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321E50-CC72-42B4-9FA4-58C8C6DB21DD}"/>
              </a:ext>
            </a:extLst>
          </p:cNvPr>
          <p:cNvSpPr/>
          <p:nvPr/>
        </p:nvSpPr>
        <p:spPr>
          <a:xfrm>
            <a:off x="2959434" y="3333748"/>
            <a:ext cx="1848479" cy="8858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 class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8BB76A-43DE-4D53-8B00-2509C12BAD96}"/>
              </a:ext>
            </a:extLst>
          </p:cNvPr>
          <p:cNvSpPr/>
          <p:nvPr/>
        </p:nvSpPr>
        <p:spPr>
          <a:xfrm>
            <a:off x="609601" y="3333750"/>
            <a:ext cx="1848479" cy="8858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 class 1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BF675D41-97E8-4D75-9852-C86871FEFBA3}"/>
              </a:ext>
            </a:extLst>
          </p:cNvPr>
          <p:cNvCxnSpPr>
            <a:stCxn id="8" idx="0"/>
            <a:endCxn id="5" idx="2"/>
          </p:cNvCxnSpPr>
          <p:nvPr/>
        </p:nvCxnSpPr>
        <p:spPr>
          <a:xfrm rot="5400000" flipH="1" flipV="1">
            <a:off x="2222022" y="1540669"/>
            <a:ext cx="1104900" cy="248126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4049C4-CFC7-4806-B26B-3D460C0CBCEC}"/>
              </a:ext>
            </a:extLst>
          </p:cNvPr>
          <p:cNvCxnSpPr>
            <a:stCxn id="7" idx="0"/>
            <a:endCxn id="5" idx="2"/>
          </p:cNvCxnSpPr>
          <p:nvPr/>
        </p:nvCxnSpPr>
        <p:spPr>
          <a:xfrm flipV="1">
            <a:off x="3883674" y="2228850"/>
            <a:ext cx="131429" cy="1104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ED2E825-114C-46AE-8846-E682FC76D9D6}"/>
              </a:ext>
            </a:extLst>
          </p:cNvPr>
          <p:cNvCxnSpPr>
            <a:stCxn id="6" idx="0"/>
            <a:endCxn id="5" idx="2"/>
          </p:cNvCxnSpPr>
          <p:nvPr/>
        </p:nvCxnSpPr>
        <p:spPr>
          <a:xfrm rot="16200000" flipV="1">
            <a:off x="4561685" y="1682268"/>
            <a:ext cx="1104898" cy="219806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77442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403</TotalTime>
  <Words>544</Words>
  <Application>Microsoft Office PowerPoint</Application>
  <PresentationFormat>Widescreen</PresentationFormat>
  <Paragraphs>197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Century Gothic</vt:lpstr>
      <vt:lpstr>Times New Roman</vt:lpstr>
      <vt:lpstr>Wingdings</vt:lpstr>
      <vt:lpstr>Wingdings 3</vt:lpstr>
      <vt:lpstr>Wisp</vt:lpstr>
      <vt:lpstr>   INHERITENCE                                      in Java</vt:lpstr>
      <vt:lpstr>Agenda: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INHERITENCE</dc:title>
  <dc:creator>Leela Ramya</dc:creator>
  <cp:lastModifiedBy>Leela Ramya</cp:lastModifiedBy>
  <cp:revision>14</cp:revision>
  <dcterms:created xsi:type="dcterms:W3CDTF">2021-07-26T10:20:30Z</dcterms:created>
  <dcterms:modified xsi:type="dcterms:W3CDTF">2021-07-27T05:48:19Z</dcterms:modified>
</cp:coreProperties>
</file>