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6F3C-3B2F-4E78-84C9-EDAA7A362218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F533-A269-4616-B465-DE092614FA3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569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6F3C-3B2F-4E78-84C9-EDAA7A362218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F533-A269-4616-B465-DE092614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23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6F3C-3B2F-4E78-84C9-EDAA7A362218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F533-A269-4616-B465-DE092614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419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6F3C-3B2F-4E78-84C9-EDAA7A362218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F533-A269-4616-B465-DE092614FA3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7648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6F3C-3B2F-4E78-84C9-EDAA7A362218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F533-A269-4616-B465-DE092614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691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6F3C-3B2F-4E78-84C9-EDAA7A362218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F533-A269-4616-B465-DE092614FA3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4643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6F3C-3B2F-4E78-84C9-EDAA7A362218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F533-A269-4616-B465-DE092614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770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6F3C-3B2F-4E78-84C9-EDAA7A362218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F533-A269-4616-B465-DE092614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641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6F3C-3B2F-4E78-84C9-EDAA7A362218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F533-A269-4616-B465-DE092614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97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6F3C-3B2F-4E78-84C9-EDAA7A362218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F533-A269-4616-B465-DE092614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52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6F3C-3B2F-4E78-84C9-EDAA7A362218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F533-A269-4616-B465-DE092614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17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6F3C-3B2F-4E78-84C9-EDAA7A362218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F533-A269-4616-B465-DE092614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89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6F3C-3B2F-4E78-84C9-EDAA7A362218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F533-A269-4616-B465-DE092614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066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6F3C-3B2F-4E78-84C9-EDAA7A362218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F533-A269-4616-B465-DE092614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74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6F3C-3B2F-4E78-84C9-EDAA7A362218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F533-A269-4616-B465-DE092614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23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6F3C-3B2F-4E78-84C9-EDAA7A362218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F533-A269-4616-B465-DE092614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9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06F3C-3B2F-4E78-84C9-EDAA7A362218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FF533-A269-4616-B465-DE092614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61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9506F3C-3B2F-4E78-84C9-EDAA7A362218}" type="datetimeFigureOut">
              <a:rPr lang="en-IN" smtClean="0"/>
              <a:t>02-07-2022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8EFF533-A269-4616-B465-DE092614F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715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39" r:id="rId12"/>
    <p:sldLayoutId id="2147483840" r:id="rId13"/>
    <p:sldLayoutId id="2147483841" r:id="rId14"/>
    <p:sldLayoutId id="2147483842" r:id="rId15"/>
    <p:sldLayoutId id="2147483843" r:id="rId16"/>
    <p:sldLayoutId id="214748384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5558" y="292185"/>
            <a:ext cx="9144000" cy="754563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COLLECTIONS INTERVIEW QUESTIONS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5559" y="1323474"/>
            <a:ext cx="9857874" cy="4969041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Q1  What is Collection? What is a Collections Framework? What are the benefits of the Java Collections </a:t>
            </a:r>
            <a:r>
              <a:rPr lang="en-US" b="1" dirty="0" smtClean="0"/>
              <a:t>Framework?</a:t>
            </a:r>
          </a:p>
          <a:p>
            <a:pPr algn="l"/>
            <a:r>
              <a:rPr lang="en-US" b="1" dirty="0" smtClean="0"/>
              <a:t>Q2 </a:t>
            </a:r>
            <a:r>
              <a:rPr lang="en-US" b="1" dirty="0"/>
              <a:t>What is the root interface in the collection hierarchy</a:t>
            </a:r>
            <a:r>
              <a:rPr lang="en-US" b="1" dirty="0" smtClean="0"/>
              <a:t>?</a:t>
            </a:r>
          </a:p>
          <a:p>
            <a:pPr algn="l"/>
            <a:r>
              <a:rPr lang="en-US" b="1" dirty="0"/>
              <a:t>Q3 What is the difference between Collection and Collections</a:t>
            </a:r>
            <a:r>
              <a:rPr lang="en-US" b="1" dirty="0" smtClean="0"/>
              <a:t>?</a:t>
            </a:r>
          </a:p>
          <a:p>
            <a:pPr algn="l"/>
            <a:r>
              <a:rPr lang="en-US" b="1" dirty="0"/>
              <a:t>Q4 Which collection classes are synchronized or thread-safe</a:t>
            </a:r>
            <a:r>
              <a:rPr lang="en-US" b="1" dirty="0" smtClean="0"/>
              <a:t>?</a:t>
            </a:r>
          </a:p>
          <a:p>
            <a:pPr algn="l"/>
            <a:r>
              <a:rPr lang="en-US" b="1" dirty="0"/>
              <a:t>Q5 Name the core Collection interfaces</a:t>
            </a:r>
            <a:r>
              <a:rPr lang="en-US" b="1" dirty="0" smtClean="0"/>
              <a:t>?</a:t>
            </a:r>
          </a:p>
          <a:p>
            <a:pPr algn="l"/>
            <a:r>
              <a:rPr lang="en-US" b="1" dirty="0"/>
              <a:t>Q6 What is the difference between List and Set</a:t>
            </a:r>
            <a:r>
              <a:rPr lang="en-US" b="1" dirty="0" smtClean="0"/>
              <a:t>?</a:t>
            </a:r>
          </a:p>
          <a:p>
            <a:pPr algn="l"/>
            <a:r>
              <a:rPr lang="en-US" b="1" dirty="0"/>
              <a:t>Q7 What is the difference between Map and Set</a:t>
            </a:r>
            <a:r>
              <a:rPr lang="en-US" b="1" dirty="0" smtClean="0"/>
              <a:t>?</a:t>
            </a:r>
          </a:p>
          <a:p>
            <a:pPr algn="l"/>
            <a:r>
              <a:rPr lang="en-US" b="1" dirty="0"/>
              <a:t>Q8 What are the classes implementing List and Set interface?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/>
              <a:t>Q9 What is an iterator</a:t>
            </a:r>
            <a:r>
              <a:rPr lang="en-US" b="1" dirty="0" smtClean="0"/>
              <a:t>?</a:t>
            </a:r>
          </a:p>
          <a:p>
            <a:pPr algn="l"/>
            <a:r>
              <a:rPr lang="en-US" b="1" dirty="0"/>
              <a:t>Q10 What is the difference between Iterator and Enumeration?</a:t>
            </a:r>
            <a:endParaRPr lang="en-US" b="1" dirty="0" smtClean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8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1579" y="240630"/>
            <a:ext cx="10876547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Q11 Which design pattern followed by Iterator?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/>
              <a:t>Q12 Which methods you need to override to use any object as a key in </a:t>
            </a:r>
            <a:r>
              <a:rPr lang="en-US" sz="2400" b="1" dirty="0" err="1"/>
              <a:t>HashMap</a:t>
            </a:r>
            <a:r>
              <a:rPr lang="en-US" sz="2400" b="1" dirty="0" smtClean="0"/>
              <a:t>?</a:t>
            </a:r>
          </a:p>
          <a:p>
            <a:r>
              <a:rPr lang="en-US" sz="2400" b="1" dirty="0"/>
              <a:t>Q13  What is the difference between Queue and Stack</a:t>
            </a:r>
            <a:r>
              <a:rPr lang="en-US" sz="2400" b="1" dirty="0" smtClean="0"/>
              <a:t>?</a:t>
            </a:r>
          </a:p>
          <a:p>
            <a:r>
              <a:rPr lang="en-US" sz="2400" b="1" dirty="0"/>
              <a:t>Q14 How to reverse the List in Collections?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/>
              <a:t>Q15 How to convert the array of strings into the list?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/>
              <a:t>Q16 What is the difference between </a:t>
            </a:r>
            <a:r>
              <a:rPr lang="en-US" sz="2400" b="1" dirty="0" err="1"/>
              <a:t>ArrayList</a:t>
            </a:r>
            <a:r>
              <a:rPr lang="en-US" sz="2400" b="1" dirty="0"/>
              <a:t> and Vector</a:t>
            </a:r>
            <a:r>
              <a:rPr lang="en-US" sz="2400" b="1" dirty="0" smtClean="0"/>
              <a:t>?</a:t>
            </a:r>
          </a:p>
          <a:p>
            <a:r>
              <a:rPr lang="en-US" sz="2400" b="1" dirty="0"/>
              <a:t>Q17 What is the difference between </a:t>
            </a:r>
            <a:r>
              <a:rPr lang="en-US" sz="2400" b="1" dirty="0" err="1"/>
              <a:t>HashMap</a:t>
            </a:r>
            <a:r>
              <a:rPr lang="en-US" sz="2400" b="1" dirty="0"/>
              <a:t> and </a:t>
            </a:r>
            <a:r>
              <a:rPr lang="en-US" sz="2400" b="1" dirty="0" err="1"/>
              <a:t>Hashtable</a:t>
            </a:r>
            <a:r>
              <a:rPr lang="en-US" sz="2400" b="1" dirty="0"/>
              <a:t>?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/>
              <a:t>Q18 What is the difference between peek(), poll() and remove() method of the Queue interface</a:t>
            </a:r>
            <a:r>
              <a:rPr lang="en-US" sz="2400" b="1" dirty="0" smtClean="0"/>
              <a:t>?</a:t>
            </a:r>
          </a:p>
          <a:p>
            <a:r>
              <a:rPr lang="en-US" sz="2400" b="1" dirty="0"/>
              <a:t>Q19 What is the difference between Iterator and </a:t>
            </a:r>
            <a:r>
              <a:rPr lang="en-US" sz="2400" b="1" dirty="0" err="1"/>
              <a:t>ListIterator</a:t>
            </a:r>
            <a:r>
              <a:rPr lang="en-US" sz="2400" b="1" dirty="0"/>
              <a:t>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/>
              <a:t>Q20 What is the difference between Array and </a:t>
            </a:r>
            <a:r>
              <a:rPr lang="en-US" sz="2400" b="1" dirty="0" err="1"/>
              <a:t>ArrayList</a:t>
            </a:r>
            <a:r>
              <a:rPr lang="en-US" sz="2400" b="1" dirty="0"/>
              <a:t> in Java?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/>
              <a:t>Q21 What is the difference between </a:t>
            </a:r>
            <a:r>
              <a:rPr lang="en-US" sz="2400" b="1" dirty="0" err="1"/>
              <a:t>HashSet</a:t>
            </a:r>
            <a:r>
              <a:rPr lang="en-US" sz="2400" b="1" dirty="0"/>
              <a:t> and </a:t>
            </a:r>
            <a:r>
              <a:rPr lang="en-US" sz="2400" b="1" dirty="0" err="1"/>
              <a:t>TreeSet</a:t>
            </a:r>
            <a:r>
              <a:rPr lang="en-US" sz="2400" b="1" dirty="0"/>
              <a:t>?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/>
              <a:t>Q22 Write java code showing insertion, deletion, and retrieval of </a:t>
            </a:r>
            <a:r>
              <a:rPr lang="en-US" sz="2400" b="1" dirty="0" err="1"/>
              <a:t>HashMap</a:t>
            </a:r>
            <a:r>
              <a:rPr lang="en-US" sz="2400" b="1" dirty="0"/>
              <a:t> object?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/>
              <a:t>Q23 What is the difference between </a:t>
            </a:r>
            <a:r>
              <a:rPr lang="en-US" sz="2400" b="1" dirty="0" err="1"/>
              <a:t>HashMap</a:t>
            </a:r>
            <a:r>
              <a:rPr lang="en-US" sz="2400" b="1" dirty="0"/>
              <a:t> and </a:t>
            </a:r>
            <a:r>
              <a:rPr lang="en-US" sz="2400" b="1" dirty="0" err="1"/>
              <a:t>ConcurrentHashMap</a:t>
            </a:r>
            <a:r>
              <a:rPr lang="en-US" sz="2400" b="1" dirty="0"/>
              <a:t>?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/>
              <a:t>Q24 Arrange the following in the ascending order (performance):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      </a:t>
            </a:r>
            <a:r>
              <a:rPr lang="en-US" sz="2400" b="1" dirty="0" err="1" smtClean="0"/>
              <a:t>HashMap</a:t>
            </a:r>
            <a:r>
              <a:rPr lang="en-US" sz="2400" b="1" dirty="0"/>
              <a:t>, </a:t>
            </a:r>
            <a:r>
              <a:rPr lang="en-US" sz="2400" b="1" dirty="0" err="1"/>
              <a:t>Hashtable</a:t>
            </a:r>
            <a:r>
              <a:rPr lang="en-US" sz="2400" b="1" dirty="0"/>
              <a:t>, </a:t>
            </a:r>
            <a:r>
              <a:rPr lang="en-US" sz="2400" b="1" dirty="0" err="1"/>
              <a:t>ConcurrentHashMap</a:t>
            </a:r>
            <a:r>
              <a:rPr lang="en-US" sz="2400" b="1" dirty="0"/>
              <a:t>, and </a:t>
            </a:r>
            <a:r>
              <a:rPr lang="en-US" sz="2400" b="1" dirty="0" err="1"/>
              <a:t>Collections.SynchronizedMap</a:t>
            </a:r>
            <a:r>
              <a:rPr lang="en-US" sz="2400" b="1" dirty="0"/>
              <a:t> 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/>
              <a:t>Q25 How </a:t>
            </a:r>
            <a:r>
              <a:rPr lang="en-US" sz="2400" b="1" dirty="0" err="1"/>
              <a:t>HashMap</a:t>
            </a:r>
            <a:r>
              <a:rPr lang="en-US" sz="2400" b="1" dirty="0"/>
              <a:t> works in Java?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765377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</TotalTime>
  <Words>12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Slice</vt:lpstr>
      <vt:lpstr>COLLECTIONS INTERVIEW QUESTIONS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 INTERVIEW QUESTIONS</dc:title>
  <dc:creator>Microsoft account</dc:creator>
  <cp:lastModifiedBy>Microsoft account</cp:lastModifiedBy>
  <cp:revision>2</cp:revision>
  <dcterms:created xsi:type="dcterms:W3CDTF">2022-07-02T04:18:08Z</dcterms:created>
  <dcterms:modified xsi:type="dcterms:W3CDTF">2022-07-02T04:23:45Z</dcterms:modified>
</cp:coreProperties>
</file>