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2" r:id="rId9"/>
    <p:sldId id="263" r:id="rId10"/>
    <p:sldId id="264" r:id="rId11"/>
    <p:sldId id="269" r:id="rId12"/>
    <p:sldId id="272" r:id="rId13"/>
    <p:sldId id="270" r:id="rId14"/>
    <p:sldId id="261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snapVertSplitter="1" vertBarState="minimized" horzBarState="maximized">
    <p:restoredLeft sz="15588" autoAdjust="0"/>
    <p:restoredTop sz="94624" autoAdjust="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647F8-6A52-48EA-80AF-DF19328567FE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A2B79-FA37-4695-8766-259C4B662D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76575" y="9144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CFFD5-890E-4183-B44B-AC97F74ABED8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6C45D-03FF-4D36-93BD-2DDEF207E5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CFFD5-890E-4183-B44B-AC97F74ABED8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6C45D-03FF-4D36-93BD-2DDEF207E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CFFD5-890E-4183-B44B-AC97F74ABED8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6C45D-03FF-4D36-93BD-2DDEF207E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CFFD5-890E-4183-B44B-AC97F74ABED8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6C45D-03FF-4D36-93BD-2DDEF207E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CFFD5-890E-4183-B44B-AC97F74ABED8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6C45D-03FF-4D36-93BD-2DDEF207E5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CFFD5-890E-4183-B44B-AC97F74ABED8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6C45D-03FF-4D36-93BD-2DDEF207E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CFFD5-890E-4183-B44B-AC97F74ABED8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6C45D-03FF-4D36-93BD-2DDEF207E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CFFD5-890E-4183-B44B-AC97F74ABED8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6C45D-03FF-4D36-93BD-2DDEF207E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CFFD5-890E-4183-B44B-AC97F74ABED8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6C45D-03FF-4D36-93BD-2DDEF207E5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CFFD5-890E-4183-B44B-AC97F74ABED8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6C45D-03FF-4D36-93BD-2DDEF207E5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5CFFD5-890E-4183-B44B-AC97F74ABED8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0B6C45D-03FF-4D36-93BD-2DDEF207E5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95CFFD5-890E-4183-B44B-AC97F74ABED8}" type="datetimeFigureOut">
              <a:rPr lang="en-US" smtClean="0"/>
              <a:pPr/>
              <a:t>12/7/2021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0B6C45D-03FF-4D36-93BD-2DDEF207E5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838200"/>
            <a:ext cx="7162800" cy="4267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762000"/>
            <a:ext cx="7696200" cy="4374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10200" y="5715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itchFamily="34" charset="0"/>
                <a:ea typeface="Cambria" pitchFamily="18" charset="0"/>
              </a:rPr>
              <a:t>Presented</a:t>
            </a:r>
            <a:r>
              <a:rPr lang="en-US" dirty="0" smtClean="0"/>
              <a:t> </a:t>
            </a:r>
            <a:r>
              <a:rPr lang="en-US" dirty="0" smtClean="0">
                <a:latin typeface="Arial Black" pitchFamily="34" charset="0"/>
                <a:cs typeface="Arial" pitchFamily="34" charset="0"/>
              </a:rPr>
              <a:t>By :</a:t>
            </a:r>
            <a:endParaRPr lang="en-US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67600" y="61722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lgerian" pitchFamily="82" charset="0"/>
              </a:rPr>
              <a:t>Sireesha</a:t>
            </a:r>
            <a:endParaRPr lang="en-US" sz="2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 JIRA Features - Notifications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JIRA enables you to receive the information you need, When you need it.</a:t>
            </a:r>
          </a:p>
          <a:p>
            <a:r>
              <a:rPr lang="en-US" sz="2000" dirty="0" smtClean="0"/>
              <a:t>Configurable email alerts as and when issues are updated</a:t>
            </a:r>
          </a:p>
          <a:p>
            <a:r>
              <a:rPr lang="en-US" sz="2000" dirty="0" smtClean="0"/>
              <a:t>Optional emails to remain on overdue tasks</a:t>
            </a:r>
          </a:p>
          <a:p>
            <a:r>
              <a:rPr lang="en-US" sz="2000" dirty="0" smtClean="0"/>
              <a:t>Subscribe to weekly / monthly reports on issue status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 JIRA Features – Powerful Search</a:t>
            </a:r>
            <a:endParaRPr lang="en-US" sz="2800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71600"/>
            <a:ext cx="7564544" cy="4634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JIRA Features - Others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C00000"/>
                </a:solidFill>
              </a:rPr>
              <a:t>Secure : </a:t>
            </a:r>
            <a:r>
              <a:rPr lang="en-US" sz="2000" dirty="0" smtClean="0"/>
              <a:t>JIRA provides fine- grained enterprise level security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Usable : </a:t>
            </a:r>
            <a:r>
              <a:rPr lang="en-US" sz="2000" dirty="0" smtClean="0"/>
              <a:t>Intuitive interface designed with both business and technical users in mind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Track : </a:t>
            </a:r>
            <a:r>
              <a:rPr lang="en-US" sz="2000" dirty="0" smtClean="0"/>
              <a:t> Keep track of all activities, changes and work logged against issues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Administration : </a:t>
            </a:r>
            <a:r>
              <a:rPr lang="en-US" sz="2000" dirty="0" smtClean="0"/>
              <a:t>A low maintenance system with straight forward administration capability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Extensible : </a:t>
            </a:r>
            <a:r>
              <a:rPr lang="en-US" sz="2000" dirty="0" smtClean="0"/>
              <a:t>with over 100 </a:t>
            </a:r>
            <a:r>
              <a:rPr lang="en-US" sz="2000" dirty="0" err="1" smtClean="0"/>
              <a:t>pluggins</a:t>
            </a:r>
            <a:r>
              <a:rPr lang="en-US" sz="2000" dirty="0" smtClean="0"/>
              <a:t> contributed by the community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Open : </a:t>
            </a:r>
            <a:r>
              <a:rPr lang="en-US" sz="2000" dirty="0" smtClean="0"/>
              <a:t>An open API, full source code access allow for further integration customization of JIRA functionality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Top 10 reasons to use JIRA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2000" dirty="0" smtClean="0"/>
              <a:t>Features  you  won’t  find  elsewhere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000" dirty="0" smtClean="0"/>
              <a:t>It…….just…….works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000" dirty="0" smtClean="0"/>
              <a:t>Fair , Upfront licensing  policy 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000" dirty="0" smtClean="0"/>
              <a:t>Battle  tested by the world corporations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000" dirty="0" smtClean="0"/>
              <a:t>The information you need, when you need it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000" dirty="0" smtClean="0"/>
              <a:t>Easily customizable and extensible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000" dirty="0" smtClean="0"/>
              <a:t>Legendary service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000" dirty="0" smtClean="0"/>
              <a:t>JIRA runs anywhere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000" dirty="0" smtClean="0"/>
              <a:t>Continually improving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000" dirty="0" smtClean="0"/>
              <a:t>Recognized with many industry awards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0"/>
            <a:ext cx="81534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</a:t>
            </a:r>
          </a:p>
          <a:p>
            <a:pPr>
              <a:buNone/>
            </a:pPr>
            <a:r>
              <a:rPr lang="en-US" sz="7200" dirty="0" smtClean="0"/>
              <a:t>    THANK</a:t>
            </a:r>
            <a:r>
              <a:rPr lang="en-US" sz="4400" dirty="0" smtClean="0"/>
              <a:t> </a:t>
            </a:r>
            <a:r>
              <a:rPr lang="en-US" sz="7200" dirty="0" smtClean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What</a:t>
            </a:r>
            <a:r>
              <a:rPr lang="en-US" dirty="0" smtClean="0"/>
              <a:t> </a:t>
            </a:r>
            <a:r>
              <a:rPr lang="en-US" sz="2400" dirty="0" smtClean="0"/>
              <a:t>is</a:t>
            </a:r>
            <a:r>
              <a:rPr lang="en-US" dirty="0" smtClean="0"/>
              <a:t> </a:t>
            </a:r>
            <a:r>
              <a:rPr lang="en-US" sz="2400" dirty="0" smtClean="0"/>
              <a:t>JIRA</a:t>
            </a:r>
          </a:p>
          <a:p>
            <a:r>
              <a:rPr lang="en-US" sz="2400" dirty="0" smtClean="0"/>
              <a:t>JIRA</a:t>
            </a:r>
            <a:r>
              <a:rPr lang="en-US" sz="2800" dirty="0" smtClean="0"/>
              <a:t> </a:t>
            </a:r>
            <a:r>
              <a:rPr lang="en-US" sz="2400" dirty="0" smtClean="0"/>
              <a:t>Concepts</a:t>
            </a:r>
            <a:endParaRPr lang="en-US" sz="2800" dirty="0" smtClean="0"/>
          </a:p>
          <a:p>
            <a:r>
              <a:rPr lang="en-US" sz="2400" dirty="0" smtClean="0"/>
              <a:t>Features</a:t>
            </a:r>
            <a:endParaRPr lang="en-US" sz="2800" dirty="0" smtClean="0"/>
          </a:p>
          <a:p>
            <a:r>
              <a:rPr lang="en-US" sz="2400" dirty="0" smtClean="0"/>
              <a:t>Why</a:t>
            </a:r>
            <a:r>
              <a:rPr lang="en-US" sz="2800" dirty="0" smtClean="0"/>
              <a:t> </a:t>
            </a:r>
            <a:r>
              <a:rPr lang="en-US" sz="2400" dirty="0" smtClean="0"/>
              <a:t>JIRA</a:t>
            </a:r>
            <a:endParaRPr lang="en-US" sz="2800" dirty="0" smtClean="0"/>
          </a:p>
          <a:p>
            <a:r>
              <a:rPr lang="en-US" sz="2400" dirty="0" smtClean="0"/>
              <a:t>Live</a:t>
            </a:r>
            <a:r>
              <a:rPr lang="en-US" sz="2800" dirty="0" smtClean="0"/>
              <a:t> </a:t>
            </a:r>
            <a:r>
              <a:rPr lang="en-US" sz="2400" dirty="0" smtClean="0"/>
              <a:t>Demonstration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r>
              <a:rPr lang="en-US" sz="3200" dirty="0" smtClean="0"/>
              <a:t>What is JIRA</a:t>
            </a:r>
            <a:endParaRPr lang="en-US" dirty="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JIRA</a:t>
            </a:r>
            <a:r>
              <a:rPr lang="en-US" sz="2400" dirty="0" smtClean="0"/>
              <a:t> </a:t>
            </a:r>
            <a:r>
              <a:rPr lang="en-US" sz="2000" dirty="0" smtClean="0"/>
              <a:t>lets</a:t>
            </a:r>
            <a:r>
              <a:rPr lang="en-US" sz="2400" dirty="0" smtClean="0"/>
              <a:t> </a:t>
            </a:r>
            <a:r>
              <a:rPr lang="en-US" sz="2000" dirty="0" smtClean="0"/>
              <a:t>you</a:t>
            </a:r>
            <a:r>
              <a:rPr lang="en-US" sz="24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prioritize</a:t>
            </a:r>
            <a:r>
              <a:rPr lang="en-US" sz="2400" dirty="0" smtClean="0">
                <a:solidFill>
                  <a:srgbClr val="C00000"/>
                </a:solidFill>
              </a:rPr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assign</a:t>
            </a:r>
            <a:r>
              <a:rPr lang="en-US" sz="2400" dirty="0" smtClean="0">
                <a:solidFill>
                  <a:srgbClr val="C00000"/>
                </a:solidFill>
              </a:rPr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track</a:t>
            </a:r>
            <a:r>
              <a:rPr lang="en-US" sz="2400" dirty="0" smtClean="0">
                <a:solidFill>
                  <a:srgbClr val="C00000"/>
                </a:solidFill>
              </a:rPr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report</a:t>
            </a:r>
            <a:r>
              <a:rPr lang="en-US" sz="2400" dirty="0" smtClean="0"/>
              <a:t> </a:t>
            </a:r>
            <a:r>
              <a:rPr lang="en-US" sz="2000" dirty="0" smtClean="0"/>
              <a:t>and</a:t>
            </a:r>
            <a:r>
              <a:rPr lang="en-US" sz="24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audit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your</a:t>
            </a:r>
            <a:r>
              <a:rPr lang="en-US" sz="2400" dirty="0" smtClean="0"/>
              <a:t> ‘</a:t>
            </a:r>
            <a:r>
              <a:rPr lang="en-US" sz="2000" dirty="0" smtClean="0"/>
              <a:t>issues</a:t>
            </a:r>
            <a:r>
              <a:rPr lang="en-US" sz="2400" dirty="0" smtClean="0"/>
              <a:t>’, </a:t>
            </a:r>
            <a:r>
              <a:rPr lang="en-US" sz="2000" dirty="0" smtClean="0"/>
              <a:t>from</a:t>
            </a:r>
            <a:r>
              <a:rPr lang="en-US" sz="2400" dirty="0" smtClean="0"/>
              <a:t> </a:t>
            </a:r>
            <a:r>
              <a:rPr lang="en-US" sz="2000" dirty="0" smtClean="0"/>
              <a:t>software</a:t>
            </a:r>
            <a:r>
              <a:rPr lang="en-US" sz="2400" dirty="0" smtClean="0"/>
              <a:t> </a:t>
            </a:r>
            <a:r>
              <a:rPr lang="en-US" sz="2000" dirty="0" smtClean="0"/>
              <a:t>bugs</a:t>
            </a:r>
            <a:r>
              <a:rPr lang="en-US" sz="2400" dirty="0" smtClean="0"/>
              <a:t> </a:t>
            </a:r>
            <a:r>
              <a:rPr lang="en-US" sz="2000" dirty="0" smtClean="0"/>
              <a:t>and</a:t>
            </a:r>
            <a:r>
              <a:rPr lang="en-US" sz="2400" dirty="0" smtClean="0"/>
              <a:t> </a:t>
            </a:r>
            <a:r>
              <a:rPr lang="en-US" sz="2000" dirty="0" smtClean="0"/>
              <a:t>helpdesk</a:t>
            </a:r>
            <a:r>
              <a:rPr lang="en-US" sz="2400" dirty="0" smtClean="0"/>
              <a:t> </a:t>
            </a:r>
            <a:r>
              <a:rPr lang="en-US" sz="2000" dirty="0" smtClean="0"/>
              <a:t>tickets</a:t>
            </a:r>
            <a:r>
              <a:rPr lang="en-US" sz="2400" dirty="0" smtClean="0"/>
              <a:t> to </a:t>
            </a:r>
            <a:r>
              <a:rPr lang="en-US" sz="2000" dirty="0" smtClean="0"/>
              <a:t>project</a:t>
            </a:r>
            <a:r>
              <a:rPr lang="en-US" sz="2400" dirty="0" smtClean="0"/>
              <a:t> </a:t>
            </a:r>
            <a:r>
              <a:rPr lang="en-US" sz="2000" dirty="0" smtClean="0"/>
              <a:t>tasks</a:t>
            </a:r>
            <a:r>
              <a:rPr lang="en-US" sz="2400" dirty="0" smtClean="0"/>
              <a:t> </a:t>
            </a:r>
            <a:r>
              <a:rPr lang="en-US" sz="2000" dirty="0" smtClean="0"/>
              <a:t>and</a:t>
            </a:r>
            <a:r>
              <a:rPr lang="en-US" sz="2400" dirty="0" smtClean="0"/>
              <a:t> </a:t>
            </a:r>
            <a:r>
              <a:rPr lang="en-US" sz="2000" dirty="0" smtClean="0"/>
              <a:t>change</a:t>
            </a:r>
            <a:r>
              <a:rPr lang="en-US" sz="2400" dirty="0" smtClean="0"/>
              <a:t> </a:t>
            </a:r>
            <a:r>
              <a:rPr lang="en-US" sz="2000" dirty="0" smtClean="0"/>
              <a:t>requests</a:t>
            </a:r>
          </a:p>
          <a:p>
            <a:r>
              <a:rPr lang="en-US" sz="2000" dirty="0" smtClean="0"/>
              <a:t>More</a:t>
            </a:r>
            <a:r>
              <a:rPr lang="en-US" sz="2400" dirty="0" smtClean="0"/>
              <a:t> </a:t>
            </a:r>
            <a:r>
              <a:rPr lang="en-US" sz="2000" dirty="0" smtClean="0"/>
              <a:t>than</a:t>
            </a:r>
            <a:r>
              <a:rPr lang="en-US" sz="2400" dirty="0" smtClean="0"/>
              <a:t> </a:t>
            </a:r>
            <a:r>
              <a:rPr lang="en-US" sz="2000" dirty="0" smtClean="0"/>
              <a:t>just</a:t>
            </a:r>
            <a:r>
              <a:rPr lang="en-US" sz="2400" dirty="0" smtClean="0"/>
              <a:t> </a:t>
            </a:r>
            <a:r>
              <a:rPr lang="en-US" sz="2000" dirty="0" smtClean="0"/>
              <a:t>an</a:t>
            </a:r>
            <a:r>
              <a:rPr lang="en-US" sz="2400" dirty="0" smtClean="0"/>
              <a:t> </a:t>
            </a:r>
            <a:r>
              <a:rPr lang="en-US" sz="2000" dirty="0" smtClean="0"/>
              <a:t>issue</a:t>
            </a:r>
            <a:r>
              <a:rPr lang="en-US" sz="2400" dirty="0" smtClean="0"/>
              <a:t> </a:t>
            </a:r>
            <a:r>
              <a:rPr lang="en-US" sz="2000" dirty="0" smtClean="0"/>
              <a:t>trackers</a:t>
            </a:r>
            <a:r>
              <a:rPr lang="en-US" sz="2400" dirty="0" smtClean="0"/>
              <a:t>, </a:t>
            </a:r>
            <a:r>
              <a:rPr lang="en-US" sz="2000" dirty="0" smtClean="0"/>
              <a:t>JIRA</a:t>
            </a:r>
            <a:r>
              <a:rPr lang="en-US" sz="2400" dirty="0" smtClean="0"/>
              <a:t> </a:t>
            </a:r>
            <a:r>
              <a:rPr lang="en-US" sz="2000" dirty="0" smtClean="0"/>
              <a:t>is</a:t>
            </a:r>
            <a:r>
              <a:rPr lang="en-US" sz="2400" dirty="0" smtClean="0"/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an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extensible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platform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/>
              <a:t>that</a:t>
            </a:r>
            <a:r>
              <a:rPr lang="en-US" sz="2400" dirty="0" smtClean="0"/>
              <a:t> </a:t>
            </a:r>
            <a:r>
              <a:rPr lang="en-US" sz="2000" dirty="0" smtClean="0"/>
              <a:t>you</a:t>
            </a:r>
            <a:r>
              <a:rPr lang="en-US" sz="2400" dirty="0" smtClean="0"/>
              <a:t> </a:t>
            </a:r>
            <a:r>
              <a:rPr lang="en-US" sz="2000" dirty="0" smtClean="0"/>
              <a:t>can</a:t>
            </a:r>
            <a:r>
              <a:rPr lang="en-US" sz="2400" dirty="0" smtClean="0"/>
              <a:t> </a:t>
            </a:r>
            <a:r>
              <a:rPr lang="en-US" sz="2000" dirty="0" smtClean="0"/>
              <a:t>customize</a:t>
            </a:r>
            <a:r>
              <a:rPr lang="en-US" sz="2400" dirty="0" smtClean="0"/>
              <a:t> </a:t>
            </a:r>
            <a:r>
              <a:rPr lang="en-US" sz="2000" dirty="0" smtClean="0"/>
              <a:t>to</a:t>
            </a:r>
            <a:r>
              <a:rPr lang="en-US" sz="2400" dirty="0" smtClean="0"/>
              <a:t> </a:t>
            </a:r>
            <a:r>
              <a:rPr lang="en-US" sz="2000" dirty="0" smtClean="0"/>
              <a:t>match</a:t>
            </a:r>
            <a:r>
              <a:rPr lang="en-US" sz="2400" dirty="0" smtClean="0"/>
              <a:t> </a:t>
            </a:r>
            <a:r>
              <a:rPr lang="en-US" sz="2000" dirty="0" smtClean="0"/>
              <a:t>your</a:t>
            </a:r>
            <a:r>
              <a:rPr lang="en-US" sz="2400" dirty="0" smtClean="0"/>
              <a:t> </a:t>
            </a:r>
            <a:r>
              <a:rPr lang="en-US" sz="2000" dirty="0" smtClean="0"/>
              <a:t>business</a:t>
            </a:r>
            <a:r>
              <a:rPr lang="en-US" sz="2400" dirty="0" smtClean="0"/>
              <a:t> </a:t>
            </a:r>
            <a:r>
              <a:rPr lang="en-US" sz="2000" dirty="0" smtClean="0"/>
              <a:t>processes</a:t>
            </a:r>
          </a:p>
          <a:p>
            <a:r>
              <a:rPr lang="en-US" sz="2000" dirty="0" smtClean="0"/>
              <a:t>JIRA </a:t>
            </a:r>
            <a:r>
              <a:rPr lang="en-US" sz="2000" dirty="0" smtClean="0">
                <a:solidFill>
                  <a:srgbClr val="C00000"/>
                </a:solidFill>
              </a:rPr>
              <a:t> improves productivity </a:t>
            </a:r>
            <a:r>
              <a:rPr lang="en-US" sz="2000" dirty="0" smtClean="0"/>
              <a:t>by cutting down on time wasted on tracking issues and coordination</a:t>
            </a:r>
          </a:p>
          <a:p>
            <a:r>
              <a:rPr lang="en-US" sz="2000" dirty="0" smtClean="0"/>
              <a:t>JIRA </a:t>
            </a:r>
            <a:r>
              <a:rPr lang="en-US" sz="2000" dirty="0" smtClean="0">
                <a:solidFill>
                  <a:srgbClr val="C00000"/>
                </a:solidFill>
              </a:rPr>
              <a:t> improves quality </a:t>
            </a:r>
            <a:r>
              <a:rPr lang="en-US" sz="2000" dirty="0" smtClean="0"/>
              <a:t>by ensuring all tasks are recorded down with all the details and followed up till completion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  One application . Many uses.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Wingdings" pitchFamily="2" charset="2"/>
              <a:buChar char="Ø"/>
            </a:pPr>
            <a:r>
              <a:rPr lang="en-US" sz="2000" dirty="0" smtClean="0"/>
              <a:t>Bugs/Change</a:t>
            </a:r>
            <a:r>
              <a:rPr lang="en-US" sz="2400" dirty="0" smtClean="0"/>
              <a:t> </a:t>
            </a:r>
            <a:r>
              <a:rPr lang="en-US" sz="2000" dirty="0" smtClean="0"/>
              <a:t>Requests</a:t>
            </a:r>
            <a:r>
              <a:rPr lang="en-US" sz="2400" dirty="0" smtClean="0"/>
              <a:t> </a:t>
            </a:r>
            <a:r>
              <a:rPr lang="en-US" sz="2000" dirty="0" smtClean="0"/>
              <a:t>Tracking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000" dirty="0" smtClean="0"/>
              <a:t>Help-desk /Support / Customer Service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000" dirty="0" smtClean="0"/>
              <a:t>Project Management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000" dirty="0" smtClean="0"/>
              <a:t>Task Tracking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000" dirty="0" smtClean="0"/>
              <a:t>Requirements Managements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sz="2000" dirty="0" smtClean="0"/>
              <a:t>Workflow / Process Management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 </a:t>
            </a:r>
            <a:r>
              <a:rPr lang="en-US" sz="2400" dirty="0" smtClean="0"/>
              <a:t>JIRA</a:t>
            </a:r>
            <a:r>
              <a:rPr lang="en-US" sz="2800" dirty="0" smtClean="0"/>
              <a:t> </a:t>
            </a:r>
            <a:r>
              <a:rPr lang="en-US" sz="2400" dirty="0" smtClean="0"/>
              <a:t>CONCEPTS</a:t>
            </a:r>
            <a:r>
              <a:rPr lang="en-US" sz="2800" dirty="0" smtClean="0"/>
              <a:t>: Projects, Issues &amp;Subtasks</a:t>
            </a:r>
            <a:endParaRPr lang="en-US" sz="28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7619059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Example : A Software Development project</a:t>
            </a:r>
            <a:endParaRPr lang="en-US" sz="28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95400"/>
            <a:ext cx="7776673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  JIRA Concepts - workflow</a:t>
            </a:r>
            <a:endParaRPr lang="en-US" sz="28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0795" y="1295401"/>
            <a:ext cx="7681080" cy="465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   JIRA Features – Issue Creation 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Creating tasks,  bug reports,  feature requests,  helpdesk  tickets, is a breeze</a:t>
            </a:r>
          </a:p>
          <a:p>
            <a:r>
              <a:rPr lang="en-US" sz="2000" dirty="0" smtClean="0"/>
              <a:t>No need to transcribe issues from emails to Excel worksheet anymore</a:t>
            </a:r>
          </a:p>
          <a:p>
            <a:r>
              <a:rPr lang="en-US" sz="2000" dirty="0" smtClean="0"/>
              <a:t>Issue can be easily created via</a:t>
            </a:r>
          </a:p>
          <a:p>
            <a:pPr marL="539496" indent="-457200">
              <a:buNone/>
            </a:pPr>
            <a:r>
              <a:rPr lang="en-US" sz="2000" dirty="0" smtClean="0"/>
              <a:t>           Web : Filling the form on the Web page</a:t>
            </a:r>
            <a:r>
              <a:rPr lang="en-US" sz="1200" dirty="0" smtClean="0"/>
              <a:t>   </a:t>
            </a:r>
          </a:p>
          <a:p>
            <a:pPr marL="539496" indent="-457200">
              <a:buNone/>
            </a:pPr>
            <a:r>
              <a:rPr lang="en-US" sz="2000" dirty="0" smtClean="0"/>
              <a:t>           Email : Sending an email to a preconfigured email address</a:t>
            </a:r>
          </a:p>
          <a:p>
            <a:pPr marL="539496" indent="-457200">
              <a:buFont typeface="Wingdings" pitchFamily="2" charset="2"/>
              <a:buChar char="§"/>
            </a:pPr>
            <a:r>
              <a:rPr lang="en-US" sz="2000" dirty="0" smtClean="0"/>
              <a:t>  Allows Customizable items for different issues types</a:t>
            </a:r>
          </a:p>
          <a:p>
            <a:pPr marL="539496" indent="-457200">
              <a:buFont typeface="+mj-lt"/>
              <a:buAutoNum type="alphaUcPeriod"/>
            </a:pPr>
            <a:endParaRPr lang="en-US" sz="1200" dirty="0" smtClean="0"/>
          </a:p>
          <a:p>
            <a:pPr algn="r">
              <a:buNone/>
            </a:pPr>
            <a:r>
              <a:rPr lang="en-US" sz="2000" dirty="0" smtClean="0"/>
              <a:t>  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   JIRA </a:t>
            </a:r>
            <a:r>
              <a:rPr lang="en-US" sz="3200" dirty="0" smtClean="0"/>
              <a:t>Features - Reports</a:t>
            </a:r>
            <a:endParaRPr lang="en-US" sz="3200" dirty="0"/>
          </a:p>
        </p:txBody>
      </p:sp>
      <p:pic>
        <p:nvPicPr>
          <p:cNvPr id="5122" name="Picture 2" descr="C:\Users\yaswa\Downloads\IMG_20211207_023247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00200"/>
            <a:ext cx="6934200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373</TotalTime>
  <Words>407</Words>
  <Application>Microsoft Office PowerPoint</Application>
  <PresentationFormat>On-screen Show (4:3)</PresentationFormat>
  <Paragraphs>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Solstice</vt:lpstr>
      <vt:lpstr>Slide 1</vt:lpstr>
      <vt:lpstr>Agenda</vt:lpstr>
      <vt:lpstr>  What is JIRA</vt:lpstr>
      <vt:lpstr>   One application . Many uses.</vt:lpstr>
      <vt:lpstr>  JIRA CONCEPTS: Projects, Issues &amp;Subtasks</vt:lpstr>
      <vt:lpstr>Example : A Software Development project</vt:lpstr>
      <vt:lpstr>   JIRA Concepts - workflow</vt:lpstr>
      <vt:lpstr>    JIRA Features – Issue Creation  </vt:lpstr>
      <vt:lpstr>   JIRA Features - Reports</vt:lpstr>
      <vt:lpstr>  JIRA Features - Notifications</vt:lpstr>
      <vt:lpstr>  JIRA Features – Powerful Search</vt:lpstr>
      <vt:lpstr>JIRA Features - Others</vt:lpstr>
      <vt:lpstr> Top 10 reasons to use JIRA</vt:lpstr>
      <vt:lpstr>Slide 14</vt:lpstr>
      <vt:lpstr>Slide 15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</dc:title>
  <dc:creator>Nandanavanam Y J Prasanna Kumar</dc:creator>
  <cp:lastModifiedBy>Nandanavanam Y J Prasanna Kumar</cp:lastModifiedBy>
  <cp:revision>49</cp:revision>
  <dcterms:created xsi:type="dcterms:W3CDTF">2021-12-07T06:09:54Z</dcterms:created>
  <dcterms:modified xsi:type="dcterms:W3CDTF">2021-12-07T18:23:22Z</dcterms:modified>
</cp:coreProperties>
</file>