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la Ramya" userId="b56a8d7db5557f60" providerId="LiveId" clId="{943A1D77-9198-44E1-8D79-6F63EAD32111}"/>
    <pc:docChg chg="undo custSel addSld delSld modSld sldOrd">
      <pc:chgData name="Leela Ramya" userId="b56a8d7db5557f60" providerId="LiveId" clId="{943A1D77-9198-44E1-8D79-6F63EAD32111}" dt="2021-08-05T15:20:14.645" v="1307" actId="20577"/>
      <pc:docMkLst>
        <pc:docMk/>
      </pc:docMkLst>
      <pc:sldChg chg="addSp delSp modSp mod">
        <pc:chgData name="Leela Ramya" userId="b56a8d7db5557f60" providerId="LiveId" clId="{943A1D77-9198-44E1-8D79-6F63EAD32111}" dt="2021-08-05T13:21:51.198" v="49" actId="1076"/>
        <pc:sldMkLst>
          <pc:docMk/>
          <pc:sldMk cId="1863802808" sldId="256"/>
        </pc:sldMkLst>
        <pc:spChg chg="del mod">
          <ac:chgData name="Leela Ramya" userId="b56a8d7db5557f60" providerId="LiveId" clId="{943A1D77-9198-44E1-8D79-6F63EAD32111}" dt="2021-08-05T13:19:59.114" v="6" actId="478"/>
          <ac:spMkLst>
            <pc:docMk/>
            <pc:sldMk cId="1863802808" sldId="256"/>
            <ac:spMk id="2" creationId="{B7798927-B2EC-4CEE-AE09-3C0FBE0328D8}"/>
          </ac:spMkLst>
        </pc:spChg>
        <pc:spChg chg="mod">
          <ac:chgData name="Leela Ramya" userId="b56a8d7db5557f60" providerId="LiveId" clId="{943A1D77-9198-44E1-8D79-6F63EAD32111}" dt="2021-08-05T13:21:43.165" v="48" actId="255"/>
          <ac:spMkLst>
            <pc:docMk/>
            <pc:sldMk cId="1863802808" sldId="256"/>
            <ac:spMk id="3" creationId="{BEB698A6-1537-4C75-9337-5408619D4F10}"/>
          </ac:spMkLst>
        </pc:spChg>
        <pc:picChg chg="add mod">
          <ac:chgData name="Leela Ramya" userId="b56a8d7db5557f60" providerId="LiveId" clId="{943A1D77-9198-44E1-8D79-6F63EAD32111}" dt="2021-08-05T13:21:51.198" v="49" actId="1076"/>
          <ac:picMkLst>
            <pc:docMk/>
            <pc:sldMk cId="1863802808" sldId="256"/>
            <ac:picMk id="1026" creationId="{55E5D5FE-974D-4F4C-A1C9-64AFEE3C81B3}"/>
          </ac:picMkLst>
        </pc:picChg>
      </pc:sldChg>
      <pc:sldChg chg="new del">
        <pc:chgData name="Leela Ramya" userId="b56a8d7db5557f60" providerId="LiveId" clId="{943A1D77-9198-44E1-8D79-6F63EAD32111}" dt="2021-08-05T13:19:02.657" v="2" actId="47"/>
        <pc:sldMkLst>
          <pc:docMk/>
          <pc:sldMk cId="1812717562" sldId="257"/>
        </pc:sldMkLst>
      </pc:sldChg>
      <pc:sldChg chg="delSp modSp new mod ord">
        <pc:chgData name="Leela Ramya" userId="b56a8d7db5557f60" providerId="LiveId" clId="{943A1D77-9198-44E1-8D79-6F63EAD32111}" dt="2021-08-05T15:19:05.551" v="1304" actId="20577"/>
        <pc:sldMkLst>
          <pc:docMk/>
          <pc:sldMk cId="1841068117" sldId="257"/>
        </pc:sldMkLst>
        <pc:spChg chg="del">
          <ac:chgData name="Leela Ramya" userId="b56a8d7db5557f60" providerId="LiveId" clId="{943A1D77-9198-44E1-8D79-6F63EAD32111}" dt="2021-08-05T13:22:07.153" v="51" actId="478"/>
          <ac:spMkLst>
            <pc:docMk/>
            <pc:sldMk cId="1841068117" sldId="257"/>
            <ac:spMk id="2" creationId="{B1124E7A-7826-42E7-ABCF-27A5333A5365}"/>
          </ac:spMkLst>
        </pc:spChg>
        <pc:spChg chg="mod">
          <ac:chgData name="Leela Ramya" userId="b56a8d7db5557f60" providerId="LiveId" clId="{943A1D77-9198-44E1-8D79-6F63EAD32111}" dt="2021-08-05T15:19:05.551" v="1304" actId="20577"/>
          <ac:spMkLst>
            <pc:docMk/>
            <pc:sldMk cId="1841068117" sldId="257"/>
            <ac:spMk id="3" creationId="{5FE4EC94-F2E5-4958-8C65-878C311FDD32}"/>
          </ac:spMkLst>
        </pc:spChg>
      </pc:sldChg>
      <pc:sldChg chg="delSp modSp new mod">
        <pc:chgData name="Leela Ramya" userId="b56a8d7db5557f60" providerId="LiveId" clId="{943A1D77-9198-44E1-8D79-6F63EAD32111}" dt="2021-08-05T14:16:17.418" v="460" actId="207"/>
        <pc:sldMkLst>
          <pc:docMk/>
          <pc:sldMk cId="2060792179" sldId="258"/>
        </pc:sldMkLst>
        <pc:spChg chg="del">
          <ac:chgData name="Leela Ramya" userId="b56a8d7db5557f60" providerId="LiveId" clId="{943A1D77-9198-44E1-8D79-6F63EAD32111}" dt="2021-08-05T13:49:08.429" v="278" actId="478"/>
          <ac:spMkLst>
            <pc:docMk/>
            <pc:sldMk cId="2060792179" sldId="258"/>
            <ac:spMk id="2" creationId="{0CCB6A8F-9D36-4F90-AD4D-4225570248F1}"/>
          </ac:spMkLst>
        </pc:spChg>
        <pc:spChg chg="mod">
          <ac:chgData name="Leela Ramya" userId="b56a8d7db5557f60" providerId="LiveId" clId="{943A1D77-9198-44E1-8D79-6F63EAD32111}" dt="2021-08-05T14:16:17.418" v="460" actId="207"/>
          <ac:spMkLst>
            <pc:docMk/>
            <pc:sldMk cId="2060792179" sldId="258"/>
            <ac:spMk id="3" creationId="{13C63BEB-50A5-4B9A-88C1-F31D33BC1626}"/>
          </ac:spMkLst>
        </pc:spChg>
      </pc:sldChg>
      <pc:sldChg chg="delSp modSp new mod">
        <pc:chgData name="Leela Ramya" userId="b56a8d7db5557f60" providerId="LiveId" clId="{943A1D77-9198-44E1-8D79-6F63EAD32111}" dt="2021-08-05T14:15:39.123" v="456" actId="207"/>
        <pc:sldMkLst>
          <pc:docMk/>
          <pc:sldMk cId="3325954871" sldId="259"/>
        </pc:sldMkLst>
        <pc:spChg chg="del">
          <ac:chgData name="Leela Ramya" userId="b56a8d7db5557f60" providerId="LiveId" clId="{943A1D77-9198-44E1-8D79-6F63EAD32111}" dt="2021-08-05T14:08:10.205" v="413" actId="478"/>
          <ac:spMkLst>
            <pc:docMk/>
            <pc:sldMk cId="3325954871" sldId="259"/>
            <ac:spMk id="2" creationId="{83B36852-358A-4431-8468-547388CEA0B3}"/>
          </ac:spMkLst>
        </pc:spChg>
        <pc:spChg chg="mod">
          <ac:chgData name="Leela Ramya" userId="b56a8d7db5557f60" providerId="LiveId" clId="{943A1D77-9198-44E1-8D79-6F63EAD32111}" dt="2021-08-05T14:15:39.123" v="456" actId="207"/>
          <ac:spMkLst>
            <pc:docMk/>
            <pc:sldMk cId="3325954871" sldId="259"/>
            <ac:spMk id="3" creationId="{4CE4E486-D2A6-4D19-920F-25F1A61E082B}"/>
          </ac:spMkLst>
        </pc:spChg>
      </pc:sldChg>
      <pc:sldChg chg="addSp delSp modSp new mod ord">
        <pc:chgData name="Leela Ramya" userId="b56a8d7db5557f60" providerId="LiveId" clId="{943A1D77-9198-44E1-8D79-6F63EAD32111}" dt="2021-08-05T15:20:14.645" v="1307" actId="20577"/>
        <pc:sldMkLst>
          <pc:docMk/>
          <pc:sldMk cId="2136371292" sldId="260"/>
        </pc:sldMkLst>
        <pc:spChg chg="del">
          <ac:chgData name="Leela Ramya" userId="b56a8d7db5557f60" providerId="LiveId" clId="{943A1D77-9198-44E1-8D79-6F63EAD32111}" dt="2021-08-05T14:16:29.455" v="462" actId="478"/>
          <ac:spMkLst>
            <pc:docMk/>
            <pc:sldMk cId="2136371292" sldId="260"/>
            <ac:spMk id="2" creationId="{D44EA823-8C01-4F07-A25D-B31AA3338301}"/>
          </ac:spMkLst>
        </pc:spChg>
        <pc:spChg chg="mod">
          <ac:chgData name="Leela Ramya" userId="b56a8d7db5557f60" providerId="LiveId" clId="{943A1D77-9198-44E1-8D79-6F63EAD32111}" dt="2021-08-05T15:20:14.645" v="1307" actId="20577"/>
          <ac:spMkLst>
            <pc:docMk/>
            <pc:sldMk cId="2136371292" sldId="260"/>
            <ac:spMk id="3" creationId="{F02421DB-46E7-4ED1-8B93-2DBD32AB8917}"/>
          </ac:spMkLst>
        </pc:spChg>
        <pc:spChg chg="add del mod">
          <ac:chgData name="Leela Ramya" userId="b56a8d7db5557f60" providerId="LiveId" clId="{943A1D77-9198-44E1-8D79-6F63EAD32111}" dt="2021-08-05T14:19:10.418" v="488" actId="478"/>
          <ac:spMkLst>
            <pc:docMk/>
            <pc:sldMk cId="2136371292" sldId="260"/>
            <ac:spMk id="4" creationId="{BAEA91FF-0BCB-4C73-AE77-E52D4F8ABD16}"/>
          </ac:spMkLst>
        </pc:spChg>
        <pc:spChg chg="add del mod">
          <ac:chgData name="Leela Ramya" userId="b56a8d7db5557f60" providerId="LiveId" clId="{943A1D77-9198-44E1-8D79-6F63EAD32111}" dt="2021-08-05T14:21:02.066" v="604" actId="478"/>
          <ac:spMkLst>
            <pc:docMk/>
            <pc:sldMk cId="2136371292" sldId="260"/>
            <ac:spMk id="5" creationId="{B56B23DA-25C1-44CE-A1DE-80149E5D1A24}"/>
          </ac:spMkLst>
        </pc:spChg>
      </pc:sldChg>
      <pc:sldChg chg="delSp modSp new mod">
        <pc:chgData name="Leela Ramya" userId="b56a8d7db5557f60" providerId="LiveId" clId="{943A1D77-9198-44E1-8D79-6F63EAD32111}" dt="2021-08-05T14:38:23.107" v="1015" actId="5793"/>
        <pc:sldMkLst>
          <pc:docMk/>
          <pc:sldMk cId="150111787" sldId="261"/>
        </pc:sldMkLst>
        <pc:spChg chg="del">
          <ac:chgData name="Leela Ramya" userId="b56a8d7db5557f60" providerId="LiveId" clId="{943A1D77-9198-44E1-8D79-6F63EAD32111}" dt="2021-08-05T14:25:01.003" v="923" actId="478"/>
          <ac:spMkLst>
            <pc:docMk/>
            <pc:sldMk cId="150111787" sldId="261"/>
            <ac:spMk id="2" creationId="{AAB6CD47-493B-43E7-ABFB-40DD7CF6C103}"/>
          </ac:spMkLst>
        </pc:spChg>
        <pc:spChg chg="mod">
          <ac:chgData name="Leela Ramya" userId="b56a8d7db5557f60" providerId="LiveId" clId="{943A1D77-9198-44E1-8D79-6F63EAD32111}" dt="2021-08-05T14:38:23.107" v="1015" actId="5793"/>
          <ac:spMkLst>
            <pc:docMk/>
            <pc:sldMk cId="150111787" sldId="261"/>
            <ac:spMk id="3" creationId="{50700526-A445-4320-8BE3-12480A45522E}"/>
          </ac:spMkLst>
        </pc:spChg>
      </pc:sldChg>
      <pc:sldChg chg="delSp modSp new mod ord">
        <pc:chgData name="Leela Ramya" userId="b56a8d7db5557f60" providerId="LiveId" clId="{943A1D77-9198-44E1-8D79-6F63EAD32111}" dt="2021-08-05T15:18:34.766" v="1255" actId="20578"/>
        <pc:sldMkLst>
          <pc:docMk/>
          <pc:sldMk cId="4008201850" sldId="262"/>
        </pc:sldMkLst>
        <pc:spChg chg="del">
          <ac:chgData name="Leela Ramya" userId="b56a8d7db5557f60" providerId="LiveId" clId="{943A1D77-9198-44E1-8D79-6F63EAD32111}" dt="2021-08-05T14:38:35.258" v="1017" actId="478"/>
          <ac:spMkLst>
            <pc:docMk/>
            <pc:sldMk cId="4008201850" sldId="262"/>
            <ac:spMk id="2" creationId="{89A7B17F-38DD-4A76-8F2E-8947784EC156}"/>
          </ac:spMkLst>
        </pc:spChg>
        <pc:spChg chg="mod">
          <ac:chgData name="Leela Ramya" userId="b56a8d7db5557f60" providerId="LiveId" clId="{943A1D77-9198-44E1-8D79-6F63EAD32111}" dt="2021-08-05T14:40:49.349" v="1032" actId="20577"/>
          <ac:spMkLst>
            <pc:docMk/>
            <pc:sldMk cId="4008201850" sldId="262"/>
            <ac:spMk id="3" creationId="{A76AA6C1-23A0-411F-989B-7698DA348309}"/>
          </ac:spMkLst>
        </pc:spChg>
      </pc:sldChg>
      <pc:sldChg chg="delSp modSp new mod">
        <pc:chgData name="Leela Ramya" userId="b56a8d7db5557f60" providerId="LiveId" clId="{943A1D77-9198-44E1-8D79-6F63EAD32111}" dt="2021-08-05T14:45:28.824" v="1048" actId="207"/>
        <pc:sldMkLst>
          <pc:docMk/>
          <pc:sldMk cId="3024265223" sldId="263"/>
        </pc:sldMkLst>
        <pc:spChg chg="del">
          <ac:chgData name="Leela Ramya" userId="b56a8d7db5557f60" providerId="LiveId" clId="{943A1D77-9198-44E1-8D79-6F63EAD32111}" dt="2021-08-05T14:41:03.955" v="1034" actId="478"/>
          <ac:spMkLst>
            <pc:docMk/>
            <pc:sldMk cId="3024265223" sldId="263"/>
            <ac:spMk id="2" creationId="{ED871ADB-294C-4896-9F4E-03599D9CB1EA}"/>
          </ac:spMkLst>
        </pc:spChg>
        <pc:spChg chg="mod">
          <ac:chgData name="Leela Ramya" userId="b56a8d7db5557f60" providerId="LiveId" clId="{943A1D77-9198-44E1-8D79-6F63EAD32111}" dt="2021-08-05T14:45:28.824" v="1048" actId="207"/>
          <ac:spMkLst>
            <pc:docMk/>
            <pc:sldMk cId="3024265223" sldId="263"/>
            <ac:spMk id="3" creationId="{6E3A810A-F664-4A96-91AA-82CD158F5FE5}"/>
          </ac:spMkLst>
        </pc:spChg>
      </pc:sldChg>
      <pc:sldChg chg="delSp modSp new mod">
        <pc:chgData name="Leela Ramya" userId="b56a8d7db5557f60" providerId="LiveId" clId="{943A1D77-9198-44E1-8D79-6F63EAD32111}" dt="2021-08-05T14:59:33.327" v="1098" actId="20577"/>
        <pc:sldMkLst>
          <pc:docMk/>
          <pc:sldMk cId="3500445301" sldId="264"/>
        </pc:sldMkLst>
        <pc:spChg chg="del">
          <ac:chgData name="Leela Ramya" userId="b56a8d7db5557f60" providerId="LiveId" clId="{943A1D77-9198-44E1-8D79-6F63EAD32111}" dt="2021-08-05T14:45:43.761" v="1050" actId="478"/>
          <ac:spMkLst>
            <pc:docMk/>
            <pc:sldMk cId="3500445301" sldId="264"/>
            <ac:spMk id="2" creationId="{E70C9F57-E815-4E1A-BC1F-5EC31959C9E3}"/>
          </ac:spMkLst>
        </pc:spChg>
        <pc:spChg chg="mod">
          <ac:chgData name="Leela Ramya" userId="b56a8d7db5557f60" providerId="LiveId" clId="{943A1D77-9198-44E1-8D79-6F63EAD32111}" dt="2021-08-05T14:59:33.327" v="1098" actId="20577"/>
          <ac:spMkLst>
            <pc:docMk/>
            <pc:sldMk cId="3500445301" sldId="264"/>
            <ac:spMk id="3" creationId="{73B74387-E6EA-4B16-8386-7FE730A30166}"/>
          </ac:spMkLst>
        </pc:spChg>
      </pc:sldChg>
      <pc:sldChg chg="delSp modSp new mod">
        <pc:chgData name="Leela Ramya" userId="b56a8d7db5557f60" providerId="LiveId" clId="{943A1D77-9198-44E1-8D79-6F63EAD32111}" dt="2021-08-05T15:04:09.883" v="1152" actId="255"/>
        <pc:sldMkLst>
          <pc:docMk/>
          <pc:sldMk cId="4091895572" sldId="265"/>
        </pc:sldMkLst>
        <pc:spChg chg="del">
          <ac:chgData name="Leela Ramya" userId="b56a8d7db5557f60" providerId="LiveId" clId="{943A1D77-9198-44E1-8D79-6F63EAD32111}" dt="2021-08-05T15:00:18.857" v="1101" actId="478"/>
          <ac:spMkLst>
            <pc:docMk/>
            <pc:sldMk cId="4091895572" sldId="265"/>
            <ac:spMk id="2" creationId="{9F16D242-0717-4D3A-9416-521AA47931FE}"/>
          </ac:spMkLst>
        </pc:spChg>
        <pc:spChg chg="mod">
          <ac:chgData name="Leela Ramya" userId="b56a8d7db5557f60" providerId="LiveId" clId="{943A1D77-9198-44E1-8D79-6F63EAD32111}" dt="2021-08-05T15:04:09.883" v="1152" actId="255"/>
          <ac:spMkLst>
            <pc:docMk/>
            <pc:sldMk cId="4091895572" sldId="265"/>
            <ac:spMk id="3" creationId="{0E048F8F-A637-43E5-ACA1-8151FF57C29B}"/>
          </ac:spMkLst>
        </pc:spChg>
      </pc:sldChg>
      <pc:sldChg chg="addSp modSp new">
        <pc:chgData name="Leela Ramya" userId="b56a8d7db5557f60" providerId="LiveId" clId="{943A1D77-9198-44E1-8D79-6F63EAD32111}" dt="2021-08-05T15:06:26.638" v="1156" actId="14100"/>
        <pc:sldMkLst>
          <pc:docMk/>
          <pc:sldMk cId="3140709299" sldId="266"/>
        </pc:sldMkLst>
        <pc:picChg chg="add mod">
          <ac:chgData name="Leela Ramya" userId="b56a8d7db5557f60" providerId="LiveId" clId="{943A1D77-9198-44E1-8D79-6F63EAD32111}" dt="2021-08-05T15:06:26.638" v="1156" actId="14100"/>
          <ac:picMkLst>
            <pc:docMk/>
            <pc:sldMk cId="3140709299" sldId="266"/>
            <ac:picMk id="2050" creationId="{58DBFE58-1B02-4D22-B65C-D57D292C5647}"/>
          </ac:picMkLst>
        </pc:picChg>
      </pc:sldChg>
      <pc:sldChg chg="addSp delSp modSp new del mod">
        <pc:chgData name="Leela Ramya" userId="b56a8d7db5557f60" providerId="LiveId" clId="{943A1D77-9198-44E1-8D79-6F63EAD32111}" dt="2021-08-05T15:09:48.019" v="1189" actId="47"/>
        <pc:sldMkLst>
          <pc:docMk/>
          <pc:sldMk cId="1882316841" sldId="267"/>
        </pc:sldMkLst>
        <pc:spChg chg="del">
          <ac:chgData name="Leela Ramya" userId="b56a8d7db5557f60" providerId="LiveId" clId="{943A1D77-9198-44E1-8D79-6F63EAD32111}" dt="2021-08-05T15:08:44.316" v="1158" actId="478"/>
          <ac:spMkLst>
            <pc:docMk/>
            <pc:sldMk cId="1882316841" sldId="267"/>
            <ac:spMk id="2" creationId="{881B03A4-19A0-46DA-8BFD-7A7768A59862}"/>
          </ac:spMkLst>
        </pc:spChg>
        <pc:spChg chg="del mod">
          <ac:chgData name="Leela Ramya" userId="b56a8d7db5557f60" providerId="LiveId" clId="{943A1D77-9198-44E1-8D79-6F63EAD32111}" dt="2021-08-05T15:09:45.011" v="1188" actId="478"/>
          <ac:spMkLst>
            <pc:docMk/>
            <pc:sldMk cId="1882316841" sldId="267"/>
            <ac:spMk id="3" creationId="{0EF8D1AB-7D7F-4C48-9470-E63ADAC82CC7}"/>
          </ac:spMkLst>
        </pc:spChg>
        <pc:spChg chg="add mod">
          <ac:chgData name="Leela Ramya" userId="b56a8d7db5557f60" providerId="LiveId" clId="{943A1D77-9198-44E1-8D79-6F63EAD32111}" dt="2021-08-05T15:09:45.011" v="1188" actId="478"/>
          <ac:spMkLst>
            <pc:docMk/>
            <pc:sldMk cId="1882316841" sldId="267"/>
            <ac:spMk id="4" creationId="{0D284F8F-9BE6-4579-B3CB-BBBD910F0C2A}"/>
          </ac:spMkLst>
        </pc:spChg>
        <pc:picChg chg="add del mod">
          <ac:chgData name="Leela Ramya" userId="b56a8d7db5557f60" providerId="LiveId" clId="{943A1D77-9198-44E1-8D79-6F63EAD32111}" dt="2021-08-05T15:09:45.011" v="1188" actId="478"/>
          <ac:picMkLst>
            <pc:docMk/>
            <pc:sldMk cId="1882316841" sldId="267"/>
            <ac:picMk id="3074" creationId="{7E16E712-665D-4801-9ABF-375FF74A7F88}"/>
          </ac:picMkLst>
        </pc:picChg>
      </pc:sldChg>
      <pc:sldChg chg="addSp modSp new">
        <pc:chgData name="Leela Ramya" userId="b56a8d7db5557f60" providerId="LiveId" clId="{943A1D77-9198-44E1-8D79-6F63EAD32111}" dt="2021-08-05T15:10:23.540" v="1197" actId="14100"/>
        <pc:sldMkLst>
          <pc:docMk/>
          <pc:sldMk cId="3193178099" sldId="267"/>
        </pc:sldMkLst>
        <pc:picChg chg="add mod">
          <ac:chgData name="Leela Ramya" userId="b56a8d7db5557f60" providerId="LiveId" clId="{943A1D77-9198-44E1-8D79-6F63EAD32111}" dt="2021-08-05T15:10:23.540" v="1197" actId="14100"/>
          <ac:picMkLst>
            <pc:docMk/>
            <pc:sldMk cId="3193178099" sldId="267"/>
            <ac:picMk id="4098" creationId="{85FB2AAD-FB21-498E-8551-902CF94B63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3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0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4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48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34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70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36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2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0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65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62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0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84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40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9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1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B4977-FED3-450A-85DE-7790D1D2D8C5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A40385-7B7E-4405-8CC5-F9D394D4D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0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unit-testing-guide.html" TargetMode="External"/><Relationship Id="rId2" Type="http://schemas.openxmlformats.org/officeDocument/2006/relationships/hyperlink" Target="https://www.guru99.com/software-testin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B698A6-1537-4C75-9337-5408619D4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Imam Basha</a:t>
            </a:r>
          </a:p>
        </p:txBody>
      </p:sp>
      <p:pic>
        <p:nvPicPr>
          <p:cNvPr id="1026" name="Picture 2" descr="JUnit">
            <a:extLst>
              <a:ext uri="{FF2B5EF4-FFF2-40B4-BE49-F238E27FC236}">
                <a16:creationId xmlns:a16="http://schemas.microsoft.com/office/drawing/2014/main" id="{55E5D5FE-974D-4F4C-A1C9-64AFEE3C8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7" y="781050"/>
            <a:ext cx="4810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0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Unit 4">
            <a:extLst>
              <a:ext uri="{FF2B5EF4-FFF2-40B4-BE49-F238E27FC236}">
                <a16:creationId xmlns:a16="http://schemas.microsoft.com/office/drawing/2014/main" id="{85FB2AAD-FB21-498E-8551-902CF94B6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17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421DB-46E7-4ED1-8B93-2DBD32AB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025" y="733425"/>
            <a:ext cx="9877425" cy="6238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@BeforeClass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Run once before any of the test methods in the class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@AfterClass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Run once after all the tests in the class have been run.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@Before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Run before @Test.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@After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Run after @Test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@Test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This is the test method to run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@Ignore: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used to ignore the test case.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7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8DBFE58-1B02-4D22-B65C-D57D292C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70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4EC94-F2E5-4958-8C65-878C311F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371475"/>
            <a:ext cx="9715500" cy="6076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Agenda: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JUnit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Junit-Features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Junit-Test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Junit-Classes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JUnit-Ignore Test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Junit-Time Test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Junit-Exception Test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Junit-Parameterized Test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6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3BEB-50A5-4B9A-88C1-F31D33BC1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228600"/>
            <a:ext cx="10172700" cy="6515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stands for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Unit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is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framework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Java programming language.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has been important in the development of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test-driven development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productivity of a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and stability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code.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9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4E486-D2A6-4D19-920F-25F1A61E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599" y="304800"/>
            <a:ext cx="9915525" cy="6191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is an 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source framework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used for writing and running tests.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annotations to identify 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methods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assertions for testing expected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test runners for running tests.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tests allow you to write codes faster, which increases quality.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is  simple. It is 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complex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takes 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time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tests can be 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automatically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they check their own results and provide immediate feedback.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There's no need to manually comb through a report of test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tests can be organized into 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suites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containing test cases and even other test suites.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shows 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progress in a bar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is green if the test is running smoothly, and it turns red when a test fails.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5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0526-A445-4320-8BE3-12480A45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514349"/>
            <a:ext cx="9866312" cy="606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Framework: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is the most popular unit</a:t>
            </a:r>
            <a:r>
              <a:rPr lang="en-US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explicitly recommended for </a:t>
            </a: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 Testing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does not require server for testing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makes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 fast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JUnit Test Framework:</a:t>
            </a:r>
          </a:p>
          <a:p>
            <a:pPr algn="just"/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test framework provides the following important features −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Fixtures -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Fixtures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fixed state of a set of objects used as a baseline for running tests.</a:t>
            </a:r>
            <a:endParaRPr lang="en-US" sz="20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suites -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test suite bundles a few unit test cases and runs them together.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JUnit, both @RunWith and @Suite annotation are used to run the suite test.</a:t>
            </a:r>
            <a:endParaRPr lang="en-US" sz="20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runners -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runner is used for executing the test cases.</a:t>
            </a:r>
            <a:endParaRPr lang="en-US" sz="20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classes -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classes are important classes, used in writing and testing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000" b="1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A6C1-23A0-411F-989B-7698DA34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49" y="581025"/>
            <a:ext cx="10163175" cy="60198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Junit-Classes</a:t>
            </a:r>
          </a:p>
          <a:p>
            <a:pPr marL="0" indent="0">
              <a:buNone/>
            </a:pP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Contains a set of assert methods.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Contains a test case that defines the fixture to run multiple tests.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Result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− Contains methods to collect the results of executing a test case.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20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810A-F664-4A96-91AA-82CD158F5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5" y="447675"/>
            <a:ext cx="10106025" cy="611505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JUnit-Ignore Test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@Ignore test annotation is used to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ignore particular tests or group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tests in order to skip the build failure.</a:t>
            </a:r>
            <a:endParaRPr lang="en-IN" sz="20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@Ignore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annotation helps in this scenario.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test method annotated with @Ignore will not be executed.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test class is annotated with @Ignore, then none of its test methods will be executed.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26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4387-E6EA-4B16-8386-7FE730A3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149" y="409575"/>
            <a:ext cx="10086975" cy="6086475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Junit-Time Test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time test is used to check that if a test case is completed within the specified time or not.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terminate and mark it failed automatically if it takes more time than the specified milliseconds.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to specify time in milliseconds in @Test(timeout = timeInMilliSeconds) action.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tests with timeout behavior. If any test does not complete execution in given time limit then it’s execution will stop by Junit.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Junit-Exception Test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exception test is used for the methods which can throw an exception.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have to specify expected exception in @Test(expected = expectedException.class) action.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expected exception or any of its subclass exception is thrown by the method then JUnit will pass this unit test.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4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8F8F-A637-43E5-ACA1-8151FF57C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161925"/>
            <a:ext cx="10039350" cy="6410325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Junit-Parameterized Test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parameterized test is a new feature introduced in JUnit 4.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the facility to execute the same test case again and again with different values.</a:t>
            </a: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to create a parameterized test: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Test class have to be annotated with @RunWith(Parameterized.class) annotation.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Create a public static method with @Parameters annotation which returns a collection of objects as test data set.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Create data members for each column of test data set.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Create a public constructor which takes one object of test data set.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Create test case using test data set.</a:t>
            </a:r>
          </a:p>
          <a:p>
            <a:pPr marL="0" indent="0">
              <a:buNone/>
            </a:pP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8955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</TotalTime>
  <Words>776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Leela Ramya</dc:creator>
  <cp:lastModifiedBy>Leela Ramya</cp:lastModifiedBy>
  <cp:revision>4</cp:revision>
  <dcterms:created xsi:type="dcterms:W3CDTF">2021-08-05T13:18:28Z</dcterms:created>
  <dcterms:modified xsi:type="dcterms:W3CDTF">2021-08-05T15:20:15Z</dcterms:modified>
</cp:coreProperties>
</file>