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80" r:id="rId3"/>
    <p:sldId id="258" r:id="rId4"/>
    <p:sldId id="259" r:id="rId5"/>
    <p:sldId id="264" r:id="rId6"/>
    <p:sldId id="260" r:id="rId7"/>
    <p:sldId id="265" r:id="rId8"/>
    <p:sldId id="261" r:id="rId9"/>
    <p:sldId id="281" r:id="rId10"/>
    <p:sldId id="282" r:id="rId11"/>
    <p:sldId id="266" r:id="rId12"/>
    <p:sldId id="268" r:id="rId13"/>
    <p:sldId id="262" r:id="rId14"/>
    <p:sldId id="267" r:id="rId15"/>
    <p:sldId id="263" r:id="rId16"/>
    <p:sldId id="269" r:id="rId17"/>
    <p:sldId id="270" r:id="rId18"/>
    <p:sldId id="271" r:id="rId19"/>
    <p:sldId id="275" r:id="rId20"/>
    <p:sldId id="277" r:id="rId21"/>
    <p:sldId id="278" r:id="rId22"/>
    <p:sldId id="276"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ela Ramya" userId="b56a8d7db5557f60" providerId="LiveId" clId="{FD4565CC-BBF8-49D1-BB20-B6035AD264CA}"/>
    <pc:docChg chg="undo custSel addSld delSld modSld sldOrd">
      <pc:chgData name="Leela Ramya" userId="b56a8d7db5557f60" providerId="LiveId" clId="{FD4565CC-BBF8-49D1-BB20-B6035AD264CA}" dt="2021-08-11T11:32:45.185" v="3041" actId="20577"/>
      <pc:docMkLst>
        <pc:docMk/>
      </pc:docMkLst>
      <pc:sldChg chg="del">
        <pc:chgData name="Leela Ramya" userId="b56a8d7db5557f60" providerId="LiveId" clId="{FD4565CC-BBF8-49D1-BB20-B6035AD264CA}" dt="2021-08-10T09:56:00.965" v="54" actId="47"/>
        <pc:sldMkLst>
          <pc:docMk/>
          <pc:sldMk cId="1488017892" sldId="256"/>
        </pc:sldMkLst>
      </pc:sldChg>
      <pc:sldChg chg="modSp del mod">
        <pc:chgData name="Leela Ramya" userId="b56a8d7db5557f60" providerId="LiveId" clId="{FD4565CC-BBF8-49D1-BB20-B6035AD264CA}" dt="2021-08-10T09:52:12.093" v="2" actId="47"/>
        <pc:sldMkLst>
          <pc:docMk/>
          <pc:sldMk cId="1995362692" sldId="257"/>
        </pc:sldMkLst>
        <pc:spChg chg="mod">
          <ac:chgData name="Leela Ramya" userId="b56a8d7db5557f60" providerId="LiveId" clId="{FD4565CC-BBF8-49D1-BB20-B6035AD264CA}" dt="2021-08-10T09:52:09.611" v="1" actId="1076"/>
          <ac:spMkLst>
            <pc:docMk/>
            <pc:sldMk cId="1995362692" sldId="257"/>
            <ac:spMk id="3" creationId="{31052C7E-09D0-4F62-8794-A1CE0883FC0F}"/>
          </ac:spMkLst>
        </pc:spChg>
        <pc:picChg chg="mod">
          <ac:chgData name="Leela Ramya" userId="b56a8d7db5557f60" providerId="LiveId" clId="{FD4565CC-BBF8-49D1-BB20-B6035AD264CA}" dt="2021-08-10T09:51:57.089" v="0" actId="1076"/>
          <ac:picMkLst>
            <pc:docMk/>
            <pc:sldMk cId="1995362692" sldId="257"/>
            <ac:picMk id="1026" creationId="{60FAABDF-DD37-48E2-B82E-9BFB30088931}"/>
          </ac:picMkLst>
        </pc:picChg>
      </pc:sldChg>
      <pc:sldChg chg="addSp modSp new mod modTransition">
        <pc:chgData name="Leela Ramya" userId="b56a8d7db5557f60" providerId="LiveId" clId="{FD4565CC-BBF8-49D1-BB20-B6035AD264CA}" dt="2021-08-10T17:19:56.548" v="3035"/>
        <pc:sldMkLst>
          <pc:docMk/>
          <pc:sldMk cId="3676644740" sldId="257"/>
        </pc:sldMkLst>
        <pc:spChg chg="add mod">
          <ac:chgData name="Leela Ramya" userId="b56a8d7db5557f60" providerId="LiveId" clId="{FD4565CC-BBF8-49D1-BB20-B6035AD264CA}" dt="2021-08-10T09:55:18.934" v="53" actId="121"/>
          <ac:spMkLst>
            <pc:docMk/>
            <pc:sldMk cId="3676644740" sldId="257"/>
            <ac:spMk id="2" creationId="{BF214E32-7982-49E0-AA0D-D08DF8BF99DB}"/>
          </ac:spMkLst>
        </pc:spChg>
        <pc:picChg chg="add mod">
          <ac:chgData name="Leela Ramya" userId="b56a8d7db5557f60" providerId="LiveId" clId="{FD4565CC-BBF8-49D1-BB20-B6035AD264CA}" dt="2021-08-10T09:52:35.586" v="7" actId="14100"/>
          <ac:picMkLst>
            <pc:docMk/>
            <pc:sldMk cId="3676644740" sldId="257"/>
            <ac:picMk id="2050" creationId="{CF2E05FD-B096-46C7-9DB3-2E21203C3ECC}"/>
          </ac:picMkLst>
        </pc:picChg>
      </pc:sldChg>
      <pc:sldChg chg="delSp modSp new mod">
        <pc:chgData name="Leela Ramya" userId="b56a8d7db5557f60" providerId="LiveId" clId="{FD4565CC-BBF8-49D1-BB20-B6035AD264CA}" dt="2021-08-10T10:26:31.578" v="738" actId="20577"/>
        <pc:sldMkLst>
          <pc:docMk/>
          <pc:sldMk cId="316038005" sldId="258"/>
        </pc:sldMkLst>
        <pc:spChg chg="del">
          <ac:chgData name="Leela Ramya" userId="b56a8d7db5557f60" providerId="LiveId" clId="{FD4565CC-BBF8-49D1-BB20-B6035AD264CA}" dt="2021-08-10T09:56:14.514" v="56" actId="478"/>
          <ac:spMkLst>
            <pc:docMk/>
            <pc:sldMk cId="316038005" sldId="258"/>
            <ac:spMk id="2" creationId="{9752338C-DC31-4157-9889-4769DF4A6C9C}"/>
          </ac:spMkLst>
        </pc:spChg>
        <pc:spChg chg="mod">
          <ac:chgData name="Leela Ramya" userId="b56a8d7db5557f60" providerId="LiveId" clId="{FD4565CC-BBF8-49D1-BB20-B6035AD264CA}" dt="2021-08-10T10:26:31.578" v="738" actId="20577"/>
          <ac:spMkLst>
            <pc:docMk/>
            <pc:sldMk cId="316038005" sldId="258"/>
            <ac:spMk id="3" creationId="{8EF76E88-FE55-4A9F-B82A-18B7BBEC37E1}"/>
          </ac:spMkLst>
        </pc:spChg>
      </pc:sldChg>
      <pc:sldChg chg="delSp modSp new mod">
        <pc:chgData name="Leela Ramya" userId="b56a8d7db5557f60" providerId="LiveId" clId="{FD4565CC-BBF8-49D1-BB20-B6035AD264CA}" dt="2021-08-10T10:32:17.185" v="754" actId="12"/>
        <pc:sldMkLst>
          <pc:docMk/>
          <pc:sldMk cId="1309036044" sldId="259"/>
        </pc:sldMkLst>
        <pc:spChg chg="del">
          <ac:chgData name="Leela Ramya" userId="b56a8d7db5557f60" providerId="LiveId" clId="{FD4565CC-BBF8-49D1-BB20-B6035AD264CA}" dt="2021-08-10T10:24:05.596" v="675" actId="478"/>
          <ac:spMkLst>
            <pc:docMk/>
            <pc:sldMk cId="1309036044" sldId="259"/>
            <ac:spMk id="2" creationId="{43FC01D4-4F59-4838-8CE1-49986E2283EC}"/>
          </ac:spMkLst>
        </pc:spChg>
        <pc:spChg chg="mod">
          <ac:chgData name="Leela Ramya" userId="b56a8d7db5557f60" providerId="LiveId" clId="{FD4565CC-BBF8-49D1-BB20-B6035AD264CA}" dt="2021-08-10T10:32:17.185" v="754" actId="12"/>
          <ac:spMkLst>
            <pc:docMk/>
            <pc:sldMk cId="1309036044" sldId="259"/>
            <ac:spMk id="3" creationId="{F0C47308-9FC5-40D4-B8D2-C3A93BF741B2}"/>
          </ac:spMkLst>
        </pc:spChg>
      </pc:sldChg>
      <pc:sldChg chg="addSp delSp modSp new mod">
        <pc:chgData name="Leela Ramya" userId="b56a8d7db5557f60" providerId="LiveId" clId="{FD4565CC-BBF8-49D1-BB20-B6035AD264CA}" dt="2021-08-10T10:52:41.714" v="1821" actId="20577"/>
        <pc:sldMkLst>
          <pc:docMk/>
          <pc:sldMk cId="2106675771" sldId="260"/>
        </pc:sldMkLst>
        <pc:spChg chg="del">
          <ac:chgData name="Leela Ramya" userId="b56a8d7db5557f60" providerId="LiveId" clId="{FD4565CC-BBF8-49D1-BB20-B6035AD264CA}" dt="2021-08-10T10:32:48.589" v="755" actId="478"/>
          <ac:spMkLst>
            <pc:docMk/>
            <pc:sldMk cId="2106675771" sldId="260"/>
            <ac:spMk id="2" creationId="{F1B43CAB-7DCE-460C-99C6-C1315AA15461}"/>
          </ac:spMkLst>
        </pc:spChg>
        <pc:spChg chg="del mod">
          <ac:chgData name="Leela Ramya" userId="b56a8d7db5557f60" providerId="LiveId" clId="{FD4565CC-BBF8-49D1-BB20-B6035AD264CA}" dt="2021-08-10T10:34:40.812" v="760"/>
          <ac:spMkLst>
            <pc:docMk/>
            <pc:sldMk cId="2106675771" sldId="260"/>
            <ac:spMk id="3" creationId="{A077DA74-B1C6-4AE6-9C17-B530693D6274}"/>
          </ac:spMkLst>
        </pc:spChg>
        <pc:spChg chg="add mod">
          <ac:chgData name="Leela Ramya" userId="b56a8d7db5557f60" providerId="LiveId" clId="{FD4565CC-BBF8-49D1-BB20-B6035AD264CA}" dt="2021-08-10T10:52:41.714" v="1821" actId="20577"/>
          <ac:spMkLst>
            <pc:docMk/>
            <pc:sldMk cId="2106675771" sldId="260"/>
            <ac:spMk id="4" creationId="{0FBE8F1C-AF1D-453F-879F-A502C7AB7A7E}"/>
          </ac:spMkLst>
        </pc:spChg>
        <pc:picChg chg="add del mod">
          <ac:chgData name="Leela Ramya" userId="b56a8d7db5557f60" providerId="LiveId" clId="{FD4565CC-BBF8-49D1-BB20-B6035AD264CA}" dt="2021-08-10T10:35:31.348" v="771" actId="478"/>
          <ac:picMkLst>
            <pc:docMk/>
            <pc:sldMk cId="2106675771" sldId="260"/>
            <ac:picMk id="3074" creationId="{2F2CAF4B-85AD-4E85-B8AA-3A0322F8541D}"/>
          </ac:picMkLst>
        </pc:picChg>
      </pc:sldChg>
      <pc:sldChg chg="delSp modSp new mod ord">
        <pc:chgData name="Leela Ramya" userId="b56a8d7db5557f60" providerId="LiveId" clId="{FD4565CC-BBF8-49D1-BB20-B6035AD264CA}" dt="2021-08-10T17:18:24.441" v="3022"/>
        <pc:sldMkLst>
          <pc:docMk/>
          <pc:sldMk cId="1334578718" sldId="261"/>
        </pc:sldMkLst>
        <pc:spChg chg="del">
          <ac:chgData name="Leela Ramya" userId="b56a8d7db5557f60" providerId="LiveId" clId="{FD4565CC-BBF8-49D1-BB20-B6035AD264CA}" dt="2021-08-10T10:59:28.405" v="1830" actId="478"/>
          <ac:spMkLst>
            <pc:docMk/>
            <pc:sldMk cId="1334578718" sldId="261"/>
            <ac:spMk id="2" creationId="{7C459FB2-3BD2-49CA-AC33-E575FBB3A9AD}"/>
          </ac:spMkLst>
        </pc:spChg>
        <pc:spChg chg="mod">
          <ac:chgData name="Leela Ramya" userId="b56a8d7db5557f60" providerId="LiveId" clId="{FD4565CC-BBF8-49D1-BB20-B6035AD264CA}" dt="2021-08-10T11:09:21.094" v="1869" actId="113"/>
          <ac:spMkLst>
            <pc:docMk/>
            <pc:sldMk cId="1334578718" sldId="261"/>
            <ac:spMk id="3" creationId="{CFAE7084-5301-46B7-B449-2B9E4D3AE682}"/>
          </ac:spMkLst>
        </pc:spChg>
      </pc:sldChg>
      <pc:sldChg chg="delSp modSp new mod">
        <pc:chgData name="Leela Ramya" userId="b56a8d7db5557f60" providerId="LiveId" clId="{FD4565CC-BBF8-49D1-BB20-B6035AD264CA}" dt="2021-08-10T12:00:37.813" v="2351" actId="20577"/>
        <pc:sldMkLst>
          <pc:docMk/>
          <pc:sldMk cId="3789863854" sldId="262"/>
        </pc:sldMkLst>
        <pc:spChg chg="del">
          <ac:chgData name="Leela Ramya" userId="b56a8d7db5557f60" providerId="LiveId" clId="{FD4565CC-BBF8-49D1-BB20-B6035AD264CA}" dt="2021-08-10T11:39:36.037" v="1995" actId="478"/>
          <ac:spMkLst>
            <pc:docMk/>
            <pc:sldMk cId="3789863854" sldId="262"/>
            <ac:spMk id="2" creationId="{37A5AEDB-B96D-4857-92B4-9F53D1039D72}"/>
          </ac:spMkLst>
        </pc:spChg>
        <pc:spChg chg="mod">
          <ac:chgData name="Leela Ramya" userId="b56a8d7db5557f60" providerId="LiveId" clId="{FD4565CC-BBF8-49D1-BB20-B6035AD264CA}" dt="2021-08-10T12:00:37.813" v="2351" actId="20577"/>
          <ac:spMkLst>
            <pc:docMk/>
            <pc:sldMk cId="3789863854" sldId="262"/>
            <ac:spMk id="3" creationId="{0699A599-C49A-4681-998B-EE5EB152DB55}"/>
          </ac:spMkLst>
        </pc:spChg>
      </pc:sldChg>
      <pc:sldChg chg="delSp modSp new mod">
        <pc:chgData name="Leela Ramya" userId="b56a8d7db5557f60" providerId="LiveId" clId="{FD4565CC-BBF8-49D1-BB20-B6035AD264CA}" dt="2021-08-10T11:55:53.125" v="2303" actId="313"/>
        <pc:sldMkLst>
          <pc:docMk/>
          <pc:sldMk cId="2857566497" sldId="263"/>
        </pc:sldMkLst>
        <pc:spChg chg="del">
          <ac:chgData name="Leela Ramya" userId="b56a8d7db5557f60" providerId="LiveId" clId="{FD4565CC-BBF8-49D1-BB20-B6035AD264CA}" dt="2021-08-10T11:54:47.283" v="2292" actId="478"/>
          <ac:spMkLst>
            <pc:docMk/>
            <pc:sldMk cId="2857566497" sldId="263"/>
            <ac:spMk id="2" creationId="{3C9A0471-F620-41D2-BE0C-37C00D1A9AE4}"/>
          </ac:spMkLst>
        </pc:spChg>
        <pc:spChg chg="mod">
          <ac:chgData name="Leela Ramya" userId="b56a8d7db5557f60" providerId="LiveId" clId="{FD4565CC-BBF8-49D1-BB20-B6035AD264CA}" dt="2021-08-10T11:55:53.125" v="2303" actId="313"/>
          <ac:spMkLst>
            <pc:docMk/>
            <pc:sldMk cId="2857566497" sldId="263"/>
            <ac:spMk id="3" creationId="{E4589DCF-7C1A-4356-92BA-6E4A93873104}"/>
          </ac:spMkLst>
        </pc:spChg>
      </pc:sldChg>
      <pc:sldChg chg="addSp modSp new mod ord">
        <pc:chgData name="Leela Ramya" userId="b56a8d7db5557f60" providerId="LiveId" clId="{FD4565CC-BBF8-49D1-BB20-B6035AD264CA}" dt="2021-08-10T10:40:36.021" v="796" actId="14100"/>
        <pc:sldMkLst>
          <pc:docMk/>
          <pc:sldMk cId="1894498118" sldId="264"/>
        </pc:sldMkLst>
        <pc:spChg chg="add mod">
          <ac:chgData name="Leela Ramya" userId="b56a8d7db5557f60" providerId="LiveId" clId="{FD4565CC-BBF8-49D1-BB20-B6035AD264CA}" dt="2021-08-10T10:40:36.021" v="796" actId="14100"/>
          <ac:spMkLst>
            <pc:docMk/>
            <pc:sldMk cId="1894498118" sldId="264"/>
            <ac:spMk id="2" creationId="{642D2ED1-3782-44F5-BC92-E07490C3B083}"/>
          </ac:spMkLst>
        </pc:spChg>
        <pc:picChg chg="add mod">
          <ac:chgData name="Leela Ramya" userId="b56a8d7db5557f60" providerId="LiveId" clId="{FD4565CC-BBF8-49D1-BB20-B6035AD264CA}" dt="2021-08-10T10:37:40.541" v="779" actId="14100"/>
          <ac:picMkLst>
            <pc:docMk/>
            <pc:sldMk cId="1894498118" sldId="264"/>
            <ac:picMk id="4098" creationId="{858AC48C-807F-47DB-B3C1-E7BC5BAF15EA}"/>
          </ac:picMkLst>
        </pc:picChg>
      </pc:sldChg>
      <pc:sldChg chg="addSp modSp new ord">
        <pc:chgData name="Leela Ramya" userId="b56a8d7db5557f60" providerId="LiveId" clId="{FD4565CC-BBF8-49D1-BB20-B6035AD264CA}" dt="2021-08-10T10:59:10.421" v="1829" actId="14100"/>
        <pc:sldMkLst>
          <pc:docMk/>
          <pc:sldMk cId="783656298" sldId="265"/>
        </pc:sldMkLst>
        <pc:picChg chg="add mod">
          <ac:chgData name="Leela Ramya" userId="b56a8d7db5557f60" providerId="LiveId" clId="{FD4565CC-BBF8-49D1-BB20-B6035AD264CA}" dt="2021-08-10T10:59:10.421" v="1829" actId="14100"/>
          <ac:picMkLst>
            <pc:docMk/>
            <pc:sldMk cId="783656298" sldId="265"/>
            <ac:picMk id="5122" creationId="{565C93C5-99D7-4DF7-BAC7-EEB8F94713F7}"/>
          </ac:picMkLst>
        </pc:picChg>
      </pc:sldChg>
      <pc:sldChg chg="addSp delSp modSp new mod">
        <pc:chgData name="Leela Ramya" userId="b56a8d7db5557f60" providerId="LiveId" clId="{FD4565CC-BBF8-49D1-BB20-B6035AD264CA}" dt="2021-08-10T11:30:29.364" v="1994" actId="12"/>
        <pc:sldMkLst>
          <pc:docMk/>
          <pc:sldMk cId="3903337057" sldId="266"/>
        </pc:sldMkLst>
        <pc:spChg chg="add mod">
          <ac:chgData name="Leela Ramya" userId="b56a8d7db5557f60" providerId="LiveId" clId="{FD4565CC-BBF8-49D1-BB20-B6035AD264CA}" dt="2021-08-10T11:24:50.824" v="1963" actId="20577"/>
          <ac:spMkLst>
            <pc:docMk/>
            <pc:sldMk cId="3903337057" sldId="266"/>
            <ac:spMk id="2" creationId="{7CDA594B-4ED6-4599-A200-45D8B1DB9275}"/>
          </ac:spMkLst>
        </pc:spChg>
        <pc:spChg chg="add mod">
          <ac:chgData name="Leela Ramya" userId="b56a8d7db5557f60" providerId="LiveId" clId="{FD4565CC-BBF8-49D1-BB20-B6035AD264CA}" dt="2021-08-10T11:30:29.364" v="1994" actId="12"/>
          <ac:spMkLst>
            <pc:docMk/>
            <pc:sldMk cId="3903337057" sldId="266"/>
            <ac:spMk id="3" creationId="{46E664C9-C83B-4FE3-B178-B51849D2AC8A}"/>
          </ac:spMkLst>
        </pc:spChg>
        <pc:picChg chg="add del mod">
          <ac:chgData name="Leela Ramya" userId="b56a8d7db5557f60" providerId="LiveId" clId="{FD4565CC-BBF8-49D1-BB20-B6035AD264CA}" dt="2021-08-10T11:24:57.466" v="1964" actId="478"/>
          <ac:picMkLst>
            <pc:docMk/>
            <pc:sldMk cId="3903337057" sldId="266"/>
            <ac:picMk id="6146" creationId="{6D510C7E-10B3-4F1D-8E7E-8E36112E61C9}"/>
          </ac:picMkLst>
        </pc:picChg>
        <pc:picChg chg="add mod">
          <ac:chgData name="Leela Ramya" userId="b56a8d7db5557f60" providerId="LiveId" clId="{FD4565CC-BBF8-49D1-BB20-B6035AD264CA}" dt="2021-08-10T11:25:40.440" v="1969" actId="14100"/>
          <ac:picMkLst>
            <pc:docMk/>
            <pc:sldMk cId="3903337057" sldId="266"/>
            <ac:picMk id="6148" creationId="{3B115131-2FC5-47E4-B05F-8F0A27CFB009}"/>
          </ac:picMkLst>
        </pc:picChg>
      </pc:sldChg>
      <pc:sldChg chg="addSp modSp new mod">
        <pc:chgData name="Leela Ramya" userId="b56a8d7db5557f60" providerId="LiveId" clId="{FD4565CC-BBF8-49D1-BB20-B6035AD264CA}" dt="2021-08-10T11:54:30.844" v="2291" actId="20577"/>
        <pc:sldMkLst>
          <pc:docMk/>
          <pc:sldMk cId="3082370369" sldId="267"/>
        </pc:sldMkLst>
        <pc:spChg chg="add mod">
          <ac:chgData name="Leela Ramya" userId="b56a8d7db5557f60" providerId="LiveId" clId="{FD4565CC-BBF8-49D1-BB20-B6035AD264CA}" dt="2021-08-10T11:54:30.844" v="2291" actId="20577"/>
          <ac:spMkLst>
            <pc:docMk/>
            <pc:sldMk cId="3082370369" sldId="267"/>
            <ac:spMk id="2" creationId="{8770D886-E9C3-41A3-A6B0-F96839E36E45}"/>
          </ac:spMkLst>
        </pc:spChg>
        <pc:picChg chg="add mod">
          <ac:chgData name="Leela Ramya" userId="b56a8d7db5557f60" providerId="LiveId" clId="{FD4565CC-BBF8-49D1-BB20-B6035AD264CA}" dt="2021-08-10T11:53:15.307" v="2282" actId="14100"/>
          <ac:picMkLst>
            <pc:docMk/>
            <pc:sldMk cId="3082370369" sldId="267"/>
            <ac:picMk id="7170" creationId="{70B99CC1-7683-401F-98C8-E254C19503E7}"/>
          </ac:picMkLst>
        </pc:picChg>
      </pc:sldChg>
      <pc:sldChg chg="addSp modSp new mod">
        <pc:chgData name="Leela Ramya" userId="b56a8d7db5557f60" providerId="LiveId" clId="{FD4565CC-BBF8-49D1-BB20-B6035AD264CA}" dt="2021-08-10T11:58:49.784" v="2313" actId="20577"/>
        <pc:sldMkLst>
          <pc:docMk/>
          <pc:sldMk cId="928094188" sldId="268"/>
        </pc:sldMkLst>
        <pc:spChg chg="add mod">
          <ac:chgData name="Leela Ramya" userId="b56a8d7db5557f60" providerId="LiveId" clId="{FD4565CC-BBF8-49D1-BB20-B6035AD264CA}" dt="2021-08-10T11:58:49.784" v="2313" actId="20577"/>
          <ac:spMkLst>
            <pc:docMk/>
            <pc:sldMk cId="928094188" sldId="268"/>
            <ac:spMk id="2" creationId="{01E744A5-2FBB-4268-82F3-652AC509593E}"/>
          </ac:spMkLst>
        </pc:spChg>
        <pc:picChg chg="add mod">
          <ac:chgData name="Leela Ramya" userId="b56a8d7db5557f60" providerId="LiveId" clId="{FD4565CC-BBF8-49D1-BB20-B6035AD264CA}" dt="2021-08-10T11:57:56.009" v="2306" actId="14100"/>
          <ac:picMkLst>
            <pc:docMk/>
            <pc:sldMk cId="928094188" sldId="268"/>
            <ac:picMk id="8194" creationId="{DA3FCF9A-41E3-44B7-9909-FE28960E6241}"/>
          </ac:picMkLst>
        </pc:picChg>
      </pc:sldChg>
      <pc:sldChg chg="delSp modSp new mod">
        <pc:chgData name="Leela Ramya" userId="b56a8d7db5557f60" providerId="LiveId" clId="{FD4565CC-BBF8-49D1-BB20-B6035AD264CA}" dt="2021-08-10T13:18:01.670" v="2422" actId="207"/>
        <pc:sldMkLst>
          <pc:docMk/>
          <pc:sldMk cId="3804944796" sldId="269"/>
        </pc:sldMkLst>
        <pc:spChg chg="del">
          <ac:chgData name="Leela Ramya" userId="b56a8d7db5557f60" providerId="LiveId" clId="{FD4565CC-BBF8-49D1-BB20-B6035AD264CA}" dt="2021-08-10T13:06:50.873" v="2353" actId="478"/>
          <ac:spMkLst>
            <pc:docMk/>
            <pc:sldMk cId="3804944796" sldId="269"/>
            <ac:spMk id="2" creationId="{19DB8999-7EC0-4F39-8693-73FCF6DE308B}"/>
          </ac:spMkLst>
        </pc:spChg>
        <pc:spChg chg="mod">
          <ac:chgData name="Leela Ramya" userId="b56a8d7db5557f60" providerId="LiveId" clId="{FD4565CC-BBF8-49D1-BB20-B6035AD264CA}" dt="2021-08-10T13:18:01.670" v="2422" actId="207"/>
          <ac:spMkLst>
            <pc:docMk/>
            <pc:sldMk cId="3804944796" sldId="269"/>
            <ac:spMk id="3" creationId="{EFE29B1A-67BD-4CE6-A795-AD4992E5676A}"/>
          </ac:spMkLst>
        </pc:spChg>
      </pc:sldChg>
      <pc:sldChg chg="delSp modSp new mod">
        <pc:chgData name="Leela Ramya" userId="b56a8d7db5557f60" providerId="LiveId" clId="{FD4565CC-BBF8-49D1-BB20-B6035AD264CA}" dt="2021-08-10T13:26:08.589" v="2546" actId="207"/>
        <pc:sldMkLst>
          <pc:docMk/>
          <pc:sldMk cId="1315749179" sldId="270"/>
        </pc:sldMkLst>
        <pc:spChg chg="del">
          <ac:chgData name="Leela Ramya" userId="b56a8d7db5557f60" providerId="LiveId" clId="{FD4565CC-BBF8-49D1-BB20-B6035AD264CA}" dt="2021-08-10T13:18:08.839" v="2424" actId="478"/>
          <ac:spMkLst>
            <pc:docMk/>
            <pc:sldMk cId="1315749179" sldId="270"/>
            <ac:spMk id="2" creationId="{FB6AF218-4423-4B72-BB3E-6A65566733A0}"/>
          </ac:spMkLst>
        </pc:spChg>
        <pc:spChg chg="mod">
          <ac:chgData name="Leela Ramya" userId="b56a8d7db5557f60" providerId="LiveId" clId="{FD4565CC-BBF8-49D1-BB20-B6035AD264CA}" dt="2021-08-10T13:26:08.589" v="2546" actId="207"/>
          <ac:spMkLst>
            <pc:docMk/>
            <pc:sldMk cId="1315749179" sldId="270"/>
            <ac:spMk id="3" creationId="{4F9FBA06-7200-4EF4-B99B-7B0A74A591BB}"/>
          </ac:spMkLst>
        </pc:spChg>
      </pc:sldChg>
      <pc:sldChg chg="delSp modSp new mod">
        <pc:chgData name="Leela Ramya" userId="b56a8d7db5557f60" providerId="LiveId" clId="{FD4565CC-BBF8-49D1-BB20-B6035AD264CA}" dt="2021-08-10T13:24:25.579" v="2516" actId="113"/>
        <pc:sldMkLst>
          <pc:docMk/>
          <pc:sldMk cId="3134894254" sldId="271"/>
        </pc:sldMkLst>
        <pc:spChg chg="del">
          <ac:chgData name="Leela Ramya" userId="b56a8d7db5557f60" providerId="LiveId" clId="{FD4565CC-BBF8-49D1-BB20-B6035AD264CA}" dt="2021-08-10T13:19:38.837" v="2446" actId="478"/>
          <ac:spMkLst>
            <pc:docMk/>
            <pc:sldMk cId="3134894254" sldId="271"/>
            <ac:spMk id="2" creationId="{AF7D9662-36DC-4078-825A-B800A17B89A9}"/>
          </ac:spMkLst>
        </pc:spChg>
        <pc:spChg chg="mod">
          <ac:chgData name="Leela Ramya" userId="b56a8d7db5557f60" providerId="LiveId" clId="{FD4565CC-BBF8-49D1-BB20-B6035AD264CA}" dt="2021-08-10T13:24:25.579" v="2516" actId="113"/>
          <ac:spMkLst>
            <pc:docMk/>
            <pc:sldMk cId="3134894254" sldId="271"/>
            <ac:spMk id="3" creationId="{89D3C2ED-D611-442A-9D8F-65868BC2152C}"/>
          </ac:spMkLst>
        </pc:spChg>
      </pc:sldChg>
      <pc:sldChg chg="delSp modSp new del mod">
        <pc:chgData name="Leela Ramya" userId="b56a8d7db5557f60" providerId="LiveId" clId="{FD4565CC-BBF8-49D1-BB20-B6035AD264CA}" dt="2021-08-10T16:42:36.573" v="2752" actId="47"/>
        <pc:sldMkLst>
          <pc:docMk/>
          <pc:sldMk cId="1990104490" sldId="272"/>
        </pc:sldMkLst>
        <pc:spChg chg="del">
          <ac:chgData name="Leela Ramya" userId="b56a8d7db5557f60" providerId="LiveId" clId="{FD4565CC-BBF8-49D1-BB20-B6035AD264CA}" dt="2021-08-10T13:26:50.367" v="2550" actId="478"/>
          <ac:spMkLst>
            <pc:docMk/>
            <pc:sldMk cId="1990104490" sldId="272"/>
            <ac:spMk id="2" creationId="{8CD2BE79-2C40-46BF-A070-0F78C1F27E30}"/>
          </ac:spMkLst>
        </pc:spChg>
        <pc:spChg chg="mod">
          <ac:chgData name="Leela Ramya" userId="b56a8d7db5557f60" providerId="LiveId" clId="{FD4565CC-BBF8-49D1-BB20-B6035AD264CA}" dt="2021-08-10T13:27:07.169" v="2555" actId="5793"/>
          <ac:spMkLst>
            <pc:docMk/>
            <pc:sldMk cId="1990104490" sldId="272"/>
            <ac:spMk id="3" creationId="{A6CF0FA7-2CA7-4512-8658-19DE13907072}"/>
          </ac:spMkLst>
        </pc:spChg>
      </pc:sldChg>
      <pc:sldChg chg="new del">
        <pc:chgData name="Leela Ramya" userId="b56a8d7db5557f60" providerId="LiveId" clId="{FD4565CC-BBF8-49D1-BB20-B6035AD264CA}" dt="2021-08-10T16:42:39.668" v="2754" actId="47"/>
        <pc:sldMkLst>
          <pc:docMk/>
          <pc:sldMk cId="830131162" sldId="273"/>
        </pc:sldMkLst>
      </pc:sldChg>
      <pc:sldChg chg="new del">
        <pc:chgData name="Leela Ramya" userId="b56a8d7db5557f60" providerId="LiveId" clId="{FD4565CC-BBF8-49D1-BB20-B6035AD264CA}" dt="2021-08-10T16:42:39.045" v="2753" actId="47"/>
        <pc:sldMkLst>
          <pc:docMk/>
          <pc:sldMk cId="4078295022" sldId="274"/>
        </pc:sldMkLst>
      </pc:sldChg>
      <pc:sldChg chg="addSp delSp modSp new mod">
        <pc:chgData name="Leela Ramya" userId="b56a8d7db5557f60" providerId="LiveId" clId="{FD4565CC-BBF8-49D1-BB20-B6035AD264CA}" dt="2021-08-10T13:47:04.199" v="2700" actId="12"/>
        <pc:sldMkLst>
          <pc:docMk/>
          <pc:sldMk cId="3656579355" sldId="275"/>
        </pc:sldMkLst>
        <pc:spChg chg="add mod">
          <ac:chgData name="Leela Ramya" userId="b56a8d7db5557f60" providerId="LiveId" clId="{FD4565CC-BBF8-49D1-BB20-B6035AD264CA}" dt="2021-08-10T13:31:56.017" v="2571" actId="20577"/>
          <ac:spMkLst>
            <pc:docMk/>
            <pc:sldMk cId="3656579355" sldId="275"/>
            <ac:spMk id="2" creationId="{463579CE-DF20-492C-84C4-46D310364E52}"/>
          </ac:spMkLst>
        </pc:spChg>
        <pc:spChg chg="add mod">
          <ac:chgData name="Leela Ramya" userId="b56a8d7db5557f60" providerId="LiveId" clId="{FD4565CC-BBF8-49D1-BB20-B6035AD264CA}" dt="2021-08-10T13:46:42.276" v="2697" actId="12"/>
          <ac:spMkLst>
            <pc:docMk/>
            <pc:sldMk cId="3656579355" sldId="275"/>
            <ac:spMk id="3" creationId="{8973F84C-09D2-46F3-95FE-A08E4467D8E3}"/>
          </ac:spMkLst>
        </pc:spChg>
        <pc:spChg chg="add mod">
          <ac:chgData name="Leela Ramya" userId="b56a8d7db5557f60" providerId="LiveId" clId="{FD4565CC-BBF8-49D1-BB20-B6035AD264CA}" dt="2021-08-10T13:46:49.280" v="2698" actId="12"/>
          <ac:spMkLst>
            <pc:docMk/>
            <pc:sldMk cId="3656579355" sldId="275"/>
            <ac:spMk id="4" creationId="{58720EFF-91A6-4062-8033-17F6585BDB22}"/>
          </ac:spMkLst>
        </pc:spChg>
        <pc:spChg chg="add mod">
          <ac:chgData name="Leela Ramya" userId="b56a8d7db5557f60" providerId="LiveId" clId="{FD4565CC-BBF8-49D1-BB20-B6035AD264CA}" dt="2021-08-10T13:46:57.586" v="2699" actId="12"/>
          <ac:spMkLst>
            <pc:docMk/>
            <pc:sldMk cId="3656579355" sldId="275"/>
            <ac:spMk id="5" creationId="{4C6C7756-0A8A-4129-AECC-5B7059FF0BB1}"/>
          </ac:spMkLst>
        </pc:spChg>
        <pc:spChg chg="add mod">
          <ac:chgData name="Leela Ramya" userId="b56a8d7db5557f60" providerId="LiveId" clId="{FD4565CC-BBF8-49D1-BB20-B6035AD264CA}" dt="2021-08-10T13:47:04.199" v="2700" actId="12"/>
          <ac:spMkLst>
            <pc:docMk/>
            <pc:sldMk cId="3656579355" sldId="275"/>
            <ac:spMk id="6" creationId="{3225CC4F-F106-4501-8509-0E04DD9B3F58}"/>
          </ac:spMkLst>
        </pc:spChg>
        <pc:picChg chg="add del mod">
          <ac:chgData name="Leela Ramya" userId="b56a8d7db5557f60" providerId="LiveId" clId="{FD4565CC-BBF8-49D1-BB20-B6035AD264CA}" dt="2021-08-10T13:30:53.324" v="2562" actId="478"/>
          <ac:picMkLst>
            <pc:docMk/>
            <pc:sldMk cId="3656579355" sldId="275"/>
            <ac:picMk id="9218" creationId="{90A6F044-0943-4DEE-BFB4-E9C567BB576D}"/>
          </ac:picMkLst>
        </pc:picChg>
        <pc:picChg chg="add mod">
          <ac:chgData name="Leela Ramya" userId="b56a8d7db5557f60" providerId="LiveId" clId="{FD4565CC-BBF8-49D1-BB20-B6035AD264CA}" dt="2021-08-10T13:31:01.685" v="2564" actId="1076"/>
          <ac:picMkLst>
            <pc:docMk/>
            <pc:sldMk cId="3656579355" sldId="275"/>
            <ac:picMk id="9220" creationId="{AC2B9161-5C0F-47A8-BCD8-16FE4925A24F}"/>
          </ac:picMkLst>
        </pc:picChg>
      </pc:sldChg>
      <pc:sldChg chg="addSp modSp new">
        <pc:chgData name="Leela Ramya" userId="b56a8d7db5557f60" providerId="LiveId" clId="{FD4565CC-BBF8-49D1-BB20-B6035AD264CA}" dt="2021-08-10T15:05:35.721" v="2706" actId="14100"/>
        <pc:sldMkLst>
          <pc:docMk/>
          <pc:sldMk cId="1295860814" sldId="276"/>
        </pc:sldMkLst>
        <pc:picChg chg="add mod">
          <ac:chgData name="Leela Ramya" userId="b56a8d7db5557f60" providerId="LiveId" clId="{FD4565CC-BBF8-49D1-BB20-B6035AD264CA}" dt="2021-08-10T15:05:35.721" v="2706" actId="14100"/>
          <ac:picMkLst>
            <pc:docMk/>
            <pc:sldMk cId="1295860814" sldId="276"/>
            <ac:picMk id="10242" creationId="{82636E5E-C7BD-4F7D-8158-1492C88471BC}"/>
          </ac:picMkLst>
        </pc:picChg>
      </pc:sldChg>
      <pc:sldChg chg="addSp modSp new">
        <pc:chgData name="Leela Ramya" userId="b56a8d7db5557f60" providerId="LiveId" clId="{FD4565CC-BBF8-49D1-BB20-B6035AD264CA}" dt="2021-08-10T16:38:04.683" v="2720" actId="14100"/>
        <pc:sldMkLst>
          <pc:docMk/>
          <pc:sldMk cId="861917434" sldId="277"/>
        </pc:sldMkLst>
        <pc:picChg chg="add mod">
          <ac:chgData name="Leela Ramya" userId="b56a8d7db5557f60" providerId="LiveId" clId="{FD4565CC-BBF8-49D1-BB20-B6035AD264CA}" dt="2021-08-10T16:38:04.683" v="2720" actId="14100"/>
          <ac:picMkLst>
            <pc:docMk/>
            <pc:sldMk cId="861917434" sldId="277"/>
            <ac:picMk id="11266" creationId="{09BF350D-4A60-47DB-A5C1-78F82FB6E16D}"/>
          </ac:picMkLst>
        </pc:picChg>
      </pc:sldChg>
      <pc:sldChg chg="delSp modSp new mod">
        <pc:chgData name="Leela Ramya" userId="b56a8d7db5557f60" providerId="LiveId" clId="{FD4565CC-BBF8-49D1-BB20-B6035AD264CA}" dt="2021-08-10T16:40:19.773" v="2743" actId="20577"/>
        <pc:sldMkLst>
          <pc:docMk/>
          <pc:sldMk cId="2436559530" sldId="278"/>
        </pc:sldMkLst>
        <pc:spChg chg="del">
          <ac:chgData name="Leela Ramya" userId="b56a8d7db5557f60" providerId="LiveId" clId="{FD4565CC-BBF8-49D1-BB20-B6035AD264CA}" dt="2021-08-10T16:38:24.029" v="2724" actId="478"/>
          <ac:spMkLst>
            <pc:docMk/>
            <pc:sldMk cId="2436559530" sldId="278"/>
            <ac:spMk id="2" creationId="{14443339-1CBA-4064-A7FF-CFF0559C7677}"/>
          </ac:spMkLst>
        </pc:spChg>
        <pc:spChg chg="mod">
          <ac:chgData name="Leela Ramya" userId="b56a8d7db5557f60" providerId="LiveId" clId="{FD4565CC-BBF8-49D1-BB20-B6035AD264CA}" dt="2021-08-10T16:40:19.773" v="2743" actId="20577"/>
          <ac:spMkLst>
            <pc:docMk/>
            <pc:sldMk cId="2436559530" sldId="278"/>
            <ac:spMk id="3" creationId="{9590333A-76F2-4B44-B8DC-D113194B8848}"/>
          </ac:spMkLst>
        </pc:spChg>
      </pc:sldChg>
      <pc:sldChg chg="new del">
        <pc:chgData name="Leela Ramya" userId="b56a8d7db5557f60" providerId="LiveId" clId="{FD4565CC-BBF8-49D1-BB20-B6035AD264CA}" dt="2021-08-10T16:38:10.564" v="2722" actId="47"/>
        <pc:sldMkLst>
          <pc:docMk/>
          <pc:sldMk cId="3622527193" sldId="278"/>
        </pc:sldMkLst>
      </pc:sldChg>
      <pc:sldChg chg="addSp modSp new ord modTransition modAnim">
        <pc:chgData name="Leela Ramya" userId="b56a8d7db5557f60" providerId="LiveId" clId="{FD4565CC-BBF8-49D1-BB20-B6035AD264CA}" dt="2021-08-10T17:19:35.895" v="3034"/>
        <pc:sldMkLst>
          <pc:docMk/>
          <pc:sldMk cId="3955874657" sldId="279"/>
        </pc:sldMkLst>
        <pc:picChg chg="add mod">
          <ac:chgData name="Leela Ramya" userId="b56a8d7db5557f60" providerId="LiveId" clId="{FD4565CC-BBF8-49D1-BB20-B6035AD264CA}" dt="2021-08-10T16:42:33.105" v="2751" actId="14100"/>
          <ac:picMkLst>
            <pc:docMk/>
            <pc:sldMk cId="3955874657" sldId="279"/>
            <ac:picMk id="12290" creationId="{C195CDF4-9F50-4290-A29F-0D2B5FDB1BEE}"/>
          </ac:picMkLst>
        </pc:picChg>
      </pc:sldChg>
      <pc:sldChg chg="delSp modSp new mod modTransition modAnim">
        <pc:chgData name="Leela Ramya" userId="b56a8d7db5557f60" providerId="LiveId" clId="{FD4565CC-BBF8-49D1-BB20-B6035AD264CA}" dt="2021-08-11T11:32:45.185" v="3041" actId="20577"/>
        <pc:sldMkLst>
          <pc:docMk/>
          <pc:sldMk cId="2644857906" sldId="280"/>
        </pc:sldMkLst>
        <pc:spChg chg="del">
          <ac:chgData name="Leela Ramya" userId="b56a8d7db5557f60" providerId="LiveId" clId="{FD4565CC-BBF8-49D1-BB20-B6035AD264CA}" dt="2021-08-10T16:42:54.658" v="2756" actId="478"/>
          <ac:spMkLst>
            <pc:docMk/>
            <pc:sldMk cId="2644857906" sldId="280"/>
            <ac:spMk id="2" creationId="{CD2C8A00-DAF9-45B4-AC28-AC0108168D4E}"/>
          </ac:spMkLst>
        </pc:spChg>
        <pc:spChg chg="mod">
          <ac:chgData name="Leela Ramya" userId="b56a8d7db5557f60" providerId="LiveId" clId="{FD4565CC-BBF8-49D1-BB20-B6035AD264CA}" dt="2021-08-11T11:32:45.185" v="3041" actId="20577"/>
          <ac:spMkLst>
            <pc:docMk/>
            <pc:sldMk cId="2644857906" sldId="280"/>
            <ac:spMk id="3" creationId="{39C6DEC0-5EAF-4CDB-8FC5-3FF45D4C6E8A}"/>
          </ac:spMkLst>
        </pc:spChg>
      </pc:sldChg>
      <pc:sldChg chg="addSp delSp modSp new del mod">
        <pc:chgData name="Leela Ramya" userId="b56a8d7db5557f60" providerId="LiveId" clId="{FD4565CC-BBF8-49D1-BB20-B6035AD264CA}" dt="2021-08-10T16:53:25.522" v="3004" actId="47"/>
        <pc:sldMkLst>
          <pc:docMk/>
          <pc:sldMk cId="528008732" sldId="281"/>
        </pc:sldMkLst>
        <pc:spChg chg="del">
          <ac:chgData name="Leela Ramya" userId="b56a8d7db5557f60" providerId="LiveId" clId="{FD4565CC-BBF8-49D1-BB20-B6035AD264CA}" dt="2021-08-10T16:52:44.380" v="2997" actId="478"/>
          <ac:spMkLst>
            <pc:docMk/>
            <pc:sldMk cId="528008732" sldId="281"/>
            <ac:spMk id="2" creationId="{15E31810-2055-46E7-B720-BC9C1D788FEC}"/>
          </ac:spMkLst>
        </pc:spChg>
        <pc:spChg chg="del mod">
          <ac:chgData name="Leela Ramya" userId="b56a8d7db5557f60" providerId="LiveId" clId="{FD4565CC-BBF8-49D1-BB20-B6035AD264CA}" dt="2021-08-10T16:52:59.836" v="3002"/>
          <ac:spMkLst>
            <pc:docMk/>
            <pc:sldMk cId="528008732" sldId="281"/>
            <ac:spMk id="3" creationId="{510735E5-39EA-49A2-B0FD-603FC5484C9A}"/>
          </ac:spMkLst>
        </pc:spChg>
        <pc:spChg chg="add mod">
          <ac:chgData name="Leela Ramya" userId="b56a8d7db5557f60" providerId="LiveId" clId="{FD4565CC-BBF8-49D1-BB20-B6035AD264CA}" dt="2021-08-10T16:53:06.005" v="3003" actId="14100"/>
          <ac:spMkLst>
            <pc:docMk/>
            <pc:sldMk cId="528008732" sldId="281"/>
            <ac:spMk id="5" creationId="{115747F5-D53B-4BA0-8A93-D30A726CACB4}"/>
          </ac:spMkLst>
        </pc:spChg>
        <pc:graphicFrameChg chg="add mod">
          <ac:chgData name="Leela Ramya" userId="b56a8d7db5557f60" providerId="LiveId" clId="{FD4565CC-BBF8-49D1-BB20-B6035AD264CA}" dt="2021-08-10T16:53:06.005" v="3003" actId="14100"/>
          <ac:graphicFrameMkLst>
            <pc:docMk/>
            <pc:sldMk cId="528008732" sldId="281"/>
            <ac:graphicFrameMk id="4" creationId="{FDE60209-8D29-47BA-92BC-90D065BA81D1}"/>
          </ac:graphicFrameMkLst>
        </pc:graphicFrameChg>
      </pc:sldChg>
      <pc:sldChg chg="addSp delSp modSp new mod">
        <pc:chgData name="Leela Ramya" userId="b56a8d7db5557f60" providerId="LiveId" clId="{FD4565CC-BBF8-49D1-BB20-B6035AD264CA}" dt="2021-08-10T17:16:23.869" v="3014" actId="14100"/>
        <pc:sldMkLst>
          <pc:docMk/>
          <pc:sldMk cId="4247811043" sldId="281"/>
        </pc:sldMkLst>
        <pc:picChg chg="add del mod">
          <ac:chgData name="Leela Ramya" userId="b56a8d7db5557f60" providerId="LiveId" clId="{FD4565CC-BBF8-49D1-BB20-B6035AD264CA}" dt="2021-08-10T17:16:12.346" v="3011" actId="478"/>
          <ac:picMkLst>
            <pc:docMk/>
            <pc:sldMk cId="4247811043" sldId="281"/>
            <ac:picMk id="3" creationId="{3AE856F4-54A4-4DAE-A81F-A39532FD2460}"/>
          </ac:picMkLst>
        </pc:picChg>
        <pc:picChg chg="add mod">
          <ac:chgData name="Leela Ramya" userId="b56a8d7db5557f60" providerId="LiveId" clId="{FD4565CC-BBF8-49D1-BB20-B6035AD264CA}" dt="2021-08-10T17:16:23.869" v="3014" actId="14100"/>
          <ac:picMkLst>
            <pc:docMk/>
            <pc:sldMk cId="4247811043" sldId="281"/>
            <ac:picMk id="5" creationId="{6EB33079-9D33-4E16-A28C-2E8D5C268274}"/>
          </ac:picMkLst>
        </pc:picChg>
      </pc:sldChg>
      <pc:sldChg chg="addSp modSp new mod">
        <pc:chgData name="Leela Ramya" userId="b56a8d7db5557f60" providerId="LiveId" clId="{FD4565CC-BBF8-49D1-BB20-B6035AD264CA}" dt="2021-08-10T17:18:04.136" v="3020" actId="14100"/>
        <pc:sldMkLst>
          <pc:docMk/>
          <pc:sldMk cId="1500599956" sldId="282"/>
        </pc:sldMkLst>
        <pc:picChg chg="add mod">
          <ac:chgData name="Leela Ramya" userId="b56a8d7db5557f60" providerId="LiveId" clId="{FD4565CC-BBF8-49D1-BB20-B6035AD264CA}" dt="2021-08-10T17:18:04.136" v="3020" actId="14100"/>
          <ac:picMkLst>
            <pc:docMk/>
            <pc:sldMk cId="1500599956" sldId="282"/>
            <ac:picMk id="3" creationId="{B577BC04-F1B7-406D-B893-F412B4B3B67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12ADAB-55B9-49FF-89AD-C57DE31E1B60}" type="datetimeFigureOut">
              <a:rPr lang="en-IN" smtClean="0"/>
              <a:pPr/>
              <a:t>07-12-2021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49CE405-CF49-48CB-8376-DA77B4FC0DBD}" type="slidenum">
              <a:rPr lang="en-IN" smtClean="0"/>
              <a:pPr/>
              <a:t>‹#›</a:t>
            </a:fld>
            <a:endParaRPr lang="en-IN"/>
          </a:p>
        </p:txBody>
      </p:sp>
    </p:spTree>
    <p:extLst>
      <p:ext uri="{BB962C8B-B14F-4D97-AF65-F5344CB8AC3E}">
        <p14:creationId xmlns:p14="http://schemas.microsoft.com/office/powerpoint/2010/main" xmlns="" val="560536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12ADAB-55B9-49FF-89AD-C57DE31E1B60}" type="datetimeFigureOut">
              <a:rPr lang="en-IN" smtClean="0"/>
              <a:pPr/>
              <a:t>07-12-2021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49CE405-CF49-48CB-8376-DA77B4FC0DBD}" type="slidenum">
              <a:rPr lang="en-IN" smtClean="0"/>
              <a:pPr/>
              <a:t>‹#›</a:t>
            </a:fld>
            <a:endParaRPr lang="en-IN"/>
          </a:p>
        </p:txBody>
      </p:sp>
    </p:spTree>
    <p:extLst>
      <p:ext uri="{BB962C8B-B14F-4D97-AF65-F5344CB8AC3E}">
        <p14:creationId xmlns:p14="http://schemas.microsoft.com/office/powerpoint/2010/main" xmlns="" val="2063696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12ADAB-55B9-49FF-89AD-C57DE31E1B60}" type="datetimeFigureOut">
              <a:rPr lang="en-IN" smtClean="0"/>
              <a:pPr/>
              <a:t>07-12-2021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49CE405-CF49-48CB-8376-DA77B4FC0DBD}"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2491577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712ADAB-55B9-49FF-89AD-C57DE31E1B60}" type="datetimeFigureOut">
              <a:rPr lang="en-IN" smtClean="0"/>
              <a:pPr/>
              <a:t>07-12-2021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49CE405-CF49-48CB-8376-DA77B4FC0DBD}" type="slidenum">
              <a:rPr lang="en-IN" smtClean="0"/>
              <a:pPr/>
              <a:t>‹#›</a:t>
            </a:fld>
            <a:endParaRPr lang="en-IN"/>
          </a:p>
        </p:txBody>
      </p:sp>
    </p:spTree>
    <p:extLst>
      <p:ext uri="{BB962C8B-B14F-4D97-AF65-F5344CB8AC3E}">
        <p14:creationId xmlns:p14="http://schemas.microsoft.com/office/powerpoint/2010/main" xmlns="" val="20403383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712ADAB-55B9-49FF-89AD-C57DE31E1B60}" type="datetimeFigureOut">
              <a:rPr lang="en-IN" smtClean="0"/>
              <a:pPr/>
              <a:t>07-12-2021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49CE405-CF49-48CB-8376-DA77B4FC0DBD}"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411605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712ADAB-55B9-49FF-89AD-C57DE31E1B60}" type="datetimeFigureOut">
              <a:rPr lang="en-IN" smtClean="0"/>
              <a:pPr/>
              <a:t>07-12-2021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49CE405-CF49-48CB-8376-DA77B4FC0DBD}" type="slidenum">
              <a:rPr lang="en-IN" smtClean="0"/>
              <a:pPr/>
              <a:t>‹#›</a:t>
            </a:fld>
            <a:endParaRPr lang="en-IN"/>
          </a:p>
        </p:txBody>
      </p:sp>
    </p:spTree>
    <p:extLst>
      <p:ext uri="{BB962C8B-B14F-4D97-AF65-F5344CB8AC3E}">
        <p14:creationId xmlns:p14="http://schemas.microsoft.com/office/powerpoint/2010/main" xmlns="" val="2330811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12ADAB-55B9-49FF-89AD-C57DE31E1B60}" type="datetimeFigureOut">
              <a:rPr lang="en-IN" smtClean="0"/>
              <a:pPr/>
              <a:t>07-12-2021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49CE405-CF49-48CB-8376-DA77B4FC0DBD}" type="slidenum">
              <a:rPr lang="en-IN" smtClean="0"/>
              <a:pPr/>
              <a:t>‹#›</a:t>
            </a:fld>
            <a:endParaRPr lang="en-IN"/>
          </a:p>
        </p:txBody>
      </p:sp>
    </p:spTree>
    <p:extLst>
      <p:ext uri="{BB962C8B-B14F-4D97-AF65-F5344CB8AC3E}">
        <p14:creationId xmlns:p14="http://schemas.microsoft.com/office/powerpoint/2010/main" xmlns="" val="2277534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12ADAB-55B9-49FF-89AD-C57DE31E1B60}" type="datetimeFigureOut">
              <a:rPr lang="en-IN" smtClean="0"/>
              <a:pPr/>
              <a:t>07-12-2021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49CE405-CF49-48CB-8376-DA77B4FC0DBD}" type="slidenum">
              <a:rPr lang="en-IN" smtClean="0"/>
              <a:pPr/>
              <a:t>‹#›</a:t>
            </a:fld>
            <a:endParaRPr lang="en-IN"/>
          </a:p>
        </p:txBody>
      </p:sp>
    </p:spTree>
    <p:extLst>
      <p:ext uri="{BB962C8B-B14F-4D97-AF65-F5344CB8AC3E}">
        <p14:creationId xmlns:p14="http://schemas.microsoft.com/office/powerpoint/2010/main" xmlns="" val="1861851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12ADAB-55B9-49FF-89AD-C57DE31E1B60}" type="datetimeFigureOut">
              <a:rPr lang="en-IN" smtClean="0"/>
              <a:pPr/>
              <a:t>07-12-2021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49CE405-CF49-48CB-8376-DA77B4FC0DBD}" type="slidenum">
              <a:rPr lang="en-IN" smtClean="0"/>
              <a:pPr/>
              <a:t>‹#›</a:t>
            </a:fld>
            <a:endParaRPr lang="en-IN"/>
          </a:p>
        </p:txBody>
      </p:sp>
    </p:spTree>
    <p:extLst>
      <p:ext uri="{BB962C8B-B14F-4D97-AF65-F5344CB8AC3E}">
        <p14:creationId xmlns:p14="http://schemas.microsoft.com/office/powerpoint/2010/main" xmlns="" val="2370259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12ADAB-55B9-49FF-89AD-C57DE31E1B60}" type="datetimeFigureOut">
              <a:rPr lang="en-IN" smtClean="0"/>
              <a:pPr/>
              <a:t>07-12-2021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49CE405-CF49-48CB-8376-DA77B4FC0DBD}" type="slidenum">
              <a:rPr lang="en-IN" smtClean="0"/>
              <a:pPr/>
              <a:t>‹#›</a:t>
            </a:fld>
            <a:endParaRPr lang="en-IN"/>
          </a:p>
        </p:txBody>
      </p:sp>
    </p:spTree>
    <p:extLst>
      <p:ext uri="{BB962C8B-B14F-4D97-AF65-F5344CB8AC3E}">
        <p14:creationId xmlns:p14="http://schemas.microsoft.com/office/powerpoint/2010/main" xmlns="" val="2273034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12ADAB-55B9-49FF-89AD-C57DE31E1B60}" type="datetimeFigureOut">
              <a:rPr lang="en-IN" smtClean="0"/>
              <a:pPr/>
              <a:t>07-12-2021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49CE405-CF49-48CB-8376-DA77B4FC0DBD}" type="slidenum">
              <a:rPr lang="en-IN" smtClean="0"/>
              <a:pPr/>
              <a:t>‹#›</a:t>
            </a:fld>
            <a:endParaRPr lang="en-IN"/>
          </a:p>
        </p:txBody>
      </p:sp>
    </p:spTree>
    <p:extLst>
      <p:ext uri="{BB962C8B-B14F-4D97-AF65-F5344CB8AC3E}">
        <p14:creationId xmlns:p14="http://schemas.microsoft.com/office/powerpoint/2010/main" xmlns="" val="1909986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12ADAB-55B9-49FF-89AD-C57DE31E1B60}" type="datetimeFigureOut">
              <a:rPr lang="en-IN" smtClean="0"/>
              <a:pPr/>
              <a:t>07-12-2021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49CE405-CF49-48CB-8376-DA77B4FC0DBD}" type="slidenum">
              <a:rPr lang="en-IN" smtClean="0"/>
              <a:pPr/>
              <a:t>‹#›</a:t>
            </a:fld>
            <a:endParaRPr lang="en-IN"/>
          </a:p>
        </p:txBody>
      </p:sp>
    </p:spTree>
    <p:extLst>
      <p:ext uri="{BB962C8B-B14F-4D97-AF65-F5344CB8AC3E}">
        <p14:creationId xmlns:p14="http://schemas.microsoft.com/office/powerpoint/2010/main" xmlns="" val="1870422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12ADAB-55B9-49FF-89AD-C57DE31E1B60}" type="datetimeFigureOut">
              <a:rPr lang="en-IN" smtClean="0"/>
              <a:pPr/>
              <a:t>07-12-2021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49CE405-CF49-48CB-8376-DA77B4FC0DBD}" type="slidenum">
              <a:rPr lang="en-IN" smtClean="0"/>
              <a:pPr/>
              <a:t>‹#›</a:t>
            </a:fld>
            <a:endParaRPr lang="en-IN"/>
          </a:p>
        </p:txBody>
      </p:sp>
    </p:spTree>
    <p:extLst>
      <p:ext uri="{BB962C8B-B14F-4D97-AF65-F5344CB8AC3E}">
        <p14:creationId xmlns:p14="http://schemas.microsoft.com/office/powerpoint/2010/main" xmlns="" val="2279573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2ADAB-55B9-49FF-89AD-C57DE31E1B60}" type="datetimeFigureOut">
              <a:rPr lang="en-IN" smtClean="0"/>
              <a:pPr/>
              <a:t>07-12-2021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49CE405-CF49-48CB-8376-DA77B4FC0DBD}" type="slidenum">
              <a:rPr lang="en-IN" smtClean="0"/>
              <a:pPr/>
              <a:t>‹#›</a:t>
            </a:fld>
            <a:endParaRPr lang="en-IN"/>
          </a:p>
        </p:txBody>
      </p:sp>
    </p:spTree>
    <p:extLst>
      <p:ext uri="{BB962C8B-B14F-4D97-AF65-F5344CB8AC3E}">
        <p14:creationId xmlns:p14="http://schemas.microsoft.com/office/powerpoint/2010/main" xmlns="" val="3552600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12ADAB-55B9-49FF-89AD-C57DE31E1B60}" type="datetimeFigureOut">
              <a:rPr lang="en-IN" smtClean="0"/>
              <a:pPr/>
              <a:t>07-12-2021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49CE405-CF49-48CB-8376-DA77B4FC0DBD}" type="slidenum">
              <a:rPr lang="en-IN" smtClean="0"/>
              <a:pPr/>
              <a:t>‹#›</a:t>
            </a:fld>
            <a:endParaRPr lang="en-IN"/>
          </a:p>
        </p:txBody>
      </p:sp>
    </p:spTree>
    <p:extLst>
      <p:ext uri="{BB962C8B-B14F-4D97-AF65-F5344CB8AC3E}">
        <p14:creationId xmlns:p14="http://schemas.microsoft.com/office/powerpoint/2010/main" xmlns="" val="3052551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12ADAB-55B9-49FF-89AD-C57DE31E1B60}" type="datetimeFigureOut">
              <a:rPr lang="en-IN" smtClean="0"/>
              <a:pPr/>
              <a:t>07-12-2021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49CE405-CF49-48CB-8376-DA77B4FC0DBD}" type="slidenum">
              <a:rPr lang="en-IN" smtClean="0"/>
              <a:pPr/>
              <a:t>‹#›</a:t>
            </a:fld>
            <a:endParaRPr lang="en-IN"/>
          </a:p>
        </p:txBody>
      </p:sp>
    </p:spTree>
    <p:extLst>
      <p:ext uri="{BB962C8B-B14F-4D97-AF65-F5344CB8AC3E}">
        <p14:creationId xmlns:p14="http://schemas.microsoft.com/office/powerpoint/2010/main" xmlns="" val="2283878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712ADAB-55B9-49FF-89AD-C57DE31E1B60}" type="datetimeFigureOut">
              <a:rPr lang="en-IN" smtClean="0"/>
              <a:pPr/>
              <a:t>07-12-2021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49CE405-CF49-48CB-8376-DA77B4FC0DBD}" type="slidenum">
              <a:rPr lang="en-IN" smtClean="0"/>
              <a:pPr/>
              <a:t>‹#›</a:t>
            </a:fld>
            <a:endParaRPr lang="en-IN"/>
          </a:p>
        </p:txBody>
      </p:sp>
    </p:spTree>
    <p:extLst>
      <p:ext uri="{BB962C8B-B14F-4D97-AF65-F5344CB8AC3E}">
        <p14:creationId xmlns:p14="http://schemas.microsoft.com/office/powerpoint/2010/main" xmlns="" val="18569940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Software_testing" TargetMode="Externa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e What, Why, and How of a Microservices Architecture | by Hashmap |  HashmapInc | Medium">
            <a:extLst>
              <a:ext uri="{FF2B5EF4-FFF2-40B4-BE49-F238E27FC236}">
                <a16:creationId xmlns:a16="http://schemas.microsoft.com/office/drawing/2014/main" xmlns="" id="{CF2E05FD-B096-46C7-9DB3-2E21203C3ECC}"/>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Oval 1">
            <a:extLst>
              <a:ext uri="{FF2B5EF4-FFF2-40B4-BE49-F238E27FC236}">
                <a16:creationId xmlns:a16="http://schemas.microsoft.com/office/drawing/2014/main" xmlns="" id="{BF214E32-7982-49E0-AA0D-D08DF8BF99DB}"/>
              </a:ext>
            </a:extLst>
          </p:cNvPr>
          <p:cNvSpPr/>
          <p:nvPr/>
        </p:nvSpPr>
        <p:spPr>
          <a:xfrm>
            <a:off x="5105400" y="4962525"/>
            <a:ext cx="2857500" cy="1762125"/>
          </a:xfrm>
          <a:prstGeom prst="ellipse">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400" b="1" dirty="0">
                <a:solidFill>
                  <a:srgbClr val="C00000"/>
                </a:solidFill>
                <a:latin typeface="Times New Roman" panose="02020603050405020304" pitchFamily="18" charset="0"/>
                <a:cs typeface="Times New Roman" panose="02020603050405020304" pitchFamily="18" charset="0"/>
              </a:rPr>
              <a:t>Presented</a:t>
            </a:r>
            <a:r>
              <a:rPr lang="en-IN" sz="2000" b="1" dirty="0">
                <a:solidFill>
                  <a:srgbClr val="C00000"/>
                </a:solidFill>
                <a:latin typeface="Times New Roman" panose="02020603050405020304" pitchFamily="18" charset="0"/>
                <a:cs typeface="Times New Roman" panose="02020603050405020304" pitchFamily="18" charset="0"/>
              </a:rPr>
              <a:t> by</a:t>
            </a:r>
          </a:p>
          <a:p>
            <a:pPr algn="r"/>
            <a:r>
              <a:rPr lang="en-IN"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Sireesha</a:t>
            </a:r>
            <a:r>
              <a:rPr lang="en-IN" sz="2000" dirty="0" smtClean="0">
                <a:solidFill>
                  <a:schemeClr val="tx1">
                    <a:lumMod val="95000"/>
                    <a:lumOff val="5000"/>
                  </a:schemeClr>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xmlns="" val="367664474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B577BC04-F1B7-406D-B893-F412B4B3B674}"/>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xmlns="" val="1500599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CDA594B-4ED6-4599-A200-45D8B1DB9275}"/>
              </a:ext>
            </a:extLst>
          </p:cNvPr>
          <p:cNvSpPr/>
          <p:nvPr/>
        </p:nvSpPr>
        <p:spPr>
          <a:xfrm>
            <a:off x="0" y="47626"/>
            <a:ext cx="12192000" cy="63817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2400" b="1" i="0" dirty="0">
              <a:solidFill>
                <a:srgbClr val="C00000"/>
              </a:solidFill>
              <a:effectLst/>
              <a:latin typeface="Times New Roman" panose="02020603050405020304" pitchFamily="18" charset="0"/>
              <a:cs typeface="Times New Roman" panose="02020603050405020304" pitchFamily="18" charset="0"/>
            </a:endParaRPr>
          </a:p>
          <a:p>
            <a:pPr algn="ctr"/>
            <a:r>
              <a:rPr lang="en-IN" sz="2400" b="1" i="0" dirty="0">
                <a:solidFill>
                  <a:srgbClr val="C00000"/>
                </a:solidFill>
                <a:effectLst/>
                <a:latin typeface="Times New Roman" panose="02020603050405020304" pitchFamily="18" charset="0"/>
                <a:cs typeface="Times New Roman" panose="02020603050405020304" pitchFamily="18" charset="0"/>
              </a:rPr>
              <a:t>Architecture of Monolithic , Service-Oriented and Microservices</a:t>
            </a:r>
          </a:p>
          <a:p>
            <a:pPr algn="ctr"/>
            <a:endParaRPr lang="en-IN" dirty="0"/>
          </a:p>
        </p:txBody>
      </p:sp>
      <p:pic>
        <p:nvPicPr>
          <p:cNvPr id="6148" name="Picture 4" descr="Monolith vs SOA vs Microservices vs Serverless Architecture">
            <a:extLst>
              <a:ext uri="{FF2B5EF4-FFF2-40B4-BE49-F238E27FC236}">
                <a16:creationId xmlns:a16="http://schemas.microsoft.com/office/drawing/2014/main" xmlns="" id="{3B115131-2FC5-47E4-B05F-8F0A27CFB009}"/>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685800"/>
            <a:ext cx="7567613" cy="61722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a:extLst>
              <a:ext uri="{FF2B5EF4-FFF2-40B4-BE49-F238E27FC236}">
                <a16:creationId xmlns:a16="http://schemas.microsoft.com/office/drawing/2014/main" xmlns="" id="{46E664C9-C83B-4FE3-B178-B51849D2AC8A}"/>
              </a:ext>
            </a:extLst>
          </p:cNvPr>
          <p:cNvSpPr/>
          <p:nvPr/>
        </p:nvSpPr>
        <p:spPr>
          <a:xfrm>
            <a:off x="7715250" y="685801"/>
            <a:ext cx="4476750" cy="6172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342900" indent="-342900" algn="ctr">
              <a:lnSpc>
                <a:spcPct val="150000"/>
              </a:lnSpc>
              <a:buFont typeface="Wingdings" panose="05000000000000000000" pitchFamily="2" charset="2"/>
              <a:buChar char="ü"/>
            </a:pPr>
            <a:r>
              <a:rPr lang="en-US" sz="2000" b="0" i="0" dirty="0">
                <a:solidFill>
                  <a:srgbClr val="000000"/>
                </a:solidFill>
                <a:effectLst/>
                <a:latin typeface="Times New Roman" panose="02020603050405020304" pitchFamily="18" charset="0"/>
                <a:cs typeface="Times New Roman" panose="02020603050405020304" pitchFamily="18" charset="0"/>
              </a:rPr>
              <a:t>Monolithic apps consist of interdependent, indivisible units and feature very low development speed.</a:t>
            </a:r>
          </a:p>
          <a:p>
            <a:pPr marL="342900" indent="-342900" algn="ctr">
              <a:lnSpc>
                <a:spcPct val="150000"/>
              </a:lnSpc>
              <a:buFont typeface="Wingdings" panose="05000000000000000000" pitchFamily="2" charset="2"/>
              <a:buChar char="ü"/>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342900" indent="-342900" algn="ctr">
              <a:lnSpc>
                <a:spcPct val="150000"/>
              </a:lnSpc>
              <a:buFont typeface="Wingdings" panose="05000000000000000000" pitchFamily="2" charset="2"/>
              <a:buChar char="ü"/>
            </a:pPr>
            <a:r>
              <a:rPr lang="en-US" sz="2000" b="0" i="0" dirty="0">
                <a:solidFill>
                  <a:srgbClr val="000000"/>
                </a:solidFill>
                <a:effectLst/>
                <a:latin typeface="Times New Roman" panose="02020603050405020304" pitchFamily="18" charset="0"/>
                <a:cs typeface="Times New Roman" panose="02020603050405020304" pitchFamily="18" charset="0"/>
              </a:rPr>
              <a:t> SOA is broken into smaller, moderately coupled services, and features slow development.</a:t>
            </a:r>
          </a:p>
          <a:p>
            <a:pPr marL="342900" indent="-342900" algn="ctr">
              <a:lnSpc>
                <a:spcPct val="150000"/>
              </a:lnSpc>
              <a:buFont typeface="Wingdings" panose="05000000000000000000" pitchFamily="2" charset="2"/>
              <a:buChar char="ü"/>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342900" indent="-342900" algn="ctr">
              <a:lnSpc>
                <a:spcPct val="150000"/>
              </a:lnSpc>
              <a:buFont typeface="Wingdings" panose="05000000000000000000" pitchFamily="2" charset="2"/>
              <a:buChar char="ü"/>
            </a:pPr>
            <a:r>
              <a:rPr lang="en-US" sz="2000" b="0" i="0" dirty="0">
                <a:solidFill>
                  <a:srgbClr val="000000"/>
                </a:solidFill>
                <a:effectLst/>
                <a:latin typeface="Times New Roman" panose="02020603050405020304" pitchFamily="18" charset="0"/>
                <a:cs typeface="Times New Roman" panose="02020603050405020304" pitchFamily="18" charset="0"/>
              </a:rPr>
              <a:t> Microservices are very small, loosely coupled independent services and feature rapid continuous development.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03337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Working of Microservices Architecture - Microservices Interview Questions - Edureka">
            <a:extLst>
              <a:ext uri="{FF2B5EF4-FFF2-40B4-BE49-F238E27FC236}">
                <a16:creationId xmlns:a16="http://schemas.microsoft.com/office/drawing/2014/main" xmlns="" id="{DA3FCF9A-41E3-44B7-9909-FE28960E6241}"/>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695325"/>
            <a:ext cx="12192000" cy="616267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tangle: Rounded Corners 1">
            <a:extLst>
              <a:ext uri="{FF2B5EF4-FFF2-40B4-BE49-F238E27FC236}">
                <a16:creationId xmlns:a16="http://schemas.microsoft.com/office/drawing/2014/main" xmlns="" id="{01E744A5-2FBB-4268-82F3-652AC509593E}"/>
              </a:ext>
            </a:extLst>
          </p:cNvPr>
          <p:cNvSpPr/>
          <p:nvPr/>
        </p:nvSpPr>
        <p:spPr>
          <a:xfrm>
            <a:off x="0" y="0"/>
            <a:ext cx="12192000" cy="5905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b="1" i="0" dirty="0">
              <a:solidFill>
                <a:srgbClr val="C00000"/>
              </a:solidFill>
              <a:effectLst/>
              <a:latin typeface="Times New Roman" panose="02020603050405020304" pitchFamily="18" charset="0"/>
              <a:cs typeface="Times New Roman" panose="02020603050405020304" pitchFamily="18" charset="0"/>
            </a:endParaRPr>
          </a:p>
          <a:p>
            <a:pPr algn="ctr"/>
            <a:r>
              <a:rPr lang="en-US" sz="2400" b="1" i="0" dirty="0">
                <a:solidFill>
                  <a:srgbClr val="C00000"/>
                </a:solidFill>
                <a:effectLst/>
                <a:latin typeface="Times New Roman" panose="02020603050405020304" pitchFamily="18" charset="0"/>
                <a:cs typeface="Times New Roman" panose="02020603050405020304" pitchFamily="18" charset="0"/>
              </a:rPr>
              <a:t>How does Microservice Architecture work</a:t>
            </a:r>
            <a:endParaRPr lang="en-US" sz="2400" b="0" i="0" dirty="0">
              <a:solidFill>
                <a:srgbClr val="C00000"/>
              </a:solidFill>
              <a:effectLst/>
              <a:latin typeface="Times New Roman" panose="02020603050405020304" pitchFamily="18" charset="0"/>
              <a:cs typeface="Times New Roman" panose="02020603050405020304" pitchFamily="18" charset="0"/>
            </a:endParaRPr>
          </a:p>
          <a:p>
            <a:pPr algn="ctr"/>
            <a:endParaRPr lang="en-IN" dirty="0"/>
          </a:p>
        </p:txBody>
      </p:sp>
    </p:spTree>
    <p:extLst>
      <p:ext uri="{BB962C8B-B14F-4D97-AF65-F5344CB8AC3E}">
        <p14:creationId xmlns:p14="http://schemas.microsoft.com/office/powerpoint/2010/main" xmlns="" val="928094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699A599-C49A-4681-998B-EE5EB152DB55}"/>
              </a:ext>
            </a:extLst>
          </p:cNvPr>
          <p:cNvSpPr>
            <a:spLocks noGrp="1"/>
          </p:cNvSpPr>
          <p:nvPr>
            <p:ph idx="1"/>
          </p:nvPr>
        </p:nvSpPr>
        <p:spPr>
          <a:xfrm>
            <a:off x="1428750" y="323849"/>
            <a:ext cx="10344150" cy="6296025"/>
          </a:xfrm>
        </p:spPr>
        <p:txBody>
          <a:bodyPr>
            <a:normAutofit fontScale="92500"/>
          </a:bodyPr>
          <a:lstStyle/>
          <a:p>
            <a:pPr algn="just">
              <a:buFont typeface="Wingdings" panose="05000000000000000000" pitchFamily="2" charset="2"/>
              <a:buChar char="v"/>
            </a:pPr>
            <a:r>
              <a:rPr lang="en-US" sz="2200" b="1" i="0" dirty="0">
                <a:solidFill>
                  <a:srgbClr val="4A4A4A"/>
                </a:solidFill>
                <a:effectLst/>
                <a:latin typeface="Times New Roman" panose="02020603050405020304" pitchFamily="18" charset="0"/>
                <a:cs typeface="Times New Roman" panose="02020603050405020304" pitchFamily="18" charset="0"/>
              </a:rPr>
              <a:t>Clients</a:t>
            </a:r>
            <a:r>
              <a:rPr lang="en-US" sz="2200" b="0" i="0" dirty="0">
                <a:solidFill>
                  <a:srgbClr val="4A4A4A"/>
                </a:solidFill>
                <a:effectLst/>
                <a:latin typeface="Times New Roman" panose="02020603050405020304" pitchFamily="18" charset="0"/>
                <a:cs typeface="Times New Roman" panose="02020603050405020304" pitchFamily="18" charset="0"/>
              </a:rPr>
              <a:t> – Different users from various devices send requests.</a:t>
            </a:r>
          </a:p>
          <a:p>
            <a:pPr algn="just">
              <a:buFont typeface="Wingdings" panose="05000000000000000000" pitchFamily="2" charset="2"/>
              <a:buChar char="v"/>
            </a:pPr>
            <a:r>
              <a:rPr lang="en-US" sz="2200" b="1" i="0" dirty="0">
                <a:solidFill>
                  <a:srgbClr val="4A4A4A"/>
                </a:solidFill>
                <a:effectLst/>
                <a:latin typeface="Times New Roman" panose="02020603050405020304" pitchFamily="18" charset="0"/>
                <a:cs typeface="Times New Roman" panose="02020603050405020304" pitchFamily="18" charset="0"/>
              </a:rPr>
              <a:t>Identity Providers</a:t>
            </a:r>
            <a:r>
              <a:rPr lang="en-US" sz="2200" b="0" i="0" dirty="0">
                <a:solidFill>
                  <a:srgbClr val="4A4A4A"/>
                </a:solidFill>
                <a:effectLst/>
                <a:latin typeface="Times New Roman" panose="02020603050405020304" pitchFamily="18" charset="0"/>
                <a:cs typeface="Times New Roman" panose="02020603050405020304" pitchFamily="18" charset="0"/>
              </a:rPr>
              <a:t> – Authenticates user or clients identities and issues security tokens.</a:t>
            </a:r>
          </a:p>
          <a:p>
            <a:pPr algn="just">
              <a:buFont typeface="Wingdings" panose="05000000000000000000" pitchFamily="2" charset="2"/>
              <a:buChar char="v"/>
            </a:pPr>
            <a:r>
              <a:rPr lang="en-US" sz="2200" b="1" i="0" dirty="0">
                <a:solidFill>
                  <a:srgbClr val="4A4A4A"/>
                </a:solidFill>
                <a:effectLst/>
                <a:latin typeface="Times New Roman" panose="02020603050405020304" pitchFamily="18" charset="0"/>
                <a:cs typeface="Times New Roman" panose="02020603050405020304" pitchFamily="18" charset="0"/>
              </a:rPr>
              <a:t>API Gateway</a:t>
            </a:r>
            <a:r>
              <a:rPr lang="en-US" sz="2200" b="0" i="0" dirty="0">
                <a:solidFill>
                  <a:srgbClr val="4A4A4A"/>
                </a:solidFill>
                <a:effectLst/>
                <a:latin typeface="Times New Roman" panose="02020603050405020304" pitchFamily="18" charset="0"/>
                <a:cs typeface="Times New Roman" panose="02020603050405020304" pitchFamily="18" charset="0"/>
              </a:rPr>
              <a:t> – Handles client requests.</a:t>
            </a:r>
          </a:p>
          <a:p>
            <a:pPr algn="just">
              <a:buFont typeface="Wingdings" panose="05000000000000000000" pitchFamily="2" charset="2"/>
              <a:buChar char="v"/>
            </a:pPr>
            <a:r>
              <a:rPr lang="en-US" sz="2200" b="1" i="0" dirty="0">
                <a:solidFill>
                  <a:srgbClr val="4A4A4A"/>
                </a:solidFill>
                <a:effectLst/>
                <a:latin typeface="Times New Roman" panose="02020603050405020304" pitchFamily="18" charset="0"/>
                <a:cs typeface="Times New Roman" panose="02020603050405020304" pitchFamily="18" charset="0"/>
              </a:rPr>
              <a:t>Static Content</a:t>
            </a:r>
            <a:r>
              <a:rPr lang="en-US" sz="2200" b="0" i="0" dirty="0">
                <a:solidFill>
                  <a:srgbClr val="4A4A4A"/>
                </a:solidFill>
                <a:effectLst/>
                <a:latin typeface="Times New Roman" panose="02020603050405020304" pitchFamily="18" charset="0"/>
                <a:cs typeface="Times New Roman" panose="02020603050405020304" pitchFamily="18" charset="0"/>
              </a:rPr>
              <a:t> – Houses all the content of the system.</a:t>
            </a:r>
          </a:p>
          <a:p>
            <a:pPr algn="just">
              <a:buFont typeface="Wingdings" panose="05000000000000000000" pitchFamily="2" charset="2"/>
              <a:buChar char="v"/>
            </a:pPr>
            <a:r>
              <a:rPr lang="en-US" sz="2200" b="1" i="0" dirty="0">
                <a:solidFill>
                  <a:srgbClr val="4A4A4A"/>
                </a:solidFill>
                <a:effectLst/>
                <a:latin typeface="Times New Roman" panose="02020603050405020304" pitchFamily="18" charset="0"/>
                <a:cs typeface="Times New Roman" panose="02020603050405020304" pitchFamily="18" charset="0"/>
              </a:rPr>
              <a:t>Management</a:t>
            </a:r>
            <a:r>
              <a:rPr lang="en-US" sz="2200" b="0" i="0" dirty="0">
                <a:solidFill>
                  <a:srgbClr val="4A4A4A"/>
                </a:solidFill>
                <a:effectLst/>
                <a:latin typeface="Times New Roman" panose="02020603050405020304" pitchFamily="18" charset="0"/>
                <a:cs typeface="Times New Roman" panose="02020603050405020304" pitchFamily="18" charset="0"/>
              </a:rPr>
              <a:t> –  Balances services on nodes and identifies failures.</a:t>
            </a:r>
          </a:p>
          <a:p>
            <a:pPr algn="just">
              <a:buFont typeface="Wingdings" panose="05000000000000000000" pitchFamily="2" charset="2"/>
              <a:buChar char="v"/>
            </a:pPr>
            <a:r>
              <a:rPr lang="en-US" sz="2200" b="1" i="0" dirty="0">
                <a:solidFill>
                  <a:srgbClr val="4A4A4A"/>
                </a:solidFill>
                <a:effectLst/>
                <a:latin typeface="Times New Roman" panose="02020603050405020304" pitchFamily="18" charset="0"/>
                <a:cs typeface="Times New Roman" panose="02020603050405020304" pitchFamily="18" charset="0"/>
              </a:rPr>
              <a:t>Service Discovery</a:t>
            </a:r>
            <a:r>
              <a:rPr lang="en-US" sz="2200" b="0" i="0" dirty="0">
                <a:solidFill>
                  <a:srgbClr val="4A4A4A"/>
                </a:solidFill>
                <a:effectLst/>
                <a:latin typeface="Times New Roman" panose="02020603050405020304" pitchFamily="18" charset="0"/>
                <a:cs typeface="Times New Roman" panose="02020603050405020304" pitchFamily="18" charset="0"/>
              </a:rPr>
              <a:t> – A guide to find the route of communication between microservices.</a:t>
            </a:r>
          </a:p>
          <a:p>
            <a:pPr algn="just">
              <a:buFont typeface="Wingdings" panose="05000000000000000000" pitchFamily="2" charset="2"/>
              <a:buChar char="v"/>
            </a:pPr>
            <a:r>
              <a:rPr lang="en-US" sz="2200" b="1" i="0" dirty="0">
                <a:solidFill>
                  <a:srgbClr val="4A4A4A"/>
                </a:solidFill>
                <a:effectLst/>
                <a:latin typeface="Times New Roman" panose="02020603050405020304" pitchFamily="18" charset="0"/>
                <a:cs typeface="Times New Roman" panose="02020603050405020304" pitchFamily="18" charset="0"/>
              </a:rPr>
              <a:t>Content Delivery Networks</a:t>
            </a:r>
            <a:r>
              <a:rPr lang="en-US" sz="2200" b="0" i="0" dirty="0">
                <a:solidFill>
                  <a:srgbClr val="4A4A4A"/>
                </a:solidFill>
                <a:effectLst/>
                <a:latin typeface="Times New Roman" panose="02020603050405020304" pitchFamily="18" charset="0"/>
                <a:cs typeface="Times New Roman" panose="02020603050405020304" pitchFamily="18" charset="0"/>
              </a:rPr>
              <a:t> – Distributed network of proxy servers and their data centers.</a:t>
            </a:r>
          </a:p>
          <a:p>
            <a:pPr algn="just">
              <a:buFont typeface="Wingdings" panose="05000000000000000000" pitchFamily="2" charset="2"/>
              <a:buChar char="v"/>
            </a:pPr>
            <a:r>
              <a:rPr lang="en-US" sz="2200" b="1" i="0" dirty="0">
                <a:solidFill>
                  <a:srgbClr val="4A4A4A"/>
                </a:solidFill>
                <a:effectLst/>
                <a:latin typeface="Times New Roman" panose="02020603050405020304" pitchFamily="18" charset="0"/>
                <a:cs typeface="Times New Roman" panose="02020603050405020304" pitchFamily="18" charset="0"/>
              </a:rPr>
              <a:t>Remote Service</a:t>
            </a:r>
            <a:r>
              <a:rPr lang="en-US" sz="2200" b="0" i="0" dirty="0">
                <a:solidFill>
                  <a:srgbClr val="4A4A4A"/>
                </a:solidFill>
                <a:effectLst/>
                <a:latin typeface="Times New Roman" panose="02020603050405020304" pitchFamily="18" charset="0"/>
                <a:cs typeface="Times New Roman" panose="02020603050405020304" pitchFamily="18" charset="0"/>
              </a:rPr>
              <a:t> – Enables the remote access information that resides on a network of IT devices.</a:t>
            </a:r>
          </a:p>
          <a:p>
            <a:pPr marL="0" indent="0">
              <a:buNone/>
            </a:pPr>
            <a:r>
              <a:rPr lang="en-IN" sz="2400" b="1" dirty="0">
                <a:solidFill>
                  <a:srgbClr val="C00000"/>
                </a:solidFill>
                <a:latin typeface="Times New Roman" panose="02020603050405020304" pitchFamily="18" charset="0"/>
                <a:cs typeface="Times New Roman" panose="02020603050405020304" pitchFamily="18" charset="0"/>
              </a:rPr>
              <a:t>When to use Microservices:</a:t>
            </a:r>
          </a:p>
          <a:p>
            <a:pP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Large applications that require a high release velocity.</a:t>
            </a:r>
          </a:p>
          <a:p>
            <a:pP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Complex applications that need to be highly Scalable.</a:t>
            </a:r>
          </a:p>
          <a:p>
            <a:pP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Applications with rich domains or many sub domains.</a:t>
            </a:r>
          </a:p>
          <a:p>
            <a:pP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An Organization that consists of small development teams .</a:t>
            </a:r>
          </a:p>
        </p:txBody>
      </p:sp>
    </p:spTree>
    <p:extLst>
      <p:ext uri="{BB962C8B-B14F-4D97-AF65-F5344CB8AC3E}">
        <p14:creationId xmlns:p14="http://schemas.microsoft.com/office/powerpoint/2010/main" xmlns="" val="3789863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Features of Microservices - Microservices Interview Questions - Edureka">
            <a:extLst>
              <a:ext uri="{FF2B5EF4-FFF2-40B4-BE49-F238E27FC236}">
                <a16:creationId xmlns:a16="http://schemas.microsoft.com/office/drawing/2014/main" xmlns="" id="{70B99CC1-7683-401F-98C8-E254C19503E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638175"/>
            <a:ext cx="12191999" cy="6219824"/>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tangle 1">
            <a:extLst>
              <a:ext uri="{FF2B5EF4-FFF2-40B4-BE49-F238E27FC236}">
                <a16:creationId xmlns:a16="http://schemas.microsoft.com/office/drawing/2014/main" xmlns="" id="{8770D886-E9C3-41A3-A6B0-F96839E36E45}"/>
              </a:ext>
            </a:extLst>
          </p:cNvPr>
          <p:cNvSpPr/>
          <p:nvPr/>
        </p:nvSpPr>
        <p:spPr>
          <a:xfrm>
            <a:off x="0" y="0"/>
            <a:ext cx="12192000" cy="5905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2400" b="1" dirty="0">
              <a:solidFill>
                <a:srgbClr val="C00000"/>
              </a:solidFill>
              <a:latin typeface="Times New Roman" panose="02020603050405020304" pitchFamily="18" charset="0"/>
              <a:cs typeface="Times New Roman" panose="02020603050405020304" pitchFamily="18" charset="0"/>
            </a:endParaRPr>
          </a:p>
          <a:p>
            <a:pPr algn="ctr"/>
            <a:r>
              <a:rPr lang="en-IN" sz="2400" b="1" dirty="0">
                <a:solidFill>
                  <a:srgbClr val="C00000"/>
                </a:solidFill>
                <a:latin typeface="Times New Roman" panose="02020603050405020304" pitchFamily="18" charset="0"/>
                <a:cs typeface="Times New Roman" panose="02020603050405020304" pitchFamily="18" charset="0"/>
              </a:rPr>
              <a:t>F</a:t>
            </a:r>
            <a:r>
              <a:rPr lang="en-IN" sz="2400" b="1" i="0" dirty="0">
                <a:solidFill>
                  <a:srgbClr val="C00000"/>
                </a:solidFill>
                <a:effectLst/>
                <a:latin typeface="Times New Roman" panose="02020603050405020304" pitchFamily="18" charset="0"/>
                <a:cs typeface="Times New Roman" panose="02020603050405020304" pitchFamily="18" charset="0"/>
              </a:rPr>
              <a:t>eatures of Microservices</a:t>
            </a:r>
            <a:endParaRPr lang="en-IN" sz="2400" b="0" i="0" dirty="0">
              <a:solidFill>
                <a:srgbClr val="C00000"/>
              </a:solidFill>
              <a:effectLst/>
              <a:latin typeface="Times New Roman" panose="02020603050405020304" pitchFamily="18" charset="0"/>
              <a:cs typeface="Times New Roman" panose="02020603050405020304" pitchFamily="18" charset="0"/>
            </a:endParaRPr>
          </a:p>
          <a:p>
            <a:pPr algn="ctr"/>
            <a:endParaRPr lang="en-IN" dirty="0"/>
          </a:p>
        </p:txBody>
      </p:sp>
    </p:spTree>
    <p:extLst>
      <p:ext uri="{BB962C8B-B14F-4D97-AF65-F5344CB8AC3E}">
        <p14:creationId xmlns:p14="http://schemas.microsoft.com/office/powerpoint/2010/main" xmlns="" val="3082370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4589DCF-7C1A-4356-92BA-6E4A93873104}"/>
              </a:ext>
            </a:extLst>
          </p:cNvPr>
          <p:cNvSpPr>
            <a:spLocks noGrp="1"/>
          </p:cNvSpPr>
          <p:nvPr>
            <p:ph idx="1"/>
          </p:nvPr>
        </p:nvSpPr>
        <p:spPr>
          <a:xfrm>
            <a:off x="1552575" y="323849"/>
            <a:ext cx="10439399" cy="6391275"/>
          </a:xfrm>
        </p:spPr>
        <p:txBody>
          <a:bodyPr/>
          <a:lstStyle/>
          <a:p>
            <a:pPr algn="just">
              <a:buFont typeface="Arial" panose="020B0604020202020204" pitchFamily="34" charset="0"/>
              <a:buChar char="•"/>
            </a:pPr>
            <a:r>
              <a:rPr lang="en-US" sz="2000" b="1" i="0" dirty="0">
                <a:solidFill>
                  <a:srgbClr val="4A4A4A"/>
                </a:solidFill>
                <a:effectLst/>
                <a:latin typeface="Times New Roman" panose="02020603050405020304" pitchFamily="18" charset="0"/>
                <a:cs typeface="Times New Roman" panose="02020603050405020304" pitchFamily="18" charset="0"/>
              </a:rPr>
              <a:t>Decoupling</a:t>
            </a:r>
            <a:r>
              <a:rPr lang="en-US" sz="2000" b="0" i="0" dirty="0">
                <a:solidFill>
                  <a:srgbClr val="4A4A4A"/>
                </a:solidFill>
                <a:effectLst/>
                <a:latin typeface="Times New Roman" panose="02020603050405020304" pitchFamily="18" charset="0"/>
                <a:cs typeface="Times New Roman" panose="02020603050405020304" pitchFamily="18" charset="0"/>
              </a:rPr>
              <a:t> – Services within a system are largely decoupled. So the application as a whole can be easily built, altered, and scaled</a:t>
            </a:r>
          </a:p>
          <a:p>
            <a:pPr algn="just">
              <a:buFont typeface="Arial" panose="020B0604020202020204" pitchFamily="34" charset="0"/>
              <a:buChar char="•"/>
            </a:pPr>
            <a:r>
              <a:rPr lang="en-US" sz="2000" b="1" i="0" dirty="0">
                <a:solidFill>
                  <a:srgbClr val="4A4A4A"/>
                </a:solidFill>
                <a:effectLst/>
                <a:latin typeface="Times New Roman" panose="02020603050405020304" pitchFamily="18" charset="0"/>
                <a:cs typeface="Times New Roman" panose="02020603050405020304" pitchFamily="18" charset="0"/>
              </a:rPr>
              <a:t>Componentization</a:t>
            </a:r>
            <a:r>
              <a:rPr lang="en-US" sz="2000" b="0" i="0" dirty="0">
                <a:solidFill>
                  <a:srgbClr val="4A4A4A"/>
                </a:solidFill>
                <a:effectLst/>
                <a:latin typeface="Times New Roman" panose="02020603050405020304" pitchFamily="18" charset="0"/>
                <a:cs typeface="Times New Roman" panose="02020603050405020304" pitchFamily="18" charset="0"/>
              </a:rPr>
              <a:t> – Microservices are treated as independent components that can be easily replaced and upgraded</a:t>
            </a:r>
          </a:p>
          <a:p>
            <a:pPr algn="just">
              <a:buFont typeface="Arial" panose="020B0604020202020204" pitchFamily="34" charset="0"/>
              <a:buChar char="•"/>
            </a:pPr>
            <a:r>
              <a:rPr lang="en-US" sz="2000" b="1" i="0" dirty="0">
                <a:solidFill>
                  <a:srgbClr val="4A4A4A"/>
                </a:solidFill>
                <a:effectLst/>
                <a:latin typeface="Times New Roman" panose="02020603050405020304" pitchFamily="18" charset="0"/>
                <a:cs typeface="Times New Roman" panose="02020603050405020304" pitchFamily="18" charset="0"/>
              </a:rPr>
              <a:t>Business Capabilities</a:t>
            </a:r>
            <a:r>
              <a:rPr lang="en-US" sz="2000" b="0" i="0" dirty="0">
                <a:solidFill>
                  <a:srgbClr val="4A4A4A"/>
                </a:solidFill>
                <a:effectLst/>
                <a:latin typeface="Times New Roman" panose="02020603050405020304" pitchFamily="18" charset="0"/>
                <a:cs typeface="Times New Roman" panose="02020603050405020304" pitchFamily="18" charset="0"/>
              </a:rPr>
              <a:t> – Microservices are very simple and focus on a single capability</a:t>
            </a:r>
          </a:p>
          <a:p>
            <a:pPr algn="just">
              <a:buFont typeface="Arial" panose="020B0604020202020204" pitchFamily="34" charset="0"/>
              <a:buChar char="•"/>
            </a:pPr>
            <a:r>
              <a:rPr lang="en-US" sz="2000" b="1" i="0" dirty="0">
                <a:solidFill>
                  <a:srgbClr val="4A4A4A"/>
                </a:solidFill>
                <a:effectLst/>
                <a:latin typeface="Times New Roman" panose="02020603050405020304" pitchFamily="18" charset="0"/>
                <a:cs typeface="Times New Roman" panose="02020603050405020304" pitchFamily="18" charset="0"/>
              </a:rPr>
              <a:t>Autonomy</a:t>
            </a:r>
            <a:r>
              <a:rPr lang="en-US" sz="2000" b="0" i="0" dirty="0">
                <a:solidFill>
                  <a:srgbClr val="4A4A4A"/>
                </a:solidFill>
                <a:effectLst/>
                <a:latin typeface="Times New Roman" panose="02020603050405020304" pitchFamily="18" charset="0"/>
                <a:cs typeface="Times New Roman" panose="02020603050405020304" pitchFamily="18" charset="0"/>
              </a:rPr>
              <a:t> – Developers and teams can work independently of each other, thus increasing speed</a:t>
            </a:r>
          </a:p>
          <a:p>
            <a:pPr algn="just">
              <a:buFont typeface="Arial" panose="020B0604020202020204" pitchFamily="34" charset="0"/>
              <a:buChar char="•"/>
            </a:pPr>
            <a:r>
              <a:rPr lang="en-US" sz="2000" b="1" i="0" dirty="0">
                <a:solidFill>
                  <a:srgbClr val="4A4A4A"/>
                </a:solidFill>
                <a:effectLst/>
                <a:latin typeface="Times New Roman" panose="02020603050405020304" pitchFamily="18" charset="0"/>
                <a:cs typeface="Times New Roman" panose="02020603050405020304" pitchFamily="18" charset="0"/>
              </a:rPr>
              <a:t>Continuous Delivery</a:t>
            </a:r>
            <a:r>
              <a:rPr lang="en-US" sz="2000" b="0" i="0" dirty="0">
                <a:solidFill>
                  <a:srgbClr val="4A4A4A"/>
                </a:solidFill>
                <a:effectLst/>
                <a:latin typeface="Times New Roman" panose="02020603050405020304" pitchFamily="18" charset="0"/>
                <a:cs typeface="Times New Roman" panose="02020603050405020304" pitchFamily="18" charset="0"/>
              </a:rPr>
              <a:t> – Allows frequent releases of software, through systematic automation of software creation, testing, and approval</a:t>
            </a:r>
          </a:p>
          <a:p>
            <a:pPr algn="just">
              <a:buFont typeface="Arial" panose="020B0604020202020204" pitchFamily="34" charset="0"/>
              <a:buChar char="•"/>
            </a:pPr>
            <a:r>
              <a:rPr lang="en-US" sz="2000" b="1" i="0" dirty="0">
                <a:solidFill>
                  <a:srgbClr val="4A4A4A"/>
                </a:solidFill>
                <a:effectLst/>
                <a:latin typeface="Times New Roman" panose="02020603050405020304" pitchFamily="18" charset="0"/>
                <a:cs typeface="Times New Roman" panose="02020603050405020304" pitchFamily="18" charset="0"/>
              </a:rPr>
              <a:t>Responsibility</a:t>
            </a:r>
            <a:r>
              <a:rPr lang="en-US" sz="2000" b="0" i="0" dirty="0">
                <a:solidFill>
                  <a:srgbClr val="4A4A4A"/>
                </a:solidFill>
                <a:effectLst/>
                <a:latin typeface="Times New Roman" panose="02020603050405020304" pitchFamily="18" charset="0"/>
                <a:cs typeface="Times New Roman" panose="02020603050405020304" pitchFamily="18" charset="0"/>
              </a:rPr>
              <a:t> – Microservices do not focus on applications as projects. Instead, they treat applications as products for which they are responsible</a:t>
            </a:r>
          </a:p>
          <a:p>
            <a:pPr algn="just">
              <a:buFont typeface="Arial" panose="020B0604020202020204" pitchFamily="34" charset="0"/>
              <a:buChar char="•"/>
            </a:pPr>
            <a:r>
              <a:rPr lang="en-US" sz="2000" b="1" i="0" dirty="0">
                <a:solidFill>
                  <a:srgbClr val="4A4A4A"/>
                </a:solidFill>
                <a:effectLst/>
                <a:latin typeface="Times New Roman" panose="02020603050405020304" pitchFamily="18" charset="0"/>
                <a:cs typeface="Times New Roman" panose="02020603050405020304" pitchFamily="18" charset="0"/>
              </a:rPr>
              <a:t>Decentralized Governance</a:t>
            </a:r>
            <a:r>
              <a:rPr lang="en-US" sz="2000" b="0" i="0" dirty="0">
                <a:solidFill>
                  <a:srgbClr val="4A4A4A"/>
                </a:solidFill>
                <a:effectLst/>
                <a:latin typeface="Times New Roman" panose="02020603050405020304" pitchFamily="18" charset="0"/>
                <a:cs typeface="Times New Roman" panose="02020603050405020304" pitchFamily="18" charset="0"/>
              </a:rPr>
              <a:t> – The focus is on using the right tool for the right job. That means there is no standardized pattern or any technology pattern. Developers have the freedom to choose the best useful tools to solve their problems</a:t>
            </a:r>
          </a:p>
          <a:p>
            <a:pPr algn="just">
              <a:buFont typeface="Arial" panose="020B0604020202020204" pitchFamily="34" charset="0"/>
              <a:buChar char="•"/>
            </a:pPr>
            <a:r>
              <a:rPr lang="en-US" sz="2000" b="1" i="0" dirty="0">
                <a:solidFill>
                  <a:srgbClr val="4A4A4A"/>
                </a:solidFill>
                <a:effectLst/>
                <a:latin typeface="Times New Roman" panose="02020603050405020304" pitchFamily="18" charset="0"/>
                <a:cs typeface="Times New Roman" panose="02020603050405020304" pitchFamily="18" charset="0"/>
              </a:rPr>
              <a:t>Agility</a:t>
            </a:r>
            <a:r>
              <a:rPr lang="en-US" sz="2000" b="0" i="0" dirty="0">
                <a:solidFill>
                  <a:srgbClr val="4A4A4A"/>
                </a:solidFill>
                <a:effectLst/>
                <a:latin typeface="Times New Roman" panose="02020603050405020304" pitchFamily="18" charset="0"/>
                <a:cs typeface="Times New Roman" panose="02020603050405020304" pitchFamily="18" charset="0"/>
              </a:rPr>
              <a:t> – Microservices support agile development. Any new feature can be quickly developed and discarded again .</a:t>
            </a:r>
          </a:p>
          <a:p>
            <a:pPr marL="0" indent="0">
              <a:buNone/>
            </a:pPr>
            <a:endParaRPr lang="en-IN" dirty="0"/>
          </a:p>
        </p:txBody>
      </p:sp>
    </p:spTree>
    <p:extLst>
      <p:ext uri="{BB962C8B-B14F-4D97-AF65-F5344CB8AC3E}">
        <p14:creationId xmlns:p14="http://schemas.microsoft.com/office/powerpoint/2010/main" xmlns="" val="2857566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FE29B1A-67BD-4CE6-A795-AD4992E5676A}"/>
              </a:ext>
            </a:extLst>
          </p:cNvPr>
          <p:cNvSpPr>
            <a:spLocks noGrp="1"/>
          </p:cNvSpPr>
          <p:nvPr>
            <p:ph idx="1"/>
          </p:nvPr>
        </p:nvSpPr>
        <p:spPr>
          <a:xfrm>
            <a:off x="1619251" y="447675"/>
            <a:ext cx="10182224" cy="6172200"/>
          </a:xfrm>
        </p:spPr>
        <p:txBody>
          <a:bodyPr>
            <a:normAutofit fontScale="92500" lnSpcReduction="20000"/>
          </a:bodyPr>
          <a:lstStyle/>
          <a:p>
            <a:pPr marL="0" indent="0">
              <a:buNone/>
            </a:pPr>
            <a:r>
              <a:rPr lang="en-IN" sz="2400" b="1" i="0" dirty="0">
                <a:solidFill>
                  <a:srgbClr val="610B38"/>
                </a:solidFill>
                <a:effectLst/>
                <a:latin typeface="Times New Roman" panose="02020603050405020304" pitchFamily="18" charset="0"/>
                <a:cs typeface="Times New Roman" panose="02020603050405020304" pitchFamily="18" charset="0"/>
              </a:rPr>
              <a:t>Advantages of Microservices :</a:t>
            </a:r>
          </a:p>
          <a:p>
            <a:pPr marL="457200" indent="-457200" algn="just">
              <a:buFont typeface="+mj-lt"/>
              <a:buAutoNum type="arabicPeriod"/>
            </a:pPr>
            <a:r>
              <a:rPr lang="en-US" sz="2400" b="1" dirty="0">
                <a:solidFill>
                  <a:srgbClr val="C00000"/>
                </a:solidFill>
                <a:latin typeface="Times New Roman" panose="02020603050405020304" pitchFamily="18" charset="0"/>
                <a:cs typeface="Times New Roman" panose="02020603050405020304" pitchFamily="18" charset="0"/>
              </a:rPr>
              <a:t>Agile delivery: </a:t>
            </a:r>
            <a:r>
              <a:rPr lang="en-US" sz="2400" dirty="0">
                <a:latin typeface="Times New Roman" panose="02020603050405020304" pitchFamily="18" charset="0"/>
                <a:cs typeface="Times New Roman" panose="02020603050405020304" pitchFamily="18" charset="0"/>
              </a:rPr>
              <a:t>Decomposing the services into logically modular, independent microservices helps in Agile delivery, easily fits in the DevOps model (continuous integration, continuous deployment and continuous delivery) and faster time to market. If the application needs high deployment velocity agile delivery is the preferred option .</a:t>
            </a:r>
          </a:p>
          <a:p>
            <a:pPr marL="457200" indent="-457200" algn="just">
              <a:buFont typeface="+mj-lt"/>
              <a:buAutoNum type="arabicPeriod"/>
            </a:pPr>
            <a:r>
              <a:rPr lang="en-US" sz="2400" b="1" dirty="0">
                <a:latin typeface="Times New Roman" panose="02020603050405020304" pitchFamily="18" charset="0"/>
                <a:cs typeface="Times New Roman" panose="02020603050405020304" pitchFamily="18" charset="0"/>
              </a:rPr>
              <a:t> </a:t>
            </a:r>
            <a:r>
              <a:rPr lang="en-US" sz="2400" b="1" dirty="0">
                <a:solidFill>
                  <a:srgbClr val="C00000"/>
                </a:solidFill>
                <a:latin typeface="Times New Roman" panose="02020603050405020304" pitchFamily="18" charset="0"/>
                <a:cs typeface="Times New Roman" panose="02020603050405020304" pitchFamily="18" charset="0"/>
              </a:rPr>
              <a:t>Diversified technologies and distributed teams:</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Development models support distributed teams developing the microservices in various languages. Each service can be built using the most appropriate language, tool and technology. </a:t>
            </a:r>
          </a:p>
          <a:p>
            <a:pPr marL="457200" indent="-457200" algn="just">
              <a:buFont typeface="+mj-lt"/>
              <a:buAutoNum type="arabicPeriod"/>
            </a:pPr>
            <a:r>
              <a:rPr lang="en-US" sz="2400" b="1" dirty="0">
                <a:solidFill>
                  <a:srgbClr val="C00000"/>
                </a:solidFill>
                <a:latin typeface="Times New Roman" panose="02020603050405020304" pitchFamily="18" charset="0"/>
                <a:cs typeface="Times New Roman" panose="02020603050405020304" pitchFamily="18" charset="0"/>
              </a:rPr>
              <a:t>Asynchronous invocation: </a:t>
            </a:r>
            <a:r>
              <a:rPr lang="en-US" sz="2400" dirty="0">
                <a:latin typeface="Times New Roman" panose="02020603050405020304" pitchFamily="18" charset="0"/>
                <a:cs typeface="Times New Roman" panose="02020603050405020304" pitchFamily="18" charset="0"/>
              </a:rPr>
              <a:t>Microservices are stateless by default, helping us to asynchronously invoke them to deliver high performance and high scalability. </a:t>
            </a:r>
          </a:p>
          <a:p>
            <a:pPr marL="457200" indent="-457200" algn="just">
              <a:buFont typeface="+mj-lt"/>
              <a:buAutoNum type="arabicPeriod"/>
            </a:pPr>
            <a:r>
              <a:rPr lang="en-US" sz="2400" b="1" dirty="0">
                <a:solidFill>
                  <a:srgbClr val="C00000"/>
                </a:solidFill>
                <a:latin typeface="Times New Roman" panose="02020603050405020304" pitchFamily="18" charset="0"/>
                <a:cs typeface="Times New Roman" panose="02020603050405020304" pitchFamily="18" charset="0"/>
              </a:rPr>
              <a:t>Headless integration model:</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systems of record (SOR) such as CMS, DAM workflow and such can be integrated in headless mode through microservices so that the system of engagement will be completely decoupled from the system of record. </a:t>
            </a:r>
          </a:p>
          <a:p>
            <a:pPr marL="457200" indent="-457200" algn="just">
              <a:buFont typeface="+mj-lt"/>
              <a:buAutoNum type="arabicPeriod"/>
            </a:pPr>
            <a:r>
              <a:rPr lang="en-US" sz="2400" b="1" dirty="0">
                <a:solidFill>
                  <a:srgbClr val="C00000"/>
                </a:solidFill>
                <a:latin typeface="Times New Roman" panose="02020603050405020304" pitchFamily="18" charset="0"/>
                <a:cs typeface="Times New Roman" panose="02020603050405020304" pitchFamily="18" charset="0"/>
              </a:rPr>
              <a:t>Token-based security: </a:t>
            </a:r>
            <a:r>
              <a:rPr lang="en-US" sz="2400" dirty="0">
                <a:latin typeface="Times New Roman" panose="02020603050405020304" pitchFamily="18" charset="0"/>
                <a:cs typeface="Times New Roman" panose="02020603050405020304" pitchFamily="18" charset="0"/>
              </a:rPr>
              <a:t>We could implement lightweight token-based security with microservices to implement authentication and fine-grained authorization for stateless microservices. </a:t>
            </a:r>
          </a:p>
          <a:p>
            <a:pPr marL="457200" indent="-457200" algn="just">
              <a:buFont typeface="+mj-lt"/>
              <a:buAutoNum type="arabicPeriod"/>
            </a:pPr>
            <a:r>
              <a:rPr lang="en-US" sz="2400" b="1" dirty="0">
                <a:solidFill>
                  <a:srgbClr val="C00000"/>
                </a:solidFill>
                <a:latin typeface="Times New Roman" panose="02020603050405020304" pitchFamily="18" charset="0"/>
                <a:cs typeface="Times New Roman" panose="02020603050405020304" pitchFamily="18" charset="0"/>
              </a:rPr>
              <a:t>Lightweight services: </a:t>
            </a:r>
            <a:r>
              <a:rPr lang="en-US" sz="2400" dirty="0">
                <a:latin typeface="Times New Roman" panose="02020603050405020304" pitchFamily="18" charset="0"/>
                <a:cs typeface="Times New Roman" panose="02020603050405020304" pitchFamily="18" charset="0"/>
              </a:rPr>
              <a:t>The microservices provide a lightweight services model that can leverage JSON data contract. </a:t>
            </a:r>
            <a:endParaRPr lang="en-IN" dirty="0"/>
          </a:p>
        </p:txBody>
      </p:sp>
    </p:spTree>
    <p:extLst>
      <p:ext uri="{BB962C8B-B14F-4D97-AF65-F5344CB8AC3E}">
        <p14:creationId xmlns:p14="http://schemas.microsoft.com/office/powerpoint/2010/main" xmlns="" val="3804944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F9FBA06-7200-4EF4-B99B-7B0A74A591BB}"/>
              </a:ext>
            </a:extLst>
          </p:cNvPr>
          <p:cNvSpPr>
            <a:spLocks noGrp="1"/>
          </p:cNvSpPr>
          <p:nvPr>
            <p:ph idx="1"/>
          </p:nvPr>
        </p:nvSpPr>
        <p:spPr>
          <a:xfrm>
            <a:off x="1524000" y="476250"/>
            <a:ext cx="10363200" cy="6191250"/>
          </a:xfrm>
        </p:spPr>
        <p:txBody>
          <a:bodyPr>
            <a:normAutofit lnSpcReduction="10000"/>
          </a:bodyPr>
          <a:lstStyle/>
          <a:p>
            <a:pPr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a:t>
            </a:r>
            <a:r>
              <a:rPr lang="en-US" sz="2000" b="1" dirty="0">
                <a:solidFill>
                  <a:srgbClr val="C00000"/>
                </a:solidFill>
                <a:latin typeface="Times New Roman" panose="02020603050405020304" pitchFamily="18" charset="0"/>
                <a:cs typeface="Times New Roman" panose="02020603050405020304" pitchFamily="18" charset="0"/>
              </a:rPr>
              <a:t>Extensibility: </a:t>
            </a:r>
            <a:r>
              <a:rPr lang="en-US" sz="2000" dirty="0">
                <a:latin typeface="Times New Roman" panose="02020603050405020304" pitchFamily="18" charset="0"/>
                <a:cs typeface="Times New Roman" panose="02020603050405020304" pitchFamily="18" charset="0"/>
              </a:rPr>
              <a:t>Microservices can be leveraged to create an extensible solution by quickly onboarding newer ones. </a:t>
            </a:r>
          </a:p>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b="1" dirty="0">
                <a:solidFill>
                  <a:srgbClr val="C00000"/>
                </a:solidFill>
                <a:latin typeface="Times New Roman" panose="02020603050405020304" pitchFamily="18" charset="0"/>
                <a:cs typeface="Times New Roman" panose="02020603050405020304" pitchFamily="18" charset="0"/>
              </a:rPr>
              <a:t>Independent scalability: </a:t>
            </a:r>
            <a:r>
              <a:rPr lang="en-US" sz="2000" dirty="0">
                <a:latin typeface="Times New Roman" panose="02020603050405020304" pitchFamily="18" charset="0"/>
                <a:cs typeface="Times New Roman" panose="02020603050405020304" pitchFamily="18" charset="0"/>
              </a:rPr>
              <a:t>As each microservice can be independently deployed along with all the dependencies, they can also be independently scaled based on the load. </a:t>
            </a:r>
          </a:p>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b="1" dirty="0">
                <a:solidFill>
                  <a:srgbClr val="C00000"/>
                </a:solidFill>
                <a:latin typeface="Times New Roman" panose="02020603050405020304" pitchFamily="18" charset="0"/>
                <a:cs typeface="Times New Roman" panose="02020603050405020304" pitchFamily="18" charset="0"/>
              </a:rPr>
              <a:t>Multi-speed IT model: </a:t>
            </a:r>
            <a:r>
              <a:rPr lang="en-US" sz="2000" dirty="0">
                <a:latin typeface="Times New Roman" panose="02020603050405020304" pitchFamily="18" charset="0"/>
                <a:cs typeface="Times New Roman" panose="02020603050405020304" pitchFamily="18" charset="0"/>
              </a:rPr>
              <a:t>We can build microservices layer on top of traditional SOA-based webservices in legacy platforms to implement a multi-speed IT model.</a:t>
            </a:r>
          </a:p>
          <a:p>
            <a:pPr algn="just">
              <a:buFont typeface="Wingdings" panose="05000000000000000000" pitchFamily="2" charset="2"/>
              <a:buChar char="v"/>
            </a:pPr>
            <a:r>
              <a:rPr lang="en-US" sz="2000" b="1" dirty="0">
                <a:solidFill>
                  <a:srgbClr val="C00000"/>
                </a:solidFill>
                <a:latin typeface="Times New Roman" panose="02020603050405020304" pitchFamily="18" charset="0"/>
                <a:cs typeface="Times New Roman" panose="02020603050405020304" pitchFamily="18" charset="0"/>
              </a:rPr>
              <a:t>Decoupling and loose coupling: </a:t>
            </a:r>
            <a:r>
              <a:rPr lang="en-US" sz="2000" dirty="0">
                <a:latin typeface="Times New Roman" panose="02020603050405020304" pitchFamily="18" charset="0"/>
                <a:cs typeface="Times New Roman" panose="02020603050405020304" pitchFamily="18" charset="0"/>
              </a:rPr>
              <a:t>Systems of engagement (SOE) and SOR will be fully decoupled so that we have flexibility to change the backend systems.</a:t>
            </a:r>
          </a:p>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b="1" dirty="0">
                <a:solidFill>
                  <a:srgbClr val="C00000"/>
                </a:solidFill>
                <a:latin typeface="Times New Roman" panose="02020603050405020304" pitchFamily="18" charset="0"/>
                <a:cs typeface="Times New Roman" panose="02020603050405020304" pitchFamily="18" charset="0"/>
              </a:rPr>
              <a:t>Cloud readiness: </a:t>
            </a:r>
            <a:r>
              <a:rPr lang="en-US" sz="2000" dirty="0">
                <a:latin typeface="Times New Roman" panose="02020603050405020304" pitchFamily="18" charset="0"/>
                <a:cs typeface="Times New Roman" panose="02020603050405020304" pitchFamily="18" charset="0"/>
              </a:rPr>
              <a:t>The microservices design can be easily integrated with Cloud environments on Cloud native containers or over Cloud-based virtual machines. </a:t>
            </a:r>
          </a:p>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b="1" dirty="0">
                <a:solidFill>
                  <a:srgbClr val="C00000"/>
                </a:solidFill>
                <a:latin typeface="Times New Roman" panose="02020603050405020304" pitchFamily="18" charset="0"/>
                <a:cs typeface="Times New Roman" panose="02020603050405020304" pitchFamily="18" charset="0"/>
              </a:rPr>
              <a:t>Open standards: </a:t>
            </a:r>
            <a:r>
              <a:rPr lang="en-US" sz="2000" dirty="0">
                <a:latin typeface="Times New Roman" panose="02020603050405020304" pitchFamily="18" charset="0"/>
                <a:cs typeface="Times New Roman" panose="02020603050405020304" pitchFamily="18" charset="0"/>
              </a:rPr>
              <a:t>Microservices can be built using open standards such as REST, JSON, OAuth and others.</a:t>
            </a:r>
          </a:p>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b="1" dirty="0">
                <a:solidFill>
                  <a:srgbClr val="C00000"/>
                </a:solidFill>
                <a:latin typeface="Times New Roman" panose="02020603050405020304" pitchFamily="18" charset="0"/>
                <a:cs typeface="Times New Roman" panose="02020603050405020304" pitchFamily="18" charset="0"/>
              </a:rPr>
              <a:t>High performance and high availability: </a:t>
            </a:r>
            <a:r>
              <a:rPr lang="en-US" sz="2000" dirty="0">
                <a:latin typeface="Times New Roman" panose="02020603050405020304" pitchFamily="18" charset="0"/>
                <a:cs typeface="Times New Roman" panose="02020603050405020304" pitchFamily="18" charset="0"/>
              </a:rPr>
              <a:t>Containerized microservices can be leveraged for high performance and availability. The asynchronous nature of microservices invocation also improves the performance. </a:t>
            </a:r>
          </a:p>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b="1" dirty="0">
                <a:solidFill>
                  <a:srgbClr val="C00000"/>
                </a:solidFill>
                <a:latin typeface="Times New Roman" panose="02020603050405020304" pitchFamily="18" charset="0"/>
                <a:cs typeface="Times New Roman" panose="02020603050405020304" pitchFamily="18" charset="0"/>
              </a:rPr>
              <a:t>Enabler for large and complex applications: </a:t>
            </a:r>
            <a:r>
              <a:rPr lang="en-US" sz="2000" dirty="0">
                <a:latin typeface="Times New Roman" panose="02020603050405020304" pitchFamily="18" charset="0"/>
                <a:cs typeface="Times New Roman" panose="02020603050405020304" pitchFamily="18" charset="0"/>
              </a:rPr>
              <a:t>Microservices architecture can be leveraged for developing large and complex applications that need multiple technologies and distributed teams with independent scalability</a:t>
            </a:r>
            <a:endParaRPr lang="en-IN" sz="2000" dirty="0"/>
          </a:p>
        </p:txBody>
      </p:sp>
    </p:spTree>
    <p:extLst>
      <p:ext uri="{BB962C8B-B14F-4D97-AF65-F5344CB8AC3E}">
        <p14:creationId xmlns:p14="http://schemas.microsoft.com/office/powerpoint/2010/main" xmlns="" val="1315749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9D3C2ED-D611-442A-9D8F-65868BC2152C}"/>
              </a:ext>
            </a:extLst>
          </p:cNvPr>
          <p:cNvSpPr>
            <a:spLocks noGrp="1"/>
          </p:cNvSpPr>
          <p:nvPr>
            <p:ph idx="1"/>
          </p:nvPr>
        </p:nvSpPr>
        <p:spPr>
          <a:xfrm>
            <a:off x="1657350" y="323849"/>
            <a:ext cx="10248900" cy="6410325"/>
          </a:xfrm>
        </p:spPr>
        <p:txBody>
          <a:bodyPr>
            <a:normAutofit lnSpcReduction="10000"/>
          </a:bodyPr>
          <a:lstStyle/>
          <a:p>
            <a:pPr>
              <a:buFont typeface="Wingdings" panose="05000000000000000000" pitchFamily="2" charset="2"/>
              <a:buChar char="v"/>
            </a:pPr>
            <a:r>
              <a:rPr lang="en-US" sz="2000" b="1" dirty="0">
                <a:solidFill>
                  <a:srgbClr val="C00000"/>
                </a:solidFill>
                <a:latin typeface="Times New Roman" panose="02020603050405020304" pitchFamily="18" charset="0"/>
                <a:cs typeface="Times New Roman" panose="02020603050405020304" pitchFamily="18" charset="0"/>
              </a:rPr>
              <a:t>Resiliency and fault tolerance: </a:t>
            </a:r>
            <a:r>
              <a:rPr lang="en-US" sz="2000" dirty="0">
                <a:latin typeface="Times New Roman" panose="02020603050405020304" pitchFamily="18" charset="0"/>
                <a:cs typeface="Times New Roman" panose="02020603050405020304" pitchFamily="18" charset="0"/>
              </a:rPr>
              <a:t>Container eco-system offers features such as clustering, load balancing, circuit breaking and others to offer high resiliency and fault tolerance for the microservices. The design provides graceful degradation of functionality. </a:t>
            </a:r>
          </a:p>
          <a:p>
            <a:pPr>
              <a:buFont typeface="Wingdings" panose="05000000000000000000" pitchFamily="2" charset="2"/>
              <a:buChar char="v"/>
            </a:pPr>
            <a:r>
              <a:rPr lang="en-US" sz="2000" b="1" dirty="0">
                <a:solidFill>
                  <a:srgbClr val="C00000"/>
                </a:solidFill>
                <a:latin typeface="Times New Roman" panose="02020603050405020304" pitchFamily="18" charset="0"/>
                <a:cs typeface="Times New Roman" panose="02020603050405020304" pitchFamily="18" charset="0"/>
              </a:rPr>
              <a:t>Independent development and deployment: </a:t>
            </a:r>
            <a:r>
              <a:rPr lang="en-US" sz="2000" dirty="0">
                <a:latin typeface="Times New Roman" panose="02020603050405020304" pitchFamily="18" charset="0"/>
                <a:cs typeface="Times New Roman" panose="02020603050405020304" pitchFamily="18" charset="0"/>
              </a:rPr>
              <a:t>Each microservice can be independently developed and deployed by different teams. This helps us to incrementally add features and functionalities. </a:t>
            </a:r>
          </a:p>
          <a:p>
            <a:pPr>
              <a:buFont typeface="Wingdings" panose="05000000000000000000" pitchFamily="2" charset="2"/>
              <a:buChar char="v"/>
            </a:pPr>
            <a:r>
              <a:rPr lang="en-US" sz="2000" b="1" dirty="0">
                <a:solidFill>
                  <a:srgbClr val="C00000"/>
                </a:solidFill>
                <a:latin typeface="Times New Roman" panose="02020603050405020304" pitchFamily="18" charset="0"/>
                <a:cs typeface="Times New Roman" panose="02020603050405020304" pitchFamily="18" charset="0"/>
              </a:rPr>
              <a:t>Responsive to changes: </a:t>
            </a:r>
            <a:r>
              <a:rPr lang="en-US" sz="2000" dirty="0">
                <a:latin typeface="Times New Roman" panose="02020603050405020304" pitchFamily="18" charset="0"/>
                <a:cs typeface="Times New Roman" panose="02020603050405020304" pitchFamily="18" charset="0"/>
              </a:rPr>
              <a:t>We can easily change the existing features and extend the functionality with microservices architecture.</a:t>
            </a:r>
            <a:endParaRPr lang="en-IN" sz="2000" b="1" i="0" dirty="0">
              <a:solidFill>
                <a:srgbClr val="610B38"/>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000" b="1" dirty="0">
                <a:solidFill>
                  <a:srgbClr val="C00000"/>
                </a:solidFill>
                <a:effectLst/>
                <a:latin typeface="Times New Roman" panose="02020603050405020304" pitchFamily="18" charset="0"/>
                <a:cs typeface="Times New Roman" panose="02020603050405020304" pitchFamily="18" charset="0"/>
              </a:rPr>
              <a:t>Independent Development :</a:t>
            </a:r>
            <a:r>
              <a:rPr lang="en-US" sz="2000" b="0" i="0" dirty="0">
                <a:solidFill>
                  <a:srgbClr val="4A4A4A"/>
                </a:solidFill>
                <a:effectLst/>
                <a:latin typeface="Times New Roman" panose="02020603050405020304" pitchFamily="18" charset="0"/>
                <a:cs typeface="Times New Roman" panose="02020603050405020304" pitchFamily="18" charset="0"/>
              </a:rPr>
              <a:t>All microservices can be easily developed based on their individual functionality.</a:t>
            </a:r>
          </a:p>
          <a:p>
            <a:pPr>
              <a:buFont typeface="Wingdings" panose="05000000000000000000" pitchFamily="2" charset="2"/>
              <a:buChar char="v"/>
            </a:pPr>
            <a:r>
              <a:rPr lang="en-IN" sz="2000" b="1" dirty="0">
                <a:solidFill>
                  <a:srgbClr val="C00000"/>
                </a:solidFill>
                <a:effectLst/>
                <a:latin typeface="Times New Roman" panose="02020603050405020304" pitchFamily="18" charset="0"/>
                <a:cs typeface="Times New Roman" panose="02020603050405020304" pitchFamily="18" charset="0"/>
              </a:rPr>
              <a:t>Independent Deployment</a:t>
            </a:r>
            <a:r>
              <a:rPr lang="en-US" sz="2000" b="1" dirty="0">
                <a:solidFill>
                  <a:srgbClr val="C00000"/>
                </a:solidFill>
                <a:latin typeface="Times New Roman" panose="02020603050405020304" pitchFamily="18" charset="0"/>
                <a:cs typeface="Times New Roman" panose="02020603050405020304" pitchFamily="18" charset="0"/>
              </a:rPr>
              <a:t> :</a:t>
            </a:r>
            <a:r>
              <a:rPr lang="en-US" sz="2000" b="0" i="0" dirty="0">
                <a:solidFill>
                  <a:srgbClr val="4A4A4A"/>
                </a:solidFill>
                <a:effectLst/>
                <a:latin typeface="Times New Roman" panose="02020603050405020304" pitchFamily="18" charset="0"/>
                <a:cs typeface="Times New Roman" panose="02020603050405020304" pitchFamily="18" charset="0"/>
              </a:rPr>
              <a:t>Based on their services, they can be individually deployed in any application</a:t>
            </a:r>
            <a:r>
              <a:rPr lang="en-US" sz="2000" dirty="0">
                <a:solidFill>
                  <a:srgbClr val="4A4A4A"/>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IN" sz="2000" b="1" dirty="0">
                <a:solidFill>
                  <a:srgbClr val="C00000"/>
                </a:solidFill>
                <a:effectLst/>
                <a:latin typeface="Times New Roman" panose="02020603050405020304" pitchFamily="18" charset="0"/>
                <a:cs typeface="Times New Roman" panose="02020603050405020304" pitchFamily="18" charset="0"/>
              </a:rPr>
              <a:t>Fault Isolation</a:t>
            </a:r>
            <a:r>
              <a:rPr lang="en-US" sz="2000" b="1" dirty="0">
                <a:solidFill>
                  <a:srgbClr val="C00000"/>
                </a:solidFill>
                <a:effectLst/>
                <a:latin typeface="Times New Roman" panose="02020603050405020304" pitchFamily="18" charset="0"/>
                <a:cs typeface="Times New Roman" panose="02020603050405020304" pitchFamily="18" charset="0"/>
              </a:rPr>
              <a:t> : </a:t>
            </a:r>
            <a:r>
              <a:rPr lang="en-US" sz="2000" b="0" i="0" dirty="0">
                <a:solidFill>
                  <a:srgbClr val="4A4A4A"/>
                </a:solidFill>
                <a:effectLst/>
                <a:latin typeface="Times New Roman" panose="02020603050405020304" pitchFamily="18" charset="0"/>
                <a:cs typeface="Times New Roman" panose="02020603050405020304" pitchFamily="18" charset="0"/>
              </a:rPr>
              <a:t>Even if one service of the application does not work, the system still continues to function.</a:t>
            </a:r>
          </a:p>
          <a:p>
            <a:pPr>
              <a:buFont typeface="Wingdings" panose="05000000000000000000" pitchFamily="2" charset="2"/>
              <a:buChar char="v"/>
            </a:pPr>
            <a:r>
              <a:rPr lang="en-IN" sz="2000" b="1" i="1" dirty="0">
                <a:solidFill>
                  <a:srgbClr val="C00000"/>
                </a:solidFill>
                <a:effectLst/>
                <a:latin typeface="Times New Roman" panose="02020603050405020304" pitchFamily="18" charset="0"/>
                <a:cs typeface="Times New Roman" panose="02020603050405020304" pitchFamily="18" charset="0"/>
              </a:rPr>
              <a:t>Mixed Technology Stack</a:t>
            </a:r>
            <a:r>
              <a:rPr lang="en-US" sz="2000" b="1" dirty="0">
                <a:solidFill>
                  <a:srgbClr val="C00000"/>
                </a:solidFill>
                <a:latin typeface="Times New Roman" panose="02020603050405020304" pitchFamily="18" charset="0"/>
                <a:cs typeface="Times New Roman" panose="02020603050405020304" pitchFamily="18" charset="0"/>
              </a:rPr>
              <a:t>:</a:t>
            </a:r>
            <a:r>
              <a:rPr lang="en-US" sz="2000" b="0" i="0" dirty="0">
                <a:solidFill>
                  <a:srgbClr val="4A4A4A"/>
                </a:solidFill>
                <a:effectLst/>
                <a:latin typeface="Times New Roman" panose="02020603050405020304" pitchFamily="18" charset="0"/>
                <a:cs typeface="Times New Roman" panose="02020603050405020304" pitchFamily="18" charset="0"/>
              </a:rPr>
              <a:t>Different languages and technologies can be used to build different services of the same application</a:t>
            </a:r>
            <a:r>
              <a:rPr lang="en-US" sz="2000" dirty="0">
                <a:solidFill>
                  <a:srgbClr val="4A4A4A"/>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IN" sz="2000" b="1" dirty="0">
                <a:solidFill>
                  <a:srgbClr val="C00000"/>
                </a:solidFill>
                <a:effectLst/>
                <a:latin typeface="Times New Roman" panose="02020603050405020304" pitchFamily="18" charset="0"/>
                <a:cs typeface="Times New Roman" panose="02020603050405020304" pitchFamily="18" charset="0"/>
              </a:rPr>
              <a:t>Granular Scaling</a:t>
            </a:r>
            <a:r>
              <a:rPr lang="en-US" sz="2000" b="1" dirty="0">
                <a:solidFill>
                  <a:srgbClr val="C00000"/>
                </a:solidFill>
                <a:effectLst/>
                <a:latin typeface="Times New Roman" panose="02020603050405020304" pitchFamily="18" charset="0"/>
                <a:cs typeface="Times New Roman" panose="02020603050405020304" pitchFamily="18" charset="0"/>
              </a:rPr>
              <a:t>:</a:t>
            </a:r>
            <a:r>
              <a:rPr lang="en-US" sz="2000" b="0" i="0" dirty="0">
                <a:solidFill>
                  <a:srgbClr val="4A4A4A"/>
                </a:solidFill>
                <a:effectLst/>
                <a:latin typeface="Times New Roman" panose="02020603050405020304" pitchFamily="18" charset="0"/>
                <a:cs typeface="Times New Roman" panose="02020603050405020304" pitchFamily="18" charset="0"/>
              </a:rPr>
              <a:t>Individual components can scale as per need, there is no need to scale all components together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34894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a:extLst>
              <a:ext uri="{FF2B5EF4-FFF2-40B4-BE49-F238E27FC236}">
                <a16:creationId xmlns:a16="http://schemas.microsoft.com/office/drawing/2014/main" xmlns="" id="{AC2B9161-5C0F-47A8-BCD8-16FE4925A24F}"/>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09975" y="1809750"/>
            <a:ext cx="5353050" cy="394335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tangle 1">
            <a:extLst>
              <a:ext uri="{FF2B5EF4-FFF2-40B4-BE49-F238E27FC236}">
                <a16:creationId xmlns:a16="http://schemas.microsoft.com/office/drawing/2014/main" xmlns="" id="{463579CE-DF20-492C-84C4-46D310364E52}"/>
              </a:ext>
            </a:extLst>
          </p:cNvPr>
          <p:cNvSpPr/>
          <p:nvPr/>
        </p:nvSpPr>
        <p:spPr>
          <a:xfrm>
            <a:off x="0" y="0"/>
            <a:ext cx="12192000" cy="69532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2400" b="1" i="0" dirty="0">
              <a:solidFill>
                <a:srgbClr val="610B38"/>
              </a:solidFill>
              <a:effectLst/>
              <a:latin typeface="Times New Roman" panose="02020603050405020304" pitchFamily="18" charset="0"/>
              <a:cs typeface="Times New Roman" panose="02020603050405020304" pitchFamily="18" charset="0"/>
            </a:endParaRPr>
          </a:p>
          <a:p>
            <a:pPr algn="ctr"/>
            <a:r>
              <a:rPr lang="en-IN" sz="2400" b="1" i="0" dirty="0">
                <a:solidFill>
                  <a:srgbClr val="610B38"/>
                </a:solidFill>
                <a:effectLst/>
                <a:latin typeface="Times New Roman" panose="02020603050405020304" pitchFamily="18" charset="0"/>
                <a:cs typeface="Times New Roman" panose="02020603050405020304" pitchFamily="18" charset="0"/>
              </a:rPr>
              <a:t>Challenges of Microservices Architecture</a:t>
            </a:r>
          </a:p>
          <a:p>
            <a:pPr algn="ctr"/>
            <a:endParaRPr lang="en-IN" dirty="0"/>
          </a:p>
        </p:txBody>
      </p:sp>
      <p:sp>
        <p:nvSpPr>
          <p:cNvPr id="3" name="Rectangle: Rounded Corners 2">
            <a:extLst>
              <a:ext uri="{FF2B5EF4-FFF2-40B4-BE49-F238E27FC236}">
                <a16:creationId xmlns:a16="http://schemas.microsoft.com/office/drawing/2014/main" xmlns="" id="{8973F84C-09D2-46F3-95FE-A08E4467D8E3}"/>
              </a:ext>
            </a:extLst>
          </p:cNvPr>
          <p:cNvSpPr/>
          <p:nvPr/>
        </p:nvSpPr>
        <p:spPr>
          <a:xfrm>
            <a:off x="0" y="771525"/>
            <a:ext cx="12192000" cy="84772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lgn="ctr">
              <a:buFont typeface="Wingdings" panose="05000000000000000000" pitchFamily="2" charset="2"/>
              <a:buChar char="v"/>
            </a:pPr>
            <a:r>
              <a:rPr lang="en-US" b="1" i="0" dirty="0">
                <a:solidFill>
                  <a:srgbClr val="333333"/>
                </a:solidFill>
                <a:effectLst/>
                <a:latin typeface="Times New Roman" panose="02020603050405020304" pitchFamily="18" charset="0"/>
                <a:cs typeface="Times New Roman" panose="02020603050405020304" pitchFamily="18" charset="0"/>
              </a:rPr>
              <a:t>Monitoring</a:t>
            </a:r>
            <a:r>
              <a:rPr lang="en-US" b="0" i="0" dirty="0">
                <a:solidFill>
                  <a:srgbClr val="333333"/>
                </a:solidFill>
                <a:effectLst/>
                <a:latin typeface="Times New Roman" panose="02020603050405020304" pitchFamily="18" charset="0"/>
                <a:cs typeface="Times New Roman" panose="02020603050405020304" pitchFamily="18" charset="0"/>
              </a:rPr>
              <a:t>: The traditional way of monitoring will not align well with microservices because we have multiple services making up the same functionality previously supported by a single application. </a:t>
            </a:r>
            <a:endParaRPr lang="en-IN"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xmlns="" id="{58720EFF-91A6-4062-8033-17F6585BDB22}"/>
              </a:ext>
            </a:extLst>
          </p:cNvPr>
          <p:cNvSpPr/>
          <p:nvPr/>
        </p:nvSpPr>
        <p:spPr>
          <a:xfrm>
            <a:off x="0" y="1743075"/>
            <a:ext cx="3448050" cy="51625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lgn="ctr">
              <a:buFont typeface="Wingdings" panose="05000000000000000000" pitchFamily="2" charset="2"/>
              <a:buChar char="v"/>
            </a:pPr>
            <a:r>
              <a:rPr lang="en-US" b="1" i="0" dirty="0">
                <a:solidFill>
                  <a:srgbClr val="333333"/>
                </a:solidFill>
                <a:effectLst/>
                <a:latin typeface="Times New Roman" panose="02020603050405020304" pitchFamily="18" charset="0"/>
                <a:cs typeface="Times New Roman" panose="02020603050405020304" pitchFamily="18" charset="0"/>
              </a:rPr>
              <a:t>Fault Tolerance</a:t>
            </a:r>
            <a:r>
              <a:rPr lang="en-US" b="0" i="0" dirty="0">
                <a:solidFill>
                  <a:srgbClr val="333333"/>
                </a:solidFill>
                <a:effectLst/>
                <a:latin typeface="Times New Roman" panose="02020603050405020304" pitchFamily="18" charset="0"/>
                <a:cs typeface="Times New Roman" panose="02020603050405020304" pitchFamily="18" charset="0"/>
              </a:rPr>
              <a:t>: Fault tolerance is the individual service that does not bring down the overall system. The application can operate at a certain degree of satisfaction when the failure occurs. Without fault tolerance, a single failure in the system may cause a total breakdown.</a:t>
            </a:r>
          </a:p>
          <a:p>
            <a:pPr marL="285750" indent="-285750" algn="ctr">
              <a:buFont typeface="Wingdings" panose="05000000000000000000" pitchFamily="2" charset="2"/>
              <a:buChar char="v"/>
            </a:pPr>
            <a:r>
              <a:rPr lang="en-US" b="1" i="0" dirty="0">
                <a:solidFill>
                  <a:srgbClr val="202122"/>
                </a:solidFill>
                <a:effectLst/>
                <a:latin typeface="Times New Roman" panose="02020603050405020304" pitchFamily="18" charset="0"/>
                <a:cs typeface="Times New Roman" panose="02020603050405020304" pitchFamily="18" charset="0"/>
              </a:rPr>
              <a:t>Integration testing</a:t>
            </a:r>
            <a:r>
              <a:rPr lang="en-US" b="0" i="0" dirty="0">
                <a:solidFill>
                  <a:srgbClr val="202122"/>
                </a:solidFill>
                <a:effectLst/>
                <a:latin typeface="Times New Roman" panose="02020603050405020304" pitchFamily="18" charset="0"/>
                <a:cs typeface="Times New Roman" panose="02020603050405020304" pitchFamily="18" charset="0"/>
              </a:rPr>
              <a:t> : It is the phase in </a:t>
            </a: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3" tooltip="Software testing"/>
              </a:rPr>
              <a:t>software testing</a:t>
            </a:r>
            <a:r>
              <a:rPr lang="en-US" b="0" i="0" dirty="0">
                <a:solidFill>
                  <a:srgbClr val="202122"/>
                </a:solidFill>
                <a:effectLst/>
                <a:latin typeface="Times New Roman" panose="02020603050405020304" pitchFamily="18" charset="0"/>
                <a:cs typeface="Times New Roman" panose="02020603050405020304" pitchFamily="18" charset="0"/>
              </a:rPr>
              <a:t> in which individual software modules are combined and tested as a group.</a:t>
            </a: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xmlns="" id="{4C6C7756-0A8A-4129-AECC-5B7059FF0BB1}"/>
              </a:ext>
            </a:extLst>
          </p:cNvPr>
          <p:cNvSpPr/>
          <p:nvPr/>
        </p:nvSpPr>
        <p:spPr>
          <a:xfrm>
            <a:off x="8963025" y="1657350"/>
            <a:ext cx="3228975" cy="52006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lgn="ctr">
              <a:buFont typeface="Wingdings" panose="05000000000000000000" pitchFamily="2" charset="2"/>
              <a:buChar char="v"/>
            </a:pPr>
            <a:r>
              <a:rPr lang="en-US" b="1" i="0" dirty="0">
                <a:solidFill>
                  <a:srgbClr val="333333"/>
                </a:solidFill>
                <a:effectLst/>
                <a:latin typeface="Times New Roman" panose="02020603050405020304" pitchFamily="18" charset="0"/>
                <a:cs typeface="Times New Roman" panose="02020603050405020304" pitchFamily="18" charset="0"/>
              </a:rPr>
              <a:t>DevOps Culture</a:t>
            </a:r>
            <a:r>
              <a:rPr lang="en-US" b="0" i="0" dirty="0">
                <a:solidFill>
                  <a:srgbClr val="333333"/>
                </a:solidFill>
                <a:effectLst/>
                <a:latin typeface="Times New Roman" panose="02020603050405020304" pitchFamily="18" charset="0"/>
                <a:cs typeface="Times New Roman" panose="02020603050405020304" pitchFamily="18" charset="0"/>
              </a:rPr>
              <a:t>: Microservices fits perfectly into the DevOps. It provides faster delivery service, visibility across data, and cost-effective data.</a:t>
            </a:r>
          </a:p>
          <a:p>
            <a:pPr marL="285750" indent="-285750" algn="ctr">
              <a:buFont typeface="Wingdings" panose="05000000000000000000" pitchFamily="2" charset="2"/>
              <a:buChar char="v"/>
            </a:pP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Managing Microservices : </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No microservices are made in a vacuum. In this </a:t>
            </a:r>
            <a:r>
              <a:rPr lang="en-US"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Refcard</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 we explore the benefits and requirements of developing microservices, the role of DevOps in the microservices development process, and techniques for managing microservices.</a:t>
            </a:r>
          </a:p>
        </p:txBody>
      </p:sp>
      <p:sp>
        <p:nvSpPr>
          <p:cNvPr id="6" name="Rectangle: Rounded Corners 5">
            <a:extLst>
              <a:ext uri="{FF2B5EF4-FFF2-40B4-BE49-F238E27FC236}">
                <a16:creationId xmlns:a16="http://schemas.microsoft.com/office/drawing/2014/main" xmlns="" id="{3225CC4F-F106-4501-8509-0E04DD9B3F58}"/>
              </a:ext>
            </a:extLst>
          </p:cNvPr>
          <p:cNvSpPr/>
          <p:nvPr/>
        </p:nvSpPr>
        <p:spPr>
          <a:xfrm>
            <a:off x="3448050" y="5753100"/>
            <a:ext cx="5514975" cy="11049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lgn="ctr">
              <a:buFont typeface="Wingdings" panose="05000000000000000000" pitchFamily="2" charset="2"/>
              <a:buChar char="v"/>
            </a:pPr>
            <a:r>
              <a:rPr lang="en-US" b="1" i="0" dirty="0">
                <a:solidFill>
                  <a:srgbClr val="333333"/>
                </a:solidFill>
                <a:effectLst/>
                <a:latin typeface="Times New Roman" panose="02020603050405020304" pitchFamily="18" charset="0"/>
                <a:cs typeface="Times New Roman" panose="02020603050405020304" pitchFamily="18" charset="0"/>
              </a:rPr>
              <a:t>Cyclic Dependency</a:t>
            </a:r>
            <a:r>
              <a:rPr lang="en-US" b="0" i="0" dirty="0">
                <a:solidFill>
                  <a:srgbClr val="333333"/>
                </a:solidFill>
                <a:effectLst/>
                <a:latin typeface="Times New Roman" panose="02020603050405020304" pitchFamily="18" charset="0"/>
                <a:cs typeface="Times New Roman" panose="02020603050405020304" pitchFamily="18" charset="0"/>
              </a:rPr>
              <a:t>: Dependency management across different services, and its functionality is very important. The cyclic dependency can create a problem, if not identified and resolved promptly.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56579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9C6DEC0-5EAF-4CDB-8FC5-3FF45D4C6E8A}"/>
              </a:ext>
            </a:extLst>
          </p:cNvPr>
          <p:cNvSpPr>
            <a:spLocks noGrp="1"/>
          </p:cNvSpPr>
          <p:nvPr>
            <p:ph idx="1"/>
          </p:nvPr>
        </p:nvSpPr>
        <p:spPr>
          <a:xfrm>
            <a:off x="1495425" y="257175"/>
            <a:ext cx="10344150" cy="6467475"/>
          </a:xfrm>
        </p:spPr>
        <p:txBody>
          <a:bodyPr>
            <a:normAutofit/>
          </a:bodyPr>
          <a:lstStyle/>
          <a:p>
            <a:pPr marL="0" indent="0">
              <a:buNone/>
            </a:pPr>
            <a:r>
              <a:rPr lang="en-IN" sz="2400" dirty="0">
                <a:solidFill>
                  <a:srgbClr val="C00000"/>
                </a:solidFill>
                <a:latin typeface="Times New Roman" panose="02020603050405020304" pitchFamily="18" charset="0"/>
                <a:cs typeface="Times New Roman" panose="02020603050405020304" pitchFamily="18" charset="0"/>
              </a:rPr>
              <a:t>Agenda:</a:t>
            </a:r>
          </a:p>
          <a:p>
            <a:pPr marL="457200" indent="-457200">
              <a:buFont typeface="+mj-lt"/>
              <a:buAutoNum type="arabicPeriod"/>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Introduction to Microservices</a:t>
            </a:r>
          </a:p>
          <a:p>
            <a:pPr marL="457200" indent="-457200">
              <a:buFont typeface="+mj-lt"/>
              <a:buAutoNum type="arabicPeriod"/>
            </a:pPr>
            <a:r>
              <a:rPr lang="en-IN" sz="2000" i="0" dirty="0">
                <a:solidFill>
                  <a:schemeClr val="tx1">
                    <a:lumMod val="95000"/>
                    <a:lumOff val="5000"/>
                  </a:schemeClr>
                </a:solidFill>
                <a:effectLst/>
                <a:latin typeface="Times New Roman" panose="02020603050405020304" pitchFamily="18" charset="0"/>
                <a:cs typeface="Times New Roman" panose="02020603050405020304" pitchFamily="18" charset="0"/>
              </a:rPr>
              <a:t>Principles of Microservices</a:t>
            </a:r>
          </a:p>
          <a:p>
            <a:pPr marL="457200" indent="-457200">
              <a:buFont typeface="+mj-lt"/>
              <a:buAutoNum type="arabicPeriod"/>
            </a:pPr>
            <a:r>
              <a:rPr lang="en-IN" sz="2000" i="0" dirty="0">
                <a:solidFill>
                  <a:schemeClr val="tx1">
                    <a:lumMod val="95000"/>
                    <a:lumOff val="5000"/>
                  </a:schemeClr>
                </a:solidFill>
                <a:effectLst/>
                <a:latin typeface="Times New Roman" panose="02020603050405020304" pitchFamily="18" charset="0"/>
                <a:cs typeface="Times New Roman" panose="02020603050405020304" pitchFamily="18" charset="0"/>
              </a:rPr>
              <a:t>Difference Between Monolithic , Service-Oriented and Microservices</a:t>
            </a:r>
          </a:p>
          <a:p>
            <a:pPr marL="457200" indent="-457200">
              <a:buFont typeface="+mj-lt"/>
              <a:buAutoNum type="arabicPeriod"/>
            </a:pPr>
            <a:r>
              <a:rPr lang="en-US" sz="2000" i="0" dirty="0">
                <a:solidFill>
                  <a:schemeClr val="tx1">
                    <a:lumMod val="95000"/>
                    <a:lumOff val="5000"/>
                  </a:schemeClr>
                </a:solidFill>
                <a:effectLst/>
                <a:latin typeface="Times New Roman" panose="02020603050405020304" pitchFamily="18" charset="0"/>
                <a:cs typeface="Times New Roman" panose="02020603050405020304" pitchFamily="18" charset="0"/>
              </a:rPr>
              <a:t>How does Microservice Architecture work</a:t>
            </a:r>
          </a:p>
          <a:p>
            <a:pPr marL="457200" indent="-457200">
              <a:buFont typeface="+mj-lt"/>
              <a:buAutoNum type="arabicPeriod"/>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F</a:t>
            </a:r>
            <a:r>
              <a:rPr lang="en-IN" sz="2000" i="0" dirty="0">
                <a:solidFill>
                  <a:schemeClr val="tx1">
                    <a:lumMod val="95000"/>
                    <a:lumOff val="5000"/>
                  </a:schemeClr>
                </a:solidFill>
                <a:effectLst/>
                <a:latin typeface="Times New Roman" panose="02020603050405020304" pitchFamily="18" charset="0"/>
                <a:cs typeface="Times New Roman" panose="02020603050405020304" pitchFamily="18" charset="0"/>
              </a:rPr>
              <a:t>eatures of Microservices</a:t>
            </a:r>
          </a:p>
          <a:p>
            <a:pPr marL="457200" indent="-457200">
              <a:buFont typeface="+mj-lt"/>
              <a:buAutoNum type="arabicPeriod"/>
            </a:pPr>
            <a:r>
              <a:rPr lang="en-IN" sz="2000" i="0" dirty="0">
                <a:solidFill>
                  <a:schemeClr val="tx1">
                    <a:lumMod val="95000"/>
                    <a:lumOff val="5000"/>
                  </a:schemeClr>
                </a:solidFill>
                <a:effectLst/>
                <a:latin typeface="Times New Roman" panose="02020603050405020304" pitchFamily="18" charset="0"/>
                <a:cs typeface="Times New Roman" panose="02020603050405020304" pitchFamily="18" charset="0"/>
              </a:rPr>
              <a:t>Advantages of Microservices</a:t>
            </a:r>
          </a:p>
          <a:p>
            <a:pPr marL="457200" indent="-457200">
              <a:buFont typeface="+mj-lt"/>
              <a:buAutoNum type="arabicPeriod"/>
            </a:pPr>
            <a:r>
              <a:rPr lang="en-IN" sz="2000" i="0" dirty="0">
                <a:solidFill>
                  <a:schemeClr val="tx1">
                    <a:lumMod val="95000"/>
                    <a:lumOff val="5000"/>
                  </a:schemeClr>
                </a:solidFill>
                <a:effectLst/>
                <a:latin typeface="Times New Roman" panose="02020603050405020304" pitchFamily="18" charset="0"/>
                <a:cs typeface="Times New Roman" panose="02020603050405020304" pitchFamily="18" charset="0"/>
              </a:rPr>
              <a:t>Challenges of Microservices </a:t>
            </a:r>
          </a:p>
          <a:p>
            <a:pPr marL="457200" indent="-457200">
              <a:buFont typeface="+mj-lt"/>
              <a:buAutoNum type="arabicPeriod"/>
            </a:pPr>
            <a:r>
              <a:rPr lang="en-IN" sz="2000" i="0" dirty="0">
                <a:solidFill>
                  <a:schemeClr val="tx1">
                    <a:lumMod val="95000"/>
                    <a:lumOff val="5000"/>
                  </a:schemeClr>
                </a:solidFill>
                <a:effectLst/>
                <a:latin typeface="Times New Roman" panose="02020603050405020304" pitchFamily="18" charset="0"/>
                <a:cs typeface="Times New Roman" panose="02020603050405020304" pitchFamily="18" charset="0"/>
              </a:rPr>
              <a:t>Microservice Frameworks for Java</a:t>
            </a:r>
            <a:endParaRPr lang="en-IN"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Microservice </a:t>
            </a:r>
            <a:r>
              <a:rPr lang="en-IN" sz="2000">
                <a:solidFill>
                  <a:schemeClr val="tx1">
                    <a:lumMod val="95000"/>
                    <a:lumOff val="5000"/>
                  </a:schemeClr>
                </a:solidFill>
                <a:latin typeface="Times New Roman" panose="02020603050405020304" pitchFamily="18" charset="0"/>
                <a:cs typeface="Times New Roman" panose="02020603050405020304" pitchFamily="18" charset="0"/>
              </a:rPr>
              <a:t>development Life Cycle</a:t>
            </a:r>
            <a:endParaRPr lang="en-IN" sz="200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0" indent="0">
              <a:buNone/>
            </a:pPr>
            <a:endParaRPr lang="en-IN" sz="24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0" indent="0">
              <a:buNone/>
            </a:pPr>
            <a:endPar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0" indent="0">
              <a:buNone/>
            </a:pPr>
            <a:endParaRPr lang="en-IN" sz="2400" b="1" i="0" dirty="0">
              <a:solidFill>
                <a:srgbClr val="C00000"/>
              </a:solidFill>
              <a:effectLst/>
              <a:latin typeface="Times New Roman" panose="02020603050405020304" pitchFamily="18" charset="0"/>
              <a:cs typeface="Times New Roman" panose="02020603050405020304" pitchFamily="18" charset="0"/>
            </a:endParaRPr>
          </a:p>
          <a:p>
            <a:pPr marL="0" indent="0">
              <a:buNone/>
            </a:pPr>
            <a:endParaRPr lang="en-IN" sz="2400" b="1" i="0" dirty="0">
              <a:solidFill>
                <a:srgbClr val="C00000"/>
              </a:solidFill>
              <a:effectLst/>
              <a:latin typeface="Times New Roman" panose="02020603050405020304" pitchFamily="18" charset="0"/>
              <a:cs typeface="Times New Roman" panose="02020603050405020304" pitchFamily="18" charset="0"/>
            </a:endParaRPr>
          </a:p>
          <a:p>
            <a:pPr marL="0" indent="0">
              <a:buNone/>
            </a:pPr>
            <a:endParaRPr lang="en-IN"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64485790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 calcmode="lin" valueType="num">
                                      <p:cBhvr>
                                        <p:cTn id="63"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4"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65" dur="500"/>
                                        <p:tgtEl>
                                          <p:spTgt spid="3">
                                            <p:txEl>
                                              <p:pRg st="8" end="8"/>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 calcmode="lin" valueType="num">
                                      <p:cBhvr>
                                        <p:cTn id="70"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71"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7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Microservices in Java: Survey Highlights | JRebel &amp;amp; XRebel by Perforce">
            <a:extLst>
              <a:ext uri="{FF2B5EF4-FFF2-40B4-BE49-F238E27FC236}">
                <a16:creationId xmlns:a16="http://schemas.microsoft.com/office/drawing/2014/main" xmlns="" id="{09BF350D-4A60-47DB-A5C1-78F82FB6E16D}"/>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61917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590333A-76F2-4B44-B8DC-D113194B8848}"/>
              </a:ext>
            </a:extLst>
          </p:cNvPr>
          <p:cNvSpPr>
            <a:spLocks noGrp="1"/>
          </p:cNvSpPr>
          <p:nvPr>
            <p:ph idx="1"/>
          </p:nvPr>
        </p:nvSpPr>
        <p:spPr>
          <a:xfrm>
            <a:off x="1562100" y="323850"/>
            <a:ext cx="10229850" cy="6191250"/>
          </a:xfrm>
        </p:spPr>
        <p:txBody>
          <a:bodyPr/>
          <a:lstStyle/>
          <a:p>
            <a:pPr marL="0" indent="0" algn="l" fontAlgn="base">
              <a:buNone/>
            </a:pPr>
            <a:r>
              <a:rPr lang="en-US" sz="2000" b="0" i="0" dirty="0">
                <a:solidFill>
                  <a:srgbClr val="273239"/>
                </a:solidFill>
                <a:effectLst/>
                <a:latin typeface="Times New Roman" panose="02020603050405020304" pitchFamily="18" charset="0"/>
                <a:cs typeface="Times New Roman" panose="02020603050405020304" pitchFamily="18" charset="0"/>
              </a:rPr>
              <a:t>There are several microservices frameworks that you can use for developing for Java. Some of these are:</a:t>
            </a:r>
          </a:p>
          <a:p>
            <a:pPr algn="l" fontAlgn="base">
              <a:buFont typeface="+mj-lt"/>
              <a:buAutoNum type="arabicPeriod"/>
            </a:pPr>
            <a:r>
              <a:rPr lang="en-US" sz="2000" b="1" i="0" dirty="0">
                <a:solidFill>
                  <a:srgbClr val="273239"/>
                </a:solidFill>
                <a:effectLst/>
                <a:latin typeface="Times New Roman" panose="02020603050405020304" pitchFamily="18" charset="0"/>
                <a:cs typeface="Times New Roman" panose="02020603050405020304" pitchFamily="18" charset="0"/>
              </a:rPr>
              <a:t>Spring Boot – </a:t>
            </a:r>
            <a:r>
              <a:rPr lang="en-US" sz="2000" b="0" i="0" dirty="0">
                <a:solidFill>
                  <a:srgbClr val="273239"/>
                </a:solidFill>
                <a:effectLst/>
                <a:latin typeface="Times New Roman" panose="02020603050405020304" pitchFamily="18" charset="0"/>
                <a:cs typeface="Times New Roman" panose="02020603050405020304" pitchFamily="18" charset="0"/>
              </a:rPr>
              <a:t>This is probably the best Java microservices framework that works on top of languages for Inversion of Control, Aspect Oriented Programming, and others.</a:t>
            </a:r>
          </a:p>
          <a:p>
            <a:pPr algn="l" fontAlgn="base">
              <a:buFont typeface="+mj-lt"/>
              <a:buAutoNum type="arabicPeriod"/>
            </a:pPr>
            <a:r>
              <a:rPr lang="en-US" sz="2000" b="1" i="0" dirty="0">
                <a:solidFill>
                  <a:srgbClr val="273239"/>
                </a:solidFill>
                <a:effectLst/>
                <a:latin typeface="Times New Roman" panose="02020603050405020304" pitchFamily="18" charset="0"/>
                <a:cs typeface="Times New Roman" panose="02020603050405020304" pitchFamily="18" charset="0"/>
              </a:rPr>
              <a:t>Drop wizard – </a:t>
            </a:r>
            <a:r>
              <a:rPr lang="en-US" sz="2000" b="0" i="0" dirty="0">
                <a:solidFill>
                  <a:srgbClr val="273239"/>
                </a:solidFill>
                <a:effectLst/>
                <a:latin typeface="Times New Roman" panose="02020603050405020304" pitchFamily="18" charset="0"/>
                <a:cs typeface="Times New Roman" panose="02020603050405020304" pitchFamily="18" charset="0"/>
              </a:rPr>
              <a:t>Drop wizard pulls together stable, mature libraries from the Java ecosystem into a simple, light-weight package that lets you focus on getting things done.</a:t>
            </a:r>
          </a:p>
          <a:p>
            <a:pPr algn="l" fontAlgn="base">
              <a:buFont typeface="+mj-lt"/>
              <a:buAutoNum type="arabicPeriod"/>
            </a:pPr>
            <a:r>
              <a:rPr lang="en-US" sz="2000" b="1" i="0" dirty="0" err="1">
                <a:solidFill>
                  <a:srgbClr val="273239"/>
                </a:solidFill>
                <a:effectLst/>
                <a:latin typeface="Times New Roman" panose="02020603050405020304" pitchFamily="18" charset="0"/>
                <a:cs typeface="Times New Roman" panose="02020603050405020304" pitchFamily="18" charset="0"/>
              </a:rPr>
              <a:t>Restlet</a:t>
            </a:r>
            <a:r>
              <a:rPr lang="en-US" sz="2000" b="1" i="0" dirty="0">
                <a:solidFill>
                  <a:srgbClr val="273239"/>
                </a:solidFill>
                <a:effectLst/>
                <a:latin typeface="Times New Roman" panose="02020603050405020304" pitchFamily="18" charset="0"/>
                <a:cs typeface="Times New Roman" panose="02020603050405020304" pitchFamily="18" charset="0"/>
              </a:rPr>
              <a:t> – </a:t>
            </a:r>
            <a:r>
              <a:rPr lang="en-US" sz="2000" b="0" i="0" dirty="0" err="1">
                <a:solidFill>
                  <a:srgbClr val="273239"/>
                </a:solidFill>
                <a:effectLst/>
                <a:latin typeface="Times New Roman" panose="02020603050405020304" pitchFamily="18" charset="0"/>
                <a:cs typeface="Times New Roman" panose="02020603050405020304" pitchFamily="18" charset="0"/>
              </a:rPr>
              <a:t>Restlet</a:t>
            </a:r>
            <a:r>
              <a:rPr lang="en-US" sz="2000" b="0" i="0" dirty="0">
                <a:solidFill>
                  <a:srgbClr val="273239"/>
                </a:solidFill>
                <a:effectLst/>
                <a:latin typeface="Times New Roman" panose="02020603050405020304" pitchFamily="18" charset="0"/>
                <a:cs typeface="Times New Roman" panose="02020603050405020304" pitchFamily="18" charset="0"/>
              </a:rPr>
              <a:t> Framework helps Java developers build better web APIs that follow the REST architecture style.</a:t>
            </a:r>
          </a:p>
          <a:p>
            <a:pPr algn="l" fontAlgn="base">
              <a:buFont typeface="+mj-lt"/>
              <a:buAutoNum type="arabicPeriod"/>
            </a:pPr>
            <a:r>
              <a:rPr lang="en-US" sz="2000" b="1" i="0" dirty="0">
                <a:solidFill>
                  <a:srgbClr val="273239"/>
                </a:solidFill>
                <a:effectLst/>
                <a:latin typeface="Times New Roman" panose="02020603050405020304" pitchFamily="18" charset="0"/>
                <a:cs typeface="Times New Roman" panose="02020603050405020304" pitchFamily="18" charset="0"/>
              </a:rPr>
              <a:t>Spark –</a:t>
            </a:r>
            <a:r>
              <a:rPr lang="en-US" sz="2000" dirty="0">
                <a:solidFill>
                  <a:srgbClr val="273239"/>
                </a:solidFill>
                <a:latin typeface="Times New Roman" panose="02020603050405020304" pitchFamily="18" charset="0"/>
                <a:cs typeface="Times New Roman" panose="02020603050405020304" pitchFamily="18" charset="0"/>
              </a:rPr>
              <a:t> </a:t>
            </a:r>
            <a:r>
              <a:rPr lang="en-US" sz="2000" b="0" i="0" dirty="0">
                <a:solidFill>
                  <a:srgbClr val="273239"/>
                </a:solidFill>
                <a:effectLst/>
                <a:latin typeface="Times New Roman" panose="02020603050405020304" pitchFamily="18" charset="0"/>
                <a:cs typeface="Times New Roman" panose="02020603050405020304" pitchFamily="18" charset="0"/>
              </a:rPr>
              <a:t>A micro-framework for creating web applications in Kotlin and Java 8 with minimal effort.</a:t>
            </a:r>
          </a:p>
          <a:p>
            <a:pPr marL="0" indent="0">
              <a:buNone/>
            </a:pPr>
            <a:endParaRPr lang="en-IN" dirty="0"/>
          </a:p>
        </p:txBody>
      </p:sp>
    </p:spTree>
    <p:extLst>
      <p:ext uri="{BB962C8B-B14F-4D97-AF65-F5344CB8AC3E}">
        <p14:creationId xmlns:p14="http://schemas.microsoft.com/office/powerpoint/2010/main" xmlns="" val="2436559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Microservices Development lifecycle ">
            <a:extLst>
              <a:ext uri="{FF2B5EF4-FFF2-40B4-BE49-F238E27FC236}">
                <a16:creationId xmlns:a16="http://schemas.microsoft.com/office/drawing/2014/main" xmlns="" id="{82636E5E-C7BD-4F7D-8158-1492C88471BC}"/>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95860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Thank You Images For Presentation posted by John Sellers">
            <a:extLst>
              <a:ext uri="{FF2B5EF4-FFF2-40B4-BE49-F238E27FC236}">
                <a16:creationId xmlns:a16="http://schemas.microsoft.com/office/drawing/2014/main" xmlns="" id="{C195CDF4-9F50-4290-A29F-0D2B5FDB1BE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5587465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barn(inVertical)">
                                      <p:cBhvr>
                                        <p:cTn id="7"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EF76E88-FE55-4A9F-B82A-18B7BBEC37E1}"/>
              </a:ext>
            </a:extLst>
          </p:cNvPr>
          <p:cNvSpPr>
            <a:spLocks noGrp="1"/>
          </p:cNvSpPr>
          <p:nvPr>
            <p:ph idx="1"/>
          </p:nvPr>
        </p:nvSpPr>
        <p:spPr>
          <a:xfrm>
            <a:off x="1466850" y="304800"/>
            <a:ext cx="10458450" cy="6362700"/>
          </a:xfrm>
        </p:spPr>
        <p:txBody>
          <a:bodyPr/>
          <a:lstStyle/>
          <a:p>
            <a:pPr marL="0" indent="0">
              <a:buNone/>
            </a:pPr>
            <a:r>
              <a:rPr lang="en-IN" sz="2400" b="1" dirty="0">
                <a:solidFill>
                  <a:schemeClr val="accent1"/>
                </a:solidFill>
                <a:latin typeface="Times New Roman" panose="02020603050405020304" pitchFamily="18" charset="0"/>
                <a:cs typeface="Times New Roman" panose="02020603050405020304" pitchFamily="18" charset="0"/>
              </a:rPr>
              <a:t>Introduction to Microservices:</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Microservice is a small unit that has only </a:t>
            </a:r>
            <a:r>
              <a:rPr lang="en-IN" sz="2400" b="1" dirty="0">
                <a:latin typeface="Times New Roman" panose="02020603050405020304" pitchFamily="18" charset="0"/>
                <a:cs typeface="Times New Roman" panose="02020603050405020304" pitchFamily="18" charset="0"/>
              </a:rPr>
              <a:t>one responsibility or single logic </a:t>
            </a:r>
            <a:r>
              <a:rPr lang="en-IN" sz="2400" dirty="0">
                <a:latin typeface="Times New Roman" panose="02020603050405020304" pitchFamily="18" charset="0"/>
                <a:cs typeface="Times New Roman" panose="02020603050405020304" pitchFamily="18" charset="0"/>
              </a:rPr>
              <a:t>which solve a specific problem.</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Microservices are the evolution of </a:t>
            </a:r>
            <a:r>
              <a:rPr lang="en-IN" sz="2400" b="1" dirty="0">
                <a:solidFill>
                  <a:schemeClr val="tx1"/>
                </a:solidFill>
                <a:latin typeface="Times New Roman" panose="02020603050405020304" pitchFamily="18" charset="0"/>
                <a:cs typeface="Times New Roman" panose="02020603050405020304" pitchFamily="18" charset="0"/>
              </a:rPr>
              <a:t>Service-Oriented Architecture(SOA)</a:t>
            </a:r>
            <a:r>
              <a:rPr lang="en-IN" sz="24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Microservices are </a:t>
            </a:r>
            <a:r>
              <a:rPr lang="en-IN" sz="2400" b="1" dirty="0">
                <a:solidFill>
                  <a:schemeClr val="tx1"/>
                </a:solidFill>
                <a:latin typeface="Times New Roman" panose="02020603050405020304" pitchFamily="18" charset="0"/>
                <a:cs typeface="Times New Roman" panose="02020603050405020304" pitchFamily="18" charset="0"/>
              </a:rPr>
              <a:t>small and independent </a:t>
            </a:r>
            <a:r>
              <a:rPr lang="en-IN" sz="2400" dirty="0">
                <a:latin typeface="Times New Roman" panose="02020603050405020304" pitchFamily="18" charset="0"/>
                <a:cs typeface="Times New Roman" panose="02020603050405020304" pitchFamily="18" charset="0"/>
              </a:rPr>
              <a:t>services that work together.</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 style of engineering to build highly automated , independent and evolving software.</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Each Microservice can be </a:t>
            </a:r>
            <a:r>
              <a:rPr lang="en-IN" sz="2400" b="1" dirty="0">
                <a:solidFill>
                  <a:schemeClr val="tx1"/>
                </a:solidFill>
                <a:latin typeface="Times New Roman" panose="02020603050405020304" pitchFamily="18" charset="0"/>
                <a:cs typeface="Times New Roman" panose="02020603050405020304" pitchFamily="18" charset="0"/>
              </a:rPr>
              <a:t>deployed independently</a:t>
            </a:r>
            <a:r>
              <a:rPr lang="en-IN" sz="24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 Microservice itself persist its </a:t>
            </a:r>
            <a:r>
              <a:rPr lang="en-IN" sz="2400" b="1" dirty="0">
                <a:latin typeface="Times New Roman" panose="02020603050405020304" pitchFamily="18" charset="0"/>
                <a:cs typeface="Times New Roman" panose="02020603050405020304" pitchFamily="18" charset="0"/>
              </a:rPr>
              <a:t>own data or external state</a:t>
            </a:r>
            <a:r>
              <a:rPr lang="en-IN" sz="24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All Services don’t need to share the same technology stack  , libraries  or frameworks.</a:t>
            </a:r>
          </a:p>
        </p:txBody>
      </p:sp>
    </p:spTree>
    <p:extLst>
      <p:ext uri="{BB962C8B-B14F-4D97-AF65-F5344CB8AC3E}">
        <p14:creationId xmlns:p14="http://schemas.microsoft.com/office/powerpoint/2010/main" xmlns="" val="316038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0C47308-9FC5-40D4-B8D2-C3A93BF741B2}"/>
              </a:ext>
            </a:extLst>
          </p:cNvPr>
          <p:cNvSpPr>
            <a:spLocks noGrp="1"/>
          </p:cNvSpPr>
          <p:nvPr>
            <p:ph idx="1"/>
          </p:nvPr>
        </p:nvSpPr>
        <p:spPr>
          <a:xfrm>
            <a:off x="1543051" y="371475"/>
            <a:ext cx="10296524" cy="6238875"/>
          </a:xfrm>
        </p:spPr>
        <p:txBody>
          <a:bodyPr>
            <a:normAutofit/>
          </a:bodyPr>
          <a:lstStyle/>
          <a:p>
            <a:pPr marL="0" indent="0">
              <a:buNone/>
            </a:pPr>
            <a:r>
              <a:rPr lang="en-IN" sz="2400" b="1" dirty="0">
                <a:solidFill>
                  <a:srgbClr val="C00000"/>
                </a:solidFill>
                <a:latin typeface="Times New Roman" panose="02020603050405020304" pitchFamily="18" charset="0"/>
                <a:cs typeface="Times New Roman" panose="02020603050405020304" pitchFamily="18" charset="0"/>
              </a:rPr>
              <a:t>Service-Oriented Architecture:</a:t>
            </a:r>
          </a:p>
          <a:p>
            <a:pPr marL="0" indent="0">
              <a:buNone/>
            </a:pPr>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Service :</a:t>
            </a:r>
          </a:p>
          <a:p>
            <a:pPr>
              <a:buFont typeface="Wingdings" panose="05000000000000000000" pitchFamily="2" charset="2"/>
              <a:buChar char="v"/>
            </a:pPr>
            <a:r>
              <a:rPr lang="en-US" sz="2400" b="0" i="0" dirty="0">
                <a:solidFill>
                  <a:srgbClr val="333333"/>
                </a:solidFill>
                <a:effectLst/>
                <a:latin typeface="Times New Roman" panose="02020603050405020304" pitchFamily="18" charset="0"/>
                <a:cs typeface="Times New Roman" panose="02020603050405020304" pitchFamily="18" charset="0"/>
              </a:rPr>
              <a:t>A service is a  self-contained function that represents a unit of functionality.</a:t>
            </a:r>
          </a:p>
          <a:p>
            <a:pPr>
              <a:buFont typeface="Wingdings" panose="05000000000000000000" pitchFamily="2" charset="2"/>
              <a:buChar char="v"/>
            </a:pPr>
            <a:r>
              <a:rPr lang="en-US" sz="2400" b="0" i="0" dirty="0">
                <a:solidFill>
                  <a:srgbClr val="333333"/>
                </a:solidFill>
                <a:effectLst/>
                <a:latin typeface="Times New Roman" panose="02020603050405020304" pitchFamily="18" charset="0"/>
                <a:cs typeface="Times New Roman" panose="02020603050405020304" pitchFamily="18" charset="0"/>
              </a:rPr>
              <a:t>A service can exchange information from another service.</a:t>
            </a:r>
          </a:p>
          <a:p>
            <a:pPr>
              <a:buFont typeface="Wingdings" panose="05000000000000000000" pitchFamily="2" charset="2"/>
              <a:buChar char="v"/>
            </a:pPr>
            <a:r>
              <a:rPr lang="en-US" sz="2400" b="0" i="0" dirty="0">
                <a:solidFill>
                  <a:srgbClr val="333333"/>
                </a:solidFill>
                <a:effectLst/>
                <a:latin typeface="Times New Roman" panose="02020603050405020304" pitchFamily="18" charset="0"/>
                <a:cs typeface="Times New Roman" panose="02020603050405020304" pitchFamily="18" charset="0"/>
              </a:rPr>
              <a:t> It is not dependent on the state of another service. </a:t>
            </a:r>
          </a:p>
          <a:p>
            <a:pPr>
              <a:buFont typeface="Wingdings" panose="05000000000000000000" pitchFamily="2" charset="2"/>
              <a:buChar char="v"/>
            </a:pPr>
            <a:r>
              <a:rPr lang="en-US" sz="2400" b="0" i="0" dirty="0">
                <a:solidFill>
                  <a:srgbClr val="333333"/>
                </a:solidFill>
                <a:effectLst/>
                <a:latin typeface="Times New Roman" panose="02020603050405020304" pitchFamily="18" charset="0"/>
                <a:cs typeface="Times New Roman" panose="02020603050405020304" pitchFamily="18" charset="0"/>
              </a:rPr>
              <a:t>It uses a loosely coupled, message-based communication model to communicate with applications and other services.</a:t>
            </a:r>
          </a:p>
          <a:p>
            <a:pPr marL="0" indent="0">
              <a:buNone/>
            </a:pPr>
            <a:r>
              <a:rPr lang="en-IN" sz="2400" b="1" dirty="0">
                <a:solidFill>
                  <a:schemeClr val="tx1">
                    <a:lumMod val="95000"/>
                    <a:lumOff val="5000"/>
                  </a:schemeClr>
                </a:solidFill>
              </a:rPr>
              <a:t>SOA:</a:t>
            </a:r>
          </a:p>
          <a:p>
            <a:pPr>
              <a:buFont typeface="Wingdings" panose="05000000000000000000" pitchFamily="2" charset="2"/>
              <a:buChar char="v"/>
            </a:pPr>
            <a:r>
              <a:rPr lang="en-US" sz="2400" b="0" i="0" dirty="0">
                <a:solidFill>
                  <a:srgbClr val="222222"/>
                </a:solidFill>
                <a:effectLst/>
                <a:latin typeface="Times New Roman" panose="02020603050405020304" pitchFamily="18" charset="0"/>
                <a:cs typeface="Times New Roman" panose="02020603050405020304" pitchFamily="18" charset="0"/>
              </a:rPr>
              <a:t>A service-oriented architecture (SOA) is an architectural pattern in computer software design in which application components provide services to other components via a communications protocol, typically over a network. </a:t>
            </a:r>
            <a:endParaRPr lang="en-IN" sz="2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309036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am Newman Principles Of Microservices">
            <a:extLst>
              <a:ext uri="{FF2B5EF4-FFF2-40B4-BE49-F238E27FC236}">
                <a16:creationId xmlns:a16="http://schemas.microsoft.com/office/drawing/2014/main" xmlns="" id="{858AC48C-807F-47DB-B3C1-E7BC5BAF15EA}"/>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676276"/>
            <a:ext cx="12192000" cy="6181724"/>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tangle 1">
            <a:extLst>
              <a:ext uri="{FF2B5EF4-FFF2-40B4-BE49-F238E27FC236}">
                <a16:creationId xmlns:a16="http://schemas.microsoft.com/office/drawing/2014/main" xmlns="" id="{642D2ED1-3782-44F5-BC92-E07490C3B083}"/>
              </a:ext>
            </a:extLst>
          </p:cNvPr>
          <p:cNvSpPr/>
          <p:nvPr/>
        </p:nvSpPr>
        <p:spPr>
          <a:xfrm>
            <a:off x="3048000" y="0"/>
            <a:ext cx="5876925" cy="65722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2400" b="1" i="0" dirty="0">
              <a:solidFill>
                <a:srgbClr val="C00000"/>
              </a:solidFill>
              <a:effectLst/>
              <a:latin typeface="Times New Roman" panose="02020603050405020304" pitchFamily="18" charset="0"/>
              <a:cs typeface="Times New Roman" panose="02020603050405020304" pitchFamily="18" charset="0"/>
            </a:endParaRPr>
          </a:p>
          <a:p>
            <a:pPr algn="ctr"/>
            <a:r>
              <a:rPr lang="en-IN" sz="2400" b="1" i="0" dirty="0">
                <a:solidFill>
                  <a:srgbClr val="C00000"/>
                </a:solidFill>
                <a:effectLst/>
                <a:latin typeface="Times New Roman" panose="02020603050405020304" pitchFamily="18" charset="0"/>
                <a:cs typeface="Times New Roman" panose="02020603050405020304" pitchFamily="18" charset="0"/>
              </a:rPr>
              <a:t>Principles of Microservices</a:t>
            </a:r>
          </a:p>
          <a:p>
            <a:pPr algn="ct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894498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0FBE8F1C-AF1D-453F-879F-A502C7AB7A7E}"/>
              </a:ext>
            </a:extLst>
          </p:cNvPr>
          <p:cNvSpPr>
            <a:spLocks noGrp="1"/>
          </p:cNvSpPr>
          <p:nvPr>
            <p:ph idx="1"/>
          </p:nvPr>
        </p:nvSpPr>
        <p:spPr>
          <a:xfrm>
            <a:off x="1695450" y="276225"/>
            <a:ext cx="10077450" cy="6391275"/>
          </a:xfrm>
        </p:spPr>
        <p:txBody>
          <a:bodyPr/>
          <a:lstStyle/>
          <a:p>
            <a:pPr>
              <a:buFont typeface="Wingdings" panose="05000000000000000000" pitchFamily="2" charset="2"/>
              <a:buChar char="v"/>
            </a:pPr>
            <a:r>
              <a:rPr lang="en-IN" sz="2000" b="1" i="0" dirty="0">
                <a:solidFill>
                  <a:srgbClr val="C00000"/>
                </a:solidFill>
                <a:effectLst/>
                <a:latin typeface="Times New Roman" panose="02020603050405020304" pitchFamily="18" charset="0"/>
                <a:cs typeface="Times New Roman" panose="02020603050405020304" pitchFamily="18" charset="0"/>
              </a:rPr>
              <a:t>Modelled around business domain</a:t>
            </a:r>
            <a:r>
              <a:rPr lang="en-IN" sz="2000" b="0" i="0" dirty="0">
                <a:solidFill>
                  <a:srgbClr val="000000"/>
                </a:solidFill>
                <a:effectLst/>
                <a:latin typeface="Times New Roman" panose="02020603050405020304" pitchFamily="18" charset="0"/>
                <a:cs typeface="Times New Roman" panose="02020603050405020304" pitchFamily="18" charset="0"/>
              </a:rPr>
              <a:t>: Separate System  capability into different domains and each domain will focus on one thing and its associated logic.</a:t>
            </a:r>
          </a:p>
          <a:p>
            <a:pPr>
              <a:buFont typeface="Wingdings" panose="05000000000000000000" pitchFamily="2" charset="2"/>
              <a:buChar char="v"/>
            </a:pPr>
            <a:r>
              <a:rPr lang="en-IN" sz="2000" b="1" dirty="0">
                <a:solidFill>
                  <a:srgbClr val="C00000"/>
                </a:solidFill>
                <a:latin typeface="Times New Roman" panose="02020603050405020304" pitchFamily="18" charset="0"/>
                <a:cs typeface="Times New Roman" panose="02020603050405020304" pitchFamily="18" charset="0"/>
              </a:rPr>
              <a:t>Culture of Automation </a:t>
            </a:r>
            <a:r>
              <a:rPr lang="en-IN" sz="2000" dirty="0">
                <a:solidFill>
                  <a:srgbClr val="000000"/>
                </a:solidFill>
                <a:latin typeface="Times New Roman" panose="02020603050405020304" pitchFamily="18" charset="0"/>
                <a:cs typeface="Times New Roman" panose="02020603050405020304" pitchFamily="18" charset="0"/>
              </a:rPr>
              <a:t>: Follow the culture of automation by designing it for continues integration and continuous delivery.</a:t>
            </a:r>
          </a:p>
          <a:p>
            <a:pPr>
              <a:buFont typeface="Wingdings" panose="05000000000000000000" pitchFamily="2" charset="2"/>
              <a:buChar char="v"/>
            </a:pPr>
            <a:r>
              <a:rPr lang="en-IN" sz="2000" b="1" i="0" dirty="0">
                <a:solidFill>
                  <a:srgbClr val="C00000"/>
                </a:solidFill>
                <a:effectLst/>
                <a:latin typeface="Times New Roman" panose="02020603050405020304" pitchFamily="18" charset="0"/>
                <a:cs typeface="Times New Roman" panose="02020603050405020304" pitchFamily="18" charset="0"/>
              </a:rPr>
              <a:t>Hide implementation details </a:t>
            </a:r>
            <a:r>
              <a:rPr lang="en-IN" sz="2000" b="0" i="0" dirty="0">
                <a:solidFill>
                  <a:srgbClr val="000000"/>
                </a:solidFill>
                <a:effectLst/>
                <a:latin typeface="Times New Roman" panose="02020603050405020304" pitchFamily="18" charset="0"/>
                <a:cs typeface="Times New Roman" panose="02020603050405020304" pitchFamily="18" charset="0"/>
              </a:rPr>
              <a:t>: Hiding the internal details reduce the coupling and helps to do changes and improvement without affecting the overall architecture.</a:t>
            </a:r>
          </a:p>
          <a:p>
            <a:pPr>
              <a:buFont typeface="Wingdings" panose="05000000000000000000" pitchFamily="2" charset="2"/>
              <a:buChar char="v"/>
            </a:pPr>
            <a:r>
              <a:rPr lang="en-IN" sz="2000" b="1" dirty="0">
                <a:solidFill>
                  <a:srgbClr val="C00000"/>
                </a:solidFill>
                <a:latin typeface="Times New Roman" panose="02020603050405020304" pitchFamily="18" charset="0"/>
                <a:cs typeface="Times New Roman" panose="02020603050405020304" pitchFamily="18" charset="0"/>
              </a:rPr>
              <a:t>Decentralization</a:t>
            </a:r>
            <a:r>
              <a:rPr lang="en-IN" sz="2000" dirty="0">
                <a:solidFill>
                  <a:srgbClr val="000000"/>
                </a:solidFill>
                <a:latin typeface="Times New Roman" panose="02020603050405020304" pitchFamily="18" charset="0"/>
                <a:cs typeface="Times New Roman" panose="02020603050405020304" pitchFamily="18" charset="0"/>
              </a:rPr>
              <a:t> : There is no centralized database, usually each service is designed to manage its own database.</a:t>
            </a:r>
          </a:p>
          <a:p>
            <a:pPr>
              <a:buFont typeface="Wingdings" panose="05000000000000000000" pitchFamily="2" charset="2"/>
              <a:buChar char="v"/>
            </a:pPr>
            <a:r>
              <a:rPr lang="en-IN" sz="2000" b="1" i="0" dirty="0">
                <a:solidFill>
                  <a:srgbClr val="C00000"/>
                </a:solidFill>
                <a:effectLst/>
                <a:latin typeface="Times New Roman" panose="02020603050405020304" pitchFamily="18" charset="0"/>
                <a:cs typeface="Times New Roman" panose="02020603050405020304" pitchFamily="18" charset="0"/>
              </a:rPr>
              <a:t>Deploy </a:t>
            </a:r>
            <a:r>
              <a:rPr lang="en-IN" sz="2000" b="1" dirty="0">
                <a:solidFill>
                  <a:srgbClr val="C00000"/>
                </a:solidFill>
                <a:latin typeface="Times New Roman" panose="02020603050405020304" pitchFamily="18" charset="0"/>
                <a:cs typeface="Times New Roman" panose="02020603050405020304" pitchFamily="18" charset="0"/>
              </a:rPr>
              <a:t>Independently </a:t>
            </a:r>
            <a:r>
              <a:rPr lang="en-IN" sz="2000" dirty="0">
                <a:solidFill>
                  <a:srgbClr val="000000"/>
                </a:solidFill>
                <a:latin typeface="Times New Roman" panose="02020603050405020304" pitchFamily="18" charset="0"/>
                <a:cs typeface="Times New Roman" panose="02020603050405020304" pitchFamily="18" charset="0"/>
              </a:rPr>
              <a:t>: Each service can be deployed independently.</a:t>
            </a:r>
          </a:p>
          <a:p>
            <a:pPr>
              <a:buFont typeface="Wingdings" panose="05000000000000000000" pitchFamily="2" charset="2"/>
              <a:buChar char="v"/>
            </a:pPr>
            <a:r>
              <a:rPr lang="en-IN" sz="2000" b="1" i="0" dirty="0">
                <a:solidFill>
                  <a:srgbClr val="C00000"/>
                </a:solidFill>
                <a:effectLst/>
                <a:latin typeface="Times New Roman" panose="02020603050405020304" pitchFamily="18" charset="0"/>
                <a:cs typeface="Times New Roman" panose="02020603050405020304" pitchFamily="18" charset="0"/>
              </a:rPr>
              <a:t>Failure Isolation </a:t>
            </a:r>
            <a:r>
              <a:rPr lang="en-IN" sz="2000" b="0" i="0" dirty="0">
                <a:solidFill>
                  <a:srgbClr val="000000"/>
                </a:solidFill>
                <a:effectLst/>
                <a:latin typeface="Times New Roman" panose="02020603050405020304" pitchFamily="18" charset="0"/>
                <a:cs typeface="Times New Roman" panose="02020603050405020304" pitchFamily="18" charset="0"/>
              </a:rPr>
              <a:t>: The impact of a failure is less in microservice architecture c</a:t>
            </a:r>
            <a:r>
              <a:rPr lang="en-IN" sz="2000" dirty="0">
                <a:solidFill>
                  <a:srgbClr val="000000"/>
                </a:solidFill>
                <a:latin typeface="Times New Roman" panose="02020603050405020304" pitchFamily="18" charset="0"/>
                <a:cs typeface="Times New Roman" panose="02020603050405020304" pitchFamily="18" charset="0"/>
              </a:rPr>
              <a:t>ompares to monolithic type as it will only affect that particular service and its associates. Other services can keep running.</a:t>
            </a:r>
          </a:p>
          <a:p>
            <a:pPr>
              <a:buFont typeface="Wingdings" panose="05000000000000000000" pitchFamily="2" charset="2"/>
              <a:buChar char="v"/>
            </a:pPr>
            <a:r>
              <a:rPr lang="en-IN" sz="2000" b="1" i="0" dirty="0">
                <a:solidFill>
                  <a:srgbClr val="C00000"/>
                </a:solidFill>
                <a:effectLst/>
                <a:latin typeface="Times New Roman" panose="02020603050405020304" pitchFamily="18" charset="0"/>
                <a:cs typeface="Times New Roman" panose="02020603050405020304" pitchFamily="18" charset="0"/>
              </a:rPr>
              <a:t>Highly Observable </a:t>
            </a:r>
            <a:r>
              <a:rPr lang="en-IN" sz="2000" b="0" i="0" dirty="0">
                <a:solidFill>
                  <a:srgbClr val="000000"/>
                </a:solidFill>
                <a:effectLst/>
                <a:latin typeface="Times New Roman" panose="02020603050405020304" pitchFamily="18" charset="0"/>
                <a:cs typeface="Times New Roman" panose="02020603050405020304" pitchFamily="18" charset="0"/>
              </a:rPr>
              <a:t>: The services should collect as much information to analyze what is happening within each of them like log events and starts.</a:t>
            </a:r>
          </a:p>
          <a:p>
            <a:pPr marL="0" indent="0">
              <a:buNone/>
            </a:pPr>
            <a:endParaRPr lang="en-IN" dirty="0"/>
          </a:p>
        </p:txBody>
      </p:sp>
    </p:spTree>
    <p:extLst>
      <p:ext uri="{BB962C8B-B14F-4D97-AF65-F5344CB8AC3E}">
        <p14:creationId xmlns:p14="http://schemas.microsoft.com/office/powerpoint/2010/main" xmlns="" val="2106675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Microservices vs SOA: What&amp;#39;s the Difference? - DZone Microservices">
            <a:extLst>
              <a:ext uri="{FF2B5EF4-FFF2-40B4-BE49-F238E27FC236}">
                <a16:creationId xmlns:a16="http://schemas.microsoft.com/office/drawing/2014/main" xmlns="" id="{565C93C5-99D7-4DF7-BAC7-EEB8F94713F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5725" y="0"/>
            <a:ext cx="12344400" cy="69342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83656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FAE7084-5301-46B7-B449-2B9E4D3AE682}"/>
              </a:ext>
            </a:extLst>
          </p:cNvPr>
          <p:cNvSpPr>
            <a:spLocks noGrp="1"/>
          </p:cNvSpPr>
          <p:nvPr>
            <p:ph idx="1"/>
          </p:nvPr>
        </p:nvSpPr>
        <p:spPr>
          <a:xfrm>
            <a:off x="1495425" y="361949"/>
            <a:ext cx="10401299" cy="6181725"/>
          </a:xfrm>
        </p:spPr>
        <p:txBody>
          <a:bodyPr/>
          <a:lstStyle/>
          <a:p>
            <a:pPr algn="l">
              <a:buFont typeface="Wingdings" panose="05000000000000000000" pitchFamily="2" charset="2"/>
              <a:buChar char="Ø"/>
            </a:pPr>
            <a:r>
              <a:rPr lang="en-US" sz="2400" b="0" i="0" dirty="0">
                <a:solidFill>
                  <a:srgbClr val="222635"/>
                </a:solidFill>
                <a:effectLst/>
                <a:latin typeface="Times New Roman" panose="02020603050405020304" pitchFamily="18" charset="0"/>
                <a:cs typeface="Times New Roman" panose="02020603050405020304" pitchFamily="18" charset="0"/>
              </a:rPr>
              <a:t> </a:t>
            </a:r>
            <a:r>
              <a:rPr lang="en-US" sz="2400" b="1" dirty="0">
                <a:solidFill>
                  <a:srgbClr val="222635"/>
                </a:solidFill>
                <a:latin typeface="Times New Roman" panose="02020603050405020304" pitchFamily="18" charset="0"/>
                <a:cs typeface="Times New Roman" panose="02020603050405020304" pitchFamily="18" charset="0"/>
              </a:rPr>
              <a:t>M</a:t>
            </a:r>
            <a:r>
              <a:rPr lang="en-US" sz="2400" b="1" i="0" dirty="0">
                <a:solidFill>
                  <a:srgbClr val="222635"/>
                </a:solidFill>
                <a:effectLst/>
                <a:latin typeface="Times New Roman" panose="02020603050405020304" pitchFamily="18" charset="0"/>
                <a:cs typeface="Times New Roman" panose="02020603050405020304" pitchFamily="18" charset="0"/>
              </a:rPr>
              <a:t>onolith</a:t>
            </a:r>
            <a:r>
              <a:rPr lang="en-US" sz="2400" b="0" i="0" dirty="0">
                <a:solidFill>
                  <a:srgbClr val="222635"/>
                </a:solidFill>
                <a:effectLst/>
                <a:latin typeface="Times New Roman" panose="02020603050405020304" pitchFamily="18" charset="0"/>
                <a:cs typeface="Times New Roman" panose="02020603050405020304" pitchFamily="18" charset="0"/>
              </a:rPr>
              <a:t> : It is similar to a big container wherein all the software components of an application are assembled together and tightly packaged.</a:t>
            </a:r>
          </a:p>
          <a:p>
            <a:pPr algn="l">
              <a:buFont typeface="Wingdings" panose="05000000000000000000" pitchFamily="2" charset="2"/>
              <a:buChar char="Ø"/>
            </a:pPr>
            <a:r>
              <a:rPr lang="en-US" sz="2400" b="1" i="0" dirty="0">
                <a:solidFill>
                  <a:srgbClr val="222635"/>
                </a:solidFill>
                <a:effectLst/>
                <a:latin typeface="Times New Roman" panose="02020603050405020304" pitchFamily="18" charset="0"/>
                <a:cs typeface="Times New Roman" panose="02020603050405020304" pitchFamily="18" charset="0"/>
              </a:rPr>
              <a:t>Service-oriented architecture</a:t>
            </a:r>
            <a:r>
              <a:rPr lang="en-US" sz="2400" b="0" i="0" dirty="0">
                <a:solidFill>
                  <a:srgbClr val="222635"/>
                </a:solidFill>
                <a:effectLst/>
                <a:latin typeface="Times New Roman" panose="02020603050405020304" pitchFamily="18" charset="0"/>
                <a:cs typeface="Times New Roman" panose="02020603050405020304" pitchFamily="18" charset="0"/>
              </a:rPr>
              <a:t>  : </a:t>
            </a:r>
            <a:r>
              <a:rPr lang="en-US" sz="2400" dirty="0">
                <a:solidFill>
                  <a:srgbClr val="222635"/>
                </a:solidFill>
                <a:latin typeface="Times New Roman" panose="02020603050405020304" pitchFamily="18" charset="0"/>
                <a:cs typeface="Times New Roman" panose="02020603050405020304" pitchFamily="18" charset="0"/>
              </a:rPr>
              <a:t>It </a:t>
            </a:r>
            <a:r>
              <a:rPr lang="en-US" sz="2400" b="0" i="0" dirty="0">
                <a:solidFill>
                  <a:srgbClr val="222635"/>
                </a:solidFill>
                <a:effectLst/>
                <a:latin typeface="Times New Roman" panose="02020603050405020304" pitchFamily="18" charset="0"/>
                <a:cs typeface="Times New Roman" panose="02020603050405020304" pitchFamily="18" charset="0"/>
              </a:rPr>
              <a:t>is essentially a collection of services. These services communicate with each other. The communication can involve either simple data passing or two or more services coordinating some activity. Some means of connecting services to each other is needed.</a:t>
            </a:r>
          </a:p>
          <a:p>
            <a:pPr algn="l">
              <a:buFont typeface="Wingdings" panose="05000000000000000000" pitchFamily="2" charset="2"/>
              <a:buChar char="Ø"/>
            </a:pPr>
            <a:r>
              <a:rPr lang="en-US" sz="2400" b="1" i="0" dirty="0">
                <a:solidFill>
                  <a:srgbClr val="222635"/>
                </a:solidFill>
                <a:effectLst/>
                <a:latin typeface="Times New Roman" panose="02020603050405020304" pitchFamily="18" charset="0"/>
                <a:cs typeface="Times New Roman" panose="02020603050405020304" pitchFamily="18" charset="0"/>
              </a:rPr>
              <a:t>Microservices : </a:t>
            </a:r>
            <a:r>
              <a:rPr lang="en-US" sz="2400" i="0" dirty="0">
                <a:solidFill>
                  <a:srgbClr val="222635"/>
                </a:solidFill>
                <a:effectLst/>
                <a:latin typeface="Times New Roman" panose="02020603050405020304" pitchFamily="18" charset="0"/>
                <a:cs typeface="Times New Roman" panose="02020603050405020304" pitchFamily="18" charset="0"/>
              </a:rPr>
              <a:t>It</a:t>
            </a:r>
            <a:r>
              <a:rPr lang="en-US" sz="2400" b="1" i="0" dirty="0">
                <a:solidFill>
                  <a:srgbClr val="222635"/>
                </a:solidFill>
                <a:effectLst/>
                <a:latin typeface="Times New Roman" panose="02020603050405020304" pitchFamily="18" charset="0"/>
                <a:cs typeface="Times New Roman" panose="02020603050405020304" pitchFamily="18" charset="0"/>
              </a:rPr>
              <a:t> </a:t>
            </a:r>
            <a:r>
              <a:rPr lang="en-US" sz="2400" b="0" i="0" dirty="0">
                <a:solidFill>
                  <a:srgbClr val="222635"/>
                </a:solidFill>
                <a:effectLst/>
                <a:latin typeface="Times New Roman" panose="02020603050405020304" pitchFamily="18" charset="0"/>
                <a:cs typeface="Times New Roman" panose="02020603050405020304" pitchFamily="18" charset="0"/>
              </a:rPr>
              <a:t>is an architectural style that structures an application as a collection of small autonomous services modeled around a business domain.</a:t>
            </a:r>
          </a:p>
          <a:p>
            <a:pPr marL="0" indent="0">
              <a:buNone/>
            </a:pPr>
            <a:endParaRPr lang="en-IN" dirty="0"/>
          </a:p>
        </p:txBody>
      </p:sp>
    </p:spTree>
    <p:extLst>
      <p:ext uri="{BB962C8B-B14F-4D97-AF65-F5344CB8AC3E}">
        <p14:creationId xmlns:p14="http://schemas.microsoft.com/office/powerpoint/2010/main" xmlns="" val="1334578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6EB33079-9D33-4E16-A28C-2E8D5C26827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xmlns="" val="424781104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464</TotalTime>
  <Words>1310</Words>
  <Application>Microsoft Office PowerPoint</Application>
  <PresentationFormat>Custom</PresentationFormat>
  <Paragraphs>111</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Wisp</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Leela Ramya</dc:creator>
  <cp:lastModifiedBy>Nandanavanam Y J Prasanna Kumar</cp:lastModifiedBy>
  <cp:revision>14</cp:revision>
  <dcterms:created xsi:type="dcterms:W3CDTF">2021-08-10T09:46:57Z</dcterms:created>
  <dcterms:modified xsi:type="dcterms:W3CDTF">2021-12-08T06:26:38Z</dcterms:modified>
</cp:coreProperties>
</file>