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262" r:id="rId5"/>
    <p:sldId id="284" r:id="rId6"/>
    <p:sldId id="285" r:id="rId7"/>
    <p:sldId id="256" r:id="rId8"/>
    <p:sldId id="257" r:id="rId9"/>
    <p:sldId id="266" r:id="rId10"/>
    <p:sldId id="270" r:id="rId11"/>
    <p:sldId id="258" r:id="rId12"/>
    <p:sldId id="267" r:id="rId13"/>
    <p:sldId id="268" r:id="rId14"/>
    <p:sldId id="271" r:id="rId15"/>
    <p:sldId id="269" r:id="rId16"/>
    <p:sldId id="276" r:id="rId17"/>
    <p:sldId id="277" r:id="rId18"/>
    <p:sldId id="272" r:id="rId19"/>
    <p:sldId id="275" r:id="rId20"/>
    <p:sldId id="278" r:id="rId21"/>
    <p:sldId id="279" r:id="rId22"/>
    <p:sldId id="280" r:id="rId23"/>
    <p:sldId id="273" r:id="rId24"/>
    <p:sldId id="281" r:id="rId25"/>
    <p:sldId id="282" r:id="rId26"/>
    <p:sldId id="283" r:id="rId27"/>
    <p:sldId id="274"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5"/>
    <p:restoredTop sz="94647"/>
  </p:normalViewPr>
  <p:slideViewPr>
    <p:cSldViewPr snapToGrid="0" snapToObjects="1" showGuides="1">
      <p:cViewPr>
        <p:scale>
          <a:sx n="116" d="100"/>
          <a:sy n="116" d="100"/>
        </p:scale>
        <p:origin x="732" y="-246"/>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Info Slide for Group</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sz="2000" dirty="0"/>
              <a:t>On avg, each person should speak for ~2min, aiming for 10-12min presentation</a:t>
            </a:r>
          </a:p>
          <a:p>
            <a:r>
              <a:rPr lang="en-US" sz="2000" dirty="0"/>
              <a:t>There’s 25 slides with titles. This may be too many to appropriately manage time. I’ve put section timing on each section. If you go over this, feel free to reduce the information in the section to fit. Each need </a:t>
            </a:r>
            <a:r>
              <a:rPr lang="en-US" sz="2000"/>
              <a:t>to contribute ~3-4 slides</a:t>
            </a:r>
            <a:endParaRPr lang="en-US" sz="2000" dirty="0"/>
          </a:p>
          <a:p>
            <a:r>
              <a:rPr lang="en-US" sz="2000" dirty="0"/>
              <a:t>Group A: Jose, Peter, Mouri</a:t>
            </a:r>
          </a:p>
          <a:p>
            <a:r>
              <a:rPr lang="en-US" sz="2000" dirty="0"/>
              <a:t>Group B: Austyn, Michael, Louis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a:t>
            </a:fld>
            <a:endParaRPr lang="en-US" dirty="0"/>
          </a:p>
        </p:txBody>
      </p:sp>
    </p:spTree>
    <p:extLst>
      <p:ext uri="{BB962C8B-B14F-4D97-AF65-F5344CB8AC3E}">
        <p14:creationId xmlns:p14="http://schemas.microsoft.com/office/powerpoint/2010/main" val="167039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Presentation Overview</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Brief (~30s) overview of what’s involved in this</a:t>
            </a:r>
          </a:p>
          <a:p>
            <a:pPr lvl="1"/>
            <a:r>
              <a:rPr lang="en-US" dirty="0"/>
              <a:t>Literature review</a:t>
            </a:r>
          </a:p>
          <a:p>
            <a:pPr lvl="1"/>
            <a:r>
              <a:rPr lang="en-US" dirty="0"/>
              <a:t>Methodology including: ~~~~</a:t>
            </a:r>
          </a:p>
          <a:p>
            <a:pPr lvl="1"/>
            <a:r>
              <a:rPr lang="en-US" dirty="0"/>
              <a:t>Results and comparison to benchmark models</a:t>
            </a:r>
          </a:p>
          <a:p>
            <a:pPr lvl="1"/>
            <a:r>
              <a:rPr lang="en-US" dirty="0"/>
              <a:t>Conclusion and future work</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97322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 Literature Review</a:t>
            </a:r>
          </a:p>
        </p:txBody>
      </p:sp>
    </p:spTree>
    <p:extLst>
      <p:ext uri="{BB962C8B-B14F-4D97-AF65-F5344CB8AC3E}">
        <p14:creationId xmlns:p14="http://schemas.microsoft.com/office/powerpoint/2010/main" val="37185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Graph Convolutional Networks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318844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 Gated Recurrent Units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Tree>
    <p:extLst>
      <p:ext uri="{BB962C8B-B14F-4D97-AF65-F5344CB8AC3E}">
        <p14:creationId xmlns:p14="http://schemas.microsoft.com/office/powerpoint/2010/main" val="19741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Previous Wind Speed Prediction using Machine Learning</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Be sure to include benchmark MAE, MAPE values here to reference in results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269219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III. Methodology</a:t>
            </a:r>
          </a:p>
        </p:txBody>
      </p:sp>
    </p:spTree>
    <p:extLst>
      <p:ext uri="{BB962C8B-B14F-4D97-AF65-F5344CB8AC3E}">
        <p14:creationId xmlns:p14="http://schemas.microsoft.com/office/powerpoint/2010/main" val="30461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16</a:t>
            </a:fld>
            <a:endParaRPr lang="en-US" dirty="0"/>
          </a:p>
        </p:txBody>
      </p:sp>
    </p:spTree>
    <p:extLst>
      <p:ext uri="{BB962C8B-B14F-4D97-AF65-F5344CB8AC3E}">
        <p14:creationId xmlns:p14="http://schemas.microsoft.com/office/powerpoint/2010/main" val="130930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Preprocessing Steps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113235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Proposed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396839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Model Training and Validation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169241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 (~1 min, A)</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 (~3 min, A)</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 (~3 min, B)</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71509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 Results</a:t>
            </a:r>
          </a:p>
        </p:txBody>
      </p:sp>
    </p:spTree>
    <p:extLst>
      <p:ext uri="{BB962C8B-B14F-4D97-AF65-F5344CB8AC3E}">
        <p14:creationId xmlns:p14="http://schemas.microsoft.com/office/powerpoint/2010/main" val="276886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Performance Evaluation of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21</a:t>
            </a:fld>
            <a:endParaRPr lang="en-US" dirty="0"/>
          </a:p>
        </p:txBody>
      </p:sp>
    </p:spTree>
    <p:extLst>
      <p:ext uri="{BB962C8B-B14F-4D97-AF65-F5344CB8AC3E}">
        <p14:creationId xmlns:p14="http://schemas.microsoft.com/office/powerpoint/2010/main" val="366811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Comparison to related Works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Tree>
    <p:extLst>
      <p:ext uri="{BB962C8B-B14F-4D97-AF65-F5344CB8AC3E}">
        <p14:creationId xmlns:p14="http://schemas.microsoft.com/office/powerpoint/2010/main" val="319721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Tree>
    <p:extLst>
      <p:ext uri="{BB962C8B-B14F-4D97-AF65-F5344CB8AC3E}">
        <p14:creationId xmlns:p14="http://schemas.microsoft.com/office/powerpoint/2010/main" val="185309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 References</a:t>
            </a:r>
          </a:p>
        </p:txBody>
      </p:sp>
    </p:spTree>
    <p:extLst>
      <p:ext uri="{BB962C8B-B14F-4D97-AF65-F5344CB8AC3E}">
        <p14:creationId xmlns:p14="http://schemas.microsoft.com/office/powerpoint/2010/main" val="3414540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Tree>
    <p:extLst>
      <p:ext uri="{BB962C8B-B14F-4D97-AF65-F5344CB8AC3E}">
        <p14:creationId xmlns:p14="http://schemas.microsoft.com/office/powerpoint/2010/main" val="437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 (~ 2 min, B)</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 (~1 min, B)</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 (0 min)</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349272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A Recurrent Graph-Convolutional Network for Wind Speed Prediction</a:t>
            </a:r>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Forecasting Southern Alberta’s Wind Speed</a:t>
            </a:r>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endParaRPr lang="en-US" dirty="0"/>
          </a:p>
          <a:p>
            <a:r>
              <a:rPr lang="en-US" dirty="0"/>
              <a:t>Jose Carmo</a:t>
            </a:r>
          </a:p>
          <a:p>
            <a:r>
              <a:rPr lang="en-US" dirty="0"/>
              <a:t>Louis-Antoine </a:t>
            </a:r>
            <a:r>
              <a:rPr lang="en-US" dirty="0" err="1"/>
              <a:t>Etchian</a:t>
            </a:r>
            <a:endParaRPr lang="en-US" dirty="0"/>
          </a:p>
          <a:p>
            <a:r>
              <a:rPr lang="en-US" dirty="0"/>
              <a:t>Michael Francis</a:t>
            </a:r>
            <a:br>
              <a:rPr lang="en-US" dirty="0"/>
            </a:br>
            <a:r>
              <a:rPr lang="en-US" dirty="0"/>
              <a:t>Austyn Nagribianko</a:t>
            </a:r>
          </a:p>
          <a:p>
            <a:r>
              <a:rPr lang="en-US" dirty="0"/>
              <a:t>Peter </a:t>
            </a:r>
            <a:r>
              <a:rPr lang="en-US" dirty="0" err="1"/>
              <a:t>Yaun</a:t>
            </a:r>
            <a:br>
              <a:rPr lang="en-US" dirty="0"/>
            </a:br>
            <a:r>
              <a:rPr lang="en-US" dirty="0"/>
              <a:t>Mouri Zakir</a:t>
            </a:r>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April 3, 2023</a:t>
            </a:r>
          </a:p>
        </p:txBody>
      </p:sp>
    </p:spTree>
    <p:extLst>
      <p:ext uri="{BB962C8B-B14F-4D97-AF65-F5344CB8AC3E}">
        <p14:creationId xmlns:p14="http://schemas.microsoft.com/office/powerpoint/2010/main" val="23747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02503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151409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 Introduction</a:t>
            </a:r>
          </a:p>
        </p:txBody>
      </p:sp>
    </p:spTree>
    <p:extLst>
      <p:ext uri="{BB962C8B-B14F-4D97-AF65-F5344CB8AC3E}">
        <p14:creationId xmlns:p14="http://schemas.microsoft.com/office/powerpoint/2010/main" val="7064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Background and Motivation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Background: wind turbines rely on accurate wind speed forecasts to properly bid generation, what are the pitfalls? What goes wrong when unreliable forecasts are used? I can answer this question (Austyn)</a:t>
            </a:r>
          </a:p>
          <a:p>
            <a:r>
              <a:rPr lang="en-US" dirty="0"/>
              <a:t>Motivation: the motivation for using this is to develop an accurate forecasting model that incorporates numerous stations to predict wind speed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4208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Research Objectives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What are the measurable goals we are wishing to achieve with this project?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67651995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14" ma:contentTypeDescription="Create a new document." ma:contentTypeScope="" ma:versionID="7f7e0cc1e40a88b99413075e8bf30554">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bf2af2146a9b0966e9a87ebb457fba04"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A4AE25-BBA1-49A6-B4F8-E97286BA017A}">
  <ds:schemaRefs>
    <ds:schemaRef ds:uri="http://schemas.microsoft.com/sharepoint/v3/contenttype/forms"/>
  </ds:schemaRefs>
</ds:datastoreItem>
</file>

<file path=customXml/itemProps2.xml><?xml version="1.0" encoding="utf-8"?>
<ds:datastoreItem xmlns:ds="http://schemas.openxmlformats.org/officeDocument/2006/customXml" ds:itemID="{13416CE4-55A1-4737-9F9A-2B165A2C22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docProps/app.xml><?xml version="1.0" encoding="utf-8"?>
<Properties xmlns="http://schemas.openxmlformats.org/officeDocument/2006/extended-properties" xmlns:vt="http://schemas.openxmlformats.org/officeDocument/2006/docPropsVTypes">
  <Template>A Recurrent Graph-Convolutional Network for Wind Speed Prediction</Template>
  <TotalTime>47</TotalTime>
  <Words>521</Words>
  <Application>Microsoft Office PowerPoint</Application>
  <PresentationFormat>Widescreen</PresentationFormat>
  <Paragraphs>106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Info Slide for Group</vt:lpstr>
      <vt:lpstr>Table of Contents</vt:lpstr>
      <vt:lpstr>Table of Contents</vt:lpstr>
      <vt:lpstr>A Recurrent Graph-Convolutional Network for Wind Speed Prediction</vt:lpstr>
      <vt:lpstr>Table of Contents</vt:lpstr>
      <vt:lpstr>Table of Contents</vt:lpstr>
      <vt:lpstr>I. Introduction</vt:lpstr>
      <vt:lpstr>I. Background and Motivation</vt:lpstr>
      <vt:lpstr>I. Research Objectives</vt:lpstr>
      <vt:lpstr>I. Presentation Overview</vt:lpstr>
      <vt:lpstr>II. Literature Review</vt:lpstr>
      <vt:lpstr>II. Graph Convolutional Networks and their Applications</vt:lpstr>
      <vt:lpstr>II. Gated Recurrent Units and their Applications</vt:lpstr>
      <vt:lpstr>II. Previous Wind Speed Prediction using Machine Learning</vt:lpstr>
      <vt:lpstr>III. Methodology</vt:lpstr>
      <vt:lpstr>III. Description of Data</vt:lpstr>
      <vt:lpstr>III. Preprocessing Steps</vt:lpstr>
      <vt:lpstr>III. Proposed GCN-GRU Model</vt:lpstr>
      <vt:lpstr>III. Model Training and Validation</vt:lpstr>
      <vt:lpstr>V. Results</vt:lpstr>
      <vt:lpstr>V. Performance Evaluation of GCN-GRU Model</vt:lpstr>
      <vt:lpstr>V. Comparison to related Works</vt:lpstr>
      <vt:lpstr>V. Discussion of Results</vt:lpstr>
      <vt:lpstr>VI. References</vt:lpstr>
      <vt:lpstr>VI. Discussion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Slide for Group</dc:title>
  <dc:creator>Austyn Nagribianko</dc:creator>
  <cp:lastModifiedBy>Austyn Nagribianko</cp:lastModifiedBy>
  <cp:revision>2</cp:revision>
  <dcterms:created xsi:type="dcterms:W3CDTF">2023-03-30T22:42:57Z</dcterms:created>
  <dcterms:modified xsi:type="dcterms:W3CDTF">2023-03-30T23:30:04Z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