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5/7/2024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5/7/2024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5/7/2024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5/7/2024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5/7/2024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5/7/2024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5/7/2024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5/7/2024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5/7/2024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5/7/2024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5/7/2024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5/7/2024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ea typeface="+mn-lt"/>
                <a:cs typeface="Arial"/>
              </a:rPr>
              <a:t>CAPSTONE</a:t>
            </a:r>
            <a:r>
              <a:rPr lang="en-US" sz="3200" b="1">
                <a:solidFill>
                  <a:schemeClr val="accent1">
                    <a:lumMod val="75000"/>
                  </a:schemeClr>
                </a:solidFill>
                <a:latin typeface="Arial"/>
                <a:cs typeface="Arial"/>
              </a:rPr>
              <a:t> PROJECT</a:t>
            </a:r>
            <a:endParaRPr lang="en-US">
              <a:solidFill>
                <a:schemeClr val="accent1">
                  <a:lumMod val="75000"/>
                </a:schemeClr>
              </a:solidFill>
            </a:endParaRPr>
          </a:p>
        </p:txBody>
      </p:sp>
      <p:sp>
        <p:nvSpPr>
          <p:cNvPr id="4" name="TextBox 3"/>
          <p:cNvSpPr txBox="1"/>
          <p:nvPr/>
        </p:nvSpPr>
        <p:spPr>
          <a:xfrm>
            <a:off x="2409959" y="4270679"/>
            <a:ext cx="778423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D.Nagu</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pandian</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III-EEE</a:t>
            </a:r>
          </a:p>
          <a:p>
            <a:r>
              <a:rPr lang="en-US" sz="2000" b="1" dirty="0">
                <a:solidFill>
                  <a:schemeClr val="accent1">
                    <a:lumMod val="75000"/>
                  </a:schemeClr>
                </a:solidFill>
                <a:latin typeface="Arial"/>
                <a:cs typeface="Arial"/>
              </a:rPr>
              <a:t>SREE SOWDAMBIKA COLLGE  OF ENGINEERING</a:t>
            </a:r>
            <a:endParaRPr lang="en-US" dirty="0">
              <a:solidFill>
                <a:schemeClr val="accent1">
                  <a:lumMod val="75000"/>
                </a:schemeClr>
              </a:solidFil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95018" y="2020665"/>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8323" y="2056985"/>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513923" y="2133285"/>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r>
              <a:rPr lang="en-US" dirty="0"/>
              <a:t/>
            </a: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r>
              <a:rPr lang="en-US" dirty="0"/>
              <a:t/>
            </a:r>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r>
              <a:rPr lang="en-US" dirty="0"/>
              <a:t/>
            </a:r>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56</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163</cp:revision>
  <dcterms:created xsi:type="dcterms:W3CDTF">2021-05-26T16:50:10Z</dcterms:created>
  <dcterms:modified xsi:type="dcterms:W3CDTF">2024-05-07T06:18:55Z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