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9AD"/>
    <a:srgbClr val="F48E21"/>
    <a:srgbClr val="7C3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5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0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2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7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88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0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70B-A9F1-4341-9DF0-6A2FA7BC6CD4}" type="datetimeFigureOut">
              <a:rPr lang="es-MX" smtClean="0"/>
              <a:t>31/03/2016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7467-DA9D-4C1B-91EF-BB8B3596D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9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removeAttr/#removeAttr-attributeName" TargetMode="External"/><Relationship Id="rId2" Type="http://schemas.openxmlformats.org/officeDocument/2006/relationships/hyperlink" Target="http://api.jquery.com/attr/#attr-attributeNa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losest/#closest-element" TargetMode="External"/><Relationship Id="rId2" Type="http://schemas.openxmlformats.org/officeDocument/2006/relationships/hyperlink" Target="http://api.jquery.com/is/#is-selec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ss/#css-propertyNames" TargetMode="External"/><Relationship Id="rId2" Type="http://schemas.openxmlformats.org/officeDocument/2006/relationships/hyperlink" Target="http://api.jquery.com/find/#find-elemen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api.jquery.com/remove/#remove-sel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4800" b="1" dirty="0" smtClean="0"/>
              <a:t>Selectores</a:t>
            </a:r>
            <a:endParaRPr lang="es-MX" b="1" dirty="0"/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ogo-jquery.png (243×6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53" y="1844994"/>
            <a:ext cx="4213144" cy="1144313"/>
          </a:xfrm>
          <a:prstGeom prst="rect">
            <a:avLst/>
          </a:prstGeom>
          <a:solidFill>
            <a:srgbClr val="0769AD"/>
          </a:solidFill>
        </p:spPr>
      </p:pic>
    </p:spTree>
    <p:extLst>
      <p:ext uri="{BB962C8B-B14F-4D97-AF65-F5344CB8AC3E}">
        <p14:creationId xmlns:p14="http://schemas.microsoft.com/office/powerpoint/2010/main" val="27859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3200" dirty="0" smtClean="0">
                <a:hlinkClick r:id="rId2"/>
              </a:rPr>
              <a:t>$(</a:t>
            </a:r>
            <a:r>
              <a:rPr lang="es-MX" sz="3200" dirty="0" err="1" smtClean="0">
                <a:hlinkClick r:id="rId2"/>
              </a:rPr>
              <a:t>element</a:t>
            </a:r>
            <a:r>
              <a:rPr lang="es-MX" sz="3200" dirty="0" smtClean="0">
                <a:hlinkClick r:id="rId2"/>
              </a:rPr>
              <a:t>).</a:t>
            </a:r>
            <a:r>
              <a:rPr lang="es-MX" sz="3200" dirty="0" err="1" smtClean="0">
                <a:hlinkClick r:id="rId2"/>
              </a:rPr>
              <a:t>attr</a:t>
            </a:r>
            <a:r>
              <a:rPr lang="es-MX" sz="3200" dirty="0" smtClean="0">
                <a:hlinkClick r:id="rId2"/>
              </a:rPr>
              <a:t>(</a:t>
            </a:r>
            <a:r>
              <a:rPr lang="es-MX" sz="3200" dirty="0" err="1" smtClean="0">
                <a:hlinkClick r:id="rId2"/>
              </a:rPr>
              <a:t>atributo,valor</a:t>
            </a:r>
            <a:r>
              <a:rPr lang="es-MX" sz="3200" dirty="0" smtClean="0">
                <a:hlinkClick r:id="rId2"/>
              </a:rPr>
              <a:t>)</a:t>
            </a:r>
            <a:endParaRPr lang="es-MX" sz="3200" dirty="0" smtClean="0"/>
          </a:p>
          <a:p>
            <a:r>
              <a:rPr lang="es-MX" sz="3200" b="1" dirty="0" smtClean="0"/>
              <a:t>Permite agregar atributos </a:t>
            </a:r>
            <a:r>
              <a:rPr lang="es-MX" sz="3200" b="1" dirty="0" err="1" smtClean="0"/>
              <a:t>html</a:t>
            </a:r>
            <a:r>
              <a:rPr lang="es-MX" sz="3200" b="1" dirty="0" smtClean="0"/>
              <a:t> al elemento seleccionado</a:t>
            </a:r>
          </a:p>
          <a:p>
            <a:r>
              <a:rPr lang="es-MX" sz="3200" b="1" dirty="0" err="1" smtClean="0"/>
              <a:t>Disabled</a:t>
            </a:r>
            <a:r>
              <a:rPr lang="es-MX" sz="3200" b="1" dirty="0" smtClean="0"/>
              <a:t>, </a:t>
            </a:r>
            <a:r>
              <a:rPr lang="es-MX" sz="3200" b="1" dirty="0" err="1" smtClean="0"/>
              <a:t>placeholder</a:t>
            </a:r>
            <a:r>
              <a:rPr lang="es-MX" sz="3200" b="1" dirty="0" smtClean="0"/>
              <a:t>, </a:t>
            </a:r>
            <a:r>
              <a:rPr lang="es-MX" sz="3200" b="1" dirty="0" err="1" smtClean="0"/>
              <a:t>requiered</a:t>
            </a:r>
            <a:r>
              <a:rPr lang="es-MX" sz="3200" b="1" dirty="0" smtClean="0"/>
              <a:t>, etc..</a:t>
            </a:r>
          </a:p>
          <a:p>
            <a:endParaRPr lang="es-MX" sz="3200" b="1" dirty="0"/>
          </a:p>
          <a:p>
            <a:r>
              <a:rPr lang="es-MX" sz="3200" b="1" dirty="0" smtClean="0">
                <a:hlinkClick r:id="rId3"/>
              </a:rPr>
              <a:t>$(</a:t>
            </a:r>
            <a:r>
              <a:rPr lang="es-MX" sz="3200" b="1" dirty="0" err="1" smtClean="0">
                <a:hlinkClick r:id="rId3"/>
              </a:rPr>
              <a:t>element</a:t>
            </a:r>
            <a:r>
              <a:rPr lang="es-MX" sz="3200" b="1" dirty="0" smtClean="0">
                <a:hlinkClick r:id="rId3"/>
              </a:rPr>
              <a:t>).</a:t>
            </a:r>
            <a:r>
              <a:rPr lang="es-MX" sz="3200" b="1" dirty="0" err="1" smtClean="0">
                <a:hlinkClick r:id="rId3"/>
              </a:rPr>
              <a:t>removeAttr</a:t>
            </a:r>
            <a:r>
              <a:rPr lang="es-MX" sz="3200" b="1" dirty="0" smtClean="0">
                <a:hlinkClick r:id="rId3"/>
              </a:rPr>
              <a:t>(atributo)</a:t>
            </a:r>
            <a:endParaRPr lang="es-MX" sz="3200" b="1" dirty="0" smtClean="0"/>
          </a:p>
          <a:p>
            <a:r>
              <a:rPr lang="es-MX" sz="3200" b="1" dirty="0" smtClean="0"/>
              <a:t>Remueve el atributo del elemento seleccionado</a:t>
            </a:r>
            <a:endParaRPr lang="es-MX" sz="3200" b="1" dirty="0"/>
          </a:p>
          <a:p>
            <a:endParaRPr lang="es-MX" sz="3200" b="1" dirty="0"/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6894" y="550079"/>
            <a:ext cx="10925298" cy="5292581"/>
          </a:xfrm>
        </p:spPr>
        <p:txBody>
          <a:bodyPr>
            <a:normAutofit fontScale="77500" lnSpcReduction="20000"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</a:p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Formulario.html</a:t>
            </a:r>
          </a:p>
          <a:p>
            <a:endParaRPr lang="es-MX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el campo ¿es cliente? al dar clic en el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habilitar el input para poder escribir cuando este activo y deshabilitar cuando no.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Generar un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del formulario al dar clic en el botón Aceptar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nombre=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alfredoss&amp;apellido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naguaty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&amp;.....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Limpiar el formulario al dar clic en Limpiar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No utilizar los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Para recorrer un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elementos es aconsejable usar un 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en lugar de un $.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 fontScale="92500"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mtClean="0">
                <a:latin typeface="Arial" panose="020B0604020202020204" pitchFamily="34" charset="0"/>
                <a:cs typeface="Arial" panose="020B0604020202020204" pitchFamily="34" charset="0"/>
              </a:rPr>
              <a:t>Tabla.html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Centrar todo el contenido del ”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MX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“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 impares de “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 agregarle el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:#d2d2d2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segundo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cada “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convertir en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el texto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Al dar clic en el icono de eliminar, desaparecer la fila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Al dar clic en el icono de la palomita, la fila agregarle un color verde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..Gracias..</a:t>
            </a:r>
          </a:p>
          <a:p>
            <a:endParaRPr lang="es-MX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Alfredo Naguatt</a:t>
            </a:r>
          </a:p>
          <a:p>
            <a:endParaRPr lang="es-MX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MX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 hay pregunta tonta, si no tontos que no preguntan.</a:t>
            </a:r>
            <a:endParaRPr lang="es-MX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3600" dirty="0"/>
              <a:t>¿Qué es </a:t>
            </a:r>
            <a:r>
              <a:rPr lang="es-MX" sz="3600" dirty="0" err="1"/>
              <a:t>jQuery</a:t>
            </a:r>
            <a:r>
              <a:rPr lang="es-MX" sz="3600" dirty="0"/>
              <a:t>?</a:t>
            </a:r>
          </a:p>
          <a:p>
            <a:endParaRPr lang="es-MX" dirty="0" smtClean="0"/>
          </a:p>
          <a:p>
            <a:r>
              <a:rPr lang="es-MX" dirty="0"/>
              <a:t>Es un </a:t>
            </a:r>
            <a:r>
              <a:rPr lang="es-MX" dirty="0" err="1"/>
              <a:t>framework</a:t>
            </a:r>
            <a:r>
              <a:rPr lang="es-MX" dirty="0"/>
              <a:t> de JavaScript, creada inicialmente por John </a:t>
            </a:r>
            <a:r>
              <a:rPr lang="es-MX" dirty="0" err="1"/>
              <a:t>Resig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Nos </a:t>
            </a:r>
            <a:r>
              <a:rPr lang="es-MX" dirty="0"/>
              <a:t>permite manipular todos los elementos HTML.</a:t>
            </a:r>
          </a:p>
          <a:p>
            <a:r>
              <a:rPr lang="es-MX" dirty="0" smtClean="0"/>
              <a:t> </a:t>
            </a:r>
            <a:endParaRPr lang="es-MX" dirty="0"/>
          </a:p>
          <a:p>
            <a:r>
              <a:rPr lang="es-MX" dirty="0"/>
              <a:t>Fue presentada el 14 de enero de 2006 en el </a:t>
            </a:r>
            <a:r>
              <a:rPr lang="es-MX" dirty="0" err="1"/>
              <a:t>BarCamp</a:t>
            </a:r>
            <a:r>
              <a:rPr lang="es-MX" dirty="0"/>
              <a:t> NYC. 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jQuery</a:t>
            </a:r>
            <a:r>
              <a:rPr lang="es-MX" dirty="0" smtClean="0"/>
              <a:t> </a:t>
            </a:r>
            <a:r>
              <a:rPr lang="es-MX" dirty="0"/>
              <a:t>es la biblioteca de JavaScript más utilizada.</a:t>
            </a:r>
          </a:p>
          <a:p>
            <a:endParaRPr lang="es-MX" dirty="0"/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4400" b="1" dirty="0" smtClean="0"/>
              <a:t>Versión</a:t>
            </a:r>
          </a:p>
          <a:p>
            <a:endParaRPr lang="es-MX" dirty="0"/>
          </a:p>
          <a:p>
            <a:endParaRPr lang="es-MX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v1.12.2</a:t>
            </a:r>
          </a:p>
          <a:p>
            <a:endParaRPr lang="es-MX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v2.2.2 </a:t>
            </a:r>
            <a:endParaRPr lang="es-MX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 </a:t>
            </a:r>
            <a:r>
              <a:rPr lang="es-MX" sz="2800" dirty="0"/>
              <a:t>Simples</a:t>
            </a: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$(‘elemento’);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01371"/>
              </p:ext>
            </p:extLst>
          </p:nvPr>
        </p:nvGraphicFramePr>
        <p:xfrm>
          <a:off x="1080655" y="1278054"/>
          <a:ext cx="9987147" cy="3328041"/>
        </p:xfrm>
        <a:graphic>
          <a:graphicData uri="http://schemas.openxmlformats.org/drawingml/2006/table">
            <a:tbl>
              <a:tblPr firstRow="1" firstCol="1" bandRow="1"/>
              <a:tblGrid>
                <a:gridCol w="2974920"/>
                <a:gridCol w="7012227"/>
              </a:tblGrid>
              <a:tr h="463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18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8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Nombre de Etiqueta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etiqueta HTML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63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#id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ID o identificador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clase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75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etiqueta.clase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tengan la clase "clase"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etiqueta#id.clase</a:t>
                      </a:r>
                      <a:endParaRPr lang="es-MX" sz="18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tienen el ID "id" y la clase "clase"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63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s-MX" sz="18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de la página</a:t>
                      </a:r>
                      <a:endParaRPr lang="es-MX" sz="18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Compuestos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5054"/>
              </p:ext>
            </p:extLst>
          </p:nvPr>
        </p:nvGraphicFramePr>
        <p:xfrm>
          <a:off x="1413160" y="1672170"/>
          <a:ext cx="9820896" cy="3362969"/>
        </p:xfrm>
        <a:graphic>
          <a:graphicData uri="http://schemas.openxmlformats.org/drawingml/2006/table">
            <a:tbl>
              <a:tblPr firstRow="1" firstCol="1" bandRow="1"/>
              <a:tblGrid>
                <a:gridCol w="2208814"/>
                <a:gridCol w="7612082"/>
              </a:tblGrid>
              <a:tr h="3520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16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0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selector, selector, n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selectores especificados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4327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.clase1.clase2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tienen aplicada la "clase1" y "clase2"</a:t>
                      </a:r>
                      <a:endParaRPr lang="es-MX" sz="16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padre&gt;hijo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tipo "hijo" que son hijos directos del elemento de tipo "padre"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65453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ancestro descendiente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están contenidos dentro de elementos de tipo "ancestro"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+ próximo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"próximo" que están junto a uno tipo "previo"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65453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~ hermanos</a:t>
                      </a:r>
                      <a:endParaRPr lang="es-MX" sz="16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6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vienen después de "previo" y cumplen con el selector "hermanos"</a:t>
                      </a:r>
                      <a:endParaRPr lang="es-MX" sz="16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Filtros Básicos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90323"/>
              </p:ext>
            </p:extLst>
          </p:nvPr>
        </p:nvGraphicFramePr>
        <p:xfrm>
          <a:off x="1116280" y="1206209"/>
          <a:ext cx="10105902" cy="3303917"/>
        </p:xfrm>
        <a:graphic>
          <a:graphicData uri="http://schemas.openxmlformats.org/drawingml/2006/table">
            <a:tbl>
              <a:tblPr firstRow="1" firstCol="1" bandRow="1"/>
              <a:tblGrid>
                <a:gridCol w="1591294"/>
                <a:gridCol w="8514608"/>
              </a:tblGrid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:first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primero de los elementos en la lista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:last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último de los elementos en la lista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:even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pares de la lista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:odd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impares de la lista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:eq(n)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Obtiene elementos que están solo en el indice especificado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:gt(n)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después del indice especificado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:lt(n)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antes del indice especificado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6813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s-MX" sz="18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MX" sz="18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(selector)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todos los elementos que no cumplen con el selector proporcionado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8764" y="550079"/>
            <a:ext cx="11210305" cy="5292581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</a:p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todas las etiquetas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la etiqueta con id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"lista"</a:t>
            </a:r>
            <a:endParaRPr lang="es-MX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todas las etiquetas con clase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que están dentro de un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MX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btener todos los elementos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"p"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y todos los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"li"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que tengan la clase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"b“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el primer elemento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los elementos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el primer elemento que tenga la clase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Obtener los elementos pares que tengan la clase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b="1" dirty="0" smtClean="0">
                <a:hlinkClick r:id="rId2"/>
              </a:rPr>
              <a:t>$(</a:t>
            </a:r>
            <a:r>
              <a:rPr lang="es-MX" sz="2800" b="1" dirty="0" err="1" smtClean="0">
                <a:hlinkClick r:id="rId2"/>
              </a:rPr>
              <a:t>element</a:t>
            </a:r>
            <a:r>
              <a:rPr lang="es-MX" sz="2800" b="1" dirty="0" smtClean="0">
                <a:hlinkClick r:id="rId2"/>
              </a:rPr>
              <a:t>).</a:t>
            </a:r>
            <a:r>
              <a:rPr lang="es-MX" sz="2800" b="1" dirty="0" err="1" smtClean="0">
                <a:hlinkClick r:id="rId2"/>
              </a:rPr>
              <a:t>is</a:t>
            </a:r>
            <a:r>
              <a:rPr lang="es-MX" sz="2800" b="1" dirty="0" smtClean="0">
                <a:hlinkClick r:id="rId2"/>
              </a:rPr>
              <a:t>(</a:t>
            </a:r>
            <a:r>
              <a:rPr lang="es-MX" sz="2800" b="1" dirty="0" err="1" smtClean="0">
                <a:hlinkClick r:id="rId2"/>
              </a:rPr>
              <a:t>string,function</a:t>
            </a:r>
            <a:r>
              <a:rPr lang="es-MX" sz="2800" b="1" dirty="0" smtClean="0">
                <a:hlinkClick r:id="rId2"/>
              </a:rPr>
              <a:t>)</a:t>
            </a:r>
            <a:endParaRPr lang="es-MX" sz="2800" b="1" dirty="0"/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 si un elemento seleccionado presenta algún estado, si contiene una clase, atributo, o estado (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visible, etc.) 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Devuelve un valor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true o false</a:t>
            </a: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smtClean="0">
                <a:hlinkClick r:id="rId3"/>
              </a:rPr>
              <a:t>$(</a:t>
            </a:r>
            <a:r>
              <a:rPr lang="es-MX" b="1" dirty="0" err="1" smtClean="0">
                <a:hlinkClick r:id="rId3"/>
              </a:rPr>
              <a:t>element</a:t>
            </a:r>
            <a:r>
              <a:rPr lang="es-MX" b="1" dirty="0" smtClean="0">
                <a:hlinkClick r:id="rId3"/>
              </a:rPr>
              <a:t>).</a:t>
            </a:r>
            <a:r>
              <a:rPr lang="es-MX" b="1" dirty="0" err="1" smtClean="0">
                <a:hlinkClick r:id="rId3"/>
              </a:rPr>
              <a:t>closest</a:t>
            </a:r>
            <a:r>
              <a:rPr lang="es-MX" b="1" dirty="0" smtClean="0">
                <a:hlinkClick r:id="rId3"/>
              </a:rPr>
              <a:t>(</a:t>
            </a:r>
            <a:r>
              <a:rPr lang="es-MX" b="1" dirty="0" err="1" smtClean="0">
                <a:hlinkClick r:id="rId3"/>
              </a:rPr>
              <a:t>string</a:t>
            </a:r>
            <a:r>
              <a:rPr lang="es-MX" b="1" dirty="0" smtClean="0">
                <a:hlinkClick r:id="rId3"/>
              </a:rPr>
              <a:t>)</a:t>
            </a:r>
            <a:endParaRPr lang="es-MX" b="1" dirty="0"/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 el padre que se le pasa a la función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025" y="550079"/>
            <a:ext cx="9144000" cy="5292581"/>
          </a:xfrm>
        </p:spPr>
        <p:txBody>
          <a:bodyPr>
            <a:normAutofit/>
          </a:bodyPr>
          <a:lstStyle/>
          <a:p>
            <a:r>
              <a:rPr lang="es-MX" b="1" dirty="0" smtClean="0">
                <a:hlinkClick r:id="rId2"/>
              </a:rPr>
              <a:t>$(</a:t>
            </a:r>
            <a:r>
              <a:rPr lang="es-MX" b="1" dirty="0" err="1" smtClean="0">
                <a:hlinkClick r:id="rId2"/>
              </a:rPr>
              <a:t>element</a:t>
            </a:r>
            <a:r>
              <a:rPr lang="es-MX" b="1" dirty="0" smtClean="0">
                <a:hlinkClick r:id="rId2"/>
              </a:rPr>
              <a:t>).</a:t>
            </a:r>
            <a:r>
              <a:rPr lang="es-MX" b="1" dirty="0" err="1" smtClean="0">
                <a:hlinkClick r:id="rId2"/>
              </a:rPr>
              <a:t>find</a:t>
            </a:r>
            <a:r>
              <a:rPr lang="es-MX" b="1" dirty="0" smtClean="0">
                <a:hlinkClick r:id="rId2"/>
              </a:rPr>
              <a:t>(</a:t>
            </a:r>
            <a:r>
              <a:rPr lang="es-MX" b="1" dirty="0" err="1" smtClean="0">
                <a:hlinkClick r:id="rId2"/>
              </a:rPr>
              <a:t>string</a:t>
            </a:r>
            <a:r>
              <a:rPr lang="es-MX" b="1" dirty="0" smtClean="0">
                <a:hlinkClick r:id="rId2"/>
              </a:rPr>
              <a:t>)</a:t>
            </a:r>
            <a:endParaRPr lang="es-MX" b="1" dirty="0"/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Encuentra los elementos especificados que se le envían a la función.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smtClean="0">
                <a:hlinkClick r:id="rId3"/>
              </a:rPr>
              <a:t>$(</a:t>
            </a:r>
            <a:r>
              <a:rPr lang="es-MX" b="1" dirty="0" err="1" smtClean="0">
                <a:hlinkClick r:id="rId3"/>
              </a:rPr>
              <a:t>element</a:t>
            </a:r>
            <a:r>
              <a:rPr lang="es-MX" b="1" dirty="0" smtClean="0">
                <a:hlinkClick r:id="rId3"/>
              </a:rPr>
              <a:t>).</a:t>
            </a:r>
            <a:r>
              <a:rPr lang="es-MX" b="1" dirty="0" err="1">
                <a:hlinkClick r:id="rId3"/>
              </a:rPr>
              <a:t>css</a:t>
            </a:r>
            <a:r>
              <a:rPr lang="es-MX" b="1" dirty="0">
                <a:hlinkClick r:id="rId3"/>
              </a:rPr>
              <a:t>( </a:t>
            </a:r>
            <a:r>
              <a:rPr lang="es-MX" b="1" dirty="0" err="1">
                <a:hlinkClick r:id="rId3"/>
              </a:rPr>
              <a:t>propertyNames</a:t>
            </a:r>
            <a:r>
              <a:rPr lang="es-MX" b="1" dirty="0">
                <a:hlinkClick r:id="rId3"/>
              </a:rPr>
              <a:t> )</a:t>
            </a:r>
            <a:endParaRPr lang="es-MX" b="1" dirty="0"/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Permite agregar atributos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al elemento seleccionado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smtClean="0">
                <a:hlinkClick r:id="rId4"/>
              </a:rPr>
              <a:t>$(</a:t>
            </a:r>
            <a:r>
              <a:rPr lang="es-MX" b="1" dirty="0" err="1" smtClean="0">
                <a:hlinkClick r:id="rId4"/>
              </a:rPr>
              <a:t>element</a:t>
            </a:r>
            <a:r>
              <a:rPr lang="es-MX" b="1" dirty="0" smtClean="0">
                <a:hlinkClick r:id="rId4"/>
              </a:rPr>
              <a:t>).</a:t>
            </a:r>
            <a:r>
              <a:rPr lang="es-MX" b="1" dirty="0" err="1">
                <a:hlinkClick r:id="rId4"/>
              </a:rPr>
              <a:t>remove</a:t>
            </a:r>
            <a:r>
              <a:rPr lang="es-MX" b="1" dirty="0" smtClean="0">
                <a:hlinkClick r:id="rId4"/>
              </a:rPr>
              <a:t>()</a:t>
            </a:r>
            <a:endParaRPr lang="es-MX" b="1" dirty="0"/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Permite eliminar un elemento seleccionado del DOM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salesup.com/images-salesup/SalesU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6128016"/>
            <a:ext cx="2095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0" y="6056766"/>
            <a:ext cx="12192000" cy="0"/>
          </a:xfrm>
          <a:prstGeom prst="line">
            <a:avLst/>
          </a:prstGeom>
          <a:ln w="57150">
            <a:solidFill>
              <a:srgbClr val="7C3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-1975" y="6137916"/>
            <a:ext cx="12192000" cy="0"/>
          </a:xfrm>
          <a:prstGeom prst="line">
            <a:avLst/>
          </a:prstGeom>
          <a:ln w="57150">
            <a:solidFill>
              <a:srgbClr val="F4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712</Words>
  <Application>Microsoft Office PowerPoint</Application>
  <PresentationFormat>Panorámica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Naguatt</dc:creator>
  <cp:lastModifiedBy>Alfredo Naguatt</cp:lastModifiedBy>
  <cp:revision>18</cp:revision>
  <dcterms:created xsi:type="dcterms:W3CDTF">2016-04-01T04:16:20Z</dcterms:created>
  <dcterms:modified xsi:type="dcterms:W3CDTF">2016-04-01T06:56:32Z</dcterms:modified>
</cp:coreProperties>
</file>