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Average"/>
      <p:regular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iCspRU+C9e1UEJC/CDmsCvQ6lH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swald-regular.fntdata"/><Relationship Id="rId16" Type="http://schemas.openxmlformats.org/officeDocument/2006/relationships/slide" Target="slides/slide10.xml"/><Relationship Id="rId38" Type="http://schemas.openxmlformats.org/officeDocument/2006/relationships/font" Target="fonts/Averag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4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2" name="Google Shape;52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4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15" name="Google Shape;15;p3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3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" name="Google Shape;19;p3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Google Shape;23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" name="Google Shape;26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7" name="Google Shape;27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28" name="Google Shape;28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" name="Google Shape;34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●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verage"/>
              <a:buChar char="○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verage"/>
              <a:buChar char="■"/>
              <a:defRPr b="0" i="0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35" name="Google Shape;35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swald"/>
              <a:buNone/>
              <a:defRPr b="0" i="0" sz="48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8" name="Google Shape;38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4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None/>
              <a:defRPr b="0" i="0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3" name="Google Shape;43;p4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None/>
              <a:defRPr b="0" i="0" sz="21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4" name="Google Shape;44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45" name="Google Shape;45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hyperlink" Target="https://www.typescriptlang.or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coffeescript.org" TargetMode="External"/><Relationship Id="rId4" Type="http://schemas.openxmlformats.org/officeDocument/2006/relationships/hyperlink" Target="http://dartlang.org" TargetMode="External"/><Relationship Id="rId5" Type="http://schemas.openxmlformats.org/officeDocument/2006/relationships/image" Target="../media/image25.png"/><Relationship Id="rId6" Type="http://schemas.openxmlformats.org/officeDocument/2006/relationships/image" Target="../media/image14.png"/><Relationship Id="rId7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typescriptlang.org/docs/handbook/basic-typ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typescriptlang.org/docs/handbook/classes.html" TargetMode="External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typescriptlang.org/docs/handbook/interfaces.html" TargetMode="External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typescriptlang.org/docs/handbook/modules.html" TargetMode="External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/>
        </p:nvSpPr>
        <p:spPr>
          <a:xfrm>
            <a:off x="311700" y="744575"/>
            <a:ext cx="8520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COM3123 - Lecture 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b="0" i="0" sz="48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311700" y="1919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Intro to Angular &amp; TypeScript </a:t>
            </a:r>
            <a:endParaRPr b="0" i="0" sz="2100" u="none" cap="none" strike="noStrike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3413" y="2724150"/>
            <a:ext cx="2126375" cy="21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4275" y="3074150"/>
            <a:ext cx="1487450" cy="14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Webpack cont..</a:t>
            </a:r>
            <a:endParaRPr/>
          </a:p>
        </p:txBody>
      </p:sp>
      <p:sp>
        <p:nvSpPr>
          <p:cNvPr id="169" name="Google Shape;169;p10"/>
          <p:cNvSpPr txBox="1"/>
          <p:nvPr>
            <p:ph idx="1" type="body"/>
          </p:nvPr>
        </p:nvSpPr>
        <p:spPr>
          <a:xfrm>
            <a:off x="4257150" y="1152475"/>
            <a:ext cx="457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Webpack roams over your application source code, looking for import statements, building a dependency graph, and emitting one or more bundles.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plugins and rules, Webpack can preprocess and minify different non-JavaScript files such as TypeScript, SASS, and LESS files.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22225"/>
            <a:ext cx="4106300" cy="22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Angular is..</a:t>
            </a:r>
            <a:endParaRPr/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3451375" y="1152475"/>
            <a:ext cx="5380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A JavaScript framework for building 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latin typeface="Oswald"/>
                <a:ea typeface="Oswald"/>
                <a:cs typeface="Oswald"/>
                <a:sym typeface="Oswald"/>
              </a:rPr>
              <a:t>Client-side applications using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r>
              <a:rPr b="1" lang="en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HTML, CSS and JavaScript</a:t>
            </a:r>
            <a:endParaRPr b="1"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7" name="Google Shape;1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275" y="167005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Why Angular?</a:t>
            </a:r>
            <a:endParaRPr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311700" y="1152475"/>
            <a:ext cx="85206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Expressive HTML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powers up html with if conditions, for loops and local variables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Powerful data-binding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can easily display fields from our data model, track changes and process updates from user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Modularity by Design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our application because a set of building blocks, making it easier to create and re-use content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Built-in Back-End Integration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this makes it easy to integrate with backend service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Why a New Angular?</a:t>
            </a:r>
            <a:endParaRPr/>
          </a:p>
        </p:txBody>
      </p:sp>
      <p:sp>
        <p:nvSpPr>
          <p:cNvPr id="189" name="Google Shape;18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Built for Speed</a:t>
            </a:r>
            <a:endParaRPr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Faster initial loads, faster change detections and improved rendering times.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Modern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takes advantages the latest JavaScript ES7 features such as classes, modules and decorators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Simplified API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has fewer built-in directives to learn, simpler bindings and lower concept cout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Enhances Productivity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Language support for Angular 2</a:t>
            </a:r>
            <a:endParaRPr/>
          </a:p>
        </p:txBody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4535125" y="1152475"/>
            <a:ext cx="444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Advantages of languages with type support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Interfaces and Types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detect error when we type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give us hints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75" y="1152475"/>
            <a:ext cx="4230325" cy="2042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TypeScript ?</a:t>
            </a:r>
            <a:endParaRPr/>
          </a:p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3706550" y="1000075"/>
            <a:ext cx="512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Is a typed superset of JavaScript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It’s JavaScript, but built for more scale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TypeScript compiles to plain old JS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Any browser. Any host. Any OS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Open source programming language developed and maintained by Microsoft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3" name="Google Shape;2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700" y="1152475"/>
            <a:ext cx="2063475" cy="20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5"/>
          <p:cNvSpPr txBox="1"/>
          <p:nvPr/>
        </p:nvSpPr>
        <p:spPr>
          <a:xfrm>
            <a:off x="281725" y="3298975"/>
            <a:ext cx="25515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https://www.typescriptlang.org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210" name="Google Shape;210;p16"/>
          <p:cNvSpPr txBox="1"/>
          <p:nvPr>
            <p:ph idx="1" type="body"/>
          </p:nvPr>
        </p:nvSpPr>
        <p:spPr>
          <a:xfrm>
            <a:off x="311700" y="1152475"/>
            <a:ext cx="40221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The Good</a:t>
            </a:r>
            <a:endParaRPr b="1" sz="30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It’s everywhere</a:t>
            </a:r>
            <a:endParaRPr sz="24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Huge amount of libraries</a:t>
            </a:r>
            <a:endParaRPr sz="24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Flexible</a:t>
            </a:r>
            <a:endParaRPr sz="2400"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16"/>
          <p:cNvSpPr txBox="1"/>
          <p:nvPr>
            <p:ph idx="1" type="body"/>
          </p:nvPr>
        </p:nvSpPr>
        <p:spPr>
          <a:xfrm>
            <a:off x="4578900" y="1152475"/>
            <a:ext cx="4022100" cy="26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solidFill>
                  <a:srgbClr val="E06666"/>
                </a:solidFill>
                <a:latin typeface="Oswald"/>
                <a:ea typeface="Oswald"/>
                <a:cs typeface="Oswald"/>
                <a:sym typeface="Oswald"/>
              </a:rPr>
              <a:t>The Bad</a:t>
            </a:r>
            <a:endParaRPr b="1" sz="3000">
              <a:solidFill>
                <a:srgbClr val="E0666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DD7E6B"/>
                </a:solidFill>
                <a:latin typeface="Oswald"/>
                <a:ea typeface="Oswald"/>
                <a:cs typeface="Oswald"/>
                <a:sym typeface="Oswald"/>
              </a:rPr>
              <a:t>Dynamic typing</a:t>
            </a:r>
            <a:endParaRPr sz="2400">
              <a:solidFill>
                <a:srgbClr val="DD7E6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DD7E6B"/>
                </a:solidFill>
                <a:latin typeface="Oswald"/>
                <a:ea typeface="Oswald"/>
                <a:cs typeface="Oswald"/>
                <a:sym typeface="Oswald"/>
              </a:rPr>
              <a:t>Lack of modularity</a:t>
            </a:r>
            <a:endParaRPr sz="2400">
              <a:solidFill>
                <a:srgbClr val="DD7E6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rgbClr val="DD7E6B"/>
                </a:solidFill>
                <a:latin typeface="Oswald"/>
                <a:ea typeface="Oswald"/>
                <a:cs typeface="Oswald"/>
                <a:sym typeface="Oswald"/>
              </a:rPr>
              <a:t>Complex patterns</a:t>
            </a:r>
            <a:endParaRPr>
              <a:solidFill>
                <a:srgbClr val="DD7E6B"/>
              </a:solidFill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681325" y="4159625"/>
            <a:ext cx="78888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short: JavaScript development scales badly.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Why use TypeScript ?</a:t>
            </a:r>
            <a:endParaRPr/>
          </a:p>
        </p:txBody>
      </p:sp>
      <p:sp>
        <p:nvSpPr>
          <p:cNvPr id="218" name="Google Shape;21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Modular code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Easily learnable for Java or C# developers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Clean Js output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Strongly static typing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We want maintainable code and easy to work with!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TypeScript is a superset of JavaScript</a:t>
            </a:r>
            <a:endParaRPr/>
          </a:p>
        </p:txBody>
      </p:sp>
      <p:pic>
        <p:nvPicPr>
          <p:cNvPr id="224" name="Google Shape;2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425" y="1313550"/>
            <a:ext cx="2800350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8"/>
          <p:cNvSpPr txBox="1"/>
          <p:nvPr>
            <p:ph idx="1" type="body"/>
          </p:nvPr>
        </p:nvSpPr>
        <p:spPr>
          <a:xfrm>
            <a:off x="4578900" y="1381075"/>
            <a:ext cx="4022100" cy="26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Oswald"/>
              <a:buChar char="●"/>
            </a:pPr>
            <a:r>
              <a:rPr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TypeScript extends an d adds features to JavaScript similar to Node.Js</a:t>
            </a:r>
            <a:br>
              <a:rPr b="1" lang="en" sz="24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</a:br>
            <a:endParaRPr b="1" sz="2400"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Oswald"/>
              <a:buChar char="●"/>
            </a:pPr>
            <a:r>
              <a:rPr i="1" lang="en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rPr>
              <a:t>* ECMAScript has now changed to year extension to track version releases ie. ES2016, ES2017</a:t>
            </a:r>
            <a:endParaRPr i="1">
              <a:solidFill>
                <a:srgbClr val="D9D9D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are the Alternatives?</a:t>
            </a:r>
            <a:endParaRPr/>
          </a:p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3286125" y="1152475"/>
            <a:ext cx="5546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Several alternatives to TypeScript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Write pure JavaScript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Apply JavaScript patterns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CoffeeScript - </a:t>
            </a:r>
            <a:r>
              <a:rPr lang="en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http://coffeescript.org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Dart  - </a:t>
            </a:r>
            <a:r>
              <a:rPr lang="en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http://dartlang.org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2" name="Google Shape;23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300" y="1313000"/>
            <a:ext cx="21145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5300" y="2727475"/>
            <a:ext cx="2114550" cy="5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5300" y="3546525"/>
            <a:ext cx="2114550" cy="6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Topics</a:t>
            </a:r>
            <a:endParaRPr b="0" i="0" sz="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311700" y="1117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SPA vs MPA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Angular Introduction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Typescript Introduction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Key TypeScript Features</a:t>
            </a:r>
            <a:endParaRPr/>
          </a:p>
        </p:txBody>
      </p:sp>
      <p:pic>
        <p:nvPicPr>
          <p:cNvPr id="240" name="Google Shape;2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25" y="1188600"/>
            <a:ext cx="6788024" cy="36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does TypeScript work?</a:t>
            </a:r>
            <a:endParaRPr/>
          </a:p>
        </p:txBody>
      </p:sp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311700" y="1040600"/>
            <a:ext cx="74631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TypeScript compiler via NPM</a:t>
            </a:r>
            <a:br>
              <a:rPr lang="en"/>
            </a:br>
            <a:endParaRPr/>
          </a:p>
        </p:txBody>
      </p:sp>
      <p:pic>
        <p:nvPicPr>
          <p:cNvPr id="247" name="Google Shape;2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520900"/>
            <a:ext cx="34385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625" y="2366975"/>
            <a:ext cx="6838976" cy="1945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TypeScript transpiled to JavaScript</a:t>
            </a:r>
            <a:endParaRPr/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950" y="1586825"/>
            <a:ext cx="7669375" cy="30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TypeScript Types</a:t>
            </a:r>
            <a:br>
              <a:rPr lang="en"/>
            </a:br>
            <a:r>
              <a:rPr lang="en" sz="1400" u="sng">
                <a:solidFill>
                  <a:schemeClr val="accent5"/>
                </a:solidFill>
                <a:hlinkClick r:id="rId3"/>
              </a:rPr>
              <a:t>https://www.typescriptlang.org/docs/handbook/basic-types.html</a:t>
            </a:r>
            <a:endParaRPr/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Core types (optional but very helpful):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string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number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boolean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Date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Array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○"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any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b="1" lang="en" sz="2400">
                <a:latin typeface="Oswald"/>
                <a:ea typeface="Oswald"/>
                <a:cs typeface="Oswald"/>
                <a:sym typeface="Oswald"/>
              </a:rPr>
              <a:t>Custom types</a:t>
            </a:r>
            <a:endParaRPr b="1"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311700" y="445025"/>
            <a:ext cx="85206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TypeScript Type Annotations</a:t>
            </a:r>
            <a:br>
              <a:rPr lang="en"/>
            </a:b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400"/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1321600" y="1152475"/>
            <a:ext cx="7510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name: </a:t>
            </a:r>
            <a:r>
              <a:rPr lang="en" sz="2400">
                <a:solidFill>
                  <a:srgbClr val="C27BA0"/>
                </a:solidFill>
                <a:latin typeface="Oswald"/>
                <a:ea typeface="Oswald"/>
                <a:cs typeface="Oswald"/>
                <a:sym typeface="Oswald"/>
              </a:rPr>
              <a:t>string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age: </a:t>
            </a:r>
            <a:r>
              <a:rPr lang="en" sz="2400">
                <a:solidFill>
                  <a:srgbClr val="C27BA0"/>
                </a:solidFill>
                <a:latin typeface="Oswald"/>
                <a:ea typeface="Oswald"/>
                <a:cs typeface="Oswald"/>
                <a:sym typeface="Oswald"/>
              </a:rPr>
              <a:t>number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isEnabled: </a:t>
            </a:r>
            <a:r>
              <a:rPr lang="en" sz="2400">
                <a:solidFill>
                  <a:srgbClr val="C27BA0"/>
                </a:solidFill>
                <a:latin typeface="Oswald"/>
                <a:ea typeface="Oswald"/>
                <a:cs typeface="Oswald"/>
                <a:sym typeface="Oswald"/>
              </a:rPr>
              <a:t>boolean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pets: </a:t>
            </a:r>
            <a:r>
              <a:rPr lang="en" sz="2400">
                <a:solidFill>
                  <a:srgbClr val="C27BA0"/>
                </a:solidFill>
                <a:latin typeface="Oswald"/>
                <a:ea typeface="Oswald"/>
                <a:cs typeface="Oswald"/>
                <a:sym typeface="Oswald"/>
              </a:rPr>
              <a:t>string[]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accessories: </a:t>
            </a:r>
            <a:r>
              <a:rPr lang="en" sz="2400">
                <a:solidFill>
                  <a:srgbClr val="C27BA0"/>
                </a:solidFill>
                <a:latin typeface="Oswald"/>
                <a:ea typeface="Oswald"/>
                <a:cs typeface="Oswald"/>
                <a:sym typeface="Oswald"/>
              </a:rPr>
              <a:t>string | string []</a:t>
            </a:r>
            <a:r>
              <a:rPr lang="en" sz="2400">
                <a:latin typeface="Oswald"/>
                <a:ea typeface="Oswald"/>
                <a:cs typeface="Oswald"/>
                <a:sym typeface="Oswald"/>
              </a:rPr>
              <a:t>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Why use Types?</a:t>
            </a:r>
            <a:endParaRPr/>
          </a:p>
        </p:txBody>
      </p:sp>
      <p:sp>
        <p:nvSpPr>
          <p:cNvPr id="272" name="Google Shape;272;p2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2400"/>
              <a:buFont typeface="Oswald"/>
              <a:buChar char="●"/>
            </a:pPr>
            <a:r>
              <a:rPr b="1" lang="en" sz="2400">
                <a:solidFill>
                  <a:srgbClr val="EA9999"/>
                </a:solidFill>
                <a:latin typeface="Oswald"/>
                <a:ea typeface="Oswald"/>
                <a:cs typeface="Oswald"/>
                <a:sym typeface="Oswald"/>
              </a:rPr>
              <a:t>Errors at compile-time!</a:t>
            </a:r>
            <a:endParaRPr b="1" sz="2400">
              <a:solidFill>
                <a:srgbClr val="EA99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3" name="Google Shape;2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075" y="1859925"/>
            <a:ext cx="5572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Reserved keywords in TypeScript</a:t>
            </a:r>
            <a:endParaRPr/>
          </a:p>
        </p:txBody>
      </p:sp>
      <p:pic>
        <p:nvPicPr>
          <p:cNvPr id="279" name="Google Shape;2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4500" y="1313000"/>
            <a:ext cx="54006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Defining a Class</a:t>
            </a:r>
            <a:endParaRPr/>
          </a:p>
        </p:txBody>
      </p:sp>
      <p:sp>
        <p:nvSpPr>
          <p:cNvPr id="285" name="Google Shape;285;p27"/>
          <p:cNvSpPr txBox="1"/>
          <p:nvPr>
            <p:ph idx="1" type="body"/>
          </p:nvPr>
        </p:nvSpPr>
        <p:spPr>
          <a:xfrm>
            <a:off x="4048125" y="1152475"/>
            <a:ext cx="478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Classes act as containers to encapsulate code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r>
              <a:rPr lang="en" sz="1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https://www.typescriptlang.org/docs/handbook/classes.html</a:t>
            </a:r>
            <a:br>
              <a:rPr lang="en" sz="1400">
                <a:latin typeface="Oswald"/>
                <a:ea typeface="Oswald"/>
                <a:cs typeface="Oswald"/>
                <a:sym typeface="Oswald"/>
              </a:rPr>
            </a:b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6" name="Google Shape;28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575" y="1331125"/>
            <a:ext cx="2846925" cy="28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Defining a Constructor</a:t>
            </a:r>
            <a:endParaRPr/>
          </a:p>
        </p:txBody>
      </p:sp>
      <p:sp>
        <p:nvSpPr>
          <p:cNvPr id="292" name="Google Shape;292;p28"/>
          <p:cNvSpPr txBox="1"/>
          <p:nvPr>
            <p:ph idx="1" type="body"/>
          </p:nvPr>
        </p:nvSpPr>
        <p:spPr>
          <a:xfrm>
            <a:off x="4155275" y="1152475"/>
            <a:ext cx="4677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Constructors are used to initialize fields</a:t>
            </a:r>
            <a:endParaRPr/>
          </a:p>
        </p:txBody>
      </p:sp>
      <p:pic>
        <p:nvPicPr>
          <p:cNvPr id="293" name="Google Shape;29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70125"/>
            <a:ext cx="3336125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238" y="3998450"/>
            <a:ext cx="34480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Class, Constructor and public/private properties</a:t>
            </a:r>
            <a:endParaRPr/>
          </a:p>
        </p:txBody>
      </p:sp>
      <p:pic>
        <p:nvPicPr>
          <p:cNvPr id="300" name="Google Shape;3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125" y="1253475"/>
            <a:ext cx="6047275" cy="34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Types of Web Applications	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inception of web introduced hypertext documents but those were replaced by the sophisticated and feature-rich web apps. The current web application development scene can be divided into two approaches. They are: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Multi Page Application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Single Page Application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Defining an Interface</a:t>
            </a:r>
            <a:endParaRPr/>
          </a:p>
        </p:txBody>
      </p:sp>
      <p:sp>
        <p:nvSpPr>
          <p:cNvPr id="306" name="Google Shape;306;p30"/>
          <p:cNvSpPr txBox="1"/>
          <p:nvPr>
            <p:ph idx="1" type="body"/>
          </p:nvPr>
        </p:nvSpPr>
        <p:spPr>
          <a:xfrm>
            <a:off x="4262450" y="1164375"/>
            <a:ext cx="4750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Interfaces provide a way to define a "contract" that other objects must implement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r>
              <a:rPr lang="en" sz="1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https://www.typescriptlang.org/docs/handbook/interfaces.html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07" name="Google Shape;30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322525"/>
            <a:ext cx="3957649" cy="1981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Defining a Module</a:t>
            </a:r>
            <a:endParaRPr/>
          </a:p>
        </p:txBody>
      </p:sp>
      <p:sp>
        <p:nvSpPr>
          <p:cNvPr id="313" name="Google Shape;313;p31"/>
          <p:cNvSpPr txBox="1"/>
          <p:nvPr>
            <p:ph idx="1" type="body"/>
          </p:nvPr>
        </p:nvSpPr>
        <p:spPr>
          <a:xfrm>
            <a:off x="5179225" y="1152475"/>
            <a:ext cx="39054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Modules are executed within their own scope, not in the global scope; this means that variables, functions, classes, etc. declared in a module are not visible outside the module unless they are explicitly exported. </a:t>
            </a:r>
            <a:r>
              <a:rPr lang="en" sz="14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https://www.typescriptlang.org/docs/handbook/modules.html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4" name="Google Shape;31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50" y="1253803"/>
            <a:ext cx="4905874" cy="32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MPA - Multi Page Application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3840850" y="1152475"/>
            <a:ext cx="49914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Multi page applications are the traditional web applications that reload the entire page and displays the new one when a user interacts with the web app.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takes time to generate the pages on the server and send to client, which may affect the user experience.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However, AJAX has made the made this faster, it is also difficult to develop.</a:t>
            </a:r>
            <a:br>
              <a:rPr lang="en">
                <a:latin typeface="Oswald"/>
                <a:ea typeface="Oswald"/>
                <a:cs typeface="Oswald"/>
                <a:sym typeface="Oswald"/>
              </a:rPr>
            </a:b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Built with PHP, ASP, Ruby and Python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250" y="1319213"/>
            <a:ext cx="22860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900" y="3407399"/>
            <a:ext cx="2780883" cy="14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MPA - Multi Page Applications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311700" y="1152475"/>
            <a:ext cx="389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Benefits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Performs well in SEO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latin typeface="Oswald"/>
                <a:ea typeface="Oswald"/>
                <a:cs typeface="Oswald"/>
                <a:sym typeface="Oswald"/>
              </a:rPr>
              <a:t>(Search Engine Optimization)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Provides a visual map of application to user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4426500" y="1152475"/>
            <a:ext cx="389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Disadvantages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Complex Development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Coupled Backend and Frontend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SPA - Single Page Application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3813975" y="1152475"/>
            <a:ext cx="5018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next evolution from traditional website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apps that load in a single HTML page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SPAs use AJAX and HTML5 to create fluid and responsive Web apps, without the constant page reloads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Twitter, Facebook and GMail etc.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with Javascript Frameworks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975" y="1304875"/>
            <a:ext cx="3034500" cy="136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975" y="3073550"/>
            <a:ext cx="3034501" cy="979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SPA - Single Page Applications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311700" y="1152475"/>
            <a:ext cx="389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Benefits</a:t>
            </a:r>
            <a:br>
              <a:rPr lang="en" sz="2400">
                <a:latin typeface="Oswald"/>
                <a:ea typeface="Oswald"/>
                <a:cs typeface="Oswald"/>
                <a:sym typeface="Oswald"/>
              </a:rPr>
            </a:b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SPA are smooth and fast.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 Easy to develop and deploy.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 Easier to debug.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 Can be transited to mobile  apps by reusing the same backend code.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4426500" y="1152475"/>
            <a:ext cx="389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	Disadvantages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Poor SEO performance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 Single page applications provide single sharing link.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en" sz="2400">
                <a:latin typeface="Oswald"/>
                <a:ea typeface="Oswald"/>
                <a:cs typeface="Oswald"/>
                <a:sym typeface="Oswald"/>
              </a:rPr>
              <a:t> They are less secure compared to traditional because of cross-site scripting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MPA vs SPA Lifecycle</a:t>
            </a:r>
            <a:endParaRPr/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27325"/>
            <a:ext cx="4347672" cy="24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627325"/>
            <a:ext cx="4419600" cy="24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Webpack?</a:t>
            </a:r>
            <a:endParaRPr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3263375" y="1152475"/>
            <a:ext cx="556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Webpack is a popular module bundler, a tool for bundling application source code in convenient chunks and for loading that code from a server into a browser.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bundle is a JavaScript file that incorporates assets that belong together and should be served in a single file request. 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bundle can include JavaScript, CSS styles, HTML, and almost any other kind of file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274" y="1152474"/>
            <a:ext cx="2918650" cy="15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