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jCEAAovwM4Ab6PpOQUxmG6Kddr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4c405d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4c405d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4c405d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4c405d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4c405d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4c405d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4c405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634c405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4c405d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4c405d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3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5" name="Google Shape;15;p3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Google Shape;43;p3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hyperlink" Target="https://angular.io/cli/generate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COM3123 - Lecture 8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Angular Fundamentals 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813" y="2724150"/>
            <a:ext cx="2126375" cy="21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Application Startup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5047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Angular Architecture Overview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High Level Architecture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4666475" y="1152475"/>
            <a:ext cx="41658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Angular application can be viewed as a tree of components.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application bootstraps using a component and rest of the application is then rendered with help of a number of sub-components.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152475"/>
            <a:ext cx="2892416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Main Building Blocks of Angular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2423375" y="1381075"/>
            <a:ext cx="41991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Module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Component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Metadata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Template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Data Binding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Service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Directive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Dependency Injection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Module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4243725" y="877300"/>
            <a:ext cx="4588500" cy="4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Module is the block of code which is designed to perform a single task.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export the module in form of class.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applications have one or more modules.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Angular application must have at least one module.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If Angular application contains only one module, it is referring as root module.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3938924" cy="2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Component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243725" y="877300"/>
            <a:ext cx="4588500" cy="4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component is class with the template that deals with the View of application and it’s containing the core logic for the page.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compare it with the Controller in Angular 1.x.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need to write the application logic inside the class which is used by the View.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component class interacts with the View through Methods and Properties of API.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70125"/>
            <a:ext cx="3886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4243725" y="877300"/>
            <a:ext cx="4588500" cy="4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Metadata is the way of defining the processing of a class.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TypeScript, we can define metadata by using decorator.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 define any component in Angular application, we need to tell Angular that this is the component, by using metadata of the class (using @Component decorator).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00" y="1217750"/>
            <a:ext cx="32575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4427450" y="877300"/>
            <a:ext cx="4588500" cy="4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template is the component View that tells Angular how to display the component. It looks like normal HTML.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template can be inline to the Component or a seperate HTML view.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74" y="1083474"/>
            <a:ext cx="4308375" cy="18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75" y="3247075"/>
            <a:ext cx="43083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Binding</a:t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4333875" y="1152475"/>
            <a:ext cx="4498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Binding is a powerful feature of software development technologies.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Binding is the connection bridge between View and the business logic (View Model) of the application.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Binding in Angular is the automatic synchronization between the Model and View.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25" y="1343950"/>
            <a:ext cx="4029075" cy="139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476250" y="1152475"/>
            <a:ext cx="835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Service is typically a class with a narrow, well-defined purpose. It should do something specific and do it well.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Services can be used to share the data and the behavior across the application.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Typical examples of services are logging, data and messaging services. There is no base class for a service.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File Structure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Architecture Overview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Modules &amp; Components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CLI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Directives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476250" y="1152475"/>
            <a:ext cx="835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Directives are one of the most important component of Angular Application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are extend HTML attributes.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These are the markers on the DOM element which provide some special behavior to DOM elements and tell Angular's HTML compiler to attach.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is a class with directive metadata.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4333875" y="1152475"/>
            <a:ext cx="4498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Injection is a software design pattern in which objects are passed as dependencies.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helps us remove the hard coded dependencies, and makes dependencies configurable.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Dependency Injection, we can make components maintainable, reusable, and testable.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3863200" cy="1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Modules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Modules in Angular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4666475" y="1152475"/>
            <a:ext cx="4165800" cy="30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In JavaScript we have a problem with namespaces and also with code organization.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Modules provide a solution for this problem. They enable use to decouple our code easier.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Types of Modules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1 modules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Typescript modules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2 modules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 2015 modules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275" y="1247875"/>
            <a:ext cx="3953484" cy="30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ES 2015 Modules</a:t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4286250" y="1152475"/>
            <a:ext cx="454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ES6 modules are stored in files. There is exactly one module per file and one file per module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Before a module can be imported, it first needs to be exported as a module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Once a module has been exported it can easily be imported from another file.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00" y="1253075"/>
            <a:ext cx="3981449" cy="183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Modules</a:t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25" y="1163225"/>
            <a:ext cx="76866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Modules</a:t>
            </a:r>
            <a:endParaRPr/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698250" y="1152475"/>
            <a:ext cx="81342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Help us organize our application into cohesive blocks of functionality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application has at least one module called the root module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application can have any number of additional feature modules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load all modules at the start or lazy load it later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Modules</a:t>
            </a:r>
            <a:endParaRPr/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50" y="1200150"/>
            <a:ext cx="8486925" cy="35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Module cont..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464100" y="2943675"/>
            <a:ext cx="85206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define an angular module with a class</a:t>
            </a:r>
            <a:endParaRPr sz="1400"/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17725"/>
            <a:ext cx="4631000" cy="19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050" y="3322300"/>
            <a:ext cx="1983800" cy="2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464100" y="3553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identify the angular module by attaching @NgModule decorator and passing the metadata in finding the detail of this angular module.</a:t>
            </a:r>
            <a:endParaRPr sz="1400"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050" y="4211400"/>
            <a:ext cx="2447000" cy="8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Difference between ES modules and Angular modules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311700" y="1152475"/>
            <a:ext cx="85206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main difference is ES files are about code files and angular modules are about our application.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843425" y="2184600"/>
            <a:ext cx="32079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ES Modules</a:t>
            </a:r>
            <a:b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</a:br>
            <a:endParaRPr b="0" i="0" sz="18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Code files that import or export something</a:t>
            </a:r>
            <a:endParaRPr b="0" i="0" sz="12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Organize our code files</a:t>
            </a:r>
            <a:endParaRPr b="0" i="0" sz="12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Modularize our code</a:t>
            </a:r>
            <a:endParaRPr b="0" i="0" sz="12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Promote code reuse</a:t>
            </a:r>
            <a:endParaRPr b="0" i="0" sz="12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4196225" y="2184600"/>
            <a:ext cx="37332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Angular Modules</a:t>
            </a:r>
            <a:br>
              <a:rPr b="0" i="0" lang="en" sz="18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</a:br>
            <a:endParaRPr b="0" i="0" sz="18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Code files that organize the application into cohesive blocks of functionality</a:t>
            </a:r>
            <a:endParaRPr b="0" i="0" sz="12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Organize our application</a:t>
            </a:r>
            <a:endParaRPr b="0" i="0" sz="12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Modularize our application</a:t>
            </a:r>
            <a:endParaRPr b="0" i="0" sz="12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Oswald"/>
              <a:buChar char="●"/>
            </a:pPr>
            <a:r>
              <a:rPr b="0" i="0" lang="en" sz="1200" u="none" cap="none" strike="noStrik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Promote application boundaries</a:t>
            </a:r>
            <a:endParaRPr b="0" i="0" sz="1800" u="none" cap="none" strike="noStrike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Angular </a:t>
            </a: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an Angular Component?</a:t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25" y="1228675"/>
            <a:ext cx="3944401" cy="14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/>
        </p:nvSpPr>
        <p:spPr>
          <a:xfrm>
            <a:off x="1243025" y="1285875"/>
            <a:ext cx="65151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4214825" y="1152475"/>
            <a:ext cx="47655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Components are the most basic building block of a UI in an Angular application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Component control a part of the screen named the View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Component’s logic that supports the view is inside a class. The class interacts with View through API.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000000"/>
              </a:solidFill>
              <a:highlight>
                <a:srgbClr val="FAFAFA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Each component is comprised of a template, Classes and metadata.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859900"/>
            <a:ext cx="34099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Metadata - @Component Decorator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3952875" y="1426325"/>
            <a:ext cx="514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@Component decorator decorates a TypeScript class as a component.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is a function which takes an object as a parameter.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In the @Component decorator, we can set the values of different properties to set the behavior of the component.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50" y="1426325"/>
            <a:ext cx="3677888" cy="11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Components consists of the following parts: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Selector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Selector defines the name of the HTML tag where this component will render.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Template or TemplateUrl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Template can consists of HTML TAGs and other component as well. It allows us to tie logic from our component directly to a view.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Templates can be external html files or inline html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Styles or StyleUrl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styles option is used to apply CSS on this component.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Styles can be external or internal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 way of encapsulating styles from the global 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Component TypeScript API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150" y="1301075"/>
            <a:ext cx="49625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Component Life Cycle Hooks</a:t>
            </a:r>
            <a:endParaRPr/>
          </a:p>
        </p:txBody>
      </p:sp>
      <p:sp>
        <p:nvSpPr>
          <p:cNvPr id="297" name="Google Shape;297;p30"/>
          <p:cNvSpPr txBox="1"/>
          <p:nvPr>
            <p:ph idx="1" type="body"/>
          </p:nvPr>
        </p:nvSpPr>
        <p:spPr>
          <a:xfrm>
            <a:off x="3869525" y="1152475"/>
            <a:ext cx="496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Components can control their runtime behaviour by implementing various Life-Cycle hooks.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Component instances have a lifecycle as Angular creates, updates, and destroys them.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tap into key moments in that lifecycle by implementing one or more of the lifecycle hook interfaces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3564726" cy="374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4c405df7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CLI Overview</a:t>
            </a:r>
            <a:endParaRPr/>
          </a:p>
        </p:txBody>
      </p:sp>
      <p:sp>
        <p:nvSpPr>
          <p:cNvPr id="78" name="Google Shape;78;g634c405df7_0_4"/>
          <p:cNvSpPr txBox="1"/>
          <p:nvPr>
            <p:ph idx="1" type="body"/>
          </p:nvPr>
        </p:nvSpPr>
        <p:spPr>
          <a:xfrm>
            <a:off x="2045000" y="1152475"/>
            <a:ext cx="67872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Angular CLI is a command-line interface tool that you use to initialize, develop, scaffold, and maintain Angular applications.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634c405df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3144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634c405df7_0_4"/>
          <p:cNvSpPr txBox="1"/>
          <p:nvPr>
            <p:ph idx="1" type="body"/>
          </p:nvPr>
        </p:nvSpPr>
        <p:spPr>
          <a:xfrm>
            <a:off x="2045000" y="2066875"/>
            <a:ext cx="67872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Install the CLI using the npm package manager: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g634c405df7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850" y="2544875"/>
            <a:ext cx="3140175" cy="6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634c405df7_0_4"/>
          <p:cNvSpPr txBox="1"/>
          <p:nvPr>
            <p:ph idx="1" type="body"/>
          </p:nvPr>
        </p:nvSpPr>
        <p:spPr>
          <a:xfrm>
            <a:off x="2045000" y="3209875"/>
            <a:ext cx="67872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 create, build, and serve a new, basic Angular project use the following commands: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g634c405df7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5850" y="3962000"/>
            <a:ext cx="2832700" cy="1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4c405df7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Ng Generate</a:t>
            </a:r>
            <a:r>
              <a:rPr lang="en"/>
              <a:t>: Generate components with Angular CLI</a:t>
            </a:r>
            <a:endParaRPr/>
          </a:p>
        </p:txBody>
      </p:sp>
      <p:sp>
        <p:nvSpPr>
          <p:cNvPr id="89" name="Google Shape;89;g634c405df7_0_18"/>
          <p:cNvSpPr txBox="1"/>
          <p:nvPr>
            <p:ph idx="1" type="body"/>
          </p:nvPr>
        </p:nvSpPr>
        <p:spPr>
          <a:xfrm>
            <a:off x="2057400" y="1152475"/>
            <a:ext cx="6774900" cy="17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You might need a new component, module, service or any other angular construct.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Instead of creating three (or four with tests) new files manually,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angular-cli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can create these files for you.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g634c405df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0" y="1207300"/>
            <a:ext cx="12192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634c405df7_0_18"/>
          <p:cNvSpPr txBox="1"/>
          <p:nvPr/>
        </p:nvSpPr>
        <p:spPr>
          <a:xfrm>
            <a:off x="347025" y="2540775"/>
            <a:ext cx="1474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https://angular.io/cli/generate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g634c405df7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4426" y="3038125"/>
            <a:ext cx="3716500" cy="9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4c405df7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Ng Generate</a:t>
            </a:r>
            <a:r>
              <a:rPr lang="en"/>
              <a:t>: Useful optional flags</a:t>
            </a:r>
            <a:endParaRPr/>
          </a:p>
        </p:txBody>
      </p:sp>
      <p:sp>
        <p:nvSpPr>
          <p:cNvPr id="98" name="Google Shape;98;g634c405df7_0_29"/>
          <p:cNvSpPr txBox="1"/>
          <p:nvPr>
            <p:ph idx="1" type="body"/>
          </p:nvPr>
        </p:nvSpPr>
        <p:spPr>
          <a:xfrm>
            <a:off x="1983025" y="1152475"/>
            <a:ext cx="6849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--dry-run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: Try things out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" name="Google Shape;99;g634c405df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" y="1152475"/>
            <a:ext cx="11906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634c405df7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1718475"/>
            <a:ext cx="4659125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634c405df7_0_29"/>
          <p:cNvSpPr txBox="1"/>
          <p:nvPr>
            <p:ph idx="1" type="body"/>
          </p:nvPr>
        </p:nvSpPr>
        <p:spPr>
          <a:xfrm>
            <a:off x="1983025" y="2143075"/>
            <a:ext cx="6849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--no-spec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: No test file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" name="Google Shape;102;g634c405df7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800" y="2590100"/>
            <a:ext cx="4659125" cy="49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634c405df7_0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9800" y="3561226"/>
            <a:ext cx="4908639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634c405df7_0_29"/>
          <p:cNvSpPr txBox="1"/>
          <p:nvPr>
            <p:ph idx="1" type="body"/>
          </p:nvPr>
        </p:nvSpPr>
        <p:spPr>
          <a:xfrm>
            <a:off x="1983025" y="3057475"/>
            <a:ext cx="6849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--inline-style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: No external style file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g634c405df7_0_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9800" y="4486225"/>
            <a:ext cx="6156525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634c405df7_0_29"/>
          <p:cNvSpPr txBox="1"/>
          <p:nvPr>
            <p:ph idx="1" type="body"/>
          </p:nvPr>
        </p:nvSpPr>
        <p:spPr>
          <a:xfrm>
            <a:off x="1983025" y="3971875"/>
            <a:ext cx="6849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combine flags and use short form commands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4c405df7_0_0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Angular File Structure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Structure of Angular Application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7081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4c405df7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Package.json</a:t>
            </a:r>
            <a:endParaRPr/>
          </a:p>
        </p:txBody>
      </p:sp>
      <p:sp>
        <p:nvSpPr>
          <p:cNvPr id="123" name="Google Shape;123;g634c405df7_0_43"/>
          <p:cNvSpPr txBox="1"/>
          <p:nvPr>
            <p:ph idx="1" type="body"/>
          </p:nvPr>
        </p:nvSpPr>
        <p:spPr>
          <a:xfrm>
            <a:off x="4362675" y="1152475"/>
            <a:ext cx="446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Tells us about the project name, project version, typescript version used by the application.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There is some script defined which execute when we run from the terminal like ng serve, ng build, etc.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Configures npm package dependencies that are required for this library.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4" name="Google Shape;124;g634c405df7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58600" cy="38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