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VKgQZ9sS0AZscYx1kccyU14h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93a1e0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6393a1e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91d425a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91d425a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91d425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91d425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91d425a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391d425a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91d425a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391d425a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91d425a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391d425a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5" name="Google Shape;15;p2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ngular.io/api?query=pipe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angular.io/guide/attribute-directiv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ngular.io/guide/structural-directives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Event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Angular </a:t>
            </a:r>
            <a:b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Data Binding &amp; Directives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8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Pipes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Pipes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813975" y="1152475"/>
            <a:ext cx="501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Transform bound property data before display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comes with a number built-in pipes: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number, decimal, percent, currency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uppercase, lowercase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json, slice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etc.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build our own Custom Pipes with @Pipe decorator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88025" y="1101225"/>
            <a:ext cx="33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https://angular.io/api?query=pipe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025" y="1673925"/>
            <a:ext cx="3783700" cy="3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025" y="2169650"/>
            <a:ext cx="3783700" cy="43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2755599"/>
            <a:ext cx="3783700" cy="38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Custom Pipes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3719975" y="1152475"/>
            <a:ext cx="511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@Pipe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marks a TypeScript class to be used as an Angular Pipe. 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the </a:t>
            </a: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PipeTransform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interface and method to transform the data.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Angular CLI command to generate the files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ng generate pipe customUpperCase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00" y="1223825"/>
            <a:ext cx="3656325" cy="1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Directives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93a1e0f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a Directive?</a:t>
            </a:r>
            <a:endParaRPr/>
          </a:p>
        </p:txBody>
      </p:sp>
      <p:sp>
        <p:nvSpPr>
          <p:cNvPr id="195" name="Google Shape;195;g6393a1e0f3_0_0"/>
          <p:cNvSpPr txBox="1"/>
          <p:nvPr>
            <p:ph idx="1" type="body"/>
          </p:nvPr>
        </p:nvSpPr>
        <p:spPr>
          <a:xfrm>
            <a:off x="311700" y="1152475"/>
            <a:ext cx="8520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templates are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dynamic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When Angular renders them, it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transforms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DOM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according to the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instructions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given by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Directives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6" name="Google Shape;196;g6393a1e0f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75" y="2098325"/>
            <a:ext cx="6954882" cy="29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do we need Directives?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416325" y="1152475"/>
            <a:ext cx="841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HTML doesn't support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conditional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attributes (if, if-else, switch etc.), loop statements (loops) and other attributes.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Directives are used to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extend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the power of existing Html markup by adding new attributes or tags.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They change the appearance or behaviour of a DOM element.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 of Angular Directives</a:t>
            </a:r>
            <a:endParaRPr/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1" cy="37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New Built-in Directives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While Angular 1.x shipped with a bunch of (60+) directives, Angular 2's list of directives is much shorter since the new binding syntax eliminates the need for a lot of them by binding directly to a component's attributes or DOM events.  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1.x you'd have something like </a:t>
            </a:r>
            <a:r>
              <a:rPr b="1"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ng-click="handleClick($event)"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for handling click events on an element.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latin typeface="Oswald"/>
                <a:ea typeface="Oswald"/>
                <a:cs typeface="Oswald"/>
                <a:sym typeface="Oswald"/>
              </a:rPr>
              <a:t>The Angular 2 equivalent would look like </a:t>
            </a:r>
            <a:r>
              <a:rPr b="1"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(click)="handleClick($event)"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no more need for an ng-click directive.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Attribute Directive</a:t>
            </a:r>
            <a:endParaRPr/>
          </a:p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3827400" y="1152475"/>
            <a:ext cx="500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Attribute directive changes the appearance or behavior of a DOM element.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Attribute directives are surrounded by brackets which signals to Angular that the appearance or behavior of the DOM elements within the directive may change depending on certain conditions.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25" y="1589025"/>
            <a:ext cx="33432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147725" y="1135350"/>
            <a:ext cx="3679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https://angular.io/guide/attribute-directives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391d425a4_1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Directives cont.</a:t>
            </a:r>
            <a:endParaRPr/>
          </a:p>
        </p:txBody>
      </p:sp>
      <p:pic>
        <p:nvPicPr>
          <p:cNvPr id="228" name="Google Shape;228;g6391d425a4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Binding	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Interpolation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Way Binding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Two Way Binding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Pipes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Directives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Custom Directives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Structure Directives</a:t>
            </a:r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3746825" y="1152475"/>
            <a:ext cx="50853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Structural directives are responsible for HTML layout. They shape or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reshape the DOM's structure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typically by adding, removing, or manipulating elements.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structural directive needs a host element. The directive then does whatever it's supposed to do with that host element and its descendants..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Structure directives are prefixed with an asterisk *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241725" y="1060925"/>
            <a:ext cx="3693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https://angular.io/guide/structural-directives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25" y="1688800"/>
            <a:ext cx="3813975" cy="1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91d425a4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Structural Directives</a:t>
            </a:r>
            <a:endParaRPr/>
          </a:p>
        </p:txBody>
      </p:sp>
      <p:pic>
        <p:nvPicPr>
          <p:cNvPr id="242" name="Google Shape;242;g6391d425a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325"/>
            <a:ext cx="8839201" cy="33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91d425a4_1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ngSwitch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48" name="Google Shape;248;g6391d425a4_1_19"/>
          <p:cNvSpPr txBox="1"/>
          <p:nvPr>
            <p:ph idx="1" type="body"/>
          </p:nvPr>
        </p:nvSpPr>
        <p:spPr>
          <a:xfrm>
            <a:off x="4176775" y="1152475"/>
            <a:ext cx="46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NgSwitch displays one element from a set of element trees based on conditions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Returns a switch value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6391d425a4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700"/>
            <a:ext cx="3776500" cy="120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91d425a4_1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Custom Directives?</a:t>
            </a:r>
            <a:endParaRPr/>
          </a:p>
        </p:txBody>
      </p:sp>
      <p:pic>
        <p:nvPicPr>
          <p:cNvPr id="255" name="Google Shape;255;g6391d425a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63" y="1182525"/>
            <a:ext cx="8349875" cy="36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Custom Directives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3719975" y="1152475"/>
            <a:ext cx="511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@Directive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marks a TypeScript class as an Angular Directive.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Set the css selector to trigger the instance of the directive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Angular CLI command to generate the files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ng generate directive customInputFormat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280725" cy="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6391d425a4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235325"/>
            <a:ext cx="5970225" cy="46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6391d425a4_1_27"/>
          <p:cNvSpPr txBox="1"/>
          <p:nvPr/>
        </p:nvSpPr>
        <p:spPr>
          <a:xfrm>
            <a:off x="6432475" y="235475"/>
            <a:ext cx="25530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ElementRef </a:t>
            </a: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- allows the component to access the DOM element</a:t>
            </a:r>
            <a:b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HostListener</a:t>
            </a: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 - subscribes and listens to events of the DOM element</a:t>
            </a:r>
            <a:b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Input </a:t>
            </a:r>
            <a:r>
              <a:rPr lang="en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	    - allows data to flow from the binding expression into the directive</a:t>
            </a:r>
            <a:endParaRPr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Binding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Data Binding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4045150" y="1152475"/>
            <a:ext cx="478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In Angular, data binding determines how data will flow in between the component class and the component template.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provides us with three types of data binding: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Interpolation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One Way Binding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Two Way Binding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6780" l="0" r="0" t="-6780"/>
          <a:stretch/>
        </p:blipFill>
        <p:spPr>
          <a:xfrm>
            <a:off x="152400" y="1170125"/>
            <a:ext cx="3740349" cy="224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Interpolation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4093600" y="1152475"/>
            <a:ext cx="473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interpolation is one-way data binding. It is used to pass data from the component class to the template.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syntax of interpolation is {{propertyname}}.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Angular, there is something called a ChangeDetector Service, which makes sure that value of property in the component class and the template are in sync with each other.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50" y="2141550"/>
            <a:ext cx="2608950" cy="13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50" y="1267575"/>
            <a:ext cx="2608950" cy="68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Property Binding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093600" y="1152475"/>
            <a:ext cx="473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syntax of property binding is the square bracket [].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Property binding is used to sync the property of HTML elements (image, list, table, etc) with the properties of the component class.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Whenever the property's value in the component class changes, the HTML element property will be updated in the property binding.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18575"/>
            <a:ext cx="3267075" cy="127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788975"/>
            <a:ext cx="32670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Event Binding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093600" y="1152475"/>
            <a:ext cx="473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Event binding is used to capture events raised in the template in a component class.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Events such as a click, hover, or a keyboard action are all events that you can use to call the component logic. For more on event types: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https://developer.mozilla.org/en-US/docs/Web/Events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is opposite from property binding, where data is sent from the component class to the view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276350"/>
            <a:ext cx="3358000" cy="13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2852100"/>
            <a:ext cx="3358000" cy="82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Two Way Data Binding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4238950" y="1225150"/>
            <a:ext cx="459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Two way binding is a powerful way to sync the Template View and Component.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does not a built-in two way data binding, it achieves it by combining property binding with event binding.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syntax for two way binding is [()].  Sometimes called “banana in a box”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25" y="1225150"/>
            <a:ext cx="3759674" cy="1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95650"/>
            <a:ext cx="3759675" cy="58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719925"/>
            <a:ext cx="3759675" cy="81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25" y="485225"/>
            <a:ext cx="8179575" cy="40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