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DBCA-D051-7920-34E3-35F13AD65913}" v="808" dt="2024-09-29T06:44:1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53079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name: Nagalakshmi K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No: 312210427,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7" y="2028826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TribuneVTI</vt:lpstr>
      <vt:lpstr>Student name: Nagalakshmi K Register No: 312210427,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163</cp:revision>
  <dcterms:created xsi:type="dcterms:W3CDTF">2024-09-29T04:39:53Z</dcterms:created>
  <dcterms:modified xsi:type="dcterms:W3CDTF">2024-09-29T06:44:27Z</dcterms:modified>
</cp:coreProperties>
</file>