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5" r:id="rId11"/>
    <p:sldId id="26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47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Project:</a:t>
            </a: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Smart/Automate irrigation using soil moisture and weather data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4398CE-6D47-CBC5-7F90-D7C25566128C}"/>
              </a:ext>
            </a:extLst>
          </p:cNvPr>
          <p:cNvSpPr txBox="1"/>
          <p:nvPr/>
        </p:nvSpPr>
        <p:spPr>
          <a:xfrm>
            <a:off x="522514" y="1068907"/>
            <a:ext cx="6102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BA6B77-8CE6-81BE-4D65-15134A3F9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2423642"/>
            <a:ext cx="5281127" cy="385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863599" y="988151"/>
            <a:ext cx="53881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8EBA7-7658-784D-BAA2-16621D7B3BBB}"/>
              </a:ext>
            </a:extLst>
          </p:cNvPr>
          <p:cNvSpPr txBox="1"/>
          <p:nvPr/>
        </p:nvSpPr>
        <p:spPr>
          <a:xfrm>
            <a:off x="659130" y="2019681"/>
            <a:ext cx="6103620" cy="3026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Project proves ML can enhance agricultural efficiency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Reduces water use and manual labor with automation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Provides accurate, real-time irrigation decisions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Easy-to-use app suitable for non-technical users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Promotes sustainable and smart farming practices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Scalable, cost-effective, and field-ready solution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Strong example of AI applied to real-world problems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563880" y="972537"/>
            <a:ext cx="3459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879FC4-4094-7B14-25B9-ED766AB792F5}"/>
              </a:ext>
            </a:extLst>
          </p:cNvPr>
          <p:cNvSpPr txBox="1"/>
          <p:nvPr/>
        </p:nvSpPr>
        <p:spPr>
          <a:xfrm>
            <a:off x="563880" y="1975066"/>
            <a:ext cx="614172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to preprocess and normalize sensor data for 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model training, evaluation, and 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 experience using Python libraries like pandas, NumPy, and scikit-learn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to serialize models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interface for real-time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how ML integrates with IoT in agriculture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Complete </a:t>
            </a:r>
            <a:r>
              <a:rPr lang="en-US" sz="2000" dirty="0">
                <a:solidFill>
                  <a:srgbClr val="0D0D0D"/>
                </a:solidFill>
                <a:latin typeface="ui-sans-serif"/>
              </a:rPr>
              <a:t> an end-to-end ML project lifecycle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502920" y="1067664"/>
            <a:ext cx="5735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86EF1-A4DF-5C13-63C0-C94DB279A7DF}"/>
              </a:ext>
            </a:extLst>
          </p:cNvPr>
          <p:cNvSpPr txBox="1"/>
          <p:nvPr/>
        </p:nvSpPr>
        <p:spPr>
          <a:xfrm>
            <a:off x="502920" y="1889761"/>
            <a:ext cx="8637270" cy="3045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Python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for development and scripting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Pandas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and </a:t>
            </a: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NumPy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for data handling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Scikit-learn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for model training and prediction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i="0" dirty="0" err="1">
                <a:solidFill>
                  <a:srgbClr val="0D0D0D"/>
                </a:solidFill>
                <a:effectLst/>
                <a:latin typeface="ui-sans-serif"/>
              </a:rPr>
              <a:t>Joblib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for saving/loading ML models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i="0" dirty="0" err="1">
                <a:solidFill>
                  <a:srgbClr val="0D0D0D"/>
                </a:solidFill>
                <a:effectLst/>
                <a:latin typeface="ui-sans-serif"/>
              </a:rPr>
              <a:t>Streamlit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for interactive web-based UI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i="0" dirty="0" err="1">
                <a:solidFill>
                  <a:srgbClr val="0D0D0D"/>
                </a:solidFill>
                <a:effectLst/>
                <a:latin typeface="ui-sans-serif"/>
              </a:rPr>
              <a:t>Jupyter</a:t>
            </a: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 Notebook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for testing and exploration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CSV dataset with 20 sensors used as input source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975360" y="1014656"/>
            <a:ext cx="53956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7118D-5245-FEB6-AD2D-32742F5F57EA}"/>
              </a:ext>
            </a:extLst>
          </p:cNvPr>
          <p:cNvSpPr txBox="1"/>
          <p:nvPr/>
        </p:nvSpPr>
        <p:spPr>
          <a:xfrm>
            <a:off x="709930" y="1915540"/>
            <a:ext cx="6103620" cy="3026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Loaded and cleaned sensor dataset from CSV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Normalized values for consistent model performance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Split data into training and testing sets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Trained supervised classification model on sensor data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Serialized model using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ui-sans-serif"/>
              </a:rPr>
              <a:t>joblib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 for deployment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Built a web UI using sliders for user input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Predicted sprinkler status based on input values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750570" y="1054412"/>
            <a:ext cx="5607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CD2E2-D257-4FD7-C44F-D78FE68DB555}"/>
              </a:ext>
            </a:extLst>
          </p:cNvPr>
          <p:cNvSpPr txBox="1"/>
          <p:nvPr/>
        </p:nvSpPr>
        <p:spPr>
          <a:xfrm>
            <a:off x="750570" y="2131441"/>
            <a:ext cx="6103620" cy="3026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Manual irrigation lacks efficiency and precision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Farmers use fixed schedules instead of real-time data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Leads to overwatering or underwatering of crops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Monitoring large fields manually is time-consuming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No intelligent feedback system for irrigation control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Environmental changes demand smarter irrigation methods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Need for a tech-driven, automated solution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076960" y="1054412"/>
            <a:ext cx="52807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19F91-C0E4-8154-0670-A3538B1A6BD0}"/>
              </a:ext>
            </a:extLst>
          </p:cNvPr>
          <p:cNvSpPr txBox="1"/>
          <p:nvPr/>
        </p:nvSpPr>
        <p:spPr>
          <a:xfrm>
            <a:off x="669290" y="1915540"/>
            <a:ext cx="6103620" cy="3026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Smart system predicts ON/OFF sprinkler status using ML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Takes 20 sensor values as input via web app sliders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Provides real-time sprinkler control suggestions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Streamlit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UI makes it easy for farmers to use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Model improves water efficiency and decision-making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Eliminates need for manual irrigation control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Scalable for various farm sizes and crop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090F0-1DF6-393A-2622-D3E4B550F112}"/>
              </a:ext>
            </a:extLst>
          </p:cNvPr>
          <p:cNvSpPr txBox="1"/>
          <p:nvPr/>
        </p:nvSpPr>
        <p:spPr>
          <a:xfrm>
            <a:off x="924231" y="5613760"/>
            <a:ext cx="8485239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https://github.com/Nagula-Lahari/Edunet-tasks/tree/main/edunet%20final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02CCE-0AD8-E2E8-1A07-58E2AD6F75FD}"/>
              </a:ext>
            </a:extLst>
          </p:cNvPr>
          <p:cNvSpPr txBox="1"/>
          <p:nvPr/>
        </p:nvSpPr>
        <p:spPr>
          <a:xfrm>
            <a:off x="924231" y="5211097"/>
            <a:ext cx="154366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link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E49AA-F92C-0675-EE1E-6C8705792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5980922" cy="4498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19230F-E990-DEC0-C538-F6D8E2BD1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730" y="1632856"/>
            <a:ext cx="5834270" cy="46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1022D1-82BD-9495-29CA-D3029C242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012"/>
            <a:ext cx="5719665" cy="5439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7E9B22-6013-5E0A-49BC-323C9AFCC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337" y="1586205"/>
            <a:ext cx="4864357" cy="378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2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0BDD8F-CFD2-D8C8-03D2-D910A049BA03}"/>
              </a:ext>
            </a:extLst>
          </p:cNvPr>
          <p:cNvSpPr txBox="1"/>
          <p:nvPr/>
        </p:nvSpPr>
        <p:spPr>
          <a:xfrm>
            <a:off x="189271" y="1118108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Screenshot of Output:  </a:t>
            </a:r>
            <a:endParaRPr lang="en-IN" sz="1800" b="1" dirty="0">
              <a:solidFill>
                <a:srgbClr val="21316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161293-A4FF-ED36-AB07-2DDFC495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7216"/>
            <a:ext cx="5309118" cy="35203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511A5E-B213-A1A5-6579-502AA90A9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80274"/>
            <a:ext cx="5440937" cy="37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85175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60</TotalTime>
  <Words>369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ui-sans-serif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SAI KUMAR</cp:lastModifiedBy>
  <cp:revision>7</cp:revision>
  <dcterms:created xsi:type="dcterms:W3CDTF">2024-12-31T09:40:01Z</dcterms:created>
  <dcterms:modified xsi:type="dcterms:W3CDTF">2025-08-01T15:50:01Z</dcterms:modified>
</cp:coreProperties>
</file>