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64" r:id="rId10"/>
    <p:sldId id="265" r:id="rId11"/>
    <p:sldId id="262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97" autoAdjust="0"/>
    <p:restoredTop sz="94660"/>
  </p:normalViewPr>
  <p:slideViewPr>
    <p:cSldViewPr snapToGrid="0">
      <p:cViewPr varScale="1">
        <p:scale>
          <a:sx n="78" d="100"/>
          <a:sy n="78" d="100"/>
        </p:scale>
        <p:origin x="710" y="72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gula-Lahari/Edunet-tasks/tree/main/edunet%20final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535044" y="2134010"/>
            <a:ext cx="6870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Smart/Automate irrigation using soil moisture and weather data </a:t>
            </a:r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D3530AF-9771-470E-A9BF-F28AA22753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419" y="868863"/>
            <a:ext cx="1263157" cy="4108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39DF1AA-0F6E-C900-0E51-E023273B9169}"/>
              </a:ext>
            </a:extLst>
          </p:cNvPr>
          <p:cNvSpPr txBox="1"/>
          <p:nvPr/>
        </p:nvSpPr>
        <p:spPr>
          <a:xfrm>
            <a:off x="4667660" y="3696110"/>
            <a:ext cx="8074946" cy="95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Name: Nagula Lahari</a:t>
            </a:r>
          </a:p>
          <a:p>
            <a:r>
              <a:rPr lang="en-US" dirty="0">
                <a:solidFill>
                  <a:schemeClr val="bg1"/>
                </a:solidFill>
              </a:rPr>
              <a:t>AICTE Student ID: STU66422008326d31715609608 </a:t>
            </a:r>
          </a:p>
          <a:p>
            <a:r>
              <a:rPr lang="en-US" dirty="0">
                <a:solidFill>
                  <a:schemeClr val="bg1"/>
                </a:solidFill>
              </a:rPr>
              <a:t>AICTE Internship ID: INTERNSHIP_1748923002683e727a876ea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4398CE-6D47-CBC5-7F90-D7C25566128C}"/>
              </a:ext>
            </a:extLst>
          </p:cNvPr>
          <p:cNvSpPr txBox="1"/>
          <p:nvPr/>
        </p:nvSpPr>
        <p:spPr>
          <a:xfrm>
            <a:off x="522514" y="1068907"/>
            <a:ext cx="61022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BA6B77-8CE6-81BE-4D65-15134A3F9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14" y="2423642"/>
            <a:ext cx="5281127" cy="385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16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863599" y="988151"/>
            <a:ext cx="53881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18EBA7-7658-784D-BAA2-16621D7B3BBB}"/>
              </a:ext>
            </a:extLst>
          </p:cNvPr>
          <p:cNvSpPr txBox="1"/>
          <p:nvPr/>
        </p:nvSpPr>
        <p:spPr>
          <a:xfrm>
            <a:off x="659130" y="2019681"/>
            <a:ext cx="6103620" cy="3026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Project proves ML can enhance agricultural efficiency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Reduces water use and manual labor with automation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Provides accurate, real-time irrigation decisions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Easy-to-use app suitable for non-technical users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Promotes sustainable and smart farming practices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Scalable, cost-effective, and field-ready solution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Strong example of AI applied to real-world problems</a:t>
            </a: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563880" y="972537"/>
            <a:ext cx="34594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879FC4-4094-7B14-25B9-ED766AB792F5}"/>
              </a:ext>
            </a:extLst>
          </p:cNvPr>
          <p:cNvSpPr txBox="1"/>
          <p:nvPr/>
        </p:nvSpPr>
        <p:spPr>
          <a:xfrm>
            <a:off x="563880" y="1975066"/>
            <a:ext cx="614172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 to preprocess and normalize sensor data for ML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 model training, evaluation, and deployment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Gain experience using Python libraries like pandas, NumPy, and scikit-learn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 to serialize models using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joblib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web interface for real-time prediction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Explore how ML integrates with IoT in agriculture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Complete </a:t>
            </a:r>
            <a:r>
              <a:rPr lang="en-US" sz="2000" dirty="0">
                <a:solidFill>
                  <a:srgbClr val="0D0D0D"/>
                </a:solidFill>
                <a:latin typeface="ui-sans-serif"/>
              </a:rPr>
              <a:t> an end-to-end ML project lifecycle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502920" y="1067664"/>
            <a:ext cx="57355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386EF1-A4DF-5C13-63C0-C94DB279A7DF}"/>
              </a:ext>
            </a:extLst>
          </p:cNvPr>
          <p:cNvSpPr txBox="1"/>
          <p:nvPr/>
        </p:nvSpPr>
        <p:spPr>
          <a:xfrm>
            <a:off x="502920" y="1889761"/>
            <a:ext cx="8637270" cy="3045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D0D0D"/>
                </a:solidFill>
                <a:effectLst/>
                <a:latin typeface="ui-sans-serif"/>
              </a:rPr>
              <a:t>Python</a:t>
            </a: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 for development and scripting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D0D0D"/>
                </a:solidFill>
                <a:effectLst/>
                <a:latin typeface="ui-sans-serif"/>
              </a:rPr>
              <a:t>Pandas</a:t>
            </a: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 and </a:t>
            </a:r>
            <a:r>
              <a:rPr lang="en-IN" b="1" i="0" dirty="0">
                <a:solidFill>
                  <a:srgbClr val="0D0D0D"/>
                </a:solidFill>
                <a:effectLst/>
                <a:latin typeface="ui-sans-serif"/>
              </a:rPr>
              <a:t>NumPy</a:t>
            </a: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 for data handling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D0D0D"/>
                </a:solidFill>
                <a:effectLst/>
                <a:latin typeface="ui-sans-serif"/>
              </a:rPr>
              <a:t>Scikit-learn</a:t>
            </a: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 for model training and prediction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b="1" i="0" dirty="0" err="1">
                <a:solidFill>
                  <a:srgbClr val="0D0D0D"/>
                </a:solidFill>
                <a:effectLst/>
                <a:latin typeface="ui-sans-serif"/>
              </a:rPr>
              <a:t>Joblib</a:t>
            </a: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 for saving/loading ML models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b="1" i="0" dirty="0" err="1">
                <a:solidFill>
                  <a:srgbClr val="0D0D0D"/>
                </a:solidFill>
                <a:effectLst/>
                <a:latin typeface="ui-sans-serif"/>
              </a:rPr>
              <a:t>Streamlit</a:t>
            </a: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 for interactive web-based UI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b="1" i="0" dirty="0" err="1">
                <a:solidFill>
                  <a:srgbClr val="0D0D0D"/>
                </a:solidFill>
                <a:effectLst/>
                <a:latin typeface="ui-sans-serif"/>
              </a:rPr>
              <a:t>Jupyter</a:t>
            </a:r>
            <a:r>
              <a:rPr lang="en-IN" b="1" i="0" dirty="0">
                <a:solidFill>
                  <a:srgbClr val="0D0D0D"/>
                </a:solidFill>
                <a:effectLst/>
                <a:latin typeface="ui-sans-serif"/>
              </a:rPr>
              <a:t> Notebook</a:t>
            </a: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 for testing and exploration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CSV dataset with 20 sensors used as input source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975360" y="1014656"/>
            <a:ext cx="53956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57118D-5245-FEB6-AD2D-32742F5F57EA}"/>
              </a:ext>
            </a:extLst>
          </p:cNvPr>
          <p:cNvSpPr txBox="1"/>
          <p:nvPr/>
        </p:nvSpPr>
        <p:spPr>
          <a:xfrm>
            <a:off x="709930" y="1915540"/>
            <a:ext cx="6103620" cy="3026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Loaded and cleaned sensor dataset from CSV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Normalized values for consistent model performance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Split data into training and testing sets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Trained supervised classification model on sensor data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Serialized model using </a:t>
            </a:r>
            <a:r>
              <a:rPr lang="en-IN" b="0" i="0" dirty="0" err="1">
                <a:solidFill>
                  <a:srgbClr val="0D0D0D"/>
                </a:solidFill>
                <a:effectLst/>
                <a:latin typeface="ui-sans-serif"/>
              </a:rPr>
              <a:t>joblib</a:t>
            </a: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 for deployment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Built a web UI using sliders for user input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Predicted sprinkler status based on input values</a:t>
            </a: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750570" y="1054412"/>
            <a:ext cx="56071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1CD2E2-D257-4FD7-C44F-D78FE68DB555}"/>
              </a:ext>
            </a:extLst>
          </p:cNvPr>
          <p:cNvSpPr txBox="1"/>
          <p:nvPr/>
        </p:nvSpPr>
        <p:spPr>
          <a:xfrm>
            <a:off x="750570" y="2131441"/>
            <a:ext cx="6103620" cy="3026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Manual irrigation lacks efficiency and precision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Farmers use fixed schedules instead of real-time data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Leads to overwatering or underwatering of crops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Monitoring large fields manually is time-consuming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No intelligent feedback system for irrigation control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Environmental changes demand smarter irrigation methods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Need for a tech-driven, automated solution</a:t>
            </a: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076960" y="1054412"/>
            <a:ext cx="52807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F19F91-C0E4-8154-0670-A3538B1A6BD0}"/>
              </a:ext>
            </a:extLst>
          </p:cNvPr>
          <p:cNvSpPr txBox="1"/>
          <p:nvPr/>
        </p:nvSpPr>
        <p:spPr>
          <a:xfrm>
            <a:off x="669290" y="1915540"/>
            <a:ext cx="6103620" cy="3026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Smart system predicts ON/OFF sprinkler status using ML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Takes 20 sensor values as input via web app sliders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Provides real-time sprinkler control suggestions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D0D0D"/>
                </a:solidFill>
                <a:effectLst/>
                <a:latin typeface="ui-sans-serif"/>
              </a:rPr>
              <a:t>Streamlit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 UI makes it easy for farmers to use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Model improves water efficiency and decision-making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Eliminates need for manual irrigation control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Scalable for various farm sizes and crop types</a:t>
            </a:r>
          </a:p>
        </p:txBody>
      </p:sp>
      <p:sp>
        <p:nvSpPr>
          <p:cNvPr id="5" name="TextBox 4">
            <a:hlinkClick r:id="rId2"/>
            <a:extLst>
              <a:ext uri="{FF2B5EF4-FFF2-40B4-BE49-F238E27FC236}">
                <a16:creationId xmlns:a16="http://schemas.microsoft.com/office/drawing/2014/main" id="{267090F0-1DF6-393A-2622-D3E4B550F112}"/>
              </a:ext>
            </a:extLst>
          </p:cNvPr>
          <p:cNvSpPr txBox="1"/>
          <p:nvPr/>
        </p:nvSpPr>
        <p:spPr>
          <a:xfrm>
            <a:off x="924231" y="5613760"/>
            <a:ext cx="8485239" cy="379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2"/>
              </a:rPr>
              <a:t>https://github.com/Nagula-Lahari/Edunet-tasks/tree/main/edunet%20final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B02CCE-0AD8-E2E8-1A07-58E2AD6F75FD}"/>
              </a:ext>
            </a:extLst>
          </p:cNvPr>
          <p:cNvSpPr txBox="1"/>
          <p:nvPr/>
        </p:nvSpPr>
        <p:spPr>
          <a:xfrm>
            <a:off x="924231" y="5211097"/>
            <a:ext cx="1543665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Github</a:t>
            </a:r>
            <a:r>
              <a:rPr lang="en-US" dirty="0"/>
              <a:t> link 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2E49AA-F92C-0675-EE1E-6C8705792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8800"/>
            <a:ext cx="5980922" cy="44987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19230F-E990-DEC0-C538-F6D8E2BD1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730" y="1632856"/>
            <a:ext cx="5834270" cy="469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1022D1-82BD-9495-29CA-D3029C242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1012"/>
            <a:ext cx="5719665" cy="54399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7E9B22-6013-5E0A-49BC-323C9AFCC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337" y="1586205"/>
            <a:ext cx="4864357" cy="378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022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30BDD8F-CFD2-D8C8-03D2-D910A049BA03}"/>
              </a:ext>
            </a:extLst>
          </p:cNvPr>
          <p:cNvSpPr txBox="1"/>
          <p:nvPr/>
        </p:nvSpPr>
        <p:spPr>
          <a:xfrm>
            <a:off x="189271" y="1118108"/>
            <a:ext cx="61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Screenshot of Output:  </a:t>
            </a:r>
            <a:endParaRPr lang="en-IN" sz="1800" b="1" dirty="0">
              <a:solidFill>
                <a:srgbClr val="213163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161293-A4FF-ED36-AB07-2DDFC4953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87216"/>
            <a:ext cx="5309118" cy="35203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511A5E-B213-A1A5-6579-502AA90A9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80274"/>
            <a:ext cx="5440937" cy="372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585175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84</TotalTime>
  <Words>381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ui-sans-serif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SAI KUMAR</cp:lastModifiedBy>
  <cp:revision>8</cp:revision>
  <dcterms:created xsi:type="dcterms:W3CDTF">2024-12-31T09:40:01Z</dcterms:created>
  <dcterms:modified xsi:type="dcterms:W3CDTF">2025-08-03T09:12:48Z</dcterms:modified>
</cp:coreProperties>
</file>