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Smart/Automate irrigation using soil moisture and weather data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563880" y="972537"/>
            <a:ext cx="3459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79FC4-4094-7B14-25B9-ED766AB792F5}"/>
              </a:ext>
            </a:extLst>
          </p:cNvPr>
          <p:cNvSpPr txBox="1"/>
          <p:nvPr/>
        </p:nvSpPr>
        <p:spPr>
          <a:xfrm>
            <a:off x="563880" y="1975066"/>
            <a:ext cx="61417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preprocess and normalize sensor data for 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model training, evaluation, and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experience using Python libraries like pandas, NumPy, and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serialize models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interface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how ML integrates with IoT in agriculture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</a:t>
            </a:r>
            <a:r>
              <a:rPr lang="en-US" sz="2000" dirty="0">
                <a:solidFill>
                  <a:srgbClr val="0D0D0D"/>
                </a:solidFill>
                <a:latin typeface="ui-sans-serif"/>
              </a:rPr>
              <a:t> an end-to-end ML project lifecycle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02920" y="1067664"/>
            <a:ext cx="5735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86EF1-A4DF-5C13-63C0-C94DB279A7DF}"/>
              </a:ext>
            </a:extLst>
          </p:cNvPr>
          <p:cNvSpPr txBox="1"/>
          <p:nvPr/>
        </p:nvSpPr>
        <p:spPr>
          <a:xfrm>
            <a:off x="502920" y="1889761"/>
            <a:ext cx="8637270" cy="304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Python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development and scripting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Pandas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and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NumPy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data handling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Scikit-learn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model training and prediction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Joblib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saving/loading ML models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Streamlit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interactive web-based UI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0D0D0D"/>
                </a:solidFill>
                <a:effectLst/>
                <a:latin typeface="ui-sans-serif"/>
              </a:rPr>
              <a:t>Jupyter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 Notebook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testing and exploration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CSV dataset with 20 sensors used as input source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75360" y="1014656"/>
            <a:ext cx="53956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7118D-5245-FEB6-AD2D-32742F5F57EA}"/>
              </a:ext>
            </a:extLst>
          </p:cNvPr>
          <p:cNvSpPr txBox="1"/>
          <p:nvPr/>
        </p:nvSpPr>
        <p:spPr>
          <a:xfrm>
            <a:off x="709930" y="1915540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Loaded and cleaned sensor dataset from CSV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Normalized values for consistent model performance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Split data into training and testing sets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Trained supervised classification model on sensor data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Serialized model using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ui-sans-serif"/>
              </a:rPr>
              <a:t>joblib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 for deployment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Built a web UI using sliders for user input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Predicted sprinkler status based on input values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50570" y="1054412"/>
            <a:ext cx="5607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CD2E2-D257-4FD7-C44F-D78FE68DB555}"/>
              </a:ext>
            </a:extLst>
          </p:cNvPr>
          <p:cNvSpPr txBox="1"/>
          <p:nvPr/>
        </p:nvSpPr>
        <p:spPr>
          <a:xfrm>
            <a:off x="750570" y="2131441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Manual irrigation lacks efficiency and precision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Farmers use fixed schedules instead of real-time data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Leads to overwatering or underwatering of crops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Monitoring large fields manually is time-consuming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No intelligent feedback system for irrigation control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Environmental changes demand smarter irrigation methods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Need for a tech-driven, automated solution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76960" y="1054412"/>
            <a:ext cx="5280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19F91-C0E4-8154-0670-A3538B1A6BD0}"/>
              </a:ext>
            </a:extLst>
          </p:cNvPr>
          <p:cNvSpPr txBox="1"/>
          <p:nvPr/>
        </p:nvSpPr>
        <p:spPr>
          <a:xfrm>
            <a:off x="669290" y="1915540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Smart system predicts ON/OFF sprinkler status using ML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Takes 20 sensor values as input via web app sliders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real-time sprinkler control suggestions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Streamlit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UI makes it easy for farmers to use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Model improves water efficiency and decision-making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Eliminates need for manual irrigation control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Scalable for various farm sizes and crop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090F0-1DF6-393A-2622-D3E4B550F112}"/>
              </a:ext>
            </a:extLst>
          </p:cNvPr>
          <p:cNvSpPr txBox="1"/>
          <p:nvPr/>
        </p:nvSpPr>
        <p:spPr>
          <a:xfrm>
            <a:off x="924231" y="5613760"/>
            <a:ext cx="848523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https://github.com/Nagula-Lahari/Edunet-tasks/tree/main/edunet%20final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02CCE-0AD8-E2E8-1A07-58E2AD6F75FD}"/>
              </a:ext>
            </a:extLst>
          </p:cNvPr>
          <p:cNvSpPr txBox="1"/>
          <p:nvPr/>
        </p:nvSpPr>
        <p:spPr>
          <a:xfrm>
            <a:off x="924231" y="5211097"/>
            <a:ext cx="15436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4BB58-73D6-7DF0-590D-BA4B0EFD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603" y="1680304"/>
            <a:ext cx="2697397" cy="3115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0F3E0-7D8D-B202-8AD0-5754EC97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8" y="4212412"/>
            <a:ext cx="4000592" cy="24525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2A565-DA01-0F43-CFCE-BA13D763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48" y="1781907"/>
            <a:ext cx="3738355" cy="2103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C494C-BAF2-E70B-8483-7E4C264D9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214" y="1680304"/>
            <a:ext cx="4442746" cy="32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0BDD8F-CFD2-D8C8-03D2-D910A049BA03}"/>
              </a:ext>
            </a:extLst>
          </p:cNvPr>
          <p:cNvSpPr txBox="1"/>
          <p:nvPr/>
        </p:nvSpPr>
        <p:spPr>
          <a:xfrm>
            <a:off x="189271" y="11181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D9CD81-9707-2AFA-F12C-109E6C37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580"/>
            <a:ext cx="3644027" cy="2895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520AD-BCC5-95C6-588F-8B003B74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20" b="8634"/>
          <a:stretch>
            <a:fillRect/>
          </a:stretch>
        </p:blipFill>
        <p:spPr>
          <a:xfrm>
            <a:off x="4216400" y="1840596"/>
            <a:ext cx="3343945" cy="3899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6D581-AF09-D002-ECCA-2EBE22276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2718" y="1988584"/>
            <a:ext cx="3622402" cy="34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863599" y="988151"/>
            <a:ext cx="5388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8EBA7-7658-784D-BAA2-16621D7B3BBB}"/>
              </a:ext>
            </a:extLst>
          </p:cNvPr>
          <p:cNvSpPr txBox="1"/>
          <p:nvPr/>
        </p:nvSpPr>
        <p:spPr>
          <a:xfrm>
            <a:off x="659130" y="2019681"/>
            <a:ext cx="6103620" cy="3026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Project proves ML can enhance agricultural efficiency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Reduces water use and manual labor with automation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Provides accurate, real-time irrigation decisions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Easy-to-use app suitable for non-technical users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Promotes sustainable and smart farming practices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Scalable, cost-effective, and field-ready solution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Strong example of AI applied to real-world problems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56</TotalTime>
  <Words>365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ui-sans-serif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 KUMAR</cp:lastModifiedBy>
  <cp:revision>6</cp:revision>
  <dcterms:created xsi:type="dcterms:W3CDTF">2024-12-31T09:40:01Z</dcterms:created>
  <dcterms:modified xsi:type="dcterms:W3CDTF">2025-08-01T15:25:05Z</dcterms:modified>
</cp:coreProperties>
</file>