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5D7836-BAB4-44DF-9793-90E0B43A0FA8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A2FBF8-D0CB-41DE-8633-36ADB217D6F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TMDB MOVIE 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Naguleshwari.S.R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7</a:t>
            </a:r>
            <a:endParaRPr lang="en-US" sz="3000" dirty="0"/>
          </a:p>
        </p:txBody>
      </p:sp>
      <p:pic>
        <p:nvPicPr>
          <p:cNvPr id="4" name="Content Placeholder 3" descr="py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428736"/>
            <a:ext cx="5500726" cy="1713651"/>
          </a:xfrm>
        </p:spPr>
      </p:pic>
      <p:pic>
        <p:nvPicPr>
          <p:cNvPr id="5" name="Picture 4" descr="py7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3214686"/>
            <a:ext cx="5101530" cy="35055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472" y="4500570"/>
            <a:ext cx="3000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correlation </a:t>
            </a:r>
            <a:r>
              <a:rPr lang="en-US" b="1" cap="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popularity </a:t>
            </a:r>
            <a:endParaRPr lang="en-US" cap="al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cap="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budget is </a:t>
            </a:r>
            <a:r>
              <a:rPr lang="en-US" b="1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0.5054139990665322</a:t>
            </a:r>
            <a:endParaRPr lang="en-US" cap="all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7(b)</a:t>
            </a:r>
            <a:endParaRPr lang="en-US" sz="3000" dirty="0"/>
          </a:p>
        </p:txBody>
      </p:sp>
      <p:pic>
        <p:nvPicPr>
          <p:cNvPr id="4" name="Content Placeholder 3" descr="py7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428736"/>
            <a:ext cx="7000924" cy="928694"/>
          </a:xfrm>
        </p:spPr>
      </p:pic>
      <p:pic>
        <p:nvPicPr>
          <p:cNvPr id="5" name="Picture 4" descr="py7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2714620"/>
            <a:ext cx="5877518" cy="35004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034" y="2967334"/>
            <a:ext cx="2286016" cy="18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dirty="0"/>
              <a:t>Here we displaying the correlation between popularity of movies and movie budget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8</a:t>
            </a:r>
            <a:endParaRPr lang="en-US" sz="3000" dirty="0"/>
          </a:p>
        </p:txBody>
      </p:sp>
      <p:pic>
        <p:nvPicPr>
          <p:cNvPr id="4" name="Content Placeholder 3" descr="py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14423"/>
            <a:ext cx="8229600" cy="3143271"/>
          </a:xfrm>
        </p:spPr>
      </p:pic>
      <p:pic>
        <p:nvPicPr>
          <p:cNvPr id="5" name="Picture 4" descr="py8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4071942"/>
            <a:ext cx="3048426" cy="2571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472" y="4572008"/>
            <a:ext cx="4572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b="1" dirty="0"/>
              <a:t>there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5017</a:t>
            </a:r>
            <a:r>
              <a:rPr lang="en-US" b="1" dirty="0"/>
              <a:t> rows and 2 columns for the names of the production companies along with the number of times they appear in data set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9</a:t>
            </a:r>
            <a:endParaRPr lang="en-US" sz="3000" dirty="0"/>
          </a:p>
        </p:txBody>
      </p:sp>
      <p:pic>
        <p:nvPicPr>
          <p:cNvPr id="4" name="Content Placeholder 3" descr="py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14438"/>
            <a:ext cx="8286808" cy="4500578"/>
          </a:xfrm>
        </p:spPr>
      </p:pic>
      <p:sp>
        <p:nvSpPr>
          <p:cNvPr id="5" name="Rectangle 4"/>
          <p:cNvSpPr/>
          <p:nvPr/>
        </p:nvSpPr>
        <p:spPr>
          <a:xfrm>
            <a:off x="285720" y="5715016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b="1" dirty="0"/>
              <a:t>here we have to display 25 production companies </a:t>
            </a:r>
            <a:r>
              <a:rPr lang="en-US" b="1" dirty="0" smtClean="0"/>
              <a:t>based on </a:t>
            </a:r>
            <a:r>
              <a:rPr lang="en-US" b="1" dirty="0"/>
              <a:t>the number of movies they in descending order of the number of movies they produced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10</a:t>
            </a:r>
            <a:endParaRPr lang="en-US" sz="3000" dirty="0"/>
          </a:p>
        </p:txBody>
      </p:sp>
      <p:pic>
        <p:nvPicPr>
          <p:cNvPr id="5" name="Picture 4" descr="py10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1" y="2500306"/>
            <a:ext cx="7340396" cy="35719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10(b)</a:t>
            </a:r>
            <a:endParaRPr lang="en-US" sz="3000" dirty="0"/>
          </a:p>
        </p:txBody>
      </p:sp>
      <p:pic>
        <p:nvPicPr>
          <p:cNvPr id="4" name="Content Placeholder 3" descr="py10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85860"/>
            <a:ext cx="6382641" cy="4629796"/>
          </a:xfrm>
        </p:spPr>
      </p:pic>
      <p:sp>
        <p:nvSpPr>
          <p:cNvPr id="5" name="Rectangle 4"/>
          <p:cNvSpPr/>
          <p:nvPr/>
        </p:nvSpPr>
        <p:spPr>
          <a:xfrm>
            <a:off x="6786578" y="2136339"/>
            <a:ext cx="23574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b="1" dirty="0" smtClean="0"/>
              <a:t>Here </a:t>
            </a:r>
            <a:r>
              <a:rPr lang="en-US" b="1" dirty="0"/>
              <a:t>we sorting the data in descending order based on revenue and </a:t>
            </a:r>
            <a:r>
              <a:rPr lang="en-US" b="1" dirty="0" smtClean="0"/>
              <a:t>filter </a:t>
            </a:r>
            <a:r>
              <a:rPr lang="en-US" b="1" dirty="0"/>
              <a:t>the top </a:t>
            </a:r>
            <a:r>
              <a:rPr lang="en-US" b="1" dirty="0" smtClean="0"/>
              <a:t>500 </a:t>
            </a:r>
            <a:r>
              <a:rPr lang="en-US" b="1" dirty="0"/>
              <a:t>movies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b="1" cap="all" dirty="0" smtClean="0"/>
              <a:t>displaying the </a:t>
            </a:r>
            <a:r>
              <a:rPr lang="en-US" b="1" cap="all" dirty="0"/>
              <a:t>central tendency </a:t>
            </a:r>
            <a:r>
              <a:rPr lang="en-US" b="1" cap="all" dirty="0" smtClean="0"/>
              <a:t>for</a:t>
            </a:r>
            <a:endParaRPr lang="en-US" cap="all" dirty="0"/>
          </a:p>
          <a:p>
            <a:r>
              <a:rPr lang="en-US" b="1" cap="all" dirty="0" smtClean="0"/>
              <a:t>   budget</a:t>
            </a:r>
            <a:endParaRPr lang="en-US" cap="all" dirty="0"/>
          </a:p>
          <a:p>
            <a:r>
              <a:rPr lang="en-US" b="1" cap="all" dirty="0" smtClean="0"/>
              <a:t>   revenue</a:t>
            </a:r>
            <a:endParaRPr lang="en-US" cap="all" dirty="0"/>
          </a:p>
          <a:p>
            <a:r>
              <a:rPr lang="en-US" b="1" cap="all" dirty="0" smtClean="0"/>
              <a:t>   runtime</a:t>
            </a:r>
            <a:endParaRPr lang="en-US" cap="al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11</a:t>
            </a:r>
            <a:endParaRPr lang="en-US" sz="3000" dirty="0"/>
          </a:p>
        </p:txBody>
      </p:sp>
      <p:pic>
        <p:nvPicPr>
          <p:cNvPr id="4" name="Content Placeholder 3" descr="py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9"/>
            <a:ext cx="7286676" cy="4143404"/>
          </a:xfrm>
        </p:spPr>
      </p:pic>
      <p:sp>
        <p:nvSpPr>
          <p:cNvPr id="5" name="Rectangle 4"/>
          <p:cNvSpPr/>
          <p:nvPr/>
        </p:nvSpPr>
        <p:spPr>
          <a:xfrm>
            <a:off x="428596" y="5786454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b="1" dirty="0"/>
              <a:t>H</a:t>
            </a:r>
            <a:r>
              <a:rPr lang="en-US" b="1" dirty="0" smtClean="0"/>
              <a:t>ere </a:t>
            </a:r>
            <a:r>
              <a:rPr lang="en-US" b="1" dirty="0"/>
              <a:t>we displaying the name of movies along with their runtime of the movies that has above the average runtime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to emphasize the significance enhancing overall business performance.​</a:t>
            </a:r>
          </a:p>
          <a:p>
            <a:endParaRPr lang="en-US" dirty="0" smtClean="0"/>
          </a:p>
          <a:p>
            <a:r>
              <a:rPr lang="en-US" dirty="0" smtClean="0"/>
              <a:t>By leveraging the insights gathered from the data analysis</a:t>
            </a:r>
            <a:r>
              <a:rPr lang="en-US" smtClean="0"/>
              <a:t>, all can </a:t>
            </a:r>
            <a:r>
              <a:rPr lang="en-US" dirty="0" smtClean="0"/>
              <a:t>make informed decisions, optimize operational processes, and improve customer satisfaction. ​</a:t>
            </a:r>
          </a:p>
          <a:p>
            <a:endParaRPr lang="en-US" dirty="0" smtClean="0"/>
          </a:p>
          <a:p>
            <a:r>
              <a:rPr lang="en-US" dirty="0" smtClean="0"/>
              <a:t>It will serve as a vital tool for tracking progress, setting targets, and ensuring that the business remains agile and responsive to evolving market dynamics.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20"/>
            <a:ext cx="8229600" cy="1500198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Understanding of data </a:t>
            </a:r>
            <a:endParaRPr lang="en-US" dirty="0"/>
          </a:p>
        </p:txBody>
      </p:sp>
      <p:pic>
        <p:nvPicPr>
          <p:cNvPr id="6" name="Content Placeholder 5" descr="li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571611"/>
            <a:ext cx="3643338" cy="1799543"/>
          </a:xfrm>
        </p:spPr>
      </p:pic>
      <p:sp>
        <p:nvSpPr>
          <p:cNvPr id="7" name="Rectangle 6"/>
          <p:cNvSpPr/>
          <p:nvPr/>
        </p:nvSpPr>
        <p:spPr>
          <a:xfrm>
            <a:off x="4929190" y="2285992"/>
            <a:ext cx="32861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Importing Libraries</a:t>
            </a:r>
            <a:endParaRPr lang="en-US" sz="2500" dirty="0"/>
          </a:p>
        </p:txBody>
      </p:sp>
      <p:pic>
        <p:nvPicPr>
          <p:cNvPr id="11" name="Picture 10" descr="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4786322"/>
            <a:ext cx="7858148" cy="748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14612" y="3929066"/>
            <a:ext cx="29731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Reading the data set</a:t>
            </a: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51033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1</a:t>
            </a:r>
            <a:endParaRPr lang="en-US" sz="3000" dirty="0"/>
          </a:p>
        </p:txBody>
      </p:sp>
      <p:pic>
        <p:nvPicPr>
          <p:cNvPr id="4" name="Content Placeholder 3" descr="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928670"/>
            <a:ext cx="5896798" cy="562053"/>
          </a:xfrm>
        </p:spPr>
      </p:pic>
      <p:pic>
        <p:nvPicPr>
          <p:cNvPr id="8" name="Picture 7" descr="py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1643050"/>
            <a:ext cx="4324954" cy="400106"/>
          </a:xfrm>
          <a:prstGeom prst="rect">
            <a:avLst/>
          </a:prstGeom>
        </p:spPr>
      </p:pic>
      <p:pic>
        <p:nvPicPr>
          <p:cNvPr id="9" name="Picture 8" descr="py1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2214554"/>
            <a:ext cx="5715798" cy="447738"/>
          </a:xfrm>
          <a:prstGeom prst="rect">
            <a:avLst/>
          </a:prstGeom>
        </p:spPr>
      </p:pic>
      <p:pic>
        <p:nvPicPr>
          <p:cNvPr id="10" name="Picture 9" descr="py1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2857496"/>
            <a:ext cx="4286248" cy="3804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282" y="3214686"/>
            <a:ext cx="3571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b="1" dirty="0"/>
              <a:t>counting number of rows </a:t>
            </a:r>
            <a:r>
              <a:rPr lang="en-US" b="1" dirty="0" err="1"/>
              <a:t>colu﻿</a:t>
            </a:r>
            <a:r>
              <a:rPr lang="en-US" b="1" dirty="0" err="1" smtClean="0"/>
              <a:t>mns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Displaying </a:t>
            </a:r>
            <a:r>
              <a:rPr lang="en-US" b="1" dirty="0"/>
              <a:t>the titles and </a:t>
            </a:r>
            <a:r>
              <a:rPr lang="en-US" b="1" dirty="0" err="1"/>
              <a:t>geners</a:t>
            </a:r>
            <a:r>
              <a:rPr lang="en-US" b="1" dirty="0"/>
              <a:t> of the first 50 movies from the provided </a:t>
            </a:r>
            <a:r>
              <a:rPr lang="en-US" b="1" dirty="0" smtClean="0"/>
              <a:t>data 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2</a:t>
            </a:r>
            <a:endParaRPr lang="en-US" sz="3000" dirty="0"/>
          </a:p>
        </p:txBody>
      </p:sp>
      <p:pic>
        <p:nvPicPr>
          <p:cNvPr id="4" name="Content Placeholder 3" descr="py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500174"/>
            <a:ext cx="2931150" cy="3472414"/>
          </a:xfrm>
        </p:spPr>
      </p:pic>
      <p:pic>
        <p:nvPicPr>
          <p:cNvPr id="5" name="Picture 4" descr="py2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1428736"/>
            <a:ext cx="3149348" cy="3415256"/>
          </a:xfrm>
          <a:prstGeom prst="rect">
            <a:avLst/>
          </a:prstGeom>
        </p:spPr>
      </p:pic>
      <p:pic>
        <p:nvPicPr>
          <p:cNvPr id="7" name="Picture 6" descr="py2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72140"/>
            <a:ext cx="5315692" cy="924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43570" y="4929198"/>
            <a:ext cx="3500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cap="all" dirty="0"/>
              <a:t>similarly we have to do the same process for </a:t>
            </a:r>
            <a:endParaRPr lang="en-US" sz="1500" cap="all" dirty="0" smtClean="0"/>
          </a:p>
          <a:p>
            <a:r>
              <a:rPr lang="en-US" sz="1500" cap="all" dirty="0"/>
              <a:t> </a:t>
            </a:r>
            <a:r>
              <a:rPr lang="en-US" sz="1500" cap="all" dirty="0" smtClean="0"/>
              <a:t>                                    tagline</a:t>
            </a:r>
            <a:endParaRPr lang="en-US" sz="1500" cap="all" dirty="0"/>
          </a:p>
          <a:p>
            <a:r>
              <a:rPr lang="en-US" sz="1500" cap="all" dirty="0" smtClean="0"/>
              <a:t>                                      overview</a:t>
            </a:r>
            <a:endParaRPr lang="en-US" sz="1500" cap="all" dirty="0"/>
          </a:p>
          <a:p>
            <a:r>
              <a:rPr lang="en-US" sz="1500" cap="all" dirty="0" smtClean="0"/>
              <a:t>                                      </a:t>
            </a:r>
            <a:r>
              <a:rPr lang="en-US" sz="1500" cap="all" dirty="0" err="1" smtClean="0"/>
              <a:t>release_date</a:t>
            </a:r>
            <a:endParaRPr lang="en-US" sz="1500" cap="all" dirty="0"/>
          </a:p>
          <a:p>
            <a:r>
              <a:rPr lang="en-US" sz="1500" cap="all" dirty="0" smtClean="0"/>
              <a:t>                                       </a:t>
            </a:r>
            <a:r>
              <a:rPr lang="en-US" sz="1500" cap="all" dirty="0" err="1" smtClean="0"/>
              <a:t>run_tme</a:t>
            </a:r>
            <a:r>
              <a:rPr lang="en-US" sz="1500" cap="all" dirty="0" smtClean="0"/>
              <a:t> </a:t>
            </a:r>
            <a:endParaRPr lang="en-US" sz="1500" cap="all" dirty="0"/>
          </a:p>
        </p:txBody>
      </p:sp>
      <p:sp>
        <p:nvSpPr>
          <p:cNvPr id="9" name="Rectangle 8"/>
          <p:cNvSpPr/>
          <p:nvPr/>
        </p:nvSpPr>
        <p:spPr>
          <a:xfrm>
            <a:off x="6215074" y="1928802"/>
            <a:ext cx="27146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cap="all" dirty="0"/>
              <a:t>Interpretation:</a:t>
            </a:r>
            <a:endParaRPr lang="en-US" sz="1500" cap="all" dirty="0"/>
          </a:p>
          <a:p>
            <a:r>
              <a:rPr lang="en-US" sz="1500" b="1" dirty="0"/>
              <a:t>first we have to check if thee is any null value</a:t>
            </a:r>
            <a:r>
              <a:rPr lang="en-US" sz="1500" b="1" dirty="0" smtClean="0"/>
              <a:t>.</a:t>
            </a:r>
          </a:p>
          <a:p>
            <a:endParaRPr lang="en-US" sz="1500" dirty="0" smtClean="0"/>
          </a:p>
          <a:p>
            <a:r>
              <a:rPr lang="en-US" sz="1500" b="1" dirty="0"/>
              <a:t>due to the presence of null value , we have to replace it </a:t>
            </a:r>
            <a:r>
              <a:rPr lang="en-US" sz="1500" b="1" dirty="0" smtClean="0"/>
              <a:t>mode and </a:t>
            </a:r>
            <a:r>
              <a:rPr lang="en-US" sz="1500" b="1" dirty="0"/>
              <a:t>again </a:t>
            </a:r>
            <a:r>
              <a:rPr lang="en-US" sz="1500" b="1" dirty="0" smtClean="0"/>
              <a:t>checked </a:t>
            </a:r>
            <a:r>
              <a:rPr lang="en-US" sz="1500" b="1" dirty="0"/>
              <a:t>the null values. </a:t>
            </a:r>
            <a:r>
              <a:rPr lang="en-US" sz="1500" b="1" dirty="0" smtClean="0"/>
              <a:t>It shows </a:t>
            </a:r>
            <a:r>
              <a:rPr lang="en-US" sz="1500" b="1" dirty="0"/>
              <a:t>that </a:t>
            </a:r>
            <a:r>
              <a:rPr lang="en-US" sz="1500" b="1" dirty="0" smtClean="0"/>
              <a:t>no </a:t>
            </a:r>
            <a:r>
              <a:rPr lang="en-US" sz="1500" b="1" dirty="0"/>
              <a:t>null values after </a:t>
            </a:r>
            <a:r>
              <a:rPr lang="en-US" sz="1500" b="1" dirty="0" smtClean="0"/>
              <a:t>cleaning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 TASK 3</a:t>
            </a:r>
            <a:endParaRPr lang="en-US" sz="3000" dirty="0"/>
          </a:p>
        </p:txBody>
      </p:sp>
      <p:pic>
        <p:nvPicPr>
          <p:cNvPr id="4" name="Content Placeholder 3" descr="py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428736"/>
            <a:ext cx="5306166" cy="552527"/>
          </a:xfrm>
        </p:spPr>
      </p:pic>
      <p:pic>
        <p:nvPicPr>
          <p:cNvPr id="5" name="Picture 4" descr="py3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143116"/>
            <a:ext cx="7358082" cy="36422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5786" y="5934670"/>
            <a:ext cx="6929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 smtClean="0"/>
              <a:t>Interpretation:</a:t>
            </a:r>
            <a:endParaRPr lang="en-US" cap="all" dirty="0" smtClean="0"/>
          </a:p>
          <a:p>
            <a:r>
              <a:rPr lang="en-US" dirty="0" smtClean="0"/>
              <a:t>Here we filtering the data as per the condition the budget should be greater than 220000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4</a:t>
            </a:r>
            <a:endParaRPr lang="en-US" sz="3000" dirty="0"/>
          </a:p>
        </p:txBody>
      </p:sp>
      <p:pic>
        <p:nvPicPr>
          <p:cNvPr id="4" name="Content Placeholder 3" descr="py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357298"/>
            <a:ext cx="4857784" cy="524280"/>
          </a:xfrm>
        </p:spPr>
      </p:pic>
      <p:pic>
        <p:nvPicPr>
          <p:cNvPr id="5" name="Picture 4" descr="py4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143116"/>
            <a:ext cx="7572396" cy="36146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282" y="5857892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dirty="0"/>
              <a:t>Here we filtering the data as per the condition the revenue should be greater than 961000000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5</a:t>
            </a:r>
            <a:endParaRPr lang="en-US" sz="3000" dirty="0"/>
          </a:p>
        </p:txBody>
      </p:sp>
      <p:pic>
        <p:nvPicPr>
          <p:cNvPr id="4" name="Content Placeholder 3" descr="py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357298"/>
            <a:ext cx="8229600" cy="4163495"/>
          </a:xfrm>
        </p:spPr>
      </p:pic>
      <p:sp>
        <p:nvSpPr>
          <p:cNvPr id="5" name="Rectangle 4"/>
          <p:cNvSpPr/>
          <p:nvPr/>
        </p:nvSpPr>
        <p:spPr>
          <a:xfrm>
            <a:off x="571472" y="5786454"/>
            <a:ext cx="8072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dirty="0"/>
              <a:t>Here we filtering the data as per the condition </a:t>
            </a:r>
            <a:r>
              <a:rPr lang="en-US" dirty="0" err="1"/>
              <a:t>droping</a:t>
            </a:r>
            <a:r>
              <a:rPr lang="en-US" dirty="0"/>
              <a:t> the data due to the value is 0 for budget and revenue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6</a:t>
            </a:r>
            <a:endParaRPr lang="en-US" sz="3000" dirty="0"/>
          </a:p>
        </p:txBody>
      </p:sp>
      <p:pic>
        <p:nvPicPr>
          <p:cNvPr id="4" name="Content Placeholder 3" descr="py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357298"/>
            <a:ext cx="8229600" cy="4062408"/>
          </a:xfrm>
        </p:spPr>
      </p:pic>
      <p:sp>
        <p:nvSpPr>
          <p:cNvPr id="5" name="Rectangle 4"/>
          <p:cNvSpPr/>
          <p:nvPr/>
        </p:nvSpPr>
        <p:spPr>
          <a:xfrm>
            <a:off x="500034" y="5715016"/>
            <a:ext cx="7572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dirty="0"/>
              <a:t>Here we filtering the data as per the condition of fetching the top 10 movies with highest revenue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TASK 6(B)</a:t>
            </a:r>
            <a:endParaRPr lang="en-US" sz="3000" dirty="0"/>
          </a:p>
        </p:txBody>
      </p:sp>
      <p:pic>
        <p:nvPicPr>
          <p:cNvPr id="5" name="Content Placeholder 4" descr="PY 6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555" y="1428750"/>
            <a:ext cx="7698889" cy="4286266"/>
          </a:xfrm>
        </p:spPr>
      </p:pic>
      <p:sp>
        <p:nvSpPr>
          <p:cNvPr id="6" name="Rectangle 5"/>
          <p:cNvSpPr/>
          <p:nvPr/>
        </p:nvSpPr>
        <p:spPr>
          <a:xfrm>
            <a:off x="357158" y="5786454"/>
            <a:ext cx="7429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Interpretation:</a:t>
            </a:r>
            <a:endParaRPr lang="en-US" cap="all" dirty="0"/>
          </a:p>
          <a:p>
            <a:r>
              <a:rPr lang="en-US" dirty="0"/>
              <a:t>Here we filtering the data as per the condition of fetching the top 10 movies with least budget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</TotalTime>
  <Words>405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TMDB MOVIE DATA ANALYSIS</vt:lpstr>
      <vt:lpstr>  Understanding of data </vt:lpstr>
      <vt:lpstr>TASK 1</vt:lpstr>
      <vt:lpstr>TASK 2</vt:lpstr>
      <vt:lpstr>  TASK 3</vt:lpstr>
      <vt:lpstr>TASK 4</vt:lpstr>
      <vt:lpstr>TASK 5</vt:lpstr>
      <vt:lpstr>TASK 6</vt:lpstr>
      <vt:lpstr>TASK 6(B)</vt:lpstr>
      <vt:lpstr>TASK 7</vt:lpstr>
      <vt:lpstr>TASK 7(b)</vt:lpstr>
      <vt:lpstr>TASK 8</vt:lpstr>
      <vt:lpstr>TASK 9</vt:lpstr>
      <vt:lpstr>TASK 10</vt:lpstr>
      <vt:lpstr>TASK 10(b)</vt:lpstr>
      <vt:lpstr>TASK 11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MOVIE DATA ANALYSIS</dc:title>
  <dc:creator>admin</dc:creator>
  <cp:lastModifiedBy>admin</cp:lastModifiedBy>
  <cp:revision>7</cp:revision>
  <dcterms:created xsi:type="dcterms:W3CDTF">2023-11-06T19:28:18Z</dcterms:created>
  <dcterms:modified xsi:type="dcterms:W3CDTF">2023-11-09T02:39:42Z</dcterms:modified>
</cp:coreProperties>
</file>