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22B3-D985-48F1-BB4D-EC497AF1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2D1C-0B67-4448-918D-5670BFD4E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CC0B-C3D4-4150-B632-4CF11E54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FD75-CD5F-4E7A-A1E7-93EFA0B7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0AA3-C5FD-4C5C-A8F0-BA020D3F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F1AA-CBE4-496C-BD45-E22B778C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34B38-FCBD-480D-A0CD-08149D9AE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E00FD-17C9-4BEE-98E6-88E862FD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6FB48-0C17-4C96-A2B5-48672BE5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4DA4-EF15-4A33-B030-1A50876C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97A13-F4D5-424B-9683-0C5E177BC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9FD5C-7A17-4840-BD75-0C29D021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6134-826B-43F3-AA4E-C8D79543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CE93-D875-480B-9E80-2E959FC6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3BEB-2F97-429F-919F-0A0B9843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4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50B2-C701-4761-B6FA-E7EDA700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622C-2D54-4235-8CFE-FB6F9C9E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43B1-7046-4471-A956-BC672B58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96C7-F72B-4213-AB3A-2C6F4DF7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4F1E-1428-42A5-97CC-DB1EDF2E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3E89-5907-4D94-926A-5A91E340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DD88-953E-4346-9A7E-1DACC10A0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2230-3ECD-45B8-9AAC-A94CFFD9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BDAD-168B-431B-96EB-A7FECF91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A2D6-16C2-45AA-B09B-B48802A1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B985-3EAE-4AD9-9F4E-2A8FAF66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5EFA-709A-46FF-B746-D980633E4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458E1-115A-4875-960D-8A804AAF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978A1-59A8-44DE-9256-AFA5699D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DF114-36BD-4645-8195-6B3141DF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BD840-1DBD-4396-9DCF-30CDAAF4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FDD6-BB69-4E98-8C45-D454CD77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9DC5B-C14E-46BE-8496-6025C553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34B8-4C0C-4D5D-9FC6-DFAB8C68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777E4-7A94-4B67-8CCF-9361240FF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D0A17-EFA7-40CE-A273-874FACB0F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9605D-7420-44F0-8CE7-940CD935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9A06E-DAD4-4EDF-8120-8A182662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832E8-FE14-47F8-A5AB-D3159881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D7DD-45FD-406F-AA95-839EC9EE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81BAD-91DD-4E64-9ABB-29A988DC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F6BBF-53EB-42C6-854C-FE294CBD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56D05-34BA-4C98-994A-E7CCFE5D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440A1-EF05-4582-806F-87322B27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20D0D-53FF-4A50-8140-CF17BBFB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ABB2A-A8B6-4D9E-807B-3AEB7BCB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0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6CC6-49D9-4986-BAA8-8BB34F15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01F1-89F0-45D6-80D6-0426BD23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65664-C8C1-41B1-9C5A-45C5BDB9F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B09ED-5927-4EC7-B27C-D7CB845F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B2730-6FE9-49E0-89BA-8A74DC6F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67C14-0742-46F9-AB5A-247AB3F8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0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AC8F-5C41-4E01-AB9B-1CD543C4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39F7A-184C-485B-80B0-786080C15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1AC6B-2358-4C4C-AC53-093D3384C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5176D-5738-4439-BA75-A646285D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C6DB-A5D6-4378-8579-07CD25F3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ACEC2-A378-4FDE-ACCD-64C35D20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5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17F85-7567-4AF7-92F9-1E7B3932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F027-DAE0-4984-8FB6-FDEAD8043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CCDB-B3B4-4200-AEE3-52BA65C53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0DF1-55F9-428B-BC35-8B45715C64E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F7BC9-A3C0-42CC-BAE8-B9F7F396D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E8F9A-5350-4B08-964C-8C32A83AE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08F7-3F55-4B3B-AAA5-9F18BD8A8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Q/A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8463D-0C9D-4438-AAF8-89802FB70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589477" cy="2953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					    By </a:t>
            </a:r>
            <a:r>
              <a:rPr lang="en-US" b="1" dirty="0"/>
              <a:t>INNOVATORS 2.0</a:t>
            </a:r>
          </a:p>
          <a:p>
            <a:r>
              <a:rPr lang="en-US" b="1" dirty="0"/>
              <a:t>			                           </a:t>
            </a:r>
            <a:r>
              <a:rPr lang="en-US" dirty="0"/>
              <a:t>Shankar Pentyala</a:t>
            </a:r>
          </a:p>
          <a:p>
            <a:r>
              <a:rPr lang="en-US" dirty="0"/>
              <a:t>						  Nageshwar rao Nandigam</a:t>
            </a:r>
          </a:p>
          <a:p>
            <a:r>
              <a:rPr lang="en-US" dirty="0"/>
              <a:t>					  Revanth Chakilam</a:t>
            </a:r>
          </a:p>
          <a:p>
            <a:r>
              <a:rPr lang="en-US" dirty="0"/>
              <a:t>                                                        Syed Moin  </a:t>
            </a:r>
          </a:p>
          <a:p>
            <a:endParaRPr lang="en-US" dirty="0"/>
          </a:p>
          <a:p>
            <a:r>
              <a:rPr lang="en-US" dirty="0"/>
              <a:t>“It is worth exploring the exciting field of question answering”</a:t>
            </a:r>
          </a:p>
        </p:txBody>
      </p:sp>
    </p:spTree>
    <p:extLst>
      <p:ext uri="{BB962C8B-B14F-4D97-AF65-F5344CB8AC3E}">
        <p14:creationId xmlns:p14="http://schemas.microsoft.com/office/powerpoint/2010/main" val="25782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D83C-9CDC-4D3F-BFD5-4DE89D5D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33C5-A2BE-4317-93FA-B8965E5B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413E-30C4-4104-9EC0-AB2DD8CE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A228-04F0-4E0C-8C6B-732ABA3B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6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C305-5913-4E80-AE38-7811ACE9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B1B2-5CF5-4701-8E12-D01EF841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5138-A54D-429C-BD0A-CB44F02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8BB5-A55A-4DA8-9CE9-8426CD54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the Team Innovators 2.0 are in a search of data and knowledge. We have a lot of difference between information and knowledge. When we speak about Information a semantic google search is more improvised and we can retrieve relevant information sitting in home. </a:t>
            </a:r>
          </a:p>
          <a:p>
            <a:r>
              <a:rPr lang="en-US" dirty="0"/>
              <a:t>“Question Answering” is a dynamic way of retrieving Information, which learns knowledge. </a:t>
            </a:r>
          </a:p>
          <a:p>
            <a:r>
              <a:rPr lang="en-US" dirty="0"/>
              <a:t>The main focus is particular in obtaining the respective documents but also particular in obtaining the respective response to query we post. </a:t>
            </a:r>
          </a:p>
          <a:p>
            <a:r>
              <a:rPr lang="en-US" dirty="0"/>
              <a:t>Question and Answer system is capable of performing the NLP Processing, Information gathering, topic discovery, Machine Learning and Sematic Search. </a:t>
            </a:r>
          </a:p>
          <a:p>
            <a:r>
              <a:rPr lang="en-US" dirty="0"/>
              <a:t>Question and answer system itself is the beauty of NLP and same instance have a bit of science in its essence. </a:t>
            </a:r>
          </a:p>
        </p:txBody>
      </p:sp>
    </p:spTree>
    <p:extLst>
      <p:ext uri="{BB962C8B-B14F-4D97-AF65-F5344CB8AC3E}">
        <p14:creationId xmlns:p14="http://schemas.microsoft.com/office/powerpoint/2010/main" val="422548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CC69-D72B-4EC3-BB4D-92B37CDC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4B0B-89D5-444B-AFAE-D2E17054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design and implement a question answering system that is capable of answering questions in English and provide a refined set of results ordered by relevancy to the question asked. The challenge is to provide accurate answer to the user in a timely fashion with a design approach.  The design and implementation of the question answering system consists of the process of question parsing, query modulation, document retrieval, answer extraction and answer ranking. </a:t>
            </a:r>
          </a:p>
        </p:txBody>
      </p:sp>
    </p:spTree>
    <p:extLst>
      <p:ext uri="{BB962C8B-B14F-4D97-AF65-F5344CB8AC3E}">
        <p14:creationId xmlns:p14="http://schemas.microsoft.com/office/powerpoint/2010/main" val="235424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C8EF-D096-446B-B39C-A60CBE04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8056-891F-4F76-BA4A-1F00ACCBB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7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7D2B-8275-4770-B16E-7AE78699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E491-2262-4EA1-9A12-893BA4C1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F08E1-95D2-4E2F-9407-170DE120D3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6072" y="1690688"/>
            <a:ext cx="2000250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9F3944-BCAE-4003-A7AC-A2BCD87B98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7798" y="1577413"/>
            <a:ext cx="4491624" cy="42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A93F-7FEB-4AFF-9B22-C6249F38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D3B4-012E-4EC9-B3C4-E9D29852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8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22B2-CCC9-4FC0-BB97-BEF08A08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FBA8-0AC4-4971-A51E-28EAFDF8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5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CAA4-562C-41A7-ABEC-2C769287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024C-756F-42AD-8E4B-A7BB38194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A90E-F164-49A0-AB7F-E8EDDDE9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C9CD-B0A8-4A1A-B8BA-E006170F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236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Dynamic Q/A System</vt:lpstr>
      <vt:lpstr>Motivation</vt:lpstr>
      <vt:lpstr>Problem statement</vt:lpstr>
      <vt:lpstr>Solution - Architecture</vt:lpstr>
      <vt:lpstr>Solution - Workflow</vt:lpstr>
      <vt:lpstr>Data sets</vt:lpstr>
      <vt:lpstr>ds1</vt:lpstr>
      <vt:lpstr>ds2</vt:lpstr>
      <vt:lpstr>ds3</vt:lpstr>
      <vt:lpstr>Evaluation</vt:lpstr>
      <vt:lpstr>Drawbacks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VenkatNag</dc:creator>
  <cp:lastModifiedBy>VenkatNag</cp:lastModifiedBy>
  <cp:revision>7</cp:revision>
  <dcterms:created xsi:type="dcterms:W3CDTF">2017-07-26T00:45:41Z</dcterms:created>
  <dcterms:modified xsi:type="dcterms:W3CDTF">2017-07-26T03:25:04Z</dcterms:modified>
</cp:coreProperties>
</file>