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922B3-D985-48F1-BB4D-EC497AF1E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22D1C-0B67-4448-918D-5670BFD4E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0CC0B-C3D4-4150-B632-4CF11E544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0DF1-55F9-428B-BC35-8B45715C64E8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1FD75-CD5F-4E7A-A1E7-93EFA0B73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D0AA3-C5FD-4C5C-A8F0-BA020D3F7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4742E-25EE-4C29-8791-2BD842C2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8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F1AA-CBE4-496C-BD45-E22B778CA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34B38-FCBD-480D-A0CD-08149D9AE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E00FD-17C9-4BEE-98E6-88E862FDC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0DF1-55F9-428B-BC35-8B45715C64E8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6FB48-0C17-4C96-A2B5-48672BE55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34DA4-EF15-4A33-B030-1A50876CC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4742E-25EE-4C29-8791-2BD842C2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46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097A13-F4D5-424B-9683-0C5E177BC4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9FD5C-7A17-4840-BD75-0C29D0215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A6134-826B-43F3-AA4E-C8D795430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0DF1-55F9-428B-BC35-8B45715C64E8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FCE93-D875-480B-9E80-2E959FC60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13BEB-2F97-429F-919F-0A0B98431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4742E-25EE-4C29-8791-2BD842C2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40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450B2-C701-4761-B6FA-E7EDA7002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E622C-2D54-4235-8CFE-FB6F9C9E6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243B1-7046-4471-A956-BC672B581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0DF1-55F9-428B-BC35-8B45715C64E8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696C7-F72B-4213-AB3A-2C6F4DF79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A4F1E-1428-42A5-97CC-DB1EDF2E7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4742E-25EE-4C29-8791-2BD842C2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83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23E89-5907-4D94-926A-5A91E3402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1DD88-953E-4346-9A7E-1DACC10A0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2230-3ECD-45B8-9AAC-A94CFFD99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0DF1-55F9-428B-BC35-8B45715C64E8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FBDAD-168B-431B-96EB-A7FECF915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FA2D6-16C2-45AA-B09B-B48802A1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4742E-25EE-4C29-8791-2BD842C2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4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B985-3EAE-4AD9-9F4E-2A8FAF66F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55EFA-709A-46FF-B746-D980633E4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458E1-115A-4875-960D-8A804AAFB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978A1-59A8-44DE-9256-AFA5699D4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0DF1-55F9-428B-BC35-8B45715C64E8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DF114-36BD-4645-8195-6B3141DFA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BD840-1DBD-4396-9DCF-30CDAAF4B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4742E-25EE-4C29-8791-2BD842C2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83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6FDD6-BB69-4E98-8C45-D454CD774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9DC5B-C14E-46BE-8496-6025C553A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D34B8-4C0C-4D5D-9FC6-DFAB8C689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3777E4-7A94-4B67-8CCF-9361240FF6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2D0A17-EFA7-40CE-A273-874FACB0FD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69605D-7420-44F0-8CE7-940CD935E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0DF1-55F9-428B-BC35-8B45715C64E8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99A06E-DAD4-4EDF-8120-8A182662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A832E8-FE14-47F8-A5AB-D31598810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4742E-25EE-4C29-8791-2BD842C2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9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0D7DD-45FD-406F-AA95-839EC9EE1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A81BAD-91DD-4E64-9ABB-29A988DCA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0DF1-55F9-428B-BC35-8B45715C64E8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F6BBF-53EB-42C6-854C-FE294CBD7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556D05-34BA-4C98-994A-E7CCFE5D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4742E-25EE-4C29-8791-2BD842C2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75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C440A1-EF05-4582-806F-87322B278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0DF1-55F9-428B-BC35-8B45715C64E8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020D0D-53FF-4A50-8140-CF17BBFBC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ABB2A-A8B6-4D9E-807B-3AEB7BCBF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4742E-25EE-4C29-8791-2BD842C2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04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26CC6-49D9-4986-BAA8-8BB34F15A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901F1-89F0-45D6-80D6-0426BD23F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565664-C8C1-41B1-9C5A-45C5BDB9F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B09ED-5927-4EC7-B27C-D7CB845FD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0DF1-55F9-428B-BC35-8B45715C64E8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B2730-6FE9-49E0-89BA-8A74DC6F8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67C14-0742-46F9-AB5A-247AB3F8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4742E-25EE-4C29-8791-2BD842C2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0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EAC8F-5C41-4E01-AB9B-1CD543C4B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839F7A-184C-485B-80B0-786080C15A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1AC6B-2358-4C4C-AC53-093D3384C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5176D-5738-4439-BA75-A646285DB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0DF1-55F9-428B-BC35-8B45715C64E8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3C6DB-A5D6-4378-8579-07CD25F33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ACEC2-A378-4FDE-ACCD-64C35D204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4742E-25EE-4C29-8791-2BD842C2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56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417F85-7567-4AF7-92F9-1E7B39322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0F027-DAE0-4984-8FB6-FDEAD8043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BCCDB-B3B4-4200-AEE3-52BA65C537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F0DF1-55F9-428B-BC35-8B45715C64E8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F7BC9-A3C0-42CC-BAE8-B9F7F396D2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E8F9A-5350-4B08-964C-8C32A83AE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4742E-25EE-4C29-8791-2BD842C2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1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E08F7-3F55-4B3B-AAA5-9F18BD8A8C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Q/A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8463D-0C9D-4438-AAF8-89802FB70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9589477" cy="29535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					    By </a:t>
            </a:r>
            <a:r>
              <a:rPr lang="en-US" b="1" dirty="0"/>
              <a:t>INNOVATORS 2.0</a:t>
            </a:r>
          </a:p>
          <a:p>
            <a:r>
              <a:rPr lang="en-US" b="1" dirty="0"/>
              <a:t>			                           </a:t>
            </a:r>
            <a:r>
              <a:rPr lang="en-US" dirty="0"/>
              <a:t>Shankar Pentyala</a:t>
            </a:r>
          </a:p>
          <a:p>
            <a:r>
              <a:rPr lang="en-US" dirty="0"/>
              <a:t>						  Nageshwar rao Nandigam</a:t>
            </a:r>
          </a:p>
          <a:p>
            <a:r>
              <a:rPr lang="en-US" dirty="0"/>
              <a:t>					  Revanth Chakilam</a:t>
            </a:r>
          </a:p>
          <a:p>
            <a:r>
              <a:rPr lang="en-US" dirty="0"/>
              <a:t>                                                        Syed Moin  </a:t>
            </a:r>
          </a:p>
          <a:p>
            <a:endParaRPr lang="en-US" dirty="0"/>
          </a:p>
          <a:p>
            <a:r>
              <a:rPr lang="en-US" dirty="0"/>
              <a:t>“It is worth exploring the exciting field of question answering”</a:t>
            </a:r>
          </a:p>
        </p:txBody>
      </p:sp>
    </p:spTree>
    <p:extLst>
      <p:ext uri="{BB962C8B-B14F-4D97-AF65-F5344CB8AC3E}">
        <p14:creationId xmlns:p14="http://schemas.microsoft.com/office/powerpoint/2010/main" val="2578232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8413E-30C4-4104-9EC0-AB2DD8CEF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6A228-04F0-4E0C-8C6B-732ABA3B5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/>
              <a:t>Junk values in raw data</a:t>
            </a:r>
          </a:p>
          <a:p>
            <a:pPr>
              <a:lnSpc>
                <a:spcPct val="250000"/>
              </a:lnSpc>
            </a:pPr>
            <a:r>
              <a:rPr lang="en-US" dirty="0"/>
              <a:t>Incapable of answering questions having two predicates</a:t>
            </a:r>
          </a:p>
          <a:p>
            <a:pPr>
              <a:lnSpc>
                <a:spcPct val="250000"/>
              </a:lnSpc>
            </a:pPr>
            <a:r>
              <a:rPr lang="en-US" dirty="0"/>
              <a:t>Processing only text format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064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0C305-5913-4E80-AE38-7811ACE93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9B1B2-5CF5-4701-8E12-D01EF841D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 Modal System</a:t>
            </a:r>
          </a:p>
          <a:p>
            <a:r>
              <a:rPr lang="en-US" dirty="0"/>
              <a:t>Multi Lingual System</a:t>
            </a:r>
          </a:p>
          <a:p>
            <a:r>
              <a:rPr lang="en-US" dirty="0"/>
              <a:t>Handling all type of Questions</a:t>
            </a:r>
          </a:p>
          <a:p>
            <a:r>
              <a:rPr lang="en-US" dirty="0"/>
              <a:t>Processing huge data sets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985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BC5B-F74F-4C3B-B924-14B1550392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0000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87977-8B41-4199-89B0-425E912D1B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769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B5138-A54D-429C-BD0A-CB44F0203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E8BB5-A55A-4DA8-9CE9-8426CD54D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the Team Innovators 2.0 are in a search of data and knowledge. We have a lot of difference between information and knowledge. When we speak about Information a semantic google search is more improvised and we can retrieve relevant information sitting in home. </a:t>
            </a:r>
          </a:p>
          <a:p>
            <a:r>
              <a:rPr lang="en-US" dirty="0"/>
              <a:t>“Question Answering” is a dynamic way of retrieving Information, which learns knowledge. </a:t>
            </a:r>
          </a:p>
          <a:p>
            <a:r>
              <a:rPr lang="en-US" dirty="0"/>
              <a:t>The main focus is particular in obtaining the respective documents but also particular in obtaining the respective response to query we post. </a:t>
            </a:r>
          </a:p>
          <a:p>
            <a:r>
              <a:rPr lang="en-US" dirty="0"/>
              <a:t>Question and Answer system is capable of performing the NLP Processing, Information gathering, topic discovery, Machine Learning and Sematic Search. </a:t>
            </a:r>
          </a:p>
          <a:p>
            <a:r>
              <a:rPr lang="en-US" dirty="0"/>
              <a:t>Question and answer system itself is the beauty of NLP and same instance have a bit of science in its essence. </a:t>
            </a:r>
          </a:p>
        </p:txBody>
      </p:sp>
    </p:spTree>
    <p:extLst>
      <p:ext uri="{BB962C8B-B14F-4D97-AF65-F5344CB8AC3E}">
        <p14:creationId xmlns:p14="http://schemas.microsoft.com/office/powerpoint/2010/main" val="4225487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CC69-D72B-4EC3-BB4D-92B37CDC5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E4B0B-89D5-444B-AFAE-D2E170540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design and implement a question answering system that is capable of answering questions in English and provide a refined set of results ordered by relevancy to the question asked. The challenge is to provide accurate answer to the user in a timely fashion with a design approach.  The design and implementation of the question answering system consists of the process of question parsing, query modulation, document retrieval, answer extraction and answer ranking. </a:t>
            </a:r>
          </a:p>
        </p:txBody>
      </p:sp>
    </p:spTree>
    <p:extLst>
      <p:ext uri="{BB962C8B-B14F-4D97-AF65-F5344CB8AC3E}">
        <p14:creationId xmlns:p14="http://schemas.microsoft.com/office/powerpoint/2010/main" val="2354244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2C8EF-D096-446B-B39C-A60CBE04D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877" y="1"/>
            <a:ext cx="10515600" cy="1392702"/>
          </a:xfrm>
        </p:spPr>
        <p:txBody>
          <a:bodyPr/>
          <a:lstStyle/>
          <a:p>
            <a:r>
              <a:rPr lang="en-US" dirty="0"/>
              <a:t>Solution - 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9AE760-E518-4AF0-B967-BB78E06AB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41009"/>
            <a:ext cx="9782907" cy="571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772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97D2B-8275-4770-B16E-7AE78699B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-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BE491-2262-4EA1-9A12-893BA4C1E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F08E1-95D2-4E2F-9407-170DE120D34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96072" y="1690688"/>
            <a:ext cx="2000250" cy="4286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9F3944-BCAE-4003-A7AC-A2BCD87B983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47798" y="1577413"/>
            <a:ext cx="4491624" cy="421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445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CA93F-7FEB-4AFF-9B22-C6249F38A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5D3B4-012E-4EC9-B3C4-E9D29852E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6597"/>
            <a:ext cx="10515600" cy="4390366"/>
          </a:xfrm>
        </p:spPr>
        <p:txBody>
          <a:bodyPr/>
          <a:lstStyle/>
          <a:p>
            <a:r>
              <a:rPr lang="en-US" sz="4800" dirty="0"/>
              <a:t>BBC Sports</a:t>
            </a:r>
          </a:p>
          <a:p>
            <a:r>
              <a:rPr lang="en-US" sz="4800" dirty="0"/>
              <a:t>Greek Elections </a:t>
            </a:r>
            <a:r>
              <a:rPr lang="en-US" sz="4800" dirty="0" err="1"/>
              <a:t>DataSet</a:t>
            </a:r>
            <a:r>
              <a:rPr lang="en-US" sz="4800" dirty="0"/>
              <a:t> </a:t>
            </a:r>
          </a:p>
          <a:p>
            <a:r>
              <a:rPr lang="en-US" sz="4800" dirty="0" err="1"/>
              <a:t>EarthQuakes</a:t>
            </a:r>
            <a:r>
              <a:rPr lang="en-US" sz="4800" dirty="0"/>
              <a:t> Dataset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886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F22B2-CCC9-4FC0-BB97-BEF08A08C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/>
              <a:t>Results-BBC Sports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4D5025-2619-428F-9303-A6E1A99C9E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2697" y="1198318"/>
            <a:ext cx="5213303" cy="27687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5C857A-DD4C-4FFF-B198-6A5CD6C99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352" y="1198318"/>
            <a:ext cx="5806660" cy="27687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AF2C2F-3CEB-47C5-80C0-CF7B87541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8002" y="4135901"/>
            <a:ext cx="6362700" cy="272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51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ACAA4-562C-41A7-ABEC-2C7692875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0118"/>
          </a:xfrm>
        </p:spPr>
        <p:txBody>
          <a:bodyPr/>
          <a:lstStyle/>
          <a:p>
            <a:r>
              <a:rPr lang="en-US" b="1" dirty="0"/>
              <a:t>Results-Greek Elections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B29789-7BAE-4C1A-912D-FE31FFFF1C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05244"/>
            <a:ext cx="5429250" cy="2562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529B9F-F333-4574-96C4-CC9AA177D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290" y="1505244"/>
            <a:ext cx="5480978" cy="2562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C95C69-F390-4F07-9CC4-665054C0C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6040" y="4169313"/>
            <a:ext cx="70485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7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AA90E-F164-49A0-AB7F-E8EDDDE9A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222" y="211797"/>
            <a:ext cx="10515600" cy="1325563"/>
          </a:xfrm>
        </p:spPr>
        <p:txBody>
          <a:bodyPr/>
          <a:lstStyle/>
          <a:p>
            <a:r>
              <a:rPr lang="en-US" b="1" dirty="0"/>
              <a:t>Results- </a:t>
            </a:r>
            <a:r>
              <a:rPr lang="en-US" b="1" dirty="0" err="1"/>
              <a:t>EarthQuakes</a:t>
            </a:r>
            <a:endParaRPr lang="en-US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41164D-BFF1-4782-972C-A83127220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8218" y="1537360"/>
            <a:ext cx="5478853" cy="2609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9DA416-1F99-46FB-A70E-7575F9745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376" y="1537361"/>
            <a:ext cx="5314950" cy="2609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803DDF-D090-4D6E-B807-79091B177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1508" y="4189414"/>
            <a:ext cx="51911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692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279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Dynamic Q/A System</vt:lpstr>
      <vt:lpstr>Motivation</vt:lpstr>
      <vt:lpstr>Problem statement</vt:lpstr>
      <vt:lpstr>Solution - Architecture</vt:lpstr>
      <vt:lpstr>Solution - Workflow</vt:lpstr>
      <vt:lpstr>Data sets</vt:lpstr>
      <vt:lpstr>Results-BBC Sports</vt:lpstr>
      <vt:lpstr>Results-Greek Elections</vt:lpstr>
      <vt:lpstr>Results- EarthQuakes</vt:lpstr>
      <vt:lpstr>Drawbacks</vt:lpstr>
      <vt:lpstr>Future Scope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VenkatNag</dc:creator>
  <cp:lastModifiedBy>VenkatNag</cp:lastModifiedBy>
  <cp:revision>12</cp:revision>
  <dcterms:created xsi:type="dcterms:W3CDTF">2017-07-26T00:45:41Z</dcterms:created>
  <dcterms:modified xsi:type="dcterms:W3CDTF">2017-07-26T18:58:59Z</dcterms:modified>
</cp:coreProperties>
</file>