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47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BD0-EC53-E77B-99DB-D339D585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04" y="1090891"/>
            <a:ext cx="8144134" cy="1373070"/>
          </a:xfrm>
        </p:spPr>
        <p:txBody>
          <a:bodyPr/>
          <a:lstStyle/>
          <a:p>
            <a:r>
              <a:rPr lang="en-GB" dirty="0"/>
              <a:t>E SPORTS LOGIN AND REGISTRATION MODULE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90270-DA02-4D99-0B30-CCC2E559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40"/>
            <a:ext cx="8416053" cy="1916274"/>
          </a:xfrm>
        </p:spPr>
        <p:txBody>
          <a:bodyPr>
            <a:normAutofit/>
          </a:bodyPr>
          <a:lstStyle/>
          <a:p>
            <a:r>
              <a:rPr lang="en-GB" sz="1600" dirty="0" err="1"/>
              <a:t>L.Nagur</a:t>
            </a:r>
            <a:r>
              <a:rPr lang="en-GB" sz="1600" dirty="0"/>
              <a:t> Reddy</a:t>
            </a:r>
          </a:p>
          <a:p>
            <a:r>
              <a:rPr lang="en-GB" sz="1600" dirty="0"/>
              <a:t>192011136</a:t>
            </a:r>
          </a:p>
          <a:p>
            <a:r>
              <a:rPr lang="en-GB" sz="1600" dirty="0"/>
              <a:t>CSE DEPARTMENT </a:t>
            </a:r>
          </a:p>
          <a:p>
            <a:r>
              <a:rPr lang="en-GB" sz="1600" dirty="0"/>
              <a:t>Subject: Software Testing </a:t>
            </a:r>
          </a:p>
          <a:p>
            <a:r>
              <a:rPr lang="en-GB" sz="1600" dirty="0"/>
              <a:t>Faculty </a:t>
            </a:r>
            <a:r>
              <a:rPr lang="en-GB" sz="1600" dirty="0" err="1"/>
              <a:t>Dr.GURURAMA</a:t>
            </a:r>
            <a:r>
              <a:rPr lang="en-GB" sz="1600" dirty="0"/>
              <a:t> SENTHIL.P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996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55" y="2125980"/>
            <a:ext cx="6671945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2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A885-02B7-C5FE-100A-87C9D02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AIM:-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ECD5-B710-737E-B981-23F5245B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Verify The Login and Registration module in e sports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1F186-1ACF-50FC-B64C-3A7D2F55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91" y="3377291"/>
            <a:ext cx="4444359" cy="2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3F920-C090-FA9D-D1D5-D54B14F9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02" y="305559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Esports</a:t>
            </a:r>
            <a:r>
              <a:rPr lang="en-GB" dirty="0"/>
              <a:t> is a form of competition using video games. </a:t>
            </a:r>
            <a:r>
              <a:rPr lang="en-GB" dirty="0" err="1"/>
              <a:t>Esports</a:t>
            </a:r>
            <a:r>
              <a:rPr lang="en-GB" dirty="0"/>
              <a:t> often takes the form of organized, multiplayer video game competitions, particularly between professional players, individually or as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90C6-089C-D68F-88F8-D1933FF9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MODULE </a:t>
            </a:r>
            <a:br>
              <a:rPr lang="en-GB" dirty="0"/>
            </a:br>
            <a:r>
              <a:rPr lang="en-GB" dirty="0"/>
              <a:t>REQUIREMENTS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DFA2-8213-991E-8721-BFF05AD4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FirstName</a:t>
            </a:r>
            <a:r>
              <a:rPr lang="en-GB" dirty="0"/>
              <a:t>
</a:t>
            </a:r>
            <a:r>
              <a:rPr lang="en-GB" dirty="0" err="1"/>
              <a:t>LastName</a:t>
            </a:r>
            <a:r>
              <a:rPr lang="en-GB" dirty="0"/>
              <a:t>
Address
</a:t>
            </a:r>
            <a:r>
              <a:rPr lang="en-GB" dirty="0" err="1"/>
              <a:t>UserName</a:t>
            </a:r>
            <a:r>
              <a:rPr lang="en-GB" dirty="0"/>
              <a:t>
</a:t>
            </a:r>
            <a:r>
              <a:rPr lang="en-GB" dirty="0" err="1"/>
              <a:t>PhoneNumber</a:t>
            </a:r>
            <a:r>
              <a:rPr lang="en-GB" dirty="0"/>
              <a:t>
Email ID
Gender
Password</a:t>
            </a:r>
          </a:p>
          <a:p>
            <a:r>
              <a:rPr lang="en-GB" dirty="0"/>
              <a:t>Confirm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57F5-C951-EC63-80B5-C16627F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 FOR LOGIN AND REGISTRATION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323498"/>
              </p:ext>
            </p:extLst>
          </p:nvPr>
        </p:nvGraphicFramePr>
        <p:xfrm>
          <a:off x="1819564" y="1995057"/>
          <a:ext cx="8946428" cy="541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762">
                  <a:extLst>
                    <a:ext uri="{9D8B030D-6E8A-4147-A177-3AD203B41FA5}">
                      <a16:colId xmlns:a16="http://schemas.microsoft.com/office/drawing/2014/main" val="408592748"/>
                    </a:ext>
                  </a:extLst>
                </a:gridCol>
                <a:gridCol w="3244833">
                  <a:extLst>
                    <a:ext uri="{9D8B030D-6E8A-4147-A177-3AD203B41FA5}">
                      <a16:colId xmlns:a16="http://schemas.microsoft.com/office/drawing/2014/main" val="1042705948"/>
                    </a:ext>
                  </a:extLst>
                </a:gridCol>
                <a:gridCol w="3244833">
                  <a:extLst>
                    <a:ext uri="{9D8B030D-6E8A-4147-A177-3AD203B41FA5}">
                      <a16:colId xmlns:a16="http://schemas.microsoft.com/office/drawing/2014/main" val="469446309"/>
                    </a:ext>
                  </a:extLst>
                </a:gridCol>
              </a:tblGrid>
              <a:tr h="366887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590"/>
                  </a:ext>
                </a:extLst>
              </a:tr>
              <a:tr h="9172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register with face book account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93104"/>
                  </a:ext>
                </a:extLst>
              </a:tr>
              <a:tr h="9172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register</a:t>
                      </a:r>
                      <a:r>
                        <a:rPr lang="en-US" baseline="0" dirty="0"/>
                        <a:t> with google play account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25627"/>
                  </a:ext>
                </a:extLst>
              </a:tr>
              <a:tr h="6420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log in with a different</a:t>
                      </a:r>
                      <a:r>
                        <a:rPr lang="en-US" baseline="0" dirty="0"/>
                        <a:t> account.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94187"/>
                  </a:ext>
                </a:extLst>
              </a:tr>
              <a:tr h="64205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log in as a guest Account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10261"/>
                  </a:ext>
                </a:extLst>
              </a:tr>
              <a:tr h="64205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log in with out internet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297284"/>
                  </a:ext>
                </a:extLst>
              </a:tr>
              <a:tr h="6420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password is incorrectly</a:t>
                      </a:r>
                      <a:r>
                        <a:rPr lang="en-US" baseline="0" dirty="0"/>
                        <a:t> entered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17856"/>
                  </a:ext>
                </a:extLst>
              </a:tr>
              <a:tr h="64205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</a:t>
                      </a:r>
                      <a:r>
                        <a:rPr lang="en-US" baseline="0" dirty="0"/>
                        <a:t> user can log in any other 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Verify if the user cannot proceed without filling all the mandatory fields.</a:t>
            </a:r>
          </a:p>
          <a:p>
            <a:r>
              <a:rPr lang="en-US" dirty="0"/>
              <a:t>Verify the age of the user when the DOB is selected.</a:t>
            </a:r>
          </a:p>
          <a:p>
            <a:r>
              <a:rPr lang="en-US" dirty="0"/>
              <a:t>Verify if the numbers and special characters are not allowed in the First and Last name.</a:t>
            </a:r>
          </a:p>
          <a:p>
            <a:r>
              <a:rPr lang="en-US" dirty="0"/>
              <a:t>Verify if a user can sign-up successfully with all the mandatory details.</a:t>
            </a:r>
          </a:p>
          <a:p>
            <a:r>
              <a:rPr lang="en-US" dirty="0"/>
              <a:t>Verify if a user can log in with the valid details.</a:t>
            </a:r>
          </a:p>
          <a:p>
            <a:r>
              <a:rPr lang="en-US" dirty="0"/>
              <a:t>Verify if the Password and Confirm Password fields are accepting similar strings only.</a:t>
            </a:r>
          </a:p>
          <a:p>
            <a:r>
              <a:rPr lang="en-US" dirty="0"/>
              <a:t>Verify if the Password field will prompt you for the weak passwords.</a:t>
            </a:r>
          </a:p>
          <a:p>
            <a:r>
              <a:rPr lang="en-US" dirty="0"/>
              <a:t>Verify if duplicate email address will not get assigned.</a:t>
            </a:r>
          </a:p>
          <a:p>
            <a:r>
              <a:rPr lang="en-US" dirty="0"/>
              <a:t>Verify that hints are provided for each field on the form, for the ease of use.</a:t>
            </a:r>
          </a:p>
        </p:txBody>
      </p:sp>
    </p:spTree>
    <p:extLst>
      <p:ext uri="{BB962C8B-B14F-4D97-AF65-F5344CB8AC3E}">
        <p14:creationId xmlns:p14="http://schemas.microsoft.com/office/powerpoint/2010/main" val="301343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0258" y="205740"/>
            <a:ext cx="8144134" cy="1950319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2354580"/>
            <a:ext cx="569214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Verify if a user can log in with a valid username and password.</a:t>
            </a:r>
          </a:p>
          <a:p>
            <a:r>
              <a:rPr lang="en-US" dirty="0"/>
              <a:t>Verify if a user cannot log in with an invalid username or password. Check permutation and combinations of this.</a:t>
            </a:r>
          </a:p>
          <a:p>
            <a:r>
              <a:rPr lang="en-US" dirty="0"/>
              <a:t>Verify the ‘Keep me Sign In’ option. If this check box is selected, then the user should not get logged out even after exiting the app.</a:t>
            </a:r>
          </a:p>
          <a:p>
            <a:r>
              <a:rPr lang="en-US" dirty="0"/>
              <a:t>Verify if this check box is not selected by default.</a:t>
            </a:r>
          </a:p>
          <a:p>
            <a:r>
              <a:rPr lang="en-US" dirty="0"/>
              <a:t>If the user has signed up with Facebook or social media, verify that the user can log in with those credentials or not.</a:t>
            </a:r>
          </a:p>
          <a:p>
            <a:r>
              <a:rPr lang="en-US" dirty="0"/>
              <a:t>Verify the Forgot password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212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eSports industry is a highly complex environment that is continually </a:t>
            </a:r>
            <a:r>
              <a:rPr lang="en-US" dirty="0" err="1"/>
              <a:t>evolving.Besides</a:t>
            </a:r>
            <a:r>
              <a:rPr lang="en-US" dirty="0"/>
              <a:t> the risk of not having a solid business model, eSports organizations need to govern the risk concerning future developments related to franchising, new markets, new games, and an ongoing fragmentation of the eSports </a:t>
            </a:r>
            <a:r>
              <a:rPr lang="en-US" dirty="0" err="1"/>
              <a:t>industry.The</a:t>
            </a:r>
            <a:r>
              <a:rPr lang="en-US" dirty="0"/>
              <a:t> eSports industry will, despite any events, grow, though the composition of stakeholders may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5748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DOC-20221001-WA0002^ (1)</Template>
  <TotalTime>0</TotalTime>
  <Words>457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 SPORTS LOGIN AND REGISTRATION MODULE </vt:lpstr>
      <vt:lpstr>AIM:- </vt:lpstr>
      <vt:lpstr>PowerPoint Presentation</vt:lpstr>
      <vt:lpstr>REGISTER MODULE  REQUIREMENTS </vt:lpstr>
      <vt:lpstr>TEST CASES FOR LOGIN AND REGISTRATION</vt:lpstr>
      <vt:lpstr>TEST SCENARIOS </vt:lpstr>
      <vt:lpstr>LOGIN PAGE</vt:lpstr>
      <vt:lpstr>PowerPoint Presentation</vt:lpstr>
      <vt:lpstr>CONCLUSON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SPORTS LOGIN AND REGISTRATION MODULE </dc:title>
  <dc:creator>HP</dc:creator>
  <cp:lastModifiedBy>HP</cp:lastModifiedBy>
  <cp:revision>1</cp:revision>
  <dcterms:created xsi:type="dcterms:W3CDTF">2022-10-01T05:40:48Z</dcterms:created>
  <dcterms:modified xsi:type="dcterms:W3CDTF">2022-10-01T05:41:38Z</dcterms:modified>
</cp:coreProperties>
</file>