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9"/>
  </p:notesMasterIdLst>
  <p:sldIdLst>
    <p:sldId id="302" r:id="rId2"/>
    <p:sldId id="303" r:id="rId3"/>
    <p:sldId id="258" r:id="rId4"/>
    <p:sldId id="259" r:id="rId5"/>
    <p:sldId id="304" r:id="rId6"/>
    <p:sldId id="307" r:id="rId7"/>
    <p:sldId id="306" r:id="rId8"/>
    <p:sldId id="308" r:id="rId9"/>
    <p:sldId id="260" r:id="rId10"/>
    <p:sldId id="261" r:id="rId11"/>
    <p:sldId id="334" r:id="rId12"/>
    <p:sldId id="275" r:id="rId13"/>
    <p:sldId id="278" r:id="rId14"/>
    <p:sldId id="300" r:id="rId15"/>
    <p:sldId id="299" r:id="rId16"/>
    <p:sldId id="265" r:id="rId17"/>
    <p:sldId id="281" r:id="rId18"/>
    <p:sldId id="296" r:id="rId19"/>
    <p:sldId id="295" r:id="rId20"/>
    <p:sldId id="294" r:id="rId21"/>
    <p:sldId id="293" r:id="rId22"/>
    <p:sldId id="292" r:id="rId23"/>
    <p:sldId id="297" r:id="rId24"/>
    <p:sldId id="298" r:id="rId25"/>
    <p:sldId id="267" r:id="rId26"/>
    <p:sldId id="268"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6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79" d="100"/>
          <a:sy n="79" d="100"/>
        </p:scale>
        <p:origin x="228" y="60"/>
      </p:cViewPr>
      <p:guideLst/>
    </p:cSldViewPr>
  </p:slideViewPr>
  <p:notesTextViewPr>
    <p:cViewPr>
      <p:scale>
        <a:sx n="1" d="1"/>
        <a:sy n="1" d="1"/>
      </p:scale>
      <p:origin x="0" y="0"/>
    </p:cViewPr>
  </p:notesTextViewPr>
  <p:sorterViewPr>
    <p:cViewPr>
      <p:scale>
        <a:sx n="100" d="100"/>
        <a:sy n="100" d="100"/>
      </p:scale>
      <p:origin x="0" y="-13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16:37:51.00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49,'1014'0,"-985"-1,-1-2,0 0,51-15,-57 10,-17 2,-16 2,-31 1,0 1,-46 4,11 0,-20-2,74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19:39.60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1410 45,'-4'0,"-7"0,-6 0,-4 0,-3 0,-2 0,-2 0,-4 0,-7 0,0 0,1 0,-2 0,-12 5,-2 1,4 0,6-1,5-2,6-1,12-1,14 0,14-1,14-1,22 1,12 0,11 4,12 2,11 0,0 3,-2 0,-11-1,-5 2,-10 0,3-2,-5-2,-3 2,-7-1,-7 0,-6-3,-14-1,-15-2,-9 5,-9 0,-6 0,-15-2,-6 8,-10 11,-2 2,-10 1,0-5,-7 0,2-4,-5-1,0-2,2-4,9-4,10-2,4-3,5-1,5 0,12-1,20 0,15 1,10-1,5-4,4-1,0 0,-1-3,5-1,0-2,-1 0,-2-7,-2 1,-1 2,-11 4,-12 5,-12 2,-9 3,-12-2,-10-2,-8 2,-1 0,3 2,5 0,3 1,4 1,2 0,2 0,1 1,0-1,0 0,4-5,11-1,16-4,26-1,11 2,9-3,-1 2,1 2,-4 2,4 3,2-3,-3-1,-11-3,-7-1,-4 3,-12 2,-13 2,-16 2,-15 1,-7 1,-2 0,0-4,3-2,1 1,3 0,6-3,12-4,12-1,2 2,-4 3,-6 3,-16 2,-8 2,-7 5,-7 7,0 1,-1-1,3-2,4 1,4 0,5-3,2-2,11-1,12-3,13 0,9-1,12-1,4 1,3-1,-1 1,-2 0,-1 0,-2 0,-10 0,-13 0,-12 0,-9 0,-8 0,-8 0,-3 0,-6 0,-4 0,0 0,3 0,0 0,2 0,3 0,4 0,10 0,29 0,17 0,13 0,6 0,4 0,3 0,2 0,2 0,0 0,-4 0,3 0,-3 0,-6 0,-5 0,-5 0,-4 0,-2 0,-11 0,-12 0,-17 0,-19 0,-10 0,-6 0,0 0,-6 0,2 0,-4 0,-2 0,4 0,2 0,-3 0,2 0,5 0,7 0,5 0,4 0,12 0,14 0,12 0,10 0,10 0,1 4,-8 2,-13 0,-12-2,-9-1,1-1,9-1,13 0,15-1,7-1,3 1,1 0,12-5,3-1,2 1,-4-4,0-1,-9-2,3 0,-1 2,-3-1,-4 1,-3 2,-2-2,-1 1,-10 1,-13 7,-12 4,-9 2,-15 3,-8 1,-5 4,-5-1,-3-2,-16 2,0-2,-7 3,-5-1,-2 1,4 4,6 3,10-2,3 1,7-3,2 1,6-4,6-3,5-3,-2-4,10-1,15-2,12 0,11-1,8 0,4 1,4-1,0 1,5 0,1 0,-1 0,-1 0,-12 0,-13 0,-17 0,-12 0,-3-4,13-2,8-4,8-1,9 2,6-3,5 2,2 1,1 4,5 1,1 2,-5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0:30.052"/>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0:34.52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135 94,'9'0,"12"0,11 0,6 0,4 4,0 2,-2 0,-4-1,-3-2,-3-1,-2 0,-1-2,4 0,1 0,0 0,-1-1,-1 1,-2 0,0 0,-10 0,-13 0,-11 0,-14 0,-17-5,-7-1,-5 0,-4-3,-1 0,-1 1,5 3,6-4,5 1,6 1,4 2,1 2,2 2,10 0,11 1,12 0,9 0,7 1,12-1,6 0,-1 0,-2 1,-2-1,-4 0,-2 0,-2 0,-1 0,-1 0,0-1,1 1,-10 0,-12 0,-11 0,-10 0,-6 0,5 0,10 0,11 0,9 0,7 0,5 0,2 0,2 0,-1 0,-8 0,-13 0,-12 0,-10 0,-6 0,-5 0,-7 5,-2 1,0 0,2-1,1-2,2-1,2 0,9-2,18 0,13 0,14 0,16-1,6 1,-1 0,-4 0,-5 0,-4 0,-4 0,3 0,-9 0,-13 0,-14 0,-9 0,-9 0,-4 0,-17 0,-5 0,-5-5,-1-1,-2 0,5 1,-8 2,-3 1,4 1,8 0,7 1,6 0,5 1,3-1,2 0,1 0,9 0,12 1,11-1,9 0,6 0,4 0,2 0,1-1,0 1,0 0,-1 0,4 0,-8 0,-12 0,-14 0,-9 0,-9 0,-6-4,-1-2,-2 0,-1 1,1 2,5-4,12 0,11 6,11 2,9 2,5-1,3 1,2-2,0 1,5-2,0 1,0-1,-7 4,-12 2,-17 0,-13-1,-9-2,-1 4,5 4,1 2,-1 1,-2 0,-1-3,-1-3,-2-4,-1-1,0-2,1-1,-1-1,9 0,12 1,7-1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0:41.187"/>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347 190,'5'0,"10"-5,7-1,10-4,3-1,10 2,1 3,-2 1,-5 3,-4 1,-3 1,-3 0,-1 0,-2 1,0-1,0 1,0-1,0 0,1 0,-1 0,-3-5,-12-1,-16-5,-16 1,-23-4,-8 1,-1-1,0 0,1 4,-6 3,4 3,0-3,7 0,5 2,6 1,5 1,2 1,3 2,9 0,13 0,11 0,9 0,6 1,5-1,1 0,1 0,5 0,-4 5,-11 1,-9 4,-11 1,-10 3,-7 3,-10-1,-4-3,-2-4,5 1,3 0,1-4,1 4,-1-2,0-1,-1-2,5 3,10-1,11 0,11-2,7-2,6-1,3-2,2 0,0 0,-1 0,1 0,-1-1,-10 1,-12 0,-12 0,-9 0,-3-5,7-1,5-4,0-1,-5 2,5 3,3-3,-3 0,1-2,-5-5,-4 1,4 3,9 4,9 2,-2 4,-1-4,-6 0,1 0,5 2,-2 1,2 2,6 0,4 1,5 0,4 0,-3 5,-9 6,-12 1,-9 3,-13-1,-7-3,-4-3,0-3,1-3,1 4,2 0,-5 0,1-2,0-2,2 0,1-1,2-1,9 0,14 0,11-1,18 1,10 0,4 0,4 0,0 0,-3 0,-3 0,-4 0,-2 0,-2 0,-6-5,-7-6,-5-5,0-1,2 4,5 3,-6 3,-9 4,-10 1,-8 2,4 1,13-1,10 1,17 0,9-1,11 0,3 0,-4 1,9-1,0 0,-6 0,-2-1,-5 1,-4 0,-5 0,-4 0,-2 0,-2 0,-9 0,-12 0,-3 0,3 0,5 0,6 0,4 0,4 0,2 0,6 0,1 0,1 0,3 0,0 0,-2 0,-3 0,-10 0,-10 5,-16 5,-11 2,-22 3,-9-1,-6 2,-2 2,-3-1,5-4,3 0,4-2,5 2,5-2,5-2,11-3,13 3,18-1,10-2,11-1,4-2,6-2,3 0,0-1,0 0,2-1,-3 1,-4 0,-5-1,-4 1,-12 0,-14 0,-13 0,-9 0,-6 0,-10 0,-3 0,-4 0,-1 0,2 0,3 0,12 0,15 0,12 0,11 0,7 0,10 0,2 0,-12 0,-15 0,-13 0,-11 0,-6 0,-4 0,-2 0,-1 0,-4 0,-1 0,6-4,17-3,19 1,13 2,17-4,7-1,18-2,3 0,5-3,-1-2,6 0,-5-1,-6 2,-4 4,-8 3,-3 4,-6 2,-10-4,-25 1,-22-1,-18 2,-9 2,-1 0,2 1,3 1,3 0,3 0,3 1,0-1,2 0,0 0,-1 0,-3 0,-3 0,1 0,1 0,1 0,1 0,2 0,-1 0,-3 0,-2 0,1 0,1 0,1 0,2 0,0 0,1 0,0 0,0 0,1 0,-1 0,1 0,-1 0,0 0,1 0,-6 0,0 0,-1 0,2 0,10 0,9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0:44.68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2,'9'0,"12"0,7 0,13 0,12 0,16 5,15 1,19 0,7 3,11 1,0-2,1-2,-7-3,-8 0,-14-2,-14-1,-11-1,-8 1,-9 0,-10-1,-6 1,-10 4,-13 2,-14-1,-10 0,-18-2,-12-1,-8-1,-5 0,2-1,-7-1,1 1,-2 0,-1-5,-3-1,1 1,6 0,4 2,7 1,7 1,0 1,4 0,2 0,4 0,1 0,1 1,6-6,2-1,-10 0,-17 1,-10 2,0 1,1 1,5 0,7 1,6 0,5 1,4-1,-3 0,10 5,16 1,15 0,14-1,8-2,17-1,5 0,16-2,10 0,19 0,2 0,20-1,3 1,-1 0,-11 0,-8 0,-6 0,-12 0,-15 0,-16 0,-11 0,-9 0,-15 0,-16 0,-12 0,-9 0,-11 0,-9 0,-3 0,-4 0,-8 0,-8 0,1 0,3 0,5 0,4 0,-5 0,3 0,5 0,5 0,6 0,17 4,25 2,16 0,22-2,8-1,13-1,4-1,-2 0,-6-1,-11-1,-9 1,-3 0,-3 0,-4 0,-3 0,-2 0,-15-1,-14 1,-21 0,-10 1,-15-1,-16 0,-7 0,-1 0,7 0,6 0,-2 0,6 0,7 0,7 0,5 0,10 4,17 2,15 0,20-1,9-2,14-1,6 0,3-2,5 0,-4 0,-2 0,-8-1,3 1,-5 0,-4 0,-7 0,-4 0,-3 0,-7-5,-12-1,-13 0,-9 1,-9 2,-9 1,-5 1,0 0,0 1,2 1,10-6,15 0,11 0,16 0,8 2,8-3,4-2,-2 2,-6-3,-5-1,-2 3,3 1,3 2,-14 2,-15 1,-11 1,-10 1,-5-1,-4 0,-1 1,0-1,-5 0,-1 0,1 0,2 0,2 0,1 0,1 0,1 0,5 5,10 1,13 0,10-1,8-2,5-1,3-1,7 0,1-1,-1-1,-1 1,-11 0,-13 0,-18 0,-12 0,7-1,10 1,11 0,8 0,6 0,5 0,2 0,0 0,5 0,2 0,-15 0,-14 0,-14 0,-10 0,-6 0,-4 0,-1 0,-10 0,-3 0,2 0,3 0,7 5,5 1,2 0,0-1,-1-2,9-1,11 0,11-2,9 0,6 0,4 0,7-1,2 1,0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0:47.91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247 138,'5'0,"10"0,7 0,5 0,2 0,1 0,4 0,1 0,-1 0,-1 0,-3 0,-5-5,-12-1,-13 0,-11 1,-12 2,-8 1,-6 1,-8 0,-3 1,0 0,5 1,4-1,5 0,4 0,2 0,1 1,-3-1,-2 0,0 0,6 4,12 2,17 0,13-1,7-2,6-1,2 0,0-2,-1 0,-1 0,0 0,-2-1,-4-4,-11-1,-12 0,-11 1,-8 2,-5-4,2-4,8-2,12 3,10 2,9 3,6 3,8-9,3-2,5 2,5 2,0 3,-4 2,-3 2,-4 1,-3 2,-11-1,-13 1,-17-1,-16 0,-7 1,-3-1,0 0,12 0,4 5,3 1,-2 0,4 3,-1 0,-1-1,1 3,10-2,9 4,14-2,13 3,16-1,4-3,3 1,-3-1,0-2,5-3,-2-2,-6-2,-6 0,-5-1,-8 4,-15 1,-12 1,-20-2,-12 4,-5 0,0 3,1 0,3-2,-3 2,-4 0,0 1,3 0,2-3,4-3,6 7,3 1,1-1,8-4,12-3,9-2,9-2,15-2,6 0,6-5,0-2,-3 1,1-4,2 0,-6-3,-5 2,-4 1,-6-1,-8-4,-11 1,-14 3,-11 3,-11 2,-5 4,-4 1,-14 1,-7 0,-1 1,4-1,9 1,8-1,6 1,5-1,4 0,10 0,13 0,11 0,10 0,6 0,4 0,1 0,2 0,-15 0,-14 0,-11 0,-9 0,-6 0,-3 0,-1 0,0 0,0 0,14 0,18 0,19 0,9 0,9-5,7-1,0 1,0 0,-2 2,-5 1,-14 1,-11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0:55.82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410 132,'5'0,"6"0,14 0,18 0,18 0,14 0,-2 0,0 0,-8 0,-5 0,-9 0,-9 0,-15 0,-22 0,-21 0,-16 0,-8 4,-1 2,1 0,3 3,4 0,2-1,3-2,0-2,2-2,0-1,0-1,0 0,-1-1,1 1,-1-1,1 1,-1 0,0 0,0 0,1 0,4-5,1-1,0 0,-6-3,-2 0,-2 1,1 3,0 1,1 2,1 1,10 1,12 0,17 1,10-1,12 0,3 1,2-1,-2 0,-16-5,-12-5,-20-2,-13-3,-7 1,-3 3,1-2,1 2,2 3,-3 2,0 3,14 1,16 2,13 0,9 0,6 1,9-1,2 1,14-1,3 0,3 0,-1 0,-3 0,-3 0,-3 0,-7 0,-4 0,-3 0,2 0,-10 0,-12 0,-13 0,-11 0,1 0,-1 0,-4 0,-3 0,-3 0,-1 0,-7 0,-2 0,0 0,1 0,1 0,2 0,-4 0,0 0,0 0,2 0,1 0,11 0,12 0,13 0,14 0,13 0,5 0,6 0,-1 0,-3 0,-4 0,-3 0,-3 0,-1 0,-2 0,-15 0,-17 0,-19 0,-8 0,-4 0,0 0,-3 0,-9 0,-1 0,4 5,5 1,4 0,4-1,8 3,12 4,13 1,10-2,9-3,4-3,4-2,1-2,1-1,-1 0,-1-1,0 1,-10-1,-12 1,-12 0,-9-1,2 1,8 0,10 0,8 0,-3 0,-7 1,-9-1,-8 0,3 0,8 0,9 0,12 0,13 0,10-5,2-1,-1 1,-4 0,-8-3,-13 0,-15 1,-12 2,-8 2,-7 1,7 1,9 1,13 0,8 0,8 1,5-1,3 0,5 0,-7 1,-13-1,-13 0,-11 0,-8 0,-5 0,-9 0,-2-1,0 1,1 0,2 0,3 0,0 0,2 0,-5 0,-1 0,15 0,19 0,14 0,9 0,5 0,1 0,2 0,-2 0,0 0,-10 0,-13 0,-13 0,-9 0,-7 0,-4 0,-2 0,-2 0,-3 0,-2 0,1 0,1 0,3 0,1 0,1 0,10 0,12 0,17 0,11 0,10 0,5 0,5 0,0 0,-2 0,-5 0,-2 0,-3 0,-16 0,-19 0,-17 0,-11 0,-8 0,-6 0,1 0,2 0,6 0,3 0,4 0,-2 0,10 0,12 0,13 0,11 0,7 0,10 0,14 0,3 0,-2 0,-3 0,-5 0,-4 0,-3 0,-2 0,-2 0,-9 0,-12 0,-12 5,-9 1,-6 0,-4-1,-3-2,-4 4,-3 0,2-1,1-2,7 4,12 0,13-2,15-1,16 3,10 0,4-2,-1-1,-4-2,-3-2,-4 0,-12-1,-13 0,-14 0,-8-1,-8 1,-4 0,-1 0,-2 0,1 0,0 0,1 0,0 0,10 0,12 0,12 0,10 0,6 0,4 0,-7 0,-11 0,-11 0,-11 0,-6 0,-5 0,6 0,11 0,12 0,9 0,8 0,4 0,-7 0,-10 0,-12 0,-9 0,-8 0,-4 0,-2 0,-2 0,9 0,12 0,13 0,9 0,8 0,3 0,3 0,2 0,-1 0,-1 0,1 0,-6-5,-11-1,-12 1,-11 0,-7 2,-6 1,6 1,6-4,5-5,-1-7,-4 1,-3-2,-5 2,-4 4,4-1,8 2,12 4,10 1,7 8,7 2,2 2,3-2,-1 0,1-1,-5 3,-7 5,-6 6,-5 4,1-1,4-5,5-4,4 0,3-1,2-3,2-3,1-1,-10-2,-11-1,-13 0,-8-1,-8 1,-4-1,-2 1,-1 0,0 0,9 4,13 2,12 0,10-1,6-2,5-1,3 0,0-2,0 0,5 0,0 0,-6-5,-15-2,-16 1,-11 1,-8 2,-10 1,-8 1,-6 5,0 2,-6 0,1 4,-4 0,7 2,8 0,5-2,5 1,2-1,2-2,1-2,9-3,12-1,10-2,15 0,16-5,12-6,6-1,3 1,-9-1,-3 0,-5 3,-5 3,-13 2,-20 2,-14 1,-11 2,-5-1,-3 1,-1-1,-4 0,-1 1,1-1,2 0,11 0,14 0,18 0,11 0,7 0,3 0,1 0,-10 0,-13 0,-12 0,-15 0,-5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3T18:21:08.07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1070 256,'4'0,"16"0,8 0,23 0,7 0,7 0,2 0,7 0,-3 0,-6 0,-4 0,-9 0,-3 0,-6 0,-23 0,-21 0,-18 0,-11 0,-19 0,-9 0,-19 4,-4 2,-16 4,-1 1,-6 7,5 1,2 6,3 3,0 2,6-5,10-5,17-3,11-4,9-5,6-2,6 5,11 3,14-3,17-7,19-4,9-7,21-2,8 0,24-3,6-8,13-1,-4-1,6-2,-6 4,-9 0,-7 4,-11-1,-14 4,-15 4,-11-2,-9 1,-9-1,-10-5,-11 2,-15-3,-11-2,-9 2,-14 0,-8-3,1 3,-5 3,4 1,1 2,6-6,1-1,4 3,5 0,4 3,3 2,2-1,1 2,6 6,10 4,8 11,3 8,-2 0,-10-2,-7-5,-5-5,-4-3,-5 1,-2 0,0-1,2-1,2-2,2 0,0-2,11 0,13 5,11 0,10 1,6-1,9-2,8-1,2-1,-2-1,-2 0,-4 0,-2 0,-2 0,-11-1,-12 1,-13 0,-9 0,-6 0,-5 0,-6 0,-2 0,0 0,2 0,10 0,15 0,16 0,13 0,7 0,3 0,1 0,-1 0,0 0,-11 0,-13 0,-16 0,-17 5,-12 1,-5 0,1-1,2-2,5-1,3-1,2 0,2-1,1-1,5 6,11 5,17 1,16 4,8-1,9-3,7-3,5-3,2-2,-3-2,-1-1,1-1,-5 0,-4 1,-6-1,-12 1,-15 0,-19 0,-10 0,-17 4,-15 2,-7-1,-12 5,-8-1,6-1,2-2,8-3,6 0,4-2,6-1,3-1,13 1,17 0,15-1,12 1,9 0,6 0,1 0,-7 4,-12 2,-12 0,-11-2,-7-1,-8-1,-5-1,-1 0,1-1,2 0,15-1,16 1,21 0,11 0,15-5,8-5,14-2,-1 2,2-3,-1 2,10 2,1-1,-4 0,-10 2,-12 3,-10 2,-7 1,-7 1,-16 1,-20 1,-17-1,-10 1,-8-1,-1 0,-7 0,-4 1,2-1,6 0,6 0,5-5,0-1,1 0,15 1,16 2,17 1,11 0,6 2,2 5,0 1,3 0,-4 4,-3 0,-2-2,-6 2,-10 0,-21-3,-9 3,-15 4,-6 0,-6 1,-8-1,-4 2,3-3,6 2,8-2,5-4,5-2,-2 1,1 0,1 8,1 0,10-2,13-7,17-6,12-3,5 0,9-6,10 0,8 0,8 3,2-4,0 0,7 2,5-2,-1 0,0 1,-9-2,-5 1,-9 1,-9-2,-7 1,-6 1,2 3,0 1,-1 2,-20 2,-20 0,-13 0,-13 0,-4 1,0-1,1 0,-1 1,1-1,-6 0,-1 0,-1 0,-2 0,2 0,5 0,0 0,2 0,-1 0,7 4,12 2,16 0,17 4,11-1,6-1,3-2,0-2,4-2,1-1,-16-1,-15 0,-14-1,-10 1,-6 0,-4-1,-1 1,-1 0,10 0,12 0,12 0,11 0,6 0,5 0,7 0,2 0,0 0,-1 0,-3 0,-6-4,-7-7,-7-6,-5-4,1 1,3 5,5 3,5 5,3 4,2-3,2 0,0 1,1 2,0 1,4 0,1 2,-14 0,-14 0,-14 0,-9 0,-6 0,-3 1,-3-1,1 0,-1 0,1 0,1 0,1 0,9 0,12 0,12 0,14 0,12 0,11 0,2 0,2 0,-2 0,-4 0,-4 0,-14 0,-15 0,-18 0,-11 0,-7 0,-4 0,0 0,0 0,2 0,0 0,2 0,10 0,12 0,7-5,-1-1,-4 0,-8-3,0-5,5 0,10 3,7 2,8 4,5 2,3 2,-7 1,-3 0,1 1,2-1,7 1,3-1,2 0,-1 0,0 1,-1-1,-10 0,-12 0,-13-1,-9 1,-12 0,-5 0,-2 0,10 0,17 0,15 0,10 0,7 0,4 0,1 0,-9 0,-12 0,-13 0,-9 0,-13 0,-6 0,-1 0,-1 0,6 5,3 1,1-1,10 4,11 1,11-2,9-3,14-1,8-2,5-1,0-1,-2 0,9 0,0-1,-3 1,-14 0,-23 0,-17-1,-17 1,-10 0,-7 0,-2 0,-7 0,-10 0,2 5,0 1,7 0,6 3,6 1,6-3,3-1,2-3,10-1,13-1,11-1,14 0,8 0,8-1,2 1,4 0,7 0,6 0,-3-1,-6 1,-6 0,-6 0,-4 1,-3-6,-10-1,-18 1,-14 0,-12 2,-8 1,-11 1,-7 1,-3 0,2 0,2 0,-1 0,6 1,4-1,7 0,3 0,12 0,14 0,13 0,9 4,7 2,4 0,2-2,0-1,1-1,-2-1,1 0,-2-1,-9-1,-16 6,-14 1,-14-1,-11 4,-5 1,-3-3,1-1,-1 2,-2 0,-3-1,0-2,-3-2,-4-1,2-2,6 1,7-2,5 1,6 0,2-1,3 1,-4 0,-2 0,1 0,1 0,0 0,2 0,0-5,1-1,-4 0,-2 1,1 2,0 1,3 1,0 0,11-3,12-2,16-4,11 0,7 1,3-2,5 1,2-3,2 2,0 1,-7-1,-1 1,0 2,-2 3,-1-3,-1 0,0 2,-1 2,-6-4,-9 1,-13 0,-9 2,-9 2,-5 2,-8 0,-3 1,1 0,0 0,3 0,1 1,1-1,-3 0,8 0,13 0,13 0,10 0,8 0,5 0,3 0,1 0,0 0,0 0,0 0,-11 0,-11 0,-13 0,-9 0,-16 5,-7 1,-7 4,-4 1,2-2,3-3,6 3,4 0,4-2,2-2,10-2,13-1,12-2,10 0,5 0,9 0,4-1,-14 1,-15 0,-12 0,-2-1,11 1,9 0,6 0,6 0,3 0,1 0,1 0,-10 0,-12 0,-12 0,-9 0,1 0,9 0,8 0,9 0,7 0,-6 0,-8 0,-11 0,-8 0,-7 0,-5 0,-7 0,-3 0,5 5,8 6,16 0,14 0,10 1,6 0,5-3,0-3,2-2,-11-2,-12-2,-13 0,-9 0,-8-1,-8 1,-5-1,1 1,9 0,18 0,16 0,10 0,6 0,4 0,2 0,-1 0,0 0,4 0,0 0,-1 0,-5-5,-13-1,-18 0,-17 1,-10 2,-5 1,0 1,-4 0,-4 1,0 1,4-1,12 0,20 0,16 0,11 1,7-1,2 0,2 0,0 0,-10 0,-13 0,-12 0,-11 0,-6 0,-10 0,-3 0,-1 0,1 0,2 0,10 0,15 0,12 0,14 0,9 0,4 0,2 0,-2 0,-9 0,-19 0,-23 0,-14 0,-4 0,-2 0,2 0,3 0,2 0,2 0,11 0,13 0,12 0,10 0,6 0,14 0,5 0,4 0,4 0,3 0,5 0,4 0,-6 0,-6 0,-8 0,-10-5,-11-5,-13-2,-17 2,-12 2,-15-2,-10 0,-7 3,-3 2,-1 2,4 1,8 1,7 1,5 1,4-1,12 0,13 1,13-1,8 0,12 5,4 1,3 0,-1-1,-2-2,-1-1,-11-1,-8-5,-12-2,-9 0,-9 1,-9 1,-1-3,9 0,12 1,13 2,9 1,6 1,5 1,2 1,10 0,8 0,0 1,-2-1,-5 0,-5 0,-2 0,1 0,0 0,-14 0,-16 0,-12 0,-10 0,-6 0,-3 0,-1 0,-1 0,5 5,7 5,6 7,6 4,3 3,2-2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36.314"/>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37.101"/>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3T16:37:53.25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1031 139,'191'-15,"-75"3,648-59,-592 50,213 2,-374 19,24 0,-33 0,0 1,-1-1,1 0,0 0,-1 1,1-1,-1 1,1-1,-1 1,1 0,-1 0,1 0,-1 0,1 0,1 1,-3-1,0-1,0 1,0-1,1 1,-1-1,0 1,0-1,0 1,0-1,0 1,0-1,0 1,0-1,-1 1,1-1,0 1,0-1,0 1,0-1,-1 1,1-1,0 0,0 1,-1-1,1 1,0-1,-1 0,1 1,-1-1,1 0,0 1,-1-1,1 0,-1 0,1 1,-1-1,0 0,-19 9,-2-4,1 0,-1-2,0-1,0-1,-43-3,16 1,-793-1,513 2,325 0,-5 0,-1 0,1 0,-1 0,1 2,-1-1,1 1,0 0,-12 5,20-7,1 0,0 0,0 0,0 0,0 0,0 0,0 0,0 0,0 0,0 0,0 0,0 0,0 1,-1-1,1 0,0 0,0 0,0 0,0 0,0 0,0 0,0 0,0 0,0 0,0 0,0 0,0 0,0 0,0 1,0-1,0 0,0 0,0 0,0 0,0 0,0 0,0 0,0 0,0 0,0 0,0 0,0 0,0 1,0-1,0 0,0 0,0 0,0 0,0 0,0 0,0 0,0 0,0 0,0 0,1 0,-1 0,0 0,0 0,0 0,0 0,0 0,0 1,0-1,9 2,10 1,20-3,-1-2,0-2,47-10,29-3,-39 11,92 4,-190 3,0 2,0 0,0 1,-30 11,-9 1,-980 243,908-218,-89 20,174-56,30-4,16-2,7 0,56-12,87-32,-64 17,682-181,-365 125,-256 56,-115 22,-10 1,-1 1,1 1,0 1,-1 0,1 2,23 1,-33 3,-15 0,-17 2,-197 37,39-7,27-11,-225 43,307-50,22-5,0-2,0-2,-95 4,351-18,-150 0,69-15,-2 0,506-37,-610 55,115-6,146 8,-278 0,0 0,1 0,-1 1,0-1,0 1,0-1,1 1,-1 0,2 1,-4-2,0 0,1 0,-1 0,0 1,1-1,-1 0,0 0,0 1,0-1,1 0,-1 0,0 1,0-1,0 0,0 1,1-1,-1 0,0 1,0-1,0 0,0 1,0-1,0 0,0 1,0-1,0 0,0 1,0-1,0 0,0 1,0-1,0 0,-1 1,-1 2,0-1,0 1,0-1,-1 0,1 0,-1 0,1 0,-1 0,0-1,0 1,-4 1,-198 72,117-46,-280 98,-287 95,-63-32,606-174,155-20,-1-2,0-2,43-14,9-2,413-110,-263 65,-12 19,-226 49,-7 2,-13 5,-26 7,-120 17,91-20,66-10,-2 2,0-2,0 1,0-1,0 1,-11-2,6-3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38.26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38.92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1.15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1.78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2.144"/>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2.913"/>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3.243"/>
    </inkml:context>
    <inkml:brush xml:id="br0">
      <inkml:brushProperty name="width" value="0.05" units="cm"/>
      <inkml:brushProperty name="height" value="0.05" units="cm"/>
      <inkml:brushProperty name="color" value="#FFFFFF"/>
    </inkml:brush>
  </inkml:definitions>
  <inkml:trace contextRef="#ctx0" brushRef="#br0">1 0 24575,'0'0'-8191</inkml:trace>
  <inkml:trace contextRef="#ctx0" brushRef="#br0" timeOffset="1">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3.636"/>
    </inkml:context>
    <inkml:brush xml:id="br0">
      <inkml:brushProperty name="width" value="0.05" units="cm"/>
      <inkml:brushProperty name="height" value="0.05" units="cm"/>
      <inkml:brushProperty name="color" value="#FFFFFF"/>
    </inkml:brush>
  </inkml:definitions>
  <inkml:trace contextRef="#ctx0" brushRef="#br0">1 0 24575,'0'0'-8191</inkml:trace>
  <inkml:trace contextRef="#ctx0" brushRef="#br0" timeOffset="1">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3.982"/>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5.66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38:35.955"/>
    </inkml:context>
    <inkml:brush xml:id="br0">
      <inkml:brushProperty name="width" value="0.1" units="cm"/>
      <inkml:brushProperty name="height" value="0.1" units="cm"/>
      <inkml:brushProperty name="color" value="#FFFFFF"/>
    </inkml:brush>
  </inkml:definitions>
  <inkml:trace contextRef="#ctx0" brushRef="#br0">263 675 24575,'3'-3'0,"0"1"0,1 0 0,-1 0 0,0 0 0,1 1 0,-1-1 0,1 1 0,-1 0 0,1 0 0,0 0 0,6 0 0,47-2 0,-35 3 0,335-1 0,-223 2 0,-198-2 0,4 0 0,-106 11 0,3 1 0,66-7 0,76-1 0,0 1 0,1 0 0,-1 2 0,-27 11 0,29-10 0,0 0 0,-1-2 0,1 0 0,-39 4 0,-6-8 0,64-1 0,0 0 0,0 0 0,0-1 0,0 1 0,1 0 0,-1 0 0,0 0 0,0 0 0,0 0 0,0 0 0,0 0 0,0 0 0,0-1 0,0 1 0,0 0 0,0 0 0,0 0 0,0 0 0,0 0 0,0 0 0,0-1 0,0 1 0,0 0 0,0 0 0,0 0 0,0 0 0,0 0 0,0 0 0,0 0 0,0 0 0,0-1 0,0 1 0,-1 0 0,1 0 0,0 0 0,0 0 0,0 0 0,0 0 0,0 0 0,0 0 0,0 0 0,0 0 0,0-1 0,-1 1 0,15-5 0,252-54 0,-29 13 0,-208 41 0,501-57 0,-480 61 0,-41 2 0,-33-1 0,-851 0 0,861 1 0,0 1 0,0 0 0,0 1 0,-22 7 0,36-10 0,0 0 0,0 0 0,1 0 0,-1 0 0,0 0 0,0 0 0,0 1 0,0-1 0,0 0 0,0 0 0,0 0 0,0 0 0,0 0 0,0 0 0,0 0 0,0 0 0,0 0 0,0 0 0,0 0 0,0 0 0,0 0 0,0 0 0,0 0 0,0 0 0,0 1 0,0-1 0,0 0 0,0 0 0,0 0 0,0 0 0,0 0 0,0 0 0,0 0 0,0 0 0,0 0 0,0 0 0,0 0 0,0 0 0,0 0 0,0 0 0,0 1 0,0-1 0,0 0 0,0 0 0,0 0 0,0 0 0,14 2 0,21-1 0,399 11 0,-53-2 0,-375-11 0,20 2 0,-25-1 0,1 0 0,-1 0 0,0 0 0,0 0 0,0 1 0,0-1 0,0 0 0,0 1 0,0-1 0,0 0 0,0 1 0,0 0 0,-1-1 0,1 1 0,0-1 0,0 1 0,0 0 0,1 1 0,-2-1 0,0-1 0,0 1 0,0-1 0,0 1 0,0 0 0,-1-1 0,1 1 0,0 0 0,0-1 0,0 1 0,-1 0 0,1-1 0,0 1 0,-1-1 0,1 1 0,0-1 0,-1 1 0,1-1 0,-1 1 0,1-1 0,-1 1 0,1-1 0,-1 1 0,1-1 0,-1 0 0,1 1 0,-1-1 0,0 0 0,0 1 0,-24 11 0,22-11 0,-25 10 0,-1-1 0,-1-1 0,-39 6 0,-98 8 0,96-15 0,-297 31 0,351-37 0,-3 0 0,38-1 0,921-2 0,-1085 8 0,-189 33 0,26-1 0,164-34 0,176-10 0,1-1 0,-1-2 0,33-12 0,-25 7 0,140-38 0,61-20 0,-209 62 0,0 1 0,46-7 0,-92 16 0,-57 3 0,-85-7 0,156 3 0,-1 0 0,1 0 0,-1 0 0,1 0 0,-1-1 0,1 1 0,-1 0 0,1-1 0,-1 0 0,1 1 0,0-1 0,-1 0 0,1 0 0,-2 0 0,3 0 0,0 1 0,0-1 0,-1 1 0,1 0 0,0-1 0,0 1 0,-1-1 0,1 1 0,0-1 0,0 1 0,0-1 0,0 1 0,0-1 0,0 1 0,0-1 0,0 1 0,0-1 0,0 1 0,0 0 0,0-1 0,0 1 0,0-1 0,1 1 0,-1-1 0,0 1 0,0-1 0,0 1 0,1-1 0,1-2 0,0 1 0,1-1 0,-1 1 0,0 0 0,1 0 0,0 0 0,-1 0 0,1 0 0,0 0 0,0 1 0,6-3 0,28-8 0,0 2 0,62-8 0,20-5 0,-70 9 0,1 3 0,-1 2 0,1 2 0,93-1 0,-315 12 0,108 6 0,45-5 0,-31 1 0,37-5 0,1-1 0,-1 0 0,1-1 0,0-1 0,0 0 0,0-1 0,0 0 0,0 0 0,0-2 0,1 1 0,-1-1 0,1-1 0,-14-9 0,11 6 0,-30-11 0,29 14 0,1 0 0,-19-13 0,-4 1 0,30 15 0,0 1 0,1-2 0,-1 1 0,1-1 0,-10-7 0,15 10 0,0 1 0,1-1 0,-1 0 0,0 0 0,0 1 0,1-1 0,-1 0 0,1 0 0,-1 0 0,0 0 0,1 0 0,0 0 0,-1 0 0,1 0 0,0 0 0,-1 0 0,1 0 0,0 0 0,0 0 0,0 0 0,0 0 0,0-1 0,0 1 0,0-1 0,1 0 0,-1 1 0,1-1 0,0 1 0,0-1 0,0 0 0,0 1 0,0 0 0,0-1 0,1 1 0,-1 0 0,0 0 0,1-1 0,1 0 0,3-2 0,0 1 0,0 0 0,0 0 0,1 0 0,-1 1 0,10-3 0,-1 3 0,-1 0 0,0 1 0,1 1 0,-1 0 0,0 1 0,25 5 0,83 27 0,-106-28 0,5 1 0,0 0 0,0-1 0,1-1 0,33 1 0,-491-7 0,240 3 0,191-1 0,1 0 0,-1 0 0,0-1 0,1 1 0,-1-1 0,0 0 0,1-1 0,-1 1 0,-5-4 0,8 4 0,1 1 0,-1-1 0,1-1 0,0 1 0,0 0 0,0 0 0,-1 0 0,1-1 0,0 1 0,0 0 0,1-1 0,-1 1 0,0-1 0,0 1 0,1-1 0,-1 0 0,1 1 0,0-1 0,-1 1 0,1-1 0,0 0 0,0 1 0,0-1 0,0 0 0,0 0 0,0 1 0,0-1 0,1 1 0,-1-1 0,1-1 0,0-1 0,1 1 0,0 0 0,-1-1 0,1 1 0,0 0 0,0 0 0,1 0 0,-1 0 0,0 1 0,1-1 0,0 1 0,0-1 0,0 1 0,0 0 0,0 0 0,0 0 0,0 1 0,0-1 0,1 1 0,4-2 0,8-2 0,-1 1 0,1 0 0,22-2 0,230-38 0,-21-3 0,-222 43 0,-11 3 0,-33 6 0,-34 9 0,28-6 0,0-2 0,-40 6 0,-56-7 0,-38 5 0,83-3 0,-101-5 0,352-2 0,-239 1 0,-75-3 0,136 2 0,1 0 0,-1-1 0,0 1 0,1-1 0,-1 0 0,1 0 0,-1 0 0,1 0 0,0 0 0,-4-3 0,6 4 0,-1 0 0,1 0 0,0-1 0,-1 1 0,1 0 0,0-1 0,0 1 0,-1 0 0,1-1 0,0 1 0,0 0 0,0-1 0,-1 1 0,1-1 0,0 1 0,0 0 0,0-1 0,0 1 0,0-1 0,0 1 0,0 0 0,0-1 0,0 1 0,0-1 0,0 1 0,0-1 0,1 0 0,-1 0 0,1 0 0,-1 0 0,1 1 0,0-1 0,0 0 0,-1 0 0,1 1 0,0-1 0,0 0 0,0 1 0,0-1 0,0 1 0,0-1 0,1 0 0,20-7 0,-16 6 0,1-1 0,-1 1 0,0-1 0,7-5 0,-13 8 0,0 0 0,0 0 0,1-1 0,-1 1 0,0 0 0,0 0 0,0 0 0,0-1 0,0 1 0,0 0 0,0 0 0,0 0 0,0-1 0,0 1 0,0 0 0,0 0 0,0-1 0,0 1 0,0 0 0,0 0 0,0-1 0,0 1 0,0 0 0,0 0 0,0 0 0,0-1 0,0 1 0,0 0 0,-1 0 0,1 0 0,0-1 0,0 1 0,0 0 0,0 0 0,0 0 0,-1 0 0,1-1 0,0 1 0,0 0 0,0 0 0,-1 0 0,1 0 0,0 0 0,0 0 0,0 0 0,-1 0 0,1-1 0,0 1 0,0 0 0,-1 0 0,1 0 0,0 0 0,0 0 0,0 0 0,-1 0 0,1 0 0,0 0 0,0 1 0,-1-1 0,1 0 0,-2-1 0,8 1 0,123 2 0,-121 0 0,-13 2 0,-14 3 0,0-3 0,0 0 0,0-2 0,0-1 0,0 0 0,-29-3 0,48 2 0,0 0 0,-1 0 0,1 0 0,0 0 0,-1 0 0,1 0 0,-1 0 0,1 0 0,0 0 0,-1 0 0,1 0 0,0-1 0,-1 1 0,1 0 0,0 0 0,-1 0 0,1 0 0,0-1 0,-1 1 0,1 0 0,0 0 0,0-1 0,-1 1 0,1 0 0,0-1 0,0 1 0,-1 0 0,1 0 0,0-1 0,0 1 0,0 0 0,0-1 0,-1 1 0,1-1 0,0 1 0,0 0 0,0-1 0,0 1 0,0-1 0,11-14 0,23-9 0,-20 19 0,1 0 0,1 1 0,-1 1 0,1 0 0,-1 1 0,1 1 0,28 1 0,-230 3 0,186-2 0,-1-1 0,1 1 0,-1 0 0,1-1 0,0 1 0,0 0 0,-1-1 0,1 1 0,0 0 0,0 0 0,0-1 0,0 1 0,0 0 0,0 0 0,0-1 0,0 1 0,0 0 0,0 0 0,0-1 0,0 1 0,1 0 0,-1 0 0,0 0 0,1 1 0,-1 0 0,1 1 0,-1-1 0,0 0 0,0 0 0,0 0 0,0 1 0,0-1 0,-1 0 0,1 0 0,-1 0 0,1 1 0,-2 1 0,-1-1 0,1-1 0,-1 0 0,0 0 0,0 0 0,0 0 0,-1-1 0,1 1 0,0-1 0,-1 0 0,-5 2 0,-19 8 0,29-10 0,0 0 0,-1 0 0,1-1 0,0 1 0,0-1 0,0 1 0,0 0 0,-1-1 0,1 0 0,0 1 0,0-1 0,0 1 0,0-1 0,0 0 0,0 0 0,0 1 0,0-1 0,0 0 0,2 0 0,8 3 0,-10-2 0,0-1 0,0 0 0,0 1 0,0-1 0,0 1 0,0 0 0,0-1 0,0 1 0,0 0 0,0 0 0,-1-1 0,1 1 0,0 0 0,-1 0 0,1 0 0,0 0 0,-1 0 0,1 0 0,-1 0 0,1 0 0,-1 0 0,0 0 0,0 0 0,1 0 0,-1 0 0,0 1 0,0 0 0,0 1 0,-1-1 0,0 0 0,1 1 0,-1-1 0,0 0 0,0 0 0,-1 0 0,1 0 0,0 0 0,-1 0 0,1 0 0,-3 2 0,-4 5 0,-2-1 0,1 0 0,-21 13 0,15-12 0,12-8 0,-1 1 0,1 0 0,0 0 0,-1 0 0,1 0 0,0 1 0,1-1 0,-1 1 0,-4 5 0,7-8 0,-1 0 0,1 1 0,0-1 0,0 1 0,0-1 0,0 0 0,0 1 0,0-1 0,0 1 0,0-1 0,0 0 0,0 1 0,0-1 0,0 1 0,0-1 0,0 0 0,0 1 0,0-1 0,0 1 0,0-1 0,1 0 0,-1 1 0,0-1 0,0 0 0,1 1 0,-1-1 0,0 0 0,0 1 0,1-1 0,-1 0 0,0 1 0,1-1 0,-1 0 0,0 0 0,1 0 0,-1 1 0,0-1 0,1 0 0,-1 0 0,1 0 0,-1 0 0,0 0 0,1 0 0,-1 1 0,1-1 0,-1 0 0,1 0 0,25 3 0,-21-2 0,-2-1 0,-1 0 0,1 1 0,-1 0 0,0-1 0,1 1 0,-1 0 0,0 0 0,4 2 0,-5-3 0,-1 0 0,0 0 0,0 0 0,0 1 0,0-1 0,0 0 0,0 0 0,0 0 0,0 0 0,0 0 0,1 0 0,-1 0 0,0 0 0,0 1 0,0-1 0,0 0 0,0 0 0,0 0 0,0 0 0,0 0 0,0 0 0,0 0 0,0 1 0,0-1 0,0 0 0,0 0 0,0 0 0,0 0 0,0 0 0,0 1 0,0-1 0,0 0 0,0 0 0,0 0 0,0 0 0,0 0 0,0 0 0,0 0 0,-1 1 0,1-1 0,0 0 0,0 0 0,0 0 0,0 0 0,0 0 0,0 0 0,-15 4 0,49-8 0,212-34 0,-173 22 0,2 3 0,-1 4 0,115-1 0,-166 10 0,-18-1 0,1 1 0,0-1 0,0 1 0,0 1 0,0-1 0,0 1 0,0 1 0,10 2 0,-15-4 0,-1 1 0,0-1 0,1 0 0,-1 0 0,1 0 0,-1 0 0,0 1 0,1-1 0,-1 0 0,0 0 0,1 1 0,-1-1 0,0 0 0,0 0 0,1 1 0,-1-1 0,0 0 0,0 1 0,1-1 0,-1 0 0,0 1 0,0-1 0,0 1 0,0-1 0,0 0 0,0 1 0,0-1 0,1 1 0,-1-1 0,0 0 0,0 1 0,0-1 0,-1 1 0,1-1 0,0 0 0,0 2 0,-13 11 0,-24 4 0,-153 37 0,152-47 0,0-3 0,0-1 0,-76-4 0,62 0 0,52-1 0,6-3 0,10-5 0,-13 8 0,12-8 0,24-22 0,12-9 0,-10 14 0,1 1 0,83-37 0,-111 55 0,-21 5 0,-27 4 0,28-1 0,-34 2 0,0 0 0,-49-3 0,88 1 0,-1 0 0,1 0 0,-1 0 0,0-1 0,1 1 0,-1 0 0,1-1 0,-1 1 0,1-1 0,-1 0 0,1 1 0,0-1 0,-1 0 0,1 0 0,0 0 0,0 0 0,-1 0 0,1 0 0,0 0 0,0 0 0,0-1 0,0 1 0,0 0 0,-1-3 0,2 3 0,0 0 0,0-1 0,0 1 0,0-1 0,0 1 0,0 0 0,0-1 0,1 1 0,-1-1 0,0 1 0,1 0 0,-1-1 0,1 1 0,-1 0 0,1 0 0,0 0 0,0-1 0,-1 1 0,1 0 0,0 0 0,0 0 0,0 0 0,0 0 0,0 0 0,0 0 0,1 1 0,-1-1 0,2-1 0,8-4 0,0 0 0,1 0 0,0 1 0,0 1 0,0 0 0,15-3 0,80-11 0,-88 15 0,342-33 0,-328 33 0,106-1 0,-185 8 0,0 1 0,0 3 0,-72 21 0,-21 4 0,1-4 0,-51 8 0,145-30 0,-1-3 0,-57-1 0,174-10 0,-20 0 0,29-2 0,292-15 0,-283 25 0,-108 0 0,-1 1 0,-31 8 0,28-6 0,12 0 0,21-2 0,22-2 0,50-11 0,-56 6 0,1 1 0,0 1 0,41 2 0,-67 1 0,0 1 0,0-1 0,0 1 0,0-1 0,0 1 0,0-1 0,0 1 0,0 0 0,0 0 0,2 2 0,-3-3 0,-1 0 0,0 0 0,0 0 0,1 1 0,-1-1 0,0 0 0,0 0 0,1 1 0,-1-1 0,0 0 0,0 1 0,0-1 0,0 0 0,0 1 0,1-1 0,-1 0 0,0 1 0,0-1 0,0 0 0,0 1 0,0-1 0,0 0 0,0 1 0,0-1 0,0 1 0,-11 9 0,-10 0 0,0 0 0,-1-2 0,-30 9 0,-10 2 0,2 0 0,40-13 0,0 0 0,0 2 0,-26 12 0,118-30 0,44 5 0,-116 5 0,1 0 0,-1 0 0,1-1 0,-1 1 0,0 0 0,1 0 0,-1 0 0,1 0 0,-1 0 0,1 0 0,-1 0 0,0 1 0,1-1 0,-1 0 0,1 0 0,-1 0 0,0 0 0,1 0 0,-1 1 0,0-1 0,1 0 0,-1 0 0,0 1 0,1-1 0,-1 0 0,0 0 0,1 1 0,-1-1 0,0 0 0,0 1 0,0-1 0,1 1 0,-8 10 0,-21 10 0,13-15 0,0 1 0,0-2 0,-1 0 0,1-1 0,-1 0 0,-1-2 0,-25 2 0,15-1 0,-33 7 0,75-13 0,13-4 0,52-19 0,-45 13 0,0 1 0,55-11 0,-6 2 0,-184 63 0,108-47 0,5-2 0,0 0 0,0 1 0,27-9 0,-21 12 0,32-1 0,-32 3 0,34-6 0,-22-2 0,54-21 0,-26 7 0,-40 18 0,-27 13 0,-30 12 0,-100 35 0,61-27 0,70-25 0,-129 47 0,112-43 0,1-1 0,-1-1 0,-46 4 0,69-9 0,1 0 0,-1 0 0,1 0 0,-1 0 0,1 0 0,-1 0 0,1 0 0,-1 0 0,0 0 0,1 0 0,-1 0 0,1 0 0,-1 0 0,1 0 0,-1 0 0,1-1 0,-1 1 0,1 0 0,-1 0 0,1-1 0,-1 1 0,1 0 0,-1-1 0,9-7 0,21-6 0,16-1 0,1 1 0,0 3 0,1 2 0,85-7 0,-110 14 0,42-2 0,-60 3 0,1 1 0,0 1 0,0-1 0,0 1 0,0 0 0,-1 0 0,1 0 0,0 1 0,7 3 0,-12-5 0,1 0 0,-1 0 0,1 1 0,0-1 0,-1 1 0,1-1 0,-1 0 0,1 1 0,-1-1 0,1 1 0,-1-1 0,1 1 0,-1 0 0,0-1 0,1 1 0,-1-1 0,0 1 0,0 0 0,1-1 0,-1 1 0,0 0 0,0-1 0,0 1 0,0 0 0,1-1 0,-1 1 0,0 0 0,0-1 0,-1 1 0,1 0 0,0-1 0,0 1 0,0 0 0,0-1 0,-1 1 0,1 0 0,0-1 0,0 1 0,-1 0 0,1-1 0,-1 1 0,1-1 0,0 1 0,-1-1 0,1 1 0,-1-1 0,1 1 0,-1-1 0,0 0 0,1 1 0,-1-1 0,-1 1 0,-4 4 0,-1-1 0,0 1 0,-11 4 0,12-7 0,-7 4 0,0-1 0,0-1 0,-1 0 0,0-1 0,1 0 0,-16 0 0,-18 4 0,26-1 0,23-2 0,9 1 0,-11-5 0,1 0 0,-1 0 0,1 1 0,-1-1 0,1 0 0,-1 0 0,1 0 0,-1 1 0,0-1 0,1 0 0,-1 1 0,1-1 0,-1 0 0,0 1 0,1-1 0,-1 0 0,0 1 0,1-1 0,-1 1 0,0-1 0,0 0 0,1 1 0,-1-1 0,0 1 0,0-1 0,0 1 0,0-1 0,0 1 0,1-1 0,-1 1 0,0-1 0,0 1 0,0-1 0,0 1 0,-1-1 0,1 1 0,-1 1 0,1 0 0,-1 0 0,0-1 0,0 1 0,-1 0 0,1-1 0,0 1 0,0-1 0,-4 3 0,-37 26 0,-21 4 0,-2-2 0,-1-2 0,-133 38 0,147-50 0,39-13 0,-1 0 0,1-1 0,-1 0 0,0-1 0,-16 1 0,26-5 0,8-3 0,10-3 0,114-37 0,230-49 0,-307 83 0,1 1 0,90-4 0,-154 14 0,0 1 0,-1 0 0,1 0 0,-17 6 0,-61 25 0,7-3 0,-311 79 0,360-97 0,18-6 0,0-1 0,-1 0 0,1-1 0,-1-1 0,0 0 0,-28 0 0,45-3 0,0 0 0,-1 0 0,1 0 0,0 0 0,0 0 0,-1 0 0,1 0 0,0 0 0,-1 0 0,1 0 0,0 0 0,0 0 0,-1 0 0,1 0 0,0 0 0,-1 0 0,1 0 0,0-1 0,0 1 0,-1 0 0,1 0 0,0 0 0,0-1 0,0 1 0,-1 0 0,1 0 0,0 0 0,0-1 0,0 1 0,-1 0 0,1 0 0,0-1 0,0 1 0,0 0 0,0 0 0,0-1 0,0 1 0,0-1 0,0 1 0,1-1 0,-1 1 0,0-1 0,1 1 0,-1-1 0,1 1 0,-1-1 0,1 1 0,-1 0 0,1-1 0,-1 1 0,1 0 0,-1-1 0,1 1 0,-1 0 0,1 0 0,-1 0 0,2-1 0,16-3 0,0 1 0,0 1 0,23 0 0,16-2 0,243-28 0,-2 22 0,-492 11 0,232-3 0,44-7 0,13-2 0,-214 31 0,22 1 0,97-21 0,0 0 0,0 0 0,0 0 0,0 0 0,0 0 0,0 0 0,0 0 0,0 0 0,0 1 0,0-1 0,0 0 0,0 0 0,0 0 0,0 0 0,0 0 0,0 0 0,0 0 0,0 0 0,0 0 0,0 0 0,0 1 0,0-1 0,0 0 0,0 0 0,0 0 0,0 0 0,0 0 0,0 0 0,0 0 0,0 0 0,0 0 0,0 0 0,-1 0 0,20 2 0,24-1 0,83-2 0,-170 1 0,30 0 0,31 0 0,45-2 0,64-10 0,-74 6 0,74 2 0,-134 5 0,-1-1 0,1 1 0,-1 1 0,1 0 0,0 0 0,-11 4 0,3 0 0,0 0 0,-20 4 0,-16 5 0,51-15 0,1 0 0,-1 0 0,0 0 0,1 1 0,-1-1 0,1 0 0,-1 0 0,0 1 0,1-1 0,-1 0 0,1 1 0,-1-1 0,1 1 0,-1-1 0,1 0 0,-1 1 0,1-1 0,0 1 0,-1-1 0,1 1 0,-1 0 0,10 5 0,24-1 0,-31-5 0,-7 0 0,-5 0 0,-25 1 0,1 3 0,-1 0 0,-36 11 0,-40 5 0,94-17 0,-1-2 0,1-1 0,-1 0 0,-21-3 0,29-1 0,15-2 0,20-5 0,-23 10 0,204-66 0,-169 59 0,0 1 0,0 2 0,65-2 0,-94 9 0,-9 2 0,-18 10 0,-29 11 0,-74 25 0,103-45 0,1 0 0,-1-1 0,0 0 0,-34 0 0,225-6 0,-475 2 0,373 1 0,111-15 0,-163 10 0,33-3 0,-47 7 0,0-1 0,1 1 0,-1 0 0,0 1 0,0-1 0,0 1 0,0 0 0,8 2 0,-12-3 0,0 0 0,0 0 0,0 0 0,0 0 0,1 0 0,-1 0 0,0 0 0,0 0 0,0 0 0,0 0 0,0 0 0,1 0 0,-1 0 0,0 0 0,0 0 0,0 1 0,0-1 0,0 0 0,1 0 0,-1 0 0,0 0 0,0 0 0,0 0 0,0 1 0,0-1 0,0 0 0,0 0 0,0 0 0,0 0 0,0 0 0,0 1 0,0-1 0,0 0 0,1 0 0,-1 0 0,0 0 0,0 0 0,0 1 0,0-1 0,-1 0 0,1 0 0,0 0 0,0 0 0,0 1 0,0-1 0,0 0 0,0 0 0,0 0 0,0 1 0,-10 4 0,-16 1 0,-19 1 0,-84 24 0,127-30 0,-4 1 0,0-1 0,0 1 0,0-1 0,0 0 0,-12 0 0,15-4 0,8-2 0,7-3 0,4-2 0,0 2 0,0 0 0,1 0 0,19-5 0,-22 9 0,-17 2 0,-25 2 0,22 0 0,-115 2 0,255-2 0,-214-1 0,-97 2 0,27 21 0,95-12 0,44-7 0,0-1 0,-1 0 0,-12 1 0,24-3 0,0 0 0,0 0 0,0 0 0,0 0 0,0 0 0,0 0 0,-1 0 0,1 0 0,0 0 0,0 0 0,0 0 0,0 0 0,0 0 0,0 0 0,-1 0 0,1 0 0,0 0 0,0 0 0,0 0 0,0 0 0,0 0 0,0 0 0,-1 0 0,1 0 0,0 0 0,0 0 0,0 0 0,0 0 0,0 0 0,0 0 0,0 0 0,0 0 0,-1 0 0,1-1 0,0 1 0,0 0 0,0 0 0,0 0 0,0 0 0,0 0 0,0 0 0,0 0 0,0 0 0,0-1 0,0 1 0,0 0 0,0 0 0,0 0 0,0 0 0,0 0 0,0 0 0,0-1 0,0 1 0,7-7 0,19-7 0,-23 12 0,21-13 0,28-22 0,-31 21 0,36-21 0,-49 32 0,0 2 0,0-1 0,0 1 0,1 0 0,-1 1 0,1 0 0,-1 0 0,16-1 0,173 4 0,-70 1 0,-189 19 0,-1 4 0,34-13 0,0-1 0,-48 10 0,68-19 0,0-1 0,-1 2 0,1-1 0,0 2 0,-8 3 0,38-3 0,294-3 0,-172-2 0,-147 1 0,-1 0 0,1 1 0,-1 0 0,1 0 0,0 0 0,-1 0 0,1 1 0,0 0 0,-5 2 0,9-4 0,0 1 0,0-1 0,-1 0 0,1 0 0,0 0 0,0 0 0,0 0 0,0 0 0,0 0 0,0 0 0,0 0 0,0 1 0,0-1 0,0 0 0,0 0 0,-1 0 0,1 0 0,0 0 0,0 0 0,0 0 0,0 1 0,0-1 0,0 0 0,0 0 0,0 0 0,0 0 0,0 0 0,0 0 0,0 1 0,0-1 0,0 0 0,0 0 0,1 0 0,-1 0 0,0 0 0,0 0 0,0 1 0,0-1 0,0 0 0,0 0 0,0 0 0,0 0 0,0 0 0,0 0 0,0 0 0,1 0 0,7 6 0,12 2 0,27 10 0,-50-21 0,-1 0 0,1 1 0,-1-1 0,0 1 0,0 0 0,-1 0 0,1 0 0,0 0 0,0 1 0,-1 0 0,1 0 0,-1 0 0,-4 0 0,-13-1 0,-30 1 0,36 1 0,12 0 0,-18-1 0,18-1 0,14-3 0,2 0 0,1 0 0,0-1 0,-1 0 0,0-1 0,-1-1 0,0 0 0,20-17 0,-35 28 0,-1-1 0,1 1 0,-1-1 0,1 1 0,-1-1 0,0 0 0,-9 2 0,-44 8 0,60-16 0,8-8 0,20-15 0,-25 22 0,4-3 0,-6 6 0,0 0 0,0-1 0,0 1 0,-1-1 0,1 0 0,3-5 0,-6 7 0,0 1 0,0-1 0,0 1 0,0 0 0,0-1 0,0 1 0,-1-1 0,1 1 0,0-1 0,0 1 0,0 0 0,-1-1 0,1 1 0,0-1 0,0 1 0,-1 0 0,1-1 0,0 1 0,0 0 0,-1-1 0,1 1 0,-1 0 0,1 0 0,0-1 0,-1 1 0,1 0 0,0 0 0,-1 0 0,1-1 0,-1 1 0,1 0 0,-1 0 0,1 0 0,-1 0 0,1 0 0,0 0 0,-1 0 0,1 0 0,-1 0 0,1 0 0,-1 0 0,0 1 0,-24-3 0,23 2 0,-237 2 0,246-2 0,1-1 0,-1 0 0,0-1 0,7-2 0,-11 3 0,0 0 0,0 0 0,0 0 0,0 0 0,0 0 0,0-1 0,-1 0 0,1 1 0,0-1 0,-1 0 0,4-4 0,-6 5 0,1 1 0,-1 0 0,0 0 0,0 0 0,0-1 0,0 1 0,0 0 0,0 0 0,0-1 0,0 1 0,0 0 0,0 0 0,0-1 0,0 1 0,0 0 0,0 0 0,0-1 0,0 1 0,0 0 0,0 0 0,0-1 0,0 1 0,0 0 0,0 0 0,0 0 0,0-1 0,-1 1 0,1 0 0,0 0 0,0 0 0,0-1 0,0 1 0,-1 0 0,1 0 0,0 0 0,0 0 0,0-1 0,-1 1 0,-13-5 0,-16 2 0,30 3 0,-207 1 0,-24-2 0,228 1 0,0 0 0,0 0 0,0-1 0,1 1 0,-1-1 0,0 0 0,0 0 0,1 0 0,-5-2 0,7 3 0,-1-1 0,1 1 0,-1-1 0,1 1 0,-1-1 0,1 0 0,0 1 0,-1-1 0,1 0 0,0 1 0,0-1 0,-1 0 0,1 1 0,0-1 0,0 0 0,0 0 0,0 1 0,0-1 0,0 0 0,0 0 0,0 1 0,0-1 0,0 0 0,0 0 0,0 1 0,1-1 0,-1 0 0,0 1 0,0-1 0,1 0 0,-1 1 0,1-1 0,-1 0 0,0 1 0,1-1 0,-1 1 0,1-1 0,0 1 0,0-2 0,4-4 0,0 1 0,1-1 0,0 1 0,0 0 0,0 0 0,1 0 0,-1 1 0,1 0 0,8-3 0,74-27 0,-39 16 0,-34 12 0,270-120 0,-213 91 0,-73 36 0,0-1 0,0 0 0,1 0 0,-1 0 0,0 0 0,0-1 0,1 1 0,-1 0 0,0 0 0,0 0 0,1 0 0,-1 0 0,0 0 0,0 0 0,0 0 0,1 0 0,-1-1 0,0 1 0,0 0 0,0 0 0,0 0 0,1 0 0,-1-1 0,0 1 0,0 0 0,0 0 0,0 0 0,0-1 0,1 1 0,-1 0 0,0 0 0,0-1 0,0 1 0,0 0 0,0 0 0,0 0 0,0-1 0,0 1 0,0 0 0,0 0 0,0-1 0,0 1 0,0 0 0,-13-3 0,-24 3 0,-304 39 0,226-13 0,-15 1 0,127-26 0,-16 1 0,0 1 0,-28 10 0,92-18 0,0-4 0,85-29 0,-76 20 0,-36 13 0,0 0 0,1 2 0,0 0 0,26-1 0,-63 4 0,0-1 0,-1 1 0,1 1 0,-19 3 0,36-4 0,1 0 0,0 0 0,-1 0 0,1 0 0,-1 0 0,1 0 0,-1 0 0,1 0 0,0 0 0,-1 0 0,1 1 0,-1-1 0,1 0 0,0 0 0,-1 0 0,1 1 0,0-1 0,-1 0 0,1 0 0,0 1 0,-1-1 0,1 0 0,0 1 0,0-1 0,-1 0 0,1 1 0,0-1 0,0 0 0,0 1 0,-1-1 0,1 0 0,0 1 0,0-1 0,0 1 0,0-1 0,0 1 0,0-1 0,0 0 0,0 1 0,0-1 0,0 1 0,0-1 0,0 0 0,0 1 0,0-1 0,0 1 0,1-1 0,-1 0 0,0 1 0,0-1 0,0 1 0,1-1 0,-1 0 0,0 1 0,0-1 0,1 0 0,-1 0 0,0 1 0,1-1 0,-1 0 0,0 0 0,1 1 0,2 1 0,-1 0 0,1 0 0,0 0 0,-1 0 0,1-1 0,0 1 0,3 0 0,21 4 0,0-2 0,-1-1 0,1-1 0,0-1 0,41-4 0,-6 1 0,-32 2 0,85-4 0,-100 2 0,-1 0 0,1-1 0,-1 0 0,0-1 0,22-9 0,-27 7 0,-11 1 0,0 4 0,1 1 0,-1-1 0,1 1 0,-1 0 0,1-1 0,-1 1 0,1 0 0,-1 0 0,1 0 0,-1 0 0,-1 1 0,-7 1 0,1 2 0,0-1 0,0 1 0,0 1 0,0 0 0,1 0 0,0 0 0,0 1 0,0 1 0,1-1 0,0 1 0,-12 14 0,18-20 0,1 0 0,0-1 0,-1 1 0,1 0 0,-1-1 0,1 1 0,0 0 0,-1-1 0,1 1 0,0 0 0,0 0 0,0-1 0,-1 1 0,1 0 0,0 0 0,0-1 0,0 1 0,0 0 0,0 0 0,1-1 0,-1 1 0,0 0 0,0 0 0,0-1 0,1 1 0,-1 0 0,0 0 0,1 0 0,0 1 0,1-1 0,-1 1 0,1-1 0,0 1 0,-1-1 0,1 0 0,0 0 0,0 0 0,-1 0 0,4 1 0,5 2 0,-1-1 0,0-1 0,17 3 0,32-1 0,-82-5 0,-24-1 0,-55 5 0,90-1 0,-1-1 0,0 2 0,0 0 0,1 1 0,0 0 0,-1 1 0,2 0 0,-21 11 0,23-5 0,10-11 0,0 0 0,-1 1 0,1-1 0,0 0 0,0 0 0,0 0 0,0 1 0,0-1 0,0 0 0,1 0 0,-1 1 0,0-1 0,0 0 0,0 0 0,0 0 0,0 1 0,0-1 0,0 0 0,0 0 0,0 1 0,1-1 0,-1 0 0,0 0 0,0 0 0,0 0 0,0 1 0,1-1 0,-1 0 0,0 0 0,0 0 0,0 0 0,1 0 0,1 1 0,0 0 0,0-1 0,0 1 0,1-1 0,-1 0 0,0 1 0,0-1 0,0 0 0,1 0 0,2-1 0,9-1-273,1-1 0,0-1 0,-1 0 0,17-7 0,-15 3-6553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6.009"/>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3:58:46.35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3:59:12.52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3:59:13.83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3:59:15.02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3:59:16.36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3:59:38.10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3:59:44.22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23.385"/>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24.06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40:49.808"/>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24.28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24.50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57.83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58.01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58.199"/>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58.372"/>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0:58.59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1:13.3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1:24.630"/>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4T14:01:26.249"/>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41:08.613"/>
    </inkml:context>
    <inkml:brush xml:id="br0">
      <inkml:brushProperty name="width" value="0.1" units="cm"/>
      <inkml:brushProperty name="height" value="0.1" units="cm"/>
      <inkml:brushProperty name="color" value="#FFFFFF"/>
    </inkml:brush>
  </inkml:definitions>
  <inkml:trace contextRef="#ctx0" brushRef="#br0">156 1 24575,'0'1'0,"0"-1"0,0 1 0,1 0 0,-1-1 0,0 1 0,1 0 0,-1-1 0,0 1 0,1 0 0,-1-1 0,1 1 0,-1-1 0,1 1 0,0 0 0,-1-1 0,1 0 0,-1 1 0,1-1 0,0 1 0,-1-1 0,1 0 0,0 1 0,0-1 0,23 8 0,-15-6 0,13 4 0,-1-1 0,2-1 0,-1-1 0,0-1 0,1 0 0,25-3 0,43 2 0,-89-1 0,0 0 0,0 1 0,0-1 0,0 0 0,0 1 0,-1-1 0,1 1 0,0-1 0,0 1 0,0 0 0,0 0 0,-1 0 0,1 0 0,0 0 0,-1 0 0,1 0 0,1 3 0,-2-3 0,0 0 0,-1 0 0,1 1 0,-1-1 0,1 1 0,-1-1 0,1 0 0,-1 1 0,0-1 0,0 1 0,1-1 0,-1 0 0,0 1 0,0-1 0,-1 1 0,1-1 0,0 1 0,-1 1 0,-1 3 0,-1 1 0,1-1 0,-1 0 0,-1 0 0,1 0 0,-1-1 0,0 1 0,-7 7 0,5-8 0,0 1 0,0-1 0,0 0 0,-1-1 0,0 1 0,0-1 0,0-1 0,-1 1 0,1-1 0,-1-1 0,1 1 0,-1-1 0,0 0 0,-11 0 0,-11 1 0,-1-2 0,-46-5 0,20 1 0,138 2 0,77 3 0,-133 4 0,-18 0 0,-8-6 0,1 0 0,0 1 0,0-1 0,-1 0 0,1 1 0,0-1 0,-1 0 0,1 1 0,-1-1 0,1 0 0,0 1 0,-1-1 0,1 0 0,-1 0 0,1 0 0,-1 0 0,1 1 0,0-1 0,-1 0 0,1 0 0,-1 0 0,1 0 0,-1 0 0,-18 3 0,0 0 0,-23-1 0,20-1 0,-29 5 0,-90 28 0,121-26 0,16-2 0,13 0 0,14-3 0,0 0 0,-1-1 0,1-2 0,34-2 0,-6 0 0,-56 2 0,-21 0 0,1 0 0,-44 8 0,36-2 0,0-2 0,-1-1 0,-34-3 0,48 1 0,245-2 0,-259 3 0,23-1 0,0 0 0,0-1 0,0 0 0,0-1 0,0 0 0,-20-5 0,30 6 0,1-1 0,-1 1 0,0 0 0,0-1 0,1 1 0,-1-1 0,0 1 0,1 0 0,-1-1 0,1 0 0,-1 1 0,1-1 0,-1 1 0,1-1 0,-1 0 0,1 1 0,-1-1 0,1 0 0,0 1 0,-1-1 0,1 0 0,0 1 0,0-1 0,-1 0 0,1 0 0,0 0 0,0 1 0,0-1 0,0 0 0,0 0 0,0 1 0,0-1 0,0 0 0,1 0 0,-1 0 0,0 1 0,0-1 0,1 0 0,-1 1 0,0-1 0,1 0 0,-1 1 0,1-1 0,-1 0 0,1 1 0,0-2 0,5-5 0,-1 0 0,2 0 0,9-8 0,-4 2 0,-6 7 38,-1-1 0,-1 0 0,1 0 0,-1-1 0,-1 1 0,1-1 0,-1 0 0,2-10 0,-2 4-465,-1-1 0,0 1 1,-1-29-1,-2 24-6399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41:29.894"/>
    </inkml:context>
    <inkml:brush xml:id="br0">
      <inkml:brushProperty name="width" value="0.1" units="cm"/>
      <inkml:brushProperty name="height" value="0.1" units="cm"/>
      <inkml:brushProperty name="color" value="#FFFFFF"/>
    </inkml:brush>
  </inkml:definitions>
  <inkml:trace contextRef="#ctx0" brushRef="#br0">192 0 24575,'-1'6'0,"0"0"0,0 0 0,0 0 0,0-1 0,-3 8 0,-4 15 0,7-24 0,0 0 0,0 0 0,0 0 0,0 0 0,0 0 0,-1 0 0,0 0 0,0-1 0,0 1 0,0-1 0,0 1 0,-1-1 0,0 0 0,1 0 0,-1 0 0,0 0 0,-1 0 0,1-1 0,0 1 0,-1-1 0,1 0 0,-1 0 0,0-1 0,0 1 0,0-1 0,0 1 0,-7 0 0,7-1-59,0 0 0,0 0-1,0 0 1,-1-1-1,1 0 1,0 0 0,0 0-1,0 0 1,0-1 0,0 0-1,0 0 1,0 0 0,0 0-1,0 0 1,0-1-1,0 0 1,0 1 0,1-1-1,-1-1 1,1 1 0,0-1-1,-5-4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41:35.112"/>
    </inkml:context>
    <inkml:brush xml:id="br0">
      <inkml:brushProperty name="width" value="0.1" units="cm"/>
      <inkml:brushProperty name="height" value="0.1" units="cm"/>
      <inkml:brushProperty name="color" value="#FFFFFF"/>
    </inkml:brush>
  </inkml:definitions>
  <inkml:trace contextRef="#ctx0" brushRef="#br0">758 362 24575,'1'0'0,"0"-1"0,1 1 0,-1-1 0,0 0 0,0 1 0,0-1 0,0 0 0,0 1 0,0-1 0,0 0 0,0 0 0,0 0 0,-1 0 0,1 0 0,0 0 0,-1 0 0,2-2 0,13-25 0,-12 21 0,3-5 0,-1-1 0,0 1 0,0-1 0,4-26 0,-7 30 0,0 0 0,0 0 0,1 0 0,0 1 0,7-15 0,-9 20 0,1 0 0,0 0 0,0 1 0,0-1 0,0 0 0,1 1 0,-1 0 0,1-1 0,-1 1 0,1 0 0,0 0 0,0 1 0,0-1 0,0 0 0,0 1 0,0 0 0,0 0 0,6-1 0,168-43 0,-159 40 0,18-4 0,64-5 0,-57 9 0,-18 5 0,-26 4 0,-13 3 0,3-3 0,-1 0 0,1-1 0,-1 0 0,-24 1 0,26-3 0,-1 0 0,0 1 0,0 1 0,1-1 0,-1 1 0,-13 7 0,9-4 0,0 0 0,-1-1 0,1 0 0,-1-1 0,-23 2 0,19-3 0,0 1 0,-31 10 0,30-6 0,1 0 0,-1-2 0,0 0 0,-1-1 0,1-1 0,-1-2 0,-27 1 0,-10-3 0,-60-3 0,114 2 0,1 0 0,-1 0 0,0 0 0,1-1 0,-1 0 0,1 0 0,0-1 0,-8-4 0,-20-10 0,-8 4 0,19 6 0,1 0 0,-1-1 0,1-1 0,-25-15 0,28 14 0,-1 2 0,-1 0 0,1 1 0,-1 1 0,-37-7 0,21 5 0,14 3-682,-37-2-1,35 5-6143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41:39.543"/>
    </inkml:context>
    <inkml:brush xml:id="br0">
      <inkml:brushProperty name="width" value="0.1" units="cm"/>
      <inkml:brushProperty name="height" value="0.1" units="cm"/>
      <inkml:brushProperty name="color" value="#FFFFFF"/>
    </inkml:brush>
  </inkml:definitions>
  <inkml:trace contextRef="#ctx0" brushRef="#br0">1 0 24575,'3'0'0,"3"4"0,2 1 0,5 0 0,4-2 0,2 0 0,3-1 0,4-1 0,2-1 0,0 0 0,-4 4 0,-4 1 0,0-1 0,-4 4 0,-1 0 0,1-1 0,-2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6:41:49.125"/>
    </inkml:context>
    <inkml:brush xml:id="br0">
      <inkml:brushProperty name="width" value="0.1" units="cm"/>
      <inkml:brushProperty name="height" value="0.1" units="cm"/>
      <inkml:brushProperty name="color" value="#FFFFFF"/>
    </inkml:brush>
  </inkml:definitions>
  <inkml:trace contextRef="#ctx0" brushRef="#br0">0 516 24575,'1'-7'0,"0"1"0,0-1 0,0 0 0,1 1 0,3-9 0,5-27 0,-8-64 0,-1 8 0,1 86 0,0 0 0,1 0 0,0 0 0,1 0 0,0 0 0,1 0 0,0 1 0,1 0 0,0 0 0,14-16 0,-14 15 31,0 0-1,-1-1 1,5-18-1,-7 21-1517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CD065-2245-49FF-879A-1776E9FD0BC9}"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16956-753A-4253-B506-C7BFF38A9FA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19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22</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216956-753A-4253-B506-C7BFF38A9FA5}" type="slidenum">
              <a:rPr lang="en-IN" smtClean="0"/>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0A7E55E-26A2-421B-8383-88F5786E0BAA}" type="datetimeFigureOut">
              <a:rPr lang="en-IN" smtClean="0"/>
              <a:t>13-04-2023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17891A9-1D32-42DF-B8D9-68F9ED4142F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4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167456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130004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A7E55E-26A2-421B-8383-88F5786E0BAA}"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92585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7E55E-26A2-421B-8383-88F5786E0BAA}"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7891A9-1D32-42DF-B8D9-68F9ED4142F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66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A7E55E-26A2-421B-8383-88F5786E0BAA}"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146547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A7E55E-26A2-421B-8383-88F5786E0BAA}"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88723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7E55E-26A2-421B-8383-88F5786E0BAA}"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412910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7E55E-26A2-421B-8383-88F5786E0BAA}"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351299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7E55E-26A2-421B-8383-88F5786E0BAA}"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171033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7E55E-26A2-421B-8383-88F5786E0BAA}"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7891A9-1D32-42DF-B8D9-68F9ED4142F0}" type="slidenum">
              <a:rPr lang="en-IN" smtClean="0"/>
              <a:t>‹#›</a:t>
            </a:fld>
            <a:endParaRPr lang="en-IN"/>
          </a:p>
        </p:txBody>
      </p:sp>
    </p:spTree>
    <p:extLst>
      <p:ext uri="{BB962C8B-B14F-4D97-AF65-F5344CB8AC3E}">
        <p14:creationId xmlns:p14="http://schemas.microsoft.com/office/powerpoint/2010/main" val="212330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0A7E55E-26A2-421B-8383-88F5786E0BAA}" type="datetimeFigureOut">
              <a:rPr lang="en-IN" smtClean="0"/>
              <a:t>13-04-2023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17891A9-1D32-42DF-B8D9-68F9ED4142F0}" type="slidenum">
              <a:rPr lang="en-IN" smtClean="0"/>
              <a:t>‹#›</a:t>
            </a:fld>
            <a:endParaRPr lang="en-IN"/>
          </a:p>
        </p:txBody>
      </p:sp>
    </p:spTree>
    <p:extLst>
      <p:ext uri="{BB962C8B-B14F-4D97-AF65-F5344CB8AC3E}">
        <p14:creationId xmlns:p14="http://schemas.microsoft.com/office/powerpoint/2010/main" val="1383402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customXml" Target="../ink/ink33.xml"/><Relationship Id="rId34" Type="http://schemas.openxmlformats.org/officeDocument/2006/relationships/customXml" Target="../ink/ink29.xml"/><Relationship Id="rId42" Type="http://schemas.openxmlformats.org/officeDocument/2006/relationships/customXml" Target="../ink/ink35.xml"/><Relationship Id="rId47" Type="http://schemas.openxmlformats.org/officeDocument/2006/relationships/image" Target="../media/image32.png"/><Relationship Id="rId50" Type="http://schemas.openxmlformats.org/officeDocument/2006/relationships/customXml" Target="../ink/ink39.xml"/><Relationship Id="rId55" Type="http://schemas.openxmlformats.org/officeDocument/2006/relationships/customXml" Target="../ink/ink43.xml"/><Relationship Id="rId63" Type="http://schemas.openxmlformats.org/officeDocument/2006/relationships/customXml" Target="../ink/ink49.xml"/><Relationship Id="rId7" Type="http://schemas.openxmlformats.org/officeDocument/2006/relationships/image" Target="../media/image190.png"/><Relationship Id="rId2" Type="http://schemas.openxmlformats.org/officeDocument/2006/relationships/notesSlide" Target="../notesSlides/notesSlide10.xml"/><Relationship Id="rId16" Type="http://schemas.openxmlformats.org/officeDocument/2006/relationships/customXml" Target="../ink/ink16.xml"/><Relationship Id="rId29" Type="http://schemas.openxmlformats.org/officeDocument/2006/relationships/customXml" Target="../ink/ink24.xml"/><Relationship Id="rId11" Type="http://schemas.openxmlformats.org/officeDocument/2006/relationships/image" Target="../media/image210.png"/><Relationship Id="rId24" Type="http://schemas.openxmlformats.org/officeDocument/2006/relationships/customXml" Target="../ink/ink19.xml"/><Relationship Id="rId32" Type="http://schemas.openxmlformats.org/officeDocument/2006/relationships/customXml" Target="../ink/ink27.xml"/><Relationship Id="rId37" Type="http://schemas.openxmlformats.org/officeDocument/2006/relationships/customXml" Target="../ink/ink32.xml"/><Relationship Id="rId40" Type="http://schemas.openxmlformats.org/officeDocument/2006/relationships/customXml" Target="../ink/ink34.xml"/><Relationship Id="rId45" Type="http://schemas.openxmlformats.org/officeDocument/2006/relationships/image" Target="../media/image31.png"/><Relationship Id="rId53" Type="http://schemas.openxmlformats.org/officeDocument/2006/relationships/customXml" Target="../ink/ink42.xml"/><Relationship Id="rId58" Type="http://schemas.openxmlformats.org/officeDocument/2006/relationships/customXml" Target="../ink/ink46.xml"/><Relationship Id="rId5" Type="http://schemas.openxmlformats.org/officeDocument/2006/relationships/image" Target="../media/image180.png"/><Relationship Id="rId61" Type="http://schemas.openxmlformats.org/officeDocument/2006/relationships/customXml" Target="../ink/ink48.xml"/><Relationship Id="rId19" Type="http://schemas.openxmlformats.org/officeDocument/2006/relationships/image" Target="../media/image25.png"/><Relationship Id="rId14" Type="http://schemas.openxmlformats.org/officeDocument/2006/relationships/customXml" Target="../ink/ink15.xml"/><Relationship Id="rId27" Type="http://schemas.openxmlformats.org/officeDocument/2006/relationships/customXml" Target="../ink/ink22.xml"/><Relationship Id="rId30" Type="http://schemas.openxmlformats.org/officeDocument/2006/relationships/customXml" Target="../ink/ink25.xml"/><Relationship Id="rId35" Type="http://schemas.openxmlformats.org/officeDocument/2006/relationships/customXml" Target="../ink/ink30.xml"/><Relationship Id="rId43" Type="http://schemas.openxmlformats.org/officeDocument/2006/relationships/image" Target="../media/image30.png"/><Relationship Id="rId48" Type="http://schemas.openxmlformats.org/officeDocument/2006/relationships/customXml" Target="../ink/ink38.xml"/><Relationship Id="rId56" Type="http://schemas.openxmlformats.org/officeDocument/2006/relationships/customXml" Target="../ink/ink44.xml"/><Relationship Id="rId64" Type="http://schemas.openxmlformats.org/officeDocument/2006/relationships/image" Target="../media/image26.png"/><Relationship Id="rId8" Type="http://schemas.openxmlformats.org/officeDocument/2006/relationships/customXml" Target="../ink/ink12.xml"/><Relationship Id="rId51" Type="http://schemas.openxmlformats.org/officeDocument/2006/relationships/customXml" Target="../ink/ink40.xml"/><Relationship Id="rId3" Type="http://schemas.openxmlformats.org/officeDocument/2006/relationships/image" Target="../media/image21.png"/><Relationship Id="rId12" Type="http://schemas.openxmlformats.org/officeDocument/2006/relationships/customXml" Target="../ink/ink14.xml"/><Relationship Id="rId17" Type="http://schemas.openxmlformats.org/officeDocument/2006/relationships/image" Target="../media/image24.png"/><Relationship Id="rId25" Type="http://schemas.openxmlformats.org/officeDocument/2006/relationships/customXml" Target="../ink/ink20.xml"/><Relationship Id="rId33" Type="http://schemas.openxmlformats.org/officeDocument/2006/relationships/customXml" Target="../ink/ink28.xml"/><Relationship Id="rId38" Type="http://schemas.openxmlformats.org/officeDocument/2006/relationships/image" Target="../media/image28.png"/><Relationship Id="rId46" Type="http://schemas.openxmlformats.org/officeDocument/2006/relationships/customXml" Target="../ink/ink37.xml"/><Relationship Id="rId59" Type="http://schemas.openxmlformats.org/officeDocument/2006/relationships/customXml" Target="../ink/ink47.xml"/><Relationship Id="rId20" Type="http://schemas.openxmlformats.org/officeDocument/2006/relationships/customXml" Target="../ink/ink18.xml"/><Relationship Id="rId41" Type="http://schemas.openxmlformats.org/officeDocument/2006/relationships/image" Target="../media/image29.png"/><Relationship Id="rId54" Type="http://schemas.openxmlformats.org/officeDocument/2006/relationships/image" Target="../media/image34.png"/><Relationship Id="rId6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11.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3.xml"/><Relationship Id="rId36" Type="http://schemas.openxmlformats.org/officeDocument/2006/relationships/customXml" Target="../ink/ink31.xml"/><Relationship Id="rId49" Type="http://schemas.openxmlformats.org/officeDocument/2006/relationships/image" Target="../media/image33.png"/><Relationship Id="rId57" Type="http://schemas.openxmlformats.org/officeDocument/2006/relationships/customXml" Target="../ink/ink45.xml"/><Relationship Id="rId10" Type="http://schemas.openxmlformats.org/officeDocument/2006/relationships/customXml" Target="../ink/ink13.xml"/><Relationship Id="rId31" Type="http://schemas.openxmlformats.org/officeDocument/2006/relationships/customXml" Target="../ink/ink26.xml"/><Relationship Id="rId44" Type="http://schemas.openxmlformats.org/officeDocument/2006/relationships/customXml" Target="../ink/ink36.xml"/><Relationship Id="rId52" Type="http://schemas.openxmlformats.org/officeDocument/2006/relationships/customXml" Target="../ink/ink41.xml"/><Relationship Id="rId60" Type="http://schemas.openxmlformats.org/officeDocument/2006/relationships/image" Target="../media/image35.png"/><Relationship Id="rId4" Type="http://schemas.openxmlformats.org/officeDocument/2006/relationships/customXml" Target="../ink/ink10.xml"/><Relationship Id="rId9" Type="http://schemas.openxmlformats.org/officeDocument/2006/relationships/image" Target="../media/image2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38594" y="757429"/>
            <a:ext cx="10311793" cy="1317174"/>
          </a:xfrm>
        </p:spPr>
        <p:txBody>
          <a:bodyPr>
            <a:normAutofit/>
          </a:bodyPr>
          <a:lstStyle/>
          <a:p>
            <a:r>
              <a:rPr lang="en-US" altLang="en-US" sz="3600" b="1" dirty="0">
                <a:solidFill>
                  <a:srgbClr val="CC0066"/>
                </a:solidFill>
                <a:latin typeface="Times New Roman" panose="02020603050405020304" pitchFamily="18" charset="0"/>
                <a:cs typeface="Times New Roman" panose="02020603050405020304" pitchFamily="18" charset="0"/>
              </a:rPr>
              <a:t>Department of Computer Science and Engineering</a:t>
            </a:r>
            <a:endParaRPr lang="en-US" dirty="0"/>
          </a:p>
        </p:txBody>
      </p:sp>
      <p:sp>
        <p:nvSpPr>
          <p:cNvPr id="3" name="Content Placeholder 2"/>
          <p:cNvSpPr>
            <a:spLocks noGrp="1"/>
          </p:cNvSpPr>
          <p:nvPr>
            <p:ph idx="1"/>
          </p:nvPr>
        </p:nvSpPr>
        <p:spPr>
          <a:xfrm>
            <a:off x="1662987" y="1684784"/>
            <a:ext cx="11065294" cy="4392176"/>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Android Malware Detection By Using   </a:t>
            </a:r>
          </a:p>
          <a:p>
            <a:pPr marL="0" indent="0">
              <a:buNone/>
            </a:pPr>
            <a:r>
              <a:rPr lang="en-US" sz="3600" b="1" dirty="0">
                <a:latin typeface="Times New Roman" panose="02020603050405020304" pitchFamily="18" charset="0"/>
                <a:cs typeface="Times New Roman" panose="02020603050405020304" pitchFamily="18" charset="0"/>
              </a:rPr>
              <a:t>                Machine Learning</a:t>
            </a:r>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78185" y="3304171"/>
            <a:ext cx="6359236" cy="461665"/>
          </a:xfrm>
          <a:prstGeom prst="rect">
            <a:avLst/>
          </a:prstGeom>
          <a:noFill/>
        </p:spPr>
        <p:txBody>
          <a:bodyPr wrap="square">
            <a:spAutoFit/>
          </a:bodyPr>
          <a:lstStyle/>
          <a:p>
            <a:pPr eaLnBrk="1" hangingPunct="1"/>
            <a:r>
              <a:rPr lang="en-US" altLang="en-US" sz="2400" b="1" dirty="0">
                <a:latin typeface="Times New Roman" panose="02020603050405020304" pitchFamily="18" charset="0"/>
                <a:cs typeface="Times New Roman" panose="02020603050405020304" pitchFamily="18" charset="0"/>
              </a:rPr>
              <a:t>Under the guidance of: </a:t>
            </a:r>
          </a:p>
        </p:txBody>
      </p:sp>
      <p:sp>
        <p:nvSpPr>
          <p:cNvPr id="12" name="TextBox 11"/>
          <p:cNvSpPr txBox="1"/>
          <p:nvPr/>
        </p:nvSpPr>
        <p:spPr>
          <a:xfrm>
            <a:off x="378185" y="3765836"/>
            <a:ext cx="6364840" cy="1785104"/>
          </a:xfrm>
          <a:prstGeom prst="rect">
            <a:avLst/>
          </a:prstGeom>
          <a:noFill/>
        </p:spPr>
        <p:txBody>
          <a:bodyPr wrap="square">
            <a:spAutoFit/>
          </a:bodyPr>
          <a:lstStyle/>
          <a:p>
            <a:pPr marL="0" marR="0">
              <a:lnSpc>
                <a:spcPct val="150000"/>
              </a:lnSpc>
              <a:spcBef>
                <a:spcPts val="0"/>
              </a:spcBef>
              <a:spcAft>
                <a:spcPts val="0"/>
              </a:spcAft>
              <a:tabLst>
                <a:tab pos="3421380" algn="l"/>
              </a:tabLst>
            </a:pPr>
            <a:r>
              <a:rPr lang="en-US" sz="2000" b="1" dirty="0">
                <a:effectLst/>
                <a:latin typeface="Times New Roman" panose="02020603050405020304" pitchFamily="18" charset="0"/>
                <a:ea typeface="Times New Roman" panose="02020603050405020304" pitchFamily="18" charset="0"/>
              </a:rPr>
              <a:t>B.Anoch., M.Tech.,</a:t>
            </a:r>
            <a:endParaRPr lang="en-US" sz="20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tabLst>
                <a:tab pos="3421380" algn="l"/>
              </a:tabLst>
            </a:pPr>
            <a:r>
              <a:rPr lang="en-US" sz="2000" b="1" dirty="0">
                <a:effectLst/>
                <a:latin typeface="Times New Roman" panose="02020603050405020304" pitchFamily="18" charset="0"/>
                <a:ea typeface="Times New Roman" panose="02020603050405020304" pitchFamily="18" charset="0"/>
              </a:rPr>
              <a:t>Assistant Professor</a:t>
            </a:r>
            <a:endParaRPr lang="en-US" sz="2000" dirty="0">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tabLst>
                <a:tab pos="3421380" algn="l"/>
              </a:tabLst>
            </a:pPr>
            <a:r>
              <a:rPr lang="en-US" sz="2000" b="1" dirty="0">
                <a:effectLst/>
                <a:latin typeface="Times New Roman" panose="02020603050405020304" pitchFamily="18" charset="0"/>
                <a:ea typeface="Times New Roman" panose="02020603050405020304" pitchFamily="18" charset="0"/>
              </a:rPr>
              <a:t>Department of Computer Science and Engineering.</a:t>
            </a:r>
            <a:endParaRPr lang="en-US" sz="200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Narasaraopeta Institute of Technology</a:t>
            </a:r>
            <a:endParaRPr lang="en-US" sz="2000" dirty="0"/>
          </a:p>
        </p:txBody>
      </p:sp>
      <p:sp>
        <p:nvSpPr>
          <p:cNvPr id="14" name="TextBox 13"/>
          <p:cNvSpPr txBox="1"/>
          <p:nvPr/>
        </p:nvSpPr>
        <p:spPr>
          <a:xfrm>
            <a:off x="5372084" y="3938032"/>
            <a:ext cx="6000107" cy="1898015"/>
          </a:xfrm>
          <a:prstGeom prst="rect">
            <a:avLst/>
          </a:prstGeom>
          <a:noFill/>
        </p:spPr>
        <p:txBody>
          <a:bodyPr wrap="square">
            <a:spAutoFit/>
          </a:bodyPr>
          <a:lstStyle/>
          <a:p>
            <a:pPr marL="0" marR="0">
              <a:lnSpc>
                <a:spcPct val="115000"/>
              </a:lnSpc>
              <a:spcBef>
                <a:spcPts val="0"/>
              </a:spcBef>
              <a:spcAft>
                <a:spcPts val="0"/>
              </a:spcAft>
              <a:tabLst>
                <a:tab pos="3856355" algn="l"/>
              </a:tabLst>
            </a:pPr>
            <a:r>
              <a:rPr lang="en-IN" sz="1800" b="1" dirty="0">
                <a:solidFill>
                  <a:srgbClr val="6F2F9F"/>
                </a:solidFill>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Sd.Nagurvali                    </a:t>
            </a:r>
            <a:r>
              <a:rPr lang="en-US" sz="1800" b="1" dirty="0">
                <a:effectLst/>
                <a:latin typeface="Times New Roman" panose="02020603050405020304" pitchFamily="18" charset="0"/>
                <a:ea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rPr>
              <a:t>9KH1A0517</a:t>
            </a:r>
            <a:r>
              <a:rPr lang="en-US" sz="1800" b="1" dirty="0">
                <a:effectLst/>
                <a:latin typeface="Times New Roman" panose="02020603050405020304" pitchFamily="18" charset="0"/>
                <a:ea typeface="Times New Roman" panose="02020603050405020304" pitchFamily="18" charset="0"/>
              </a:rPr>
              <a:t>)-TL</a:t>
            </a:r>
            <a:endParaRPr lang="en-US" sz="1200" dirty="0">
              <a:effectLst/>
              <a:latin typeface="Times New Roman" panose="02020603050405020304" pitchFamily="18" charset="0"/>
              <a:ea typeface="Times New Roman" panose="02020603050405020304" pitchFamily="18" charset="0"/>
            </a:endParaRPr>
          </a:p>
          <a:p>
            <a:pPr marL="993140" marR="0">
              <a:lnSpc>
                <a:spcPct val="115000"/>
              </a:lnSpc>
              <a:spcBef>
                <a:spcPts val="215"/>
              </a:spcBef>
              <a:spcAft>
                <a:spcPts val="0"/>
              </a:spcAft>
              <a:tabLst>
                <a:tab pos="3866515" algn="l"/>
              </a:tabLst>
            </a:pPr>
            <a:r>
              <a:rPr lang="en-IN" sz="1800" b="1" dirty="0">
                <a:effectLst/>
                <a:latin typeface="Times New Roman" panose="02020603050405020304" pitchFamily="18" charset="0"/>
                <a:ea typeface="Times New Roman" panose="02020603050405020304" pitchFamily="18" charset="0"/>
              </a:rPr>
              <a:t>Sk.Md.Sharif                   </a:t>
            </a:r>
            <a:r>
              <a:rPr lang="en-US" sz="1800" b="1" dirty="0">
                <a:effectLst/>
                <a:latin typeface="Times New Roman" panose="02020603050405020304" pitchFamily="18" charset="0"/>
                <a:ea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rPr>
              <a:t>9KH1A0538</a:t>
            </a:r>
            <a:r>
              <a:rPr lang="en-US" sz="1800" b="1"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993140" marR="791210">
              <a:lnSpc>
                <a:spcPct val="115000"/>
              </a:lnSpc>
              <a:spcBef>
                <a:spcPts val="215"/>
              </a:spcBef>
              <a:spcAft>
                <a:spcPts val="0"/>
              </a:spcAft>
              <a:tabLst>
                <a:tab pos="3877310" algn="l"/>
                <a:tab pos="3897630" algn="l"/>
                <a:tab pos="5311140" algn="l"/>
              </a:tabLst>
            </a:pPr>
            <a:r>
              <a:rPr lang="en-IN" sz="1800" b="1" dirty="0">
                <a:effectLst/>
                <a:latin typeface="Times New Roman" panose="02020603050405020304" pitchFamily="18" charset="0"/>
                <a:ea typeface="Times New Roman" panose="02020603050405020304" pitchFamily="18" charset="0"/>
              </a:rPr>
              <a:t>S.</a:t>
            </a:r>
            <a:r>
              <a:rPr lang="en-IN" sz="2400" kern="1200" dirty="0">
                <a:effectLst>
                  <a:outerShdw blurRad="50800" dist="38100" dir="2700000" algn="tl">
                    <a:srgbClr val="000000">
                      <a:alpha val="40000"/>
                    </a:srgbClr>
                  </a:outerShdw>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Srinuvasulu</a:t>
            </a:r>
            <a:r>
              <a:rPr lang="en-IN" sz="1800" b="1" dirty="0">
                <a:effectLst/>
                <a:latin typeface="Times New Roman" panose="02020603050405020304" pitchFamily="18" charset="0"/>
                <a:ea typeface="Times New Roman" panose="02020603050405020304" pitchFamily="18" charset="0"/>
              </a:rPr>
              <a:t>                  (19KH1A0526)        M.Nitish                            </a:t>
            </a:r>
            <a:r>
              <a:rPr lang="en-US" sz="1800" b="1" spc="-15" dirty="0">
                <a:effectLst/>
                <a:latin typeface="Times New Roman" panose="02020603050405020304" pitchFamily="18" charset="0"/>
                <a:ea typeface="Times New Roman" panose="02020603050405020304" pitchFamily="18" charset="0"/>
              </a:rPr>
              <a:t>(1</a:t>
            </a:r>
            <a:r>
              <a:rPr lang="en-IN" sz="1800" b="1" spc="-15" dirty="0">
                <a:effectLst/>
                <a:latin typeface="Times New Roman" panose="02020603050405020304" pitchFamily="18" charset="0"/>
                <a:ea typeface="Times New Roman" panose="02020603050405020304" pitchFamily="18" charset="0"/>
              </a:rPr>
              <a:t>9KH1A0542</a:t>
            </a:r>
            <a:r>
              <a:rPr lang="en-US" sz="1800" b="1" spc="-15"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a:lnSpc>
                <a:spcPct val="150000"/>
              </a:lnSpc>
              <a:spcBef>
                <a:spcPts val="30"/>
              </a:spcBef>
              <a:spcAft>
                <a:spcPts val="0"/>
              </a:spcAft>
            </a:pPr>
            <a:r>
              <a:rPr lang="en-US" sz="1600" b="1" dirty="0">
                <a:effectLst/>
                <a:latin typeface="Times New Roman" panose="02020603050405020304" pitchFamily="18" charset="0"/>
                <a:ea typeface="Times New Roman" panose="02020603050405020304" pitchFamily="18" charset="0"/>
              </a:rPr>
              <a:t> </a:t>
            </a:r>
            <a:endParaRPr lang="en-US" dirty="0"/>
          </a:p>
        </p:txBody>
      </p:sp>
      <p:sp>
        <p:nvSpPr>
          <p:cNvPr id="16" name="TextBox 15"/>
          <p:cNvSpPr txBox="1"/>
          <p:nvPr/>
        </p:nvSpPr>
        <p:spPr>
          <a:xfrm>
            <a:off x="6181667" y="3259171"/>
            <a:ext cx="6364224" cy="461665"/>
          </a:xfrm>
          <a:prstGeom prst="rect">
            <a:avLst/>
          </a:prstGeom>
          <a:noFill/>
        </p:spPr>
        <p:txBody>
          <a:bodyPr wrap="square">
            <a:spAutoFit/>
          </a:bodyPr>
          <a:lstStyle/>
          <a:p>
            <a:r>
              <a:rPr lang="en-US" altLang="en-US" sz="2400" b="1" dirty="0">
                <a:latin typeface="Times New Roman" panose="02020603050405020304" pitchFamily="18" charset="0"/>
                <a:cs typeface="Times New Roman" panose="02020603050405020304" pitchFamily="18" charset="0"/>
              </a:rPr>
              <a:t>  Presented By:</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29" y="225361"/>
            <a:ext cx="8596668" cy="1320800"/>
          </a:xfrm>
        </p:spPr>
        <p:txBody>
          <a:bodyPr>
            <a:normAutofit/>
          </a:bodyPr>
          <a:lstStyle/>
          <a:p>
            <a:r>
              <a:rPr lang="en-IN" sz="2800" b="1" dirty="0">
                <a:latin typeface="Arial" panose="020B0604020202020204" pitchFamily="34" charset="0"/>
                <a:cs typeface="Arial" panose="020B0604020202020204" pitchFamily="34" charset="0"/>
              </a:rPr>
              <a:t>PROPOSED </a:t>
            </a:r>
            <a:r>
              <a:rPr lang="en-IN" sz="2800" b="1" dirty="0">
                <a:latin typeface="Times New Roman" panose="02020603050405020304" pitchFamily="18" charset="0"/>
                <a:cs typeface="Times New Roman" panose="02020603050405020304" pitchFamily="18" charset="0"/>
              </a:rPr>
              <a:t>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926" y="-1397000"/>
            <a:ext cx="11043374" cy="6540500"/>
          </a:xfrm>
        </p:spPr>
        <p:txBody>
          <a:bodyPr>
            <a:noAutofit/>
          </a:bodyPr>
          <a:lstStyle/>
          <a:p>
            <a:pPr algn="just">
              <a:spcBef>
                <a:spcPts val="0"/>
              </a:spcBef>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0"/>
              </a:spcBef>
              <a:buNone/>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proposed system, we are doing the permission-based analysis and also the semantic analysis. By Using some Algorithm you can detect malwares in android.</a:t>
            </a:r>
          </a:p>
          <a:p>
            <a:pPr marL="514350" indent="-514350" algn="just">
              <a:spcBef>
                <a:spcPts val="0"/>
              </a:spcBef>
              <a:buFont typeface="+mj-lt"/>
              <a:buAutoNum type="romanLcPeriod"/>
              <a:tabLst>
                <a:tab pos="457200" algn="l"/>
              </a:tabLst>
            </a:pPr>
            <a:r>
              <a:rPr lang="en-US" sz="2400" b="1" dirty="0">
                <a:solidFill>
                  <a:schemeClr val="tx1"/>
                </a:solidFill>
                <a:latin typeface="Times New Roman" panose="02020603050405020304" pitchFamily="18" charset="0"/>
                <a:cs typeface="Times New Roman" panose="02020603050405020304" pitchFamily="18" charset="0"/>
                <a:sym typeface="+mn-ea"/>
              </a:rPr>
              <a:t>Decision Tree(DT)</a:t>
            </a:r>
          </a:p>
          <a:p>
            <a:pPr marL="514350" indent="-514350" algn="just">
              <a:spcBef>
                <a:spcPts val="0"/>
              </a:spcBef>
              <a:buFont typeface="+mj-lt"/>
              <a:buAutoNum type="romanLcPeriod"/>
              <a:tabLst>
                <a:tab pos="457200" algn="l"/>
              </a:tabLst>
            </a:pPr>
            <a:r>
              <a:rPr lang="en-US" sz="2400" b="1" dirty="0">
                <a:solidFill>
                  <a:schemeClr val="tx1"/>
                </a:solidFill>
                <a:latin typeface="Times New Roman" panose="02020603050405020304" pitchFamily="18" charset="0"/>
                <a:cs typeface="Times New Roman" panose="02020603050405020304" pitchFamily="18" charset="0"/>
                <a:sym typeface="+mn-ea"/>
              </a:rPr>
              <a:t>Support Vector Machine(SVM)</a:t>
            </a:r>
          </a:p>
          <a:p>
            <a:pPr marL="514350" indent="-514350" algn="just">
              <a:spcBef>
                <a:spcPts val="0"/>
              </a:spcBef>
              <a:buFont typeface="+mj-lt"/>
              <a:buAutoNum type="romanLcPeriod"/>
              <a:tabLst>
                <a:tab pos="457200" algn="l"/>
              </a:tabLst>
            </a:pPr>
            <a:r>
              <a:rPr lang="en-US" sz="2400" b="1" dirty="0">
                <a:solidFill>
                  <a:schemeClr val="tx1"/>
                </a:solidFill>
                <a:latin typeface="Times New Roman" panose="02020603050405020304" pitchFamily="18" charset="0"/>
                <a:cs typeface="Times New Roman" panose="02020603050405020304" pitchFamily="18" charset="0"/>
                <a:sym typeface="+mn-ea"/>
              </a:rPr>
              <a:t>Random Forest(RF)</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spcBef>
                <a:spcPts val="0"/>
              </a:spcBef>
              <a:buNone/>
              <a:tabLst>
                <a:tab pos="457200" algn="l"/>
              </a:tabLst>
            </a:pP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514350" indent="-514350" algn="just">
              <a:spcBef>
                <a:spcPts val="0"/>
              </a:spcBef>
              <a:buFont typeface="+mj-lt"/>
              <a:buAutoNum type="romanLcPeriod"/>
              <a:tabLst>
                <a:tab pos="457200" algn="l"/>
              </a:tabLst>
            </a:pPr>
            <a:endPar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buFont typeface="Arial" panose="020B0604020202020204" pitchFamily="34" charset="0"/>
              <a:buChar char="•"/>
              <a:tabLst>
                <a:tab pos="457200" algn="l"/>
              </a:tabLst>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495300" y="3519092"/>
            <a:ext cx="1725152" cy="738664"/>
          </a:xfrm>
          <a:prstGeom prst="rect">
            <a:avLst/>
          </a:prstGeom>
          <a:noFill/>
        </p:spPr>
        <p:txBody>
          <a:bodyPr wrap="none" rtlCol="0">
            <a:spAutoFit/>
          </a:bodyPr>
          <a:lstStyle/>
          <a:p>
            <a:pPr algn="l"/>
            <a:r>
              <a:rPr lang="en-IN" sz="2400" b="1" dirty="0">
                <a:solidFill>
                  <a:schemeClr val="accent1">
                    <a:lumMod val="75000"/>
                  </a:schemeClr>
                </a:solidFill>
                <a:latin typeface="Times New Roman" panose="02020603050405020304" pitchFamily="18" charset="0"/>
                <a:cs typeface="Times New Roman" panose="02020603050405020304" pitchFamily="18" charset="0"/>
                <a:sym typeface="+mn-ea"/>
              </a:rPr>
              <a:t>Advantages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5" name="Text Box 4"/>
          <p:cNvSpPr txBox="1"/>
          <p:nvPr/>
        </p:nvSpPr>
        <p:spPr>
          <a:xfrm>
            <a:off x="405130" y="4159048"/>
            <a:ext cx="9808210" cy="119888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Security</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Proposed a novel and efficient algorithm for feature selection to improve overall detection accuracy.</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3250" y="445770"/>
            <a:ext cx="3116559" cy="523220"/>
          </a:xfrm>
          <a:prstGeom prst="rect">
            <a:avLst/>
          </a:prstGeom>
          <a:noFill/>
        </p:spPr>
        <p:txBody>
          <a:bodyPr wrap="none" rtlCol="0">
            <a:spAutoFit/>
          </a:bodyPr>
          <a:lstStyle/>
          <a:p>
            <a:pPr algn="l"/>
            <a:r>
              <a:rPr lang="en-IN" sz="2800" b="1" dirty="0">
                <a:solidFill>
                  <a:schemeClr val="accent1">
                    <a:lumMod val="75000"/>
                  </a:schemeClr>
                </a:solidFill>
                <a:latin typeface="Times New Roman" panose="02020603050405020304" pitchFamily="18" charset="0"/>
                <a:cs typeface="Times New Roman" panose="02020603050405020304" pitchFamily="18" charset="0"/>
                <a:sym typeface="+mn-ea"/>
              </a:rPr>
              <a:t>ARCHITECTURE</a:t>
            </a:r>
          </a:p>
        </p:txBody>
      </p:sp>
      <p:pic>
        <p:nvPicPr>
          <p:cNvPr id="2" name="Picture 1" descr="diagram_page-0001"/>
          <p:cNvPicPr>
            <a:picLocks noChangeAspect="1"/>
          </p:cNvPicPr>
          <p:nvPr/>
        </p:nvPicPr>
        <p:blipFill>
          <a:blip r:embed="rId2"/>
          <a:stretch>
            <a:fillRect/>
          </a:stretch>
        </p:blipFill>
        <p:spPr>
          <a:xfrm>
            <a:off x="3843166" y="580081"/>
            <a:ext cx="5255260" cy="590486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854C198-4A96-B868-B5A3-23621F99D638}"/>
                  </a:ext>
                </a:extLst>
              </p14:cNvPr>
              <p14:cNvContentPartPr/>
              <p14:nvPr/>
            </p14:nvContentPartPr>
            <p14:xfrm>
              <a:off x="7565674" y="4359884"/>
              <a:ext cx="434160" cy="18000"/>
            </p14:xfrm>
          </p:contentPart>
        </mc:Choice>
        <mc:Fallback>
          <p:pic>
            <p:nvPicPr>
              <p:cNvPr id="5" name="Ink 4">
                <a:extLst>
                  <a:ext uri="{FF2B5EF4-FFF2-40B4-BE49-F238E27FC236}">
                    <a16:creationId xmlns:a16="http://schemas.microsoft.com/office/drawing/2014/main" id="{9854C198-4A96-B868-B5A3-23621F99D638}"/>
                  </a:ext>
                </a:extLst>
              </p:cNvPr>
              <p:cNvPicPr/>
              <p:nvPr/>
            </p:nvPicPr>
            <p:blipFill>
              <a:blip r:embed="rId4"/>
              <a:stretch>
                <a:fillRect/>
              </a:stretch>
            </p:blipFill>
            <p:spPr>
              <a:xfrm>
                <a:off x="7512034" y="4252244"/>
                <a:ext cx="5418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AE879D5B-6FF7-A376-D7EF-A8EDF4DB8174}"/>
                  </a:ext>
                </a:extLst>
              </p14:cNvPr>
              <p14:cNvContentPartPr/>
              <p14:nvPr/>
            </p14:nvContentPartPr>
            <p14:xfrm>
              <a:off x="7478194" y="4311644"/>
              <a:ext cx="984240" cy="302400"/>
            </p14:xfrm>
          </p:contentPart>
        </mc:Choice>
        <mc:Fallback>
          <p:pic>
            <p:nvPicPr>
              <p:cNvPr id="6" name="Ink 5">
                <a:extLst>
                  <a:ext uri="{FF2B5EF4-FFF2-40B4-BE49-F238E27FC236}">
                    <a16:creationId xmlns:a16="http://schemas.microsoft.com/office/drawing/2014/main" id="{AE879D5B-6FF7-A376-D7EF-A8EDF4DB8174}"/>
                  </a:ext>
                </a:extLst>
              </p:cNvPr>
              <p:cNvPicPr/>
              <p:nvPr/>
            </p:nvPicPr>
            <p:blipFill>
              <a:blip r:embed="rId6"/>
              <a:stretch>
                <a:fillRect/>
              </a:stretch>
            </p:blipFill>
            <p:spPr>
              <a:xfrm>
                <a:off x="7424194" y="4204004"/>
                <a:ext cx="1091880" cy="518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14B2B19F-86F4-774A-5C43-4EBF26A2C464}"/>
                  </a:ext>
                </a:extLst>
              </p14:cNvPr>
              <p14:cNvContentPartPr/>
              <p14:nvPr/>
            </p14:nvContentPartPr>
            <p14:xfrm>
              <a:off x="7593321" y="4223624"/>
              <a:ext cx="651240" cy="308520"/>
            </p14:xfrm>
          </p:contentPart>
        </mc:Choice>
        <mc:Fallback>
          <p:pic>
            <p:nvPicPr>
              <p:cNvPr id="7" name="Ink 6">
                <a:extLst>
                  <a:ext uri="{FF2B5EF4-FFF2-40B4-BE49-F238E27FC236}">
                    <a16:creationId xmlns:a16="http://schemas.microsoft.com/office/drawing/2014/main" id="{14B2B19F-86F4-774A-5C43-4EBF26A2C464}"/>
                  </a:ext>
                </a:extLst>
              </p:cNvPr>
              <p:cNvPicPr/>
              <p:nvPr/>
            </p:nvPicPr>
            <p:blipFill>
              <a:blip r:embed="rId8"/>
              <a:stretch>
                <a:fillRect/>
              </a:stretch>
            </p:blipFill>
            <p:spPr>
              <a:xfrm>
                <a:off x="7575321" y="4205624"/>
                <a:ext cx="686880" cy="344160"/>
              </a:xfrm>
              <a:prstGeom prst="rect">
                <a:avLst/>
              </a:prstGeom>
            </p:spPr>
          </p:pic>
        </mc:Fallback>
      </mc:AlternateContent>
      <p:sp>
        <p:nvSpPr>
          <p:cNvPr id="8" name="TextBox 7">
            <a:extLst>
              <a:ext uri="{FF2B5EF4-FFF2-40B4-BE49-F238E27FC236}">
                <a16:creationId xmlns:a16="http://schemas.microsoft.com/office/drawing/2014/main" id="{FC7A6425-02DA-0BD1-0E89-DF9F328D08A2}"/>
              </a:ext>
            </a:extLst>
          </p:cNvPr>
          <p:cNvSpPr txBox="1"/>
          <p:nvPr/>
        </p:nvSpPr>
        <p:spPr>
          <a:xfrm>
            <a:off x="8601834" y="2137849"/>
            <a:ext cx="1861168" cy="261610"/>
          </a:xfrm>
          <a:prstGeom prst="rect">
            <a:avLst/>
          </a:prstGeom>
          <a:noFill/>
        </p:spPr>
        <p:txBody>
          <a:bodyPr wrap="square" rtlCol="0">
            <a:spAutoFit/>
          </a:bodyPr>
          <a:lstStyle/>
          <a:p>
            <a:r>
              <a:rPr lang="en-US" sz="1100" b="1" dirty="0"/>
              <a:t>Random Forest</a:t>
            </a:r>
          </a:p>
        </p:txBody>
      </p:sp>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0BD26195-988A-E524-2171-1CC78EC08522}"/>
                  </a:ext>
                </a:extLst>
              </p14:cNvPr>
              <p14:cNvContentPartPr/>
              <p14:nvPr/>
            </p14:nvContentPartPr>
            <p14:xfrm>
              <a:off x="7873474" y="4531244"/>
              <a:ext cx="360" cy="360"/>
            </p14:xfrm>
          </p:contentPart>
        </mc:Choice>
        <mc:Fallback>
          <p:pic>
            <p:nvPicPr>
              <p:cNvPr id="9" name="Ink 8">
                <a:extLst>
                  <a:ext uri="{FF2B5EF4-FFF2-40B4-BE49-F238E27FC236}">
                    <a16:creationId xmlns:a16="http://schemas.microsoft.com/office/drawing/2014/main" id="{0BD26195-988A-E524-2171-1CC78EC08522}"/>
                  </a:ext>
                </a:extLst>
              </p:cNvPr>
              <p:cNvPicPr/>
              <p:nvPr/>
            </p:nvPicPr>
            <p:blipFill>
              <a:blip r:embed="rId10"/>
              <a:stretch>
                <a:fillRect/>
              </a:stretch>
            </p:blipFill>
            <p:spPr>
              <a:xfrm>
                <a:off x="7855834" y="451324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5DEA95F6-D458-D96F-F2A4-D01ED82CE5BA}"/>
                  </a:ext>
                </a:extLst>
              </p14:cNvPr>
              <p14:cNvContentPartPr/>
              <p14:nvPr/>
            </p14:nvContentPartPr>
            <p14:xfrm>
              <a:off x="8003434" y="4215884"/>
              <a:ext cx="184680" cy="114480"/>
            </p14:xfrm>
          </p:contentPart>
        </mc:Choice>
        <mc:Fallback>
          <p:pic>
            <p:nvPicPr>
              <p:cNvPr id="11" name="Ink 10">
                <a:extLst>
                  <a:ext uri="{FF2B5EF4-FFF2-40B4-BE49-F238E27FC236}">
                    <a16:creationId xmlns:a16="http://schemas.microsoft.com/office/drawing/2014/main" id="{5DEA95F6-D458-D96F-F2A4-D01ED82CE5BA}"/>
                  </a:ext>
                </a:extLst>
              </p:cNvPr>
              <p:cNvPicPr/>
              <p:nvPr/>
            </p:nvPicPr>
            <p:blipFill>
              <a:blip r:embed="rId12"/>
              <a:stretch>
                <a:fillRect/>
              </a:stretch>
            </p:blipFill>
            <p:spPr>
              <a:xfrm>
                <a:off x="7985794" y="4198244"/>
                <a:ext cx="2203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6EDB9399-5258-7557-76E9-283B0C58DDAD}"/>
                  </a:ext>
                </a:extLst>
              </p14:cNvPr>
              <p14:cNvContentPartPr/>
              <p14:nvPr/>
            </p14:nvContentPartPr>
            <p14:xfrm>
              <a:off x="8103874" y="4223804"/>
              <a:ext cx="69120" cy="56880"/>
            </p14:xfrm>
          </p:contentPart>
        </mc:Choice>
        <mc:Fallback>
          <p:pic>
            <p:nvPicPr>
              <p:cNvPr id="13" name="Ink 12">
                <a:extLst>
                  <a:ext uri="{FF2B5EF4-FFF2-40B4-BE49-F238E27FC236}">
                    <a16:creationId xmlns:a16="http://schemas.microsoft.com/office/drawing/2014/main" id="{6EDB9399-5258-7557-76E9-283B0C58DDAD}"/>
                  </a:ext>
                </a:extLst>
              </p:cNvPr>
              <p:cNvPicPr/>
              <p:nvPr/>
            </p:nvPicPr>
            <p:blipFill>
              <a:blip r:embed="rId14"/>
              <a:stretch>
                <a:fillRect/>
              </a:stretch>
            </p:blipFill>
            <p:spPr>
              <a:xfrm>
                <a:off x="8086234" y="4205804"/>
                <a:ext cx="1047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7FEE4BC5-AD29-4E9F-C71C-EED57E957E64}"/>
                  </a:ext>
                </a:extLst>
              </p14:cNvPr>
              <p14:cNvContentPartPr/>
              <p14:nvPr/>
            </p14:nvContentPartPr>
            <p14:xfrm>
              <a:off x="7738474" y="4377164"/>
              <a:ext cx="468000" cy="130320"/>
            </p14:xfrm>
          </p:contentPart>
        </mc:Choice>
        <mc:Fallback>
          <p:pic>
            <p:nvPicPr>
              <p:cNvPr id="14" name="Ink 13">
                <a:extLst>
                  <a:ext uri="{FF2B5EF4-FFF2-40B4-BE49-F238E27FC236}">
                    <a16:creationId xmlns:a16="http://schemas.microsoft.com/office/drawing/2014/main" id="{7FEE4BC5-AD29-4E9F-C71C-EED57E957E64}"/>
                  </a:ext>
                </a:extLst>
              </p:cNvPr>
              <p:cNvPicPr/>
              <p:nvPr/>
            </p:nvPicPr>
            <p:blipFill>
              <a:blip r:embed="rId16"/>
              <a:stretch>
                <a:fillRect/>
              </a:stretch>
            </p:blipFill>
            <p:spPr>
              <a:xfrm>
                <a:off x="7720834" y="4359524"/>
                <a:ext cx="503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5AC19F69-5120-7905-E3BE-55180D721294}"/>
                  </a:ext>
                </a:extLst>
              </p14:cNvPr>
              <p14:cNvContentPartPr/>
              <p14:nvPr/>
            </p14:nvContentPartPr>
            <p14:xfrm>
              <a:off x="7767994" y="4232084"/>
              <a:ext cx="106560" cy="24480"/>
            </p14:xfrm>
          </p:contentPart>
        </mc:Choice>
        <mc:Fallback>
          <p:pic>
            <p:nvPicPr>
              <p:cNvPr id="15" name="Ink 14">
                <a:extLst>
                  <a:ext uri="{FF2B5EF4-FFF2-40B4-BE49-F238E27FC236}">
                    <a16:creationId xmlns:a16="http://schemas.microsoft.com/office/drawing/2014/main" id="{5AC19F69-5120-7905-E3BE-55180D721294}"/>
                  </a:ext>
                </a:extLst>
              </p:cNvPr>
              <p:cNvPicPr/>
              <p:nvPr/>
            </p:nvPicPr>
            <p:blipFill>
              <a:blip r:embed="rId18"/>
              <a:stretch>
                <a:fillRect/>
              </a:stretch>
            </p:blipFill>
            <p:spPr>
              <a:xfrm>
                <a:off x="7750354" y="4214084"/>
                <a:ext cx="142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8C0DBE6F-26CF-9973-C74F-963AEB0D8522}"/>
                  </a:ext>
                </a:extLst>
              </p14:cNvPr>
              <p14:cNvContentPartPr/>
              <p14:nvPr/>
            </p14:nvContentPartPr>
            <p14:xfrm>
              <a:off x="8091994" y="4353764"/>
              <a:ext cx="41400" cy="186120"/>
            </p14:xfrm>
          </p:contentPart>
        </mc:Choice>
        <mc:Fallback>
          <p:pic>
            <p:nvPicPr>
              <p:cNvPr id="16" name="Ink 15">
                <a:extLst>
                  <a:ext uri="{FF2B5EF4-FFF2-40B4-BE49-F238E27FC236}">
                    <a16:creationId xmlns:a16="http://schemas.microsoft.com/office/drawing/2014/main" id="{8C0DBE6F-26CF-9973-C74F-963AEB0D8522}"/>
                  </a:ext>
                </a:extLst>
              </p:cNvPr>
              <p:cNvPicPr/>
              <p:nvPr/>
            </p:nvPicPr>
            <p:blipFill>
              <a:blip r:embed="rId20"/>
              <a:stretch>
                <a:fillRect/>
              </a:stretch>
            </p:blipFill>
            <p:spPr>
              <a:xfrm>
                <a:off x="8073994" y="4335764"/>
                <a:ext cx="77040" cy="221760"/>
              </a:xfrm>
              <a:prstGeom prst="rect">
                <a:avLst/>
              </a:prstGeom>
            </p:spPr>
          </p:pic>
        </mc:Fallback>
      </mc:AlternateContent>
      <p:sp>
        <p:nvSpPr>
          <p:cNvPr id="17" name="TextBox 16">
            <a:extLst>
              <a:ext uri="{FF2B5EF4-FFF2-40B4-BE49-F238E27FC236}">
                <a16:creationId xmlns:a16="http://schemas.microsoft.com/office/drawing/2014/main" id="{0C213622-FA8B-8848-C5FD-7C6D57DC6DAD}"/>
              </a:ext>
            </a:extLst>
          </p:cNvPr>
          <p:cNvSpPr txBox="1"/>
          <p:nvPr/>
        </p:nvSpPr>
        <p:spPr>
          <a:xfrm>
            <a:off x="7480560" y="4161720"/>
            <a:ext cx="809334" cy="430887"/>
          </a:xfrm>
          <a:prstGeom prst="rect">
            <a:avLst/>
          </a:prstGeom>
          <a:noFill/>
        </p:spPr>
        <p:txBody>
          <a:bodyPr wrap="square" rtlCol="0">
            <a:spAutoFit/>
          </a:bodyPr>
          <a:lstStyle/>
          <a:p>
            <a:pPr algn="ctr"/>
            <a:r>
              <a:rPr lang="en-US" sz="1100" b="1" dirty="0"/>
              <a:t>Random Forest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18" y="590600"/>
            <a:ext cx="8629233" cy="633046"/>
          </a:xfrm>
        </p:spPr>
        <p:txBody>
          <a:bodyPr>
            <a:normAutofit fontScale="90000"/>
          </a:bodyPr>
          <a:lstStyle/>
          <a:p>
            <a:r>
              <a:rPr lang="en-IN" sz="3100" b="1" dirty="0">
                <a:solidFill>
                  <a:schemeClr val="accent1">
                    <a:lumMod val="75000"/>
                  </a:schemeClr>
                </a:solidFill>
                <a:latin typeface="Times New Roman" panose="02020603050405020304" pitchFamily="18" charset="0"/>
                <a:cs typeface="Times New Roman" panose="02020603050405020304" pitchFamily="18" charset="0"/>
              </a:rPr>
              <a:t>UML</a:t>
            </a:r>
            <a:r>
              <a:rPr lang="en-IN" sz="3100" b="1" dirty="0">
                <a:solidFill>
                  <a:schemeClr val="accent1">
                    <a:lumMod val="75000"/>
                  </a:schemeClr>
                </a:solidFill>
                <a:latin typeface="Arial" panose="020B0604020202020204" pitchFamily="34" charset="0"/>
                <a:cs typeface="Arial" panose="020B0604020202020204" pitchFamily="34" charset="0"/>
              </a:rPr>
              <a:t> </a:t>
            </a:r>
            <a:r>
              <a:rPr lang="en-IN" sz="3100" b="1" dirty="0">
                <a:solidFill>
                  <a:schemeClr val="accent1">
                    <a:lumMod val="75000"/>
                  </a:schemeClr>
                </a:solidFill>
                <a:latin typeface="Times New Roman" panose="02020603050405020304" pitchFamily="18" charset="0"/>
                <a:cs typeface="Times New Roman" panose="02020603050405020304" pitchFamily="18" charset="0"/>
              </a:rPr>
              <a:t>DIAGRAMS</a:t>
            </a:r>
            <a:r>
              <a:rPr lang="en-IN" sz="3100" b="1" dirty="0">
                <a:solidFill>
                  <a:schemeClr val="accent1">
                    <a:lumMod val="75000"/>
                  </a:schemeClr>
                </a:solidFill>
                <a:latin typeface="Arial" panose="020B0604020202020204" pitchFamily="34" charset="0"/>
                <a:cs typeface="Arial" panose="020B0604020202020204" pitchFamily="34" charset="0"/>
              </a:rPr>
              <a:t>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508645" y="1055373"/>
            <a:ext cx="8596668" cy="4717882"/>
          </a:xfrm>
        </p:spPr>
        <p:txBody>
          <a:bodyPr/>
          <a:lstStyle/>
          <a:p>
            <a:r>
              <a:rPr lang="en-US" b="1" dirty="0"/>
              <a:t>Use case Diagram:- </a:t>
            </a:r>
          </a:p>
          <a:p>
            <a:endParaRPr lang="en-US" b="1" dirty="0"/>
          </a:p>
        </p:txBody>
      </p:sp>
      <p:pic>
        <p:nvPicPr>
          <p:cNvPr id="4" name="Picture 3"/>
          <p:cNvPicPr>
            <a:picLocks noChangeAspect="1"/>
          </p:cNvPicPr>
          <p:nvPr/>
        </p:nvPicPr>
        <p:blipFill>
          <a:blip r:embed="rId3"/>
          <a:stretch>
            <a:fillRect/>
          </a:stretch>
        </p:blipFill>
        <p:spPr>
          <a:xfrm>
            <a:off x="3337723" y="1041219"/>
            <a:ext cx="5894317" cy="5226181"/>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609600"/>
            <a:ext cx="8629233" cy="633046"/>
          </a:xfrm>
        </p:spPr>
        <p:txBody>
          <a:bodyPr>
            <a:normAutofit fontScale="90000"/>
          </a:bodyPr>
          <a:lstStyle/>
          <a:p>
            <a:r>
              <a:rPr lang="en-IN" sz="3100" b="1" dirty="0">
                <a:latin typeface="Times New Roman" panose="02020603050405020304" pitchFamily="18" charset="0"/>
                <a:cs typeface="Times New Roman" panose="02020603050405020304" pitchFamily="18" charset="0"/>
              </a:rPr>
              <a:t>UML</a:t>
            </a:r>
            <a:r>
              <a:rPr lang="en-IN" b="1" dirty="0">
                <a:latin typeface="Arial" panose="020B0604020202020204" pitchFamily="34" charset="0"/>
                <a:cs typeface="Arial" panose="020B0604020202020204" pitchFamily="34" charset="0"/>
              </a:rPr>
              <a:t> </a:t>
            </a:r>
            <a:r>
              <a:rPr lang="en-IN" sz="3100" b="1" dirty="0">
                <a:latin typeface="Times New Roman" panose="02020603050405020304" pitchFamily="18" charset="0"/>
                <a:cs typeface="Times New Roman" panose="02020603050405020304" pitchFamily="18" charset="0"/>
              </a:rPr>
              <a:t>DIAGRAMS</a:t>
            </a:r>
            <a:r>
              <a:rPr lang="en-IN" b="1" dirty="0">
                <a:latin typeface="Arial" panose="020B0604020202020204" pitchFamily="34" charset="0"/>
                <a:cs typeface="Arial" panose="020B0604020202020204" pitchFamily="34" charset="0"/>
              </a:rPr>
              <a:t>  :-</a:t>
            </a:r>
            <a:br>
              <a:rPr lang="en-IN" b="1" dirty="0">
                <a:latin typeface="Arial" panose="020B0604020202020204" pitchFamily="34" charset="0"/>
                <a:cs typeface="Arial" panose="020B0604020202020204" pitchFamily="34" charset="0"/>
              </a:rPr>
            </a:br>
            <a:endParaRPr lang="en-IN" dirty="0"/>
          </a:p>
        </p:txBody>
      </p:sp>
      <p:sp>
        <p:nvSpPr>
          <p:cNvPr id="3" name="Content Placeholder 2"/>
          <p:cNvSpPr>
            <a:spLocks noGrp="1"/>
          </p:cNvSpPr>
          <p:nvPr>
            <p:ph idx="1"/>
          </p:nvPr>
        </p:nvSpPr>
        <p:spPr>
          <a:xfrm>
            <a:off x="677334" y="1248200"/>
            <a:ext cx="8596668" cy="4485871"/>
          </a:xfrm>
        </p:spPr>
        <p:txBody>
          <a:bodyPr/>
          <a:lstStyle/>
          <a:p>
            <a:r>
              <a:rPr lang="en-US" b="1" dirty="0"/>
              <a:t>Sequence Diagram :-</a:t>
            </a:r>
          </a:p>
          <a:p>
            <a:endParaRPr lang="en-US" b="1" dirty="0"/>
          </a:p>
        </p:txBody>
      </p:sp>
      <p:pic>
        <p:nvPicPr>
          <p:cNvPr id="4" name="Picture 3"/>
          <p:cNvPicPr>
            <a:picLocks noChangeAspect="1"/>
          </p:cNvPicPr>
          <p:nvPr/>
        </p:nvPicPr>
        <p:blipFill>
          <a:blip r:embed="rId3"/>
          <a:stretch>
            <a:fillRect/>
          </a:stretch>
        </p:blipFill>
        <p:spPr>
          <a:xfrm>
            <a:off x="3454400" y="926123"/>
            <a:ext cx="6879167" cy="56378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533" y="155523"/>
            <a:ext cx="8596668" cy="809767"/>
          </a:xfrm>
        </p:spPr>
        <p:txBody>
          <a:bodyPr>
            <a:noAutofit/>
          </a:bodyPr>
          <a:lstStyle/>
          <a:p>
            <a:pPr algn="ctr"/>
            <a:r>
              <a:rPr lang="en-US" sz="2800" b="1" dirty="0">
                <a:solidFill>
                  <a:schemeClr val="accent1">
                    <a:lumMod val="75000"/>
                  </a:schemeClr>
                </a:solidFill>
                <a:latin typeface="Times New Roman" panose="02020603050405020304" pitchFamily="18" charset="0"/>
                <a:cs typeface="Times New Roman" panose="02020603050405020304" pitchFamily="18" charset="0"/>
              </a:rPr>
              <a:t>SYSTEM</a:t>
            </a:r>
            <a:r>
              <a:rPr lang="en-US" b="1" dirty="0"/>
              <a:t> </a:t>
            </a:r>
            <a:r>
              <a:rPr lang="en-US" sz="2800" b="1" dirty="0">
                <a:solidFill>
                  <a:schemeClr val="accent1">
                    <a:lumMod val="75000"/>
                  </a:schemeClr>
                </a:solidFill>
                <a:latin typeface="Times New Roman" panose="02020603050405020304" pitchFamily="18" charset="0"/>
                <a:cs typeface="Times New Roman" panose="02020603050405020304" pitchFamily="18" charset="0"/>
              </a:rPr>
              <a:t>REQUIREMENTS</a:t>
            </a:r>
            <a:r>
              <a:rPr lang="en-US" b="1" dirty="0"/>
              <a:t> </a:t>
            </a:r>
            <a:endParaRPr lang="en-IN" sz="2800" dirty="0"/>
          </a:p>
        </p:txBody>
      </p:sp>
      <p:sp>
        <p:nvSpPr>
          <p:cNvPr id="3" name="Content Placeholder 2"/>
          <p:cNvSpPr>
            <a:spLocks noGrp="1"/>
          </p:cNvSpPr>
          <p:nvPr>
            <p:ph idx="1"/>
          </p:nvPr>
        </p:nvSpPr>
        <p:spPr>
          <a:xfrm>
            <a:off x="690034" y="1647967"/>
            <a:ext cx="8596668" cy="4621995"/>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For developing the Application</a:t>
            </a:r>
            <a:endParaRPr lang="en-US"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 Front-end : Python</a:t>
            </a:r>
            <a:endParaRPr lang="en-US"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 Back-end : MySQL</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02734" y="986050"/>
            <a:ext cx="4763099" cy="523220"/>
          </a:xfrm>
          <a:prstGeom prst="rect">
            <a:avLst/>
          </a:prstGeom>
          <a:noFill/>
        </p:spPr>
        <p:txBody>
          <a:bodyPr wrap="none" rtlCol="0">
            <a:sp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SOFTWARE</a:t>
            </a:r>
            <a:r>
              <a:rPr lang="en-US" sz="2800" dirty="0">
                <a:solidFill>
                  <a:schemeClr val="accent1">
                    <a:lumMod val="75000"/>
                  </a:schemeClr>
                </a:solidFill>
              </a:rPr>
              <a:t> </a:t>
            </a:r>
            <a:r>
              <a:rPr lang="en-US" sz="2800" dirty="0">
                <a:solidFill>
                  <a:schemeClr val="accent1">
                    <a:lumMod val="75000"/>
                  </a:schemeClr>
                </a:solidFill>
                <a:latin typeface="Times New Roman" panose="02020603050405020304" pitchFamily="18" charset="0"/>
                <a:cs typeface="Times New Roman" panose="02020603050405020304" pitchFamily="18" charset="0"/>
              </a:rPr>
              <a:t>REQUIREMENT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4" y="782092"/>
            <a:ext cx="8596668" cy="659642"/>
          </a:xfrm>
        </p:spPr>
        <p:txBody>
          <a:bodyPr>
            <a:normAutofit fontScale="90000"/>
          </a:bodyPr>
          <a:lstStyle/>
          <a:p>
            <a:r>
              <a:rPr lang="en-IN" dirty="0"/>
              <a:t> </a:t>
            </a:r>
            <a:r>
              <a:rPr lang="en-IN" sz="2800" dirty="0">
                <a:solidFill>
                  <a:schemeClr val="accent1">
                    <a:lumMod val="75000"/>
                  </a:schemeClr>
                </a:solidFill>
                <a:latin typeface="Times New Roman" panose="02020603050405020304" pitchFamily="18" charset="0"/>
                <a:cs typeface="Times New Roman" panose="02020603050405020304" pitchFamily="18" charset="0"/>
              </a:rPr>
              <a:t>HARDWARE</a:t>
            </a:r>
            <a:r>
              <a:rPr lang="en-IN" sz="2800" dirty="0">
                <a:latin typeface="Times New Roman" panose="02020603050405020304" pitchFamily="18" charset="0"/>
                <a:cs typeface="Times New Roman" panose="02020603050405020304" pitchFamily="18" charset="0"/>
              </a:rPr>
              <a:t> </a:t>
            </a:r>
            <a:r>
              <a:rPr lang="en-IN" sz="2800" dirty="0">
                <a:solidFill>
                  <a:schemeClr val="accent1">
                    <a:lumMod val="75000"/>
                  </a:schemeClr>
                </a:solidFill>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a:xfrm>
            <a:off x="702734" y="1546367"/>
            <a:ext cx="8596668" cy="4621995"/>
          </a:xfrm>
        </p:spPr>
        <p:txBody>
          <a:bodyPr>
            <a:normAutofit/>
          </a:bodyPr>
          <a:lstStyle/>
          <a:p>
            <a:pPr>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Operating System supported by</a:t>
            </a:r>
            <a:endParaRPr lang="en-US"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    1. Windows 10</a:t>
            </a:r>
            <a:endParaRPr lang="en-US" sz="2400" b="1"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Processor – i5 Processor</a:t>
            </a:r>
            <a:endParaRPr lang="en-US" sz="2400" b="1"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RAM         -- 4 GB </a:t>
            </a:r>
            <a:endParaRPr lang="en-US" sz="2400" b="1"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Space on Hard Disk --  Minimum 512  MB</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403244" y="279643"/>
            <a:ext cx="4791696" cy="523220"/>
          </a:xfrm>
          <a:prstGeom prst="rect">
            <a:avLst/>
          </a:prstGeom>
          <a:noFill/>
        </p:spPr>
        <p:txBody>
          <a:bodyPr wrap="non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SYSTEM REQUIREMENTS </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567"/>
            <a:ext cx="9875520" cy="1356360"/>
          </a:xfrm>
        </p:spPr>
        <p:txBody>
          <a:bodyPr>
            <a:norm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MODULES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92367"/>
            <a:ext cx="8596668" cy="4621995"/>
          </a:xfrm>
        </p:spPr>
        <p:txBody>
          <a:bodyPr>
            <a:normAutofit/>
          </a:bodyPr>
          <a:lstStyle/>
          <a:p>
            <a:pPr lvl="0"/>
            <a:r>
              <a:rPr lang="en-IN" sz="2400" dirty="0">
                <a:solidFill>
                  <a:schemeClr val="tx1"/>
                </a:solidFill>
                <a:latin typeface="Times New Roman" panose="02020603050405020304" pitchFamily="18" charset="0"/>
                <a:cs typeface="Times New Roman" panose="02020603050405020304" pitchFamily="18" charset="0"/>
              </a:rPr>
              <a:t>Upload Android dataset</a:t>
            </a:r>
          </a:p>
          <a:p>
            <a:pPr lvl="0"/>
            <a:r>
              <a:rPr lang="en-IN" sz="2400" dirty="0">
                <a:solidFill>
                  <a:schemeClr val="tx1"/>
                </a:solidFill>
                <a:latin typeface="Times New Roman" panose="02020603050405020304" pitchFamily="18" charset="0"/>
                <a:cs typeface="Times New Roman" panose="02020603050405020304" pitchFamily="18" charset="0"/>
              </a:rPr>
              <a:t>Generate Train &amp; test model</a:t>
            </a:r>
          </a:p>
          <a:p>
            <a:pPr lvl="0"/>
            <a:r>
              <a:rPr lang="en-IN" sz="2400" dirty="0">
                <a:solidFill>
                  <a:schemeClr val="tx1"/>
                </a:solidFill>
                <a:latin typeface="Times New Roman" panose="02020603050405020304" pitchFamily="18" charset="0"/>
                <a:cs typeface="Times New Roman" panose="02020603050405020304" pitchFamily="18" charset="0"/>
              </a:rPr>
              <a:t>Run SVM &amp; Neural network algorithm</a:t>
            </a:r>
          </a:p>
          <a:p>
            <a:pPr lvl="0"/>
            <a:r>
              <a:rPr lang="en-IN" sz="2400" dirty="0">
                <a:solidFill>
                  <a:schemeClr val="tx1"/>
                </a:solidFill>
                <a:latin typeface="Times New Roman" panose="02020603050405020304" pitchFamily="18" charset="0"/>
                <a:cs typeface="Times New Roman" panose="02020603050405020304" pitchFamily="18" charset="0"/>
              </a:rPr>
              <a:t>Display Accuracy Graph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3"/>
          <a:stretch>
            <a:fillRect/>
          </a:stretch>
        </p:blipFill>
        <p:spPr>
          <a:xfrm>
            <a:off x="1981200" y="2146300"/>
            <a:ext cx="8481120" cy="4198519"/>
          </a:xfrm>
          <a:prstGeom prst="rect">
            <a:avLst/>
          </a:prstGeom>
        </p:spPr>
      </p:pic>
      <p:sp>
        <p:nvSpPr>
          <p:cNvPr id="4" name="TextBox 3"/>
          <p:cNvSpPr txBox="1"/>
          <p:nvPr/>
        </p:nvSpPr>
        <p:spPr>
          <a:xfrm>
            <a:off x="812800" y="678281"/>
            <a:ext cx="6108700" cy="523220"/>
          </a:xfrm>
          <a:prstGeom prst="rect">
            <a:avLst/>
          </a:prstGeom>
          <a:noFill/>
        </p:spPr>
        <p:txBody>
          <a:bodyPr wrap="square">
            <a:spAutoFit/>
          </a:bodyPr>
          <a:lstStyle/>
          <a:p>
            <a:pPr lvl="0"/>
            <a:r>
              <a:rPr lang="en-IN" sz="2800" u="sng" dirty="0">
                <a:solidFill>
                  <a:schemeClr val="tx1"/>
                </a:solidFill>
                <a:latin typeface="Times New Roman" panose="02020603050405020304" pitchFamily="18" charset="0"/>
                <a:cs typeface="Times New Roman" panose="02020603050405020304" pitchFamily="18" charset="0"/>
              </a:rPr>
              <a:t>Step :1 Upload Android dataset</a:t>
            </a:r>
          </a:p>
        </p:txBody>
      </p:sp>
      <p:sp>
        <p:nvSpPr>
          <p:cNvPr id="6" name="TextBox 5"/>
          <p:cNvSpPr txBox="1"/>
          <p:nvPr/>
        </p:nvSpPr>
        <p:spPr>
          <a:xfrm>
            <a:off x="812800" y="1213029"/>
            <a:ext cx="10871200" cy="1200329"/>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steps involved in feature selection using Genetic Algorithm can be summarized as below:</a:t>
            </a:r>
          </a:p>
          <a:p>
            <a:endParaRPr lang="en-US" sz="2400" dirty="0"/>
          </a:p>
        </p:txBody>
      </p:sp>
      <p:sp>
        <p:nvSpPr>
          <p:cNvPr id="8" name="TextBox 7"/>
          <p:cNvSpPr txBox="1"/>
          <p:nvPr/>
        </p:nvSpPr>
        <p:spPr>
          <a:xfrm>
            <a:off x="817033" y="186611"/>
            <a:ext cx="2496196" cy="523220"/>
          </a:xfrm>
          <a:prstGeom prst="rect">
            <a:avLst/>
          </a:prstGeom>
          <a:noFill/>
        </p:spPr>
        <p:txBody>
          <a:bodyPr wrap="non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ALGORITHM</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5" y="469900"/>
            <a:ext cx="8629233" cy="633046"/>
          </a:xfrm>
        </p:spPr>
        <p:txBody>
          <a:bodyPr>
            <a:normAutofit fontScale="90000"/>
          </a:bodyPr>
          <a:lstStyle/>
          <a:p>
            <a:r>
              <a:rPr lang="en-IN" sz="4000" dirty="0">
                <a:latin typeface="Times New Roman" panose="02020603050405020304" pitchFamily="18" charset="0"/>
                <a:cs typeface="Times New Roman" panose="02020603050405020304" pitchFamily="18" charset="0"/>
              </a:rPr>
              <a:t>Output:</a:t>
            </a:r>
            <a:br>
              <a:rPr lang="en-IN" sz="36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726884" y="911469"/>
            <a:ext cx="10588815" cy="3762131"/>
          </a:xfrm>
        </p:spPr>
        <p:txBody>
          <a:bodyPr/>
          <a:lstStyle/>
          <a:p>
            <a:r>
              <a:rPr lang="en-IN" sz="2400" dirty="0">
                <a:solidFill>
                  <a:schemeClr val="tx1"/>
                </a:solidFill>
                <a:latin typeface="Times New Roman" panose="02020603050405020304" pitchFamily="18" charset="0"/>
                <a:cs typeface="Times New Roman" panose="02020603050405020304" pitchFamily="18" charset="0"/>
              </a:rPr>
              <a:t>We can uploading ‘AndroidDataset.csv’ file and after upload will get below screen.</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t> </a:t>
            </a:r>
            <a:endParaRPr lang="en-US" dirty="0"/>
          </a:p>
          <a:p>
            <a:endParaRPr lang="en-US" dirty="0"/>
          </a:p>
        </p:txBody>
      </p:sp>
      <p:pic>
        <p:nvPicPr>
          <p:cNvPr id="4" name="Picture 3"/>
          <p:cNvPicPr/>
          <p:nvPr/>
        </p:nvPicPr>
        <p:blipFill>
          <a:blip r:embed="rId3"/>
          <a:stretch>
            <a:fillRect/>
          </a:stretch>
        </p:blipFill>
        <p:spPr>
          <a:xfrm>
            <a:off x="1587500" y="1644833"/>
            <a:ext cx="9017000" cy="47559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768" y="137699"/>
            <a:ext cx="11153531" cy="3545302"/>
          </a:xfrm>
        </p:spPr>
        <p:txBody>
          <a:bodyPr>
            <a:normAutofit/>
          </a:bodyPr>
          <a:lstStyle/>
          <a:p>
            <a:pPr algn="just"/>
            <a:endParaRPr lang="en-IN" sz="2000" dirty="0">
              <a:latin typeface="Times New Roman" panose="02020603050405020304" pitchFamily="18" charset="0"/>
              <a:cs typeface="Times New Roman" panose="02020603050405020304" pitchFamily="18" charset="0"/>
            </a:endParaRPr>
          </a:p>
          <a:p>
            <a:pPr marL="0" indent="0" algn="just">
              <a:buNone/>
            </a:pPr>
            <a:r>
              <a:rPr lang="en-IN" sz="2800" u="sng" dirty="0">
                <a:solidFill>
                  <a:schemeClr val="tx1"/>
                </a:solidFill>
                <a:latin typeface="Times New Roman" panose="02020603050405020304" pitchFamily="18" charset="0"/>
                <a:cs typeface="Times New Roman" panose="02020603050405020304" pitchFamily="18" charset="0"/>
              </a:rPr>
              <a:t>Step: 2  Generate Train &amp; test model</a:t>
            </a:r>
          </a:p>
          <a:p>
            <a:pPr algn="just"/>
            <a:r>
              <a:rPr lang="en-IN" sz="2400" dirty="0">
                <a:solidFill>
                  <a:schemeClr val="tx1"/>
                </a:solidFill>
                <a:latin typeface="Times New Roman" panose="02020603050405020304" pitchFamily="18" charset="0"/>
                <a:cs typeface="Times New Roman" panose="02020603050405020304" pitchFamily="18" charset="0"/>
              </a:rPr>
              <a:t>Generate Train &amp; Test Model’ button to split dataset into train and test part. All machine learning algorithms will take 80% dataset for training and 20% dataset to test accuracy of trained model. </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1573334" y="2231057"/>
            <a:ext cx="9045331" cy="42876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244" y="510944"/>
            <a:ext cx="9657708" cy="2334293"/>
          </a:xfrm>
          <a:prstGeom prst="rect">
            <a:avLst/>
          </a:prstGeom>
          <a:noFill/>
        </p:spPr>
        <p:txBody>
          <a:bodyPr wrap="square">
            <a:spAutoFit/>
          </a:bodyPr>
          <a:lstStyle/>
          <a:p>
            <a:pPr marL="0" marR="0" algn="just">
              <a:lnSpc>
                <a:spcPct val="150000"/>
              </a:lnSpc>
            </a:pPr>
            <a:r>
              <a:rPr lang="en-US" sz="2800" b="1" dirty="0">
                <a:solidFill>
                  <a:schemeClr val="accent1">
                    <a:lumMod val="75000"/>
                  </a:schemeClr>
                </a:solidFill>
                <a:effectLst/>
                <a:latin typeface="Times New Roman" panose="02020603050405020304" pitchFamily="18" charset="0"/>
                <a:ea typeface="Times New Roman" panose="02020603050405020304" pitchFamily="18" charset="0"/>
              </a:rPr>
              <a:t>OBJECTIVES </a:t>
            </a:r>
            <a:endParaRPr lang="en-US" sz="2800" dirty="0">
              <a:solidFill>
                <a:schemeClr val="accent1">
                  <a:lumMod val="75000"/>
                </a:schemeClr>
              </a:solidFill>
              <a:effectLst/>
              <a:latin typeface="Times New Roman" panose="02020603050405020304" pitchFamily="18" charset="0"/>
              <a:ea typeface="Times New Roman" panose="02020603050405020304" pitchFamily="18" charset="0"/>
            </a:endParaRPr>
          </a:p>
          <a:p>
            <a:pPr marL="342900" marR="0" lvl="0" indent="-342900">
              <a:lnSpc>
                <a:spcPct val="150000"/>
              </a:lnSpc>
              <a:buFont typeface="Wingdings" panose="05000000000000000000"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To provide security to the android user from the various malwares. </a:t>
            </a:r>
          </a:p>
          <a:p>
            <a:pPr marL="342900" marR="0" lvl="0" indent="-342900">
              <a:lnSpc>
                <a:spcPct val="150000"/>
              </a:lnSpc>
              <a:buFont typeface="Wingdings" panose="05000000000000000000"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To given the permissions to particular application to analyze the android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359345"/>
            <a:ext cx="8629233" cy="633046"/>
          </a:xfrm>
        </p:spPr>
        <p:txBody>
          <a:bodyPr>
            <a:normAutofit fontScale="90000"/>
          </a:bodyPr>
          <a:lstStyle/>
          <a:p>
            <a:r>
              <a:rPr lang="en-IN" sz="3100" dirty="0">
                <a:latin typeface="Times New Roman" panose="02020603050405020304" pitchFamily="18" charset="0"/>
                <a:cs typeface="Times New Roman" panose="02020603050405020304" pitchFamily="18" charset="0"/>
              </a:rPr>
              <a:t>OUTPUT</a:t>
            </a:r>
            <a:r>
              <a:rPr lang="en-IN" dirty="0"/>
              <a:t>:</a:t>
            </a:r>
          </a:p>
        </p:txBody>
      </p:sp>
      <p:sp>
        <p:nvSpPr>
          <p:cNvPr id="3" name="Content Placeholder 2"/>
          <p:cNvSpPr>
            <a:spLocks noGrp="1"/>
          </p:cNvSpPr>
          <p:nvPr>
            <p:ph idx="1"/>
          </p:nvPr>
        </p:nvSpPr>
        <p:spPr>
          <a:xfrm>
            <a:off x="644769" y="1027123"/>
            <a:ext cx="11382132" cy="3201977"/>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we can see there are total 3799 android app records are there and application using 3039 records for training and 760 records for testing. Now we have both train and test model and now.</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1547935" y="2095500"/>
            <a:ext cx="9096130" cy="44031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3386"/>
            <a:ext cx="8629233" cy="633046"/>
          </a:xfrm>
        </p:spPr>
        <p:txBody>
          <a:bodyPr>
            <a:noAutofit/>
          </a:bodyPr>
          <a:lstStyle/>
          <a:p>
            <a:r>
              <a:rPr lang="en-IN" sz="2800" u="sng" dirty="0">
                <a:solidFill>
                  <a:schemeClr val="tx1"/>
                </a:solidFill>
                <a:latin typeface="Times New Roman" panose="02020603050405020304" pitchFamily="18" charset="0"/>
                <a:cs typeface="Times New Roman" panose="02020603050405020304" pitchFamily="18" charset="0"/>
              </a:rPr>
              <a:t>Step: 3 Run SVM &amp; Neural network algorithm</a:t>
            </a:r>
            <a:br>
              <a:rPr lang="en-IN" sz="4000" dirty="0">
                <a:solidFill>
                  <a:schemeClr val="tx1"/>
                </a:solidFill>
                <a:latin typeface="Times New Roman" panose="02020603050405020304" pitchFamily="18" charset="0"/>
                <a:cs typeface="Times New Roman" panose="02020603050405020304" pitchFamily="18" charset="0"/>
              </a:rPr>
            </a:br>
            <a:endParaRPr lang="en-IN" sz="4000" dirty="0"/>
          </a:p>
        </p:txBody>
      </p:sp>
      <p:sp>
        <p:nvSpPr>
          <p:cNvPr id="3" name="Content Placeholder 2"/>
          <p:cNvSpPr>
            <a:spLocks noGrp="1"/>
          </p:cNvSpPr>
          <p:nvPr>
            <p:ph idx="1"/>
          </p:nvPr>
        </p:nvSpPr>
        <p:spPr>
          <a:xfrm>
            <a:off x="677334" y="943817"/>
            <a:ext cx="11197166" cy="3082084"/>
          </a:xfrm>
        </p:spPr>
        <p:txBody>
          <a:bodyPr/>
          <a:lstStyle/>
          <a:p>
            <a:pPr algn="just"/>
            <a:r>
              <a:rPr lang="en-IN" sz="2400" dirty="0">
                <a:solidFill>
                  <a:schemeClr val="tx1"/>
                </a:solidFill>
                <a:latin typeface="Times New Roman" panose="02020603050405020304" pitchFamily="18" charset="0"/>
                <a:cs typeface="Times New Roman" panose="02020603050405020304" pitchFamily="18" charset="0"/>
              </a:rPr>
              <a:t>we got 98% accuracy for SVM and now click on ‘Run SVM with Genetic Algorithm’ button to choose optimize features and then run SVM on optimize features to get accuracy.</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3"/>
          <a:stretch>
            <a:fillRect/>
          </a:stretch>
        </p:blipFill>
        <p:spPr>
          <a:xfrm>
            <a:off x="1551517" y="2076807"/>
            <a:ext cx="9088966" cy="430458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189235"/>
            <a:ext cx="8629233" cy="633046"/>
          </a:xfrm>
        </p:spPr>
        <p:txBody>
          <a:bodyPr>
            <a:noAutofit/>
          </a:bodyPr>
          <a:lstStyle/>
          <a:p>
            <a:r>
              <a:rPr lang="en-IN" sz="2800" dirty="0"/>
              <a:t>OUTPUT</a:t>
            </a:r>
            <a:r>
              <a:rPr lang="en-IN" sz="4000" dirty="0"/>
              <a:t>:</a:t>
            </a:r>
          </a:p>
        </p:txBody>
      </p:sp>
      <p:sp>
        <p:nvSpPr>
          <p:cNvPr id="3" name="Content Placeholder 2"/>
          <p:cNvSpPr>
            <a:spLocks noGrp="1"/>
          </p:cNvSpPr>
          <p:nvPr>
            <p:ph idx="1"/>
          </p:nvPr>
        </p:nvSpPr>
        <p:spPr>
          <a:xfrm>
            <a:off x="584866" y="809561"/>
            <a:ext cx="11264233" cy="3190939"/>
          </a:xfrm>
        </p:spPr>
        <p:txBody>
          <a:bodyPr/>
          <a:lstStyle/>
          <a:p>
            <a:pPr algn="just"/>
            <a:r>
              <a:rPr lang="en-IN" sz="2400" dirty="0">
                <a:solidFill>
                  <a:schemeClr val="tx1"/>
                </a:solidFill>
                <a:latin typeface="Times New Roman" panose="02020603050405020304" pitchFamily="18" charset="0"/>
                <a:cs typeface="Times New Roman" panose="02020603050405020304" pitchFamily="18" charset="0"/>
              </a:rPr>
              <a:t>screen SVM with Genetic algorithm got 93% accuracy. Genetic with SVM accuracy is less but its execution time will be less which we can see at the time of comparison graph. </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3"/>
          <a:stretch>
            <a:fillRect/>
          </a:stretch>
        </p:blipFill>
        <p:spPr>
          <a:xfrm>
            <a:off x="1490784" y="1883209"/>
            <a:ext cx="9210431" cy="445152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769" y="311216"/>
            <a:ext cx="8629233" cy="633046"/>
          </a:xfrm>
        </p:spPr>
        <p:txBody>
          <a:bodyPr>
            <a:normAutofit/>
          </a:bodyPr>
          <a:lstStyle/>
          <a:p>
            <a:r>
              <a:rPr lang="en-IN" sz="2800" dirty="0">
                <a:latin typeface="Times New Roman" panose="02020603050405020304" pitchFamily="18" charset="0"/>
                <a:cs typeface="Times New Roman" panose="02020603050405020304" pitchFamily="18" charset="0"/>
              </a:rPr>
              <a:t>OUTPUT</a:t>
            </a:r>
          </a:p>
        </p:txBody>
      </p:sp>
      <p:sp>
        <p:nvSpPr>
          <p:cNvPr id="3" name="Content Placeholder 2"/>
          <p:cNvSpPr>
            <a:spLocks noGrp="1"/>
          </p:cNvSpPr>
          <p:nvPr>
            <p:ph idx="1"/>
          </p:nvPr>
        </p:nvSpPr>
        <p:spPr>
          <a:xfrm>
            <a:off x="644768" y="925015"/>
            <a:ext cx="11191631" cy="3519986"/>
          </a:xfrm>
        </p:spPr>
        <p:txBody>
          <a:bodyPr/>
          <a:lstStyle/>
          <a:p>
            <a:r>
              <a:rPr lang="en-IN" sz="2400" dirty="0">
                <a:solidFill>
                  <a:schemeClr val="tx1"/>
                </a:solidFill>
                <a:latin typeface="Times New Roman" panose="02020603050405020304" pitchFamily="18" charset="0"/>
                <a:cs typeface="Times New Roman" panose="02020603050405020304" pitchFamily="18" charset="0"/>
              </a:rPr>
              <a:t>In above console we can see genetic algorithm chooses 40 features from all dataset features.</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p:cNvPicPr/>
          <p:nvPr/>
        </p:nvPicPr>
        <p:blipFill>
          <a:blip r:embed="rId3"/>
          <a:stretch>
            <a:fillRect/>
          </a:stretch>
        </p:blipFill>
        <p:spPr>
          <a:xfrm>
            <a:off x="1357434" y="1628707"/>
            <a:ext cx="9477132" cy="49180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205"/>
            <a:ext cx="8629233" cy="633046"/>
          </a:xfrm>
        </p:spPr>
        <p:txBody>
          <a:bodyPr>
            <a:normAutofit fontScale="90000"/>
          </a:bodyPr>
          <a:lstStyle/>
          <a:p>
            <a:r>
              <a:rPr lang="en-IN" sz="3100" u="sng" dirty="0">
                <a:solidFill>
                  <a:schemeClr val="tx1"/>
                </a:solidFill>
                <a:latin typeface="Times New Roman" panose="02020603050405020304" pitchFamily="18" charset="0"/>
                <a:cs typeface="Times New Roman" panose="02020603050405020304" pitchFamily="18" charset="0"/>
              </a:rPr>
              <a:t>Step: 4 Display Accuracy Graph</a:t>
            </a:r>
            <a:br>
              <a:rPr lang="en-IN" sz="36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77334" y="1143449"/>
            <a:ext cx="11362266" cy="3267169"/>
          </a:xfrm>
        </p:spPr>
        <p:txBody>
          <a:bodyPr/>
          <a:lstStyle/>
          <a:p>
            <a:r>
              <a:rPr lang="en-IN" sz="2400" dirty="0">
                <a:solidFill>
                  <a:schemeClr val="tx1"/>
                </a:solidFill>
                <a:latin typeface="Times New Roman" panose="02020603050405020304" pitchFamily="18" charset="0"/>
                <a:cs typeface="Times New Roman" panose="02020603050405020304" pitchFamily="18" charset="0"/>
              </a:rPr>
              <a:t>Above graph x-axis represents algorithm name and y-axis represents accuracy and in all SVM got high accuracy And Low is KNN. Now click on ‘Execution Time Graph’ button to get execution time of all algorithm.</a:t>
            </a:r>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3"/>
          <a:stretch>
            <a:fillRect/>
          </a:stretch>
        </p:blipFill>
        <p:spPr>
          <a:xfrm>
            <a:off x="723295" y="2279200"/>
            <a:ext cx="10219266" cy="4085494"/>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9D4A3D6B-4CAB-CF5D-9080-6890F6860272}"/>
                  </a:ext>
                </a:extLst>
              </p14:cNvPr>
              <p14:cNvContentPartPr/>
              <p14:nvPr/>
            </p14:nvContentPartPr>
            <p14:xfrm>
              <a:off x="5623768" y="5855002"/>
              <a:ext cx="672840" cy="143280"/>
            </p14:xfrm>
          </p:contentPart>
        </mc:Choice>
        <mc:Fallback xmlns="">
          <p:pic>
            <p:nvPicPr>
              <p:cNvPr id="7" name="Ink 6">
                <a:extLst>
                  <a:ext uri="{FF2B5EF4-FFF2-40B4-BE49-F238E27FC236}">
                    <a16:creationId xmlns:a16="http://schemas.microsoft.com/office/drawing/2014/main" id="{9D4A3D6B-4CAB-CF5D-9080-6890F6860272}"/>
                  </a:ext>
                </a:extLst>
              </p:cNvPr>
              <p:cNvPicPr/>
              <p:nvPr/>
            </p:nvPicPr>
            <p:blipFill>
              <a:blip r:embed="rId5"/>
              <a:stretch>
                <a:fillRect/>
              </a:stretch>
            </p:blipFill>
            <p:spPr>
              <a:xfrm>
                <a:off x="5606128" y="5747002"/>
                <a:ext cx="708480" cy="35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0" name="Ink 9">
                <a:extLst>
                  <a:ext uri="{FF2B5EF4-FFF2-40B4-BE49-F238E27FC236}">
                    <a16:creationId xmlns:a16="http://schemas.microsoft.com/office/drawing/2014/main" id="{079C89CF-EE3D-1790-C1FB-70CF8EDE61DC}"/>
                  </a:ext>
                </a:extLst>
              </p14:cNvPr>
              <p14:cNvContentPartPr/>
              <p14:nvPr/>
            </p14:nvContentPartPr>
            <p14:xfrm>
              <a:off x="5784688" y="5900002"/>
              <a:ext cx="360" cy="360"/>
            </p14:xfrm>
          </p:contentPart>
        </mc:Choice>
        <mc:Fallback xmlns="">
          <p:pic>
            <p:nvPicPr>
              <p:cNvPr id="10" name="Ink 9">
                <a:extLst>
                  <a:ext uri="{FF2B5EF4-FFF2-40B4-BE49-F238E27FC236}">
                    <a16:creationId xmlns:a16="http://schemas.microsoft.com/office/drawing/2014/main" id="{079C89CF-EE3D-1790-C1FB-70CF8EDE61DC}"/>
                  </a:ext>
                </a:extLst>
              </p:cNvPr>
              <p:cNvPicPr/>
              <p:nvPr/>
            </p:nvPicPr>
            <p:blipFill>
              <a:blip r:embed="rId7"/>
              <a:stretch>
                <a:fillRect/>
              </a:stretch>
            </p:blipFill>
            <p:spPr>
              <a:xfrm>
                <a:off x="5767048" y="579236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1" name="Ink 10">
                <a:extLst>
                  <a:ext uri="{FF2B5EF4-FFF2-40B4-BE49-F238E27FC236}">
                    <a16:creationId xmlns:a16="http://schemas.microsoft.com/office/drawing/2014/main" id="{BE0EBAFB-10F3-7E89-EC21-A46F0ADB5C10}"/>
                  </a:ext>
                </a:extLst>
              </p14:cNvPr>
              <p14:cNvContentPartPr/>
              <p14:nvPr/>
            </p14:nvContentPartPr>
            <p14:xfrm>
              <a:off x="5736448" y="5866522"/>
              <a:ext cx="285840" cy="44640"/>
            </p14:xfrm>
          </p:contentPart>
        </mc:Choice>
        <mc:Fallback xmlns="">
          <p:pic>
            <p:nvPicPr>
              <p:cNvPr id="11" name="Ink 10">
                <a:extLst>
                  <a:ext uri="{FF2B5EF4-FFF2-40B4-BE49-F238E27FC236}">
                    <a16:creationId xmlns:a16="http://schemas.microsoft.com/office/drawing/2014/main" id="{BE0EBAFB-10F3-7E89-EC21-A46F0ADB5C10}"/>
                  </a:ext>
                </a:extLst>
              </p:cNvPr>
              <p:cNvPicPr/>
              <p:nvPr/>
            </p:nvPicPr>
            <p:blipFill>
              <a:blip r:embed="rId9"/>
              <a:stretch>
                <a:fillRect/>
              </a:stretch>
            </p:blipFill>
            <p:spPr>
              <a:xfrm>
                <a:off x="5718808" y="5758882"/>
                <a:ext cx="321480" cy="26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2" name="Ink 11">
                <a:extLst>
                  <a:ext uri="{FF2B5EF4-FFF2-40B4-BE49-F238E27FC236}">
                    <a16:creationId xmlns:a16="http://schemas.microsoft.com/office/drawing/2014/main" id="{653E54CB-D386-D192-8B63-4C165DAADD38}"/>
                  </a:ext>
                </a:extLst>
              </p14:cNvPr>
              <p14:cNvContentPartPr/>
              <p14:nvPr/>
            </p14:nvContentPartPr>
            <p14:xfrm>
              <a:off x="5621248" y="5841682"/>
              <a:ext cx="664920" cy="97920"/>
            </p14:xfrm>
          </p:contentPart>
        </mc:Choice>
        <mc:Fallback xmlns="">
          <p:pic>
            <p:nvPicPr>
              <p:cNvPr id="12" name="Ink 11">
                <a:extLst>
                  <a:ext uri="{FF2B5EF4-FFF2-40B4-BE49-F238E27FC236}">
                    <a16:creationId xmlns:a16="http://schemas.microsoft.com/office/drawing/2014/main" id="{653E54CB-D386-D192-8B63-4C165DAADD38}"/>
                  </a:ext>
                </a:extLst>
              </p:cNvPr>
              <p:cNvPicPr/>
              <p:nvPr/>
            </p:nvPicPr>
            <p:blipFill>
              <a:blip r:embed="rId11"/>
              <a:stretch>
                <a:fillRect/>
              </a:stretch>
            </p:blipFill>
            <p:spPr>
              <a:xfrm>
                <a:off x="5603608" y="5734042"/>
                <a:ext cx="700560" cy="31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3" name="Ink 12">
                <a:extLst>
                  <a:ext uri="{FF2B5EF4-FFF2-40B4-BE49-F238E27FC236}">
                    <a16:creationId xmlns:a16="http://schemas.microsoft.com/office/drawing/2014/main" id="{235D157B-887C-1A2C-E5C0-674D37479979}"/>
                  </a:ext>
                </a:extLst>
              </p14:cNvPr>
              <p14:cNvContentPartPr/>
              <p14:nvPr/>
            </p14:nvContentPartPr>
            <p14:xfrm>
              <a:off x="5832928" y="5870482"/>
              <a:ext cx="571680" cy="40320"/>
            </p14:xfrm>
          </p:contentPart>
        </mc:Choice>
        <mc:Fallback xmlns="">
          <p:pic>
            <p:nvPicPr>
              <p:cNvPr id="13" name="Ink 12">
                <a:extLst>
                  <a:ext uri="{FF2B5EF4-FFF2-40B4-BE49-F238E27FC236}">
                    <a16:creationId xmlns:a16="http://schemas.microsoft.com/office/drawing/2014/main" id="{235D157B-887C-1A2C-E5C0-674D37479979}"/>
                  </a:ext>
                </a:extLst>
              </p:cNvPr>
              <p:cNvPicPr/>
              <p:nvPr/>
            </p:nvPicPr>
            <p:blipFill>
              <a:blip r:embed="rId13"/>
              <a:stretch>
                <a:fillRect/>
              </a:stretch>
            </p:blipFill>
            <p:spPr>
              <a:xfrm>
                <a:off x="5814928" y="5762482"/>
                <a:ext cx="607320" cy="25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4" name="Ink 13">
                <a:extLst>
                  <a:ext uri="{FF2B5EF4-FFF2-40B4-BE49-F238E27FC236}">
                    <a16:creationId xmlns:a16="http://schemas.microsoft.com/office/drawing/2014/main" id="{DE9DFBEB-315F-D126-9DA9-A3D933B34A3C}"/>
                  </a:ext>
                </a:extLst>
              </p14:cNvPr>
              <p14:cNvContentPartPr/>
              <p14:nvPr/>
            </p14:nvContentPartPr>
            <p14:xfrm>
              <a:off x="6263488" y="5841322"/>
              <a:ext cx="306000" cy="127800"/>
            </p14:xfrm>
          </p:contentPart>
        </mc:Choice>
        <mc:Fallback xmlns="">
          <p:pic>
            <p:nvPicPr>
              <p:cNvPr id="14" name="Ink 13">
                <a:extLst>
                  <a:ext uri="{FF2B5EF4-FFF2-40B4-BE49-F238E27FC236}">
                    <a16:creationId xmlns:a16="http://schemas.microsoft.com/office/drawing/2014/main" id="{DE9DFBEB-315F-D126-9DA9-A3D933B34A3C}"/>
                  </a:ext>
                </a:extLst>
              </p:cNvPr>
              <p:cNvPicPr/>
              <p:nvPr/>
            </p:nvPicPr>
            <p:blipFill>
              <a:blip r:embed="rId15"/>
              <a:stretch>
                <a:fillRect/>
              </a:stretch>
            </p:blipFill>
            <p:spPr>
              <a:xfrm>
                <a:off x="6245848" y="5733322"/>
                <a:ext cx="341640" cy="343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5" name="Ink 14">
                <a:extLst>
                  <a:ext uri="{FF2B5EF4-FFF2-40B4-BE49-F238E27FC236}">
                    <a16:creationId xmlns:a16="http://schemas.microsoft.com/office/drawing/2014/main" id="{7EDB8264-1033-0992-2729-D6036DEFF63F}"/>
                  </a:ext>
                </a:extLst>
              </p14:cNvPr>
              <p14:cNvContentPartPr/>
              <p14:nvPr/>
            </p14:nvContentPartPr>
            <p14:xfrm>
              <a:off x="6310648" y="5862562"/>
              <a:ext cx="369720" cy="96480"/>
            </p14:xfrm>
          </p:contentPart>
        </mc:Choice>
        <mc:Fallback xmlns="">
          <p:pic>
            <p:nvPicPr>
              <p:cNvPr id="15" name="Ink 14">
                <a:extLst>
                  <a:ext uri="{FF2B5EF4-FFF2-40B4-BE49-F238E27FC236}">
                    <a16:creationId xmlns:a16="http://schemas.microsoft.com/office/drawing/2014/main" id="{7EDB8264-1033-0992-2729-D6036DEFF63F}"/>
                  </a:ext>
                </a:extLst>
              </p:cNvPr>
              <p:cNvPicPr/>
              <p:nvPr/>
            </p:nvPicPr>
            <p:blipFill>
              <a:blip r:embed="rId17"/>
              <a:stretch>
                <a:fillRect/>
              </a:stretch>
            </p:blipFill>
            <p:spPr>
              <a:xfrm>
                <a:off x="6292648" y="5754562"/>
                <a:ext cx="405360" cy="31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6" name="Ink 15">
                <a:extLst>
                  <a:ext uri="{FF2B5EF4-FFF2-40B4-BE49-F238E27FC236}">
                    <a16:creationId xmlns:a16="http://schemas.microsoft.com/office/drawing/2014/main" id="{525186E8-D3F2-75AF-311B-FDCA35DE6BC6}"/>
                  </a:ext>
                </a:extLst>
              </p14:cNvPr>
              <p14:cNvContentPartPr/>
              <p14:nvPr/>
            </p14:nvContentPartPr>
            <p14:xfrm>
              <a:off x="5707648" y="5798842"/>
              <a:ext cx="647640" cy="193320"/>
            </p14:xfrm>
          </p:contentPart>
        </mc:Choice>
        <mc:Fallback xmlns="">
          <p:pic>
            <p:nvPicPr>
              <p:cNvPr id="16" name="Ink 15">
                <a:extLst>
                  <a:ext uri="{FF2B5EF4-FFF2-40B4-BE49-F238E27FC236}">
                    <a16:creationId xmlns:a16="http://schemas.microsoft.com/office/drawing/2014/main" id="{525186E8-D3F2-75AF-311B-FDCA35DE6BC6}"/>
                  </a:ext>
                </a:extLst>
              </p:cNvPr>
              <p:cNvPicPr/>
              <p:nvPr/>
            </p:nvPicPr>
            <p:blipFill>
              <a:blip r:embed="rId19"/>
              <a:stretch>
                <a:fillRect/>
              </a:stretch>
            </p:blipFill>
            <p:spPr>
              <a:xfrm>
                <a:off x="5689648" y="5690842"/>
                <a:ext cx="683280" cy="408960"/>
              </a:xfrm>
              <a:prstGeom prst="rect">
                <a:avLst/>
              </a:prstGeom>
            </p:spPr>
          </p:pic>
        </mc:Fallback>
      </mc:AlternateContent>
      <p:grpSp>
        <p:nvGrpSpPr>
          <p:cNvPr id="9" name="Group 8">
            <a:extLst>
              <a:ext uri="{FF2B5EF4-FFF2-40B4-BE49-F238E27FC236}">
                <a16:creationId xmlns:a16="http://schemas.microsoft.com/office/drawing/2014/main" id="{4C8F7B3E-D5DF-AD0A-EB1D-9DD71EE7C17D}"/>
              </a:ext>
            </a:extLst>
          </p:cNvPr>
          <p:cNvGrpSpPr/>
          <p:nvPr/>
        </p:nvGrpSpPr>
        <p:grpSpPr>
          <a:xfrm>
            <a:off x="6083400" y="5778580"/>
            <a:ext cx="360" cy="360"/>
            <a:chOff x="6083400" y="5778580"/>
            <a:chExt cx="360" cy="360"/>
          </a:xfrm>
        </p:grpSpPr>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5BC70729-5781-10A8-8ED4-C8BFA441972D}"/>
                    </a:ext>
                  </a:extLst>
                </p14:cNvPr>
                <p14:cNvContentPartPr/>
                <p14:nvPr/>
              </p14:nvContentPartPr>
              <p14:xfrm>
                <a:off x="6083400" y="5778580"/>
                <a:ext cx="360" cy="360"/>
              </p14:xfrm>
            </p:contentPart>
          </mc:Choice>
          <mc:Fallback xmlns="">
            <p:pic>
              <p:nvPicPr>
                <p:cNvPr id="6" name="Ink 5">
                  <a:extLst>
                    <a:ext uri="{FF2B5EF4-FFF2-40B4-BE49-F238E27FC236}">
                      <a16:creationId xmlns:a16="http://schemas.microsoft.com/office/drawing/2014/main" id="{5BC70729-5781-10A8-8ED4-C8BFA441972D}"/>
                    </a:ext>
                  </a:extLst>
                </p:cNvPr>
                <p:cNvPicPr/>
                <p:nvPr/>
              </p:nvPicPr>
              <p:blipFill>
                <a:blip r:embed="rId23"/>
                <a:stretch>
                  <a:fillRect/>
                </a:stretch>
              </p:blipFill>
              <p:spPr>
                <a:xfrm>
                  <a:off x="6074760" y="57695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0DF67557-9F6A-DAA4-4BF9-3A891232A3EE}"/>
                    </a:ext>
                  </a:extLst>
                </p14:cNvPr>
                <p14:cNvContentPartPr/>
                <p14:nvPr/>
              </p14:nvContentPartPr>
              <p14:xfrm>
                <a:off x="6083400" y="5778580"/>
                <a:ext cx="360" cy="360"/>
              </p14:xfrm>
            </p:contentPart>
          </mc:Choice>
          <mc:Fallback xmlns="">
            <p:pic>
              <p:nvPicPr>
                <p:cNvPr id="8" name="Ink 7">
                  <a:extLst>
                    <a:ext uri="{FF2B5EF4-FFF2-40B4-BE49-F238E27FC236}">
                      <a16:creationId xmlns:a16="http://schemas.microsoft.com/office/drawing/2014/main" id="{0DF67557-9F6A-DAA4-4BF9-3A891232A3EE}"/>
                    </a:ext>
                  </a:extLst>
                </p:cNvPr>
                <p:cNvPicPr/>
                <p:nvPr/>
              </p:nvPicPr>
              <p:blipFill>
                <a:blip r:embed="rId23"/>
                <a:stretch>
                  <a:fillRect/>
                </a:stretch>
              </p:blipFill>
              <p:spPr>
                <a:xfrm>
                  <a:off x="6074760" y="5769580"/>
                  <a:ext cx="18000" cy="18000"/>
                </a:xfrm>
                <a:prstGeom prst="rect">
                  <a:avLst/>
                </a:prstGeom>
              </p:spPr>
            </p:pic>
          </mc:Fallback>
        </mc:AlternateContent>
      </p:grpSp>
      <p:grpSp>
        <p:nvGrpSpPr>
          <p:cNvPr id="20" name="Group 19">
            <a:extLst>
              <a:ext uri="{FF2B5EF4-FFF2-40B4-BE49-F238E27FC236}">
                <a16:creationId xmlns:a16="http://schemas.microsoft.com/office/drawing/2014/main" id="{CE76348E-9174-BD4C-2C14-D8FC57DEF805}"/>
              </a:ext>
            </a:extLst>
          </p:cNvPr>
          <p:cNvGrpSpPr/>
          <p:nvPr/>
        </p:nvGrpSpPr>
        <p:grpSpPr>
          <a:xfrm>
            <a:off x="6083400" y="5841940"/>
            <a:ext cx="360" cy="360"/>
            <a:chOff x="6083400" y="5841940"/>
            <a:chExt cx="360" cy="36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42B25EE-802E-F9D0-4A5C-00114425391C}"/>
                    </a:ext>
                  </a:extLst>
                </p14:cNvPr>
                <p14:cNvContentPartPr/>
                <p14:nvPr/>
              </p14:nvContentPartPr>
              <p14:xfrm>
                <a:off x="6083400" y="5841940"/>
                <a:ext cx="360" cy="360"/>
              </p14:xfrm>
            </p:contentPart>
          </mc:Choice>
          <mc:Fallback xmlns="">
            <p:pic>
              <p:nvPicPr>
                <p:cNvPr id="18" name="Ink 17">
                  <a:extLst>
                    <a:ext uri="{FF2B5EF4-FFF2-40B4-BE49-F238E27FC236}">
                      <a16:creationId xmlns:a16="http://schemas.microsoft.com/office/drawing/2014/main" id="{242B25EE-802E-F9D0-4A5C-00114425391C}"/>
                    </a:ext>
                  </a:extLst>
                </p:cNvPr>
                <p:cNvPicPr/>
                <p:nvPr/>
              </p:nvPicPr>
              <p:blipFill>
                <a:blip r:embed="rId23"/>
                <a:stretch>
                  <a:fillRect/>
                </a:stretch>
              </p:blipFill>
              <p:spPr>
                <a:xfrm>
                  <a:off x="6074760" y="5832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DF814A01-E42E-E186-DAA0-8D28749EF5D1}"/>
                    </a:ext>
                  </a:extLst>
                </p14:cNvPr>
                <p14:cNvContentPartPr/>
                <p14:nvPr/>
              </p14:nvContentPartPr>
              <p14:xfrm>
                <a:off x="6083400" y="5841940"/>
                <a:ext cx="360" cy="360"/>
              </p14:xfrm>
            </p:contentPart>
          </mc:Choice>
          <mc:Fallback xmlns="">
            <p:pic>
              <p:nvPicPr>
                <p:cNvPr id="19" name="Ink 18">
                  <a:extLst>
                    <a:ext uri="{FF2B5EF4-FFF2-40B4-BE49-F238E27FC236}">
                      <a16:creationId xmlns:a16="http://schemas.microsoft.com/office/drawing/2014/main" id="{DF814A01-E42E-E186-DAA0-8D28749EF5D1}"/>
                    </a:ext>
                  </a:extLst>
                </p:cNvPr>
                <p:cNvPicPr/>
                <p:nvPr/>
              </p:nvPicPr>
              <p:blipFill>
                <a:blip r:embed="rId23"/>
                <a:stretch>
                  <a:fillRect/>
                </a:stretch>
              </p:blipFill>
              <p:spPr>
                <a:xfrm>
                  <a:off x="6074760" y="583294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4DF42E47-7142-8DD5-990C-EF855CF10904}"/>
                  </a:ext>
                </a:extLst>
              </p14:cNvPr>
              <p14:cNvContentPartPr/>
              <p14:nvPr/>
            </p14:nvContentPartPr>
            <p14:xfrm>
              <a:off x="-3289560" y="4495540"/>
              <a:ext cx="360" cy="360"/>
            </p14:xfrm>
          </p:contentPart>
        </mc:Choice>
        <mc:Fallback xmlns="">
          <p:pic>
            <p:nvPicPr>
              <p:cNvPr id="21" name="Ink 20">
                <a:extLst>
                  <a:ext uri="{FF2B5EF4-FFF2-40B4-BE49-F238E27FC236}">
                    <a16:creationId xmlns:a16="http://schemas.microsoft.com/office/drawing/2014/main" id="{4DF42E47-7142-8DD5-990C-EF855CF10904}"/>
                  </a:ext>
                </a:extLst>
              </p:cNvPr>
              <p:cNvPicPr/>
              <p:nvPr/>
            </p:nvPicPr>
            <p:blipFill>
              <a:blip r:embed="rId23"/>
              <a:stretch>
                <a:fillRect/>
              </a:stretch>
            </p:blipFill>
            <p:spPr>
              <a:xfrm>
                <a:off x="-3298560" y="4486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EB461B85-7DBD-5B7B-9292-5D3D1EE58649}"/>
                  </a:ext>
                </a:extLst>
              </p14:cNvPr>
              <p14:cNvContentPartPr/>
              <p14:nvPr/>
            </p14:nvContentPartPr>
            <p14:xfrm>
              <a:off x="-3289560" y="4495540"/>
              <a:ext cx="360" cy="360"/>
            </p14:xfrm>
          </p:contentPart>
        </mc:Choice>
        <mc:Fallback xmlns="">
          <p:pic>
            <p:nvPicPr>
              <p:cNvPr id="22" name="Ink 21">
                <a:extLst>
                  <a:ext uri="{FF2B5EF4-FFF2-40B4-BE49-F238E27FC236}">
                    <a16:creationId xmlns:a16="http://schemas.microsoft.com/office/drawing/2014/main" id="{EB461B85-7DBD-5B7B-9292-5D3D1EE58649}"/>
                  </a:ext>
                </a:extLst>
              </p:cNvPr>
              <p:cNvPicPr/>
              <p:nvPr/>
            </p:nvPicPr>
            <p:blipFill>
              <a:blip r:embed="rId23"/>
              <a:stretch>
                <a:fillRect/>
              </a:stretch>
            </p:blipFill>
            <p:spPr>
              <a:xfrm>
                <a:off x="-3298560" y="4486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CA7AF119-08E3-4145-D6FE-D8FEAE37F0FB}"/>
                  </a:ext>
                </a:extLst>
              </p14:cNvPr>
              <p14:cNvContentPartPr/>
              <p14:nvPr/>
            </p14:nvContentPartPr>
            <p14:xfrm>
              <a:off x="-3289560" y="4495540"/>
              <a:ext cx="360" cy="360"/>
            </p14:xfrm>
          </p:contentPart>
        </mc:Choice>
        <mc:Fallback xmlns="">
          <p:pic>
            <p:nvPicPr>
              <p:cNvPr id="23" name="Ink 22">
                <a:extLst>
                  <a:ext uri="{FF2B5EF4-FFF2-40B4-BE49-F238E27FC236}">
                    <a16:creationId xmlns:a16="http://schemas.microsoft.com/office/drawing/2014/main" id="{CA7AF119-08E3-4145-D6FE-D8FEAE37F0FB}"/>
                  </a:ext>
                </a:extLst>
              </p:cNvPr>
              <p:cNvPicPr/>
              <p:nvPr/>
            </p:nvPicPr>
            <p:blipFill>
              <a:blip r:embed="rId23"/>
              <a:stretch>
                <a:fillRect/>
              </a:stretch>
            </p:blipFill>
            <p:spPr>
              <a:xfrm>
                <a:off x="-3298560" y="4486540"/>
                <a:ext cx="18000" cy="18000"/>
              </a:xfrm>
              <a:prstGeom prst="rect">
                <a:avLst/>
              </a:prstGeom>
            </p:spPr>
          </p:pic>
        </mc:Fallback>
      </mc:AlternateContent>
      <p:grpSp>
        <p:nvGrpSpPr>
          <p:cNvPr id="28" name="Group 27">
            <a:extLst>
              <a:ext uri="{FF2B5EF4-FFF2-40B4-BE49-F238E27FC236}">
                <a16:creationId xmlns:a16="http://schemas.microsoft.com/office/drawing/2014/main" id="{5566E5C9-3A1C-3C50-7A57-6CB8CC51896C}"/>
              </a:ext>
            </a:extLst>
          </p:cNvPr>
          <p:cNvGrpSpPr/>
          <p:nvPr/>
        </p:nvGrpSpPr>
        <p:grpSpPr>
          <a:xfrm>
            <a:off x="4469880" y="1295140"/>
            <a:ext cx="360" cy="360"/>
            <a:chOff x="4469880" y="1295140"/>
            <a:chExt cx="360" cy="360"/>
          </a:xfrm>
        </p:grpSpPr>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0A2248B5-CEDE-1B47-E2BF-AF5EFA6BACC5}"/>
                    </a:ext>
                  </a:extLst>
                </p14:cNvPr>
                <p14:cNvContentPartPr/>
                <p14:nvPr/>
              </p14:nvContentPartPr>
              <p14:xfrm>
                <a:off x="4469880" y="1295140"/>
                <a:ext cx="360" cy="360"/>
              </p14:xfrm>
            </p:contentPart>
          </mc:Choice>
          <mc:Fallback xmlns="">
            <p:pic>
              <p:nvPicPr>
                <p:cNvPr id="24" name="Ink 23">
                  <a:extLst>
                    <a:ext uri="{FF2B5EF4-FFF2-40B4-BE49-F238E27FC236}">
                      <a16:creationId xmlns:a16="http://schemas.microsoft.com/office/drawing/2014/main" id="{0A2248B5-CEDE-1B47-E2BF-AF5EFA6BACC5}"/>
                    </a:ext>
                  </a:extLst>
                </p:cNvPr>
                <p:cNvPicPr/>
                <p:nvPr/>
              </p:nvPicPr>
              <p:blipFill>
                <a:blip r:embed="rId23"/>
                <a:stretch>
                  <a:fillRect/>
                </a:stretch>
              </p:blipFill>
              <p:spPr>
                <a:xfrm>
                  <a:off x="4461240" y="128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096F5DEE-F5E3-681B-F9F4-5E40CA460D5A}"/>
                    </a:ext>
                  </a:extLst>
                </p14:cNvPr>
                <p14:cNvContentPartPr/>
                <p14:nvPr/>
              </p14:nvContentPartPr>
              <p14:xfrm>
                <a:off x="4469880" y="1295140"/>
                <a:ext cx="360" cy="360"/>
              </p14:xfrm>
            </p:contentPart>
          </mc:Choice>
          <mc:Fallback xmlns="">
            <p:pic>
              <p:nvPicPr>
                <p:cNvPr id="25" name="Ink 24">
                  <a:extLst>
                    <a:ext uri="{FF2B5EF4-FFF2-40B4-BE49-F238E27FC236}">
                      <a16:creationId xmlns:a16="http://schemas.microsoft.com/office/drawing/2014/main" id="{096F5DEE-F5E3-681B-F9F4-5E40CA460D5A}"/>
                    </a:ext>
                  </a:extLst>
                </p:cNvPr>
                <p:cNvPicPr/>
                <p:nvPr/>
              </p:nvPicPr>
              <p:blipFill>
                <a:blip r:embed="rId23"/>
                <a:stretch>
                  <a:fillRect/>
                </a:stretch>
              </p:blipFill>
              <p:spPr>
                <a:xfrm>
                  <a:off x="4461240" y="128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189A73F6-9F00-C949-A1E2-2D4A388C9039}"/>
                    </a:ext>
                  </a:extLst>
                </p14:cNvPr>
                <p14:cNvContentPartPr/>
                <p14:nvPr/>
              </p14:nvContentPartPr>
              <p14:xfrm>
                <a:off x="4469880" y="1295140"/>
                <a:ext cx="360" cy="360"/>
              </p14:xfrm>
            </p:contentPart>
          </mc:Choice>
          <mc:Fallback xmlns="">
            <p:pic>
              <p:nvPicPr>
                <p:cNvPr id="26" name="Ink 25">
                  <a:extLst>
                    <a:ext uri="{FF2B5EF4-FFF2-40B4-BE49-F238E27FC236}">
                      <a16:creationId xmlns:a16="http://schemas.microsoft.com/office/drawing/2014/main" id="{189A73F6-9F00-C949-A1E2-2D4A388C9039}"/>
                    </a:ext>
                  </a:extLst>
                </p:cNvPr>
                <p:cNvPicPr/>
                <p:nvPr/>
              </p:nvPicPr>
              <p:blipFill>
                <a:blip r:embed="rId23"/>
                <a:stretch>
                  <a:fillRect/>
                </a:stretch>
              </p:blipFill>
              <p:spPr>
                <a:xfrm>
                  <a:off x="4461240" y="128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F4CD74CD-84AB-3C00-9BF5-5EF2727B2518}"/>
                    </a:ext>
                  </a:extLst>
                </p14:cNvPr>
                <p14:cNvContentPartPr/>
                <p14:nvPr/>
              </p14:nvContentPartPr>
              <p14:xfrm>
                <a:off x="4469880" y="1295140"/>
                <a:ext cx="360" cy="360"/>
              </p14:xfrm>
            </p:contentPart>
          </mc:Choice>
          <mc:Fallback xmlns="">
            <p:pic>
              <p:nvPicPr>
                <p:cNvPr id="27" name="Ink 26">
                  <a:extLst>
                    <a:ext uri="{FF2B5EF4-FFF2-40B4-BE49-F238E27FC236}">
                      <a16:creationId xmlns:a16="http://schemas.microsoft.com/office/drawing/2014/main" id="{F4CD74CD-84AB-3C00-9BF5-5EF2727B2518}"/>
                    </a:ext>
                  </a:extLst>
                </p:cNvPr>
                <p:cNvPicPr/>
                <p:nvPr/>
              </p:nvPicPr>
              <p:blipFill>
                <a:blip r:embed="rId23"/>
                <a:stretch>
                  <a:fillRect/>
                </a:stretch>
              </p:blipFill>
              <p:spPr>
                <a:xfrm>
                  <a:off x="4461240" y="1286140"/>
                  <a:ext cx="18000" cy="18000"/>
                </a:xfrm>
                <a:prstGeom prst="rect">
                  <a:avLst/>
                </a:prstGeom>
              </p:spPr>
            </p:pic>
          </mc:Fallback>
        </mc:AlternateContent>
      </p:grpSp>
      <p:grpSp>
        <p:nvGrpSpPr>
          <p:cNvPr id="32" name="Group 31">
            <a:extLst>
              <a:ext uri="{FF2B5EF4-FFF2-40B4-BE49-F238E27FC236}">
                <a16:creationId xmlns:a16="http://schemas.microsoft.com/office/drawing/2014/main" id="{59672E9C-4B26-551D-4214-66C8E03EC6A2}"/>
              </a:ext>
            </a:extLst>
          </p:cNvPr>
          <p:cNvGrpSpPr/>
          <p:nvPr/>
        </p:nvGrpSpPr>
        <p:grpSpPr>
          <a:xfrm>
            <a:off x="3340200" y="711220"/>
            <a:ext cx="360" cy="360"/>
            <a:chOff x="3340200" y="711220"/>
            <a:chExt cx="360" cy="360"/>
          </a:xfrm>
        </p:grpSpPr>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21A20079-F980-C4CC-7130-E89199A67969}"/>
                    </a:ext>
                  </a:extLst>
                </p14:cNvPr>
                <p14:cNvContentPartPr/>
                <p14:nvPr/>
              </p14:nvContentPartPr>
              <p14:xfrm>
                <a:off x="3340200" y="711220"/>
                <a:ext cx="360" cy="360"/>
              </p14:xfrm>
            </p:contentPart>
          </mc:Choice>
          <mc:Fallback xmlns="">
            <p:pic>
              <p:nvPicPr>
                <p:cNvPr id="29" name="Ink 28">
                  <a:extLst>
                    <a:ext uri="{FF2B5EF4-FFF2-40B4-BE49-F238E27FC236}">
                      <a16:creationId xmlns:a16="http://schemas.microsoft.com/office/drawing/2014/main" id="{21A20079-F980-C4CC-7130-E89199A67969}"/>
                    </a:ext>
                  </a:extLst>
                </p:cNvPr>
                <p:cNvPicPr/>
                <p:nvPr/>
              </p:nvPicPr>
              <p:blipFill>
                <a:blip r:embed="rId23"/>
                <a:stretch>
                  <a:fillRect/>
                </a:stretch>
              </p:blipFill>
              <p:spPr>
                <a:xfrm>
                  <a:off x="3331200" y="702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A53CE6DC-6B91-5525-7108-0FFF74C7AA45}"/>
                    </a:ext>
                  </a:extLst>
                </p14:cNvPr>
                <p14:cNvContentPartPr/>
                <p14:nvPr/>
              </p14:nvContentPartPr>
              <p14:xfrm>
                <a:off x="3340200" y="711220"/>
                <a:ext cx="360" cy="360"/>
              </p14:xfrm>
            </p:contentPart>
          </mc:Choice>
          <mc:Fallback xmlns="">
            <p:pic>
              <p:nvPicPr>
                <p:cNvPr id="30" name="Ink 29">
                  <a:extLst>
                    <a:ext uri="{FF2B5EF4-FFF2-40B4-BE49-F238E27FC236}">
                      <a16:creationId xmlns:a16="http://schemas.microsoft.com/office/drawing/2014/main" id="{A53CE6DC-6B91-5525-7108-0FFF74C7AA45}"/>
                    </a:ext>
                  </a:extLst>
                </p:cNvPr>
                <p:cNvPicPr/>
                <p:nvPr/>
              </p:nvPicPr>
              <p:blipFill>
                <a:blip r:embed="rId23"/>
                <a:stretch>
                  <a:fillRect/>
                </a:stretch>
              </p:blipFill>
              <p:spPr>
                <a:xfrm>
                  <a:off x="3331200" y="702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9085A851-6C09-6844-457B-64D6E895F735}"/>
                    </a:ext>
                  </a:extLst>
                </p14:cNvPr>
                <p14:cNvContentPartPr/>
                <p14:nvPr/>
              </p14:nvContentPartPr>
              <p14:xfrm>
                <a:off x="3340200" y="711220"/>
                <a:ext cx="360" cy="360"/>
              </p14:xfrm>
            </p:contentPart>
          </mc:Choice>
          <mc:Fallback xmlns="">
            <p:pic>
              <p:nvPicPr>
                <p:cNvPr id="31" name="Ink 30">
                  <a:extLst>
                    <a:ext uri="{FF2B5EF4-FFF2-40B4-BE49-F238E27FC236}">
                      <a16:creationId xmlns:a16="http://schemas.microsoft.com/office/drawing/2014/main" id="{9085A851-6C09-6844-457B-64D6E895F735}"/>
                    </a:ext>
                  </a:extLst>
                </p:cNvPr>
                <p:cNvPicPr/>
                <p:nvPr/>
              </p:nvPicPr>
              <p:blipFill>
                <a:blip r:embed="rId23"/>
                <a:stretch>
                  <a:fillRect/>
                </a:stretch>
              </p:blipFill>
              <p:spPr>
                <a:xfrm>
                  <a:off x="3331200" y="702220"/>
                  <a:ext cx="18000" cy="18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7" name="Ink 36">
                <a:extLst>
                  <a:ext uri="{FF2B5EF4-FFF2-40B4-BE49-F238E27FC236}">
                    <a16:creationId xmlns:a16="http://schemas.microsoft.com/office/drawing/2014/main" id="{99A1BAFA-03A3-6012-0A4F-74DEAB4E799C}"/>
                  </a:ext>
                </a:extLst>
              </p14:cNvPr>
              <p14:cNvContentPartPr/>
              <p14:nvPr/>
            </p14:nvContentPartPr>
            <p14:xfrm>
              <a:off x="-3010200" y="2019460"/>
              <a:ext cx="360" cy="360"/>
            </p14:xfrm>
          </p:contentPart>
        </mc:Choice>
        <mc:Fallback xmlns="">
          <p:pic>
            <p:nvPicPr>
              <p:cNvPr id="37" name="Ink 36">
                <a:extLst>
                  <a:ext uri="{FF2B5EF4-FFF2-40B4-BE49-F238E27FC236}">
                    <a16:creationId xmlns:a16="http://schemas.microsoft.com/office/drawing/2014/main" id="{99A1BAFA-03A3-6012-0A4F-74DEAB4E799C}"/>
                  </a:ext>
                </a:extLst>
              </p:cNvPr>
              <p:cNvPicPr/>
              <p:nvPr/>
            </p:nvPicPr>
            <p:blipFill>
              <a:blip r:embed="rId38"/>
              <a:stretch>
                <a:fillRect/>
              </a:stretch>
            </p:blipFill>
            <p:spPr>
              <a:xfrm>
                <a:off x="-3028200" y="19114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8" name="Ink 37">
                <a:extLst>
                  <a:ext uri="{FF2B5EF4-FFF2-40B4-BE49-F238E27FC236}">
                    <a16:creationId xmlns:a16="http://schemas.microsoft.com/office/drawing/2014/main" id="{C96F10A9-720C-28E1-8C44-502F4B9DD0F6}"/>
                  </a:ext>
                </a:extLst>
              </p14:cNvPr>
              <p14:cNvContentPartPr/>
              <p14:nvPr/>
            </p14:nvContentPartPr>
            <p14:xfrm>
              <a:off x="-3010200" y="2019460"/>
              <a:ext cx="360" cy="360"/>
            </p14:xfrm>
          </p:contentPart>
        </mc:Choice>
        <mc:Fallback xmlns="">
          <p:pic>
            <p:nvPicPr>
              <p:cNvPr id="38" name="Ink 37">
                <a:extLst>
                  <a:ext uri="{FF2B5EF4-FFF2-40B4-BE49-F238E27FC236}">
                    <a16:creationId xmlns:a16="http://schemas.microsoft.com/office/drawing/2014/main" id="{C96F10A9-720C-28E1-8C44-502F4B9DD0F6}"/>
                  </a:ext>
                </a:extLst>
              </p:cNvPr>
              <p:cNvPicPr/>
              <p:nvPr/>
            </p:nvPicPr>
            <p:blipFill>
              <a:blip r:embed="rId38"/>
              <a:stretch>
                <a:fillRect/>
              </a:stretch>
            </p:blipFill>
            <p:spPr>
              <a:xfrm>
                <a:off x="-3028200" y="19114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39" name="Ink 38">
                <a:extLst>
                  <a:ext uri="{FF2B5EF4-FFF2-40B4-BE49-F238E27FC236}">
                    <a16:creationId xmlns:a16="http://schemas.microsoft.com/office/drawing/2014/main" id="{A5894769-A9A9-9CEA-7318-176F94A9388C}"/>
                  </a:ext>
                </a:extLst>
              </p14:cNvPr>
              <p14:cNvContentPartPr/>
              <p14:nvPr/>
            </p14:nvContentPartPr>
            <p14:xfrm>
              <a:off x="1803000" y="3581140"/>
              <a:ext cx="360" cy="360"/>
            </p14:xfrm>
          </p:contentPart>
        </mc:Choice>
        <mc:Fallback xmlns="">
          <p:pic>
            <p:nvPicPr>
              <p:cNvPr id="39" name="Ink 38">
                <a:extLst>
                  <a:ext uri="{FF2B5EF4-FFF2-40B4-BE49-F238E27FC236}">
                    <a16:creationId xmlns:a16="http://schemas.microsoft.com/office/drawing/2014/main" id="{A5894769-A9A9-9CEA-7318-176F94A9388C}"/>
                  </a:ext>
                </a:extLst>
              </p:cNvPr>
              <p:cNvPicPr/>
              <p:nvPr/>
            </p:nvPicPr>
            <p:blipFill>
              <a:blip r:embed="rId41"/>
              <a:stretch>
                <a:fillRect/>
              </a:stretch>
            </p:blipFill>
            <p:spPr>
              <a:xfrm>
                <a:off x="1785000" y="34731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40" name="Ink 39">
                <a:extLst>
                  <a:ext uri="{FF2B5EF4-FFF2-40B4-BE49-F238E27FC236}">
                    <a16:creationId xmlns:a16="http://schemas.microsoft.com/office/drawing/2014/main" id="{E977608C-C598-1937-0257-A7304E540F89}"/>
                  </a:ext>
                </a:extLst>
              </p14:cNvPr>
              <p14:cNvContentPartPr/>
              <p14:nvPr/>
            </p14:nvContentPartPr>
            <p14:xfrm>
              <a:off x="2463960" y="3784180"/>
              <a:ext cx="360" cy="360"/>
            </p14:xfrm>
          </p:contentPart>
        </mc:Choice>
        <mc:Fallback xmlns="">
          <p:pic>
            <p:nvPicPr>
              <p:cNvPr id="40" name="Ink 39">
                <a:extLst>
                  <a:ext uri="{FF2B5EF4-FFF2-40B4-BE49-F238E27FC236}">
                    <a16:creationId xmlns:a16="http://schemas.microsoft.com/office/drawing/2014/main" id="{E977608C-C598-1937-0257-A7304E540F89}"/>
                  </a:ext>
                </a:extLst>
              </p:cNvPr>
              <p:cNvPicPr/>
              <p:nvPr/>
            </p:nvPicPr>
            <p:blipFill>
              <a:blip r:embed="rId43"/>
              <a:stretch>
                <a:fillRect/>
              </a:stretch>
            </p:blipFill>
            <p:spPr>
              <a:xfrm>
                <a:off x="2445960" y="367618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44" name="Ink 43">
                <a:extLst>
                  <a:ext uri="{FF2B5EF4-FFF2-40B4-BE49-F238E27FC236}">
                    <a16:creationId xmlns:a16="http://schemas.microsoft.com/office/drawing/2014/main" id="{B0002758-09D1-C7EC-B44D-A7D81873FA0B}"/>
                  </a:ext>
                </a:extLst>
              </p14:cNvPr>
              <p14:cNvContentPartPr/>
              <p14:nvPr/>
            </p14:nvContentPartPr>
            <p14:xfrm>
              <a:off x="-1219560" y="1193620"/>
              <a:ext cx="360" cy="360"/>
            </p14:xfrm>
          </p:contentPart>
        </mc:Choice>
        <mc:Fallback xmlns="">
          <p:pic>
            <p:nvPicPr>
              <p:cNvPr id="44" name="Ink 43">
                <a:extLst>
                  <a:ext uri="{FF2B5EF4-FFF2-40B4-BE49-F238E27FC236}">
                    <a16:creationId xmlns:a16="http://schemas.microsoft.com/office/drawing/2014/main" id="{B0002758-09D1-C7EC-B44D-A7D81873FA0B}"/>
                  </a:ext>
                </a:extLst>
              </p:cNvPr>
              <p:cNvPicPr/>
              <p:nvPr/>
            </p:nvPicPr>
            <p:blipFill>
              <a:blip r:embed="rId45"/>
              <a:stretch>
                <a:fillRect/>
              </a:stretch>
            </p:blipFill>
            <p:spPr>
              <a:xfrm>
                <a:off x="-1237560" y="10856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45" name="Ink 44">
                <a:extLst>
                  <a:ext uri="{FF2B5EF4-FFF2-40B4-BE49-F238E27FC236}">
                    <a16:creationId xmlns:a16="http://schemas.microsoft.com/office/drawing/2014/main" id="{DA0D81AF-1C7C-FD9F-7DFD-AF398746BB76}"/>
                  </a:ext>
                </a:extLst>
              </p14:cNvPr>
              <p14:cNvContentPartPr/>
              <p14:nvPr/>
            </p14:nvContentPartPr>
            <p14:xfrm>
              <a:off x="3263880" y="5130580"/>
              <a:ext cx="360" cy="360"/>
            </p14:xfrm>
          </p:contentPart>
        </mc:Choice>
        <mc:Fallback xmlns="">
          <p:pic>
            <p:nvPicPr>
              <p:cNvPr id="45" name="Ink 44">
                <a:extLst>
                  <a:ext uri="{FF2B5EF4-FFF2-40B4-BE49-F238E27FC236}">
                    <a16:creationId xmlns:a16="http://schemas.microsoft.com/office/drawing/2014/main" id="{DA0D81AF-1C7C-FD9F-7DFD-AF398746BB76}"/>
                  </a:ext>
                </a:extLst>
              </p:cNvPr>
              <p:cNvPicPr/>
              <p:nvPr/>
            </p:nvPicPr>
            <p:blipFill>
              <a:blip r:embed="rId47"/>
              <a:stretch>
                <a:fillRect/>
              </a:stretch>
            </p:blipFill>
            <p:spPr>
              <a:xfrm>
                <a:off x="3245880" y="5022580"/>
                <a:ext cx="36000" cy="216000"/>
              </a:xfrm>
              <a:prstGeom prst="rect">
                <a:avLst/>
              </a:prstGeom>
            </p:spPr>
          </p:pic>
        </mc:Fallback>
      </mc:AlternateContent>
      <p:grpSp>
        <p:nvGrpSpPr>
          <p:cNvPr id="52" name="Group 51">
            <a:extLst>
              <a:ext uri="{FF2B5EF4-FFF2-40B4-BE49-F238E27FC236}">
                <a16:creationId xmlns:a16="http://schemas.microsoft.com/office/drawing/2014/main" id="{8DCB6F90-5475-7CC0-946E-285F882437C1}"/>
              </a:ext>
            </a:extLst>
          </p:cNvPr>
          <p:cNvGrpSpPr/>
          <p:nvPr/>
        </p:nvGrpSpPr>
        <p:grpSpPr>
          <a:xfrm>
            <a:off x="3302040" y="4736740"/>
            <a:ext cx="360" cy="360"/>
            <a:chOff x="3302040" y="473674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48" name="Ink 47">
                  <a:extLst>
                    <a:ext uri="{FF2B5EF4-FFF2-40B4-BE49-F238E27FC236}">
                      <a16:creationId xmlns:a16="http://schemas.microsoft.com/office/drawing/2014/main" id="{D29ED40D-CD6C-CA94-95FA-2430E2ACFA65}"/>
                    </a:ext>
                  </a:extLst>
                </p14:cNvPr>
                <p14:cNvContentPartPr/>
                <p14:nvPr/>
              </p14:nvContentPartPr>
              <p14:xfrm>
                <a:off x="3302040" y="4736740"/>
                <a:ext cx="360" cy="360"/>
              </p14:xfrm>
            </p:contentPart>
          </mc:Choice>
          <mc:Fallback xmlns="">
            <p:pic>
              <p:nvPicPr>
                <p:cNvPr id="48" name="Ink 47">
                  <a:extLst>
                    <a:ext uri="{FF2B5EF4-FFF2-40B4-BE49-F238E27FC236}">
                      <a16:creationId xmlns:a16="http://schemas.microsoft.com/office/drawing/2014/main" id="{D29ED40D-CD6C-CA94-95FA-2430E2ACFA65}"/>
                    </a:ext>
                  </a:extLst>
                </p:cNvPr>
                <p:cNvPicPr/>
                <p:nvPr/>
              </p:nvPicPr>
              <p:blipFill>
                <a:blip r:embed="rId49"/>
                <a:stretch>
                  <a:fillRect/>
                </a:stretch>
              </p:blipFill>
              <p:spPr>
                <a:xfrm>
                  <a:off x="3284040" y="46287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49" name="Ink 48">
                  <a:extLst>
                    <a:ext uri="{FF2B5EF4-FFF2-40B4-BE49-F238E27FC236}">
                      <a16:creationId xmlns:a16="http://schemas.microsoft.com/office/drawing/2014/main" id="{04719C4A-B2EE-A3C8-52DF-3AF4413C7109}"/>
                    </a:ext>
                  </a:extLst>
                </p14:cNvPr>
                <p14:cNvContentPartPr/>
                <p14:nvPr/>
              </p14:nvContentPartPr>
              <p14:xfrm>
                <a:off x="3302040" y="4736740"/>
                <a:ext cx="360" cy="360"/>
              </p14:xfrm>
            </p:contentPart>
          </mc:Choice>
          <mc:Fallback xmlns="">
            <p:pic>
              <p:nvPicPr>
                <p:cNvPr id="49" name="Ink 48">
                  <a:extLst>
                    <a:ext uri="{FF2B5EF4-FFF2-40B4-BE49-F238E27FC236}">
                      <a16:creationId xmlns:a16="http://schemas.microsoft.com/office/drawing/2014/main" id="{04719C4A-B2EE-A3C8-52DF-3AF4413C7109}"/>
                    </a:ext>
                  </a:extLst>
                </p:cNvPr>
                <p:cNvPicPr/>
                <p:nvPr/>
              </p:nvPicPr>
              <p:blipFill>
                <a:blip r:embed="rId49"/>
                <a:stretch>
                  <a:fillRect/>
                </a:stretch>
              </p:blipFill>
              <p:spPr>
                <a:xfrm>
                  <a:off x="3284040" y="46287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50" name="Ink 49">
                  <a:extLst>
                    <a:ext uri="{FF2B5EF4-FFF2-40B4-BE49-F238E27FC236}">
                      <a16:creationId xmlns:a16="http://schemas.microsoft.com/office/drawing/2014/main" id="{9F0B1F15-4FA2-BF75-D418-87689DA7F031}"/>
                    </a:ext>
                  </a:extLst>
                </p14:cNvPr>
                <p14:cNvContentPartPr/>
                <p14:nvPr/>
              </p14:nvContentPartPr>
              <p14:xfrm>
                <a:off x="3302040" y="4736740"/>
                <a:ext cx="360" cy="360"/>
              </p14:xfrm>
            </p:contentPart>
          </mc:Choice>
          <mc:Fallback xmlns="">
            <p:pic>
              <p:nvPicPr>
                <p:cNvPr id="50" name="Ink 49">
                  <a:extLst>
                    <a:ext uri="{FF2B5EF4-FFF2-40B4-BE49-F238E27FC236}">
                      <a16:creationId xmlns:a16="http://schemas.microsoft.com/office/drawing/2014/main" id="{9F0B1F15-4FA2-BF75-D418-87689DA7F031}"/>
                    </a:ext>
                  </a:extLst>
                </p:cNvPr>
                <p:cNvPicPr/>
                <p:nvPr/>
              </p:nvPicPr>
              <p:blipFill>
                <a:blip r:embed="rId49"/>
                <a:stretch>
                  <a:fillRect/>
                </a:stretch>
              </p:blipFill>
              <p:spPr>
                <a:xfrm>
                  <a:off x="3284040" y="46287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51" name="Ink 50">
                  <a:extLst>
                    <a:ext uri="{FF2B5EF4-FFF2-40B4-BE49-F238E27FC236}">
                      <a16:creationId xmlns:a16="http://schemas.microsoft.com/office/drawing/2014/main" id="{ED3E2D86-D88F-1817-616C-C7E78339E60B}"/>
                    </a:ext>
                  </a:extLst>
                </p14:cNvPr>
                <p14:cNvContentPartPr/>
                <p14:nvPr/>
              </p14:nvContentPartPr>
              <p14:xfrm>
                <a:off x="3302040" y="4736740"/>
                <a:ext cx="360" cy="360"/>
              </p14:xfrm>
            </p:contentPart>
          </mc:Choice>
          <mc:Fallback xmlns="">
            <p:pic>
              <p:nvPicPr>
                <p:cNvPr id="51" name="Ink 50">
                  <a:extLst>
                    <a:ext uri="{FF2B5EF4-FFF2-40B4-BE49-F238E27FC236}">
                      <a16:creationId xmlns:a16="http://schemas.microsoft.com/office/drawing/2014/main" id="{ED3E2D86-D88F-1817-616C-C7E78339E60B}"/>
                    </a:ext>
                  </a:extLst>
                </p:cNvPr>
                <p:cNvPicPr/>
                <p:nvPr/>
              </p:nvPicPr>
              <p:blipFill>
                <a:blip r:embed="rId49"/>
                <a:stretch>
                  <a:fillRect/>
                </a:stretch>
              </p:blipFill>
              <p:spPr>
                <a:xfrm>
                  <a:off x="3284040" y="4628740"/>
                  <a:ext cx="36000" cy="216000"/>
                </a:xfrm>
                <a:prstGeom prst="rect">
                  <a:avLst/>
                </a:prstGeom>
              </p:spPr>
            </p:pic>
          </mc:Fallback>
        </mc:AlternateContent>
      </p:grpSp>
      <p:grpSp>
        <p:nvGrpSpPr>
          <p:cNvPr id="58" name="Group 57">
            <a:extLst>
              <a:ext uri="{FF2B5EF4-FFF2-40B4-BE49-F238E27FC236}">
                <a16:creationId xmlns:a16="http://schemas.microsoft.com/office/drawing/2014/main" id="{F3ACC94D-E6EB-5DDD-6A78-340CB4588E71}"/>
              </a:ext>
            </a:extLst>
          </p:cNvPr>
          <p:cNvGrpSpPr/>
          <p:nvPr/>
        </p:nvGrpSpPr>
        <p:grpSpPr>
          <a:xfrm>
            <a:off x="6083400" y="5854960"/>
            <a:ext cx="360" cy="360"/>
            <a:chOff x="6083400" y="585496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53" name="Ink 52">
                  <a:extLst>
                    <a:ext uri="{FF2B5EF4-FFF2-40B4-BE49-F238E27FC236}">
                      <a16:creationId xmlns:a16="http://schemas.microsoft.com/office/drawing/2014/main" id="{54E949F5-783F-B0DC-80DE-C698AFC13921}"/>
                    </a:ext>
                  </a:extLst>
                </p14:cNvPr>
                <p14:cNvContentPartPr/>
                <p14:nvPr/>
              </p14:nvContentPartPr>
              <p14:xfrm>
                <a:off x="6083400" y="5854960"/>
                <a:ext cx="360" cy="360"/>
              </p14:xfrm>
            </p:contentPart>
          </mc:Choice>
          <mc:Fallback xmlns="">
            <p:pic>
              <p:nvPicPr>
                <p:cNvPr id="53" name="Ink 52">
                  <a:extLst>
                    <a:ext uri="{FF2B5EF4-FFF2-40B4-BE49-F238E27FC236}">
                      <a16:creationId xmlns:a16="http://schemas.microsoft.com/office/drawing/2014/main" id="{54E949F5-783F-B0DC-80DE-C698AFC13921}"/>
                    </a:ext>
                  </a:extLst>
                </p:cNvPr>
                <p:cNvPicPr/>
                <p:nvPr/>
              </p:nvPicPr>
              <p:blipFill>
                <a:blip r:embed="rId54"/>
                <a:stretch>
                  <a:fillRect/>
                </a:stretch>
              </p:blipFill>
              <p:spPr>
                <a:xfrm>
                  <a:off x="6065760" y="5746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54" name="Ink 53">
                  <a:extLst>
                    <a:ext uri="{FF2B5EF4-FFF2-40B4-BE49-F238E27FC236}">
                      <a16:creationId xmlns:a16="http://schemas.microsoft.com/office/drawing/2014/main" id="{41880F6D-CBCF-A4DA-C3DF-BD8272228A58}"/>
                    </a:ext>
                  </a:extLst>
                </p14:cNvPr>
                <p14:cNvContentPartPr/>
                <p14:nvPr/>
              </p14:nvContentPartPr>
              <p14:xfrm>
                <a:off x="6083400" y="5854960"/>
                <a:ext cx="360" cy="360"/>
              </p14:xfrm>
            </p:contentPart>
          </mc:Choice>
          <mc:Fallback xmlns="">
            <p:pic>
              <p:nvPicPr>
                <p:cNvPr id="54" name="Ink 53">
                  <a:extLst>
                    <a:ext uri="{FF2B5EF4-FFF2-40B4-BE49-F238E27FC236}">
                      <a16:creationId xmlns:a16="http://schemas.microsoft.com/office/drawing/2014/main" id="{41880F6D-CBCF-A4DA-C3DF-BD8272228A58}"/>
                    </a:ext>
                  </a:extLst>
                </p:cNvPr>
                <p:cNvPicPr/>
                <p:nvPr/>
              </p:nvPicPr>
              <p:blipFill>
                <a:blip r:embed="rId54"/>
                <a:stretch>
                  <a:fillRect/>
                </a:stretch>
              </p:blipFill>
              <p:spPr>
                <a:xfrm>
                  <a:off x="6065760" y="5746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55" name="Ink 54">
                  <a:extLst>
                    <a:ext uri="{FF2B5EF4-FFF2-40B4-BE49-F238E27FC236}">
                      <a16:creationId xmlns:a16="http://schemas.microsoft.com/office/drawing/2014/main" id="{9411FD76-6C24-6AFE-19AB-B2B28FCE8565}"/>
                    </a:ext>
                  </a:extLst>
                </p14:cNvPr>
                <p14:cNvContentPartPr/>
                <p14:nvPr/>
              </p14:nvContentPartPr>
              <p14:xfrm>
                <a:off x="6083400" y="5854960"/>
                <a:ext cx="360" cy="360"/>
              </p14:xfrm>
            </p:contentPart>
          </mc:Choice>
          <mc:Fallback xmlns="">
            <p:pic>
              <p:nvPicPr>
                <p:cNvPr id="55" name="Ink 54">
                  <a:extLst>
                    <a:ext uri="{FF2B5EF4-FFF2-40B4-BE49-F238E27FC236}">
                      <a16:creationId xmlns:a16="http://schemas.microsoft.com/office/drawing/2014/main" id="{9411FD76-6C24-6AFE-19AB-B2B28FCE8565}"/>
                    </a:ext>
                  </a:extLst>
                </p:cNvPr>
                <p:cNvPicPr/>
                <p:nvPr/>
              </p:nvPicPr>
              <p:blipFill>
                <a:blip r:embed="rId54"/>
                <a:stretch>
                  <a:fillRect/>
                </a:stretch>
              </p:blipFill>
              <p:spPr>
                <a:xfrm>
                  <a:off x="6065760" y="5746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56" name="Ink 55">
                  <a:extLst>
                    <a:ext uri="{FF2B5EF4-FFF2-40B4-BE49-F238E27FC236}">
                      <a16:creationId xmlns:a16="http://schemas.microsoft.com/office/drawing/2014/main" id="{D4EA872A-241C-FBE9-DAEA-B53CC4621197}"/>
                    </a:ext>
                  </a:extLst>
                </p14:cNvPr>
                <p14:cNvContentPartPr/>
                <p14:nvPr/>
              </p14:nvContentPartPr>
              <p14:xfrm>
                <a:off x="6083400" y="5854960"/>
                <a:ext cx="360" cy="360"/>
              </p14:xfrm>
            </p:contentPart>
          </mc:Choice>
          <mc:Fallback xmlns="">
            <p:pic>
              <p:nvPicPr>
                <p:cNvPr id="56" name="Ink 55">
                  <a:extLst>
                    <a:ext uri="{FF2B5EF4-FFF2-40B4-BE49-F238E27FC236}">
                      <a16:creationId xmlns:a16="http://schemas.microsoft.com/office/drawing/2014/main" id="{D4EA872A-241C-FBE9-DAEA-B53CC4621197}"/>
                    </a:ext>
                  </a:extLst>
                </p:cNvPr>
                <p:cNvPicPr/>
                <p:nvPr/>
              </p:nvPicPr>
              <p:blipFill>
                <a:blip r:embed="rId54"/>
                <a:stretch>
                  <a:fillRect/>
                </a:stretch>
              </p:blipFill>
              <p:spPr>
                <a:xfrm>
                  <a:off x="6065760" y="5746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57" name="Ink 56">
                  <a:extLst>
                    <a:ext uri="{FF2B5EF4-FFF2-40B4-BE49-F238E27FC236}">
                      <a16:creationId xmlns:a16="http://schemas.microsoft.com/office/drawing/2014/main" id="{5751DB43-934C-2F8B-D415-73C206D60355}"/>
                    </a:ext>
                  </a:extLst>
                </p14:cNvPr>
                <p14:cNvContentPartPr/>
                <p14:nvPr/>
              </p14:nvContentPartPr>
              <p14:xfrm>
                <a:off x="6083400" y="5854960"/>
                <a:ext cx="360" cy="360"/>
              </p14:xfrm>
            </p:contentPart>
          </mc:Choice>
          <mc:Fallback xmlns="">
            <p:pic>
              <p:nvPicPr>
                <p:cNvPr id="57" name="Ink 56">
                  <a:extLst>
                    <a:ext uri="{FF2B5EF4-FFF2-40B4-BE49-F238E27FC236}">
                      <a16:creationId xmlns:a16="http://schemas.microsoft.com/office/drawing/2014/main" id="{5751DB43-934C-2F8B-D415-73C206D60355}"/>
                    </a:ext>
                  </a:extLst>
                </p:cNvPr>
                <p:cNvPicPr/>
                <p:nvPr/>
              </p:nvPicPr>
              <p:blipFill>
                <a:blip r:embed="rId54"/>
                <a:stretch>
                  <a:fillRect/>
                </a:stretch>
              </p:blipFill>
              <p:spPr>
                <a:xfrm>
                  <a:off x="6065760" y="574696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59">
            <p14:nvContentPartPr>
              <p14:cNvPr id="59" name="Ink 58">
                <a:extLst>
                  <a:ext uri="{FF2B5EF4-FFF2-40B4-BE49-F238E27FC236}">
                    <a16:creationId xmlns:a16="http://schemas.microsoft.com/office/drawing/2014/main" id="{B2CA9A47-7ADB-41BE-77EF-938C92175C02}"/>
                  </a:ext>
                </a:extLst>
              </p14:cNvPr>
              <p14:cNvContentPartPr/>
              <p14:nvPr/>
            </p14:nvContentPartPr>
            <p14:xfrm>
              <a:off x="-2165476" y="2377042"/>
              <a:ext cx="360" cy="360"/>
            </p14:xfrm>
          </p:contentPart>
        </mc:Choice>
        <mc:Fallback xmlns="">
          <p:pic>
            <p:nvPicPr>
              <p:cNvPr id="59" name="Ink 58">
                <a:extLst>
                  <a:ext uri="{FF2B5EF4-FFF2-40B4-BE49-F238E27FC236}">
                    <a16:creationId xmlns:a16="http://schemas.microsoft.com/office/drawing/2014/main" id="{B2CA9A47-7ADB-41BE-77EF-938C92175C02}"/>
                  </a:ext>
                </a:extLst>
              </p:cNvPr>
              <p:cNvPicPr/>
              <p:nvPr/>
            </p:nvPicPr>
            <p:blipFill>
              <a:blip r:embed="rId60"/>
              <a:stretch>
                <a:fillRect/>
              </a:stretch>
            </p:blipFill>
            <p:spPr>
              <a:xfrm>
                <a:off x="-2183476" y="226940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1">
            <p14:nvContentPartPr>
              <p14:cNvPr id="60" name="Ink 59">
                <a:extLst>
                  <a:ext uri="{FF2B5EF4-FFF2-40B4-BE49-F238E27FC236}">
                    <a16:creationId xmlns:a16="http://schemas.microsoft.com/office/drawing/2014/main" id="{234CF517-B061-8B9B-3253-B63FB6752EEC}"/>
                  </a:ext>
                </a:extLst>
              </p14:cNvPr>
              <p14:cNvContentPartPr/>
              <p14:nvPr/>
            </p14:nvContentPartPr>
            <p14:xfrm>
              <a:off x="-2425756" y="2377042"/>
              <a:ext cx="360" cy="360"/>
            </p14:xfrm>
          </p:contentPart>
        </mc:Choice>
        <mc:Fallback xmlns="">
          <p:pic>
            <p:nvPicPr>
              <p:cNvPr id="60" name="Ink 59">
                <a:extLst>
                  <a:ext uri="{FF2B5EF4-FFF2-40B4-BE49-F238E27FC236}">
                    <a16:creationId xmlns:a16="http://schemas.microsoft.com/office/drawing/2014/main" id="{234CF517-B061-8B9B-3253-B63FB6752EEC}"/>
                  </a:ext>
                </a:extLst>
              </p:cNvPr>
              <p:cNvPicPr/>
              <p:nvPr/>
            </p:nvPicPr>
            <p:blipFill>
              <a:blip r:embed="rId62"/>
              <a:stretch>
                <a:fillRect/>
              </a:stretch>
            </p:blipFill>
            <p:spPr>
              <a:xfrm>
                <a:off x="-2443756" y="226940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3">
            <p14:nvContentPartPr>
              <p14:cNvPr id="61" name="Ink 60">
                <a:extLst>
                  <a:ext uri="{FF2B5EF4-FFF2-40B4-BE49-F238E27FC236}">
                    <a16:creationId xmlns:a16="http://schemas.microsoft.com/office/drawing/2014/main" id="{CE6E4D71-00EA-5B42-6D06-2B667D471926}"/>
                  </a:ext>
                </a:extLst>
              </p14:cNvPr>
              <p14:cNvContentPartPr/>
              <p14:nvPr/>
            </p14:nvContentPartPr>
            <p14:xfrm>
              <a:off x="-2425756" y="2377042"/>
              <a:ext cx="360" cy="360"/>
            </p14:xfrm>
          </p:contentPart>
        </mc:Choice>
        <mc:Fallback xmlns="">
          <p:pic>
            <p:nvPicPr>
              <p:cNvPr id="61" name="Ink 60">
                <a:extLst>
                  <a:ext uri="{FF2B5EF4-FFF2-40B4-BE49-F238E27FC236}">
                    <a16:creationId xmlns:a16="http://schemas.microsoft.com/office/drawing/2014/main" id="{CE6E4D71-00EA-5B42-6D06-2B667D471926}"/>
                  </a:ext>
                </a:extLst>
              </p:cNvPr>
              <p:cNvPicPr/>
              <p:nvPr/>
            </p:nvPicPr>
            <p:blipFill>
              <a:blip r:embed="rId62"/>
              <a:stretch>
                <a:fillRect/>
              </a:stretch>
            </p:blipFill>
            <p:spPr>
              <a:xfrm>
                <a:off x="-2443756" y="2269402"/>
                <a:ext cx="36000" cy="216000"/>
              </a:xfrm>
              <a:prstGeom prst="rect">
                <a:avLst/>
              </a:prstGeom>
            </p:spPr>
          </p:pic>
        </mc:Fallback>
      </mc:AlternateContent>
      <p:pic>
        <p:nvPicPr>
          <p:cNvPr id="41" name="Picture 40">
            <a:extLst>
              <a:ext uri="{FF2B5EF4-FFF2-40B4-BE49-F238E27FC236}">
                <a16:creationId xmlns:a16="http://schemas.microsoft.com/office/drawing/2014/main" id="{498CFCFA-DA8E-C189-2D85-5704777DB209}"/>
              </a:ext>
            </a:extLst>
          </p:cNvPr>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6174560" y="5611863"/>
            <a:ext cx="1384399" cy="196692"/>
          </a:xfrm>
          <a:prstGeom prst="rect">
            <a:avLst/>
          </a:prstGeom>
        </p:spPr>
      </p:pic>
      <p:sp>
        <p:nvSpPr>
          <p:cNvPr id="42" name="TextBox 41">
            <a:extLst>
              <a:ext uri="{FF2B5EF4-FFF2-40B4-BE49-F238E27FC236}">
                <a16:creationId xmlns:a16="http://schemas.microsoft.com/office/drawing/2014/main" id="{A746BCA4-B7FE-6175-0DBF-20BE06461A88}"/>
              </a:ext>
            </a:extLst>
          </p:cNvPr>
          <p:cNvSpPr txBox="1"/>
          <p:nvPr/>
        </p:nvSpPr>
        <p:spPr>
          <a:xfrm>
            <a:off x="6639600" y="5562333"/>
            <a:ext cx="1141938" cy="492443"/>
          </a:xfrm>
          <a:prstGeom prst="rect">
            <a:avLst/>
          </a:prstGeom>
          <a:noFill/>
        </p:spPr>
        <p:txBody>
          <a:bodyPr wrap="square" rtlCol="0">
            <a:spAutoFit/>
          </a:bodyPr>
          <a:lstStyle/>
          <a:p>
            <a:r>
              <a:rPr lang="en-US" sz="800" dirty="0"/>
              <a:t>KNN Acc</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733" y="253995"/>
            <a:ext cx="9875520" cy="1356360"/>
          </a:xfrm>
        </p:spPr>
        <p:txBody>
          <a:bodyPr/>
          <a:lstStyle/>
          <a:p>
            <a:r>
              <a:rPr lang="en-IN" sz="3200" b="1" dirty="0">
                <a:latin typeface="Arial" panose="020B0604020202020204" pitchFamily="34" charset="0"/>
                <a:cs typeface="Arial" panose="020B0604020202020204" pitchFamily="34" charset="0"/>
              </a:rPr>
              <a:t>CONCLUSION</a:t>
            </a:r>
            <a:endParaRPr lang="en-IN" sz="3200" dirty="0"/>
          </a:p>
        </p:txBody>
      </p:sp>
      <p:sp>
        <p:nvSpPr>
          <p:cNvPr id="3" name="Content Placeholder 2"/>
          <p:cNvSpPr>
            <a:spLocks noGrp="1"/>
          </p:cNvSpPr>
          <p:nvPr>
            <p:ph idx="1"/>
          </p:nvPr>
        </p:nvSpPr>
        <p:spPr>
          <a:xfrm>
            <a:off x="677334" y="1444384"/>
            <a:ext cx="10981266" cy="4414550"/>
          </a:xfrm>
        </p:spPr>
        <p:txBody>
          <a:bodyPr>
            <a:normAutofit/>
          </a:bodyPr>
          <a:lstStyle/>
          <a:p>
            <a:pPr algn="just"/>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our project, the proposed system, we are doing the permission-based analysis and also the semantic analysis. By Using some Algorithm you can detect malwares in android.</a:t>
            </a:r>
          </a:p>
          <a:p>
            <a:pPr algn="just"/>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proposed system can be applied in the fields of the security system and also for the n users like a malware detection software. However, there are limitations in our system. The permissions which we are defining are as per our but it can differ from users to users. </a:t>
            </a:r>
            <a:endParaRPr lang="en-IN" sz="24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04" y="232137"/>
            <a:ext cx="8596668" cy="1320800"/>
          </a:xfrm>
        </p:spPr>
        <p:txBody>
          <a:bodyPr>
            <a:norm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REFERENCES</a:t>
            </a:r>
            <a:r>
              <a:rPr lang="en-IN" sz="2800" b="1" dirty="0">
                <a:latin typeface="Times New Roman" panose="02020603050405020304" pitchFamily="18" charset="0"/>
                <a:cs typeface="Times New Roman" panose="02020603050405020304" pitchFamily="18" charset="0"/>
              </a:rPr>
              <a:t>:</a:t>
            </a:r>
            <a:br>
              <a:rPr lang="en-IN" sz="2800" b="1" dirty="0">
                <a:solidFill>
                  <a:schemeClr val="tx1"/>
                </a:solidFill>
                <a:latin typeface="Arial" panose="020B0604020202020204" pitchFamily="34" charset="0"/>
                <a:cs typeface="Arial" panose="020B0604020202020204" pitchFamily="34" charset="0"/>
              </a:rPr>
            </a:br>
            <a:endParaRPr lang="en-IN" sz="2800" dirty="0"/>
          </a:p>
        </p:txBody>
      </p:sp>
      <p:sp>
        <p:nvSpPr>
          <p:cNvPr id="3" name="Content Placeholder 2"/>
          <p:cNvSpPr>
            <a:spLocks noGrp="1"/>
          </p:cNvSpPr>
          <p:nvPr>
            <p:ph idx="1"/>
          </p:nvPr>
        </p:nvSpPr>
        <p:spPr>
          <a:xfrm>
            <a:off x="473514" y="986616"/>
            <a:ext cx="10703293" cy="4218281"/>
          </a:xfrm>
        </p:spPr>
        <p:txBody>
          <a:bodyPr>
            <a:noAutofit/>
          </a:bodyPr>
          <a:lstStyle/>
          <a:p>
            <a:pPr marL="0" marR="0" indent="0" algn="just">
              <a:lnSpc>
                <a:spcPct val="150000"/>
              </a:lnSpc>
              <a:spcBef>
                <a:spcPts val="0"/>
              </a:spcBef>
              <a:spcAft>
                <a:spcPts val="0"/>
              </a:spcAft>
              <a:buNone/>
            </a:pPr>
            <a:r>
              <a:rPr lang="en-US" sz="2000" dirty="0">
                <a:solidFill>
                  <a:schemeClr val="tx1"/>
                </a:solidFill>
                <a:effectLst/>
                <a:latin typeface="Times New Roman" panose="02020603050405020304" pitchFamily="18" charset="0"/>
                <a:ea typeface="Times New Roman" panose="02020603050405020304" pitchFamily="18" charset="0"/>
              </a:rPr>
              <a:t>[1] A. Arora and et. al., “Line in the sand: A wireless sensor network for target detection, classification, and tracking,” Computer Networks, vol.46, no. 5, pp. 605–634, 2019.</a:t>
            </a:r>
          </a:p>
          <a:p>
            <a:pPr marL="0" marR="0" indent="0" algn="just">
              <a:lnSpc>
                <a:spcPct val="150000"/>
              </a:lnSpc>
              <a:spcBef>
                <a:spcPts val="0"/>
              </a:spcBef>
              <a:spcAft>
                <a:spcPts val="0"/>
              </a:spcAft>
              <a:buNone/>
            </a:pPr>
            <a:r>
              <a:rPr lang="en-US" sz="2000" dirty="0">
                <a:solidFill>
                  <a:schemeClr val="tx1"/>
                </a:solidFill>
                <a:effectLst/>
                <a:latin typeface="Times New Roman" panose="02020603050405020304" pitchFamily="18" charset="0"/>
                <a:ea typeface="Times New Roman" panose="02020603050405020304" pitchFamily="18" charset="0"/>
              </a:rPr>
              <a:t>[2] A. Arora and et.al., “</a:t>
            </a:r>
            <a:r>
              <a:rPr lang="en-US" sz="2000" dirty="0" err="1">
                <a:solidFill>
                  <a:schemeClr val="tx1"/>
                </a:solidFill>
                <a:effectLst/>
                <a:latin typeface="Times New Roman" panose="02020603050405020304" pitchFamily="18" charset="0"/>
                <a:ea typeface="Times New Roman" panose="02020603050405020304" pitchFamily="18" charset="0"/>
              </a:rPr>
              <a:t>Exscal</a:t>
            </a:r>
            <a:r>
              <a:rPr lang="en-US" sz="2000" dirty="0">
                <a:solidFill>
                  <a:schemeClr val="tx1"/>
                </a:solidFill>
                <a:effectLst/>
                <a:latin typeface="Times New Roman" panose="02020603050405020304" pitchFamily="18" charset="0"/>
                <a:ea typeface="Times New Roman" panose="02020603050405020304" pitchFamily="18" charset="0"/>
              </a:rPr>
              <a:t>: Elements of an extreme scale wireless sensor network,” in Eleventh IEEE International Conference on Real-Time Computing Systems and Applications (IEEE RTCSA), Hong Kong, 2018.</a:t>
            </a:r>
          </a:p>
          <a:p>
            <a:pPr marL="45720" indent="0" algn="just">
              <a:buNone/>
            </a:pPr>
            <a:r>
              <a:rPr lang="en-US" sz="2000" dirty="0">
                <a:solidFill>
                  <a:schemeClr val="tx1"/>
                </a:solidFill>
                <a:effectLst/>
                <a:latin typeface="Times New Roman" panose="02020603050405020304" pitchFamily="18" charset="0"/>
                <a:ea typeface="Times New Roman" panose="02020603050405020304" pitchFamily="18" charset="0"/>
              </a:rPr>
              <a:t>[3] S. Kumar, T. H. Lai, and A. Arora, “Barrier coverage with wireless sensors,” in International Conference on Mobile Computing and Networking (ACM MobiCom), Cologne, Germany, 2020, pp. 284–298</a:t>
            </a:r>
            <a:r>
              <a:rPr lang="en-US" sz="2000" dirty="0">
                <a:effectLst/>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marL="45720" indent="0" algn="just">
              <a:buNone/>
            </a:pPr>
            <a:r>
              <a:rPr lang="en-US" sz="2000" dirty="0">
                <a:solidFill>
                  <a:schemeClr val="tx1"/>
                </a:solidFill>
                <a:latin typeface="Times New Roman" panose="02020603050405020304" pitchFamily="18" charset="0"/>
                <a:cs typeface="Times New Roman" panose="02020603050405020304" pitchFamily="18" charset="0"/>
              </a:rPr>
              <a:t>[4] N. Milosevic, A. Dehghantanha, and K. K. R. Choo, “Machine learning aided Android malware classification,” Comput. Electra. Eng., vol. 61, pp. 266–274, 2020. </a:t>
            </a:r>
          </a:p>
          <a:p>
            <a:pPr marL="45720" indent="0" algn="just">
              <a:buNone/>
            </a:pPr>
            <a:r>
              <a:rPr lang="en-US" sz="2000" dirty="0">
                <a:solidFill>
                  <a:schemeClr val="tx1"/>
                </a:solidFill>
                <a:latin typeface="Times New Roman" panose="02020603050405020304" pitchFamily="18" charset="0"/>
                <a:cs typeface="Times New Roman" panose="02020603050405020304" pitchFamily="18" charset="0"/>
              </a:rPr>
              <a:t>[5] J. Li, L. Sun, Q. Yan, Z. Li, W. Srisa-An, and H. Ye, “Significant Permission Identification for Machine-Learning-Based Android Malware Detection,” IEEE Trans. Ind. Informatics, vol. 14, no. 7, pp. 3216–3225, 2018.</a:t>
            </a:r>
          </a:p>
          <a:p>
            <a:pPr marL="4572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73707"/>
            <a:ext cx="8596668" cy="4867656"/>
          </a:xfrm>
        </p:spPr>
        <p:txBody>
          <a:bodyPr>
            <a:noAutofit/>
          </a:bodyPr>
          <a:lstStyle/>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endParaRPr lang="en-IN" sz="3600" i="1" dirty="0">
              <a:solidFill>
                <a:srgbClr val="7030A0"/>
              </a:solidFill>
              <a:latin typeface="Arial" panose="020B0604020202020204" pitchFamily="34" charset="0"/>
              <a:cs typeface="Arial" panose="020B0604020202020204" pitchFamily="34" charset="0"/>
            </a:endParaRPr>
          </a:p>
          <a:p>
            <a:pPr marL="0" indent="0" algn="ctr">
              <a:buNone/>
            </a:pPr>
            <a:r>
              <a:rPr lang="en-IN" sz="3600" b="1" i="1" dirty="0">
                <a:solidFill>
                  <a:srgbClr val="7030A0"/>
                </a:solidFill>
                <a:latin typeface="Arial" panose="020B0604020202020204" pitchFamily="34" charset="0"/>
                <a:cs typeface="Arial" panose="020B0604020202020204" pitchFamily="34"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0463"/>
            <a:ext cx="8596668" cy="1320800"/>
          </a:xfrm>
        </p:spPr>
        <p:txBody>
          <a:bodyPr>
            <a:norm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436291"/>
            <a:ext cx="10608733" cy="3626775"/>
          </a:xfrm>
        </p:spPr>
        <p:txBody>
          <a:bodyPr>
            <a:noAutofit/>
          </a:bodyPr>
          <a:lstStyle/>
          <a:p>
            <a:pPr algn="just">
              <a:spcBef>
                <a:spcPts val="0"/>
              </a:spcBef>
              <a:tabLst>
                <a:tab pos="457200" algn="l"/>
              </a:tabLst>
            </a:pPr>
            <a:r>
              <a:rPr lang="en-U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Malware is one of the major issues regarding the operating system or in the              software world. The android system is also going through the same problems.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By Using Some </a:t>
            </a: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algorithms</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to detect malwares they are</a:t>
            </a:r>
          </a:p>
          <a:p>
            <a:pPr marL="514350" indent="-514350" algn="just">
              <a:spcBef>
                <a:spcPts val="0"/>
              </a:spcBef>
              <a:buFont typeface="+mj-lt"/>
              <a:buAutoNum type="romanLcPeriod"/>
              <a:tabLst>
                <a:tab pos="457200" algn="l"/>
              </a:tabLst>
            </a:pPr>
            <a:r>
              <a:rPr lang="en-US" sz="2400" b="1" dirty="0">
                <a:solidFill>
                  <a:schemeClr val="tx1"/>
                </a:solidFill>
                <a:latin typeface="Times New Roman" panose="02020603050405020304" pitchFamily="18" charset="0"/>
                <a:cs typeface="Times New Roman" panose="02020603050405020304" pitchFamily="18" charset="0"/>
                <a:sym typeface="+mn-ea"/>
              </a:rPr>
              <a:t>Decision Tree(DT)</a:t>
            </a:r>
            <a:endParaRPr lang="en-US" sz="2400" b="1" dirty="0">
              <a:solidFill>
                <a:schemeClr val="tx1"/>
              </a:solidFill>
              <a:latin typeface="Times New Roman" panose="02020603050405020304" pitchFamily="18" charset="0"/>
              <a:cs typeface="Times New Roman" panose="02020603050405020304" pitchFamily="18" charset="0"/>
            </a:endParaRPr>
          </a:p>
          <a:p>
            <a:pPr marL="514350" indent="-514350" algn="just">
              <a:spcBef>
                <a:spcPts val="0"/>
              </a:spcBef>
              <a:buFont typeface="+mj-lt"/>
              <a:buAutoNum type="romanLcPeriod"/>
              <a:tabLst>
                <a:tab pos="457200" algn="l"/>
              </a:tabLst>
            </a:pPr>
            <a:r>
              <a:rPr lang="en-US" sz="2400" b="1" dirty="0">
                <a:solidFill>
                  <a:schemeClr val="tx1"/>
                </a:solidFill>
                <a:latin typeface="Times New Roman" panose="02020603050405020304" pitchFamily="18" charset="0"/>
                <a:cs typeface="Times New Roman" panose="02020603050405020304" pitchFamily="18" charset="0"/>
              </a:rPr>
              <a:t>Support Vector Machine(SVM)</a:t>
            </a:r>
          </a:p>
          <a:p>
            <a:pPr marL="514350" indent="-514350" algn="just">
              <a:spcBef>
                <a:spcPts val="0"/>
              </a:spcBef>
              <a:buFont typeface="+mj-lt"/>
              <a:buAutoNum type="romanLcPeriod"/>
              <a:tabLst>
                <a:tab pos="457200" algn="l"/>
              </a:tabLst>
            </a:pPr>
            <a:r>
              <a:rPr lang="en-US" sz="2400" b="1" dirty="0">
                <a:solidFill>
                  <a:schemeClr val="tx1"/>
                </a:solidFill>
                <a:latin typeface="Times New Roman" panose="02020603050405020304" pitchFamily="18" charset="0"/>
                <a:cs typeface="Times New Roman" panose="02020603050405020304" pitchFamily="18" charset="0"/>
                <a:sym typeface="+mn-ea"/>
              </a:rPr>
              <a:t>Random Forest(RF)</a:t>
            </a:r>
            <a:endParaRPr lang="en-US" sz="2400" b="1" dirty="0">
              <a:solidFill>
                <a:schemeClr val="tx1"/>
              </a:solidFill>
              <a:latin typeface="Times New Roman" panose="02020603050405020304" pitchFamily="18" charset="0"/>
              <a:cs typeface="Times New Roman" panose="02020603050405020304" pitchFamily="18" charset="0"/>
            </a:endParaRPr>
          </a:p>
          <a:p>
            <a:pPr marL="45720" indent="0" algn="just">
              <a:spcBef>
                <a:spcPts val="0"/>
              </a:spcBef>
              <a:buNone/>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50" y="180180"/>
            <a:ext cx="8596668" cy="1320800"/>
          </a:xfrm>
        </p:spPr>
        <p:txBody>
          <a:bodyPr>
            <a:normAutofit/>
          </a:bodyPr>
          <a:lstStyle/>
          <a:p>
            <a:r>
              <a:rPr lang="en-IN" sz="2800" b="1"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1150" y="666014"/>
            <a:ext cx="10400550" cy="2216885"/>
          </a:xfrm>
        </p:spPr>
        <p:txBody>
          <a:bodyPr>
            <a:noAutofit/>
          </a:bodyPr>
          <a:lstStyle/>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400" dirty="0">
                <a:solidFill>
                  <a:schemeClr val="tx1"/>
                </a:solidFill>
                <a:latin typeface="Times New Roman" panose="02020603050405020304" pitchFamily="18" charset="0"/>
                <a:cs typeface="Times New Roman" panose="02020603050405020304" pitchFamily="18" charset="0"/>
              </a:rPr>
              <a:t>Android</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they are two malware type That is Known </a:t>
            </a:r>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Malware &amp; Unknown Malware</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using some algorithms to detect the malware they are DT,SVM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and also RF algorithms.</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cs typeface="Times New Roman" panose="02020603050405020304" pitchFamily="18" charset="0"/>
              </a:rPr>
              <a:t>Android Apps are freely available on Google Play store, the official Android app store as well as third-party app stores for users to download. Due to its open source nature and popularity, malware writers are increasingly focusing on developing malicious applications for Android operating system. </a:t>
            </a:r>
          </a:p>
          <a:p>
            <a:pPr algn="just"/>
            <a:r>
              <a:rPr lang="en-US" sz="2400" dirty="0">
                <a:solidFill>
                  <a:schemeClr val="tx1"/>
                </a:solidFill>
                <a:latin typeface="Times New Roman" panose="02020603050405020304" pitchFamily="18" charset="0"/>
                <a:cs typeface="Times New Roman" panose="02020603050405020304" pitchFamily="18" charset="0"/>
              </a:rPr>
              <a:t>In spite of various attempts by Google Play store to protect against malicious apps, they still find their way to mass market and cause harm to users by misusing personal information related to their phone book, mail accounts, GPS location information and others for misuse by third parties. Broadly speaking, Android Malware analysis is of two types: Static Analysis and Dynamic Analysis. </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330" y="490644"/>
            <a:ext cx="10272803" cy="1569660"/>
          </a:xfrm>
          <a:prstGeom prst="rect">
            <a:avLst/>
          </a:prstGeom>
          <a:noFill/>
        </p:spPr>
        <p:txBody>
          <a:bodyPr wrap="square">
            <a:spAutoFit/>
          </a:bodyPr>
          <a:lstStyle/>
          <a:p>
            <a:pPr marL="342900" indent="-342900">
              <a:buClr>
                <a:schemeClr val="accent1">
                  <a:lumMod val="7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Static analysis basically involves analyzing the code structure without executing.</a:t>
            </a:r>
          </a:p>
          <a:p>
            <a:pPr marL="342900" indent="-342900">
              <a:buClr>
                <a:schemeClr val="accent1">
                  <a:lumMod val="7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Dynamic analysis is examination of the runtime behavior of Android Apps in constrained environment.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
          <p:cNvGraphicFramePr>
            <a:graphicFrameLocks noGrp="1"/>
          </p:cNvGraphicFramePr>
          <p:nvPr>
            <p:ph idx="1"/>
            <p:extLst>
              <p:ext uri="{D42A27DB-BD31-4B8C-83A1-F6EECF244321}">
                <p14:modId xmlns:p14="http://schemas.microsoft.com/office/powerpoint/2010/main" val="1869264227"/>
              </p:ext>
            </p:extLst>
          </p:nvPr>
        </p:nvGraphicFramePr>
        <p:xfrm>
          <a:off x="621230" y="1046480"/>
          <a:ext cx="10949539" cy="5198788"/>
        </p:xfrm>
        <a:graphic>
          <a:graphicData uri="http://schemas.openxmlformats.org/drawingml/2006/table">
            <a:tbl>
              <a:tblPr/>
              <a:tblGrid>
                <a:gridCol w="2212710">
                  <a:extLst>
                    <a:ext uri="{9D8B030D-6E8A-4147-A177-3AD203B41FA5}">
                      <a16:colId xmlns:a16="http://schemas.microsoft.com/office/drawing/2014/main" val="20000"/>
                    </a:ext>
                  </a:extLst>
                </a:gridCol>
                <a:gridCol w="1330703">
                  <a:extLst>
                    <a:ext uri="{9D8B030D-6E8A-4147-A177-3AD203B41FA5}">
                      <a16:colId xmlns:a16="http://schemas.microsoft.com/office/drawing/2014/main" val="20001"/>
                    </a:ext>
                  </a:extLst>
                </a:gridCol>
                <a:gridCol w="4733812">
                  <a:extLst>
                    <a:ext uri="{9D8B030D-6E8A-4147-A177-3AD203B41FA5}">
                      <a16:colId xmlns:a16="http://schemas.microsoft.com/office/drawing/2014/main" val="20002"/>
                    </a:ext>
                  </a:extLst>
                </a:gridCol>
                <a:gridCol w="2672314">
                  <a:extLst>
                    <a:ext uri="{9D8B030D-6E8A-4147-A177-3AD203B41FA5}">
                      <a16:colId xmlns:a16="http://schemas.microsoft.com/office/drawing/2014/main" val="20003"/>
                    </a:ext>
                  </a:extLst>
                </a:gridCol>
              </a:tblGrid>
              <a:tr h="40434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Title</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Year</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Methodology</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Algorithms</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444">
                <a:tc>
                  <a:txBody>
                    <a:bodyPr/>
                    <a:lstStyle/>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r>
                        <a:rPr lang="en-US" sz="1800" b="0" dirty="0">
                          <a:latin typeface="Times New Roman" panose="02020603050405020304" pitchFamily="18" charset="0"/>
                          <a:cs typeface="Times New Roman" panose="02020603050405020304" pitchFamily="18" charset="0"/>
                        </a:rPr>
                        <a:t>Android Malware Detection By Using Machine Learning</a:t>
                      </a:r>
                    </a:p>
                    <a:p>
                      <a:pPr marL="0" marR="0" lvl="0" indent="0" algn="l" defTabSz="914400" rtl="0" eaLnBrk="1" fontAlgn="base" latinLnBrk="0" hangingPunct="1">
                        <a:lnSpc>
                          <a:spcPct val="15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  2019</a:t>
                      </a:r>
                      <a:endParaRPr kumimoji="0" lang="en-US" altLang="en-US" sz="1800" b="0"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dirty="0">
                          <a:latin typeface="Times New Roman" panose="02020603050405020304" pitchFamily="18" charset="0"/>
                          <a:cs typeface="Times New Roman" panose="02020603050405020304" pitchFamily="18" charset="0"/>
                        </a:rPr>
                        <a:t>Here they implemented a framework for classifying android applications with the help of the machine learning techniques to check whether it is a malware or normal application. For validating their system they have collected 3258 samples of android apps and those have to be extracted for every application, extract their features and have to train the models going to be evaluated with the help of classification accuracy and time taken for the model.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spcBef>
                          <a:spcPts val="0"/>
                        </a:spcBef>
                        <a:buFont typeface="Wingdings" panose="05000000000000000000" pitchFamily="2" charset="2"/>
                        <a:buChar char="ü"/>
                        <a:tabLst>
                          <a:tab pos="457200" algn="l"/>
                        </a:tabLst>
                      </a:pPr>
                      <a:r>
                        <a:rPr lang="en-US" dirty="0">
                          <a:latin typeface="Times New Roman" panose="02020603050405020304" pitchFamily="18" charset="0"/>
                          <a:cs typeface="Times New Roman" panose="02020603050405020304" pitchFamily="18" charset="0"/>
                        </a:rPr>
                        <a:t>Naïve Bayes</a:t>
                      </a:r>
                    </a:p>
                    <a:p>
                      <a:pPr marL="285750" indent="-285750" algn="l">
                        <a:spcBef>
                          <a:spcPts val="0"/>
                        </a:spcBef>
                        <a:buFont typeface="Wingdings" panose="05000000000000000000" pitchFamily="2" charset="2"/>
                        <a:buChar char="ü"/>
                        <a:tabLst>
                          <a:tab pos="457200" algn="l"/>
                        </a:tabLst>
                      </a:pPr>
                      <a:r>
                        <a:rPr lang="en-US" dirty="0">
                          <a:latin typeface="Times New Roman" panose="02020603050405020304" pitchFamily="18" charset="0"/>
                          <a:cs typeface="Times New Roman" panose="02020603050405020304" pitchFamily="18" charset="0"/>
                        </a:rPr>
                        <a:t>J48</a:t>
                      </a:r>
                    </a:p>
                    <a:p>
                      <a:pPr marL="285750" indent="-285750" algn="l">
                        <a:spcBef>
                          <a:spcPts val="0"/>
                        </a:spcBef>
                        <a:buFont typeface="Wingdings" panose="05000000000000000000" pitchFamily="2" charset="2"/>
                        <a:buChar char="ü"/>
                        <a:tabLst>
                          <a:tab pos="457200" algn="l"/>
                        </a:tabLst>
                      </a:pPr>
                      <a:r>
                        <a:rPr lang="en-US" dirty="0">
                          <a:latin typeface="Times New Roman" panose="02020603050405020304" pitchFamily="18" charset="0"/>
                          <a:cs typeface="Times New Roman" panose="02020603050405020304" pitchFamily="18" charset="0"/>
                        </a:rPr>
                        <a:t>Random Forest(RF)</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302571" y="277533"/>
            <a:ext cx="4677879"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LITERATURE </a:t>
            </a:r>
            <a:r>
              <a:rPr lang="en-US" altLang="en-US" sz="2800" b="1" dirty="0">
                <a:solidFill>
                  <a:schemeClr val="accent1">
                    <a:lumMod val="75000"/>
                  </a:schemeClr>
                </a:solidFill>
                <a:latin typeface="Times New Roman" panose="02020603050405020304" pitchFamily="18" charset="0"/>
                <a:cs typeface="Times New Roman" panose="02020603050405020304" pitchFamily="18" charset="0"/>
              </a:rPr>
              <a:t> SURVEY</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endParaRPr lang="en-US" sz="2800" b="1" dirty="0">
              <a:solidFill>
                <a:schemeClr val="accent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75" y="195713"/>
            <a:ext cx="8596668" cy="1320800"/>
          </a:xfrm>
        </p:spPr>
        <p:txBody>
          <a:bodyPr/>
          <a:lstStyle/>
          <a:p>
            <a:r>
              <a:rPr lang="en-US" sz="3600" b="1" dirty="0">
                <a:latin typeface="Times New Roman" panose="02020603050405020304" pitchFamily="18" charset="0"/>
                <a:cs typeface="Times New Roman" panose="02020603050405020304" pitchFamily="18" charset="0"/>
              </a:rPr>
              <a:t> </a:t>
            </a:r>
            <a:endParaRPr lang="en-US" dirty="0"/>
          </a:p>
        </p:txBody>
      </p:sp>
      <p:graphicFrame>
        <p:nvGraphicFramePr>
          <p:cNvPr id="12" name="Group 6"/>
          <p:cNvGraphicFramePr>
            <a:graphicFrameLocks noGrp="1"/>
          </p:cNvGraphicFramePr>
          <p:nvPr>
            <p:extLst>
              <p:ext uri="{D42A27DB-BD31-4B8C-83A1-F6EECF244321}">
                <p14:modId xmlns:p14="http://schemas.microsoft.com/office/powerpoint/2010/main" val="247790237"/>
              </p:ext>
            </p:extLst>
          </p:nvPr>
        </p:nvGraphicFramePr>
        <p:xfrm>
          <a:off x="571175" y="856113"/>
          <a:ext cx="10927769" cy="5237834"/>
        </p:xfrm>
        <a:graphic>
          <a:graphicData uri="http://schemas.openxmlformats.org/drawingml/2006/table">
            <a:tbl>
              <a:tblPr/>
              <a:tblGrid>
                <a:gridCol w="2208311">
                  <a:extLst>
                    <a:ext uri="{9D8B030D-6E8A-4147-A177-3AD203B41FA5}">
                      <a16:colId xmlns:a16="http://schemas.microsoft.com/office/drawing/2014/main" val="20000"/>
                    </a:ext>
                  </a:extLst>
                </a:gridCol>
                <a:gridCol w="1328057">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gridCol w="2667001">
                  <a:extLst>
                    <a:ext uri="{9D8B030D-6E8A-4147-A177-3AD203B41FA5}">
                      <a16:colId xmlns:a16="http://schemas.microsoft.com/office/drawing/2014/main" val="20003"/>
                    </a:ext>
                  </a:extLst>
                </a:gridCol>
              </a:tblGrid>
              <a:tr h="4516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Title</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Year</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Methodology</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Algorithms</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6146">
                <a:tc>
                  <a:txBody>
                    <a:bodyPr/>
                    <a:lstStyle/>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r>
                        <a:rPr lang="en-US" sz="1800" b="0" dirty="0">
                          <a:latin typeface="Times New Roman" panose="02020603050405020304" pitchFamily="18" charset="0"/>
                          <a:cs typeface="Times New Roman" panose="02020603050405020304" pitchFamily="18" charset="0"/>
                        </a:rPr>
                        <a:t>Android Malware Detection By Using Machine Learning</a:t>
                      </a:r>
                    </a:p>
                    <a:p>
                      <a:pPr marL="0" marR="0" lvl="0" indent="0" algn="l" defTabSz="914400" rtl="0" eaLnBrk="1" fontAlgn="base" latinLnBrk="0" hangingPunct="1">
                        <a:lnSpc>
                          <a:spcPct val="15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  2018</a:t>
                      </a:r>
                      <a:endParaRPr kumimoji="0" lang="en-US" altLang="en-US" sz="1800" b="0"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lang="en-US" dirty="0"/>
                    </a:p>
                    <a:p>
                      <a:pPr marL="0" marR="0" lvl="0" indent="0" algn="l" defTabSz="914400" rtl="0" eaLnBrk="1" fontAlgn="base" latinLnBrk="0" hangingPunct="1">
                        <a:lnSpc>
                          <a:spcPct val="150000"/>
                        </a:lnSpc>
                        <a:spcBef>
                          <a:spcPct val="0"/>
                        </a:spcBef>
                        <a:spcAft>
                          <a:spcPct val="0"/>
                        </a:spcAft>
                        <a:buClrTx/>
                        <a:buSzTx/>
                        <a:buFontTx/>
                        <a:buNone/>
                      </a:pPr>
                      <a:r>
                        <a:rPr lang="en-US" dirty="0">
                          <a:latin typeface="Times New Roman" panose="02020603050405020304" pitchFamily="18" charset="0"/>
                          <a:cs typeface="Times New Roman" panose="02020603050405020304" pitchFamily="18" charset="0"/>
                        </a:rPr>
                        <a:t>They have performed the malware detection with the help of 300 malware files and 300 benign apk files, also they managed to generate only 183 malware and 300 benign gray-scale images. The other 117 malware samples were unable to generate into images because the apk files were corrupted or either that files did not contain classes.dex file. </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1800" b="0" dirty="0">
                          <a:latin typeface="Times New Roman" panose="02020603050405020304" pitchFamily="18" charset="0"/>
                          <a:cs typeface="Times New Roman" panose="02020603050405020304" pitchFamily="18" charset="0"/>
                        </a:rPr>
                        <a:t>nearest neighbor(KNN)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r>
                        <a:rPr lang="en-US" sz="1800" b="0" dirty="0">
                          <a:latin typeface="Times New Roman" panose="02020603050405020304" pitchFamily="18" charset="0"/>
                          <a:cs typeface="Times New Roman" panose="02020603050405020304" pitchFamily="18" charset="0"/>
                        </a:rPr>
                        <a:t>Decision Tree(DT)</a:t>
                      </a:r>
                    </a:p>
                    <a:p>
                      <a:pPr marL="285750" indent="-285750" algn="just">
                        <a:spcBef>
                          <a:spcPts val="0"/>
                        </a:spcBef>
                        <a:buFont typeface="Wingdings" panose="05000000000000000000" pitchFamily="2" charset="2"/>
                        <a:buChar char="ü"/>
                        <a:tabLst>
                          <a:tab pos="457200" algn="l"/>
                        </a:tabLst>
                      </a:pPr>
                      <a:r>
                        <a:rPr lang="en-US" sz="1800" b="0" dirty="0">
                          <a:latin typeface="Times New Roman" panose="02020603050405020304" pitchFamily="18" charset="0"/>
                          <a:cs typeface="Times New Roman" panose="02020603050405020304" pitchFamily="18" charset="0"/>
                        </a:rPr>
                        <a:t>Random Forest(RF)</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
          <p:cNvGraphicFramePr>
            <a:graphicFrameLocks noGrp="1"/>
          </p:cNvGraphicFramePr>
          <p:nvPr>
            <p:ph idx="1"/>
            <p:extLst>
              <p:ext uri="{D42A27DB-BD31-4B8C-83A1-F6EECF244321}">
                <p14:modId xmlns:p14="http://schemas.microsoft.com/office/powerpoint/2010/main" val="1275014263"/>
              </p:ext>
            </p:extLst>
          </p:nvPr>
        </p:nvGraphicFramePr>
        <p:xfrm>
          <a:off x="564142" y="810083"/>
          <a:ext cx="10927769" cy="5237834"/>
        </p:xfrm>
        <a:graphic>
          <a:graphicData uri="http://schemas.openxmlformats.org/drawingml/2006/table">
            <a:tbl>
              <a:tblPr/>
              <a:tblGrid>
                <a:gridCol w="2208311">
                  <a:extLst>
                    <a:ext uri="{9D8B030D-6E8A-4147-A177-3AD203B41FA5}">
                      <a16:colId xmlns:a16="http://schemas.microsoft.com/office/drawing/2014/main" val="20000"/>
                    </a:ext>
                  </a:extLst>
                </a:gridCol>
                <a:gridCol w="1328057">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gridCol w="2667001">
                  <a:extLst>
                    <a:ext uri="{9D8B030D-6E8A-4147-A177-3AD203B41FA5}">
                      <a16:colId xmlns:a16="http://schemas.microsoft.com/office/drawing/2014/main" val="20003"/>
                    </a:ext>
                  </a:extLst>
                </a:gridCol>
              </a:tblGrid>
              <a:tr h="4516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Title</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Year</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Methodology</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Algorithms</a:t>
                      </a:r>
                      <a:endParaRPr kumimoji="0" lang="en-US" altLang="en-US" sz="1800" b="1"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6146">
                <a:tc>
                  <a:txBody>
                    <a:bodyPr/>
                    <a:lstStyle/>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endParaRPr lang="en-US" sz="1800" b="0" dirty="0">
                        <a:latin typeface="Arial" panose="020B0604020202020204" pitchFamily="34" charset="0"/>
                        <a:cs typeface="Arial" panose="020B0604020202020204" pitchFamily="34" charset="0"/>
                      </a:endParaRPr>
                    </a:p>
                    <a:p>
                      <a:pPr marL="0" indent="0">
                        <a:buNone/>
                      </a:pPr>
                      <a:r>
                        <a:rPr lang="en-US" sz="1800" b="0" dirty="0">
                          <a:latin typeface="Times New Roman" panose="02020603050405020304" pitchFamily="18" charset="0"/>
                          <a:cs typeface="Times New Roman" panose="02020603050405020304" pitchFamily="18" charset="0"/>
                        </a:rPr>
                        <a:t>Android Malware Detection By Using Machine Learning</a:t>
                      </a:r>
                    </a:p>
                    <a:p>
                      <a:pPr marL="0" marR="0" lvl="0" indent="0" algn="l" defTabSz="914400" rtl="0" eaLnBrk="1" fontAlgn="base" latinLnBrk="0" hangingPunct="1">
                        <a:lnSpc>
                          <a:spcPct val="15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p>
                      <a:pPr marL="0" marR="0" lvl="0" indent="0" algn="l" defTabSz="914400" rtl="0" eaLnBrk="1" fontAlgn="base" latinLnBrk="0" hangingPunct="1">
                        <a:lnSpc>
                          <a:spcPct val="150000"/>
                        </a:lnSpc>
                        <a:spcBef>
                          <a:spcPct val="0"/>
                        </a:spcBef>
                        <a:spcAft>
                          <a:spcPct val="0"/>
                        </a:spcAft>
                        <a:buClrTx/>
                        <a:buSzTx/>
                        <a:buFontTx/>
                        <a:buNone/>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  2020</a:t>
                      </a:r>
                      <a:endParaRPr kumimoji="0" lang="en-US" altLang="en-US" sz="1800" b="0" i="0" u="none" strike="noStrike" cap="none" normalizeH="0" baseline="0" dirty="0">
                        <a:ln>
                          <a:noFill/>
                        </a:ln>
                        <a:solidFill>
                          <a:srgbClr val="000000"/>
                        </a:solidFill>
                        <a:effectLst/>
                        <a:latin typeface="Calibri" panose="020F0502020204030204" pitchFamily="34"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dirty="0">
                          <a:latin typeface="Times New Roman" panose="02020603050405020304" pitchFamily="18" charset="0"/>
                          <a:cs typeface="Times New Roman" panose="02020603050405020304" pitchFamily="18" charset="0"/>
                        </a:rPr>
                        <a:t>They have proposed the android malware detection system with the help of permissions, APIs, and also with the presence of different key apps information such as, the dynamic code, Reaction code, native code, cryptographic code, database, etc. as the feature to train and build classification model just by using various machine learning techniques which can automatically distinguish malicious Android apps(Malware) from the legitimate ones.</a:t>
                      </a: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en-US" sz="1800" b="0" dirty="0">
                          <a:latin typeface="Times New Roman" panose="02020603050405020304" pitchFamily="18" charset="0"/>
                          <a:cs typeface="Times New Roman" panose="02020603050405020304" pitchFamily="18" charset="0"/>
                        </a:rPr>
                        <a:t>nearest neighbor(KNN)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0"/>
                        </a:spcBef>
                        <a:buFont typeface="Wingdings" panose="05000000000000000000" pitchFamily="2" charset="2"/>
                        <a:buChar char="ü"/>
                        <a:tabLst>
                          <a:tab pos="457200" algn="l"/>
                        </a:tabLst>
                      </a:pPr>
                      <a:r>
                        <a:rPr lang="en-US" sz="1800" b="0" dirty="0">
                          <a:latin typeface="Times New Roman" panose="02020603050405020304" pitchFamily="18" charset="0"/>
                          <a:cs typeface="Times New Roman" panose="02020603050405020304" pitchFamily="18" charset="0"/>
                        </a:rPr>
                        <a:t>Decision Tree(DT)</a:t>
                      </a:r>
                    </a:p>
                    <a:p>
                      <a:pPr marL="0" indent="0" algn="just">
                        <a:spcBef>
                          <a:spcPts val="0"/>
                        </a:spcBef>
                        <a:buFont typeface="Wingdings" panose="05000000000000000000" pitchFamily="2" charset="2"/>
                        <a:buNone/>
                        <a:tabLst>
                          <a:tab pos="457200" algn="l"/>
                        </a:tabLst>
                      </a:pP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5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b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endParaRPr>
                    </a:p>
                  </a:txBody>
                  <a:tcPr marT="46193" marB="461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3350"/>
            <a:ext cx="8596668" cy="1320800"/>
          </a:xfrm>
        </p:spPr>
        <p:txBody>
          <a:bodyPr>
            <a:normAutofit/>
          </a:bodyPr>
          <a:lstStyle/>
          <a:p>
            <a:r>
              <a:rPr lang="en-IN" sz="2800" b="1"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72281"/>
            <a:ext cx="10532534" cy="4200386"/>
          </a:xfrm>
        </p:spPr>
        <p:txBody>
          <a:bodyPr>
            <a:no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In the existing system, the application permissions are extracted to detect the malware and executed through the KNN </a:t>
            </a:r>
            <a:r>
              <a:rPr lang="en-US" sz="2400"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algorithms</a:t>
            </a:r>
            <a:r>
              <a:rPr lang="en-US" sz="2400"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Arial" panose="020B0604020202020204" pitchFamily="34" charset="0"/>
              <a:cs typeface="Arial" panose="020B0604020202020204" pitchFamily="34" charset="0"/>
            </a:endParaRPr>
          </a:p>
        </p:txBody>
      </p:sp>
      <p:sp>
        <p:nvSpPr>
          <p:cNvPr id="7" name="TextBox 6"/>
          <p:cNvSpPr txBox="1"/>
          <p:nvPr/>
        </p:nvSpPr>
        <p:spPr>
          <a:xfrm>
            <a:off x="677334" y="2465034"/>
            <a:ext cx="8098366" cy="2214880"/>
          </a:xfrm>
          <a:prstGeom prst="rect">
            <a:avLst/>
          </a:prstGeom>
          <a:noFill/>
        </p:spPr>
        <p:txBody>
          <a:bodyPr wrap="square">
            <a:spAutoFit/>
          </a:bodyPr>
          <a:lstStyle/>
          <a:p>
            <a:pPr marL="0" marR="0">
              <a:lnSpc>
                <a:spcPct val="150000"/>
              </a:lnSpc>
              <a:spcBef>
                <a:spcPts val="0"/>
              </a:spcBef>
              <a:spcAft>
                <a:spcPts val="0"/>
              </a:spcAft>
            </a:pPr>
            <a:endParaRPr lang="en-US" sz="2000" b="1" dirty="0">
              <a:solidFill>
                <a:schemeClr val="accent1">
                  <a:lumMod val="75000"/>
                </a:schemeClr>
              </a:solidFill>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pPr>
            <a:r>
              <a:rPr lang="en-US" sz="2400" b="1" dirty="0">
                <a:solidFill>
                  <a:schemeClr val="accent1">
                    <a:lumMod val="75000"/>
                  </a:schemeClr>
                </a:solidFill>
                <a:effectLst/>
                <a:latin typeface="Times New Roman" panose="02020603050405020304" pitchFamily="18" charset="0"/>
                <a:ea typeface="Calibri" panose="020F0502020204030204" pitchFamily="34" charset="0"/>
              </a:rPr>
              <a:t>Disadvantages of Existing System</a:t>
            </a:r>
            <a:endParaRPr lang="en-US" sz="2400" dirty="0">
              <a:solidFill>
                <a:schemeClr val="accent1">
                  <a:lumMod val="75000"/>
                </a:schemeClr>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rPr>
              <a:t>lacking ability to </a:t>
            </a:r>
            <a:r>
              <a:rPr lang="en-US" sz="2400" b="1" dirty="0">
                <a:effectLst/>
                <a:latin typeface="Times New Roman" panose="02020603050405020304" pitchFamily="18" charset="0"/>
                <a:ea typeface="Times New Roman" panose="02020603050405020304" pitchFamily="18" charset="0"/>
              </a:rPr>
              <a:t>detect</a:t>
            </a:r>
            <a:r>
              <a:rPr lang="en-US" sz="2400" dirty="0">
                <a:effectLst/>
                <a:latin typeface="Times New Roman" panose="02020603050405020304" pitchFamily="18" charset="0"/>
                <a:ea typeface="Times New Roman" panose="02020603050405020304" pitchFamily="18" charset="0"/>
              </a:rPr>
              <a:t> unknown </a:t>
            </a:r>
            <a:r>
              <a:rPr lang="en-US" sz="2400" b="1" dirty="0">
                <a:effectLst/>
                <a:latin typeface="Times New Roman" panose="02020603050405020304" pitchFamily="18" charset="0"/>
                <a:ea typeface="Times New Roman" panose="02020603050405020304" pitchFamily="18" charset="0"/>
              </a:rPr>
              <a:t>malware.</a:t>
            </a:r>
            <a:endParaRPr lang="en-US" sz="2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rPr>
              <a:t>High complexity to build the </a:t>
            </a:r>
            <a:r>
              <a:rPr lang="en-US" sz="2400" b="1" dirty="0">
                <a:effectLst/>
                <a:latin typeface="Times New Roman" panose="02020603050405020304" pitchFamily="18" charset="0"/>
                <a:ea typeface="Times New Roman" panose="02020603050405020304" pitchFamily="18" charset="0"/>
              </a:rPr>
              <a:t>malware</a:t>
            </a: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detection.</a:t>
            </a: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251</TotalTime>
  <Words>1443</Words>
  <Application>Microsoft Office PowerPoint</Application>
  <PresentationFormat>Widescreen</PresentationFormat>
  <Paragraphs>195</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Times New Roman</vt:lpstr>
      <vt:lpstr>Wingdings</vt:lpstr>
      <vt:lpstr>Basis</vt:lpstr>
      <vt:lpstr>Department of Computer Science and Engineering</vt:lpstr>
      <vt:lpstr>PowerPoint Presentation</vt:lpstr>
      <vt:lpstr>ABSTRACT</vt:lpstr>
      <vt:lpstr>INTRODUCTION</vt:lpstr>
      <vt:lpstr>PowerPoint Presentation</vt:lpstr>
      <vt:lpstr>PowerPoint Presentation</vt:lpstr>
      <vt:lpstr> </vt:lpstr>
      <vt:lpstr>PowerPoint Presentation</vt:lpstr>
      <vt:lpstr>EXISTING SYSTEM</vt:lpstr>
      <vt:lpstr>PROPOSED SYSTEM</vt:lpstr>
      <vt:lpstr>PowerPoint Presentation</vt:lpstr>
      <vt:lpstr>UML DIAGRAMS  :- </vt:lpstr>
      <vt:lpstr>UML DIAGRAMS  :- </vt:lpstr>
      <vt:lpstr>SYSTEM REQUIREMENTS </vt:lpstr>
      <vt:lpstr> HARDWARE REQUIREMENTS</vt:lpstr>
      <vt:lpstr>MODULES</vt:lpstr>
      <vt:lpstr>PowerPoint Presentation</vt:lpstr>
      <vt:lpstr>Output: </vt:lpstr>
      <vt:lpstr>PowerPoint Presentation</vt:lpstr>
      <vt:lpstr>OUTPUT:</vt:lpstr>
      <vt:lpstr>Step: 3 Run SVM &amp; Neural network algorithm </vt:lpstr>
      <vt:lpstr>OUTPUT:</vt:lpstr>
      <vt:lpstr>OUTPUT</vt:lpstr>
      <vt:lpstr>Step: 4 Display Accuracy Graph </vt:lpstr>
      <vt:lpstr>CONCLUSION</vt:lpstr>
      <vt:lpstr>REFERENCES: </vt:lpstr>
      <vt:lpstr>PowerPoint Presentation</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Project Report</dc:title>
  <dc:creator>ARAVINDESWARA KUMAR</dc:creator>
  <cp:lastModifiedBy>Nagurvali syed</cp:lastModifiedBy>
  <cp:revision>62</cp:revision>
  <dcterms:created xsi:type="dcterms:W3CDTF">2020-01-26T06:28:00Z</dcterms:created>
  <dcterms:modified xsi:type="dcterms:W3CDTF">2023-04-13T16:44:15Z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3A82993FFF48478E9ACAC1C227B7F9EE</vt:lpwstr>
  </property>
  <property fmtid="{D5CDD505-2E9C-101B-9397-08002B2CF9AE}" pid="3" name="KSOProductBuildVer">
    <vt:lpwstr>1033-11.2.0.11516</vt:lpwstr>
  </property>
</Properties>
</file>