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6/7/2021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79B21D-CE83-4A6B-B2B1-490BE1C53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BoltShop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CE045A-873B-45C2-AB86-96E022BE1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János Vilmos</a:t>
            </a:r>
          </a:p>
        </p:txBody>
      </p:sp>
    </p:spTree>
    <p:extLst>
      <p:ext uri="{BB962C8B-B14F-4D97-AF65-F5344CB8AC3E}">
        <p14:creationId xmlns:p14="http://schemas.microsoft.com/office/powerpoint/2010/main" val="244679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01DA82-1963-4D30-ACB6-60A17E62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érdemes nálam vásárolni?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F93130-23F8-4D6F-B0A2-5302559CF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Mert nálam vannak a legjobb és legolcsóbb boltok.</a:t>
            </a:r>
          </a:p>
          <a:p>
            <a:r>
              <a:rPr lang="hu-HU" dirty="0"/>
              <a:t>Nálam lehet venni Alkatrész boltot ahonnan saját magadnak ingyen tudsz bármit is kivenni az autódhoz.</a:t>
            </a:r>
          </a:p>
          <a:p>
            <a:r>
              <a:rPr lang="hu-HU" dirty="0"/>
              <a:t>A pékségboltnál is ugyan igy van, ha megéheztél elmész a boltodba és veszel le ingyen pékárut.</a:t>
            </a:r>
          </a:p>
          <a:p>
            <a:r>
              <a:rPr lang="hu-HU" dirty="0"/>
              <a:t>De ha mind a két Boltot birtoklod akkor neked a legjobb, mert akkor jobban is keresel, meg mindened megvan.</a:t>
            </a:r>
          </a:p>
        </p:txBody>
      </p:sp>
    </p:spTree>
    <p:extLst>
      <p:ext uri="{BB962C8B-B14F-4D97-AF65-F5344CB8AC3E}">
        <p14:creationId xmlns:p14="http://schemas.microsoft.com/office/powerpoint/2010/main" val="15740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1AB15D-6173-495F-B281-9B78B10D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alkatrészbolt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C2162F-0692-474A-BFAF-5E2903EC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Azért jó, mert nagyon sok pénzt lehet vele keresni és nagyon jó ha például a te autódhoz kell alkatrész.</a:t>
            </a:r>
          </a:p>
          <a:p>
            <a:r>
              <a:rPr lang="hu-HU" dirty="0"/>
              <a:t>Bármikor használhatód, de lehetnek embereid akik a boltba dolgoznak és ott adják el a termékeket</a:t>
            </a:r>
          </a:p>
        </p:txBody>
      </p:sp>
      <p:pic>
        <p:nvPicPr>
          <p:cNvPr id="1028" name="Picture 4" descr="Autóalkatrész">
            <a:extLst>
              <a:ext uri="{FF2B5EF4-FFF2-40B4-BE49-F238E27FC236}">
                <a16:creationId xmlns:a16="http://schemas.microsoft.com/office/drawing/2014/main" id="{C18A0432-7735-48D9-B5C7-99108A6D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4"/>
          <a:stretch/>
        </p:blipFill>
        <p:spPr bwMode="auto">
          <a:xfrm>
            <a:off x="3205317" y="4044920"/>
            <a:ext cx="5043948" cy="240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38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85322-6D91-417F-8960-F7D542EC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pékségbolt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997BDB-4259-4F5E-9687-5EDEAF512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pékségbe nagyon sok pék árud lehet, ami nagyon sok profitot termel.</a:t>
            </a:r>
          </a:p>
          <a:p>
            <a:r>
              <a:rPr lang="hu-HU" dirty="0"/>
              <a:t>A pékségbe akkor mész le amikor szeretnél és ingyen elvehetsz bármit.</a:t>
            </a:r>
          </a:p>
          <a:p>
            <a:r>
              <a:rPr lang="hu-HU" dirty="0"/>
              <a:t>Itt is dolgozhatnak embereid, akiket fizetsz, de neked ebből több pénzed lesz.</a:t>
            </a:r>
          </a:p>
        </p:txBody>
      </p:sp>
      <p:pic>
        <p:nvPicPr>
          <p:cNvPr id="2050" name="Picture 2" descr="Tipikus albán pékség - értékelések erről: Friss Pékség, Budapest,  Magyarország - Tripadvisor">
            <a:extLst>
              <a:ext uri="{FF2B5EF4-FFF2-40B4-BE49-F238E27FC236}">
                <a16:creationId xmlns:a16="http://schemas.microsoft.com/office/drawing/2014/main" id="{44BB4073-DA0A-4423-937E-816FAAD1E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516" y="3507130"/>
            <a:ext cx="3970968" cy="297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9CAF5-837D-4707-8AFA-63ADB593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pékségbolt és az alkatrészbolt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E45FEF-1E95-4256-B2AE-DD1AF39A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mind a kettő bolt a te boltod akkor te keresel a legjobban.</a:t>
            </a:r>
          </a:p>
          <a:p>
            <a:r>
              <a:rPr lang="hu-HU" dirty="0"/>
              <a:t>Mind a két helyen akkor veszel el valamit amikor akarsz.</a:t>
            </a:r>
          </a:p>
          <a:p>
            <a:r>
              <a:rPr lang="hu-HU" dirty="0"/>
              <a:t>Ha valaki alkatrészt akar venni, és megéhezik akkor ott a boltod ami az alkatrész bolt mellet van.</a:t>
            </a:r>
          </a:p>
        </p:txBody>
      </p:sp>
      <p:pic>
        <p:nvPicPr>
          <p:cNvPr id="3074" name="Picture 2" descr="Tornyos pékség boltja | Food, Breakfast, Cereal">
            <a:extLst>
              <a:ext uri="{FF2B5EF4-FFF2-40B4-BE49-F238E27FC236}">
                <a16:creationId xmlns:a16="http://schemas.microsoft.com/office/drawing/2014/main" id="{8E9BA82D-7940-4F8C-8BA8-18733A565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45" y="3750151"/>
            <a:ext cx="3502130" cy="262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D6EAEA8-1EAE-491C-979A-8349C7092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216"/>
          <a:stretch/>
        </p:blipFill>
        <p:spPr>
          <a:xfrm>
            <a:off x="7167718" y="3869387"/>
            <a:ext cx="3626523" cy="233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B1CDD7-34E7-49BD-973F-F6511835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 cap="all" dirty="0" err="1">
                <a:solidFill>
                  <a:srgbClr val="FFFFFF"/>
                </a:solidFill>
              </a:rPr>
              <a:t>Köszönöm</a:t>
            </a:r>
            <a:r>
              <a:rPr lang="en-US" sz="9600" cap="all" dirty="0">
                <a:solidFill>
                  <a:srgbClr val="FFFFFF"/>
                </a:solidFill>
              </a:rPr>
              <a:t> a </a:t>
            </a:r>
            <a:r>
              <a:rPr lang="en-US" sz="9600" cap="all" dirty="0" err="1">
                <a:solidFill>
                  <a:srgbClr val="FFFFFF"/>
                </a:solidFill>
              </a:rPr>
              <a:t>figyelmet</a:t>
            </a:r>
            <a:r>
              <a:rPr lang="en-US" sz="9600" cap="all" dirty="0">
                <a:solidFill>
                  <a:srgbClr val="FFFFFF"/>
                </a:solidFill>
              </a:rPr>
              <a:t>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0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betű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TM03090434[[fn=Fabetű]]</Template>
  <TotalTime>28</TotalTime>
  <Words>212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Fabetű</vt:lpstr>
      <vt:lpstr>BoltShop</vt:lpstr>
      <vt:lpstr>Miért érdemes nálam vásárolni?</vt:lpstr>
      <vt:lpstr>Az alkatrészbolt</vt:lpstr>
      <vt:lpstr>A pékségbolt</vt:lpstr>
      <vt:lpstr>A pékségbolt és az alkatrészbolt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BolsShop</dc:title>
  <dc:creator>Vilmos20051206@sulid.hu</dc:creator>
  <cp:lastModifiedBy>Vilmos20051206@sulid.hu</cp:lastModifiedBy>
  <cp:revision>4</cp:revision>
  <dcterms:created xsi:type="dcterms:W3CDTF">2021-06-07T17:16:02Z</dcterms:created>
  <dcterms:modified xsi:type="dcterms:W3CDTF">2021-06-07T17:44:26Z</dcterms:modified>
</cp:coreProperties>
</file>