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Egyenletek	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Nagy János Vilmos, és Balogh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6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Elsőfokú egyenletek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8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Másodfokú egyenletek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39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Köszike</a:t>
            </a:r>
            <a:r>
              <a:rPr lang="hu-HU" dirty="0" smtClean="0"/>
              <a:t> a figyelmet </a:t>
            </a:r>
            <a:r>
              <a:rPr lang="hu-HU" sz="9800" dirty="0" smtClean="0">
                <a:sym typeface="Wingdings" panose="05000000000000000000" pitchFamily="2" charset="2"/>
              </a:rPr>
              <a:t></a:t>
            </a:r>
            <a:endParaRPr lang="hu-HU" sz="9800" dirty="0"/>
          </a:p>
        </p:txBody>
      </p:sp>
    </p:spTree>
    <p:extLst>
      <p:ext uri="{BB962C8B-B14F-4D97-AF65-F5344CB8AC3E}">
        <p14:creationId xmlns:p14="http://schemas.microsoft.com/office/powerpoint/2010/main" val="142794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TM03090434[[fn=Fás világ]]</Template>
  <TotalTime>30</TotalTime>
  <Words>18</Words>
  <Application>Microsoft Office PowerPoint</Application>
  <PresentationFormat>Szélesvásznú</PresentationFormat>
  <Paragraphs>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Fabetű</vt:lpstr>
      <vt:lpstr>Egyenletek </vt:lpstr>
      <vt:lpstr>Elsőfokú egyenletek</vt:lpstr>
      <vt:lpstr>Másodfokú egyenletek</vt:lpstr>
      <vt:lpstr>Köszike a figyelmet 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Egyenletek</dc:title>
  <dc:creator>tanuló</dc:creator>
  <cp:lastModifiedBy>tanuló</cp:lastModifiedBy>
  <cp:revision>3</cp:revision>
  <dcterms:created xsi:type="dcterms:W3CDTF">2021-11-15T07:52:06Z</dcterms:created>
  <dcterms:modified xsi:type="dcterms:W3CDTF">2021-11-15T08:22:48Z</dcterms:modified>
</cp:coreProperties>
</file>