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62" r:id="rId5"/>
    <p:sldId id="263" r:id="rId6"/>
    <p:sldId id="264" r:id="rId7"/>
    <p:sldId id="265" r:id="rId8"/>
    <p:sldId id="277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2020-06-05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F4EB-3C7B-4696-B11D-2D4D80B25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MAZE</a:t>
            </a:r>
          </a:p>
        </p:txBody>
      </p:sp>
    </p:spTree>
    <p:extLst>
      <p:ext uri="{BB962C8B-B14F-4D97-AF65-F5344CB8AC3E}">
        <p14:creationId xmlns:p14="http://schemas.microsoft.com/office/powerpoint/2010/main" val="227428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6C25-2B18-4F24-BEF8-3D48F252E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067C-BD54-4666-8F62-1FE3E9B64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pos.getY() + 1</a:t>
            </a:r>
          </a:p>
          <a:p>
            <a:r>
              <a:rPr lang="en-US" sz="1400" dirty="0"/>
              <a:t>if offset &gt;= maze.length</a:t>
            </a:r>
          </a:p>
          <a:p>
            <a:r>
              <a:rPr lang="en-US" sz="1400" dirty="0"/>
              <a:t>         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0</a:t>
            </a:r>
          </a:p>
          <a:p>
            <a:r>
              <a:rPr lang="en-US" sz="1400" dirty="0"/>
              <a:t>south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result[offset][pos.getX()]</a:t>
            </a:r>
          </a:p>
          <a:p>
            <a:r>
              <a:rPr lang="en-US" sz="1400" dirty="0"/>
              <a:t>if south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'.' </a:t>
            </a:r>
          </a:p>
          <a:p>
            <a:r>
              <a:rPr lang="en-US" sz="1400" dirty="0"/>
              <a:t>                print "South -&gt; "</a:t>
            </a:r>
          </a:p>
          <a:p>
            <a:r>
              <a:rPr lang="en-US" sz="1400" dirty="0"/>
              <a:t>                count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 count+1</a:t>
            </a:r>
          </a:p>
          <a:p>
            <a:r>
              <a:rPr lang="en-US" sz="1400" dirty="0"/>
              <a:t>               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path_finder(maze, new Position(offset, pos.getX()))</a:t>
            </a:r>
          </a:p>
          <a:p>
            <a:r>
              <a:rPr lang="en-US" sz="1400" dirty="0"/>
              <a:t>                result[offset][pos.getX()]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c</a:t>
            </a:r>
          </a:p>
          <a:p>
            <a:r>
              <a:rPr lang="en-US" sz="1400" dirty="0"/>
              <a:t>                if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'X’</a:t>
            </a:r>
          </a:p>
          <a:p>
            <a:r>
              <a:rPr lang="en-US" sz="1400" dirty="0"/>
              <a:t> 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51706-1CB7-4160-A3AD-CC35872B64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// offset = position y +1</a:t>
            </a:r>
          </a:p>
          <a:p>
            <a:r>
              <a:rPr lang="en-US" sz="1400" dirty="0"/>
              <a:t>// check offset &lt; maze length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 Can the car walk south</a:t>
            </a:r>
          </a:p>
          <a:p>
            <a:r>
              <a:rPr lang="en-US" sz="1400" dirty="0"/>
              <a:t>// Print South -&gt;</a:t>
            </a:r>
          </a:p>
          <a:p>
            <a:r>
              <a:rPr lang="en-US" sz="1400" dirty="0"/>
              <a:t>// Count add step</a:t>
            </a:r>
          </a:p>
          <a:p>
            <a:r>
              <a:rPr lang="en-US" sz="1400" dirty="0"/>
              <a:t>// Call path_finder function in c</a:t>
            </a:r>
          </a:p>
          <a:p>
            <a:endParaRPr lang="en-US" sz="1400" dirty="0"/>
          </a:p>
          <a:p>
            <a:r>
              <a:rPr lang="en-US" sz="1400" dirty="0"/>
              <a:t>// If c = X</a:t>
            </a:r>
          </a:p>
          <a:p>
            <a:r>
              <a:rPr lang="en-US" sz="1400" dirty="0"/>
              <a:t>// return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1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2407-4904-4187-B03B-B8345FFE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44BF-93B1-46A0-831F-7B9237B2E1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pos.getY() + 1</a:t>
            </a:r>
          </a:p>
          <a:p>
            <a:r>
              <a:rPr lang="en-US" dirty="0"/>
              <a:t>if offset &gt;= maze.length</a:t>
            </a:r>
          </a:p>
          <a:p>
            <a:r>
              <a:rPr lang="en-US" dirty="0"/>
              <a:t>         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</a:t>
            </a:r>
          </a:p>
          <a:p>
            <a:r>
              <a:rPr lang="en-US" dirty="0"/>
              <a:t>south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result[offset][pos.getX()]</a:t>
            </a:r>
          </a:p>
          <a:p>
            <a:r>
              <a:rPr lang="en-US" dirty="0"/>
              <a:t>if south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 if south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         print "South -&gt; "</a:t>
            </a:r>
          </a:p>
          <a:p>
            <a:r>
              <a:rPr lang="en-US" dirty="0"/>
              <a:t>                 count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count+1</a:t>
            </a:r>
          </a:p>
          <a:p>
            <a:r>
              <a:rPr lang="en-US" dirty="0"/>
              <a:t>                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path_finder(maze, new Position(offset, pos.getX()))</a:t>
            </a:r>
          </a:p>
          <a:p>
            <a:r>
              <a:rPr lang="en-US" dirty="0"/>
              <a:t>                 result[offset][pos.getX()]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</a:t>
            </a:r>
          </a:p>
          <a:p>
            <a:r>
              <a:rPr lang="en-US" dirty="0"/>
              <a:t>                 if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'X’</a:t>
            </a:r>
          </a:p>
          <a:p>
            <a:r>
              <a:rPr lang="en-US" dirty="0"/>
              <a:t>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386A1-8D7F-41F7-845C-884F0F480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offset = position y +1</a:t>
            </a:r>
          </a:p>
          <a:p>
            <a:r>
              <a:rPr lang="en-US" dirty="0"/>
              <a:t>// check offset &lt; maze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ar-EG" dirty="0"/>
              <a:t>  </a:t>
            </a:r>
            <a:r>
              <a:rPr lang="en-US" dirty="0"/>
              <a:t>Check the front of the car to the south</a:t>
            </a:r>
          </a:p>
          <a:p>
            <a:r>
              <a:rPr lang="en-US" dirty="0"/>
              <a:t>// Can the car walk south</a:t>
            </a:r>
          </a:p>
          <a:p>
            <a:r>
              <a:rPr lang="en-US" dirty="0"/>
              <a:t>// Print South -&gt;</a:t>
            </a:r>
          </a:p>
          <a:p>
            <a:r>
              <a:rPr lang="en-US" dirty="0"/>
              <a:t>// Count add step</a:t>
            </a:r>
          </a:p>
          <a:p>
            <a:r>
              <a:rPr lang="en-US" dirty="0"/>
              <a:t>// Call path_finder function in c</a:t>
            </a:r>
          </a:p>
          <a:p>
            <a:endParaRPr lang="en-US" dirty="0"/>
          </a:p>
          <a:p>
            <a:r>
              <a:rPr lang="en-US" dirty="0"/>
              <a:t>// If c = X</a:t>
            </a:r>
          </a:p>
          <a:p>
            <a:r>
              <a:rPr lang="en-US" dirty="0"/>
              <a:t>// return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6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7B6E-31C2-4284-AC87-0CFC3DE63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6AE9-D96C-4128-B562-A0C24304BE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pos.getX() - 1</a:t>
            </a:r>
          </a:p>
          <a:p>
            <a:r>
              <a:rPr lang="en-US" sz="1400" dirty="0"/>
              <a:t>if offset &lt; 0</a:t>
            </a:r>
          </a:p>
          <a:p>
            <a:r>
              <a:rPr lang="en-US" sz="1400" dirty="0"/>
              <a:t>        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maze[0].length - 1</a:t>
            </a:r>
          </a:p>
          <a:p>
            <a:r>
              <a:rPr lang="en-US" sz="1400" dirty="0"/>
              <a:t>west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result[pos.getY()][offset]</a:t>
            </a:r>
          </a:p>
          <a:p>
            <a:r>
              <a:rPr lang="en-US" sz="1400" dirty="0"/>
              <a:t>if west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'.’ </a:t>
            </a:r>
          </a:p>
          <a:p>
            <a:r>
              <a:rPr lang="en-US" sz="1400" dirty="0"/>
              <a:t>                 print "West -&gt; "</a:t>
            </a:r>
          </a:p>
          <a:p>
            <a:r>
              <a:rPr lang="en-US" sz="1400" dirty="0"/>
              <a:t>                 count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 count+1</a:t>
            </a:r>
          </a:p>
          <a:p>
            <a:r>
              <a:rPr lang="en-US" sz="1400" dirty="0"/>
              <a:t>                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path_finder(maze, new Position(pos.getY() , offset))</a:t>
            </a:r>
          </a:p>
          <a:p>
            <a:r>
              <a:rPr lang="en-US" sz="1400" dirty="0"/>
              <a:t>                 result[pos.getY()][offset]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c</a:t>
            </a:r>
          </a:p>
          <a:p>
            <a:r>
              <a:rPr lang="en-US" sz="1400" dirty="0"/>
              <a:t>                 if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'X’</a:t>
            </a:r>
          </a:p>
          <a:p>
            <a:r>
              <a:rPr lang="en-US" sz="1400" dirty="0"/>
              <a:t> 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41386-C1D8-473C-B137-40C0B47D51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// offset = position x -1</a:t>
            </a:r>
          </a:p>
          <a:p>
            <a:r>
              <a:rPr lang="en-US" sz="1400" dirty="0"/>
              <a:t>// check offset &lt; 0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// Can the car walk west</a:t>
            </a:r>
          </a:p>
          <a:p>
            <a:r>
              <a:rPr lang="en-US" sz="1400" dirty="0"/>
              <a:t>// Print West -&gt;</a:t>
            </a:r>
          </a:p>
          <a:p>
            <a:r>
              <a:rPr lang="en-US" sz="1400" dirty="0"/>
              <a:t>// Count add step</a:t>
            </a:r>
          </a:p>
          <a:p>
            <a:r>
              <a:rPr lang="en-US" sz="1400" dirty="0"/>
              <a:t>// Call path_finder function in c</a:t>
            </a:r>
          </a:p>
          <a:p>
            <a:endParaRPr lang="en-US" sz="1400" dirty="0"/>
          </a:p>
          <a:p>
            <a:r>
              <a:rPr lang="en-US" sz="1400" dirty="0"/>
              <a:t>// If c = X</a:t>
            </a:r>
          </a:p>
          <a:p>
            <a:r>
              <a:rPr lang="en-US" sz="1400" dirty="0"/>
              <a:t>// return X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34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0326-A155-4C21-88D0-0B25A0AB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B6D7-EC47-4C7D-BB08-D0901E021F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pos.getX() - 1</a:t>
            </a:r>
          </a:p>
          <a:p>
            <a:r>
              <a:rPr lang="en-US" dirty="0"/>
              <a:t>if offset &lt; 0</a:t>
            </a:r>
          </a:p>
          <a:p>
            <a:r>
              <a:rPr lang="en-US" dirty="0"/>
              <a:t>        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maze[0].length - 1</a:t>
            </a:r>
          </a:p>
          <a:p>
            <a:r>
              <a:rPr lang="en-US" dirty="0"/>
              <a:t>west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result[pos.getY()][offset]</a:t>
            </a:r>
          </a:p>
          <a:p>
            <a:r>
              <a:rPr lang="en-US" dirty="0"/>
              <a:t>if west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if west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         print "West -&gt; "</a:t>
            </a:r>
          </a:p>
          <a:p>
            <a:r>
              <a:rPr lang="en-US" dirty="0"/>
              <a:t>                 count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 count+1</a:t>
            </a:r>
          </a:p>
          <a:p>
            <a:r>
              <a:rPr lang="en-US" dirty="0"/>
              <a:t>                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path_finder(maze, new Position(pos.getY() , offset))</a:t>
            </a:r>
          </a:p>
          <a:p>
            <a:r>
              <a:rPr lang="en-US" dirty="0"/>
              <a:t>                 result[pos.getY()][offset]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</a:t>
            </a:r>
          </a:p>
          <a:p>
            <a:r>
              <a:rPr lang="en-US" dirty="0"/>
              <a:t>                 if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'X’</a:t>
            </a:r>
          </a:p>
          <a:p>
            <a:r>
              <a:rPr lang="en-US" dirty="0"/>
              <a:t>                         return 'X'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4A6DA-E37B-4003-967B-9D44AE96E0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offset = position x -1</a:t>
            </a:r>
          </a:p>
          <a:p>
            <a:r>
              <a:rPr lang="en-US" dirty="0"/>
              <a:t>// check offset &lt;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ar-EG" dirty="0"/>
              <a:t>  </a:t>
            </a:r>
            <a:r>
              <a:rPr lang="en-US" dirty="0"/>
              <a:t>Check the front of the car to the west</a:t>
            </a:r>
          </a:p>
          <a:p>
            <a:r>
              <a:rPr lang="en-US" dirty="0"/>
              <a:t>// Can the car walk west</a:t>
            </a:r>
          </a:p>
          <a:p>
            <a:r>
              <a:rPr lang="en-US" dirty="0"/>
              <a:t>// Print West -&gt;</a:t>
            </a:r>
          </a:p>
          <a:p>
            <a:r>
              <a:rPr lang="en-US" dirty="0"/>
              <a:t>// Count add step</a:t>
            </a:r>
          </a:p>
          <a:p>
            <a:r>
              <a:rPr lang="en-US" dirty="0"/>
              <a:t>// Call path_finder function in c</a:t>
            </a:r>
          </a:p>
          <a:p>
            <a:endParaRPr lang="en-US" dirty="0"/>
          </a:p>
          <a:p>
            <a:r>
              <a:rPr lang="en-US" dirty="0"/>
              <a:t>// If c = X</a:t>
            </a:r>
          </a:p>
          <a:p>
            <a:r>
              <a:rPr lang="en-US" dirty="0"/>
              <a:t>// return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58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3A48-0EBC-4711-9F8F-565054CC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48BD-7D9B-4168-A292-4E3C419BF2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pos.getY() - 1</a:t>
            </a:r>
          </a:p>
          <a:p>
            <a:r>
              <a:rPr lang="en-US" dirty="0"/>
              <a:t>if offset &lt; 0</a:t>
            </a:r>
          </a:p>
          <a:p>
            <a:r>
              <a:rPr lang="en-US" dirty="0"/>
              <a:t>      offset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maze.length - 1</a:t>
            </a:r>
          </a:p>
          <a:p>
            <a:r>
              <a:rPr lang="en-US" dirty="0"/>
              <a:t>north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result[offset][pos.getX()]</a:t>
            </a:r>
          </a:p>
          <a:p>
            <a:r>
              <a:rPr lang="en-US" dirty="0"/>
              <a:t>if north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         print "North -&gt; "</a:t>
            </a:r>
          </a:p>
          <a:p>
            <a:r>
              <a:rPr lang="en-US" dirty="0"/>
              <a:t>                 count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count+1</a:t>
            </a:r>
          </a:p>
          <a:p>
            <a:r>
              <a:rPr lang="en-US" dirty="0"/>
              <a:t>                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path_finder(maze, new Position(offset, pos.getX()))</a:t>
            </a:r>
          </a:p>
          <a:p>
            <a:r>
              <a:rPr lang="en-US" dirty="0"/>
              <a:t>                 result[offset][pos.getX()]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c;</a:t>
            </a:r>
          </a:p>
          <a:p>
            <a:r>
              <a:rPr lang="en-US" dirty="0"/>
              <a:t>                 if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'X’</a:t>
            </a:r>
          </a:p>
          <a:p>
            <a:r>
              <a:rPr lang="en-US" dirty="0"/>
              <a:t>                       return 'X'</a:t>
            </a:r>
          </a:p>
          <a:p>
            <a:r>
              <a:rPr lang="en-US" dirty="0"/>
              <a:t>return 0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828F4-034D-4A7D-89F6-CDB3EE80D0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offset = position y -1</a:t>
            </a:r>
          </a:p>
          <a:p>
            <a:r>
              <a:rPr lang="en-US" dirty="0"/>
              <a:t>// check offset &lt;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Can the car walk north</a:t>
            </a:r>
          </a:p>
          <a:p>
            <a:r>
              <a:rPr lang="en-US" dirty="0"/>
              <a:t>// Print North -&gt;</a:t>
            </a:r>
          </a:p>
          <a:p>
            <a:r>
              <a:rPr lang="en-US" dirty="0"/>
              <a:t>// Count add step</a:t>
            </a:r>
          </a:p>
          <a:p>
            <a:r>
              <a:rPr lang="en-US" dirty="0"/>
              <a:t>// Call path_finder function in c</a:t>
            </a:r>
          </a:p>
          <a:p>
            <a:endParaRPr lang="en-US" dirty="0"/>
          </a:p>
          <a:p>
            <a:r>
              <a:rPr lang="en-US" dirty="0"/>
              <a:t>// If c = X</a:t>
            </a:r>
          </a:p>
          <a:p>
            <a:r>
              <a:rPr lang="en-US" dirty="0"/>
              <a:t>// return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74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B1BF-0A2F-4403-BAD3-A792BEF7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4E05-5405-43E4-9F41-0B112E2F5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PrintResult ()</a:t>
            </a:r>
          </a:p>
          <a:p>
            <a:r>
              <a:rPr lang="en-US" dirty="0"/>
              <a:t>Print "\n Shortest Path = " + count</a:t>
            </a:r>
          </a:p>
          <a:p>
            <a:r>
              <a:rPr lang="en-US" dirty="0"/>
              <a:t>	For I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</a:t>
            </a:r>
            <a:r>
              <a:rPr lang="en-US" dirty="0" err="1"/>
              <a:t>result.length</a:t>
            </a:r>
            <a:endParaRPr lang="en-US" dirty="0"/>
          </a:p>
          <a:p>
            <a:r>
              <a:rPr lang="en-US" dirty="0"/>
              <a:t>	           For j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result[</a:t>
            </a:r>
            <a:r>
              <a:rPr lang="en-US" dirty="0" err="1"/>
              <a:t>i</a:t>
            </a:r>
            <a:r>
              <a:rPr lang="en-US" dirty="0"/>
              <a:t>].length</a:t>
            </a:r>
          </a:p>
          <a:p>
            <a:r>
              <a:rPr lang="en-US" dirty="0"/>
              <a:t>                                          print result[</a:t>
            </a:r>
            <a:r>
              <a:rPr lang="en-US" dirty="0" err="1"/>
              <a:t>i</a:t>
            </a:r>
            <a:r>
              <a:rPr lang="en-US" dirty="0"/>
              <a:t>][j] + " 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019C-0707-4D8C-BFB5-9C7C65DE89F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// Print Shortest Path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 Print maze </a:t>
            </a:r>
          </a:p>
        </p:txBody>
      </p:sp>
    </p:spTree>
    <p:extLst>
      <p:ext uri="{BB962C8B-B14F-4D97-AF65-F5344CB8AC3E}">
        <p14:creationId xmlns:p14="http://schemas.microsoft.com/office/powerpoint/2010/main" val="321922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D7EC-26C8-44E8-8C32-2F3E1FFD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F1E1-1ACB-4588-B0C8-75334FD9CC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CLASS POSITION </a:t>
            </a:r>
          </a:p>
          <a:p>
            <a:r>
              <a:rPr lang="en-US" dirty="0"/>
              <a:t>Position (y, x)</a:t>
            </a:r>
          </a:p>
          <a:p>
            <a:r>
              <a:rPr lang="en-US" dirty="0"/>
              <a:t>	this.x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x</a:t>
            </a:r>
          </a:p>
          <a:p>
            <a:r>
              <a:rPr lang="en-US" dirty="0"/>
              <a:t>	this.y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y</a:t>
            </a:r>
          </a:p>
          <a:p>
            <a:r>
              <a:rPr lang="en-US" dirty="0" err="1"/>
              <a:t>getX</a:t>
            </a:r>
            <a:r>
              <a:rPr lang="en-US" dirty="0"/>
              <a:t>() </a:t>
            </a:r>
          </a:p>
          <a:p>
            <a:r>
              <a:rPr lang="en-US" dirty="0"/>
              <a:t>	return x</a:t>
            </a:r>
          </a:p>
          <a:p>
            <a:r>
              <a:rPr lang="en-US" dirty="0" err="1"/>
              <a:t>getY</a:t>
            </a:r>
            <a:r>
              <a:rPr lang="en-US" dirty="0"/>
              <a:t>() </a:t>
            </a:r>
          </a:p>
          <a:p>
            <a:r>
              <a:rPr lang="en-US" dirty="0"/>
              <a:t>	return y</a:t>
            </a:r>
          </a:p>
          <a:p>
            <a:r>
              <a:rPr lang="en-US" dirty="0" err="1"/>
              <a:t>setX</a:t>
            </a:r>
            <a:r>
              <a:rPr lang="en-US" dirty="0"/>
              <a:t>(x) </a:t>
            </a:r>
          </a:p>
          <a:p>
            <a:r>
              <a:rPr lang="en-US" dirty="0"/>
              <a:t>	this.x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x</a:t>
            </a:r>
          </a:p>
          <a:p>
            <a:r>
              <a:rPr lang="en-US" dirty="0" err="1"/>
              <a:t>setY</a:t>
            </a:r>
            <a:r>
              <a:rPr lang="en-US" dirty="0"/>
              <a:t>(y) </a:t>
            </a:r>
          </a:p>
          <a:p>
            <a:r>
              <a:rPr lang="en-US" dirty="0"/>
              <a:t>	this.y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y</a:t>
            </a:r>
          </a:p>
          <a:p>
            <a:r>
              <a:rPr lang="en-US" dirty="0" err="1"/>
              <a:t>toString</a:t>
            </a:r>
            <a:r>
              <a:rPr lang="en-US" dirty="0"/>
              <a:t>() </a:t>
            </a:r>
          </a:p>
          <a:p>
            <a:r>
              <a:rPr lang="en-US" dirty="0"/>
              <a:t>	return "(x, y) = (" + x + ", " + y + ")"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DA6BB-8B48-453C-8A15-7AABFEF97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   // Moving directions</a:t>
            </a:r>
            <a:endParaRPr lang="ar-EG" dirty="0"/>
          </a:p>
          <a:p>
            <a:r>
              <a:rPr lang="en-US" dirty="0"/>
              <a:t>// x move north and south </a:t>
            </a:r>
          </a:p>
          <a:p>
            <a:r>
              <a:rPr lang="en-US" dirty="0"/>
              <a:t>// y move east and west</a:t>
            </a:r>
          </a:p>
          <a:p>
            <a:r>
              <a:rPr lang="en-US" dirty="0"/>
              <a:t>// Constructor</a:t>
            </a:r>
          </a:p>
          <a:p>
            <a:r>
              <a:rPr lang="en-US" dirty="0"/>
              <a:t>// getter x</a:t>
            </a:r>
          </a:p>
          <a:p>
            <a:endParaRPr lang="en-US" dirty="0"/>
          </a:p>
          <a:p>
            <a:r>
              <a:rPr lang="en-US" dirty="0"/>
              <a:t>// getter y</a:t>
            </a:r>
          </a:p>
          <a:p>
            <a:endParaRPr lang="en-US" dirty="0"/>
          </a:p>
          <a:p>
            <a:r>
              <a:rPr lang="en-US" dirty="0"/>
              <a:t>// setter x</a:t>
            </a:r>
          </a:p>
          <a:p>
            <a:endParaRPr lang="en-US" dirty="0"/>
          </a:p>
          <a:p>
            <a:r>
              <a:rPr lang="en-US" dirty="0"/>
              <a:t>// setter y</a:t>
            </a:r>
          </a:p>
          <a:p>
            <a:endParaRPr lang="en-US" dirty="0"/>
          </a:p>
          <a:p>
            <a:r>
              <a:rPr lang="en-US" dirty="0"/>
              <a:t>// to string </a:t>
            </a:r>
          </a:p>
        </p:txBody>
      </p:sp>
    </p:spTree>
    <p:extLst>
      <p:ext uri="{BB962C8B-B14F-4D97-AF65-F5344CB8AC3E}">
        <p14:creationId xmlns:p14="http://schemas.microsoft.com/office/powerpoint/2010/main" val="1912491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ACB4-B898-4963-B500-191BBFE8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Analysis</a:t>
            </a:r>
            <a:r>
              <a:rPr lang="ar-SA" u="sng" dirty="0"/>
              <a:t>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E2FB6-C55D-4C30-917E-DD23ED7BA2B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78" y="1845734"/>
                <a:ext cx="9316229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/>
                  <a:t>Function Solver 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600" dirty="0"/>
                  <a:t> = 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600" dirty="0"/>
                  <a:t> = (n).(n-1-0+1) = (n).(n)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Function path_finder  </a:t>
                </a:r>
              </a:p>
              <a:p>
                <a:r>
                  <a:rPr lang="en-US" sz="1600" dirty="0"/>
                  <a:t>           Worst case:</a:t>
                </a:r>
              </a:p>
              <a:p>
                <a:pPr marL="201168" lvl="1" indent="0">
                  <a:buNone/>
                </a:pPr>
                <a:r>
                  <a:rPr lang="en-US" sz="1600" dirty="0"/>
                  <a:t>                             O(n)</a:t>
                </a:r>
              </a:p>
              <a:p>
                <a:r>
                  <a:rPr lang="en-US" sz="1600" dirty="0"/>
                  <a:t>           Best case:</a:t>
                </a:r>
              </a:p>
              <a:p>
                <a:pPr marL="201168" lvl="1" indent="0">
                  <a:buNone/>
                </a:pPr>
                <a:r>
                  <a:rPr lang="en-US" sz="1600" dirty="0"/>
                  <a:t>                              Ω(1)</a:t>
                </a:r>
              </a:p>
              <a:p>
                <a:r>
                  <a:rPr lang="en-US" sz="1600" dirty="0"/>
                  <a:t>Function PrintResult</a:t>
                </a:r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sz="16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600" dirty="0"/>
                  <a:t> = n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nary>
                  </m:oMath>
                </a14:m>
                <a:r>
                  <a:rPr lang="en-US" sz="1600" dirty="0"/>
                  <a:t> = (n).(n-1-0+1) = (n).(n) 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Complexity time in the code</a:t>
                </a:r>
              </a:p>
              <a:p>
                <a:r>
                  <a:rPr lang="en-US" sz="1600" dirty="0">
                    <a:sym typeface="Wingdings" panose="05000000000000000000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E2FB6-C55D-4C30-917E-DD23ED7BA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78" y="1845734"/>
                <a:ext cx="9316229" cy="4023360"/>
              </a:xfrm>
              <a:blipFill>
                <a:blip r:embed="rId2"/>
                <a:stretch>
                  <a:fillRect l="-2945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5D4A-4F22-4BBD-9250-C4F849CB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74EA-4FD3-43E4-8852-40F25E881C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MAZEREADER</a:t>
            </a:r>
          </a:p>
          <a:p>
            <a:r>
              <a:rPr lang="en-US" dirty="0"/>
              <a:t>print “Enter maze file: “</a:t>
            </a:r>
          </a:p>
          <a:p>
            <a:r>
              <a:rPr lang="en-US" dirty="0"/>
              <a:t>Scan filename</a:t>
            </a:r>
          </a:p>
          <a:p>
            <a:r>
              <a:rPr lang="en-US" dirty="0"/>
              <a:t>File f </a:t>
            </a:r>
          </a:p>
          <a:p>
            <a:r>
              <a:rPr lang="en-US" dirty="0"/>
              <a:t>Scan f</a:t>
            </a:r>
          </a:p>
          <a:p>
            <a:r>
              <a:rPr lang="en-US" dirty="0"/>
              <a:t>Scan height </a:t>
            </a:r>
          </a:p>
          <a:p>
            <a:r>
              <a:rPr lang="en-US" dirty="0"/>
              <a:t>Scan width </a:t>
            </a:r>
          </a:p>
          <a:p>
            <a:r>
              <a:rPr lang="en-US" dirty="0"/>
              <a:t>Scan srt_pos </a:t>
            </a:r>
          </a:p>
          <a:p>
            <a:r>
              <a:rPr lang="en-US" dirty="0"/>
              <a:t>Scan end_pos </a:t>
            </a:r>
          </a:p>
          <a:p>
            <a:r>
              <a:rPr lang="en-US" dirty="0"/>
              <a:t>maze [height][width]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D3CC0-E766-4A72-B674-5CEBD8BA2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08520" y="1845735"/>
            <a:ext cx="7347160" cy="4023360"/>
          </a:xfrm>
        </p:spPr>
        <p:txBody>
          <a:bodyPr>
            <a:normAutofit fontScale="92500" lnSpcReduction="20000"/>
          </a:bodyPr>
          <a:lstStyle/>
          <a:p>
            <a:endParaRPr lang="ar-EG" dirty="0"/>
          </a:p>
          <a:p>
            <a:r>
              <a:rPr lang="en-US" dirty="0"/>
              <a:t>// Print Enter maze file: </a:t>
            </a:r>
          </a:p>
          <a:p>
            <a:r>
              <a:rPr lang="en-US" dirty="0"/>
              <a:t>// Enter file location</a:t>
            </a:r>
            <a:endParaRPr lang="ar-EG" dirty="0"/>
          </a:p>
          <a:p>
            <a:pPr marL="0" indent="0">
              <a:buNone/>
            </a:pPr>
            <a:endParaRPr lang="ar-EG" dirty="0"/>
          </a:p>
          <a:p>
            <a:r>
              <a:rPr lang="en-US" dirty="0"/>
              <a:t>//</a:t>
            </a:r>
            <a:r>
              <a:rPr lang="ar-EG" dirty="0"/>
              <a:t> </a:t>
            </a:r>
            <a:r>
              <a:rPr lang="en-US" dirty="0"/>
              <a:t> It reads from the text file</a:t>
            </a:r>
          </a:p>
          <a:p>
            <a:r>
              <a:rPr lang="en-US" dirty="0"/>
              <a:t>// Scan maze length from file</a:t>
            </a:r>
          </a:p>
          <a:p>
            <a:r>
              <a:rPr lang="en-US" dirty="0"/>
              <a:t>// Scan maze width from file</a:t>
            </a:r>
          </a:p>
          <a:p>
            <a:r>
              <a:rPr lang="en-US" dirty="0"/>
              <a:t>// Scan starting point from file</a:t>
            </a:r>
          </a:p>
          <a:p>
            <a:r>
              <a:rPr lang="en-US" dirty="0"/>
              <a:t>// Scan end point from file</a:t>
            </a:r>
          </a:p>
        </p:txBody>
      </p:sp>
    </p:spTree>
    <p:extLst>
      <p:ext uri="{BB962C8B-B14F-4D97-AF65-F5344CB8AC3E}">
        <p14:creationId xmlns:p14="http://schemas.microsoft.com/office/powerpoint/2010/main" val="14543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9A49-5702-441D-BA92-EF2BCBFB7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8C2A-86C3-40A2-9330-1CE621402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800671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I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height</a:t>
            </a:r>
          </a:p>
          <a:p>
            <a:r>
              <a:rPr lang="en-US" dirty="0"/>
              <a:t>          for j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width</a:t>
            </a:r>
          </a:p>
          <a:p>
            <a:pPr marL="0" indent="0">
              <a:buNone/>
            </a:pPr>
            <a:r>
              <a:rPr lang="en-US" dirty="0"/>
              <a:t>                      Scan maze[</a:t>
            </a:r>
            <a:r>
              <a:rPr lang="en-US" dirty="0" err="1"/>
              <a:t>i</a:t>
            </a:r>
            <a:r>
              <a:rPr lang="en-US" dirty="0"/>
              <a:t>][j]</a:t>
            </a:r>
          </a:p>
          <a:p>
            <a:r>
              <a:rPr lang="en-US" sz="1900" dirty="0"/>
              <a:t>MazeSolver MS = new MazeSolver (maze, srt_pos, end_pos);</a:t>
            </a:r>
          </a:p>
          <a:p>
            <a:r>
              <a:rPr lang="en-US" dirty="0"/>
              <a:t>Done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</a:t>
            </a:r>
            <a:r>
              <a:rPr lang="en-US" dirty="0" err="1"/>
              <a:t>MS.Solver</a:t>
            </a:r>
            <a:r>
              <a:rPr lang="en-US" dirty="0"/>
              <a:t> ()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MS.PrintResult</a:t>
            </a:r>
            <a:r>
              <a:rPr lang="en-US" dirty="0"/>
              <a:t> ()</a:t>
            </a:r>
          </a:p>
          <a:p>
            <a:r>
              <a:rPr lang="en-US" dirty="0"/>
              <a:t>If Done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'X'</a:t>
            </a:r>
          </a:p>
          <a:p>
            <a:r>
              <a:rPr lang="en-US" dirty="0"/>
              <a:t>       print "Maze solved"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  print "Maze cannot be solved"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A1FB0-F978-4C2C-BC1A-62017224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7748" y="1845735"/>
            <a:ext cx="4097932" cy="40233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Scan maze from file</a:t>
            </a:r>
          </a:p>
          <a:p>
            <a:r>
              <a:rPr lang="en-US" dirty="0"/>
              <a:t>// Take an object from MazeSolver class</a:t>
            </a:r>
          </a:p>
          <a:p>
            <a:r>
              <a:rPr lang="en-US" dirty="0"/>
              <a:t>// Call Solver function in done</a:t>
            </a:r>
          </a:p>
          <a:p>
            <a:r>
              <a:rPr lang="en-US" dirty="0"/>
              <a:t>// Call PrintResult function</a:t>
            </a:r>
          </a:p>
          <a:p>
            <a:r>
              <a:rPr lang="en-US" dirty="0"/>
              <a:t>// if done = X</a:t>
            </a:r>
          </a:p>
          <a:p>
            <a:r>
              <a:rPr lang="en-US" dirty="0"/>
              <a:t>// Print Maze solved</a:t>
            </a:r>
          </a:p>
          <a:p>
            <a:endParaRPr lang="en-US" dirty="0"/>
          </a:p>
          <a:p>
            <a:r>
              <a:rPr lang="en-US" dirty="0"/>
              <a:t>// Print Maze cannot be solved</a:t>
            </a:r>
          </a:p>
        </p:txBody>
      </p:sp>
    </p:spTree>
    <p:extLst>
      <p:ext uri="{BB962C8B-B14F-4D97-AF65-F5344CB8AC3E}">
        <p14:creationId xmlns:p14="http://schemas.microsoft.com/office/powerpoint/2010/main" val="427736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B871-86B8-4D08-93C2-F407B806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1F2F8-C860-488F-8948-68708A80CF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MAZESOLVER 	</a:t>
            </a:r>
          </a:p>
          <a:p>
            <a:r>
              <a:rPr lang="en-US" dirty="0"/>
              <a:t>MazeSolver(maze [][],Position srt_pos, Position end_pos) </a:t>
            </a:r>
          </a:p>
          <a:p>
            <a:r>
              <a:rPr lang="en-US" dirty="0"/>
              <a:t>	</a:t>
            </a:r>
            <a:r>
              <a:rPr lang="en-US" dirty="0" err="1"/>
              <a:t>this.maze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maze</a:t>
            </a:r>
          </a:p>
          <a:p>
            <a:r>
              <a:rPr lang="en-US" dirty="0"/>
              <a:t>	</a:t>
            </a:r>
            <a:r>
              <a:rPr lang="en-US" dirty="0" err="1"/>
              <a:t>this.srt_pos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srt_pos</a:t>
            </a:r>
          </a:p>
          <a:p>
            <a:r>
              <a:rPr lang="en-US" dirty="0"/>
              <a:t>	</a:t>
            </a:r>
            <a:r>
              <a:rPr lang="en-US" dirty="0" err="1"/>
              <a:t>this.end_pos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end_pos</a:t>
            </a:r>
          </a:p>
          <a:p>
            <a:r>
              <a:rPr lang="en-US" dirty="0"/>
              <a:t>	result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new      </a:t>
            </a:r>
          </a:p>
          <a:p>
            <a:r>
              <a:rPr lang="en-US" dirty="0"/>
              <a:t>               char[maze.length][maze[0].length]</a:t>
            </a:r>
          </a:p>
          <a:p>
            <a:r>
              <a:rPr lang="en-US" dirty="0" err="1"/>
              <a:t>getResult</a:t>
            </a:r>
            <a:r>
              <a:rPr lang="en-US" dirty="0"/>
              <a:t> [][] ()</a:t>
            </a:r>
          </a:p>
          <a:p>
            <a:r>
              <a:rPr lang="en-US" dirty="0"/>
              <a:t>              return result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9F646-7244-4D5F-8F35-415CC9C11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// Constructor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Getter array Result </a:t>
            </a:r>
          </a:p>
        </p:txBody>
      </p:sp>
    </p:spTree>
    <p:extLst>
      <p:ext uri="{BB962C8B-B14F-4D97-AF65-F5344CB8AC3E}">
        <p14:creationId xmlns:p14="http://schemas.microsoft.com/office/powerpoint/2010/main" val="213673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FE70-6C60-47CC-BBEB-D22F637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7823C-E9B4-4796-AE67-C6A9920D8B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Solver()</a:t>
            </a:r>
          </a:p>
          <a:p>
            <a:r>
              <a:rPr lang="en-US" dirty="0"/>
              <a:t> for I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maze.length</a:t>
            </a:r>
          </a:p>
          <a:p>
            <a:r>
              <a:rPr lang="en-US" dirty="0"/>
              <a:t>            for j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 to maze[</a:t>
            </a:r>
            <a:r>
              <a:rPr lang="en-US" dirty="0" err="1"/>
              <a:t>i</a:t>
            </a:r>
            <a:r>
              <a:rPr lang="en-US" dirty="0"/>
              <a:t>].length</a:t>
            </a:r>
          </a:p>
          <a:p>
            <a:r>
              <a:rPr lang="en-US" dirty="0"/>
              <a:t>                      if maze[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1</a:t>
            </a:r>
          </a:p>
          <a:p>
            <a:r>
              <a:rPr lang="en-US" dirty="0"/>
              <a:t>	      result[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'*’</a:t>
            </a:r>
          </a:p>
          <a:p>
            <a:r>
              <a:rPr lang="en-US" dirty="0"/>
              <a:t>                     if maze[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</a:t>
            </a:r>
          </a:p>
          <a:p>
            <a:r>
              <a:rPr lang="en-US" dirty="0"/>
              <a:t>	      result[</a:t>
            </a:r>
            <a:r>
              <a:rPr lang="en-US" dirty="0" err="1"/>
              <a:t>i</a:t>
            </a:r>
            <a:r>
              <a:rPr lang="en-US" dirty="0"/>
              <a:t>][j]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'.'</a:t>
            </a:r>
          </a:p>
          <a:p>
            <a:r>
              <a:rPr lang="en-US" dirty="0"/>
              <a:t>Done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path_finder(maze, srt_pos)</a:t>
            </a:r>
          </a:p>
          <a:p>
            <a:r>
              <a:rPr lang="en-US" dirty="0"/>
              <a:t>result[srt_pos.getY()][srt_pos.getX()]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'C'</a:t>
            </a:r>
          </a:p>
          <a:p>
            <a:r>
              <a:rPr lang="en-US" dirty="0"/>
              <a:t>result[end_pos.getY()][end_pos.getX()]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'E'</a:t>
            </a:r>
          </a:p>
          <a:p>
            <a:r>
              <a:rPr lang="en-US" dirty="0"/>
              <a:t>return Done</a:t>
            </a:r>
          </a:p>
          <a:p>
            <a:r>
              <a:rPr lang="en-US" dirty="0"/>
              <a:t>	count =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C4E26-EE71-447C-87E6-5E2149BF05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// Convert 1 to *</a:t>
            </a:r>
            <a:r>
              <a:rPr lang="ar-EG" dirty="0"/>
              <a:t> </a:t>
            </a:r>
            <a:r>
              <a:rPr lang="en-US" dirty="0"/>
              <a:t> </a:t>
            </a:r>
            <a:endParaRPr lang="ar-EG" dirty="0"/>
          </a:p>
          <a:p>
            <a:r>
              <a:rPr lang="en-US" dirty="0"/>
              <a:t>    </a:t>
            </a:r>
            <a:r>
              <a:rPr lang="ar-EG" dirty="0"/>
              <a:t>      </a:t>
            </a:r>
            <a:r>
              <a:rPr lang="en-US" dirty="0"/>
              <a:t>and 0 to</a:t>
            </a:r>
            <a:r>
              <a:rPr lang="ar-EG" dirty="0"/>
              <a:t> </a:t>
            </a:r>
            <a:r>
              <a:rPr lang="en-US" dirty="0"/>
              <a:t>.</a:t>
            </a:r>
            <a:endParaRPr lang="ar-EG" dirty="0"/>
          </a:p>
          <a:p>
            <a:endParaRPr lang="ar-EG" dirty="0"/>
          </a:p>
          <a:p>
            <a:endParaRPr lang="ar-EG" dirty="0"/>
          </a:p>
          <a:p>
            <a:endParaRPr lang="ar-EG" dirty="0"/>
          </a:p>
          <a:p>
            <a:pPr marL="0" indent="0">
              <a:buNone/>
            </a:pPr>
            <a:r>
              <a:rPr lang="en-US" dirty="0"/>
              <a:t>  // Call path_finder function in done</a:t>
            </a:r>
          </a:p>
          <a:p>
            <a:r>
              <a:rPr lang="en-US" dirty="0"/>
              <a:t>// Sets the starting point on the final product</a:t>
            </a:r>
          </a:p>
          <a:p>
            <a:r>
              <a:rPr lang="en-US" dirty="0"/>
              <a:t>// Sets the end point on the final product</a:t>
            </a:r>
          </a:p>
          <a:p>
            <a:r>
              <a:rPr lang="en-US" dirty="0"/>
              <a:t>// return done</a:t>
            </a:r>
          </a:p>
          <a:p>
            <a:r>
              <a:rPr lang="en-US" dirty="0"/>
              <a:t>// Calculates the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B476-C3F8-46D5-A10E-50EBC248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35FE-569C-4691-9892-326DEEB0E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path_finder (maze [ ][ ], Position pos)</a:t>
            </a:r>
          </a:p>
          <a:p>
            <a:r>
              <a:rPr lang="en-US" sz="1800" dirty="0"/>
              <a:t>if pos.getY()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end_pos.getY()  &amp;&amp;  pos.getX()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end_pos.getX()</a:t>
            </a:r>
          </a:p>
          <a:p>
            <a:r>
              <a:rPr lang="en-US" sz="1800" dirty="0"/>
              <a:t>                 print "E ]"</a:t>
            </a:r>
          </a:p>
          <a:p>
            <a:r>
              <a:rPr lang="en-US" sz="1800" dirty="0"/>
              <a:t>                 return 'X'</a:t>
            </a:r>
          </a:p>
          <a:p>
            <a:r>
              <a:rPr lang="en-US" sz="1800" dirty="0"/>
              <a:t>Else</a:t>
            </a:r>
          </a:p>
          <a:p>
            <a:r>
              <a:rPr lang="en-US" sz="1800" dirty="0"/>
              <a:t>      if pos.getY()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srt_pos.getY()  &amp;&amp;  pos.getX()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srt_pos.getX()</a:t>
            </a:r>
          </a:p>
          <a:p>
            <a:r>
              <a:rPr lang="en-US" sz="1800" dirty="0"/>
              <a:t>               print "[ C -&gt; “</a:t>
            </a:r>
          </a:p>
          <a:p>
            <a:pPr marL="0" indent="0">
              <a:buNone/>
            </a:pPr>
            <a:r>
              <a:rPr lang="en-US" sz="1800" dirty="0"/>
              <a:t> result[pos.getY()][pos.getX()] </a:t>
            </a:r>
            <a:r>
              <a:rPr lang="en-US" sz="1800" dirty="0">
                <a:sym typeface="Wingdings" panose="05000000000000000000" pitchFamily="2" charset="2"/>
              </a:rPr>
              <a:t></a:t>
            </a:r>
            <a:r>
              <a:rPr lang="en-US" sz="1800" dirty="0"/>
              <a:t>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17038-234A-4DEA-83B8-759B078DD5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// Base out of</a:t>
            </a:r>
            <a:r>
              <a:rPr lang="ar-EG" dirty="0"/>
              <a:t> </a:t>
            </a:r>
            <a:r>
              <a:rPr lang="en-US" dirty="0"/>
              <a:t>Recursive</a:t>
            </a:r>
          </a:p>
          <a:p>
            <a:pPr marL="0" indent="0">
              <a:buNone/>
            </a:pPr>
            <a:r>
              <a:rPr lang="en-US" dirty="0"/>
              <a:t>// Has the car reached  the end</a:t>
            </a:r>
          </a:p>
          <a:p>
            <a:pPr marL="0" indent="0">
              <a:buNone/>
            </a:pPr>
            <a:r>
              <a:rPr lang="en-US" dirty="0"/>
              <a:t>// Print E ]</a:t>
            </a:r>
          </a:p>
          <a:p>
            <a:pPr marL="0" indent="0">
              <a:buNone/>
            </a:pPr>
            <a:r>
              <a:rPr lang="en-US" dirty="0"/>
              <a:t>// return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check It stands at the starting point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Print [ C -&gt;</a:t>
            </a:r>
          </a:p>
          <a:p>
            <a:pPr marL="0" indent="0">
              <a:buNone/>
            </a:pPr>
            <a:r>
              <a:rPr lang="en-US" dirty="0"/>
              <a:t>// Set x in road that has been walked on</a:t>
            </a:r>
          </a:p>
        </p:txBody>
      </p:sp>
    </p:spTree>
    <p:extLst>
      <p:ext uri="{BB962C8B-B14F-4D97-AF65-F5344CB8AC3E}">
        <p14:creationId xmlns:p14="http://schemas.microsoft.com/office/powerpoint/2010/main" val="192944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C229-8DD1-4289-8A30-4833966A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004F-C04A-4410-9588-63853EFDA4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 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pos.getY() - 1</a:t>
            </a:r>
          </a:p>
          <a:p>
            <a:r>
              <a:rPr lang="en-US" dirty="0"/>
              <a:t>if offset &lt; 0</a:t>
            </a:r>
          </a:p>
          <a:p>
            <a:r>
              <a:rPr lang="en-US" dirty="0"/>
              <a:t>       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maze.length - 1</a:t>
            </a:r>
          </a:p>
          <a:p>
            <a:r>
              <a:rPr lang="en-US" dirty="0"/>
              <a:t>north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result[offset][pos.getX()]</a:t>
            </a:r>
          </a:p>
          <a:p>
            <a:r>
              <a:rPr lang="en-US" dirty="0"/>
              <a:t>if north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if north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'.' </a:t>
            </a:r>
          </a:p>
          <a:p>
            <a:r>
              <a:rPr lang="en-US" dirty="0"/>
              <a:t>                   print "North -&gt; "</a:t>
            </a:r>
          </a:p>
          <a:p>
            <a:r>
              <a:rPr lang="en-US" dirty="0"/>
              <a:t>                   count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count+1</a:t>
            </a:r>
          </a:p>
          <a:p>
            <a:r>
              <a:rPr lang="en-US" dirty="0"/>
              <a:t>                  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path_finder(maze, new Position(offset, pos.getX()))</a:t>
            </a:r>
          </a:p>
          <a:p>
            <a:r>
              <a:rPr lang="en-US" dirty="0"/>
              <a:t>                   result[offset][pos.getX()]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c;</a:t>
            </a:r>
          </a:p>
          <a:p>
            <a:r>
              <a:rPr lang="en-US" dirty="0"/>
              <a:t>                   if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'X’</a:t>
            </a:r>
          </a:p>
          <a:p>
            <a:r>
              <a:rPr lang="en-US" dirty="0"/>
              <a:t>    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671BA-70CC-4390-8D7C-3B06501501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offset = position y -1</a:t>
            </a:r>
          </a:p>
          <a:p>
            <a:r>
              <a:rPr lang="en-US" dirty="0"/>
              <a:t>// check offset &lt;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ar-EG" dirty="0"/>
              <a:t>  </a:t>
            </a:r>
            <a:r>
              <a:rPr lang="en-US" dirty="0"/>
              <a:t>Check the front of the car to the north</a:t>
            </a:r>
          </a:p>
          <a:p>
            <a:r>
              <a:rPr lang="en-US" dirty="0"/>
              <a:t>// Can the car walk north</a:t>
            </a:r>
          </a:p>
          <a:p>
            <a:r>
              <a:rPr lang="en-US" dirty="0"/>
              <a:t>// Print North -&gt;</a:t>
            </a:r>
          </a:p>
          <a:p>
            <a:r>
              <a:rPr lang="en-US" dirty="0"/>
              <a:t>// Count add step</a:t>
            </a:r>
          </a:p>
          <a:p>
            <a:r>
              <a:rPr lang="en-US" dirty="0"/>
              <a:t>// Call path_finder function in c</a:t>
            </a:r>
          </a:p>
          <a:p>
            <a:endParaRPr lang="en-US" dirty="0"/>
          </a:p>
          <a:p>
            <a:r>
              <a:rPr lang="en-US" dirty="0"/>
              <a:t>// If c = X</a:t>
            </a:r>
          </a:p>
          <a:p>
            <a:r>
              <a:rPr lang="en-US" dirty="0"/>
              <a:t>// return 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2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B55A-FB30-475D-A5F5-7A08E008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FB876-11DD-474E-9884-550FC7991D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pos.getX() + 1</a:t>
            </a:r>
          </a:p>
          <a:p>
            <a:r>
              <a:rPr lang="en-US" sz="1400" dirty="0"/>
              <a:t>if offset &gt;= maze[0].length</a:t>
            </a:r>
          </a:p>
          <a:p>
            <a:r>
              <a:rPr lang="en-US" sz="1400" dirty="0"/>
              <a:t>       offset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0</a:t>
            </a:r>
          </a:p>
          <a:p>
            <a:r>
              <a:rPr lang="en-US" sz="1400" dirty="0"/>
              <a:t>east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result[pos.getY()][offset]</a:t>
            </a:r>
          </a:p>
          <a:p>
            <a:r>
              <a:rPr lang="en-US" sz="1400" dirty="0"/>
              <a:t>if east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'.' </a:t>
            </a:r>
          </a:p>
          <a:p>
            <a:r>
              <a:rPr lang="en-US" sz="1400" dirty="0"/>
              <a:t>                 print "East -&gt; "</a:t>
            </a:r>
          </a:p>
          <a:p>
            <a:r>
              <a:rPr lang="en-US" sz="1400" dirty="0"/>
              <a:t>                 count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count+1</a:t>
            </a:r>
          </a:p>
          <a:p>
            <a:r>
              <a:rPr lang="en-US" sz="1400" dirty="0"/>
              <a:t>                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path_finder (maze, new Position(pos.getY() , offset))</a:t>
            </a:r>
          </a:p>
          <a:p>
            <a:r>
              <a:rPr lang="en-US" sz="1400" dirty="0"/>
              <a:t>                 result[pos.getY()][offset]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c</a:t>
            </a:r>
          </a:p>
          <a:p>
            <a:r>
              <a:rPr lang="en-US" sz="1400" dirty="0"/>
              <a:t>                if c </a:t>
            </a:r>
            <a:r>
              <a:rPr lang="en-US" sz="1400" dirty="0">
                <a:sym typeface="Wingdings" panose="05000000000000000000" pitchFamily="2" charset="2"/>
              </a:rPr>
              <a:t></a:t>
            </a:r>
            <a:r>
              <a:rPr lang="en-US" sz="1400" dirty="0"/>
              <a:t> 'X’</a:t>
            </a:r>
          </a:p>
          <a:p>
            <a:r>
              <a:rPr lang="en-US" sz="1400" dirty="0"/>
              <a:t>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60F7D-DE9E-4A55-AB59-11BC8E333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// offset = position x +1</a:t>
            </a:r>
          </a:p>
          <a:p>
            <a:pPr marL="0" indent="0">
              <a:buNone/>
            </a:pPr>
            <a:r>
              <a:rPr lang="en-US" sz="1400" dirty="0"/>
              <a:t>// check offset &lt; maze length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 Can the car walk east</a:t>
            </a:r>
          </a:p>
          <a:p>
            <a:r>
              <a:rPr lang="en-US" sz="1400" dirty="0"/>
              <a:t>// Print East -&gt;</a:t>
            </a:r>
          </a:p>
          <a:p>
            <a:r>
              <a:rPr lang="en-US" sz="1400" dirty="0"/>
              <a:t>// Count add step</a:t>
            </a:r>
          </a:p>
          <a:p>
            <a:r>
              <a:rPr lang="en-US" sz="1400" dirty="0"/>
              <a:t>// Call path_finder function in c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// If c = X</a:t>
            </a:r>
          </a:p>
          <a:p>
            <a:r>
              <a:rPr lang="en-US" sz="1400" dirty="0"/>
              <a:t>// return X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80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B890-9C08-46B2-A0C4-B1F7DBAB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Pseudocode</a:t>
            </a:r>
            <a:r>
              <a:rPr lang="ar-SA" u="sng" dirty="0"/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DC21-4A49-4524-83B8-5D6A6CB4A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pos.getX() + 1</a:t>
            </a:r>
          </a:p>
          <a:p>
            <a:r>
              <a:rPr lang="en-US" dirty="0"/>
              <a:t>if offset &gt;= maze[0].length</a:t>
            </a:r>
          </a:p>
          <a:p>
            <a:r>
              <a:rPr lang="en-US" dirty="0"/>
              <a:t>        offset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0</a:t>
            </a:r>
          </a:p>
          <a:p>
            <a:r>
              <a:rPr lang="en-US" dirty="0"/>
              <a:t>east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result[pos.getY()][offset]</a:t>
            </a:r>
          </a:p>
          <a:p>
            <a:r>
              <a:rPr lang="en-US" dirty="0"/>
              <a:t>if east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'.’ </a:t>
            </a:r>
          </a:p>
          <a:p>
            <a:r>
              <a:rPr lang="en-US" dirty="0"/>
              <a:t>        if east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'.' </a:t>
            </a:r>
          </a:p>
          <a:p>
            <a:r>
              <a:rPr lang="en-US" dirty="0"/>
              <a:t>                  print "East -&gt; "</a:t>
            </a:r>
          </a:p>
          <a:p>
            <a:r>
              <a:rPr lang="en-US" dirty="0"/>
              <a:t>                  count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count+1</a:t>
            </a:r>
          </a:p>
          <a:p>
            <a:r>
              <a:rPr lang="en-US" dirty="0"/>
              <a:t>                 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path_finder (maze, new Position(pos.getY() , offset))</a:t>
            </a:r>
          </a:p>
          <a:p>
            <a:r>
              <a:rPr lang="en-US" dirty="0"/>
              <a:t>                  result[pos.getY()][offset]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c</a:t>
            </a:r>
          </a:p>
          <a:p>
            <a:r>
              <a:rPr lang="en-US" dirty="0"/>
              <a:t>                  if c </a:t>
            </a:r>
            <a:r>
              <a:rPr lang="en-US" dirty="0">
                <a:sym typeface="Wingdings" panose="05000000000000000000" pitchFamily="2" charset="2"/>
              </a:rPr>
              <a:t></a:t>
            </a:r>
            <a:r>
              <a:rPr lang="en-US" dirty="0"/>
              <a:t> 'X’</a:t>
            </a:r>
          </a:p>
          <a:p>
            <a:r>
              <a:rPr lang="en-US" dirty="0"/>
              <a:t>                          return 'X'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EF818-7918-4C42-B20B-62A752170A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// offset = position x +1</a:t>
            </a:r>
          </a:p>
          <a:p>
            <a:r>
              <a:rPr lang="en-US" dirty="0"/>
              <a:t>// check offset &lt; maze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//</a:t>
            </a:r>
            <a:r>
              <a:rPr lang="ar-EG" dirty="0"/>
              <a:t>  </a:t>
            </a:r>
            <a:r>
              <a:rPr lang="en-US" dirty="0"/>
              <a:t>Check the front of the car to the east</a:t>
            </a:r>
          </a:p>
          <a:p>
            <a:r>
              <a:rPr lang="en-US" dirty="0"/>
              <a:t>// Can the car walk east</a:t>
            </a:r>
          </a:p>
          <a:p>
            <a:r>
              <a:rPr lang="en-US" dirty="0"/>
              <a:t>// Print East -&gt;</a:t>
            </a:r>
          </a:p>
          <a:p>
            <a:r>
              <a:rPr lang="en-US" dirty="0"/>
              <a:t>// Count add step</a:t>
            </a:r>
          </a:p>
          <a:p>
            <a:r>
              <a:rPr lang="en-US" dirty="0"/>
              <a:t>// Call path_finder function in c</a:t>
            </a:r>
          </a:p>
          <a:p>
            <a:endParaRPr lang="en-US" dirty="0"/>
          </a:p>
          <a:p>
            <a:r>
              <a:rPr lang="en-US" dirty="0"/>
              <a:t>// If c = X</a:t>
            </a:r>
          </a:p>
          <a:p>
            <a:r>
              <a:rPr lang="en-US" dirty="0"/>
              <a:t>// return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489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119</TotalTime>
  <Words>1900</Words>
  <Application>Microsoft Office PowerPoint</Application>
  <PresentationFormat>Widescreen</PresentationFormat>
  <Paragraphs>349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Calibri Light</vt:lpstr>
      <vt:lpstr>Cambria Math</vt:lpstr>
      <vt:lpstr>Times New Roman</vt:lpstr>
      <vt:lpstr>Retrospect</vt:lpstr>
      <vt:lpstr>MAZE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Pseudocode:</vt:lpstr>
      <vt:lpstr>Analysis: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MAZE</dc:title>
  <dc:creator>N A G Y</dc:creator>
  <cp:lastModifiedBy>N A G Y</cp:lastModifiedBy>
  <cp:revision>16</cp:revision>
  <dcterms:created xsi:type="dcterms:W3CDTF">2020-06-05T12:18:26Z</dcterms:created>
  <dcterms:modified xsi:type="dcterms:W3CDTF">2020-06-05T14:26:08Z</dcterms:modified>
</cp:coreProperties>
</file>