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2" r:id="rId9"/>
    <p:sldId id="265" r:id="rId10"/>
    <p:sldId id="267" r:id="rId11"/>
    <p:sldId id="263" r:id="rId12"/>
    <p:sldId id="268" r:id="rId13"/>
    <p:sldId id="264" r:id="rId14"/>
    <p:sldId id="261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94660"/>
  </p:normalViewPr>
  <p:slideViewPr>
    <p:cSldViewPr>
      <p:cViewPr varScale="1">
        <p:scale>
          <a:sx n="83" d="100"/>
          <a:sy n="83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12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3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90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48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58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22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60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13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5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89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8A5F-EE59-4368-9995-36025C2C2A6F}" type="datetimeFigureOut">
              <a:rPr lang="hu-HU" smtClean="0"/>
              <a:t>2016.05.08.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1A2E-3697-4617-AB5F-E98578477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26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AMS Project I.</a:t>
            </a:r>
            <a:br>
              <a:rPr lang="hu-HU" dirty="0" smtClean="0"/>
            </a:br>
            <a:r>
              <a:rPr lang="hu-HU" dirty="0" err="1" smtClean="0"/>
              <a:t>Visualization</a:t>
            </a:r>
            <a:r>
              <a:rPr lang="hu-HU" dirty="0" smtClean="0"/>
              <a:t> of a </a:t>
            </a:r>
            <a:r>
              <a:rPr lang="hu-HU" dirty="0" err="1" smtClean="0"/>
              <a:t>production</a:t>
            </a:r>
            <a:r>
              <a:rPr lang="hu-HU" dirty="0" smtClean="0"/>
              <a:t> line </a:t>
            </a:r>
            <a:r>
              <a:rPr lang="hu-HU" dirty="0" err="1" smtClean="0"/>
              <a:t>controlled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 PLC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Made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: Nagy Zsolt-F6ZKWV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5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Pictures</a:t>
            </a:r>
            <a:r>
              <a:rPr lang="hu-HU" dirty="0" smtClean="0"/>
              <a:t> of </a:t>
            </a:r>
            <a:r>
              <a:rPr lang="hu-HU" dirty="0" err="1" smtClean="0"/>
              <a:t>components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70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Controlling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 smtClean="0"/>
              <a:t>Writing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 smtClean="0"/>
          </a:p>
          <a:p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: LAD, STL</a:t>
            </a:r>
          </a:p>
          <a:p>
            <a:r>
              <a:rPr lang="hu-HU" dirty="0" err="1" smtClean="0"/>
              <a:t>Dividing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several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 (</a:t>
            </a:r>
            <a:r>
              <a:rPr lang="hu-HU" dirty="0" err="1" smtClean="0"/>
              <a:t>networks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1.: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pre-processing</a:t>
            </a:r>
            <a:r>
              <a:rPr lang="hu-HU" dirty="0" smtClean="0"/>
              <a:t> unit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pressing</a:t>
            </a:r>
            <a:r>
              <a:rPr lang="hu-HU" dirty="0" smtClean="0"/>
              <a:t> </a:t>
            </a:r>
            <a:r>
              <a:rPr lang="hu-HU" dirty="0" err="1" smtClean="0"/>
              <a:t>cylinder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2.: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pressing</a:t>
            </a:r>
            <a:r>
              <a:rPr lang="hu-HU" dirty="0" smtClean="0"/>
              <a:t> </a:t>
            </a:r>
            <a:r>
              <a:rPr lang="hu-HU" dirty="0" err="1" smtClean="0"/>
              <a:t>cylinder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spray </a:t>
            </a:r>
            <a:r>
              <a:rPr lang="hu-HU" dirty="0" err="1" smtClean="0"/>
              <a:t>booth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3.: </a:t>
            </a:r>
            <a:r>
              <a:rPr lang="hu-HU" dirty="0" err="1" smtClean="0"/>
              <a:t>from</a:t>
            </a:r>
            <a:r>
              <a:rPr lang="hu-HU" dirty="0" smtClean="0"/>
              <a:t> spray </a:t>
            </a:r>
            <a:r>
              <a:rPr lang="hu-HU" dirty="0" err="1" smtClean="0"/>
              <a:t>booth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warehouses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err="1" smtClean="0"/>
              <a:t>Problems</a:t>
            </a:r>
            <a:r>
              <a:rPr lang="hu-HU" dirty="0" smtClean="0"/>
              <a:t>: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early</a:t>
            </a:r>
            <a:r>
              <a:rPr lang="hu-HU" dirty="0" smtClean="0"/>
              <a:t> </a:t>
            </a:r>
            <a:r>
              <a:rPr lang="hu-HU" dirty="0" err="1" smtClean="0"/>
              <a:t>phase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third</a:t>
            </a:r>
            <a:r>
              <a:rPr lang="hu-HU" dirty="0" smtClean="0"/>
              <a:t> part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later</a:t>
            </a:r>
            <a:r>
              <a:rPr lang="hu-HU" dirty="0" smtClean="0"/>
              <a:t> </a:t>
            </a:r>
            <a:r>
              <a:rPr lang="hu-HU" dirty="0" err="1" smtClean="0"/>
              <a:t>solved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499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701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Final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568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7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endParaRPr lang="hu-HU" dirty="0" smtClean="0"/>
          </a:p>
          <a:p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softwares</a:t>
            </a:r>
            <a:endParaRPr lang="hu-HU" dirty="0" smtClean="0"/>
          </a:p>
          <a:p>
            <a:r>
              <a:rPr lang="hu-HU" dirty="0" smtClean="0"/>
              <a:t>HW </a:t>
            </a:r>
            <a:r>
              <a:rPr lang="hu-HU" dirty="0" err="1" smtClean="0"/>
              <a:t>Configuration</a:t>
            </a:r>
            <a:endParaRPr lang="hu-HU" dirty="0" smtClean="0"/>
          </a:p>
          <a:p>
            <a:r>
              <a:rPr lang="hu-HU" dirty="0" err="1" smtClean="0"/>
              <a:t>Visualization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Controlling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Final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621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main idea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a </a:t>
            </a:r>
            <a:r>
              <a:rPr lang="hu-HU" dirty="0" err="1" smtClean="0"/>
              <a:t>visualization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production</a:t>
            </a:r>
            <a:r>
              <a:rPr lang="hu-HU" dirty="0" smtClean="0"/>
              <a:t> line</a:t>
            </a:r>
          </a:p>
          <a:p>
            <a:r>
              <a:rPr lang="hu-HU" dirty="0" err="1" smtClean="0"/>
              <a:t>Using</a:t>
            </a:r>
            <a:r>
              <a:rPr lang="hu-HU" dirty="0" smtClean="0"/>
              <a:t> PLC and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associated</a:t>
            </a:r>
            <a:r>
              <a:rPr lang="hu-HU" dirty="0" smtClean="0"/>
              <a:t> </a:t>
            </a:r>
            <a:r>
              <a:rPr lang="hu-HU" dirty="0" err="1" smtClean="0"/>
              <a:t>development</a:t>
            </a:r>
            <a:r>
              <a:rPr lang="hu-HU" dirty="0" smtClean="0"/>
              <a:t> </a:t>
            </a:r>
            <a:r>
              <a:rPr lang="hu-HU" dirty="0" err="1" smtClean="0"/>
              <a:t>environment</a:t>
            </a:r>
            <a:endParaRPr lang="hu-HU" dirty="0" smtClean="0"/>
          </a:p>
          <a:p>
            <a:r>
              <a:rPr lang="hu-HU" dirty="0" err="1" smtClean="0"/>
              <a:t>Car</a:t>
            </a:r>
            <a:r>
              <a:rPr lang="hu-HU" dirty="0" smtClean="0"/>
              <a:t> </a:t>
            </a:r>
            <a:r>
              <a:rPr lang="hu-HU" dirty="0" err="1" smtClean="0"/>
              <a:t>production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64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softwares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TIA </a:t>
            </a:r>
            <a:r>
              <a:rPr lang="hu-HU" dirty="0" err="1" smtClean="0"/>
              <a:t>Portal</a:t>
            </a:r>
            <a:r>
              <a:rPr lang="hu-HU" dirty="0" smtClean="0"/>
              <a:t> V13 SP1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Step7 Professional V13 SP1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WinCC</a:t>
            </a:r>
            <a:r>
              <a:rPr lang="hu-HU" dirty="0" smtClean="0"/>
              <a:t> Professional V13 SP1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WinCC</a:t>
            </a:r>
            <a:r>
              <a:rPr lang="hu-HU" dirty="0" smtClean="0"/>
              <a:t> SCADA </a:t>
            </a:r>
            <a:r>
              <a:rPr lang="hu-HU" dirty="0" err="1" smtClean="0"/>
              <a:t>Runtime</a:t>
            </a:r>
            <a:r>
              <a:rPr lang="hu-HU" dirty="0" smtClean="0"/>
              <a:t> V13 SP1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087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274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06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HW </a:t>
            </a:r>
            <a:r>
              <a:rPr lang="hu-HU" dirty="0" err="1" smtClean="0"/>
              <a:t>Config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Used</a:t>
            </a:r>
            <a:r>
              <a:rPr lang="hu-HU" dirty="0" smtClean="0"/>
              <a:t> Siemens S7-300 PLC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CPU: 317-2 PN/DP</a:t>
            </a:r>
          </a:p>
          <a:p>
            <a:r>
              <a:rPr lang="hu-HU" dirty="0" err="1" smtClean="0"/>
              <a:t>Used</a:t>
            </a:r>
            <a:r>
              <a:rPr lang="hu-HU" dirty="0" smtClean="0"/>
              <a:t> ET200S I/O </a:t>
            </a:r>
            <a:r>
              <a:rPr lang="hu-HU" dirty="0" err="1" smtClean="0"/>
              <a:t>module</a:t>
            </a:r>
            <a:endParaRPr lang="hu-HU" dirty="0" smtClean="0"/>
          </a:p>
          <a:p>
            <a:r>
              <a:rPr lang="hu-HU" dirty="0" err="1" smtClean="0"/>
              <a:t>Used</a:t>
            </a:r>
            <a:r>
              <a:rPr lang="hu-HU" dirty="0" smtClean="0"/>
              <a:t> PROFINET </a:t>
            </a:r>
            <a:r>
              <a:rPr lang="hu-HU" dirty="0" err="1" smtClean="0"/>
              <a:t>communication</a:t>
            </a:r>
            <a:endParaRPr lang="hu-H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06366"/>
            <a:ext cx="2076450" cy="258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06366"/>
            <a:ext cx="1571625" cy="263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3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Visualization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Building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production</a:t>
            </a:r>
            <a:r>
              <a:rPr lang="hu-HU" dirty="0" smtClean="0"/>
              <a:t> line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components</a:t>
            </a:r>
            <a:r>
              <a:rPr lang="hu-HU" dirty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visualization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	- </a:t>
            </a:r>
            <a:r>
              <a:rPr lang="hu-HU" dirty="0" err="1" smtClean="0"/>
              <a:t>sensors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warehouses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spray </a:t>
            </a:r>
            <a:r>
              <a:rPr lang="hu-HU" dirty="0" err="1" smtClean="0"/>
              <a:t>booth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pressing</a:t>
            </a:r>
            <a:r>
              <a:rPr lang="hu-HU" dirty="0" smtClean="0"/>
              <a:t> </a:t>
            </a:r>
            <a:r>
              <a:rPr lang="hu-HU" dirty="0" err="1" smtClean="0"/>
              <a:t>cylinder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pre-processing</a:t>
            </a:r>
            <a:r>
              <a:rPr lang="hu-HU" dirty="0" smtClean="0"/>
              <a:t> unit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conveyor</a:t>
            </a:r>
            <a:r>
              <a:rPr lang="hu-HU" dirty="0" smtClean="0"/>
              <a:t> </a:t>
            </a:r>
            <a:r>
              <a:rPr lang="hu-HU" dirty="0" err="1" smtClean="0"/>
              <a:t>belt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pushers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951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Pictures</a:t>
            </a:r>
            <a:r>
              <a:rPr lang="hu-HU" dirty="0" smtClean="0"/>
              <a:t> of </a:t>
            </a:r>
            <a:r>
              <a:rPr lang="hu-HU" dirty="0" err="1" smtClean="0"/>
              <a:t>components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72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131</Words>
  <Application>Microsoft Office PowerPoint</Application>
  <PresentationFormat>Diavetítés a képernyőre (4:3 oldalarány)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AMS Project I. Visualization of a production line controlled by a PLC</vt:lpstr>
      <vt:lpstr>Contents</vt:lpstr>
      <vt:lpstr>Introduction</vt:lpstr>
      <vt:lpstr>Used softwares</vt:lpstr>
      <vt:lpstr>PowerPoint bemutató</vt:lpstr>
      <vt:lpstr>PowerPoint bemutató</vt:lpstr>
      <vt:lpstr>HW Config</vt:lpstr>
      <vt:lpstr>Visualization</vt:lpstr>
      <vt:lpstr>Pictures of components</vt:lpstr>
      <vt:lpstr>Pictures of components</vt:lpstr>
      <vt:lpstr>Controlling</vt:lpstr>
      <vt:lpstr>Code details</vt:lpstr>
      <vt:lpstr>Final demo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 Project I. Visualization of a production line controlled by a PLC</dc:title>
  <dc:creator>User</dc:creator>
  <cp:lastModifiedBy>User</cp:lastModifiedBy>
  <cp:revision>9</cp:revision>
  <dcterms:created xsi:type="dcterms:W3CDTF">2016-05-08T09:00:38Z</dcterms:created>
  <dcterms:modified xsi:type="dcterms:W3CDTF">2016-05-08T19:48:28Z</dcterms:modified>
</cp:coreProperties>
</file>